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3" r:id="rId1"/>
  </p:sldMasterIdLst>
  <p:sldIdLst>
    <p:sldId id="256" r:id="rId2"/>
  </p:sldIdLst>
  <p:sldSz cx="9144000" cy="6858000" type="screen4x3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Naslov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17" name="Podnaslov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sl-SI" smtClean="0"/>
              <a:t>Kliknite, če želite urediti slog podnaslova matrice</a:t>
            </a:r>
            <a:endParaRPr kumimoji="0" lang="en-US"/>
          </a:p>
        </p:txBody>
      </p:sp>
      <p:sp>
        <p:nvSpPr>
          <p:cNvPr id="30" name="Ograda datuma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0E2238-94E1-4CC2-BC92-4F2C05F2C6BF}" type="datetimeFigureOut">
              <a:rPr lang="sl-SI" smtClean="0"/>
              <a:t>20.8.2010</a:t>
            </a:fld>
            <a:endParaRPr lang="sl-SI"/>
          </a:p>
        </p:txBody>
      </p:sp>
      <p:sp>
        <p:nvSpPr>
          <p:cNvPr id="19" name="Ograda noge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27" name="Ograda številke diapozitiva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FE1E9-548D-44ED-869D-01EB36101B14}" type="slidenum">
              <a:rPr lang="sl-SI" smtClean="0"/>
              <a:t>‹#›</a:t>
            </a:fld>
            <a:endParaRPr lang="sl-SI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cut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sl-SI" smtClean="0"/>
              <a:t>Kliknite, če želite urediti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0E2238-94E1-4CC2-BC92-4F2C05F2C6BF}" type="datetimeFigureOut">
              <a:rPr lang="sl-SI" smtClean="0"/>
              <a:t>20.8.2010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FE1E9-548D-44ED-869D-01EB36101B14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sl-SI" smtClean="0"/>
              <a:t>Kliknite, če želite urediti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0E2238-94E1-4CC2-BC92-4F2C05F2C6BF}" type="datetimeFigureOut">
              <a:rPr lang="sl-SI" smtClean="0"/>
              <a:t>20.8.2010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FE1E9-548D-44ED-869D-01EB36101B14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lipArtAndTx">
  <p:cSld name="Naslov, izrezek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izrezkov 2"/>
          <p:cNvSpPr>
            <a:spLocks noGrp="1"/>
          </p:cNvSpPr>
          <p:nvPr>
            <p:ph type="clipArt" sz="half" idx="1"/>
          </p:nvPr>
        </p:nvSpPr>
        <p:spPr>
          <a:xfrm>
            <a:off x="457200" y="1600200"/>
            <a:ext cx="4038600" cy="4495800"/>
          </a:xfrm>
        </p:spPr>
        <p:txBody>
          <a:bodyPr/>
          <a:lstStyle/>
          <a:p>
            <a:r>
              <a:rPr lang="sl-SI" smtClean="0"/>
              <a:t>Kliknite ikono, če želite dodati sliko</a:t>
            </a:r>
            <a:endParaRPr lang="sl-SI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4648200" y="1600200"/>
            <a:ext cx="4038600" cy="4495800"/>
          </a:xfrm>
        </p:spPr>
        <p:txBody>
          <a:bodyPr/>
          <a:lstStyle/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690E2238-94E1-4CC2-BC92-4F2C05F2C6BF}" type="datetimeFigureOut">
              <a:rPr lang="sl-SI" smtClean="0"/>
              <a:t>20.8.2010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EA9FE1E9-548D-44ED-869D-01EB36101B14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  <p:transition>
    <p:cut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sl-SI" smtClean="0"/>
              <a:t>Kliknite, če želite urediti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0E2238-94E1-4CC2-BC92-4F2C05F2C6BF}" type="datetimeFigureOut">
              <a:rPr lang="sl-SI" smtClean="0"/>
              <a:t>20.8.2010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FE1E9-548D-44ED-869D-01EB36101B14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sl-SI" smtClean="0"/>
              <a:t>Kliknite, če želite urediti sloge besedila matrice</a:t>
            </a:r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0E2238-94E1-4CC2-BC92-4F2C05F2C6BF}" type="datetimeFigureOut">
              <a:rPr lang="sl-SI" smtClean="0"/>
              <a:t>20.8.2010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FE1E9-548D-44ED-869D-01EB36101B14}" type="slidenum">
              <a:rPr lang="sl-SI" smtClean="0"/>
              <a:t>‹#›</a:t>
            </a:fld>
            <a:endParaRPr lang="sl-SI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cut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3" name="Ograda vsebine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sl-SI" smtClean="0"/>
              <a:t>Kliknite, če želite urediti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sl-SI" smtClean="0"/>
              <a:t>Kliknite, če želite urediti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0E2238-94E1-4CC2-BC92-4F2C05F2C6BF}" type="datetimeFigureOut">
              <a:rPr lang="sl-SI" smtClean="0"/>
              <a:t>20.8.2010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FE1E9-548D-44ED-869D-01EB36101B14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sl-SI" smtClean="0"/>
              <a:t>Kliknite, če želite urediti sloge besedila matrice</a:t>
            </a:r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sl-SI" smtClean="0"/>
              <a:t>Kliknite, če želite urediti sloge besedila matrice</a:t>
            </a:r>
          </a:p>
        </p:txBody>
      </p:sp>
      <p:sp>
        <p:nvSpPr>
          <p:cNvPr id="5" name="Ograda vsebine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sl-SI" smtClean="0"/>
              <a:t>Kliknite, če želite urediti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6" name="Ograda vsebine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sl-SI" smtClean="0"/>
              <a:t>Kliknite, če želite urediti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7" name="Ograda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0E2238-94E1-4CC2-BC92-4F2C05F2C6BF}" type="datetimeFigureOut">
              <a:rPr lang="sl-SI" smtClean="0"/>
              <a:t>20.8.2010</a:t>
            </a:fld>
            <a:endParaRPr lang="sl-SI"/>
          </a:p>
        </p:txBody>
      </p:sp>
      <p:sp>
        <p:nvSpPr>
          <p:cNvPr id="8" name="Ograda no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Ograda številke diapoz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FE1E9-548D-44ED-869D-01EB36101B14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3" name="Ograda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0E2238-94E1-4CC2-BC92-4F2C05F2C6BF}" type="datetimeFigureOut">
              <a:rPr lang="sl-SI" smtClean="0"/>
              <a:t>20.8.2010</a:t>
            </a:fld>
            <a:endParaRPr lang="sl-SI"/>
          </a:p>
        </p:txBody>
      </p:sp>
      <p:sp>
        <p:nvSpPr>
          <p:cNvPr id="4" name="Ograd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grad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FE1E9-548D-44ED-869D-01EB36101B14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0E2238-94E1-4CC2-BC92-4F2C05F2C6BF}" type="datetimeFigureOut">
              <a:rPr lang="sl-SI" smtClean="0"/>
              <a:t>20.8.2010</a:t>
            </a:fld>
            <a:endParaRPr lang="sl-SI"/>
          </a:p>
        </p:txBody>
      </p:sp>
      <p:sp>
        <p:nvSpPr>
          <p:cNvPr id="3" name="Ograda no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FE1E9-548D-44ED-869D-01EB36101B14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1_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3" name="Ograda besedila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sl-SI" smtClean="0"/>
              <a:t>Kliknite, če želite urediti sloge besedila matrice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sl-SI" smtClean="0"/>
              <a:t>Kliknite, če želite urediti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0E2238-94E1-4CC2-BC92-4F2C05F2C6BF}" type="datetimeFigureOut">
              <a:rPr lang="sl-SI" smtClean="0"/>
              <a:t>20.8.2010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FE1E9-548D-44ED-869D-01EB36101B14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dreži in zaokroži en kot pravokotnika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Pravokotni trikotnik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sl-SI" smtClean="0"/>
              <a:t>Kliknite, če želite urediti sloge besedila matrice</a:t>
            </a:r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0E2238-94E1-4CC2-BC92-4F2C05F2C6BF}" type="datetimeFigureOut">
              <a:rPr lang="sl-SI" smtClean="0"/>
              <a:t>20.8.2010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EA9FE1E9-548D-44ED-869D-01EB36101B14}" type="slidenum">
              <a:rPr lang="sl-SI" smtClean="0"/>
              <a:t>‹#›</a:t>
            </a:fld>
            <a:endParaRPr lang="sl-SI"/>
          </a:p>
        </p:txBody>
      </p:sp>
      <p:sp>
        <p:nvSpPr>
          <p:cNvPr id="3" name="Ograda slike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sl-SI" smtClean="0"/>
              <a:t>Kliknite ikono, če želite dodati sliko</a:t>
            </a:r>
            <a:endParaRPr kumimoji="0" lang="en-US" dirty="0"/>
          </a:p>
        </p:txBody>
      </p:sp>
      <p:sp>
        <p:nvSpPr>
          <p:cNvPr id="10" name="Prostoročno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Prostoročno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rostoročno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Prostoročno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Ograda naslova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sl-SI" dirty="0" smtClean="0"/>
              <a:t>Kliknite, če želite urediti slog naslova matrice</a:t>
            </a:r>
            <a:endParaRPr kumimoji="0" lang="en-US" dirty="0"/>
          </a:p>
        </p:txBody>
      </p:sp>
      <p:sp>
        <p:nvSpPr>
          <p:cNvPr id="30" name="Ograda besedila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sl-SI" smtClean="0"/>
              <a:t>Kliknite, če želite urediti sloge besedila matrice</a:t>
            </a:r>
          </a:p>
          <a:p>
            <a:pPr lvl="1" eaLnBrk="1" latinLnBrk="0" hangingPunct="1"/>
            <a:r>
              <a:rPr kumimoji="0" lang="sl-SI" smtClean="0"/>
              <a:t>Druga raven</a:t>
            </a:r>
          </a:p>
          <a:p>
            <a:pPr lvl="2" eaLnBrk="1" latinLnBrk="0" hangingPunct="1"/>
            <a:r>
              <a:rPr kumimoji="0" lang="sl-SI" smtClean="0"/>
              <a:t>Tretja raven</a:t>
            </a:r>
          </a:p>
          <a:p>
            <a:pPr lvl="3" eaLnBrk="1" latinLnBrk="0" hangingPunct="1"/>
            <a:r>
              <a:rPr kumimoji="0" lang="sl-SI" smtClean="0"/>
              <a:t>Četrta raven</a:t>
            </a:r>
          </a:p>
          <a:p>
            <a:pPr lvl="4" eaLnBrk="1" latinLnBrk="0" hangingPunct="1"/>
            <a:r>
              <a:rPr kumimoji="0" lang="sl-SI" smtClean="0"/>
              <a:t>Peta raven</a:t>
            </a:r>
            <a:endParaRPr kumimoji="0" lang="en-US"/>
          </a:p>
        </p:txBody>
      </p:sp>
      <p:sp>
        <p:nvSpPr>
          <p:cNvPr id="10" name="Ograda datuma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690E2238-94E1-4CC2-BC92-4F2C05F2C6BF}" type="datetimeFigureOut">
              <a:rPr lang="sl-SI" smtClean="0"/>
              <a:t>20.8.2010</a:t>
            </a:fld>
            <a:endParaRPr lang="sl-SI"/>
          </a:p>
        </p:txBody>
      </p:sp>
      <p:sp>
        <p:nvSpPr>
          <p:cNvPr id="22" name="Ograda noge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18" name="Ograda številke diapozitiva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EA9FE1E9-548D-44ED-869D-01EB36101B14}" type="slidenum">
              <a:rPr lang="sl-SI" smtClean="0"/>
              <a:t>‹#›</a:t>
            </a:fld>
            <a:endParaRPr lang="sl-SI"/>
          </a:p>
        </p:txBody>
      </p:sp>
      <p:grpSp>
        <p:nvGrpSpPr>
          <p:cNvPr id="2" name="Skupina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Prostoročno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Prostoročno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</p:sldLayoutIdLst>
  <p:transition>
    <p:cut/>
  </p:transition>
  <p:timing>
    <p:tnLst>
      <p:par>
        <p:cTn id="1" dur="indefinite" restart="never" nodeType="tmRoot"/>
      </p:par>
    </p:tnLst>
  </p:timing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609600" y="228600"/>
            <a:ext cx="7772400" cy="1143000"/>
          </a:xfrm>
          <a:prstGeom prst="rect">
            <a:avLst/>
          </a:prstGeom>
          <a:ln>
            <a:noFill/>
          </a:ln>
        </p:spPr>
        <p:txBody>
          <a:bodyPr vert="horz" lIns="0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5600" b="1" i="0" u="none" strike="noStrike" kern="1200" cap="none" spc="0" normalizeH="0" baseline="0" noProof="0" smtClean="0">
                <a:ln>
                  <a:noFill/>
                </a:ln>
                <a:solidFill>
                  <a:schemeClr val="accent1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Arial" charset="0"/>
                <a:ea typeface="+mj-ea"/>
                <a:cs typeface="+mj-cs"/>
              </a:rPr>
              <a:t>Izvedba predstavitve</a:t>
            </a:r>
            <a:endParaRPr kumimoji="0" lang="en-GB" sz="5600" b="1" i="0" u="none" strike="noStrike" kern="1200" cap="none" spc="0" normalizeH="0" baseline="0" noProof="0" smtClean="0">
              <a:ln>
                <a:noFill/>
              </a:ln>
              <a:solidFill>
                <a:schemeClr val="accent1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Arial" charset="0"/>
              <a:ea typeface="+mj-ea"/>
              <a:cs typeface="+mj-cs"/>
            </a:endParaRP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1116013" y="3644900"/>
            <a:ext cx="1209675" cy="582613"/>
          </a:xfrm>
          <a:prstGeom prst="rect">
            <a:avLst/>
          </a:prstGeom>
        </p:spPr>
        <p:txBody>
          <a:bodyPr vert="horz" lIns="0" rIns="18288">
            <a:normAutofit/>
          </a:bodyPr>
          <a:lstStyle/>
          <a:p>
            <a:pPr marL="0" marR="4572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" pitchFamily="2" charset="2"/>
              <a:buNone/>
              <a:tabLst/>
              <a:defRPr/>
            </a:pPr>
            <a:r>
              <a:rPr kumimoji="0" lang="sl-SI" sz="2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uvod</a:t>
            </a:r>
            <a:endParaRPr kumimoji="0" lang="en-GB" sz="28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AutoShape 7"/>
          <p:cNvSpPr>
            <a:spLocks noChangeArrowheads="1"/>
          </p:cNvSpPr>
          <p:nvPr/>
        </p:nvSpPr>
        <p:spPr bwMode="auto">
          <a:xfrm>
            <a:off x="762000" y="2819400"/>
            <a:ext cx="2057400" cy="1828800"/>
          </a:xfrm>
          <a:prstGeom prst="flowChartExtract">
            <a:avLst/>
          </a:prstGeom>
          <a:solidFill>
            <a:srgbClr val="3399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sl-SI"/>
          </a:p>
        </p:txBody>
      </p:sp>
      <p:sp>
        <p:nvSpPr>
          <p:cNvPr id="7" name="Oval 8"/>
          <p:cNvSpPr>
            <a:spLocks noChangeArrowheads="1"/>
          </p:cNvSpPr>
          <p:nvPr/>
        </p:nvSpPr>
        <p:spPr bwMode="auto">
          <a:xfrm>
            <a:off x="2819400" y="3200400"/>
            <a:ext cx="2743200" cy="15240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l-SI"/>
          </a:p>
        </p:txBody>
      </p:sp>
      <p:sp>
        <p:nvSpPr>
          <p:cNvPr id="8" name="Rectangle 4"/>
          <p:cNvSpPr>
            <a:spLocks noChangeArrowheads="1"/>
          </p:cNvSpPr>
          <p:nvPr/>
        </p:nvSpPr>
        <p:spPr bwMode="auto">
          <a:xfrm>
            <a:off x="3657600" y="3733800"/>
            <a:ext cx="11430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>
              <a:spcBef>
                <a:spcPct val="20000"/>
              </a:spcBef>
              <a:buClr>
                <a:schemeClr val="accent1"/>
              </a:buClr>
              <a:buSzPct val="80000"/>
              <a:buFont typeface="Wingdings" pitchFamily="2" charset="2"/>
              <a:buNone/>
              <a:defRPr/>
            </a:pPr>
            <a:r>
              <a:rPr lang="sl-SI" sz="2800">
                <a:effectLst>
                  <a:outerShdw blurRad="38100" dist="38100" dir="2700000" algn="tl">
                    <a:srgbClr val="000000"/>
                  </a:outerShdw>
                </a:effectLst>
              </a:rPr>
              <a:t>jedro</a:t>
            </a:r>
            <a:endParaRPr lang="en-GB" sz="280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9" name="Rectangle 9"/>
          <p:cNvSpPr>
            <a:spLocks noChangeArrowheads="1"/>
          </p:cNvSpPr>
          <p:nvPr/>
        </p:nvSpPr>
        <p:spPr bwMode="auto">
          <a:xfrm>
            <a:off x="5867400" y="3200400"/>
            <a:ext cx="2362200" cy="1524000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sl-SI"/>
          </a:p>
        </p:txBody>
      </p:sp>
      <p:sp>
        <p:nvSpPr>
          <p:cNvPr id="10" name="Rectangle 5"/>
          <p:cNvSpPr>
            <a:spLocks noChangeArrowheads="1"/>
          </p:cNvSpPr>
          <p:nvPr/>
        </p:nvSpPr>
        <p:spPr bwMode="auto">
          <a:xfrm>
            <a:off x="6172200" y="3733800"/>
            <a:ext cx="18288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>
              <a:spcBef>
                <a:spcPct val="20000"/>
              </a:spcBef>
              <a:buClr>
                <a:schemeClr val="accent1"/>
              </a:buClr>
              <a:buSzPct val="80000"/>
              <a:buFont typeface="Wingdings" pitchFamily="2" charset="2"/>
              <a:buNone/>
              <a:defRPr/>
            </a:pPr>
            <a:r>
              <a:rPr lang="sl-SI" sz="2800">
                <a:effectLst>
                  <a:outerShdw blurRad="38100" dist="38100" dir="2700000" algn="tl">
                    <a:srgbClr val="000000"/>
                  </a:outerShdw>
                </a:effectLst>
              </a:rPr>
              <a:t>zaključek</a:t>
            </a:r>
            <a:endParaRPr lang="en-GB" sz="280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11" name="Text Box 10"/>
          <p:cNvSpPr txBox="1">
            <a:spLocks noChangeArrowheads="1"/>
          </p:cNvSpPr>
          <p:nvPr/>
        </p:nvSpPr>
        <p:spPr bwMode="auto">
          <a:xfrm>
            <a:off x="1066800" y="4953000"/>
            <a:ext cx="1600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sl-SI" sz="2400"/>
              <a:t>5 – 10 %</a:t>
            </a:r>
            <a:endParaRPr lang="en-GB" sz="2400"/>
          </a:p>
        </p:txBody>
      </p:sp>
      <p:sp>
        <p:nvSpPr>
          <p:cNvPr id="12" name="Text Box 11"/>
          <p:cNvSpPr txBox="1">
            <a:spLocks noChangeArrowheads="1"/>
          </p:cNvSpPr>
          <p:nvPr/>
        </p:nvSpPr>
        <p:spPr bwMode="auto">
          <a:xfrm>
            <a:off x="3352800" y="4953000"/>
            <a:ext cx="1752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sl-SI" sz="2400"/>
              <a:t>60 – 70 %</a:t>
            </a:r>
            <a:endParaRPr lang="en-GB" sz="2400"/>
          </a:p>
        </p:txBody>
      </p:sp>
      <p:sp>
        <p:nvSpPr>
          <p:cNvPr id="13" name="Text Box 12"/>
          <p:cNvSpPr txBox="1">
            <a:spLocks noChangeArrowheads="1"/>
          </p:cNvSpPr>
          <p:nvPr/>
        </p:nvSpPr>
        <p:spPr bwMode="auto">
          <a:xfrm>
            <a:off x="6096000" y="4953000"/>
            <a:ext cx="1828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sl-SI" sz="2400"/>
              <a:t>20 – 35 %</a:t>
            </a:r>
            <a:endParaRPr lang="en-GB" sz="2400"/>
          </a:p>
        </p:txBody>
      </p:sp>
      <p:sp>
        <p:nvSpPr>
          <p:cNvPr id="14" name="AutoShape 13"/>
          <p:cNvSpPr>
            <a:spLocks noChangeArrowheads="1"/>
          </p:cNvSpPr>
          <p:nvPr/>
        </p:nvSpPr>
        <p:spPr bwMode="auto">
          <a:xfrm>
            <a:off x="685800" y="2286000"/>
            <a:ext cx="7620000" cy="381000"/>
          </a:xfrm>
          <a:prstGeom prst="rightArrow">
            <a:avLst>
              <a:gd name="adj1" fmla="val 50000"/>
              <a:gd name="adj2" fmla="val 143704"/>
            </a:avLst>
          </a:prstGeom>
          <a:gradFill rotWithShape="0">
            <a:gsLst>
              <a:gs pos="0">
                <a:srgbClr val="35A81A"/>
              </a:gs>
              <a:gs pos="100000">
                <a:schemeClr val="bg1"/>
              </a:gs>
            </a:gsLst>
            <a:lin ang="27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sl-SI"/>
          </a:p>
        </p:txBody>
      </p:sp>
      <p:sp>
        <p:nvSpPr>
          <p:cNvPr id="15" name="Text Box 14"/>
          <p:cNvSpPr txBox="1">
            <a:spLocks noChangeArrowheads="1"/>
          </p:cNvSpPr>
          <p:nvPr/>
        </p:nvSpPr>
        <p:spPr bwMode="auto">
          <a:xfrm>
            <a:off x="2819400" y="1905000"/>
            <a:ext cx="3124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sl-SI" sz="2400"/>
              <a:t>potek predstavitve</a:t>
            </a:r>
            <a:endParaRPr lang="en-GB" sz="2400"/>
          </a:p>
        </p:txBody>
      </p:sp>
    </p:spTree>
  </p:cSld>
  <p:clrMapOvr>
    <a:masterClrMapping/>
  </p:clrMapOvr>
  <p:transition>
    <p:cut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otek">
  <a:themeElements>
    <a:clrScheme name="Potek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Potek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Potek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zgodovina</Template>
  <TotalTime>0</TotalTime>
  <Words>19</Words>
  <Application>Microsoft Office PowerPoint</Application>
  <PresentationFormat>Diaprojekcija na zaslonu (4:3)</PresentationFormat>
  <Paragraphs>8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Naslovi diapozitivov</vt:lpstr>
      </vt:variant>
      <vt:variant>
        <vt:i4>1</vt:i4>
      </vt:variant>
    </vt:vector>
  </HeadingPairs>
  <TitlesOfParts>
    <vt:vector size="2" baseType="lpstr">
      <vt:lpstr>Potek</vt:lpstr>
      <vt:lpstr>Diapozitiv 1</vt:lpstr>
    </vt:vector>
  </TitlesOfParts>
  <Company>OŠ Ormož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Diapozitiv 1</dc:title>
  <dc:creator>Roman Bobnarič</dc:creator>
  <cp:lastModifiedBy>Roman Bobnarič</cp:lastModifiedBy>
  <cp:revision>1</cp:revision>
  <dcterms:created xsi:type="dcterms:W3CDTF">2010-08-19T22:05:09Z</dcterms:created>
  <dcterms:modified xsi:type="dcterms:W3CDTF">2010-08-19T22:06:02Z</dcterms:modified>
</cp:coreProperties>
</file>