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F2D7-AE2C-4F68-B119-0B82A6E256AC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4FF2-9B59-4CAD-B758-3AA898C756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55BB-8D45-4C5B-B32D-DDC9E18E0B08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8616-50E9-4DC7-A419-8EDC502DD7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6DEA-CA89-4E90-ACFD-14612C3D8A1B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1643-B16F-4731-9A48-7831178498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6240-B4F2-44CB-A1C9-20C85423E496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6C14-4AEC-4497-99B9-55B177CE33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D3FE-BE50-4622-AF56-74D5B397668F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E8E3-9641-404A-9A82-84B95A6D67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72D4-6B12-4B41-BE80-EE77B8437806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A572-3A40-477A-A62A-71D289488DC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4B2D-4B02-412E-8766-FC7D7C1E30BF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EF68-DE2D-43AD-9490-099FAD1302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6736-003B-4A4B-AE8B-65037AAD2149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DAD4-64BF-442D-8F6F-D319A5345C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B3D5-8614-4B5D-B574-70FD7970A5DA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873D-FE3E-4F97-9DC8-C14EC020E9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6C3F-F0F3-422B-80C7-4ED1D18C7070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463C-46C9-4DE0-90F2-9F0CFF0024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3A4F-2C88-49E8-A1F0-69EA83417985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12B9-BC5F-4100-A617-D6817B1CEB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F22C7A-08B3-43AF-8F3D-606B082D9378}" type="datetimeFigureOut">
              <a:rPr lang="sl-SI"/>
              <a:pPr>
                <a:defRPr/>
              </a:pPr>
              <a:t>22.8.2010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3965E-CFA0-4F46-8478-057EFCA05B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Slika 4" descr="Pictu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813" y="0"/>
            <a:ext cx="9421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710480">
            <a:off x="219075" y="1174750"/>
            <a:ext cx="8286750" cy="3000375"/>
          </a:xfrm>
          <a:ln>
            <a:solidFill>
              <a:schemeClr val="accent4">
                <a:shade val="95000"/>
                <a:satMod val="105000"/>
                <a:alpha val="77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 smtClean="0"/>
              <a:t>Svetlana Makarovič</a:t>
            </a:r>
            <a:br>
              <a:rPr lang="sl-SI" sz="5400" dirty="0" smtClean="0"/>
            </a:br>
            <a:r>
              <a:rPr lang="sl-SI" sz="5400" dirty="0" err="1" smtClean="0"/>
              <a:t>Veveriček</a:t>
            </a:r>
            <a:r>
              <a:rPr lang="sl-SI" sz="5400" dirty="0" smtClean="0"/>
              <a:t> posebne sorte</a:t>
            </a:r>
            <a:endParaRPr lang="sl-SI" sz="5400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l-SI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 rot="20551928">
            <a:off x="-152400" y="4079875"/>
            <a:ext cx="4660900" cy="65405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  <a:alpha val="77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dirty="0"/>
              <a:t>Obnavljanje z ilustracijami</a:t>
            </a:r>
            <a:endParaRPr lang="sl-SI" sz="54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0" y="6215063"/>
            <a:ext cx="8858250" cy="360362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  <a:alpha val="77000"/>
              </a:schemeClr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dirty="0"/>
              <a:t>Predstavitev smo sestavili učenci 4. b </a:t>
            </a:r>
            <a:r>
              <a:rPr lang="sl-SI" sz="5400"/>
              <a:t>razreda </a:t>
            </a:r>
            <a:br>
              <a:rPr lang="sl-SI" sz="5400"/>
            </a:br>
            <a:r>
              <a:rPr lang="sl-SI" sz="5400"/>
              <a:t>OŠ </a:t>
            </a:r>
            <a:r>
              <a:rPr lang="sl-SI" sz="5400" dirty="0"/>
              <a:t>Šmartno pri Litiji, v letu 2009/2010, pod vodstvom mentorice </a:t>
            </a:r>
            <a:r>
              <a:rPr lang="sl-SI" sz="5400"/>
              <a:t>Jožice Žurga</a:t>
            </a:r>
            <a:endParaRPr lang="sl-SI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8085700" cy="492693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6072188"/>
            <a:ext cx="571500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Žiga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2928937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 err="1">
                <a:solidFill>
                  <a:srgbClr val="FF0000"/>
                </a:solidFill>
              </a:rPr>
              <a:t>Čopkova</a:t>
            </a:r>
            <a:r>
              <a:rPr lang="sl-SI" sz="3000" dirty="0">
                <a:solidFill>
                  <a:srgbClr val="FF0000"/>
                </a:solidFill>
              </a:rPr>
              <a:t> tačka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5795963"/>
            <a:ext cx="7143750" cy="409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je ugotovila mama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, ko si je ogledala njegovo tačko?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38150" y="6305550"/>
            <a:ext cx="3668713" cy="409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Kakšna pa je bila njegova tačka?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28604"/>
            <a:ext cx="7211602" cy="492693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5143500"/>
            <a:ext cx="593725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Matic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3786187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Žalostna </a:t>
            </a:r>
            <a:r>
              <a:rPr lang="sl-SI" sz="3000" dirty="0" err="1">
                <a:solidFill>
                  <a:srgbClr val="FF0000"/>
                </a:solidFill>
              </a:rPr>
              <a:t>Puhanka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0" y="5643563"/>
            <a:ext cx="8929688" cy="4079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Kakšne volje je bil Čopko, ko so se njegovi bratci in sestrice veselo podili naokrog?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438150" y="6305550"/>
            <a:ext cx="3963988" cy="409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Kako se je počutila mama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68706">
            <a:off x="1297564" y="428604"/>
            <a:ext cx="7188177" cy="492693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5143500"/>
            <a:ext cx="446087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Jan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3786187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Žalostna </a:t>
            </a:r>
            <a:r>
              <a:rPr lang="sl-SI" sz="3000" dirty="0" err="1">
                <a:solidFill>
                  <a:srgbClr val="FF0000"/>
                </a:solidFill>
              </a:rPr>
              <a:t>Puhanka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5214938"/>
            <a:ext cx="5340350" cy="4079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H komu se je po nasvet zatekla mama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714375" y="5715000"/>
            <a:ext cx="5005388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Koga je teta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Replja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najprej nahrulila? Zakaj?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1928813" y="6215063"/>
            <a:ext cx="4148137" cy="4079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je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Puhanki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svetovala teta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Replja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067" y="428604"/>
            <a:ext cx="6959171" cy="492693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5143500"/>
            <a:ext cx="581025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Laura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898525" y="265113"/>
            <a:ext cx="2417763" cy="612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Čopko in kos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5214938"/>
            <a:ext cx="2835275" cy="4079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Kdo je priletel k Čopku?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714375" y="5715000"/>
            <a:ext cx="3468688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Kako se je kos naučil žvižgati?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1928813" y="6215063"/>
            <a:ext cx="2827337" cy="4079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je sklenil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veveriček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7796631" cy="522728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5143500"/>
            <a:ext cx="687387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Andrej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1025525" y="265113"/>
            <a:ext cx="2163763" cy="612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Čopko poje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5572125"/>
            <a:ext cx="5619750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Kakšen glasek je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veveriček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najprej spustil iz sebe?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7250" y="6143625"/>
            <a:ext cx="5164138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se je zgodilo, ko je nekaj časa vadil petje?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38535">
            <a:off x="832443" y="773922"/>
            <a:ext cx="7796631" cy="521985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5143500"/>
            <a:ext cx="523875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Jera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954088" y="265113"/>
            <a:ext cx="2306637" cy="612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Čopko šteje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5572125"/>
            <a:ext cx="3514725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vse se je naučil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veveriček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7250" y="6143625"/>
            <a:ext cx="3725863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Kdo je hodil k njemu po nasvete?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067" y="571480"/>
            <a:ext cx="7661892" cy="54292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15313" y="5143500"/>
            <a:ext cx="677862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Marcel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368300" y="265113"/>
            <a:ext cx="3478213" cy="612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Čopko pripoveduje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5572125"/>
            <a:ext cx="5537200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je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veveriček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pripovedoval drugim vevericam?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7250" y="6143625"/>
            <a:ext cx="3022600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Kako se je zgodba začela?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423159">
            <a:off x="908173" y="721432"/>
            <a:ext cx="6957671" cy="501360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43813" y="6072188"/>
            <a:ext cx="1143000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Jože, Neža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1857375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Novica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072188"/>
            <a:ext cx="5929313" cy="5000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Katero novico je v Veveričjem gaju razkričala šoja?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264" y="642918"/>
            <a:ext cx="7759914" cy="548324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43875" y="6072188"/>
            <a:ext cx="642938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David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3214687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Zajčja družina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072188"/>
            <a:ext cx="5929313" cy="5000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Česa so se veselili zajčki?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97623">
            <a:off x="623201" y="642918"/>
            <a:ext cx="7756039" cy="548324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58063" y="6072188"/>
            <a:ext cx="1428750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Domen, Rebeka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1714500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Miške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072188"/>
            <a:ext cx="5929313" cy="5000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Katere živali so se tudi razveselile novice?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756039" cy="53089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00" y="6072188"/>
            <a:ext cx="500063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Žan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4429125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Zadovoljna </a:t>
            </a:r>
            <a:r>
              <a:rPr lang="sl-SI" sz="3000" dirty="0" err="1">
                <a:solidFill>
                  <a:srgbClr val="FF0000"/>
                </a:solidFill>
              </a:rPr>
              <a:t>Puhanka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072188"/>
            <a:ext cx="7143750" cy="7858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Puhanki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so se pritiskali mladički, še vsi goli in nebogljeni.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si je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predstavljala?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018" y="357166"/>
            <a:ext cx="7496698" cy="53089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00" y="6072188"/>
            <a:ext cx="785813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Zala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2643187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Prvi skok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072188"/>
            <a:ext cx="714375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je nekega sončnega jutra storil najkrepkejši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veveriček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018" y="395550"/>
            <a:ext cx="7496698" cy="523217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00" y="6072188"/>
            <a:ext cx="571500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Dora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507206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Veverički veselo skačejo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153150"/>
            <a:ext cx="4970463" cy="409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Kako se je spočetka počutila mama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Puhanka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85750" y="5581650"/>
            <a:ext cx="3832225" cy="4095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Kaj je govorila svojim mladičkom?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19263">
            <a:off x="1098143" y="794318"/>
            <a:ext cx="7496698" cy="51650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00" y="6072188"/>
            <a:ext cx="785813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Dolores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214313" y="214313"/>
            <a:ext cx="5072062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Čopko se pripravlja na skok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85750" y="6072188"/>
            <a:ext cx="714375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Kateri </a:t>
            </a:r>
            <a:r>
              <a:rPr lang="sl-SI" dirty="0" err="1">
                <a:solidFill>
                  <a:schemeClr val="accent4">
                    <a:lumMod val="10000"/>
                  </a:schemeClr>
                </a:solidFill>
              </a:rPr>
              <a:t>veveriček</a:t>
            </a: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 je še kar čepel na veji pred domačo duplino?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4882578" cy="688618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001000" y="6072188"/>
            <a:ext cx="785813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200" dirty="0"/>
              <a:t>Andrej</a:t>
            </a:r>
            <a:endParaRPr lang="sl-SI" sz="1200" dirty="0"/>
          </a:p>
        </p:txBody>
      </p:sp>
      <p:sp>
        <p:nvSpPr>
          <p:cNvPr id="9" name="Zaobljeni pravokotnik 8"/>
          <p:cNvSpPr/>
          <p:nvPr/>
        </p:nvSpPr>
        <p:spPr>
          <a:xfrm>
            <a:off x="5143500" y="500063"/>
            <a:ext cx="4000500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rgbClr val="FF0000"/>
                </a:solidFill>
              </a:rPr>
              <a:t>Čopko skoraj pade</a:t>
            </a:r>
            <a:endParaRPr lang="sl-SI" sz="3000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15000" y="1689100"/>
            <a:ext cx="2638425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Česa ni čutil v tačkah?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5429250" y="2286000"/>
            <a:ext cx="3525838" cy="4079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Kdo ga je spodbujal, naj skoči?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6107113" y="2928938"/>
            <a:ext cx="3036887" cy="4079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4">
                    <a:lumMod val="10000"/>
                  </a:schemeClr>
                </a:solidFill>
              </a:rPr>
              <a:t>Kam bi skoraj strmoglavil?</a:t>
            </a:r>
            <a:endParaRPr lang="sl-SI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277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Comic Sans MS</vt:lpstr>
      <vt:lpstr>Arial</vt:lpstr>
      <vt:lpstr>Calibri</vt:lpstr>
      <vt:lpstr>Officeova tema</vt:lpstr>
      <vt:lpstr>Svetlana Makarovič Veveriček posebne sorte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Svetlana Makarovič Veveriček posebne sorte</dc:title>
  <dc:creator>Veliki</dc:creator>
  <cp:lastModifiedBy>xxx</cp:lastModifiedBy>
  <cp:revision>16</cp:revision>
  <dcterms:created xsi:type="dcterms:W3CDTF">2010-03-06T14:20:46Z</dcterms:created>
  <dcterms:modified xsi:type="dcterms:W3CDTF">2010-08-22T07:24:10Z</dcterms:modified>
</cp:coreProperties>
</file>