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7" r:id="rId11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FA2B"/>
    <a:srgbClr val="D5D2FE"/>
    <a:srgbClr val="FA26D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AC166E6-5EC8-40EC-8074-B031A96551CA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noProof="0" smtClean="0"/>
              <a:t>Kliknite, če želite urediti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B357728-EFAE-4475-B28C-691EBD8182C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98E11-437F-41C5-B9AB-3A5BA4719E32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F15C4-CCDB-4F91-8481-C249FD53DA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0433F-5139-491C-82C5-4E7FFEC1640D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7B26A-76B5-4B32-9DF2-DFC0E0E159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5C095-0101-4890-8757-B566BB067CC2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5E665-F598-43F2-8F1F-070C681F3FE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00458-0A2F-4282-8302-F9A2A904E445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FC93-49B0-455D-9BBC-087043D28B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71265-D27E-4E58-A484-32AC8CCB94C0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7DA12-68A2-4A0B-998C-A17E2F12D57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A6D0A-DE87-419B-81A5-3E3090FF000E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FBB4C-119C-4E8F-8471-9F53ABF695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50FF7-60EF-4BC9-8DFE-873C967EE736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3D096-FBA4-4F35-8E6E-203542519F3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5875-1C9F-491C-91C7-1EE4871AF1E8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50874-3FE2-411E-8B18-476A49B38B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6CC05-5CC1-4123-A0FA-EC0CBDB66FC5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0CB2A-892F-4B38-A198-B9164AC13E8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1955B-1844-432F-B26C-AD1942388A2C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128F3-7035-4F6E-94C8-48C927E780E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4C575-0D32-4A9D-92BE-9AE02E6BD002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BF7B5-738E-490B-AF15-6870D28B71E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F9CC8F-C7ED-4020-A018-309713195143}" type="datetimeFigureOut">
              <a:rPr lang="sl-SI"/>
              <a:pPr>
                <a:defRPr/>
              </a:pPr>
              <a:t>24.8.2010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C534F8-99C5-4D1C-B7AD-B7F97831F33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Klavdija Štrancar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nce 1"/>
          <p:cNvSpPr/>
          <p:nvPr/>
        </p:nvSpPr>
        <p:spPr>
          <a:xfrm>
            <a:off x="714375" y="571500"/>
            <a:ext cx="8072438" cy="5643563"/>
          </a:xfrm>
          <a:prstGeom prst="sun">
            <a:avLst/>
          </a:prstGeom>
          <a:ln>
            <a:solidFill>
              <a:srgbClr val="92D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b="1" u="sng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VIRI: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sl-SI" b="1" u="sng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okerman" pitchFamily="82" charset="0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sl-SI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 Priročnik Naravoslovje in tehnika 4, 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sl-SI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založba Rokus, Ljubljana 2009, </a:t>
            </a: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sl-SI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Internetna gradiva</a:t>
            </a:r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Ajdovščina, 1.6.2010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>
                <a:latin typeface="Jokerman" pitchFamily="82" charset="0"/>
              </a:rPr>
              <a:t>MALA   ENCIKLOPEDIJA</a:t>
            </a:r>
            <a:endParaRPr lang="sl-SI" dirty="0">
              <a:latin typeface="Jokerman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525963"/>
          </a:xfr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SESALCI SO ŽIVALI, KI SO PO TELESU POKRITE Z DLAKO (KOPENSKI SESALCI).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IMAJO STALNO TELESNO TEMPERATURO.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USTIH IMAJO ZOBE, DIHAJO PA S PLJUČI.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IMAJO DVA PARA NOG.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MLADIČI VEČINE VRST SE RAZVIJAJO V MATERNICI.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ROJSTVU SESAJO MLEKO PRI MATERI.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LAHKO SO RASTLINOJEDCI, MESOJEDCI ALI VSEJEDCI.</a:t>
            </a:r>
            <a:endParaRPr lang="sl-SI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642938" y="2500313"/>
            <a:ext cx="8229600" cy="38830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MESOJEDCI (PLENILCI) DOBRO VIDIJO.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OČI IMAJO OBRNJENE NAPREJ, TO JIM OMOGOČA PROSTORSKI VID . TAKO LAHKO OCENIJO RAZDALJO DO PLENA.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 NAVADI SO HITRE ŽIVALI.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HODIJO IN TEČEJO PO PRSTIH (PSI, MAČKE).</a:t>
            </a:r>
            <a:endParaRPr lang="sl-SI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4429124" y="357166"/>
            <a:ext cx="4288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okerman" pitchFamily="82" charset="0"/>
                <a:cs typeface="+mn-cs"/>
              </a:rPr>
              <a:t>MESOJEDCI</a:t>
            </a:r>
            <a:endParaRPr lang="sl-SI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JELENI IN SRNE SO RASTLINOJEDE ŽIVALI.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IMAJO ZELO DOLGE NOGE.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HRANIJO SE Z RASTLINSKO HRANO.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KONCU PRSTOV SE JE RAZVILO KOPITO, TAKO DA LAHKO HITRO ZBEŽIJO PRED PLENILCEM.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IMAJO NAME</a:t>
            </a: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ŠČ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 OB STRANI. S TEM SE JIM POVE</a:t>
            </a: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VIDNO POLJE.</a:t>
            </a:r>
            <a:endParaRPr lang="sl-SI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SLIŠIJO IN VOHAJO IN TAKO ZAZNAJO PLENILCA.</a:t>
            </a:r>
            <a:endParaRPr lang="sl-SI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2571736" y="285728"/>
            <a:ext cx="598433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okerman" pitchFamily="82" charset="0"/>
                <a:cs typeface="+mn-cs"/>
              </a:rPr>
              <a:t>RASTLINOJEDCI</a:t>
            </a:r>
            <a:endParaRPr lang="sl-SI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Jokerman" pitchFamily="82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0063" y="1071563"/>
            <a:ext cx="8229600" cy="4525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ŽIVI V LISTNATIH GOZDOVIH, PARKIH IN SADOVNJAKIH.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PREZIMI V SKALNIH RAZPOKAH IN LUKNJAH V ZEMLJI.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HRANI SE S PLODOVI, SEMENI, ŽUŽELKAMI, POLŽI, MAJHNIMI SESALCI TER S PTIČJIMI JAJCI.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GNEZDO SI ZGRADI V DREVESNIH DUPLIH.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PARI SE JULIJA, PO 32 DNEH PA SAMICA SKOTI DO 7 MLADIČEV.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ŽIVI DO 9 LET. </a:t>
            </a:r>
          </a:p>
        </p:txBody>
      </p:sp>
      <p:sp>
        <p:nvSpPr>
          <p:cNvPr id="4" name="Pravokotnik 3"/>
          <p:cNvSpPr/>
          <p:nvPr/>
        </p:nvSpPr>
        <p:spPr>
          <a:xfrm>
            <a:off x="4411614" y="285728"/>
            <a:ext cx="473238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okerman" pitchFamily="82" charset="0"/>
                <a:cs typeface="+mn-cs"/>
              </a:rPr>
              <a:t>Navadni polh</a:t>
            </a:r>
            <a:endParaRPr lang="sl-SI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Jokerman" pitchFamily="82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ŽIVI V VLAŽNIH GOZDOVIH Z GOSTO PODRASTJO.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UVR</a:t>
            </a: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ŠČ</a:t>
            </a:r>
            <a:r>
              <a:rPr lang="da-DK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 JO MED SODOPRSTE KOPITARJE. </a:t>
            </a:r>
            <a:endParaRPr lang="sl-SI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HRANI SE Z ŽELODOM, ŽIROM, GOBAMI, S POLJŠČINAMI, KORENINAMI, Z MAJHNIMI VRETENČARJI IN MRHOVINO.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APRILA SKOTI DO 12 MLADIČEV.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DIVJA SVINJA LAHKO ŽIVI DO 25LET</a:t>
            </a:r>
            <a:r>
              <a:rPr lang="sl-SI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sl-SI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285720" y="214290"/>
            <a:ext cx="4137671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okerman" pitchFamily="82" charset="0"/>
                <a:cs typeface="+mn-cs"/>
              </a:rPr>
              <a:t>Divja svinja </a:t>
            </a:r>
            <a:endParaRPr lang="sl-SI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Jokerman" pitchFamily="82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525962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ŽIVI V GOZDOVIH, NA TRAVNIKIH IN POLJIH.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PODNEVI SE ZADRŽUJE V LOŽU, KI SI GA IZGREBE V ZAVETJU GRMOVJA.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 SAMICA PO 44-DNEVNI BREJOSTI SKOTI DO 5 MLADIČEV.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MLADIČI SO DOBRO RAZVITI, PORASLI SO Z DLAKO IN VIDIJO.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l-PL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HRANI SE S TRAVAMI, ZELIŠČI IN LUBJEM.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ŽIVI LAHKO DO 12 LET. </a:t>
            </a:r>
            <a:endParaRPr lang="sl-SI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214282" y="285728"/>
            <a:ext cx="455765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okerman" pitchFamily="82" charset="0"/>
                <a:cs typeface="+mn-cs"/>
              </a:rPr>
              <a:t>Poljski zajec </a:t>
            </a:r>
            <a:endParaRPr lang="sl-SI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Jokerman" pitchFamily="82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0063" y="1643063"/>
            <a:ext cx="8401050" cy="49006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ŽIVI NA ROBOVIH GOZDOV , V PARKIH IN VRTOVIH. JE NOČNI PLENILEC.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HRANI SE Z ŽUŽELKAMI, DEŽEVNIKI, POLŽI, MLADIMI MIŠMI IN ŽABAMI, PLAZILCI, PA TUDI S SADJEM IN JAGODIČJEM. 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SAMICA SKOTI 1-2KRAT LETNO DO 10 SLEPIH IN Z MEHKO DLAKO PORAŠČENIH MLADIČKOV.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SAMEC POMAGA PRI VZREJI.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ŽIVI OD 4 DO 7 LET.</a:t>
            </a:r>
            <a:endParaRPr lang="sl-SI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7072330" y="285728"/>
            <a:ext cx="1420582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Jokerman" pitchFamily="82" charset="0"/>
                <a:cs typeface="+mn-cs"/>
              </a:rPr>
              <a:t>Jež</a:t>
            </a:r>
            <a:endParaRPr lang="sl-SI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Jokerman" pitchFamily="82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l-SI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rPr>
              <a:t>OGROŽENI SESALCI</a:t>
            </a:r>
            <a:endParaRPr lang="sl-SI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Jokerman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28625" y="3957638"/>
            <a:ext cx="8229600" cy="29003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SEZNAMU OGROŽENIH VRETENČARJEV V SLOVENIJI JE KAR 43 ODSTOTKOV VRST SESALCEV, MED NJIMI TUDI: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l-SI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HRČEK, RJAVI MEDVED, VEVERICA, VOLK, JEŽ, VIDRA, NETOPIR, POLH, BOBER, RIS,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369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Predloga načrta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Calibri</vt:lpstr>
      <vt:lpstr>Arial</vt:lpstr>
      <vt:lpstr>Jokerman</vt:lpstr>
      <vt:lpstr>Officeova tema</vt:lpstr>
      <vt:lpstr>Diapozitiv 1</vt:lpstr>
      <vt:lpstr>MALA   ENCIKLOPEDIJA</vt:lpstr>
      <vt:lpstr>Diapozitiv 3</vt:lpstr>
      <vt:lpstr>Diapozitiv 4</vt:lpstr>
      <vt:lpstr>Diapozitiv 5</vt:lpstr>
      <vt:lpstr>Diapozitiv 6</vt:lpstr>
      <vt:lpstr>Diapozitiv 7</vt:lpstr>
      <vt:lpstr>Diapozitiv 8</vt:lpstr>
      <vt:lpstr>OGROŽENI SESALCI</vt:lpstr>
      <vt:lpstr>Diapozitiv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Klavdija</dc:creator>
  <cp:lastModifiedBy>xxx</cp:lastModifiedBy>
  <cp:revision>25</cp:revision>
  <dcterms:created xsi:type="dcterms:W3CDTF">2010-05-28T16:11:43Z</dcterms:created>
  <dcterms:modified xsi:type="dcterms:W3CDTF">2010-08-24T19:20:43Z</dcterms:modified>
</cp:coreProperties>
</file>