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9900"/>
    <a:srgbClr val="FFFF99"/>
    <a:srgbClr val="3333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66216-D309-43D1-9BA7-25A1ED4B759F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C1209-A2F8-48E5-8215-2D21D9211DAC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97473-5EE7-4E9D-B83C-E46A8B249E86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5C6F1-677A-417A-9118-A3D6DF9DD98F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03309-BD6C-455A-9BB2-7303B7F30C5C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17582-93BC-475B-ACD0-E652BB1ACFD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9BDBC-841D-4B9B-A4E0-E1A4E9F5A0BE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941FF-7558-472B-90C5-0A75764AFB3C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282A7-E0FA-4865-88A5-929C463345C3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30593-42AD-452E-852D-FF4A706C1DCC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F6133-03CF-4A12-ACF5-05123B9E7182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17B61A-50B4-4198-A58F-588327349B40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66FF66"/>
          </a:solidFill>
        </p:spPr>
        <p:txBody>
          <a:bodyPr/>
          <a:lstStyle/>
          <a:p>
            <a:r>
              <a:rPr lang="sl-SI" b="1">
                <a:solidFill>
                  <a:srgbClr val="333300"/>
                </a:solidFill>
              </a:rPr>
              <a:t>VESELA HIŠICA</a:t>
            </a:r>
          </a:p>
        </p:txBody>
      </p:sp>
      <p:pic>
        <p:nvPicPr>
          <p:cNvPr id="2054" name="Picture 6" descr="scan0002"/>
          <p:cNvPicPr>
            <a:picLocks noChangeAspect="1" noChangeArrowheads="1"/>
          </p:cNvPicPr>
          <p:nvPr/>
        </p:nvPicPr>
        <p:blipFill>
          <a:blip r:embed="rId2"/>
          <a:srcRect l="1453" t="16640" r="15317" b="19731"/>
          <a:stretch>
            <a:fillRect/>
          </a:stretch>
        </p:blipFill>
        <p:spPr bwMode="auto">
          <a:xfrm>
            <a:off x="3276600" y="1484313"/>
            <a:ext cx="5486400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9388" y="1989138"/>
            <a:ext cx="3024187" cy="4108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sl-SI" sz="2400" b="1">
                <a:solidFill>
                  <a:srgbClr val="333300"/>
                </a:solidFill>
              </a:rPr>
              <a:t>Danes bomo najprej poslušali pesem Vesela hišica. 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sl-SI" sz="2400" b="1">
                <a:solidFill>
                  <a:srgbClr val="333300"/>
                </a:solidFill>
              </a:rPr>
              <a:t>Nato jo bomo zapeli. 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sl-SI" sz="2400" b="1">
                <a:solidFill>
                  <a:srgbClr val="333300"/>
                </a:solidFill>
              </a:rPr>
              <a:t>Na koncu pa bomo dodali spremljavo na Orffova glasbila.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73100" y="490538"/>
            <a:ext cx="8229600" cy="1143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sl-SI" sz="4400" b="1">
                <a:solidFill>
                  <a:srgbClr val="333300"/>
                </a:solidFill>
              </a:rPr>
              <a:t>VESELA HIŠICA</a:t>
            </a:r>
          </a:p>
        </p:txBody>
      </p:sp>
      <p:pic>
        <p:nvPicPr>
          <p:cNvPr id="8198" name="Picture 6" descr="scan0002"/>
          <p:cNvPicPr>
            <a:picLocks noChangeAspect="1" noChangeArrowheads="1"/>
          </p:cNvPicPr>
          <p:nvPr/>
        </p:nvPicPr>
        <p:blipFill>
          <a:blip r:embed="rId2"/>
          <a:srcRect l="1453" t="16640" r="15317" b="19731"/>
          <a:stretch>
            <a:fillRect/>
          </a:stretch>
        </p:blipFill>
        <p:spPr bwMode="auto">
          <a:xfrm>
            <a:off x="1403350" y="1773238"/>
            <a:ext cx="6480175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23850" y="2565400"/>
            <a:ext cx="2592388" cy="122555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400" b="1">
                <a:solidFill>
                  <a:srgbClr val="333300"/>
                </a:solidFill>
              </a:rPr>
              <a:t>POSLUŠAJMO POSNETEK PESMI.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scan0004"/>
          <p:cNvPicPr>
            <a:picLocks noChangeAspect="1" noChangeArrowheads="1"/>
          </p:cNvPicPr>
          <p:nvPr/>
        </p:nvPicPr>
        <p:blipFill>
          <a:blip r:embed="rId2"/>
          <a:srcRect l="6984" t="17596" r="9293" b="15257"/>
          <a:stretch>
            <a:fillRect/>
          </a:stretch>
        </p:blipFill>
        <p:spPr bwMode="auto">
          <a:xfrm>
            <a:off x="323850" y="1844675"/>
            <a:ext cx="8569325" cy="4181475"/>
          </a:xfrm>
          <a:prstGeom prst="rect">
            <a:avLst/>
          </a:prstGeom>
          <a:solidFill>
            <a:srgbClr val="66FF66">
              <a:alpha val="34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700338" y="620713"/>
            <a:ext cx="3887787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400" b="1">
                <a:solidFill>
                  <a:srgbClr val="333300"/>
                </a:solidFill>
              </a:rPr>
              <a:t>ZAPOJMO PESEM.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92275" y="260350"/>
            <a:ext cx="6119813" cy="495300"/>
          </a:xfrm>
          <a:prstGeom prst="rect">
            <a:avLst/>
          </a:prstGeom>
          <a:solidFill>
            <a:schemeClr val="bg1"/>
          </a:solidFill>
          <a:ln w="38100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400" b="1">
                <a:solidFill>
                  <a:srgbClr val="333300"/>
                </a:solidFill>
              </a:rPr>
              <a:t>ZDAJ PA JO ŠE ZAIGRAJMO.</a:t>
            </a:r>
          </a:p>
        </p:txBody>
      </p:sp>
      <p:pic>
        <p:nvPicPr>
          <p:cNvPr id="10246" name="Picture 6" descr="scan0003"/>
          <p:cNvPicPr>
            <a:picLocks noChangeAspect="1" noChangeArrowheads="1"/>
          </p:cNvPicPr>
          <p:nvPr/>
        </p:nvPicPr>
        <p:blipFill>
          <a:blip r:embed="rId2"/>
          <a:srcRect l="8620" t="51332" r="32439" b="38637"/>
          <a:stretch>
            <a:fillRect/>
          </a:stretch>
        </p:blipFill>
        <p:spPr bwMode="auto">
          <a:xfrm>
            <a:off x="4343400" y="1557338"/>
            <a:ext cx="46212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23850" y="1412875"/>
            <a:ext cx="3781425" cy="4329113"/>
          </a:xfrm>
          <a:prstGeom prst="rect">
            <a:avLst/>
          </a:prstGeom>
          <a:solidFill>
            <a:schemeClr val="bg1"/>
          </a:solidFill>
          <a:ln w="38100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400" b="1">
                <a:solidFill>
                  <a:srgbClr val="333300"/>
                </a:solidFill>
              </a:rPr>
              <a:t>POTREBUJEMO: 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sl-SI" sz="2400" b="1">
                <a:solidFill>
                  <a:srgbClr val="333300"/>
                </a:solidFill>
              </a:rPr>
              <a:t>PALČKE     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sl-SI" sz="2400" b="1">
                <a:solidFill>
                  <a:srgbClr val="333300"/>
                </a:solidFill>
              </a:rPr>
              <a:t>TRIANGEL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sl-SI" sz="2400" b="1">
                <a:solidFill>
                  <a:srgbClr val="333300"/>
                </a:solidFill>
              </a:rPr>
              <a:t>BOBEN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sl-SI" sz="2400" b="1">
                <a:solidFill>
                  <a:srgbClr val="333300"/>
                </a:solidFill>
              </a:rPr>
              <a:t>ROPOTULJO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sl-SI" sz="2400" b="1">
                <a:solidFill>
                  <a:srgbClr val="333300"/>
                </a:solidFill>
              </a:rPr>
              <a:t>STRGALO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sl-SI" sz="2400" b="1">
                <a:solidFill>
                  <a:srgbClr val="333300"/>
                </a:solidFill>
              </a:rPr>
              <a:t>TAMBURIN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endParaRPr lang="sl-SI" sz="2400" b="1">
              <a:solidFill>
                <a:srgbClr val="333300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859338" y="4508500"/>
            <a:ext cx="3887787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000" b="1">
                <a:solidFill>
                  <a:srgbClr val="FF3300"/>
                </a:solidFill>
              </a:rPr>
              <a:t>NAŠI ZNAKI ZA </a:t>
            </a:r>
          </a:p>
          <a:p>
            <a:pPr algn="ctr">
              <a:spcBef>
                <a:spcPct val="50000"/>
              </a:spcBef>
            </a:pPr>
            <a:r>
              <a:rPr lang="sl-SI" sz="2000" b="1">
                <a:solidFill>
                  <a:srgbClr val="FF3300"/>
                </a:solidFill>
              </a:rPr>
              <a:t>POSAMEZNO GLASBILO.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6659563" y="3068638"/>
            <a:ext cx="431800" cy="1009650"/>
          </a:xfrm>
          <a:prstGeom prst="upArrow">
            <a:avLst>
              <a:gd name="adj1" fmla="val 50000"/>
              <a:gd name="adj2" fmla="val 58456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scan0003"/>
          <p:cNvPicPr>
            <a:picLocks noChangeAspect="1" noChangeArrowheads="1"/>
          </p:cNvPicPr>
          <p:nvPr/>
        </p:nvPicPr>
        <p:blipFill>
          <a:blip r:embed="rId2"/>
          <a:srcRect l="4964" t="4382" r="4044" b="38637"/>
          <a:stretch>
            <a:fillRect/>
          </a:stretch>
        </p:blipFill>
        <p:spPr bwMode="auto">
          <a:xfrm>
            <a:off x="250825" y="1628775"/>
            <a:ext cx="842486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>
          <a:solidFill>
            <a:srgbClr val="66FF66"/>
          </a:solidFill>
          <a:ln/>
        </p:spPr>
        <p:txBody>
          <a:bodyPr/>
          <a:lstStyle/>
          <a:p>
            <a:r>
              <a:rPr lang="sl-SI" b="1"/>
              <a:t>VESELA HIŠICA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56</Words>
  <Application>Microsoft Office PowerPoint</Application>
  <PresentationFormat>Diaprojekcija na zaslonu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Wingdings</vt:lpstr>
      <vt:lpstr>Privzeti načrt</vt:lpstr>
      <vt:lpstr>VESELA HIŠICA</vt:lpstr>
      <vt:lpstr>Diapozitiv 2</vt:lpstr>
      <vt:lpstr>Diapozitiv 3</vt:lpstr>
      <vt:lpstr>Diapozitiv 4</vt:lpstr>
      <vt:lpstr>VESELA HIŠICA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VESELA HIŠICA</dc:title>
  <dc:creator>test</dc:creator>
  <cp:lastModifiedBy>Rosana</cp:lastModifiedBy>
  <cp:revision>2</cp:revision>
  <dcterms:created xsi:type="dcterms:W3CDTF">2007-09-23T08:29:31Z</dcterms:created>
  <dcterms:modified xsi:type="dcterms:W3CDTF">2010-08-17T07:48:29Z</dcterms:modified>
</cp:coreProperties>
</file>