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67" autoAdjust="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B7857-C3B2-42CB-A8B0-40559F5BAFE7}" type="datetimeFigureOut">
              <a:rPr lang="sl-SI" smtClean="0"/>
              <a:pPr/>
              <a:t>17.8.2010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FD7E-5F21-4B49-B780-BA68CE61F44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FD7E-5F21-4B49-B780-BA68CE61F440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BD9-4F8A-4060-A6AC-83B2E1F9A3FE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809-4C33-43E1-873A-9EE0D411FBC6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E35F-DBFB-4FF0-A9B7-AF319495FDD3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E7A9-1B68-4F8A-9B26-DCD989599352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CC9-41FD-4342-8B61-965AE10B8782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2879-DDD2-45AA-A049-19C3045F94AC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9682-0C6E-4B12-A672-01DB7669C9D7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7374-6045-45E1-93BC-04EC4E114702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488-15D1-4EAB-A82A-43920851C72E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2027-9EF3-4D60-B072-E9F8CCD02A16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734C-15BE-4D9E-BCC1-4A3C2CF60AB3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B944-9FF9-4E36-AD02-1F2BEF28464E}" type="datetime1">
              <a:rPr lang="sl-SI" smtClean="0"/>
              <a:pPr/>
              <a:t>17.8.2010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9F81-C415-4FF3-8E9F-B0B2D2637E8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uzikologija.ff.unilj.si/ptg/1/Instrumenti1/Instrumenti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ČUDOVITI SVET GLASBIL</a:t>
            </a:r>
            <a:endParaRPr lang="sl-SI" sz="6600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715304" cy="2186006"/>
          </a:xfrm>
        </p:spPr>
        <p:txBody>
          <a:bodyPr>
            <a:normAutofit/>
          </a:bodyPr>
          <a:lstStyle/>
          <a:p>
            <a:pPr algn="l"/>
            <a:endParaRPr lang="sl-SI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VIRI: </a:t>
            </a:r>
          </a:p>
          <a:p>
            <a:pPr algn="l"/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http://muzikologija.ff.unilj.si/ptg/1/Instrumenti1/Instrumenti1.html</a:t>
            </a:r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http://www.trutamora-slovenica.si/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85786" y="392906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LJUDSKA GLASBILA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929190" y="121442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ORKESTER</a:t>
            </a:r>
            <a:endParaRPr lang="sl-SI" sz="2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571736" y="121442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GLASBENIKI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215074" y="25003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KONCERT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57488" y="500063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LJUDSKA GLASBA</a:t>
            </a:r>
            <a:endParaRPr lang="sl-SI" sz="24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286512" y="3786190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RESNA GLASBA</a:t>
            </a:r>
            <a:endParaRPr lang="sl-SI" sz="24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929190" y="528638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ZABAVNA GLASBA</a:t>
            </a:r>
            <a:endParaRPr lang="sl-SI" sz="2400" b="1" dirty="0"/>
          </a:p>
        </p:txBody>
      </p:sp>
      <p:sp>
        <p:nvSpPr>
          <p:cNvPr id="12" name="Sonce 11"/>
          <p:cNvSpPr/>
          <p:nvPr/>
        </p:nvSpPr>
        <p:spPr>
          <a:xfrm>
            <a:off x="1142976" y="642918"/>
            <a:ext cx="6786610" cy="5572164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Ustvarjanje glasbe</a:t>
            </a:r>
            <a:endParaRPr lang="sl-SI" sz="36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571604" y="242886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UČENJE</a:t>
            </a:r>
            <a:endParaRPr lang="sl-SI" sz="2400" b="1" dirty="0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1571604" y="571480"/>
            <a:ext cx="614366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dirty="0" smtClean="0">
                <a:solidFill>
                  <a:schemeClr val="bg1"/>
                </a:solidFill>
                <a:latin typeface="Arial" pitchFamily="34" charset="0"/>
              </a:rPr>
              <a:t>Slike in določena besedila so last avtorjev, moja vloga je bila le v zbiranju in prirejanju gradiva za osnovnošolsko uporabo. </a:t>
            </a:r>
          </a:p>
          <a:p>
            <a:pPr fontAlgn="auto">
              <a:spcBef>
                <a:spcPts val="45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dirty="0" smtClean="0">
                <a:solidFill>
                  <a:schemeClr val="bg1"/>
                </a:solidFill>
                <a:latin typeface="Arial" pitchFamily="34" charset="0"/>
              </a:rPr>
              <a:t>Diapozitivi so zgolj dopolnilo pri pridobivanju ali utrjevanju učne snovi . </a:t>
            </a:r>
            <a:endParaRPr lang="sl-SI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2928926" y="5000636"/>
            <a:ext cx="321471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Ajdovščina, 7. marca 2007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6421208" cy="4857784"/>
          </a:xfrm>
          <a:prstGeom prst="round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Zaobljeni pravokotnik 2"/>
          <p:cNvSpPr/>
          <p:nvPr/>
        </p:nvSpPr>
        <p:spPr>
          <a:xfrm>
            <a:off x="571472" y="214290"/>
            <a:ext cx="5500726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>
                <a:latin typeface="+mj-lt"/>
              </a:rPr>
              <a:t>LJUDSKA GLASBILA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858016" y="1714488"/>
            <a:ext cx="2285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LJUDSKA GLASBILA SO INSTRUMENTI, KI SO SI JIH IZMISLILI </a:t>
            </a:r>
          </a:p>
          <a:p>
            <a:r>
              <a:rPr lang="sl-SI" sz="2400" dirty="0" smtClean="0"/>
              <a:t>ALI PA JIH UPORABLJAJO LJUDJE V DOLOČENEM KRAJU, DA BI IZVAJALI SVOJO GLASBO.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57158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CITRE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85786" y="58578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NUNALCA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285984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ŽVEGLA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28992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KRAVJI ROG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572000" y="56435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OKARINA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286248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TRSTENKE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071538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LONČENI BAS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714744" y="39290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OPREKELJ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714612" y="39290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BUČA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214942" y="49291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NEČKE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5" name="Ograda no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43470" cy="640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aobljeni pravokotnik 5"/>
          <p:cNvSpPr/>
          <p:nvPr/>
        </p:nvSpPr>
        <p:spPr>
          <a:xfrm>
            <a:off x="5214942" y="2143116"/>
            <a:ext cx="1643074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/>
              <a:t>BRENKALA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7215206" y="2714620"/>
            <a:ext cx="1500198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/>
              <a:t>GODALA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5214942" y="4572009"/>
            <a:ext cx="3571875" cy="1357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STRUNSKA GLASBILA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57158" y="7143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KITARA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500166" y="8572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BANJO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786050" y="10001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VIOLA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571868" y="6429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VIOLINA</a:t>
            </a:r>
            <a:endParaRPr lang="sl-SI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57158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HARFA</a:t>
            </a:r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357290" y="300037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LUTNJA</a:t>
            </a:r>
            <a:endParaRPr lang="sl-SI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2071670" y="37147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MANDOLINA</a:t>
            </a:r>
            <a:endParaRPr lang="sl-SI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214414" y="62150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SITAR</a:t>
            </a:r>
            <a:endParaRPr lang="sl-SI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071670" y="61436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VIOLONČELO</a:t>
            </a:r>
            <a:endParaRPr lang="sl-SI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214678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KONTRABAS</a:t>
            </a:r>
            <a:endParaRPr lang="sl-SI" b="1" dirty="0"/>
          </a:p>
        </p:txBody>
      </p:sp>
      <p:cxnSp>
        <p:nvCxnSpPr>
          <p:cNvPr id="20" name="Raven puščični konektor 19"/>
          <p:cNvCxnSpPr/>
          <p:nvPr/>
        </p:nvCxnSpPr>
        <p:spPr>
          <a:xfrm rot="5400000" flipH="1" flipV="1">
            <a:off x="5000628" y="3643314"/>
            <a:ext cx="17145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/>
          <p:cNvCxnSpPr/>
          <p:nvPr/>
        </p:nvCxnSpPr>
        <p:spPr>
          <a:xfrm rot="5400000" flipH="1" flipV="1">
            <a:off x="7358082" y="3929066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grada no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357158" y="285728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GODALA SO GLASBILA IZ DRUŽINE STRUNSKIH GLASBIL ALI KORDOFONOV. PO GODALIH GODEMO Z LOKOM.</a:t>
            </a:r>
            <a:endParaRPr lang="sl-SI" sz="2400" dirty="0"/>
          </a:p>
        </p:txBody>
      </p:sp>
      <p:sp>
        <p:nvSpPr>
          <p:cNvPr id="11" name="Pravokotnik 10"/>
          <p:cNvSpPr/>
          <p:nvPr/>
        </p:nvSpPr>
        <p:spPr>
          <a:xfrm>
            <a:off x="4143372" y="30003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/>
              <a:t>BRENKALA SO GLASBILA IZ DRUŽINE STRUNSKIH GLASBIL ALI KORDOFONOV. PO BRENKALIH BRENKAMO S PRSTI ALI TRZALICO (TANKIM KOSOM PLASTIKE, ŽELVJEGA OKLEPA ALI IZ KAKE DRUGE PROŽNE SESTAVINE, KI JO DRŽIMO MED PRSTI IN Z NJO BRENKAMO PO STRUNAH).</a:t>
            </a: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874131" cy="44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3486148" cy="26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iha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4659043" cy="619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avokotnik 2"/>
          <p:cNvSpPr/>
          <p:nvPr/>
        </p:nvSpPr>
        <p:spPr>
          <a:xfrm>
            <a:off x="357158" y="321468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PIHALA SO GLASBILA IZ DRUŽINE AEROFONOV. V PIHALA PIHAMO SKOZI ODPRTINO, KI JE NA ENEM KONCU POSEBEJ NAREJENA ZA PIHANJE. 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500034" y="1500174"/>
            <a:ext cx="2357424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PIHALA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00694" y="2857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FAGOT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500694" y="51435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429256" y="50006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KLARINET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786446" y="1142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SAKSOFON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643702" y="550070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ANGLEŠKI ROG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572396" y="171448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OBOA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8001024" y="52149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FLAVTA</a:t>
            </a:r>
            <a:endParaRPr lang="sl-SI" b="1" dirty="0"/>
          </a:p>
        </p:txBody>
      </p:sp>
      <p:sp>
        <p:nvSpPr>
          <p:cNvPr id="13" name="Ograda no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robi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4133850" cy="619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avokotnik 2"/>
          <p:cNvSpPr/>
          <p:nvPr/>
        </p:nvSpPr>
        <p:spPr>
          <a:xfrm>
            <a:off x="4929190" y="1071546"/>
            <a:ext cx="3643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TROBILA SO GLASBILA IZ DRUŽINE AEROFONOV. V TROBILA TROBIMO SKOZI USTNIK.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5214942" y="4786322"/>
            <a:ext cx="2571768" cy="857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TROBILA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42872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TROBENTA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14348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ROG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428992" y="16430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TUBA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428860" y="57864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POZAVNA</a:t>
            </a:r>
            <a:endParaRPr lang="sl-SI" b="1" dirty="0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4000496" y="785794"/>
            <a:ext cx="4357688" cy="571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4" name="Slika 7" descr="harmonik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85794"/>
            <a:ext cx="2447925" cy="1690687"/>
          </a:xfrm>
          <a:prstGeom prst="rect">
            <a:avLst/>
          </a:prstGeom>
        </p:spPr>
      </p:pic>
      <p:pic>
        <p:nvPicPr>
          <p:cNvPr id="5" name="Slika 5" descr="klavi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19986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6" descr="org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1982788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jeni pravokotnik 6"/>
          <p:cNvSpPr/>
          <p:nvPr/>
        </p:nvSpPr>
        <p:spPr>
          <a:xfrm>
            <a:off x="785786" y="1071546"/>
            <a:ext cx="2928937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4000" dirty="0">
                <a:solidFill>
                  <a:schemeClr val="bg1"/>
                </a:solidFill>
                <a:latin typeface="+mj-lt"/>
              </a:rPr>
              <a:t>GLASBILA S TIPKAMI</a:t>
            </a:r>
          </a:p>
        </p:txBody>
      </p:sp>
      <p:sp>
        <p:nvSpPr>
          <p:cNvPr id="8" name="Pravokotnik 7"/>
          <p:cNvSpPr/>
          <p:nvPr/>
        </p:nvSpPr>
        <p:spPr>
          <a:xfrm>
            <a:off x="571472" y="3357562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INSTRUMENTI S TIPKAMI SO GLASBILA, PO KATERIH IGRAMO S PRITISKANJEM NA KLAVIATURE (LATINSKO "CLAVIS" POMENI "KLJUČ" ALI "TIPKO").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214810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CELESTA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357950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HARMONIKA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4429124" y="53578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KLAVIR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14" name="Slika 13" descr="CELEST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785794"/>
            <a:ext cx="1343025" cy="2238375"/>
          </a:xfrm>
          <a:prstGeom prst="rect">
            <a:avLst/>
          </a:prstGeom>
        </p:spPr>
      </p:pic>
      <p:sp>
        <p:nvSpPr>
          <p:cNvPr id="15" name="Ograda noge 1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6786578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ORGLE</a:t>
            </a:r>
            <a:endParaRPr lang="sl-S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olka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5728"/>
            <a:ext cx="4786346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avokotnik 2"/>
          <p:cNvSpPr/>
          <p:nvPr/>
        </p:nvSpPr>
        <p:spPr>
          <a:xfrm>
            <a:off x="357158" y="571480"/>
            <a:ext cx="3143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TOLKALA SO GLASBILA IZ DRUŽINE IDIOFONOV, PO KATERIH UDARJAMO Z ROKO, LESENIMI PALČKAMI ALI KAKIM DRUGIM PREDMETOM. DELIMO JIH V DVE SKUPINI: NA TOLKALA S TONSKO VIŠINO IN TISTA BREZ NJE.</a:t>
            </a:r>
            <a:endParaRPr lang="sl-SI" sz="2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571472" y="5500702"/>
            <a:ext cx="3000375" cy="6429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  <a:latin typeface="+mj-lt"/>
              </a:rPr>
              <a:t>TOLKALA</a:t>
            </a:r>
            <a:endParaRPr lang="sl-SI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57200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KSILOFON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929454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METALOFON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214810" y="364331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TAMBURIN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929322" y="357187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ČINELE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429520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PAVKE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286248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MALI BOBEN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786446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TRIANGEL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358050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VELIKI BOBEN</a:t>
            </a:r>
            <a:endParaRPr lang="sl-SI" b="1" dirty="0"/>
          </a:p>
        </p:txBody>
      </p:sp>
      <p:sp>
        <p:nvSpPr>
          <p:cNvPr id="13" name="Ograda no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pic>
        <p:nvPicPr>
          <p:cNvPr id="5" name="Slika 4" descr="orkest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28604"/>
            <a:ext cx="6813981" cy="5757865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6" name="Zaobljeni pravokotnik 5"/>
          <p:cNvSpPr/>
          <p:nvPr/>
        </p:nvSpPr>
        <p:spPr>
          <a:xfrm>
            <a:off x="642910" y="357166"/>
            <a:ext cx="785818" cy="6000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 smtClean="0">
                <a:solidFill>
                  <a:schemeClr val="bg1"/>
                </a:solidFill>
              </a:rPr>
              <a:t>ORKE</a:t>
            </a:r>
          </a:p>
          <a:p>
            <a:pPr algn="ctr"/>
            <a:r>
              <a:rPr lang="sl-SI" sz="4400" b="1" dirty="0" smtClean="0">
                <a:solidFill>
                  <a:schemeClr val="bg1"/>
                </a:solidFill>
              </a:rPr>
              <a:t>STER</a:t>
            </a:r>
            <a:endParaRPr lang="sl-SI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331</Words>
  <Application>Microsoft Office PowerPoint</Application>
  <PresentationFormat>Diaprojekcija na zaslonu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ČUDOVITI SVET GLASBIL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ČUDOVITI SVET GLASBIL</dc:title>
  <dc:creator>Klavdija Štrancar</dc:creator>
  <cp:lastModifiedBy>Rosana</cp:lastModifiedBy>
  <cp:revision>15</cp:revision>
  <dcterms:created xsi:type="dcterms:W3CDTF">2009-03-07T17:44:28Z</dcterms:created>
  <dcterms:modified xsi:type="dcterms:W3CDTF">2010-08-17T06:20:58Z</dcterms:modified>
</cp:coreProperties>
</file>