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19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978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129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886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347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225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438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716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236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915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268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860F-5AD5-4A0C-A5F2-7546333ADE76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EA79-6B58-4C7E-92AA-7B6D4F34E1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30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cap="all" dirty="0"/>
              <a:t>Пасха 2020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198120" y="1514729"/>
            <a:ext cx="7501128" cy="4351338"/>
          </a:xfrm>
        </p:spPr>
        <p:txBody>
          <a:bodyPr>
            <a:normAutofit/>
          </a:bodyPr>
          <a:lstStyle/>
          <a:p>
            <a:r>
              <a:rPr lang="ru-RU" sz="2400" dirty="0"/>
              <a:t>19 апреля православная церковь отмечает Пасху. Праздник</a:t>
            </a:r>
            <a:r>
              <a:rPr lang="sl-SI" sz="2400" dirty="0"/>
              <a:t> </a:t>
            </a:r>
            <a:r>
              <a:rPr lang="ru-RU" sz="2400" dirty="0"/>
              <a:t>- большое событие для христиан всего мира. </a:t>
            </a:r>
            <a:endParaRPr lang="sl-SI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04" y="2563509"/>
            <a:ext cx="4355592" cy="3111137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7786406" y="4597428"/>
            <a:ext cx="2195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Пасх</a:t>
            </a:r>
            <a:r>
              <a:rPr lang="sl-SI" sz="3200" dirty="0">
                <a:solidFill>
                  <a:srgbClr val="C00000"/>
                </a:solidFill>
              </a:rPr>
              <a:t>a – velika noč</a:t>
            </a:r>
          </a:p>
        </p:txBody>
      </p:sp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84125" y="22335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7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>
          <a:xfrm>
            <a:off x="838200" y="576072"/>
            <a:ext cx="10515600" cy="5600891"/>
          </a:xfrm>
        </p:spPr>
        <p:txBody>
          <a:bodyPr/>
          <a:lstStyle/>
          <a:p>
            <a:r>
              <a:rPr lang="ru-RU" sz="2400" dirty="0"/>
              <a:t>В Великий (Чистый) Четверг у православных принято заниматься уборкой, красить яйца, готовить творожные пасхи и печь куличи.</a:t>
            </a:r>
            <a:endParaRPr lang="sl-SI" sz="2400" dirty="0"/>
          </a:p>
          <a:p>
            <a:r>
              <a:rPr lang="ru-RU" dirty="0">
                <a:solidFill>
                  <a:srgbClr val="C00000"/>
                </a:solidFill>
              </a:rPr>
              <a:t>красить яйца</a:t>
            </a:r>
            <a:r>
              <a:rPr lang="sl-SI" dirty="0">
                <a:solidFill>
                  <a:srgbClr val="C00000"/>
                </a:solidFill>
              </a:rPr>
              <a:t> – barvati pirhe</a:t>
            </a:r>
          </a:p>
          <a:p>
            <a:r>
              <a:rPr lang="ru-RU" dirty="0">
                <a:solidFill>
                  <a:srgbClr val="C00000"/>
                </a:solidFill>
              </a:rPr>
              <a:t>готовить творожную пасху</a:t>
            </a:r>
            <a:r>
              <a:rPr lang="sl-SI" dirty="0">
                <a:solidFill>
                  <a:srgbClr val="C00000"/>
                </a:solidFill>
              </a:rPr>
              <a:t> – delati, pripravljati pasho iz skute</a:t>
            </a:r>
          </a:p>
          <a:p>
            <a:r>
              <a:rPr lang="ru-RU" dirty="0">
                <a:solidFill>
                  <a:srgbClr val="C00000"/>
                </a:solidFill>
              </a:rPr>
              <a:t>печь кулич </a:t>
            </a:r>
            <a:r>
              <a:rPr lang="sl-SI" dirty="0">
                <a:solidFill>
                  <a:srgbClr val="C00000"/>
                </a:solidFill>
              </a:rPr>
              <a:t>– peči (velikonočni) kolač</a:t>
            </a:r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736" y="2985539"/>
            <a:ext cx="5736336" cy="3328584"/>
          </a:xfrm>
          <a:prstGeom prst="rect">
            <a:avLst/>
          </a:prstGeom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3885" y="33125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083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64724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Яйца, куличи и творожная пасха</a:t>
            </a:r>
          </a:p>
          <a:p>
            <a:endParaRPr lang="sl-SI" sz="1000" dirty="0"/>
          </a:p>
          <a:p>
            <a:r>
              <a:rPr lang="ru-RU" sz="2400" dirty="0"/>
              <a:t>Типичная пасхальная еда</a:t>
            </a:r>
            <a:r>
              <a:rPr lang="sl-SI" sz="2400" dirty="0"/>
              <a:t> - </a:t>
            </a:r>
            <a:r>
              <a:rPr lang="az-Cyrl-AZ" sz="2400" dirty="0"/>
              <a:t>это кулич</a:t>
            </a:r>
            <a:r>
              <a:rPr lang="sl-SI" sz="2400" dirty="0"/>
              <a:t>, </a:t>
            </a:r>
            <a:r>
              <a:rPr lang="az-Cyrl-AZ" sz="2400" dirty="0"/>
              <a:t>крашенные  яйца</a:t>
            </a:r>
            <a:r>
              <a:rPr lang="sl-SI" sz="2400" dirty="0"/>
              <a:t> </a:t>
            </a:r>
            <a:r>
              <a:rPr lang="ru-RU" sz="2400" dirty="0"/>
              <a:t>и творожная пасха</a:t>
            </a:r>
            <a:r>
              <a:rPr lang="sl-SI" sz="2400" dirty="0"/>
              <a:t>. </a:t>
            </a:r>
            <a:r>
              <a:rPr lang="az-Cyrl-AZ" sz="2400" dirty="0"/>
              <a:t>Эти</a:t>
            </a:r>
            <a:r>
              <a:rPr lang="sl-SI" sz="2400" dirty="0"/>
              <a:t> </a:t>
            </a:r>
            <a:r>
              <a:rPr lang="ru-RU" sz="2400" dirty="0"/>
              <a:t>3 символа весеннего праздника известны каждому человеку с детства.</a:t>
            </a:r>
          </a:p>
          <a:p>
            <a:r>
              <a:rPr lang="az-Cyrl-AZ" dirty="0">
                <a:solidFill>
                  <a:srgbClr val="C00000"/>
                </a:solidFill>
              </a:rPr>
              <a:t>кулич</a:t>
            </a:r>
            <a:r>
              <a:rPr lang="sl-SI" dirty="0">
                <a:solidFill>
                  <a:srgbClr val="C00000"/>
                </a:solidFill>
              </a:rPr>
              <a:t> – (velikonočni) kolač</a:t>
            </a:r>
          </a:p>
          <a:p>
            <a:r>
              <a:rPr lang="az-Cyrl-AZ" dirty="0">
                <a:solidFill>
                  <a:srgbClr val="C00000"/>
                </a:solidFill>
              </a:rPr>
              <a:t>крашенные  яйца</a:t>
            </a:r>
            <a:r>
              <a:rPr lang="sl-SI" dirty="0">
                <a:solidFill>
                  <a:srgbClr val="C00000"/>
                </a:solidFill>
              </a:rPr>
              <a:t> – pirhi</a:t>
            </a:r>
          </a:p>
          <a:p>
            <a:r>
              <a:rPr lang="ru-RU" dirty="0">
                <a:solidFill>
                  <a:srgbClr val="C00000"/>
                </a:solidFill>
              </a:rPr>
              <a:t>творожная пасха</a:t>
            </a:r>
            <a:r>
              <a:rPr lang="sl-SI" dirty="0">
                <a:solidFill>
                  <a:srgbClr val="C00000"/>
                </a:solidFill>
              </a:rPr>
              <a:t> – pasha (velikonočna sladica iz skute)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4449"/>
            <a:ext cx="5160360" cy="300399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83" y="3364993"/>
            <a:ext cx="4840218" cy="3223450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1493" y="20689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118</Words>
  <Application>Microsoft Office PowerPoint</Application>
  <PresentationFormat>Širokozaslonsko</PresentationFormat>
  <Paragraphs>13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Пасха 2020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 2020</dc:title>
  <dc:creator>EMJ</dc:creator>
  <cp:lastModifiedBy>Mojca Ekart</cp:lastModifiedBy>
  <cp:revision>17</cp:revision>
  <dcterms:created xsi:type="dcterms:W3CDTF">2020-04-05T17:38:00Z</dcterms:created>
  <dcterms:modified xsi:type="dcterms:W3CDTF">2020-04-15T17:47:35Z</dcterms:modified>
</cp:coreProperties>
</file>