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9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7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29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8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4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22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3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16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36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1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6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3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www.cheltv.ru/pasha-2020-kakogo-chis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cap="all" dirty="0"/>
              <a:t>Пасха 2020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98120" y="1514729"/>
            <a:ext cx="7501128" cy="4351338"/>
          </a:xfrm>
        </p:spPr>
        <p:txBody>
          <a:bodyPr>
            <a:normAutofit/>
          </a:bodyPr>
          <a:lstStyle/>
          <a:p>
            <a:r>
              <a:rPr lang="ru-RU" sz="2400" dirty="0"/>
              <a:t>19 апреля православная церковь отмечает Пасху. Праздник</a:t>
            </a:r>
            <a:r>
              <a:rPr lang="sl-SI" sz="2400" dirty="0"/>
              <a:t> </a:t>
            </a:r>
            <a:r>
              <a:rPr lang="ru-RU" sz="2400" dirty="0"/>
              <a:t>- большое событие для христиан всего мира. </a:t>
            </a:r>
            <a:endParaRPr lang="sl-SI" sz="2400" dirty="0"/>
          </a:p>
          <a:p>
            <a:r>
              <a:rPr lang="ru-RU" sz="2400" dirty="0"/>
              <a:t>Воскресение Христово на Руси всегда встречали в храме. Богослужение начинается раньше полуночи, а примерно в полночь идет Пасхальная заутреня.</a:t>
            </a:r>
            <a:endParaRPr lang="sl-SI" sz="2400" dirty="0"/>
          </a:p>
          <a:p>
            <a:r>
              <a:rPr lang="ru-RU" sz="2400" dirty="0"/>
              <a:t>У католиков и православных даты торжества, как правило, не совпадают. Христианская Пасха является передвижным праздником: отмечается в рамках временного периода с 4 апреля по 8 мая по новому стилю. Неизменным остаётся то, что этот день – воскресенье.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8" y="579261"/>
            <a:ext cx="4355592" cy="3111137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6069" y="45781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7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838200" y="576072"/>
            <a:ext cx="10515600" cy="5600891"/>
          </a:xfrm>
        </p:spPr>
        <p:txBody>
          <a:bodyPr/>
          <a:lstStyle/>
          <a:p>
            <a:r>
              <a:rPr lang="ru-RU" sz="2400" dirty="0"/>
              <a:t>В Великий (Чистый) Четверг у православных принято заниматься уборкой, красить яйца, готовить творожные пасхи и печь куличи.</a:t>
            </a:r>
            <a:endParaRPr lang="sl-SI" sz="2400" dirty="0"/>
          </a:p>
          <a:p>
            <a:r>
              <a:rPr lang="ru-RU" sz="2400" dirty="0"/>
              <a:t>В Светлую Пасху у христиан не принято навещать умерших родственников, так как этот день считается праздником радости, и его принято встречать с миром в душе и ликованием.</a:t>
            </a:r>
            <a:endParaRPr lang="sl-SI" sz="2400" dirty="0"/>
          </a:p>
          <a:p>
            <a:r>
              <a:rPr lang="ru-RU" sz="2400" dirty="0"/>
              <a:t>Не приветствуются труд и домашние хлопоты – это время необходимо посвятить семье и Богу. Считается, что, если человек нарушает это правило, то он рискует потерять удачу.</a:t>
            </a:r>
            <a:endParaRPr lang="sl-SI" sz="2400" dirty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3209544"/>
            <a:ext cx="5736336" cy="3328584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0469" y="43316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08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6472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Яйца, куличи и творожная пасха</a:t>
            </a:r>
          </a:p>
          <a:p>
            <a:r>
              <a:rPr lang="ru-RU" sz="2400" dirty="0"/>
              <a:t>Главные элементы пасхальной трапезы. Эти 3 ярких символа весеннего праздника известны каждому человеку с детства.</a:t>
            </a:r>
          </a:p>
          <a:p>
            <a:r>
              <a:rPr lang="ru-RU" sz="2400" dirty="0"/>
              <a:t>Куриные освященные яйца – первая еда после 40-дневного поста. Православные красят яйца на Пасху, применяя природные или пищевые красители, украшая росписью и картинками. Яйцами угощают близких людей.</a:t>
            </a:r>
            <a:endParaRPr lang="sl-SI" sz="2400" dirty="0"/>
          </a:p>
          <a:p>
            <a:r>
              <a:rPr lang="ru-RU" sz="2400" dirty="0"/>
              <a:t>Второй застольный вестник праздника – кулич. С ним связано народное поверье: если кулич вышел удачным, то и в доме все будет благополучно. Пасхальное угощение пекут из дрожжевого теста с добавлением большого количества сливочного масла, яиц и сахара.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37" y="4261104"/>
            <a:ext cx="4142621" cy="2411539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2424" y="49795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837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4904" y="603504"/>
            <a:ext cx="10978896" cy="5573459"/>
          </a:xfrm>
        </p:spPr>
        <p:txBody>
          <a:bodyPr/>
          <a:lstStyle/>
          <a:p>
            <a:r>
              <a:rPr lang="ru-RU" sz="2400" dirty="0"/>
              <a:t>Ещё одно блюдо Светлого Воскресения Христова называется так же, как и праздник – пасха. Творожный десерт в виде пирамиды хозяйки щедро сдабривают изюмом, цукатами, сиропом от варенья и сухофруктами, и украшают буквами «ХВ».</a:t>
            </a:r>
            <a:endParaRPr lang="sl-SI" sz="24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2000" dirty="0">
                <a:hlinkClick r:id="rId4"/>
              </a:rPr>
              <a:t>https://www.cheltv.ru/pasha-2020-kakogo-chisla/</a:t>
            </a:r>
            <a:endParaRPr lang="sl-SI" sz="20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36" y="2029525"/>
            <a:ext cx="5953039" cy="3964558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876" y="31258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315</Words>
  <Application>Microsoft Office PowerPoint</Application>
  <PresentationFormat>Širokozaslonsko</PresentationFormat>
  <Paragraphs>19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Пасха 2020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2020</dc:title>
  <dc:creator>EMJ</dc:creator>
  <cp:lastModifiedBy>Mojca Ekart</cp:lastModifiedBy>
  <cp:revision>10</cp:revision>
  <dcterms:created xsi:type="dcterms:W3CDTF">2020-04-05T17:38:00Z</dcterms:created>
  <dcterms:modified xsi:type="dcterms:W3CDTF">2020-04-15T17:48:24Z</dcterms:modified>
</cp:coreProperties>
</file>