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77" r:id="rId5"/>
    <p:sldId id="278" r:id="rId6"/>
    <p:sldId id="259" r:id="rId7"/>
    <p:sldId id="261" r:id="rId8"/>
    <p:sldId id="262" r:id="rId9"/>
    <p:sldId id="263" r:id="rId10"/>
    <p:sldId id="275" r:id="rId11"/>
    <p:sldId id="264" r:id="rId12"/>
    <p:sldId id="266" r:id="rId13"/>
    <p:sldId id="268" r:id="rId14"/>
    <p:sldId id="269" r:id="rId15"/>
    <p:sldId id="270" r:id="rId16"/>
    <p:sldId id="274" r:id="rId17"/>
    <p:sldId id="271" r:id="rId18"/>
    <p:sldId id="272" r:id="rId19"/>
    <p:sldId id="273" r:id="rId20"/>
    <p:sldId id="276" r:id="rId21"/>
    <p:sldId id="265" r:id="rId22"/>
    <p:sldId id="267" r:id="rId23"/>
    <p:sldId id="26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4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11/4/2020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D67AD3-1ACE-4FBB-B737-4F877073F9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Д	ЕД МОР</a:t>
            </a:r>
            <a:r>
              <a:rPr lang="ru-RU" u="sng" dirty="0"/>
              <a:t>О</a:t>
            </a:r>
            <a:r>
              <a:rPr lang="ru-RU" dirty="0">
                <a:solidFill>
                  <a:srgbClr val="FF0000"/>
                </a:solidFill>
              </a:rPr>
              <a:t>З</a:t>
            </a: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4CC53E7-8AFD-4B36-A271-2A56B023A4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8784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D2E7D3-A22D-4093-AE00-2D72ED81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СК</a:t>
            </a:r>
            <a:r>
              <a:rPr lang="ru-RU" u="sng" dirty="0"/>
              <a:t>А</a:t>
            </a:r>
            <a:r>
              <a:rPr lang="ru-RU" dirty="0"/>
              <a:t>ЗКА «МОР</a:t>
            </a:r>
            <a:r>
              <a:rPr lang="ru-RU" u="sng" dirty="0"/>
              <a:t>О</a:t>
            </a:r>
            <a:r>
              <a:rPr lang="ru-RU" dirty="0"/>
              <a:t>ЗКО»</a:t>
            </a:r>
            <a:endParaRPr lang="sl-SI" dirty="0"/>
          </a:p>
        </p:txBody>
      </p:sp>
      <p:pic>
        <p:nvPicPr>
          <p:cNvPr id="4" name="Označba mesta vsebine 3" descr="PrikaÅ¾i izvorno sliko">
            <a:extLst>
              <a:ext uri="{FF2B5EF4-FFF2-40B4-BE49-F238E27FC236}">
                <a16:creationId xmlns:a16="http://schemas.microsoft.com/office/drawing/2014/main" id="{234290DD-B243-45A3-9276-75D64DD4240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50" y="1893893"/>
            <a:ext cx="1807680" cy="221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rikaÅ¾i izvorno sliko">
            <a:extLst>
              <a:ext uri="{FF2B5EF4-FFF2-40B4-BE49-F238E27FC236}">
                <a16:creationId xmlns:a16="http://schemas.microsoft.com/office/drawing/2014/main" id="{625E0B66-077D-4DFB-910F-47D7C30B33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49" y="1900301"/>
            <a:ext cx="16764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PrikaÅ¾i izvorno sliko">
            <a:extLst>
              <a:ext uri="{FF2B5EF4-FFF2-40B4-BE49-F238E27FC236}">
                <a16:creationId xmlns:a16="http://schemas.microsoft.com/office/drawing/2014/main" id="{061C1D3C-C5C2-4C2D-9454-082B9BFFF39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853" y="2459736"/>
            <a:ext cx="2286000" cy="1650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PrikaÅ¾i izvorno sliko">
            <a:extLst>
              <a:ext uri="{FF2B5EF4-FFF2-40B4-BE49-F238E27FC236}">
                <a16:creationId xmlns:a16="http://schemas.microsoft.com/office/drawing/2014/main" id="{A5F981B8-29B8-4D35-8BB6-CF74AB23D8E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79" y="2287651"/>
            <a:ext cx="1543050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PrikaÅ¾i izvorno sliko">
            <a:extLst>
              <a:ext uri="{FF2B5EF4-FFF2-40B4-BE49-F238E27FC236}">
                <a16:creationId xmlns:a16="http://schemas.microsoft.com/office/drawing/2014/main" id="{8878ECAD-FF49-4D83-9524-A99A81D81F5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02" y="4181121"/>
            <a:ext cx="18923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https://img-fotki.yandex.ru/get/6600/78082870.121/0_8acc1_7c8951b7_XXL">
            <a:extLst>
              <a:ext uri="{FF2B5EF4-FFF2-40B4-BE49-F238E27FC236}">
                <a16:creationId xmlns:a16="http://schemas.microsoft.com/office/drawing/2014/main" id="{963F08E0-FC0B-47E5-A0F1-F3046D1A82B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99" y="4574997"/>
            <a:ext cx="2178050" cy="1701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759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B187CD-AAE1-41B8-A944-9F17B84B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FC11CA8-CA8B-4EC5-94CD-67C57E59E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В</a:t>
            </a:r>
            <a:r>
              <a:rPr lang="ru-RU" sz="4000" u="sng" dirty="0"/>
              <a:t>А</a:t>
            </a:r>
            <a:r>
              <a:rPr lang="ru-RU" sz="4000" dirty="0"/>
              <a:t>ЛЕНКИ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Rezultat iskanja slik za Ð²Ð°Ð»ÐµÐ½ÐºÐ¸ Ð´ÐµÐ´Ð° Ð¼Ð¾ÑÐ¾Ð·Ð°">
            <a:extLst>
              <a:ext uri="{FF2B5EF4-FFF2-40B4-BE49-F238E27FC236}">
                <a16:creationId xmlns:a16="http://schemas.microsoft.com/office/drawing/2014/main" id="{AB00FB0A-75B6-4DB4-8B33-CA6438BA9E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022891"/>
            <a:ext cx="2235200" cy="212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7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526D07-166A-479E-86D4-826FEA234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015D8B6-280A-4095-8487-BD6C33D79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Б</a:t>
            </a:r>
            <a:r>
              <a:rPr lang="ru-RU" sz="4000" u="sng" dirty="0"/>
              <a:t>Е</a:t>
            </a:r>
            <a:r>
              <a:rPr lang="ru-RU" sz="4000" dirty="0"/>
              <a:t>ЛЫЕ ШТАН</a:t>
            </a:r>
            <a:r>
              <a:rPr lang="ru-RU" sz="4000" u="sng" dirty="0"/>
              <a:t>Ы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Rezultat iskanja slik za ÑÑÐ°Ð½Ñ Ð´ÐµÐ´Ð° Ð¼Ð¾ÑÐ¾Ð·Ð°">
            <a:extLst>
              <a:ext uri="{FF2B5EF4-FFF2-40B4-BE49-F238E27FC236}">
                <a16:creationId xmlns:a16="http://schemas.microsoft.com/office/drawing/2014/main" id="{1A3CCC1D-4AFD-4DCE-8B80-BC677957FC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78" y="225171"/>
            <a:ext cx="6396482" cy="545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8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50EDA2-1D5D-4203-8378-A88317760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D362583-96A3-4D3D-885E-0772C185B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ТР</a:t>
            </a:r>
            <a:r>
              <a:rPr lang="ru-RU" sz="4000" dirty="0">
                <a:solidFill>
                  <a:srgbClr val="FF0000"/>
                </a:solidFill>
              </a:rPr>
              <a:t>Ё</a:t>
            </a:r>
            <a:r>
              <a:rPr lang="ru-RU" sz="4000" dirty="0"/>
              <a:t>ХП</a:t>
            </a:r>
            <a:r>
              <a:rPr lang="ru-RU" sz="4000" u="sng" dirty="0"/>
              <a:t>А</a:t>
            </a:r>
            <a:r>
              <a:rPr lang="ru-RU" sz="4000" dirty="0"/>
              <a:t>ЛЫЕ ПЕРЧ</a:t>
            </a:r>
            <a:r>
              <a:rPr lang="ru-RU" sz="4000" u="sng" dirty="0"/>
              <a:t>А</a:t>
            </a:r>
            <a:r>
              <a:rPr lang="ru-RU" sz="4000" dirty="0"/>
              <a:t>ТКИ </a:t>
            </a:r>
            <a:r>
              <a:rPr lang="ru-RU" sz="4000" u="sng" dirty="0"/>
              <a:t>И</a:t>
            </a:r>
            <a:r>
              <a:rPr lang="ru-RU" sz="4000" dirty="0"/>
              <a:t>ЛИ РУКАВ</a:t>
            </a:r>
            <a:r>
              <a:rPr lang="ru-RU" sz="4000" u="sng" dirty="0"/>
              <a:t>И</a:t>
            </a:r>
            <a:r>
              <a:rPr lang="ru-RU" sz="4000" dirty="0"/>
              <a:t>ЦЫ</a:t>
            </a:r>
          </a:p>
          <a:p>
            <a:pPr algn="ctr"/>
            <a:endParaRPr lang="ru-RU" sz="4000" dirty="0"/>
          </a:p>
          <a:p>
            <a:pPr algn="ctr"/>
            <a:endParaRPr lang="sl-SI" sz="4000" dirty="0"/>
          </a:p>
        </p:txBody>
      </p:sp>
      <p:pic>
        <p:nvPicPr>
          <p:cNvPr id="4" name="Slika 3" descr="Rezultat iskanja slik za ÑÑÐµÑÐ¿Ð°Ð»ÑÐµ Ð¿ÐµÑÑÐ°ÑÐºÐ¸ ÐÐÐ ÐÐÐ ÐÐ">
            <a:extLst>
              <a:ext uri="{FF2B5EF4-FFF2-40B4-BE49-F238E27FC236}">
                <a16:creationId xmlns:a16="http://schemas.microsoft.com/office/drawing/2014/main" id="{B7F0407C-E7A0-4F1B-B100-A36D0F6A41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16" y="3109897"/>
            <a:ext cx="2181137" cy="29469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2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0E1B12-64E3-446B-B5F9-8737A130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8BECDCC-C228-42B1-A38C-1BA579DF6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ПЕШК</a:t>
            </a:r>
            <a:r>
              <a:rPr lang="ru-RU" sz="4000" u="sng" dirty="0"/>
              <a:t>О</a:t>
            </a:r>
            <a:r>
              <a:rPr lang="ru-RU" sz="4000" dirty="0"/>
              <a:t>М, С</a:t>
            </a:r>
            <a:r>
              <a:rPr lang="ru-RU" sz="4000" u="sng" dirty="0"/>
              <a:t>А</a:t>
            </a:r>
            <a:r>
              <a:rPr lang="ru-RU" sz="4000" dirty="0"/>
              <a:t>НИ, ТР</a:t>
            </a:r>
            <a:r>
              <a:rPr lang="ru-RU" sz="4000" u="sng" dirty="0"/>
              <a:t>О</a:t>
            </a:r>
            <a:r>
              <a:rPr lang="ru-RU" sz="4000" dirty="0">
                <a:solidFill>
                  <a:srgbClr val="FF0000"/>
                </a:solidFill>
              </a:rPr>
              <a:t>Й</a:t>
            </a:r>
            <a:r>
              <a:rPr lang="ru-RU" sz="4000" dirty="0"/>
              <a:t>КА ЛОШАД</a:t>
            </a:r>
            <a:r>
              <a:rPr lang="ru-RU" sz="4000" u="sng" dirty="0"/>
              <a:t>Е</a:t>
            </a:r>
            <a:r>
              <a:rPr lang="ru-RU" sz="4000" dirty="0"/>
              <a:t>Й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Rezultat iskanja slik za Ð´ÐµÐ´ Ð¼Ð¾ÑÐ¾Ð· Ð¸ ÑÑÐ¾Ð¹ÐºÐ°">
            <a:extLst>
              <a:ext uri="{FF2B5EF4-FFF2-40B4-BE49-F238E27FC236}">
                <a16:creationId xmlns:a16="http://schemas.microsoft.com/office/drawing/2014/main" id="{FA97A9A0-EAEB-4A9B-A492-BA393E69E4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23" y="2961314"/>
            <a:ext cx="4404220" cy="2759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4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CDC511-D90D-4BA1-958C-1686FCA5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0EAD4F-B6BE-4BDC-8ACE-7052D897F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МЕШ</a:t>
            </a:r>
            <a:r>
              <a:rPr lang="ru-RU" sz="4000" u="sng" dirty="0"/>
              <a:t>О</a:t>
            </a:r>
            <a:r>
              <a:rPr lang="ru-RU" sz="4000" dirty="0"/>
              <a:t>К</a:t>
            </a:r>
          </a:p>
          <a:p>
            <a:pPr algn="ctr"/>
            <a:r>
              <a:rPr lang="ru-RU" sz="4000" dirty="0"/>
              <a:t>ПОД</a:t>
            </a:r>
            <a:r>
              <a:rPr lang="ru-RU" sz="4000" u="sng" dirty="0"/>
              <a:t>А</a:t>
            </a:r>
            <a:r>
              <a:rPr lang="ru-RU" sz="4000" dirty="0"/>
              <a:t>РКИ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PrikaÅ¾i izvorno sliko">
            <a:extLst>
              <a:ext uri="{FF2B5EF4-FFF2-40B4-BE49-F238E27FC236}">
                <a16:creationId xmlns:a16="http://schemas.microsoft.com/office/drawing/2014/main" id="{E5B5BEB4-6E15-43ED-8C8F-673E50B9DB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35" y="3531416"/>
            <a:ext cx="2825750" cy="236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6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2D8867-249B-416F-833B-1957C78E8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Традици</a:t>
            </a:r>
            <a:r>
              <a:rPr lang="ru-RU" u="sng" dirty="0"/>
              <a:t>о</a:t>
            </a:r>
            <a:r>
              <a:rPr lang="ru-RU" dirty="0"/>
              <a:t>нные под</a:t>
            </a:r>
            <a:r>
              <a:rPr lang="ru-RU" u="sng" dirty="0"/>
              <a:t>а</a:t>
            </a:r>
            <a:r>
              <a:rPr lang="ru-RU" dirty="0"/>
              <a:t>рки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AE686DC-6F6B-46E8-B1AB-DF0094049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КОНФ</a:t>
            </a:r>
            <a:r>
              <a:rPr lang="ru-RU" sz="4000" u="sng" dirty="0"/>
              <a:t>Е</a:t>
            </a:r>
            <a:r>
              <a:rPr lang="ru-RU" sz="4000" dirty="0"/>
              <a:t>ТЫ</a:t>
            </a:r>
          </a:p>
          <a:p>
            <a:pPr algn="ctr"/>
            <a:r>
              <a:rPr lang="ru-RU" sz="4000" dirty="0"/>
              <a:t>ПР</a:t>
            </a:r>
            <a:r>
              <a:rPr lang="ru-RU" sz="4000" u="sng" dirty="0"/>
              <a:t>Я</a:t>
            </a:r>
            <a:r>
              <a:rPr lang="ru-RU" sz="4000" dirty="0"/>
              <a:t>НИК</a:t>
            </a:r>
          </a:p>
          <a:p>
            <a:pPr algn="ctr"/>
            <a:r>
              <a:rPr lang="ru-RU" sz="4000" dirty="0"/>
              <a:t>ФР</a:t>
            </a:r>
            <a:r>
              <a:rPr lang="ru-RU" sz="4000" u="sng" dirty="0"/>
              <a:t>У</a:t>
            </a:r>
            <a:r>
              <a:rPr lang="ru-RU" sz="4000" dirty="0"/>
              <a:t>КТЫ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PrikaÅ¾i izvorno sliko">
            <a:extLst>
              <a:ext uri="{FF2B5EF4-FFF2-40B4-BE49-F238E27FC236}">
                <a16:creationId xmlns:a16="http://schemas.microsoft.com/office/drawing/2014/main" id="{BFC44319-761E-4C68-94B8-9B6D4BB9B0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99" y="2281424"/>
            <a:ext cx="1974850" cy="152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rikaÅ¾i izvorno sliko">
            <a:extLst>
              <a:ext uri="{FF2B5EF4-FFF2-40B4-BE49-F238E27FC236}">
                <a16:creationId xmlns:a16="http://schemas.microsoft.com/office/drawing/2014/main" id="{E6661328-24F2-4091-AB1B-DEDFD61959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20" y="86864"/>
            <a:ext cx="2560320" cy="450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PrikaÅ¾i izvorno sliko">
            <a:extLst>
              <a:ext uri="{FF2B5EF4-FFF2-40B4-BE49-F238E27FC236}">
                <a16:creationId xmlns:a16="http://schemas.microsoft.com/office/drawing/2014/main" id="{F46EE323-9132-4C63-BB2E-0351159ADFC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99" y="3987875"/>
            <a:ext cx="2381250" cy="166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5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35AC6F-9900-4B9F-A55D-90A60077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	ПОМ</a:t>
            </a:r>
            <a:r>
              <a:rPr lang="ru-RU" u="sng" dirty="0"/>
              <a:t>О</a:t>
            </a:r>
            <a:r>
              <a:rPr lang="ru-RU" dirty="0">
                <a:solidFill>
                  <a:srgbClr val="FF0000"/>
                </a:solidFill>
              </a:rPr>
              <a:t>Щ</a:t>
            </a:r>
            <a:r>
              <a:rPr lang="ru-RU" dirty="0"/>
              <a:t>НИКИ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A0C248-DAB3-4A3C-A614-35EF7180A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ВН</a:t>
            </a:r>
            <a:r>
              <a:rPr lang="ru-RU" sz="4000" u="sng" dirty="0"/>
              <a:t>У</a:t>
            </a:r>
            <a:r>
              <a:rPr lang="ru-RU" sz="4000" dirty="0"/>
              <a:t>ЧКА СНЕГ</a:t>
            </a:r>
            <a:r>
              <a:rPr lang="ru-RU" sz="4000" u="sng" dirty="0"/>
              <a:t>У</a:t>
            </a:r>
            <a:r>
              <a:rPr lang="ru-RU" sz="4000" dirty="0"/>
              <a:t>РОЧКА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PrikaÅ¾i izvorno sliko">
            <a:extLst>
              <a:ext uri="{FF2B5EF4-FFF2-40B4-BE49-F238E27FC236}">
                <a16:creationId xmlns:a16="http://schemas.microsoft.com/office/drawing/2014/main" id="{A14C443A-1364-477B-9D89-400518C6DD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60" y="2877424"/>
            <a:ext cx="2181137" cy="2759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9EB9DC-3C0B-4F46-8301-23DFED526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СК</a:t>
            </a:r>
            <a:r>
              <a:rPr lang="ru-RU" u="sng" dirty="0"/>
              <a:t>А</a:t>
            </a:r>
            <a:r>
              <a:rPr lang="ru-RU" dirty="0"/>
              <a:t>ЗКА «СНЕГ</a:t>
            </a:r>
            <a:r>
              <a:rPr lang="ru-RU" u="sng" dirty="0"/>
              <a:t>У</a:t>
            </a:r>
            <a:r>
              <a:rPr lang="ru-RU" dirty="0"/>
              <a:t>РОЧКА»</a:t>
            </a:r>
            <a:endParaRPr lang="sl-SI" dirty="0"/>
          </a:p>
        </p:txBody>
      </p:sp>
      <p:pic>
        <p:nvPicPr>
          <p:cNvPr id="4" name="Označba mesta vsebine 3" descr="PrikaÅ¾i izvorno sliko">
            <a:extLst>
              <a:ext uri="{FF2B5EF4-FFF2-40B4-BE49-F238E27FC236}">
                <a16:creationId xmlns:a16="http://schemas.microsoft.com/office/drawing/2014/main" id="{BBF3D055-B651-4C3D-9075-A954E4B9699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85" y="2093975"/>
            <a:ext cx="1899597" cy="2066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rikaÅ¾i izvorno sliko">
            <a:extLst>
              <a:ext uri="{FF2B5EF4-FFF2-40B4-BE49-F238E27FC236}">
                <a16:creationId xmlns:a16="http://schemas.microsoft.com/office/drawing/2014/main" id="{6C8AE270-E7DD-4D92-9C02-684E6F9054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439" y="2044782"/>
            <a:ext cx="1638300" cy="21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PrikaÅ¾i izvorno sliko">
            <a:extLst>
              <a:ext uri="{FF2B5EF4-FFF2-40B4-BE49-F238E27FC236}">
                <a16:creationId xmlns:a16="http://schemas.microsoft.com/office/drawing/2014/main" id="{3AD92791-7F30-44A8-AA54-FCEB25A83A4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727" y="2120982"/>
            <a:ext cx="1352550" cy="20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PrikaÅ¾i izvorno sliko">
            <a:extLst>
              <a:ext uri="{FF2B5EF4-FFF2-40B4-BE49-F238E27FC236}">
                <a16:creationId xmlns:a16="http://schemas.microsoft.com/office/drawing/2014/main" id="{3F51A394-7EBC-4BEA-9992-C7508D8AE9A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597" y="2120982"/>
            <a:ext cx="1602120" cy="20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PrikaÅ¾i izvorno sliko">
            <a:extLst>
              <a:ext uri="{FF2B5EF4-FFF2-40B4-BE49-F238E27FC236}">
                <a16:creationId xmlns:a16="http://schemas.microsoft.com/office/drawing/2014/main" id="{50058075-E562-43E6-8DE8-04CC4AB1C9C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17" y="2089232"/>
            <a:ext cx="1581150" cy="20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PrikaÅ¾i izvorno sliko">
            <a:extLst>
              <a:ext uri="{FF2B5EF4-FFF2-40B4-BE49-F238E27FC236}">
                <a16:creationId xmlns:a16="http://schemas.microsoft.com/office/drawing/2014/main" id="{9BA95917-F1A6-42EA-9E72-772F59336FC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96" y="4312553"/>
            <a:ext cx="161925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PrikaÅ¾i izvorno sliko">
            <a:extLst>
              <a:ext uri="{FF2B5EF4-FFF2-40B4-BE49-F238E27FC236}">
                <a16:creationId xmlns:a16="http://schemas.microsoft.com/office/drawing/2014/main" id="{9E512FE0-CAE6-42A9-9763-8E7D643B4C2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77" y="4312553"/>
            <a:ext cx="1841500" cy="2060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650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32B445-01E2-4337-8E2C-6CD82F1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ЛЕСН</a:t>
            </a:r>
            <a:r>
              <a:rPr lang="ru-RU" u="sng" dirty="0"/>
              <a:t>Ы</a:t>
            </a:r>
            <a:r>
              <a:rPr lang="ru-RU" dirty="0"/>
              <a:t>Е ЗВ</a:t>
            </a:r>
            <a:r>
              <a:rPr lang="ru-RU" u="sng" dirty="0"/>
              <a:t>Е</a:t>
            </a:r>
            <a:r>
              <a:rPr lang="ru-RU" dirty="0"/>
              <a:t>РИ</a:t>
            </a:r>
            <a:endParaRPr lang="sl-SI" dirty="0"/>
          </a:p>
        </p:txBody>
      </p:sp>
      <p:pic>
        <p:nvPicPr>
          <p:cNvPr id="4" name="Označba mesta vsebine 3" descr="Rezultat iskanja slik za Ð´ÐµÐ´ Ð¼Ð¾ÑÐ¾Ð· Ð¸ Ð»ÐµÑÐ½ÑÐµ Ð·Ð²ÐµÑÐ¸">
            <a:extLst>
              <a:ext uri="{FF2B5EF4-FFF2-40B4-BE49-F238E27FC236}">
                <a16:creationId xmlns:a16="http://schemas.microsoft.com/office/drawing/2014/main" id="{61E84766-B410-42F7-A4B7-2DCCB97C65A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880" y="2120900"/>
            <a:ext cx="3358590" cy="405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407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6F3B33-A4A4-4415-8587-D2315DAB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КТО </a:t>
            </a:r>
            <a:r>
              <a:rPr lang="ru-RU" u="sng" dirty="0"/>
              <a:t>Э</a:t>
            </a:r>
            <a:r>
              <a:rPr lang="ru-RU" dirty="0"/>
              <a:t>ТО?</a:t>
            </a:r>
            <a:endParaRPr lang="sl-SI" dirty="0"/>
          </a:p>
        </p:txBody>
      </p:sp>
      <p:pic>
        <p:nvPicPr>
          <p:cNvPr id="1026" name="Picture 2" descr="Rezultat iskanja slik za ÐÐÐ ÐÐÐ ÐÐ">
            <a:extLst>
              <a:ext uri="{FF2B5EF4-FFF2-40B4-BE49-F238E27FC236}">
                <a16:creationId xmlns:a16="http://schemas.microsoft.com/office/drawing/2014/main" id="{037FC498-5B56-4ACA-81A5-81181939FF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753" y="2120900"/>
            <a:ext cx="2784843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1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CE3767-1859-44CB-B6D5-9DBB0FED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ДЕД МОР</a:t>
            </a:r>
            <a:r>
              <a:rPr lang="ru-RU" u="sng" dirty="0"/>
              <a:t>О</a:t>
            </a:r>
            <a:r>
              <a:rPr lang="ru-RU" dirty="0"/>
              <a:t>З И С</a:t>
            </a:r>
            <a:r>
              <a:rPr lang="ru-RU" u="sng" dirty="0"/>
              <a:t>А</a:t>
            </a:r>
            <a:r>
              <a:rPr lang="ru-RU" dirty="0"/>
              <a:t>НТА КЛ</a:t>
            </a:r>
            <a:r>
              <a:rPr lang="ru-RU" u="sng" dirty="0"/>
              <a:t>А</a:t>
            </a:r>
            <a:r>
              <a:rPr lang="ru-RU" dirty="0"/>
              <a:t>УС</a:t>
            </a:r>
            <a:endParaRPr lang="sl-SI" dirty="0"/>
          </a:p>
        </p:txBody>
      </p:sp>
      <p:pic>
        <p:nvPicPr>
          <p:cNvPr id="2050" name="Picture 2" descr="Rezultat iskanja slik za Ð´ÐµÐ´ Ð¼Ð¾ÑÐ¾Ð· ÑÐ°Ð½ÑÐ° ÐºÐ»Ð°ÑÑ">
            <a:extLst>
              <a:ext uri="{FF2B5EF4-FFF2-40B4-BE49-F238E27FC236}">
                <a16:creationId xmlns:a16="http://schemas.microsoft.com/office/drawing/2014/main" id="{80062377-157B-4EAF-810D-8D70434B09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2355850"/>
            <a:ext cx="3810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889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DB81EB-D9D5-4C70-A79B-B2B65E875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Ё</a:t>
            </a:r>
            <a:r>
              <a:rPr lang="ru-RU" dirty="0"/>
              <a:t>ЛКА</a:t>
            </a:r>
            <a:endParaRPr lang="sl-SI" dirty="0"/>
          </a:p>
        </p:txBody>
      </p:sp>
      <p:pic>
        <p:nvPicPr>
          <p:cNvPr id="4" name="Picture 2" descr="Rezultat iskanja slik za ÐÐÐÐ">
            <a:extLst>
              <a:ext uri="{FF2B5EF4-FFF2-40B4-BE49-F238E27FC236}">
                <a16:creationId xmlns:a16="http://schemas.microsoft.com/office/drawing/2014/main" id="{BF9C2860-5A1E-49D7-A41E-C8C1CC4452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66" y="2120900"/>
            <a:ext cx="2702217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106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912967-24A7-458A-9B36-2D18171B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 Н</a:t>
            </a:r>
            <a:r>
              <a:rPr lang="ru-RU" u="sng" dirty="0"/>
              <a:t>О</a:t>
            </a:r>
            <a:r>
              <a:rPr lang="ru-RU" dirty="0"/>
              <a:t>ВЫМ Г</a:t>
            </a:r>
            <a:r>
              <a:rPr lang="ru-RU" u="sng" dirty="0"/>
              <a:t>О</a:t>
            </a:r>
            <a:r>
              <a:rPr lang="ru-RU" dirty="0"/>
              <a:t>ДОМ!</a:t>
            </a:r>
            <a:endParaRPr lang="sl-SI" dirty="0"/>
          </a:p>
        </p:txBody>
      </p:sp>
      <p:pic>
        <p:nvPicPr>
          <p:cNvPr id="4" name="Picture 2" descr="Rezultat iskanja slik za ÐÐÐÐÐ ÐÐÐÐÐÐÐ Ð¡ ÐÐÐÐ«Ð ÐÐÐÐÐ">
            <a:extLst>
              <a:ext uri="{FF2B5EF4-FFF2-40B4-BE49-F238E27FC236}">
                <a16:creationId xmlns:a16="http://schemas.microsoft.com/office/drawing/2014/main" id="{3B895C87-15AE-42C1-8EE1-8022356A31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2813050"/>
            <a:ext cx="40767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651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8A27BE-0C32-4344-9A8F-0967BD12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 НОВОГ</a:t>
            </a:r>
            <a:r>
              <a:rPr lang="ru-RU" u="sng" dirty="0"/>
              <a:t>О</a:t>
            </a:r>
            <a:r>
              <a:rPr lang="ru-RU" dirty="0"/>
              <a:t>ДНЕМ ЛЕС</a:t>
            </a:r>
            <a:r>
              <a:rPr lang="ru-RU" u="sng" dirty="0"/>
              <a:t>У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E29EABE-BF82-4773-9EA0-219CECDF0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2800" dirty="0"/>
              <a:t>Русские д</a:t>
            </a:r>
            <a:r>
              <a:rPr lang="ru-RU" sz="2800" u="sng" dirty="0"/>
              <a:t>е</a:t>
            </a:r>
            <a:r>
              <a:rPr lang="ru-RU" sz="2800" dirty="0"/>
              <a:t>ти должн</a:t>
            </a:r>
            <a:r>
              <a:rPr lang="ru-RU" sz="2800" u="sng" dirty="0"/>
              <a:t>ы</a:t>
            </a:r>
            <a:r>
              <a:rPr lang="ru-RU" sz="2800" dirty="0"/>
              <a:t> в</a:t>
            </a:r>
            <a:r>
              <a:rPr lang="ru-RU" sz="2800" u="sng" dirty="0"/>
              <a:t>ы</a:t>
            </a:r>
            <a:r>
              <a:rPr lang="ru-RU" sz="2800" dirty="0"/>
              <a:t>учить стих</a:t>
            </a:r>
            <a:r>
              <a:rPr lang="ru-RU" sz="2800" u="sng" dirty="0"/>
              <a:t>и</a:t>
            </a:r>
            <a:r>
              <a:rPr lang="ru-RU" sz="2800" dirty="0"/>
              <a:t>, хоров</a:t>
            </a:r>
            <a:r>
              <a:rPr lang="ru-RU" sz="2800" u="sng" dirty="0"/>
              <a:t>о</a:t>
            </a:r>
            <a:r>
              <a:rPr lang="ru-RU" sz="2800" dirty="0"/>
              <a:t>д повод</a:t>
            </a:r>
            <a:r>
              <a:rPr lang="ru-RU" sz="2800" u="sng" dirty="0"/>
              <a:t>и</a:t>
            </a:r>
            <a:r>
              <a:rPr lang="ru-RU" sz="2800" dirty="0"/>
              <a:t>ть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sl-SI" dirty="0"/>
              <a:t>https://www.youtube.com/watch?v=_DDDt7pPKDU</a:t>
            </a:r>
            <a:endParaRPr lang="ru-RU" dirty="0"/>
          </a:p>
          <a:p>
            <a:endParaRPr lang="sl-SI" dirty="0"/>
          </a:p>
        </p:txBody>
      </p:sp>
      <p:pic>
        <p:nvPicPr>
          <p:cNvPr id="4" name="Slika 3" descr="Rezultat iskanja slik za Ð¿Ð¾Ð²Ð¾Ð´Ð¸ÑÑ ÑÐ¾ÑÐ¾Ð²Ð¾Ð´ Ñ ÐµÐ»ÐºÐ¸">
            <a:extLst>
              <a:ext uri="{FF2B5EF4-FFF2-40B4-BE49-F238E27FC236}">
                <a16:creationId xmlns:a16="http://schemas.microsoft.com/office/drawing/2014/main" id="{D6017D7B-746E-47D9-B890-C7FEF208A7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93" y="3272109"/>
            <a:ext cx="2609850" cy="2177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19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ED3C66-9AB6-40EA-8690-E324CC63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КОГД</a:t>
            </a:r>
            <a:r>
              <a:rPr lang="ru-RU" u="sng" dirty="0"/>
              <a:t>А</a:t>
            </a:r>
            <a:r>
              <a:rPr lang="ru-RU" dirty="0"/>
              <a:t> ОН ПРИ</a:t>
            </a:r>
            <a:r>
              <a:rPr lang="ru-RU" dirty="0">
                <a:solidFill>
                  <a:srgbClr val="FF0000"/>
                </a:solidFill>
              </a:rPr>
              <a:t>Х</a:t>
            </a:r>
            <a:r>
              <a:rPr lang="ru-RU" u="sng" dirty="0"/>
              <a:t>О</a:t>
            </a:r>
            <a:r>
              <a:rPr lang="ru-RU" dirty="0"/>
              <a:t>ДИТЬ?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7EBFCE8-F545-400C-98B5-BF4B16FF7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Н</a:t>
            </a:r>
            <a:r>
              <a:rPr lang="ru-RU" sz="4000" u="sng" dirty="0"/>
              <a:t>О</a:t>
            </a:r>
            <a:r>
              <a:rPr lang="ru-RU" sz="4000" dirty="0"/>
              <a:t>ВЫЙ ГОД</a:t>
            </a:r>
          </a:p>
          <a:p>
            <a:pPr algn="ctr"/>
            <a:r>
              <a:rPr lang="ru-RU" sz="4000" dirty="0"/>
              <a:t>ЗИМ</a:t>
            </a:r>
            <a:r>
              <a:rPr lang="ru-RU" sz="4000" u="sng" dirty="0"/>
              <a:t>А</a:t>
            </a:r>
            <a:endParaRPr lang="ru-RU" sz="4000" dirty="0"/>
          </a:p>
          <a:p>
            <a:pPr algn="ctr"/>
            <a:endParaRPr lang="ru-RU" sz="4000" dirty="0"/>
          </a:p>
          <a:p>
            <a:pPr algn="ctr"/>
            <a:endParaRPr lang="sl-SI" sz="4000" dirty="0"/>
          </a:p>
        </p:txBody>
      </p:sp>
      <p:pic>
        <p:nvPicPr>
          <p:cNvPr id="5" name="Slika 4" descr="Rezultat iskanja slik za ÐÐÐÐ«Ð ÐÐÐ">
            <a:extLst>
              <a:ext uri="{FF2B5EF4-FFF2-40B4-BE49-F238E27FC236}">
                <a16:creationId xmlns:a16="http://schemas.microsoft.com/office/drawing/2014/main" id="{616E045E-C731-4CF9-99B3-FD6D2E3E2F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12" y="4047514"/>
            <a:ext cx="2927350" cy="186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92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8572FA-859B-4FD8-A6F8-5A00525E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ГДЕ </a:t>
            </a:r>
            <a:r>
              <a:rPr lang="ru-RU" dirty="0">
                <a:solidFill>
                  <a:srgbClr val="FF0000"/>
                </a:solidFill>
              </a:rPr>
              <a:t>Ж</a:t>
            </a:r>
            <a:r>
              <a:rPr lang="ru-RU" dirty="0"/>
              <a:t>ИВЁТ ДЕД МОРОЗ?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8F6C38C-A405-4A7F-BDF8-F8A21ACC9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ВЕЛ</a:t>
            </a:r>
            <a:r>
              <a:rPr lang="ru-RU" sz="4000" u="sng" dirty="0"/>
              <a:t>И</a:t>
            </a:r>
            <a:r>
              <a:rPr lang="ru-RU" sz="4000" dirty="0"/>
              <a:t>КИЙ </a:t>
            </a:r>
            <a:r>
              <a:rPr lang="ru-RU" sz="4000" u="sng" dirty="0"/>
              <a:t>У</a:t>
            </a:r>
            <a:r>
              <a:rPr lang="ru-RU" sz="4000" dirty="0"/>
              <a:t>СТ</a:t>
            </a:r>
            <a:r>
              <a:rPr lang="ru-RU" sz="4000" dirty="0">
                <a:solidFill>
                  <a:srgbClr val="FF0000"/>
                </a:solidFill>
              </a:rPr>
              <a:t>Ю</a:t>
            </a:r>
            <a:r>
              <a:rPr lang="ru-RU" sz="4000" dirty="0"/>
              <a:t>Г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Rezultat iskanja slik za Ð²ÐµÐ»Ð¸ÐºÐ¸Ð¹ ÑÑÑÑÐ³ ÐÐ ÐºÐ°ÑÑÐ Ð ÐÐ¡Ð¡ÐÐ">
            <a:extLst>
              <a:ext uri="{FF2B5EF4-FFF2-40B4-BE49-F238E27FC236}">
                <a16:creationId xmlns:a16="http://schemas.microsoft.com/office/drawing/2014/main" id="{24EDAF9C-FAF7-4C81-BCEA-EE778C202C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252" y="2969623"/>
            <a:ext cx="5921828" cy="2717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83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C75107-5257-4FFF-BB01-EAAA84E4F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ВЕЛ</a:t>
            </a:r>
            <a:r>
              <a:rPr lang="ru-RU" u="sng" dirty="0"/>
              <a:t>И</a:t>
            </a:r>
            <a:r>
              <a:rPr lang="ru-RU" dirty="0"/>
              <a:t>КИЙ </a:t>
            </a:r>
            <a:r>
              <a:rPr lang="ru-RU" u="sng" dirty="0"/>
              <a:t>У</a:t>
            </a:r>
            <a:r>
              <a:rPr lang="ru-RU" dirty="0"/>
              <a:t>СТЮГ</a:t>
            </a:r>
            <a:endParaRPr lang="sl-SI" dirty="0"/>
          </a:p>
        </p:txBody>
      </p:sp>
      <p:pic>
        <p:nvPicPr>
          <p:cNvPr id="4" name="Označba mesta vsebine 3" descr="Rezultat iskanja slik za Ð´Ð¾Ð¼ Ð´ÐµÐ´Ð° Ð¼Ð¾ÑÐ¾Ð·Ð° Ð²ÐµÐ»Ð¸ÐºÐ¸Ð¹ ÑÑÑÑÐ³ ÑÐ¾ÑÐ¾">
            <a:extLst>
              <a:ext uri="{FF2B5EF4-FFF2-40B4-BE49-F238E27FC236}">
                <a16:creationId xmlns:a16="http://schemas.microsoft.com/office/drawing/2014/main" id="{3690FCEF-16D5-440B-92C4-28B01FCAD61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52" y="1911894"/>
            <a:ext cx="5401733" cy="405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Rezultat iskanja slik za Ð´Ð¾Ð¼ Ð´ÐµÐ´Ð° Ð¼Ð¾ÑÐ¾Ð·Ð° Ð²ÐµÐ»Ð¸ÐºÐ¸Ð¹ ÑÑÑÑÐ³ ÑÐ¾ÑÐ¾">
            <a:extLst>
              <a:ext uri="{FF2B5EF4-FFF2-40B4-BE49-F238E27FC236}">
                <a16:creationId xmlns:a16="http://schemas.microsoft.com/office/drawing/2014/main" id="{0A7A5682-923B-4D85-BF7D-5F49D3EAB4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566" y="1940994"/>
            <a:ext cx="2943587" cy="235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ÐÐ¾ÑÑÐ° ÐÐµÐ´Ð° ÐÐ¾ÑÐ¾Ð·Ð° Ð² ÐÐµÐ»Ð¸ÐºÐ¾Ð¼ Ð£ÑÑÑÐ³Ðµ">
            <a:extLst>
              <a:ext uri="{FF2B5EF4-FFF2-40B4-BE49-F238E27FC236}">
                <a16:creationId xmlns:a16="http://schemas.microsoft.com/office/drawing/2014/main" id="{C4A9B205-023D-426C-875A-F2835845E51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016" y="4512818"/>
            <a:ext cx="1917700" cy="186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59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2C0A80-CD5C-443E-B934-435AE16F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 ОН В</a:t>
            </a:r>
            <a:r>
              <a:rPr lang="ru-RU" u="sng" dirty="0"/>
              <a:t>Ы</a:t>
            </a:r>
            <a:r>
              <a:rPr lang="ru-RU" dirty="0"/>
              <a:t>ГЛЯДИТ?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F63D79-D059-4283-9B15-933CFFBBC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Б</a:t>
            </a:r>
            <a:r>
              <a:rPr lang="ru-RU" sz="4000" u="sng" dirty="0"/>
              <a:t>Е</a:t>
            </a:r>
            <a:r>
              <a:rPr lang="ru-RU" sz="4000" dirty="0"/>
              <a:t>ЛАЯ БОРОД</a:t>
            </a:r>
            <a:r>
              <a:rPr lang="ru-RU" sz="4000" u="sng" dirty="0"/>
              <a:t>А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Rezultat iskanja slik za ÐÐÐ ÐÐÐ ÐÐ ÐÐÐ ÐÐÐ">
            <a:extLst>
              <a:ext uri="{FF2B5EF4-FFF2-40B4-BE49-F238E27FC236}">
                <a16:creationId xmlns:a16="http://schemas.microsoft.com/office/drawing/2014/main" id="{F8D31E74-0D3F-4F88-81E6-48FE53F1B1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10" y="3127629"/>
            <a:ext cx="1676400" cy="203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6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78E907-415E-4F37-AAC4-C92E526C8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3939A84-67B2-4B42-80C1-187DE05AD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Ш</a:t>
            </a:r>
            <a:r>
              <a:rPr lang="ru-RU" sz="4000" u="sng" dirty="0"/>
              <a:t>У</a:t>
            </a:r>
            <a:r>
              <a:rPr lang="ru-RU" sz="4000" dirty="0"/>
              <a:t>БА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Rezultat iskanja slik za ÑÑÐ±Ð° ÐÐÐ ÐÐÐ ÐÐ">
            <a:extLst>
              <a:ext uri="{FF2B5EF4-FFF2-40B4-BE49-F238E27FC236}">
                <a16:creationId xmlns:a16="http://schemas.microsoft.com/office/drawing/2014/main" id="{6E36B73A-41A7-41B7-B1C3-DDD4A65639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90" y="2987762"/>
            <a:ext cx="2344420" cy="200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9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620C60-F656-4AAD-9B77-7F2CFB67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1E38C68-9A0F-4237-B64C-26C3B62E1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Ш</a:t>
            </a:r>
            <a:r>
              <a:rPr lang="ru-RU" sz="4000" u="sng" dirty="0"/>
              <a:t>А</a:t>
            </a:r>
            <a:r>
              <a:rPr lang="ru-RU" sz="4000" dirty="0"/>
              <a:t>ПКА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Rezultat iskanja slik za ÑÑÑÑÐºÐ¸Ð¹ Ð´ÐµÐ´ Ð¼Ð¾ÑÐ¾Ð·">
            <a:extLst>
              <a:ext uri="{FF2B5EF4-FFF2-40B4-BE49-F238E27FC236}">
                <a16:creationId xmlns:a16="http://schemas.microsoft.com/office/drawing/2014/main" id="{D3981DD5-B8F5-480A-8D8A-67535975C1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3319943"/>
            <a:ext cx="2355850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30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7A27DB-11C4-4DEF-9E2F-2F271E039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B29B365-9ECD-4B39-807B-DCA204E82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</a:t>
            </a:r>
            <a:r>
              <a:rPr lang="ru-RU" sz="4000" u="sng" dirty="0"/>
              <a:t>О</a:t>
            </a:r>
            <a:r>
              <a:rPr lang="ru-RU" sz="4000" dirty="0"/>
              <a:t>СОХ (В РУК</a:t>
            </a:r>
            <a:r>
              <a:rPr lang="ru-RU" sz="4000" u="sng" dirty="0"/>
              <a:t>Е</a:t>
            </a:r>
            <a:r>
              <a:rPr lang="ru-RU" sz="4000" dirty="0"/>
              <a:t>)</a:t>
            </a:r>
          </a:p>
          <a:p>
            <a:pPr algn="ctr"/>
            <a:endParaRPr lang="sl-SI" sz="4000" dirty="0"/>
          </a:p>
        </p:txBody>
      </p:sp>
      <p:pic>
        <p:nvPicPr>
          <p:cNvPr id="4" name="Slika 3" descr="Rezultat iskanja slik za ÑÑÑÑÐºÐ¸Ð¹ Ð´ÐµÐ´ Ð¼Ð¾ÑÐ¾Ð·">
            <a:extLst>
              <a:ext uri="{FF2B5EF4-FFF2-40B4-BE49-F238E27FC236}">
                <a16:creationId xmlns:a16="http://schemas.microsoft.com/office/drawing/2014/main" id="{32D88303-CF88-4979-AD1C-864F30020C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92" y="2867279"/>
            <a:ext cx="2761615" cy="255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5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lesa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TM03090434[[fn=Vrsta lesa]]</Template>
  <TotalTime>47</TotalTime>
  <Words>104</Words>
  <Application>Microsoft Office PowerPoint</Application>
  <PresentationFormat>Širokozaslonsko</PresentationFormat>
  <Paragraphs>38</Paragraphs>
  <Slides>23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7" baseType="lpstr">
      <vt:lpstr>Georgia</vt:lpstr>
      <vt:lpstr>Trebuchet MS</vt:lpstr>
      <vt:lpstr>Wingdings</vt:lpstr>
      <vt:lpstr>Vrsta lesa</vt:lpstr>
      <vt:lpstr>Д ЕД МОРОЗ</vt:lpstr>
      <vt:lpstr>КТО ЭТО?</vt:lpstr>
      <vt:lpstr>КОГДА ОН ПРИХОДИТЬ?</vt:lpstr>
      <vt:lpstr>ГДЕ ЖИВЁТ ДЕД МОРОЗ?</vt:lpstr>
      <vt:lpstr>ВЕЛИКИЙ УСТЮГ</vt:lpstr>
      <vt:lpstr>КАК ОН ВЫГЛЯДИТ?</vt:lpstr>
      <vt:lpstr>PowerPointova predstavitev</vt:lpstr>
      <vt:lpstr>PowerPointova predstavitev</vt:lpstr>
      <vt:lpstr>PowerPointova predstavitev</vt:lpstr>
      <vt:lpstr>СКАЗКА «МОРОЗКО»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Традиционные подарки</vt:lpstr>
      <vt:lpstr> ПОМОЩНИКИ</vt:lpstr>
      <vt:lpstr>СКАЗКА «СНЕГУРОЧКА»</vt:lpstr>
      <vt:lpstr>ЛЕСНЫЕ ЗВЕРИ</vt:lpstr>
      <vt:lpstr>ДЕД МОРОЗ И САНТА КЛАУС</vt:lpstr>
      <vt:lpstr>ЁЛКА</vt:lpstr>
      <vt:lpstr>С НОВЫМ ГОДОМ!</vt:lpstr>
      <vt:lpstr>В НОВОГОДНЕМ ЛЕСУ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 ЕД МОРОЗ</dc:title>
  <dc:creator>uporabnik</dc:creator>
  <cp:lastModifiedBy>Mojca Ekart Dvorščak</cp:lastModifiedBy>
  <cp:revision>19</cp:revision>
  <dcterms:created xsi:type="dcterms:W3CDTF">2018-12-06T08:55:08Z</dcterms:created>
  <dcterms:modified xsi:type="dcterms:W3CDTF">2020-11-04T14:40:58Z</dcterms:modified>
</cp:coreProperties>
</file>