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6" r:id="rId1"/>
  </p:sldMasterIdLst>
  <p:sldIdLst>
    <p:sldId id="256" r:id="rId2"/>
    <p:sldId id="257" r:id="rId3"/>
    <p:sldId id="260" r:id="rId4"/>
    <p:sldId id="258" r:id="rId5"/>
    <p:sldId id="259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8" d="100"/>
          <a:sy n="88" d="100"/>
        </p:scale>
        <p:origin x="45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rgbClr val="262626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sl-SI" smtClean="0"/>
              <a:t>Uredite slog podnaslova matrice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284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863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8476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804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675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811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5136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16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225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4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20000"/>
              <a:lumOff val="8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 smtClean="0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0852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50A986E6-AAB8-4840-9CC0-F2CDEF4D2612}" type="datetimeFigureOut">
              <a:rPr lang="en-US" smtClean="0"/>
              <a:t>3/31/2020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1AD6134E-CE1C-4004-9871-B5D7AF91B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21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dedi.si/dediscina/9-cerknisko-polje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etermolnar.net/high-alps/" TargetMode="Externa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hyperlink" Target="https://www.thoughtco.com/tundra-biome-130801" TargetMode="External"/><Relationship Id="rId5" Type="http://schemas.openxmlformats.org/officeDocument/2006/relationships/hyperlink" Target="https://www.megabon.eu/sl/ponudbe/hrvaska/crikvenica/hotel-mediteran-pomlad-v-crikvenici-18692/photo/2" TargetMode="External"/><Relationship Id="rId4" Type="http://schemas.openxmlformats.org/officeDocument/2006/relationships/hyperlink" Target="http://www.rozenek.com/nice-landscape-with-pines/" TargetMode="External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5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7.wma"/><Relationship Id="rId7" Type="http://schemas.openxmlformats.org/officeDocument/2006/relationships/image" Target="../media/image3.png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7.wm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5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502508"/>
            <a:ext cx="9144000" cy="1449861"/>
          </a:xfrm>
          <a:solidFill>
            <a:schemeClr val="bg2">
              <a:lumMod val="75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sl-SI" sz="2000" b="1" dirty="0" smtClean="0">
                <a:solidFill>
                  <a:schemeClr val="tx1"/>
                </a:solidFill>
              </a:rPr>
              <a:t>Naloga za ponavljanje učne snovi: </a:t>
            </a:r>
            <a:br>
              <a:rPr lang="sl-SI" sz="2000" b="1" dirty="0" smtClean="0">
                <a:solidFill>
                  <a:schemeClr val="tx1"/>
                </a:solidFill>
              </a:rPr>
            </a:br>
            <a:r>
              <a:rPr lang="sl-SI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MEDSEBOJNO SOUČINKOVANJE VEČ POKRAJINSKIH ELEMENTOV</a:t>
            </a:r>
            <a:br>
              <a:rPr lang="sl-SI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(relief, podnebje, vegetacija, prst)</a:t>
            </a:r>
            <a:br>
              <a:rPr lang="sl-SI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sl-SI" sz="2000" b="1" dirty="0">
                <a:solidFill>
                  <a:schemeClr val="tx1"/>
                </a:solidFill>
              </a:rPr>
              <a:t/>
            </a:r>
            <a:br>
              <a:rPr lang="sl-SI" sz="2000" b="1" dirty="0">
                <a:solidFill>
                  <a:schemeClr val="tx1"/>
                </a:solidFill>
              </a:rPr>
            </a:br>
            <a:r>
              <a:rPr lang="sl-SI" sz="2000" b="1" dirty="0" smtClean="0">
                <a:solidFill>
                  <a:schemeClr val="tx1"/>
                </a:solidFill>
              </a:rPr>
              <a:t>*</a:t>
            </a:r>
            <a:r>
              <a:rPr lang="sl-SI" sz="1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zvočni zapis, če ne deluje zvok ,je potreben prenos </a:t>
            </a:r>
            <a:r>
              <a:rPr lang="sl-SI" sz="13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sl-SI" sz="1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sl-SI" sz="1300" i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pointa</a:t>
            </a:r>
            <a:r>
              <a:rPr lang="sl-SI" sz="13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računalnik</a:t>
            </a:r>
            <a:endParaRPr lang="en-US" sz="13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667512" y="2504303"/>
            <a:ext cx="9228201" cy="3348493"/>
          </a:xfrm>
          <a:solidFill>
            <a:schemeClr val="bg2">
              <a:lumMod val="90000"/>
            </a:schemeClr>
          </a:solidFill>
        </p:spPr>
        <p:txBody>
          <a:bodyPr>
            <a:normAutofit fontScale="85000" lnSpcReduction="20000"/>
          </a:bodyPr>
          <a:lstStyle/>
          <a:p>
            <a:r>
              <a:rPr lang="sl-SI" sz="1800" b="1" dirty="0" smtClean="0"/>
              <a:t>Namen naloge</a:t>
            </a:r>
            <a:r>
              <a:rPr lang="sl-SI" sz="1800" dirty="0" smtClean="0"/>
              <a:t>: na izbrani pokrajini predstaviti preplet štirih dejavnikov. Tako dijaki ponovijo znanje reliefne izoblikovanosti površja, podnebne značilnosti, značilnosti naravnega rastja in prsti v izbrani regiji. </a:t>
            </a:r>
          </a:p>
          <a:p>
            <a:r>
              <a:rPr lang="sl-SI" sz="1800" b="1" dirty="0" smtClean="0"/>
              <a:t>Dijaki</a:t>
            </a:r>
            <a:r>
              <a:rPr lang="sl-SI" sz="1800" dirty="0" smtClean="0"/>
              <a:t>: </a:t>
            </a:r>
          </a:p>
          <a:p>
            <a:r>
              <a:rPr lang="sl-SI" sz="1800" dirty="0" smtClean="0"/>
              <a:t>a) Ponovi pomen geografskih pojmov: regija (pokrajina), reliefna izoblikovanost pokrajine, podnebni tip, naravna vegetacija, profil/horizont prsti.</a:t>
            </a:r>
          </a:p>
          <a:p>
            <a:r>
              <a:rPr lang="sl-SI" sz="1800" dirty="0" smtClean="0"/>
              <a:t>b) Zna izbrati pokrajino ustrezne velikosti in na izbranem primeru prikazati prepletanje reliefa, podnebnih značilnosti, naravne vegetacije in prsti.</a:t>
            </a:r>
          </a:p>
          <a:p>
            <a:r>
              <a:rPr lang="sl-SI" sz="1800" dirty="0" smtClean="0"/>
              <a:t>c) Prikaže medsebojno prepletanje štirih naravnih elementov vsebinsko in vizualno prepričljivo.</a:t>
            </a:r>
          </a:p>
          <a:p>
            <a:endParaRPr lang="sl-SI" sz="1800" dirty="0"/>
          </a:p>
          <a:p>
            <a:r>
              <a:rPr lang="sl-SI" sz="1800" b="1" dirty="0" smtClean="0"/>
              <a:t>Naloga je uspešno rešena</a:t>
            </a:r>
            <a:r>
              <a:rPr lang="sl-SI" sz="1800" dirty="0" smtClean="0"/>
              <a:t>, ko so v  oddani nalogi pravilno opisani vsi štirje naravni elementi, ter je smiselno pojasnjeno tudi medsebojno prepletanje. </a:t>
            </a:r>
          </a:p>
          <a:p>
            <a:r>
              <a:rPr lang="sl-SI" sz="1800" dirty="0" smtClean="0"/>
              <a:t> </a:t>
            </a:r>
          </a:p>
          <a:p>
            <a:r>
              <a:rPr lang="sl-SI" sz="1800" dirty="0" smtClean="0"/>
              <a:t> </a:t>
            </a:r>
            <a:endParaRPr lang="en-US" sz="18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276" y="1392534"/>
            <a:ext cx="2168096" cy="969182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6574" y="5082746"/>
            <a:ext cx="2381925" cy="1588744"/>
          </a:xfrm>
          <a:prstGeom prst="rect">
            <a:avLst/>
          </a:prstGeom>
        </p:spPr>
      </p:pic>
      <p:pic>
        <p:nvPicPr>
          <p:cNvPr id="7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981038" y="1977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49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8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sl-SI" sz="1600" b="1" dirty="0" smtClean="0">
                <a:solidFill>
                  <a:schemeClr val="tx1"/>
                </a:solidFill>
              </a:rPr>
              <a:t>SPLETNE STRANI FOOTGRAFIJ V POWER POINTU: </a:t>
            </a:r>
            <a:endParaRPr lang="en-US" sz="1600" b="1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76656" y="2339546"/>
            <a:ext cx="10753725" cy="3438319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r>
              <a:rPr lang="en-US" sz="1200" dirty="0">
                <a:hlinkClick r:id="rId4"/>
              </a:rPr>
              <a:t>http://www.rozenek.com/nice-landscape-with-pines</a:t>
            </a:r>
            <a:r>
              <a:rPr lang="en-US" sz="1200" dirty="0" smtClean="0">
                <a:hlinkClick r:id="rId4"/>
              </a:rPr>
              <a:t>/</a:t>
            </a:r>
            <a:endParaRPr lang="sl-SI" sz="1200" dirty="0" smtClean="0"/>
          </a:p>
          <a:p>
            <a:r>
              <a:rPr lang="en-US" sz="1200" dirty="0">
                <a:hlinkClick r:id="rId5"/>
              </a:rPr>
              <a:t>https://</a:t>
            </a:r>
            <a:r>
              <a:rPr lang="en-US" sz="1200" dirty="0" smtClean="0">
                <a:hlinkClick r:id="rId5"/>
              </a:rPr>
              <a:t>www.megabon.eu/sl/ponudbe/hrvaska/crikvenica/hotel-mediteran-pomlad-v-crikvenici-18692/photo/2</a:t>
            </a:r>
            <a:endParaRPr lang="sl-SI" sz="1200" dirty="0" smtClean="0"/>
          </a:p>
          <a:p>
            <a:r>
              <a:rPr lang="sl-SI" sz="1200" dirty="0">
                <a:hlinkClick r:id="rId6"/>
              </a:rPr>
              <a:t>https://</a:t>
            </a:r>
            <a:r>
              <a:rPr lang="sl-SI" sz="1200" dirty="0" smtClean="0">
                <a:hlinkClick r:id="rId6"/>
              </a:rPr>
              <a:t>www.thoughtco.com/tundra-biome-130801</a:t>
            </a:r>
            <a:endParaRPr lang="sl-SI" sz="1200" dirty="0" smtClean="0"/>
          </a:p>
          <a:p>
            <a:r>
              <a:rPr lang="sl-SI" sz="1200" dirty="0">
                <a:hlinkClick r:id="rId7"/>
              </a:rPr>
              <a:t>https://petermolnar.net/high-alps</a:t>
            </a:r>
            <a:r>
              <a:rPr lang="sl-SI" sz="1200" dirty="0" smtClean="0">
                <a:hlinkClick r:id="rId7"/>
              </a:rPr>
              <a:t>/</a:t>
            </a:r>
            <a:endParaRPr lang="sl-SI" sz="1200" dirty="0" smtClean="0"/>
          </a:p>
          <a:p>
            <a:r>
              <a:rPr lang="sl-SI" sz="1200" dirty="0">
                <a:hlinkClick r:id="rId8"/>
              </a:rPr>
              <a:t>http://</a:t>
            </a:r>
            <a:r>
              <a:rPr lang="sl-SI" sz="1200" dirty="0" smtClean="0">
                <a:hlinkClick r:id="rId8"/>
              </a:rPr>
              <a:t>www.dedi.si/dediscina/9-cerknisko-polje</a:t>
            </a:r>
            <a:endParaRPr lang="sl-SI" sz="1200" dirty="0" smtClean="0"/>
          </a:p>
          <a:p>
            <a:endParaRPr lang="sl-SI" sz="1200" dirty="0" smtClean="0"/>
          </a:p>
          <a:p>
            <a:endParaRPr lang="en-US" dirty="0"/>
          </a:p>
        </p:txBody>
      </p:sp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354962" y="6528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8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95" y="436291"/>
            <a:ext cx="4613189" cy="61509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85838" y="2491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4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chemeClr val="bg2">
              <a:lumMod val="7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/>
          </a:bodyPr>
          <a:lstStyle/>
          <a:p>
            <a:pPr algn="ctr"/>
            <a:r>
              <a:rPr lang="sl-SI" sz="2000" b="1" dirty="0" smtClean="0">
                <a:solidFill>
                  <a:schemeClr val="tx1"/>
                </a:solidFill>
              </a:rPr>
              <a:t>NAVODILA ZA DELO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657224" y="1499287"/>
            <a:ext cx="10753725" cy="4424630"/>
          </a:xfrm>
          <a:solidFill>
            <a:schemeClr val="bg2">
              <a:lumMod val="90000"/>
            </a:schemeClr>
          </a:solidFill>
        </p:spPr>
        <p:txBody>
          <a:bodyPr>
            <a:normAutofit/>
          </a:bodyPr>
          <a:lstStyle/>
          <a:p>
            <a:endParaRPr lang="sl-SI" sz="1600" dirty="0" smtClean="0"/>
          </a:p>
          <a:p>
            <a:r>
              <a:rPr lang="sl-SI" sz="1600" dirty="0" smtClean="0"/>
              <a:t>1. Odpri učbenik Obča geografija 1 (Drobnjak, Senegačnik) st. 112-115</a:t>
            </a:r>
          </a:p>
          <a:p>
            <a:r>
              <a:rPr lang="sl-SI" sz="1600" dirty="0" smtClean="0"/>
              <a:t>2. Izberi regijo. </a:t>
            </a:r>
          </a:p>
          <a:p>
            <a:pPr marL="0" indent="0">
              <a:buNone/>
            </a:pPr>
            <a:r>
              <a:rPr lang="sl-SI" sz="1600" dirty="0" smtClean="0"/>
              <a:t>Pomoč: Afrika-prevelika regija, Egipt-prevelika regija, delta Nila- primerna</a:t>
            </a:r>
          </a:p>
          <a:p>
            <a:pPr marL="0" indent="0">
              <a:buNone/>
            </a:pPr>
            <a:r>
              <a:rPr lang="sl-SI" sz="1600" dirty="0" smtClean="0"/>
              <a:t>Regijo lahko izbiraš po več kriterijih:</a:t>
            </a:r>
          </a:p>
          <a:p>
            <a:pPr>
              <a:buFontTx/>
              <a:buChar char="-"/>
            </a:pPr>
            <a:r>
              <a:rPr lang="sl-SI" sz="1600" dirty="0" smtClean="0"/>
              <a:t>glede na podnebni tip: v ekvatorialnem podnebju, vse do podnebja večnega snega in ledu </a:t>
            </a:r>
          </a:p>
          <a:p>
            <a:pPr>
              <a:buFontTx/>
              <a:buChar char="-"/>
            </a:pPr>
            <a:r>
              <a:rPr lang="sl-SI" sz="1600" dirty="0" smtClean="0"/>
              <a:t>glede na vrsto reliefa: rečni, ledeniški, kraški, obalni, puščavski, gorski</a:t>
            </a:r>
            <a:endParaRPr lang="en-US" sz="1600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174" y="4253219"/>
            <a:ext cx="2984220" cy="1989480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0743" y="4177718"/>
            <a:ext cx="1469487" cy="2220713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74591" y="3870999"/>
            <a:ext cx="2842558" cy="2134819"/>
          </a:xfrm>
          <a:prstGeom prst="rect">
            <a:avLst/>
          </a:prstGeom>
        </p:spPr>
      </p:pic>
      <p:pic>
        <p:nvPicPr>
          <p:cNvPr id="8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404389" y="7199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16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9103" y="535459"/>
            <a:ext cx="7185862" cy="5389397"/>
          </a:xfrm>
          <a:prstGeom prst="rect">
            <a:avLst/>
          </a:prstGeom>
        </p:spPr>
      </p:pic>
      <p:pic>
        <p:nvPicPr>
          <p:cNvPr id="10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882184" y="15857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6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8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3789" y="617838"/>
            <a:ext cx="7651992" cy="5738994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51308" y="117390"/>
            <a:ext cx="609600" cy="609600"/>
          </a:xfrm>
          <a:prstGeom prst="rect">
            <a:avLst/>
          </a:prstGeom>
        </p:spPr>
      </p:pic>
      <p:pic>
        <p:nvPicPr>
          <p:cNvPr id="4" name="Posnet zv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79892" y="1832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1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85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4496" y="1779373"/>
            <a:ext cx="5348069" cy="4011052"/>
          </a:xfrm>
          <a:prstGeom prst="rect">
            <a:avLst/>
          </a:prstGeom>
        </p:spPr>
      </p:pic>
      <p:pic>
        <p:nvPicPr>
          <p:cNvPr id="3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8130" y="1503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82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5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0995" y="436291"/>
            <a:ext cx="4613189" cy="615091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pic>
      <p:pic>
        <p:nvPicPr>
          <p:cNvPr id="6" name="Posnet zv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70076" y="22448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8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5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etropolitanska">
  <a:themeElements>
    <a:clrScheme name="Metropolitansk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Metropolitanska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sk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0941A018-FB9B-4401-A32C-7E04526866E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TM03457491[[fn=Metropolitanska]]</Template>
  <TotalTime>74</TotalTime>
  <Words>257</Words>
  <Application>Microsoft Office PowerPoint</Application>
  <PresentationFormat>Širokozaslonsko</PresentationFormat>
  <Paragraphs>24</Paragraphs>
  <Slides>8</Slides>
  <Notes>0</Notes>
  <HiddenSlides>0</HiddenSlides>
  <MMClips>9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8</vt:i4>
      </vt:variant>
    </vt:vector>
  </HeadingPairs>
  <TitlesOfParts>
    <vt:vector size="11" baseType="lpstr">
      <vt:lpstr>Arial</vt:lpstr>
      <vt:lpstr>Calibri Light</vt:lpstr>
      <vt:lpstr>Metropolitanska</vt:lpstr>
      <vt:lpstr>Naloga za ponavljanje učne snovi:  MEDSEBOJNO SOUČINKOVANJE VEČ POKRAJINSKIH ELEMENTOV (relief, podnebje, vegetacija, prst)  *zvočni zapis, če ne deluje zvok ,je potreben prenos power pointa na računalnik</vt:lpstr>
      <vt:lpstr>SPLETNE STRANI FOOTGRAFIJ V POWER POINTU: </vt:lpstr>
      <vt:lpstr>PowerPointova predstavitev</vt:lpstr>
      <vt:lpstr>NAVODILA ZA DELO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Naloga za ponavljanje učne snovi: MEDSEBOJNO SOUČINKOVANJE VEČ POKRAJINSKIH ELEMENTOV (relief, podnebje, vegetacija, prst)</dc:title>
  <dc:creator>Uporabnik sistema Windows</dc:creator>
  <cp:lastModifiedBy>A3</cp:lastModifiedBy>
  <cp:revision>9</cp:revision>
  <dcterms:created xsi:type="dcterms:W3CDTF">2020-03-29T11:20:34Z</dcterms:created>
  <dcterms:modified xsi:type="dcterms:W3CDTF">2020-03-31T06:52:02Z</dcterms:modified>
</cp:coreProperties>
</file>