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11"/>
  </p:notesMasterIdLst>
  <p:handoutMasterIdLst>
    <p:handoutMasterId r:id="rId12"/>
  </p:handoutMasterIdLst>
  <p:sldIdLst>
    <p:sldId id="294" r:id="rId3"/>
    <p:sldId id="280" r:id="rId4"/>
    <p:sldId id="281" r:id="rId5"/>
    <p:sldId id="295" r:id="rId6"/>
    <p:sldId id="296" r:id="rId7"/>
    <p:sldId id="297" r:id="rId8"/>
    <p:sldId id="298" r:id="rId9"/>
    <p:sldId id="299" r:id="rId10"/>
  </p:sldIdLst>
  <p:sldSz cx="9144000" cy="6858000" type="screen4x3"/>
  <p:notesSz cx="6734175" cy="99853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B3B3FF"/>
    <a:srgbClr val="CCCCFF"/>
    <a:srgbClr val="FFFF99"/>
    <a:srgbClr val="FF0000"/>
    <a:srgbClr val="CCECFF"/>
    <a:srgbClr val="FF66CC"/>
    <a:srgbClr val="CC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27" autoAdjust="0"/>
  </p:normalViewPr>
  <p:slideViewPr>
    <p:cSldViewPr>
      <p:cViewPr varScale="1">
        <p:scale>
          <a:sx n="41" d="100"/>
          <a:sy n="41" d="100"/>
        </p:scale>
        <p:origin x="-12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5313"/>
            <a:ext cx="29178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485313"/>
            <a:ext cx="29178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3EA5EA4B-021B-4513-AC71-BBD12757C26C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819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4488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704031E3-A2C2-4A09-B610-38E0115F4608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F457D-AC19-41BD-8A7C-4E09591EC09F}" type="slidenum">
              <a:rPr lang="sl-SI"/>
              <a:pPr/>
              <a:t>8</a:t>
            </a:fld>
            <a:endParaRPr lang="sl-SI"/>
          </a:p>
        </p:txBody>
      </p:sp>
      <p:sp>
        <p:nvSpPr>
          <p:cNvPr id="82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jhj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20638"/>
            <a:ext cx="9137650" cy="6872288"/>
            <a:chOff x="0" y="-13"/>
            <a:chExt cx="5756" cy="4329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-13"/>
              <a:ext cx="5756" cy="432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 w="9525">
              <a:noFill/>
              <a:miter lim="800000"/>
              <a:headEnd/>
              <a:tailEnd/>
            </a:ln>
            <a:effectLst>
              <a:outerShdw dist="13470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sl-SI"/>
            </a:p>
          </p:txBody>
        </p:sp>
        <p:sp useBgFill="1"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235" y="417"/>
              <a:ext cx="5518" cy="337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>
              <a:outerShdw dist="13470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3077" name="Group 5"/>
            <p:cNvGrpSpPr>
              <a:grpSpLocks/>
            </p:cNvGrpSpPr>
            <p:nvPr/>
          </p:nvGrpSpPr>
          <p:grpSpPr bwMode="auto">
            <a:xfrm>
              <a:off x="4293" y="2409"/>
              <a:ext cx="1280" cy="1224"/>
              <a:chOff x="4293" y="2409"/>
              <a:chExt cx="1280" cy="1224"/>
            </a:xfrm>
          </p:grpSpPr>
          <p:sp>
            <p:nvSpPr>
              <p:cNvPr id="3078" name="Rectangle 6"/>
              <p:cNvSpPr>
                <a:spLocks noChangeArrowheads="1"/>
              </p:cNvSpPr>
              <p:nvPr/>
            </p:nvSpPr>
            <p:spPr bwMode="auto">
              <a:xfrm>
                <a:off x="5488" y="3551"/>
                <a:ext cx="85" cy="82"/>
              </a:xfrm>
              <a:prstGeom prst="rect">
                <a:avLst/>
              </a:prstGeom>
              <a:solidFill>
                <a:srgbClr val="FC0128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79" name="Rectangle 7"/>
              <p:cNvSpPr>
                <a:spLocks noChangeArrowheads="1"/>
              </p:cNvSpPr>
              <p:nvPr/>
            </p:nvSpPr>
            <p:spPr bwMode="auto">
              <a:xfrm>
                <a:off x="5317" y="3551"/>
                <a:ext cx="86" cy="82"/>
              </a:xfrm>
              <a:prstGeom prst="rect">
                <a:avLst/>
              </a:prstGeom>
              <a:solidFill>
                <a:srgbClr val="FF5008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0" name="Rectangle 8"/>
              <p:cNvSpPr>
                <a:spLocks noChangeArrowheads="1"/>
              </p:cNvSpPr>
              <p:nvPr/>
            </p:nvSpPr>
            <p:spPr bwMode="auto">
              <a:xfrm>
                <a:off x="5147" y="3551"/>
                <a:ext cx="85" cy="82"/>
              </a:xfrm>
              <a:prstGeom prst="rect">
                <a:avLst/>
              </a:prstGeom>
              <a:solidFill>
                <a:srgbClr val="FAFD00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1" name="Rectangle 9"/>
              <p:cNvSpPr>
                <a:spLocks noChangeArrowheads="1"/>
              </p:cNvSpPr>
              <p:nvPr/>
            </p:nvSpPr>
            <p:spPr bwMode="auto">
              <a:xfrm>
                <a:off x="4976" y="3551"/>
                <a:ext cx="85" cy="82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2" name="Rectangle 10"/>
              <p:cNvSpPr>
                <a:spLocks noChangeArrowheads="1"/>
              </p:cNvSpPr>
              <p:nvPr/>
            </p:nvSpPr>
            <p:spPr bwMode="auto">
              <a:xfrm>
                <a:off x="4805" y="3551"/>
                <a:ext cx="86" cy="82"/>
              </a:xfrm>
              <a:prstGeom prst="rect">
                <a:avLst/>
              </a:prstGeom>
              <a:solidFill>
                <a:srgbClr val="00DFCA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3" name="Rectangle 11"/>
              <p:cNvSpPr>
                <a:spLocks noChangeArrowheads="1"/>
              </p:cNvSpPr>
              <p:nvPr/>
            </p:nvSpPr>
            <p:spPr bwMode="auto">
              <a:xfrm>
                <a:off x="4635" y="3551"/>
                <a:ext cx="85" cy="82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/>
            </p:nvSpPr>
            <p:spPr bwMode="auto">
              <a:xfrm>
                <a:off x="4464" y="3551"/>
                <a:ext cx="85" cy="82"/>
              </a:xfrm>
              <a:prstGeom prst="rect">
                <a:avLst/>
              </a:prstGeom>
              <a:solidFill>
                <a:srgbClr val="8901F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5" name="Rectangle 13"/>
              <p:cNvSpPr>
                <a:spLocks noChangeArrowheads="1"/>
              </p:cNvSpPr>
              <p:nvPr/>
            </p:nvSpPr>
            <p:spPr bwMode="auto">
              <a:xfrm>
                <a:off x="4293" y="3551"/>
                <a:ext cx="86" cy="82"/>
              </a:xfrm>
              <a:prstGeom prst="rect">
                <a:avLst/>
              </a:prstGeom>
              <a:solidFill>
                <a:srgbClr val="DC0081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6" name="Rectangle 14"/>
              <p:cNvSpPr>
                <a:spLocks noChangeArrowheads="1"/>
              </p:cNvSpPr>
              <p:nvPr/>
            </p:nvSpPr>
            <p:spPr bwMode="auto">
              <a:xfrm>
                <a:off x="5488" y="3388"/>
                <a:ext cx="85" cy="82"/>
              </a:xfrm>
              <a:prstGeom prst="rect">
                <a:avLst/>
              </a:prstGeom>
              <a:solidFill>
                <a:srgbClr val="FF5008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7" name="Rectangle 15"/>
              <p:cNvSpPr>
                <a:spLocks noChangeArrowheads="1"/>
              </p:cNvSpPr>
              <p:nvPr/>
            </p:nvSpPr>
            <p:spPr bwMode="auto">
              <a:xfrm>
                <a:off x="5488" y="3225"/>
                <a:ext cx="85" cy="81"/>
              </a:xfrm>
              <a:prstGeom prst="rect">
                <a:avLst/>
              </a:prstGeom>
              <a:solidFill>
                <a:srgbClr val="FAFD00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8" name="Rectangle 16"/>
              <p:cNvSpPr>
                <a:spLocks noChangeArrowheads="1"/>
              </p:cNvSpPr>
              <p:nvPr/>
            </p:nvSpPr>
            <p:spPr bwMode="auto">
              <a:xfrm>
                <a:off x="5488" y="3062"/>
                <a:ext cx="85" cy="81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9" name="Rectangle 17"/>
              <p:cNvSpPr>
                <a:spLocks noChangeArrowheads="1"/>
              </p:cNvSpPr>
              <p:nvPr/>
            </p:nvSpPr>
            <p:spPr bwMode="auto">
              <a:xfrm>
                <a:off x="5488" y="2898"/>
                <a:ext cx="85" cy="82"/>
              </a:xfrm>
              <a:prstGeom prst="rect">
                <a:avLst/>
              </a:prstGeom>
              <a:solidFill>
                <a:srgbClr val="00DFCA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0" name="Rectangle 18"/>
              <p:cNvSpPr>
                <a:spLocks noChangeArrowheads="1"/>
              </p:cNvSpPr>
              <p:nvPr/>
            </p:nvSpPr>
            <p:spPr bwMode="auto">
              <a:xfrm>
                <a:off x="5488" y="2735"/>
                <a:ext cx="85" cy="82"/>
              </a:xfrm>
              <a:prstGeom prst="rect">
                <a:avLst/>
              </a:prstGeom>
              <a:solidFill>
                <a:srgbClr val="114FFB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1" name="Rectangle 19"/>
              <p:cNvSpPr>
                <a:spLocks noChangeArrowheads="1"/>
              </p:cNvSpPr>
              <p:nvPr/>
            </p:nvSpPr>
            <p:spPr bwMode="auto">
              <a:xfrm>
                <a:off x="5488" y="2572"/>
                <a:ext cx="85" cy="81"/>
              </a:xfrm>
              <a:prstGeom prst="rect">
                <a:avLst/>
              </a:prstGeom>
              <a:solidFill>
                <a:srgbClr val="8901F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2" name="Rectangle 20"/>
              <p:cNvSpPr>
                <a:spLocks noChangeArrowheads="1"/>
              </p:cNvSpPr>
              <p:nvPr/>
            </p:nvSpPr>
            <p:spPr bwMode="auto">
              <a:xfrm>
                <a:off x="5488" y="2409"/>
                <a:ext cx="85" cy="82"/>
              </a:xfrm>
              <a:prstGeom prst="rect">
                <a:avLst/>
              </a:prstGeom>
              <a:solidFill>
                <a:srgbClr val="DC0081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grpSp>
          <p:nvGrpSpPr>
            <p:cNvPr id="3093" name="Group 21"/>
            <p:cNvGrpSpPr>
              <a:grpSpLocks/>
            </p:cNvGrpSpPr>
            <p:nvPr/>
          </p:nvGrpSpPr>
          <p:grpSpPr bwMode="auto">
            <a:xfrm>
              <a:off x="405" y="609"/>
              <a:ext cx="1280" cy="1446"/>
              <a:chOff x="405" y="609"/>
              <a:chExt cx="1280" cy="1446"/>
            </a:xfrm>
          </p:grpSpPr>
          <p:sp>
            <p:nvSpPr>
              <p:cNvPr id="3094" name="Rectangle 22"/>
              <p:cNvSpPr>
                <a:spLocks noChangeArrowheads="1"/>
              </p:cNvSpPr>
              <p:nvPr/>
            </p:nvSpPr>
            <p:spPr bwMode="auto">
              <a:xfrm>
                <a:off x="405" y="609"/>
                <a:ext cx="85" cy="97"/>
              </a:xfrm>
              <a:prstGeom prst="rect">
                <a:avLst/>
              </a:prstGeom>
              <a:solidFill>
                <a:srgbClr val="FF00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5" name="Rectangle 23"/>
              <p:cNvSpPr>
                <a:spLocks noChangeArrowheads="1"/>
              </p:cNvSpPr>
              <p:nvPr/>
            </p:nvSpPr>
            <p:spPr bwMode="auto">
              <a:xfrm>
                <a:off x="575" y="609"/>
                <a:ext cx="86" cy="97"/>
              </a:xfrm>
              <a:prstGeom prst="rect">
                <a:avLst/>
              </a:prstGeom>
              <a:solidFill>
                <a:srgbClr val="FF66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6" name="Rectangle 24"/>
              <p:cNvSpPr>
                <a:spLocks noChangeArrowheads="1"/>
              </p:cNvSpPr>
              <p:nvPr/>
            </p:nvSpPr>
            <p:spPr bwMode="auto">
              <a:xfrm>
                <a:off x="746" y="609"/>
                <a:ext cx="85" cy="97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7" name="Rectangle 25"/>
              <p:cNvSpPr>
                <a:spLocks noChangeArrowheads="1"/>
              </p:cNvSpPr>
              <p:nvPr/>
            </p:nvSpPr>
            <p:spPr bwMode="auto">
              <a:xfrm>
                <a:off x="917" y="609"/>
                <a:ext cx="85" cy="97"/>
              </a:xfrm>
              <a:prstGeom prst="rect">
                <a:avLst/>
              </a:prstGeom>
              <a:solidFill>
                <a:srgbClr val="66FF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8" name="Rectangle 26"/>
              <p:cNvSpPr>
                <a:spLocks noChangeArrowheads="1"/>
              </p:cNvSpPr>
              <p:nvPr/>
            </p:nvSpPr>
            <p:spPr bwMode="auto">
              <a:xfrm>
                <a:off x="1087" y="609"/>
                <a:ext cx="86" cy="97"/>
              </a:xfrm>
              <a:prstGeom prst="rect">
                <a:avLst/>
              </a:prstGeom>
              <a:solidFill>
                <a:srgbClr val="00FFCC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9" name="Rectangle 27"/>
              <p:cNvSpPr>
                <a:spLocks noChangeArrowheads="1"/>
              </p:cNvSpPr>
              <p:nvPr/>
            </p:nvSpPr>
            <p:spPr bwMode="auto">
              <a:xfrm>
                <a:off x="1258" y="609"/>
                <a:ext cx="85" cy="97"/>
              </a:xfrm>
              <a:prstGeom prst="rect">
                <a:avLst/>
              </a:prstGeom>
              <a:solidFill>
                <a:srgbClr val="3333FF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0" name="Rectangle 28"/>
              <p:cNvSpPr>
                <a:spLocks noChangeArrowheads="1"/>
              </p:cNvSpPr>
              <p:nvPr/>
            </p:nvSpPr>
            <p:spPr bwMode="auto">
              <a:xfrm>
                <a:off x="1429" y="609"/>
                <a:ext cx="85" cy="97"/>
              </a:xfrm>
              <a:prstGeom prst="rect">
                <a:avLst/>
              </a:prstGeom>
              <a:solidFill>
                <a:srgbClr val="9933FF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1" name="Rectangle 29"/>
              <p:cNvSpPr>
                <a:spLocks noChangeArrowheads="1"/>
              </p:cNvSpPr>
              <p:nvPr/>
            </p:nvSpPr>
            <p:spPr bwMode="auto">
              <a:xfrm>
                <a:off x="1599" y="609"/>
                <a:ext cx="86" cy="97"/>
              </a:xfrm>
              <a:prstGeom prst="rect">
                <a:avLst/>
              </a:prstGeom>
              <a:solidFill>
                <a:srgbClr val="D6009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2" name="Rectangle 30"/>
              <p:cNvSpPr>
                <a:spLocks noChangeArrowheads="1"/>
              </p:cNvSpPr>
              <p:nvPr/>
            </p:nvSpPr>
            <p:spPr bwMode="auto">
              <a:xfrm>
                <a:off x="405" y="802"/>
                <a:ext cx="85" cy="97"/>
              </a:xfrm>
              <a:prstGeom prst="rect">
                <a:avLst/>
              </a:prstGeom>
              <a:solidFill>
                <a:srgbClr val="FF66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3" name="Rectangle 31"/>
              <p:cNvSpPr>
                <a:spLocks noChangeArrowheads="1"/>
              </p:cNvSpPr>
              <p:nvPr/>
            </p:nvSpPr>
            <p:spPr bwMode="auto">
              <a:xfrm>
                <a:off x="405" y="995"/>
                <a:ext cx="85" cy="9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4" name="Rectangle 32"/>
              <p:cNvSpPr>
                <a:spLocks noChangeArrowheads="1"/>
              </p:cNvSpPr>
              <p:nvPr/>
            </p:nvSpPr>
            <p:spPr bwMode="auto">
              <a:xfrm>
                <a:off x="405" y="1188"/>
                <a:ext cx="85" cy="96"/>
              </a:xfrm>
              <a:prstGeom prst="rect">
                <a:avLst/>
              </a:prstGeom>
              <a:solidFill>
                <a:srgbClr val="66FF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5" name="Rectangle 33"/>
              <p:cNvSpPr>
                <a:spLocks noChangeArrowheads="1"/>
              </p:cNvSpPr>
              <p:nvPr/>
            </p:nvSpPr>
            <p:spPr bwMode="auto">
              <a:xfrm>
                <a:off x="405" y="1380"/>
                <a:ext cx="85" cy="97"/>
              </a:xfrm>
              <a:prstGeom prst="rect">
                <a:avLst/>
              </a:prstGeom>
              <a:solidFill>
                <a:srgbClr val="00FFCC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6" name="Rectangle 34"/>
              <p:cNvSpPr>
                <a:spLocks noChangeArrowheads="1"/>
              </p:cNvSpPr>
              <p:nvPr/>
            </p:nvSpPr>
            <p:spPr bwMode="auto">
              <a:xfrm>
                <a:off x="405" y="1573"/>
                <a:ext cx="85" cy="97"/>
              </a:xfrm>
              <a:prstGeom prst="rect">
                <a:avLst/>
              </a:prstGeom>
              <a:solidFill>
                <a:srgbClr val="3333FF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7" name="Rectangle 35"/>
              <p:cNvSpPr>
                <a:spLocks noChangeArrowheads="1"/>
              </p:cNvSpPr>
              <p:nvPr/>
            </p:nvSpPr>
            <p:spPr bwMode="auto">
              <a:xfrm>
                <a:off x="405" y="1766"/>
                <a:ext cx="85" cy="96"/>
              </a:xfrm>
              <a:prstGeom prst="rect">
                <a:avLst/>
              </a:prstGeom>
              <a:solidFill>
                <a:srgbClr val="9933FF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8" name="Rectangle 36"/>
              <p:cNvSpPr>
                <a:spLocks noChangeArrowheads="1"/>
              </p:cNvSpPr>
              <p:nvPr/>
            </p:nvSpPr>
            <p:spPr bwMode="auto">
              <a:xfrm>
                <a:off x="405" y="1959"/>
                <a:ext cx="85" cy="96"/>
              </a:xfrm>
              <a:prstGeom prst="rect">
                <a:avLst/>
              </a:prstGeom>
              <a:solidFill>
                <a:srgbClr val="D6009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3109" name="Rectangle 37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1600200"/>
            <a:ext cx="7772400" cy="11430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24000" y="35814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3111" name="Rectangle 39"/>
          <p:cNvSpPr>
            <a:spLocks noGrp="1" noChangeArrowheads="1"/>
          </p:cNvSpPr>
          <p:nvPr>
            <p:ph type="dt" sz="quarter" idx="2"/>
          </p:nvPr>
        </p:nvSpPr>
        <p:spPr>
          <a:xfrm>
            <a:off x="609600" y="64008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3112" name="Rectangle 40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399213"/>
            <a:ext cx="28956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3113" name="Rectangle 4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6E3C684-E389-4C7E-B556-24913B846B2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BBBED-E196-4D1D-93EE-C7EBF4F8586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9DAC3-152B-4F26-8158-AAE7D90A90E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ECC14-4964-4979-9E39-C2B014D36D7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DE101-0B94-47F5-857C-4CF0FF70055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4B9A7-CC30-4704-8A2A-C38D05E17884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AD3CB-218B-403B-8B74-DBBA6D9286B6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53B80-5484-451B-8F86-25538AB8F6E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B7F28-F4A9-448A-BC13-1FB22990319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C22CB-821F-4469-96E0-2E0D9D6EECAA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CB077-1137-4B50-921B-8C51DAFE5134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D467E-16B9-4D89-82BE-0AE7C07EEF7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B4EE2-7144-4844-A831-104B445F31D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65799-7C45-45B9-B329-D24AC9F3F5D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E6E68-B626-4418-BEA8-0CA77FED6517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9B0A1-CCD8-4A6C-BE61-0EB56B41EC15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58F72-74E3-4F7E-B691-B72565309C6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5731A-1019-49DA-A28F-8E0846B426E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D60AB-A9A6-455A-8212-A6B38E4C537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F0F4D-B79C-4D70-9C77-948EBB2E9927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BDBA2-9200-4816-9AEA-60FAD42A8435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897A3-17CF-44DA-B02E-13C2B72E7DA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chemeClr val="bg2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32888" cy="6845300"/>
            <a:chOff x="0" y="0"/>
            <a:chExt cx="5753" cy="4312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53" cy="4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 w="9525">
              <a:noFill/>
              <a:miter lim="800000"/>
              <a:headEnd/>
              <a:tailEnd/>
            </a:ln>
            <a:effectLst>
              <a:outerShdw dist="13470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sl-SI"/>
            </a:p>
          </p:txBody>
        </p:sp>
        <p:sp useBgFill="1"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235" y="240"/>
              <a:ext cx="5518" cy="4072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>
              <a:outerShdw dist="13470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2053" name="Group 5"/>
            <p:cNvGrpSpPr>
              <a:grpSpLocks/>
            </p:cNvGrpSpPr>
            <p:nvPr/>
          </p:nvGrpSpPr>
          <p:grpSpPr bwMode="auto">
            <a:xfrm>
              <a:off x="4245" y="2592"/>
              <a:ext cx="1280" cy="1440"/>
              <a:chOff x="4245" y="2592"/>
              <a:chExt cx="1280" cy="1440"/>
            </a:xfrm>
          </p:grpSpPr>
          <p:sp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5440" y="3936"/>
                <a:ext cx="85" cy="96"/>
              </a:xfrm>
              <a:prstGeom prst="rect">
                <a:avLst/>
              </a:prstGeom>
              <a:solidFill>
                <a:srgbClr val="FF00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5269" y="3936"/>
                <a:ext cx="86" cy="96"/>
              </a:xfrm>
              <a:prstGeom prst="rect">
                <a:avLst/>
              </a:prstGeom>
              <a:solidFill>
                <a:srgbClr val="FF66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5099" y="3936"/>
                <a:ext cx="85" cy="9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4928" y="3936"/>
                <a:ext cx="85" cy="96"/>
              </a:xfrm>
              <a:prstGeom prst="rect">
                <a:avLst/>
              </a:prstGeom>
              <a:solidFill>
                <a:srgbClr val="66FF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58" name="Rectangle 10"/>
              <p:cNvSpPr>
                <a:spLocks noChangeArrowheads="1"/>
              </p:cNvSpPr>
              <p:nvPr/>
            </p:nvSpPr>
            <p:spPr bwMode="auto">
              <a:xfrm>
                <a:off x="4757" y="3936"/>
                <a:ext cx="86" cy="96"/>
              </a:xfrm>
              <a:prstGeom prst="rect">
                <a:avLst/>
              </a:prstGeom>
              <a:solidFill>
                <a:srgbClr val="00FFCC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4587" y="3936"/>
                <a:ext cx="85" cy="96"/>
              </a:xfrm>
              <a:prstGeom prst="rect">
                <a:avLst/>
              </a:prstGeom>
              <a:solidFill>
                <a:srgbClr val="3333FF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0" name="Rectangle 12"/>
              <p:cNvSpPr>
                <a:spLocks noChangeArrowheads="1"/>
              </p:cNvSpPr>
              <p:nvPr/>
            </p:nvSpPr>
            <p:spPr bwMode="auto">
              <a:xfrm>
                <a:off x="4416" y="3936"/>
                <a:ext cx="85" cy="96"/>
              </a:xfrm>
              <a:prstGeom prst="rect">
                <a:avLst/>
              </a:prstGeom>
              <a:solidFill>
                <a:srgbClr val="9933FF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1" name="Rectangle 13"/>
              <p:cNvSpPr>
                <a:spLocks noChangeArrowheads="1"/>
              </p:cNvSpPr>
              <p:nvPr/>
            </p:nvSpPr>
            <p:spPr bwMode="auto">
              <a:xfrm>
                <a:off x="4245" y="3936"/>
                <a:ext cx="86" cy="96"/>
              </a:xfrm>
              <a:prstGeom prst="rect">
                <a:avLst/>
              </a:prstGeom>
              <a:solidFill>
                <a:srgbClr val="D6009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2" name="Rectangle 14"/>
              <p:cNvSpPr>
                <a:spLocks noChangeArrowheads="1"/>
              </p:cNvSpPr>
              <p:nvPr/>
            </p:nvSpPr>
            <p:spPr bwMode="auto">
              <a:xfrm>
                <a:off x="5440" y="3744"/>
                <a:ext cx="85" cy="96"/>
              </a:xfrm>
              <a:prstGeom prst="rect">
                <a:avLst/>
              </a:prstGeom>
              <a:solidFill>
                <a:srgbClr val="FF66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3" name="Rectangle 15"/>
              <p:cNvSpPr>
                <a:spLocks noChangeArrowheads="1"/>
              </p:cNvSpPr>
              <p:nvPr/>
            </p:nvSpPr>
            <p:spPr bwMode="auto">
              <a:xfrm>
                <a:off x="5440" y="3552"/>
                <a:ext cx="85" cy="96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4" name="Rectangle 16"/>
              <p:cNvSpPr>
                <a:spLocks noChangeArrowheads="1"/>
              </p:cNvSpPr>
              <p:nvPr/>
            </p:nvSpPr>
            <p:spPr bwMode="auto">
              <a:xfrm>
                <a:off x="5440" y="3360"/>
                <a:ext cx="85" cy="96"/>
              </a:xfrm>
              <a:prstGeom prst="rect">
                <a:avLst/>
              </a:prstGeom>
              <a:solidFill>
                <a:srgbClr val="66FF3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>
                <a:off x="5440" y="3168"/>
                <a:ext cx="85" cy="96"/>
              </a:xfrm>
              <a:prstGeom prst="rect">
                <a:avLst/>
              </a:prstGeom>
              <a:solidFill>
                <a:srgbClr val="00FFCC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>
                <a:off x="5440" y="2976"/>
                <a:ext cx="85" cy="96"/>
              </a:xfrm>
              <a:prstGeom prst="rect">
                <a:avLst/>
              </a:prstGeom>
              <a:solidFill>
                <a:srgbClr val="3333FF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>
                <a:off x="5440" y="2784"/>
                <a:ext cx="85" cy="96"/>
              </a:xfrm>
              <a:prstGeom prst="rect">
                <a:avLst/>
              </a:prstGeom>
              <a:solidFill>
                <a:srgbClr val="9933FF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>
                <a:off x="5440" y="2592"/>
                <a:ext cx="85" cy="96"/>
              </a:xfrm>
              <a:prstGeom prst="rect">
                <a:avLst/>
              </a:prstGeom>
              <a:solidFill>
                <a:srgbClr val="D60093"/>
              </a:solidFill>
              <a:ln w="9525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206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ffectLst/>
              </a:defRPr>
            </a:lvl1pPr>
          </a:lstStyle>
          <a:p>
            <a:endParaRPr lang="sl-SI"/>
          </a:p>
        </p:txBody>
      </p:sp>
      <p:sp>
        <p:nvSpPr>
          <p:cNvPr id="207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ffectLst/>
              </a:defRPr>
            </a:lvl1pPr>
          </a:lstStyle>
          <a:p>
            <a:endParaRPr lang="sl-SI"/>
          </a:p>
        </p:txBody>
      </p:sp>
      <p:sp>
        <p:nvSpPr>
          <p:cNvPr id="207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ffectLst/>
              </a:defRPr>
            </a:lvl1pPr>
          </a:lstStyle>
          <a:p>
            <a:fld id="{F6CF870C-E731-4792-AB58-711425C7A880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slow">
    <p:cover dir="d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FF00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AFD00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5008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8901F3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114FFB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14FFB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14FFB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14FFB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14FFB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275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fld id="{DB82DA7E-CA7A-4F51-A052-12608ABCF06F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cover dir="d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1.bin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3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3.bin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.gif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3.gi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4.png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2"/>
            </a:gs>
            <a:gs pos="100000">
              <a:schemeClr val="bg2">
                <a:gamma/>
                <a:tint val="0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8686800" y="654685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sl-SI" sz="1000">
                <a:effectLst/>
              </a:rPr>
              <a:t>1</a:t>
            </a:r>
            <a:endParaRPr lang="en-US" sz="1000">
              <a:effectLst/>
            </a:endParaRPr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0" y="54102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>
                <a:alpha val="50000"/>
              </a:srgbClr>
            </a:outerShdw>
          </a:effectLst>
        </p:spPr>
        <p:txBody>
          <a:bodyPr lIns="92075" tIns="46038" rIns="92075" bIns="46038" anchor="ctr"/>
          <a:lstStyle/>
          <a:p>
            <a:pPr algn="ctr"/>
            <a:r>
              <a:rPr lang="sl-SI" sz="1400" b="1">
                <a:solidFill>
                  <a:srgbClr val="0000CC"/>
                </a:solidFill>
                <a:effectLst/>
              </a:rPr>
              <a:t>SPOZNAVANJE OKOLJA</a:t>
            </a:r>
          </a:p>
          <a:p>
            <a:pPr algn="ctr"/>
            <a:r>
              <a:rPr lang="sl-SI" sz="1400" b="1">
                <a:solidFill>
                  <a:srgbClr val="0000CC"/>
                </a:solidFill>
                <a:effectLst/>
              </a:rPr>
              <a:t>2. razred</a:t>
            </a: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381000" y="1447800"/>
            <a:ext cx="8763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</p:spPr>
        <p:txBody>
          <a:bodyPr lIns="92075" tIns="46038" rIns="92075" bIns="46038" anchor="ctr"/>
          <a:lstStyle/>
          <a:p>
            <a:pPr algn="ctr"/>
            <a:r>
              <a:rPr lang="sl-SI" sz="6600">
                <a:solidFill>
                  <a:srgbClr val="FF3300"/>
                </a:solidFill>
                <a:effectLst/>
                <a:latin typeface="Arial Black" pitchFamily="34" charset="0"/>
              </a:rPr>
              <a:t>O </a:t>
            </a:r>
            <a:r>
              <a:rPr lang="sl-SI" sz="6600">
                <a:solidFill>
                  <a:srgbClr val="FF6600"/>
                </a:solidFill>
                <a:effectLst/>
                <a:latin typeface="Arial Black" pitchFamily="34" charset="0"/>
              </a:rPr>
              <a:t>Č</a:t>
            </a:r>
            <a:r>
              <a:rPr lang="sl-SI" sz="6600">
                <a:solidFill>
                  <a:srgbClr val="FFFF00"/>
                </a:solidFill>
                <a:effectLst/>
                <a:latin typeface="Arial Black" pitchFamily="34" charset="0"/>
              </a:rPr>
              <a:t>A</a:t>
            </a:r>
            <a:r>
              <a:rPr lang="sl-SI" sz="6600">
                <a:solidFill>
                  <a:schemeClr val="accent2"/>
                </a:solidFill>
                <a:effectLst/>
                <a:latin typeface="Arial Black" pitchFamily="34" charset="0"/>
              </a:rPr>
              <a:t>S</a:t>
            </a:r>
            <a:r>
              <a:rPr lang="sl-SI" sz="6600">
                <a:solidFill>
                  <a:srgbClr val="00FFCC"/>
                </a:solidFill>
                <a:effectLst/>
                <a:latin typeface="Arial Black" pitchFamily="34" charset="0"/>
              </a:rPr>
              <a:t>U</a:t>
            </a:r>
          </a:p>
        </p:txBody>
      </p:sp>
      <p:pic>
        <p:nvPicPr>
          <p:cNvPr id="46114" name="Picture 34" descr="pimboli2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048000"/>
            <a:ext cx="1776413" cy="3048000"/>
          </a:xfrm>
          <a:prstGeom prst="rect">
            <a:avLst/>
          </a:prstGeom>
          <a:noFill/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6" fill="hold">
                                          <p:stCondLst>
                                            <p:cond delay="456"/>
                                          </p:stCondLst>
                                        </p:cTn>
                                        <p:tgtEl>
                                          <p:spTgt spid="46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6"/>
                                          </p:stCondLst>
                                        </p:cTn>
                                        <p:tgtEl>
                                          <p:spTgt spid="46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6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500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500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500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7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8686800" y="654685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sl-SI" sz="1000">
                <a:effectLst/>
              </a:rPr>
              <a:t>2</a:t>
            </a:r>
            <a:endParaRPr lang="en-US" sz="1000">
              <a:effectLst/>
            </a:endParaRPr>
          </a:p>
        </p:txBody>
      </p:sp>
      <p:sp>
        <p:nvSpPr>
          <p:cNvPr id="31790" name="Rectangle 46"/>
          <p:cNvSpPr>
            <a:spLocks noChangeArrowheads="1"/>
          </p:cNvSpPr>
          <p:nvPr/>
        </p:nvSpPr>
        <p:spPr bwMode="auto">
          <a:xfrm>
            <a:off x="457200" y="762000"/>
            <a:ext cx="7772400" cy="4572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56796" dir="3806097" algn="ctr" rotWithShape="0">
              <a:srgbClr val="000000"/>
            </a:outerShdw>
          </a:effectLst>
        </p:spPr>
        <p:txBody>
          <a:bodyPr lIns="92075" tIns="46038" rIns="92075" bIns="46038" anchor="ctr"/>
          <a:lstStyle/>
          <a:p>
            <a:r>
              <a:rPr lang="sl-SI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LETO</a:t>
            </a:r>
          </a:p>
        </p:txBody>
      </p:sp>
      <p:pic>
        <p:nvPicPr>
          <p:cNvPr id="31796" name="Picture 52" descr="AG00608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57200"/>
            <a:ext cx="1238250" cy="1008063"/>
          </a:xfrm>
          <a:prstGeom prst="rect">
            <a:avLst/>
          </a:prstGeom>
          <a:noFill/>
        </p:spPr>
      </p:pic>
      <p:sp>
        <p:nvSpPr>
          <p:cNvPr id="31798" name="Rectangle 54"/>
          <p:cNvSpPr>
            <a:spLocks noChangeArrowheads="1"/>
          </p:cNvSpPr>
          <p:nvPr/>
        </p:nvSpPr>
        <p:spPr bwMode="auto">
          <a:xfrm>
            <a:off x="457200" y="1600200"/>
            <a:ext cx="7848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5"/>
              </a:buBlip>
            </a:pPr>
            <a:r>
              <a:rPr lang="sl-SI" sz="2800">
                <a:effectLst/>
              </a:rPr>
              <a:t>IMA 12 MESECEV: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JANUAR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FEBRUAR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MAREC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APRIL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MAJ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JUNIJ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JULIJ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AVGUST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SEPTEMBER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OKTOBER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NOVEMBER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DECEMBER</a:t>
            </a:r>
          </a:p>
        </p:txBody>
      </p:sp>
      <p:graphicFrame>
        <p:nvGraphicFramePr>
          <p:cNvPr id="31803" name="Object 59"/>
          <p:cNvGraphicFramePr>
            <a:graphicFrameLocks noChangeAspect="1"/>
          </p:cNvGraphicFramePr>
          <p:nvPr/>
        </p:nvGraphicFramePr>
        <p:xfrm>
          <a:off x="4724400" y="1600200"/>
          <a:ext cx="3341688" cy="4521200"/>
        </p:xfrm>
        <a:graphic>
          <a:graphicData uri="http://schemas.openxmlformats.org/presentationml/2006/ole">
            <p:oleObj spid="_x0000_s31803" name="Micrografx Windows Draw 6.0 Drawing" r:id="rId7" imgW="6832440" imgH="9245160" progId="Draw.Document.6">
              <p:embed/>
            </p:oleObj>
          </a:graphicData>
        </a:graphic>
      </p:graphicFrame>
      <p:pic>
        <p:nvPicPr>
          <p:cNvPr id="31805" name="Picture 61" descr="Diddl &amp; Pimboli &amp; Co - 03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438400" y="2438400"/>
            <a:ext cx="2085975" cy="25908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1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90" grpId="0" animBg="1"/>
      <p:bldP spid="3179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8686800" y="654685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sl-SI" sz="1000">
                <a:effectLst/>
              </a:rPr>
              <a:t>3</a:t>
            </a:r>
            <a:endParaRPr lang="en-US" sz="1000">
              <a:effectLst/>
            </a:endParaRPr>
          </a:p>
        </p:txBody>
      </p:sp>
      <p:sp>
        <p:nvSpPr>
          <p:cNvPr id="32801" name="Rectangle 33"/>
          <p:cNvSpPr>
            <a:spLocks noChangeArrowheads="1"/>
          </p:cNvSpPr>
          <p:nvPr/>
        </p:nvSpPr>
        <p:spPr bwMode="auto">
          <a:xfrm>
            <a:off x="457200" y="762000"/>
            <a:ext cx="7772400" cy="4572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56796" dir="3806097" algn="ctr" rotWithShape="0">
              <a:srgbClr val="000000"/>
            </a:outerShdw>
          </a:effectLst>
        </p:spPr>
        <p:txBody>
          <a:bodyPr lIns="92075" tIns="46038" rIns="92075" bIns="46038" anchor="ctr"/>
          <a:lstStyle/>
          <a:p>
            <a:r>
              <a:rPr lang="sl-SI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xotc350 DmBd BT" pitchFamily="82" charset="0"/>
              </a:rPr>
              <a:t> </a:t>
            </a:r>
            <a:r>
              <a:rPr lang="sl-SI" sz="32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MESEC</a:t>
            </a:r>
          </a:p>
        </p:txBody>
      </p:sp>
      <p:pic>
        <p:nvPicPr>
          <p:cNvPr id="32804" name="Picture 36" descr="AG00608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57200"/>
            <a:ext cx="1238250" cy="1008063"/>
          </a:xfrm>
          <a:prstGeom prst="rect">
            <a:avLst/>
          </a:prstGeom>
          <a:noFill/>
        </p:spPr>
      </p:pic>
      <p:sp>
        <p:nvSpPr>
          <p:cNvPr id="32805" name="Rectangle 37"/>
          <p:cNvSpPr>
            <a:spLocks noChangeArrowheads="1"/>
          </p:cNvSpPr>
          <p:nvPr/>
        </p:nvSpPr>
        <p:spPr bwMode="auto">
          <a:xfrm>
            <a:off x="457200" y="1600200"/>
            <a:ext cx="784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5"/>
              </a:buBlip>
            </a:pPr>
            <a:r>
              <a:rPr lang="sl-SI" sz="2800">
                <a:effectLst/>
              </a:rPr>
              <a:t>MESEC JE RAZDELJEN NA TEDNE</a:t>
            </a:r>
          </a:p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5"/>
              </a:buBlip>
            </a:pPr>
            <a:r>
              <a:rPr lang="sl-SI" sz="2800">
                <a:effectLst/>
              </a:rPr>
              <a:t>IMA 4 ALI 5 TEDNOV</a:t>
            </a:r>
          </a:p>
        </p:txBody>
      </p:sp>
      <p:graphicFrame>
        <p:nvGraphicFramePr>
          <p:cNvPr id="32808" name="Object 40"/>
          <p:cNvGraphicFramePr>
            <a:graphicFrameLocks noChangeAspect="1"/>
          </p:cNvGraphicFramePr>
          <p:nvPr/>
        </p:nvGraphicFramePr>
        <p:xfrm>
          <a:off x="2133600" y="2794000"/>
          <a:ext cx="3335338" cy="4064000"/>
        </p:xfrm>
        <a:graphic>
          <a:graphicData uri="http://schemas.openxmlformats.org/presentationml/2006/ole">
            <p:oleObj spid="_x0000_s32808" name="Micrografx Windows Draw 6.0 Drawing" r:id="rId6" imgW="5754240" imgH="7012440" progId="Draw.Document.6">
              <p:embed/>
            </p:oleObj>
          </a:graphicData>
        </a:graphic>
      </p:graphicFrame>
      <p:pic>
        <p:nvPicPr>
          <p:cNvPr id="32809" name="Picture 41" descr="Diddl &amp; Pimboli &amp; Co - 05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0" y="3048000"/>
            <a:ext cx="2101850" cy="2362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6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100"/>
                            </p:stCondLst>
                            <p:childTnLst>
                              <p:par>
                                <p:cTn id="1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1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8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1" grpId="0" animBg="1"/>
      <p:bldP spid="328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8686800" y="654685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sl-SI" sz="1000">
                <a:effectLst/>
              </a:rPr>
              <a:t>4</a:t>
            </a:r>
            <a:endParaRPr lang="en-US" sz="1000">
              <a:effectLst/>
            </a:endParaRPr>
          </a:p>
        </p:txBody>
      </p:sp>
      <p:sp>
        <p:nvSpPr>
          <p:cNvPr id="47147" name="Rectangle 43"/>
          <p:cNvSpPr>
            <a:spLocks noChangeArrowheads="1"/>
          </p:cNvSpPr>
          <p:nvPr/>
        </p:nvSpPr>
        <p:spPr bwMode="auto">
          <a:xfrm>
            <a:off x="533400" y="762000"/>
            <a:ext cx="7772400" cy="4572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lIns="92075" tIns="46038" rIns="92075" bIns="46038" anchor="ctr"/>
          <a:lstStyle/>
          <a:p>
            <a:r>
              <a:rPr lang="sl-SI" sz="2800" b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sl-SI" sz="3200" b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TEDEN</a:t>
            </a:r>
          </a:p>
        </p:txBody>
      </p:sp>
      <p:pic>
        <p:nvPicPr>
          <p:cNvPr id="47151" name="Picture 47" descr="AG00608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57200"/>
            <a:ext cx="1238250" cy="1008063"/>
          </a:xfrm>
          <a:prstGeom prst="rect">
            <a:avLst/>
          </a:prstGeom>
          <a:noFill/>
        </p:spPr>
      </p:pic>
      <p:sp>
        <p:nvSpPr>
          <p:cNvPr id="47157" name="Rectangle 53"/>
          <p:cNvSpPr>
            <a:spLocks noChangeArrowheads="1"/>
          </p:cNvSpPr>
          <p:nvPr/>
        </p:nvSpPr>
        <p:spPr bwMode="auto">
          <a:xfrm>
            <a:off x="457200" y="1600200"/>
            <a:ext cx="7848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5"/>
              </a:buBlip>
            </a:pPr>
            <a:r>
              <a:rPr lang="sl-SI" sz="2800">
                <a:effectLst/>
              </a:rPr>
              <a:t>TEDEN JE RAZDELJEN NA DNEVE</a:t>
            </a:r>
          </a:p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5"/>
              </a:buBlip>
            </a:pPr>
            <a:r>
              <a:rPr lang="sl-SI" sz="2800">
                <a:effectLst/>
              </a:rPr>
              <a:t>IMA 7 DNI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PONEDELJEK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TOREK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SREDA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ČETRTEK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PETEK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SOBOTA</a:t>
            </a:r>
          </a:p>
          <a:p>
            <a:pPr marL="742950" lvl="1" indent="-28575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6"/>
              </a:buBlip>
            </a:pPr>
            <a:r>
              <a:rPr lang="sl-SI">
                <a:effectLst/>
              </a:rPr>
              <a:t>NEDELJA</a:t>
            </a:r>
          </a:p>
        </p:txBody>
      </p:sp>
      <p:graphicFrame>
        <p:nvGraphicFramePr>
          <p:cNvPr id="47159" name="Object 55"/>
          <p:cNvGraphicFramePr>
            <a:graphicFrameLocks noChangeAspect="1"/>
          </p:cNvGraphicFramePr>
          <p:nvPr/>
        </p:nvGraphicFramePr>
        <p:xfrm>
          <a:off x="5410200" y="2362200"/>
          <a:ext cx="2801938" cy="3546475"/>
        </p:xfrm>
        <a:graphic>
          <a:graphicData uri="http://schemas.openxmlformats.org/presentationml/2006/ole">
            <p:oleObj spid="_x0000_s47159" name="Micrografx Windows Draw 6.0 Drawing" r:id="rId7" imgW="3917880" imgH="4961520" progId="Draw.Document.6">
              <p:embed/>
            </p:oleObj>
          </a:graphicData>
        </a:graphic>
      </p:graphicFrame>
      <p:pic>
        <p:nvPicPr>
          <p:cNvPr id="47161" name="Picture 57" descr="Diddl &amp; Pimboli &amp; Co - 04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48000" y="3657600"/>
            <a:ext cx="1711325" cy="261461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700"/>
                            </p:stCondLst>
                            <p:childTnLst>
                              <p:par>
                                <p:cTn id="16" presetID="3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7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7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2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47" grpId="0" animBg="1"/>
      <p:bldP spid="47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8686800" y="654685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sl-SI" sz="1000">
                <a:effectLst/>
              </a:rPr>
              <a:t>5</a:t>
            </a:r>
            <a:endParaRPr lang="en-US" sz="1000">
              <a:effectLst/>
            </a:endParaRPr>
          </a:p>
        </p:txBody>
      </p:sp>
      <p:sp>
        <p:nvSpPr>
          <p:cNvPr id="48161" name="Rectangle 33"/>
          <p:cNvSpPr>
            <a:spLocks noChangeArrowheads="1"/>
          </p:cNvSpPr>
          <p:nvPr/>
        </p:nvSpPr>
        <p:spPr bwMode="auto">
          <a:xfrm>
            <a:off x="457200" y="762000"/>
            <a:ext cx="7772400" cy="4572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56796" dir="3806097" algn="ctr" rotWithShape="0">
              <a:srgbClr val="000000"/>
            </a:outerShdw>
          </a:effectLst>
        </p:spPr>
        <p:txBody>
          <a:bodyPr lIns="92075" tIns="46038" rIns="92075" bIns="46038" anchor="ctr"/>
          <a:lstStyle/>
          <a:p>
            <a:r>
              <a:rPr lang="sl-SI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Exotc350 DmBd BT" pitchFamily="82" charset="0"/>
              </a:rPr>
              <a:t>   </a:t>
            </a:r>
            <a:r>
              <a:rPr lang="sl-SI" sz="3200" b="1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KOLEDAR</a:t>
            </a:r>
          </a:p>
        </p:txBody>
      </p:sp>
      <p:pic>
        <p:nvPicPr>
          <p:cNvPr id="48176" name="Picture 48" descr="AG00608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457200"/>
            <a:ext cx="1238250" cy="1008063"/>
          </a:xfrm>
          <a:prstGeom prst="rect">
            <a:avLst/>
          </a:prstGeom>
          <a:noFill/>
        </p:spPr>
      </p:pic>
      <p:pic>
        <p:nvPicPr>
          <p:cNvPr id="48182" name="Picture 5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514318">
            <a:off x="533400" y="2743200"/>
            <a:ext cx="15240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pic>
        <p:nvPicPr>
          <p:cNvPr id="48183" name="Picture 5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153233">
            <a:off x="2438400" y="2590800"/>
            <a:ext cx="1543050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pic>
        <p:nvPicPr>
          <p:cNvPr id="48184" name="Picture 5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56523">
            <a:off x="6629400" y="3733800"/>
            <a:ext cx="1611313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pic>
        <p:nvPicPr>
          <p:cNvPr id="48185" name="Picture 5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07477">
            <a:off x="1752600" y="5181600"/>
            <a:ext cx="9413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pic>
        <p:nvPicPr>
          <p:cNvPr id="48186" name="Picture 5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886200"/>
            <a:ext cx="157162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sp>
        <p:nvSpPr>
          <p:cNvPr id="48187" name="Rectangle 59"/>
          <p:cNvSpPr>
            <a:spLocks noChangeArrowheads="1"/>
          </p:cNvSpPr>
          <p:nvPr/>
        </p:nvSpPr>
        <p:spPr bwMode="auto">
          <a:xfrm>
            <a:off x="457200" y="1600200"/>
            <a:ext cx="3886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effectLst/>
              </a:rPr>
              <a:t>NAMIZNI KOLEDAR</a:t>
            </a:r>
          </a:p>
        </p:txBody>
      </p:sp>
      <p:sp>
        <p:nvSpPr>
          <p:cNvPr id="48188" name="Rectangle 60"/>
          <p:cNvSpPr>
            <a:spLocks noChangeArrowheads="1"/>
          </p:cNvSpPr>
          <p:nvPr/>
        </p:nvSpPr>
        <p:spPr bwMode="auto">
          <a:xfrm>
            <a:off x="4953000" y="2971800"/>
            <a:ext cx="3886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effectLst/>
              </a:rPr>
              <a:t>STENSKI KOLEDAR</a:t>
            </a:r>
          </a:p>
        </p:txBody>
      </p:sp>
      <p:sp>
        <p:nvSpPr>
          <p:cNvPr id="48189" name="Rectangle 61"/>
          <p:cNvSpPr>
            <a:spLocks noChangeArrowheads="1"/>
          </p:cNvSpPr>
          <p:nvPr/>
        </p:nvSpPr>
        <p:spPr bwMode="auto">
          <a:xfrm>
            <a:off x="609600" y="4343400"/>
            <a:ext cx="3886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effectLst/>
              </a:rPr>
              <a:t>ŽEPNI KOLEDAR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00"/>
                            </p:stCondLst>
                            <p:childTnLst>
                              <p:par>
                                <p:cTn id="21" presetID="3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48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8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8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800"/>
                            </p:stCondLst>
                            <p:childTnLst>
                              <p:par>
                                <p:cTn id="30" presetID="3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48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48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48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300"/>
                            </p:stCondLst>
                            <p:childTnLst>
                              <p:par>
                                <p:cTn id="39" presetID="50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8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80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300"/>
                            </p:stCondLst>
                            <p:childTnLst>
                              <p:par>
                                <p:cTn id="5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3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8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61" grpId="0" animBg="1"/>
      <p:bldP spid="48187" grpId="0"/>
      <p:bldP spid="48188" grpId="0"/>
      <p:bldP spid="481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15" name="AutoShape 63"/>
          <p:cNvSpPr>
            <a:spLocks noChangeArrowheads="1"/>
          </p:cNvSpPr>
          <p:nvPr/>
        </p:nvSpPr>
        <p:spPr bwMode="auto">
          <a:xfrm rot="-2700000">
            <a:off x="2286000" y="2286000"/>
            <a:ext cx="4343400" cy="4343400"/>
          </a:xfrm>
          <a:prstGeom prst="flowChartSummingJunction">
            <a:avLst/>
          </a:prstGeom>
          <a:gradFill rotWithShape="0">
            <a:gsLst>
              <a:gs pos="0">
                <a:srgbClr val="FFFF99"/>
              </a:gs>
              <a:gs pos="100000">
                <a:srgbClr val="FFFF99">
                  <a:gamma/>
                  <a:tint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sl-SI"/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8686800" y="654685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sl-SI" sz="1000">
                <a:effectLst/>
              </a:rPr>
              <a:t>6</a:t>
            </a:r>
            <a:endParaRPr lang="en-US" sz="1000">
              <a:effectLst/>
            </a:endParaRPr>
          </a:p>
        </p:txBody>
      </p:sp>
      <p:sp>
        <p:nvSpPr>
          <p:cNvPr id="49193" name="Rectangle 41"/>
          <p:cNvSpPr>
            <a:spLocks noChangeArrowheads="1"/>
          </p:cNvSpPr>
          <p:nvPr/>
        </p:nvSpPr>
        <p:spPr bwMode="auto">
          <a:xfrm>
            <a:off x="533400" y="762000"/>
            <a:ext cx="7772400" cy="4572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lIns="92075" tIns="46038" rIns="92075" bIns="46038" anchor="ctr"/>
          <a:lstStyle/>
          <a:p>
            <a:r>
              <a:rPr lang="sl-SI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sl-SI" sz="28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3200" b="1">
                <a:solidFill>
                  <a:srgbClr val="FF66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LETNI ČASI</a:t>
            </a:r>
          </a:p>
        </p:txBody>
      </p:sp>
      <p:pic>
        <p:nvPicPr>
          <p:cNvPr id="49200" name="Picture 48" descr="AG00608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457200"/>
            <a:ext cx="1238250" cy="1008063"/>
          </a:xfrm>
          <a:prstGeom prst="rect">
            <a:avLst/>
          </a:prstGeom>
          <a:noFill/>
        </p:spPr>
      </p:pic>
      <p:sp>
        <p:nvSpPr>
          <p:cNvPr id="49203" name="Rectangle 51"/>
          <p:cNvSpPr>
            <a:spLocks noChangeArrowheads="1"/>
          </p:cNvSpPr>
          <p:nvPr/>
        </p:nvSpPr>
        <p:spPr bwMode="auto">
          <a:xfrm>
            <a:off x="457200" y="1447800"/>
            <a:ext cx="7848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  <a:buFontTx/>
              <a:buBlip>
                <a:blip r:embed="rId4"/>
              </a:buBlip>
            </a:pPr>
            <a:r>
              <a:rPr lang="sl-SI" sz="2800">
                <a:effectLst/>
              </a:rPr>
              <a:t>LETO JE RAZDELJENO NA 4 LETNE ČASE</a:t>
            </a:r>
          </a:p>
        </p:txBody>
      </p:sp>
      <p:pic>
        <p:nvPicPr>
          <p:cNvPr id="49206" name="Picture 54" descr="VACTN2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5486400"/>
            <a:ext cx="996950" cy="887413"/>
          </a:xfrm>
          <a:prstGeom prst="rect">
            <a:avLst/>
          </a:prstGeom>
          <a:noFill/>
        </p:spPr>
      </p:pic>
      <p:pic>
        <p:nvPicPr>
          <p:cNvPr id="49207" name="Picture 55" descr="SKNG03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2590800"/>
            <a:ext cx="1066800" cy="1066800"/>
          </a:xfrm>
          <a:prstGeom prst="rect">
            <a:avLst/>
          </a:prstGeom>
          <a:noFill/>
        </p:spPr>
      </p:pic>
      <p:pic>
        <p:nvPicPr>
          <p:cNvPr id="49210" name="Picture 58" descr="FLOWR01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0" y="4572000"/>
            <a:ext cx="990600" cy="941388"/>
          </a:xfrm>
          <a:prstGeom prst="rect">
            <a:avLst/>
          </a:prstGeom>
          <a:noFill/>
        </p:spPr>
      </p:pic>
      <p:pic>
        <p:nvPicPr>
          <p:cNvPr id="49211" name="Picture 59" descr="FGARD02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2438400" y="3352800"/>
            <a:ext cx="1069975" cy="1066800"/>
          </a:xfrm>
          <a:prstGeom prst="rect">
            <a:avLst/>
          </a:prstGeom>
          <a:noFill/>
        </p:spPr>
      </p:pic>
      <p:pic>
        <p:nvPicPr>
          <p:cNvPr id="49212" name="Picture 60" descr="FGARD00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95800" y="5486400"/>
            <a:ext cx="1371600" cy="655638"/>
          </a:xfrm>
          <a:prstGeom prst="rect">
            <a:avLst/>
          </a:prstGeom>
          <a:noFill/>
        </p:spPr>
      </p:pic>
      <p:pic>
        <p:nvPicPr>
          <p:cNvPr id="49213" name="Picture 61" descr="GWN03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486400" y="3505200"/>
            <a:ext cx="990600" cy="900113"/>
          </a:xfrm>
          <a:prstGeom prst="rect">
            <a:avLst/>
          </a:prstGeom>
          <a:noFill/>
        </p:spPr>
      </p:pic>
      <p:pic>
        <p:nvPicPr>
          <p:cNvPr id="49214" name="Picture 62" descr="WINE09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429000" y="2286000"/>
            <a:ext cx="922338" cy="1371600"/>
          </a:xfrm>
          <a:prstGeom prst="rect">
            <a:avLst/>
          </a:prstGeom>
          <a:noFill/>
        </p:spPr>
      </p:pic>
      <p:pic>
        <p:nvPicPr>
          <p:cNvPr id="49216" name="Picture 64" descr="FS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590800" y="4572000"/>
            <a:ext cx="1295400" cy="800100"/>
          </a:xfrm>
          <a:prstGeom prst="rect">
            <a:avLst/>
          </a:prstGeom>
          <a:noFill/>
        </p:spPr>
      </p:pic>
      <p:sp>
        <p:nvSpPr>
          <p:cNvPr id="49217" name="Rectangle 65"/>
          <p:cNvSpPr>
            <a:spLocks noChangeArrowheads="1"/>
          </p:cNvSpPr>
          <p:nvPr/>
        </p:nvSpPr>
        <p:spPr bwMode="auto">
          <a:xfrm>
            <a:off x="6400800" y="25908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solidFill>
                  <a:srgbClr val="3333FF"/>
                </a:solidFill>
                <a:effectLst/>
              </a:rPr>
              <a:t>ZIMA</a:t>
            </a:r>
          </a:p>
        </p:txBody>
      </p:sp>
      <p:sp>
        <p:nvSpPr>
          <p:cNvPr id="49218" name="Rectangle 66"/>
          <p:cNvSpPr>
            <a:spLocks noChangeArrowheads="1"/>
          </p:cNvSpPr>
          <p:nvPr/>
        </p:nvSpPr>
        <p:spPr bwMode="auto">
          <a:xfrm>
            <a:off x="6781800" y="5029200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solidFill>
                  <a:srgbClr val="3333FF"/>
                </a:solidFill>
                <a:effectLst/>
              </a:rPr>
              <a:t>POMLAD</a:t>
            </a:r>
          </a:p>
        </p:txBody>
      </p:sp>
      <p:sp>
        <p:nvSpPr>
          <p:cNvPr id="49219" name="Rectangle 67"/>
          <p:cNvSpPr>
            <a:spLocks noChangeArrowheads="1"/>
          </p:cNvSpPr>
          <p:nvPr/>
        </p:nvSpPr>
        <p:spPr bwMode="auto">
          <a:xfrm>
            <a:off x="533400" y="5181600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solidFill>
                  <a:srgbClr val="3333FF"/>
                </a:solidFill>
                <a:effectLst/>
              </a:rPr>
              <a:t>POLETJE</a:t>
            </a:r>
          </a:p>
        </p:txBody>
      </p:sp>
      <p:sp>
        <p:nvSpPr>
          <p:cNvPr id="49220" name="Rectangle 68"/>
          <p:cNvSpPr>
            <a:spLocks noChangeArrowheads="1"/>
          </p:cNvSpPr>
          <p:nvPr/>
        </p:nvSpPr>
        <p:spPr bwMode="auto">
          <a:xfrm>
            <a:off x="1143000" y="2667000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solidFill>
                  <a:srgbClr val="3333FF"/>
                </a:solidFill>
                <a:effectLst/>
              </a:rPr>
              <a:t>JESEN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85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9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4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4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492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492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9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9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9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9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15" grpId="0" animBg="1"/>
      <p:bldP spid="49193" grpId="0" animBg="1"/>
      <p:bldP spid="49203" grpId="0"/>
      <p:bldP spid="49217" grpId="0"/>
      <p:bldP spid="49218" grpId="0"/>
      <p:bldP spid="49219" grpId="0"/>
      <p:bldP spid="492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8686800" y="654685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sl-SI" sz="1000">
                <a:effectLst/>
              </a:rPr>
              <a:t>7</a:t>
            </a:r>
            <a:endParaRPr lang="en-US" sz="1000">
              <a:effectLst/>
            </a:endParaRPr>
          </a:p>
        </p:txBody>
      </p:sp>
      <p:sp>
        <p:nvSpPr>
          <p:cNvPr id="50201" name="Rectangle 25"/>
          <p:cNvSpPr>
            <a:spLocks noChangeArrowheads="1"/>
          </p:cNvSpPr>
          <p:nvPr/>
        </p:nvSpPr>
        <p:spPr bwMode="auto">
          <a:xfrm>
            <a:off x="533400" y="762000"/>
            <a:ext cx="7772400" cy="4572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lIns="92075" tIns="46038" rIns="92075" bIns="46038" anchor="ctr"/>
          <a:lstStyle/>
          <a:p>
            <a:r>
              <a:rPr lang="sl-SI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sl-SI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DAN IN NOČ</a:t>
            </a:r>
          </a:p>
        </p:txBody>
      </p:sp>
      <p:pic>
        <p:nvPicPr>
          <p:cNvPr id="50207" name="Picture 31" descr="AG00608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457200"/>
            <a:ext cx="1238250" cy="1008063"/>
          </a:xfrm>
          <a:prstGeom prst="rect">
            <a:avLst/>
          </a:prstGeom>
          <a:noFill/>
        </p:spPr>
      </p:pic>
      <p:pic>
        <p:nvPicPr>
          <p:cNvPr id="50208" name="Picture 32" descr="MOON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6596">
            <a:off x="5181600" y="1524000"/>
            <a:ext cx="1328738" cy="2239963"/>
          </a:xfrm>
          <a:prstGeom prst="rect">
            <a:avLst/>
          </a:prstGeom>
          <a:noFill/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pic>
        <p:nvPicPr>
          <p:cNvPr id="50209" name="Picture 33" descr="SCAMP0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6248400" y="4191000"/>
            <a:ext cx="1982788" cy="1512888"/>
          </a:xfrm>
          <a:prstGeom prst="rect">
            <a:avLst/>
          </a:prstGeom>
          <a:noFill/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pic>
        <p:nvPicPr>
          <p:cNvPr id="50210" name="Picture 34" descr="SCAMP05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0600" y="4495800"/>
            <a:ext cx="2971800" cy="1512888"/>
          </a:xfrm>
          <a:prstGeom prst="rect">
            <a:avLst/>
          </a:prstGeom>
          <a:noFill/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pic>
        <p:nvPicPr>
          <p:cNvPr id="50212" name="Picture 3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1600200"/>
            <a:ext cx="185896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2">
                <a:alpha val="50000"/>
              </a:schemeClr>
            </a:outerShdw>
          </a:effectLst>
        </p:spPr>
      </p:pic>
      <p:sp>
        <p:nvSpPr>
          <p:cNvPr id="50213" name="Rectangle 37"/>
          <p:cNvSpPr>
            <a:spLocks noChangeArrowheads="1"/>
          </p:cNvSpPr>
          <p:nvPr/>
        </p:nvSpPr>
        <p:spPr bwMode="auto">
          <a:xfrm>
            <a:off x="1219200" y="3657600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 algn="ctr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effectLst/>
              </a:rPr>
              <a:t>DAN</a:t>
            </a:r>
          </a:p>
        </p:txBody>
      </p:sp>
      <p:sp>
        <p:nvSpPr>
          <p:cNvPr id="50214" name="Rectangle 38"/>
          <p:cNvSpPr>
            <a:spLocks noChangeArrowheads="1"/>
          </p:cNvSpPr>
          <p:nvPr/>
        </p:nvSpPr>
        <p:spPr bwMode="auto">
          <a:xfrm>
            <a:off x="6019800" y="3886200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marL="342900" indent="-342900" algn="ctr">
              <a:spcBef>
                <a:spcPct val="30000"/>
              </a:spcBef>
              <a:buClr>
                <a:srgbClr val="00FF00"/>
              </a:buClr>
              <a:buSzPct val="80000"/>
            </a:pPr>
            <a:r>
              <a:rPr lang="sl-SI" sz="2800" b="1">
                <a:effectLst/>
              </a:rPr>
              <a:t>NOČ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0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0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0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1000"/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1000"/>
                                        <p:tgtEl>
                                          <p:spTgt spid="50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000"/>
                                        <p:tgtEl>
                                          <p:spTgt spid="50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1000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1000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000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1" grpId="0" animBg="1"/>
      <p:bldP spid="50213" grpId="0"/>
      <p:bldP spid="502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8686800" y="654685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sl-SI" sz="1000">
                <a:effectLst/>
              </a:rPr>
              <a:t>8</a:t>
            </a:r>
            <a:endParaRPr lang="en-US" sz="1000">
              <a:effectLst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ORBOX">
  <a:themeElements>
    <a:clrScheme name="">
      <a:dk1>
        <a:srgbClr val="000000"/>
      </a:dk1>
      <a:lt1>
        <a:srgbClr val="FFFFFF"/>
      </a:lt1>
      <a:dk2>
        <a:srgbClr val="000000"/>
      </a:dk2>
      <a:lt2>
        <a:srgbClr val="0066FF"/>
      </a:lt2>
      <a:accent1>
        <a:srgbClr val="FF00FF"/>
      </a:accent1>
      <a:accent2>
        <a:srgbClr val="00FF0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E700"/>
      </a:accent6>
      <a:hlink>
        <a:srgbClr val="00FFFF"/>
      </a:hlink>
      <a:folHlink>
        <a:srgbClr val="808080"/>
      </a:folHlink>
    </a:clrScheme>
    <a:fontScheme name="COLORBOX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603AB"/>
            </a:gs>
            <a:gs pos="12000">
              <a:srgbClr val="E81766"/>
            </a:gs>
            <a:gs pos="27000">
              <a:srgbClr val="EE3F17"/>
            </a:gs>
            <a:gs pos="48000">
              <a:srgbClr val="FFFF00"/>
            </a:gs>
            <a:gs pos="64999">
              <a:srgbClr val="1A8D48"/>
            </a:gs>
            <a:gs pos="78999">
              <a:srgbClr val="0819FB"/>
            </a:gs>
            <a:gs pos="100000">
              <a:srgbClr val="A603AB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603AB"/>
            </a:gs>
            <a:gs pos="12000">
              <a:srgbClr val="E81766"/>
            </a:gs>
            <a:gs pos="27000">
              <a:srgbClr val="EE3F17"/>
            </a:gs>
            <a:gs pos="48000">
              <a:srgbClr val="FFFF00"/>
            </a:gs>
            <a:gs pos="64999">
              <a:srgbClr val="1A8D48"/>
            </a:gs>
            <a:gs pos="78999">
              <a:srgbClr val="0819FB"/>
            </a:gs>
            <a:gs pos="100000">
              <a:srgbClr val="A603AB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COLORBOX 1">
        <a:dk1>
          <a:srgbClr val="000000"/>
        </a:dk1>
        <a:lt1>
          <a:srgbClr val="FFFFFF"/>
        </a:lt1>
        <a:dk2>
          <a:srgbClr val="969696"/>
        </a:dk2>
        <a:lt2>
          <a:srgbClr val="FFFFFF"/>
        </a:lt2>
        <a:accent1>
          <a:srgbClr val="0000FF"/>
        </a:accent1>
        <a:accent2>
          <a:srgbClr val="66FF33"/>
        </a:accent2>
        <a:accent3>
          <a:srgbClr val="C9C9C9"/>
        </a:accent3>
        <a:accent4>
          <a:srgbClr val="DADADA"/>
        </a:accent4>
        <a:accent5>
          <a:srgbClr val="AAAAFF"/>
        </a:accent5>
        <a:accent6>
          <a:srgbClr val="5CE72D"/>
        </a:accent6>
        <a:hlink>
          <a:srgbClr val="D6009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LORBOX 2">
        <a:dk1>
          <a:srgbClr val="000000"/>
        </a:dk1>
        <a:lt1>
          <a:srgbClr val="FFFFFF"/>
        </a:lt1>
        <a:dk2>
          <a:srgbClr val="000000"/>
        </a:dk2>
        <a:lt2>
          <a:srgbClr val="FFFFCC"/>
        </a:lt2>
        <a:accent1>
          <a:srgbClr val="FF00FF"/>
        </a:accent1>
        <a:accent2>
          <a:srgbClr val="00FF00"/>
        </a:accent2>
        <a:accent3>
          <a:srgbClr val="FFFFFF"/>
        </a:accent3>
        <a:accent4>
          <a:srgbClr val="000000"/>
        </a:accent4>
        <a:accent5>
          <a:srgbClr val="FFAAFF"/>
        </a:accent5>
        <a:accent6>
          <a:srgbClr val="00E700"/>
        </a:accent6>
        <a:hlink>
          <a:srgbClr val="00FF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LORBOX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603AB"/>
            </a:gs>
            <a:gs pos="12000">
              <a:srgbClr val="E81766"/>
            </a:gs>
            <a:gs pos="27000">
              <a:srgbClr val="EE3F17"/>
            </a:gs>
            <a:gs pos="48000">
              <a:srgbClr val="FFFF00"/>
            </a:gs>
            <a:gs pos="64999">
              <a:srgbClr val="1A8D48"/>
            </a:gs>
            <a:gs pos="78999">
              <a:srgbClr val="0819FB"/>
            </a:gs>
            <a:gs pos="100000">
              <a:srgbClr val="A603AB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603AB"/>
            </a:gs>
            <a:gs pos="12000">
              <a:srgbClr val="E81766"/>
            </a:gs>
            <a:gs pos="27000">
              <a:srgbClr val="EE3F17"/>
            </a:gs>
            <a:gs pos="48000">
              <a:srgbClr val="FFFF00"/>
            </a:gs>
            <a:gs pos="64999">
              <a:srgbClr val="1A8D48"/>
            </a:gs>
            <a:gs pos="78999">
              <a:srgbClr val="0819FB"/>
            </a:gs>
            <a:gs pos="100000">
              <a:srgbClr val="A603AB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0066FF"/>
    </a:lt2>
    <a:accent1>
      <a:srgbClr val="FF00FF"/>
    </a:accent1>
    <a:accent2>
      <a:srgbClr val="00FF00"/>
    </a:accent2>
    <a:accent3>
      <a:srgbClr val="FFFFFF"/>
    </a:accent3>
    <a:accent4>
      <a:srgbClr val="000000"/>
    </a:accent4>
    <a:accent5>
      <a:srgbClr val="FFAAFF"/>
    </a:accent5>
    <a:accent6>
      <a:srgbClr val="00E700"/>
    </a:accent6>
    <a:hlink>
      <a:srgbClr val="00FFFF"/>
    </a:hlink>
    <a:folHlink>
      <a:srgbClr val="80808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FF3300"/>
    </a:lt2>
    <a:accent1>
      <a:srgbClr val="FF00FF"/>
    </a:accent1>
    <a:accent2>
      <a:srgbClr val="00FF00"/>
    </a:accent2>
    <a:accent3>
      <a:srgbClr val="FFFFFF"/>
    </a:accent3>
    <a:accent4>
      <a:srgbClr val="000000"/>
    </a:accent4>
    <a:accent5>
      <a:srgbClr val="FFAAFF"/>
    </a:accent5>
    <a:accent6>
      <a:srgbClr val="00E700"/>
    </a:accent6>
    <a:hlink>
      <a:srgbClr val="00FFFF"/>
    </a:hlink>
    <a:folHlink>
      <a:srgbClr val="80808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FF6600"/>
    </a:lt2>
    <a:accent1>
      <a:srgbClr val="FF00FF"/>
    </a:accent1>
    <a:accent2>
      <a:srgbClr val="00FF00"/>
    </a:accent2>
    <a:accent3>
      <a:srgbClr val="FFFFFF"/>
    </a:accent3>
    <a:accent4>
      <a:srgbClr val="000000"/>
    </a:accent4>
    <a:accent5>
      <a:srgbClr val="FFAAFF"/>
    </a:accent5>
    <a:accent6>
      <a:srgbClr val="00E700"/>
    </a:accent6>
    <a:hlink>
      <a:srgbClr val="00FFFF"/>
    </a:hlink>
    <a:folHlink>
      <a:srgbClr val="80808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FFFF00"/>
    </a:lt2>
    <a:accent1>
      <a:srgbClr val="FF00FF"/>
    </a:accent1>
    <a:accent2>
      <a:srgbClr val="00FF00"/>
    </a:accent2>
    <a:accent3>
      <a:srgbClr val="FFFFFF"/>
    </a:accent3>
    <a:accent4>
      <a:srgbClr val="000000"/>
    </a:accent4>
    <a:accent5>
      <a:srgbClr val="FFAAFF"/>
    </a:accent5>
    <a:accent6>
      <a:srgbClr val="00E700"/>
    </a:accent6>
    <a:hlink>
      <a:srgbClr val="00FFFF"/>
    </a:hlink>
    <a:folHlink>
      <a:srgbClr val="80808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00FF00"/>
    </a:lt2>
    <a:accent1>
      <a:srgbClr val="FF00FF"/>
    </a:accent1>
    <a:accent2>
      <a:srgbClr val="00FF00"/>
    </a:accent2>
    <a:accent3>
      <a:srgbClr val="FFFFFF"/>
    </a:accent3>
    <a:accent4>
      <a:srgbClr val="000000"/>
    </a:accent4>
    <a:accent5>
      <a:srgbClr val="FFAAFF"/>
    </a:accent5>
    <a:accent6>
      <a:srgbClr val="00E700"/>
    </a:accent6>
    <a:hlink>
      <a:srgbClr val="00FFFF"/>
    </a:hlink>
    <a:folHlink>
      <a:srgbClr val="80808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00FFCC"/>
    </a:lt2>
    <a:accent1>
      <a:srgbClr val="FF00FF"/>
    </a:accent1>
    <a:accent2>
      <a:srgbClr val="00FF00"/>
    </a:accent2>
    <a:accent3>
      <a:srgbClr val="FFFFFF"/>
    </a:accent3>
    <a:accent4>
      <a:srgbClr val="000000"/>
    </a:accent4>
    <a:accent5>
      <a:srgbClr val="FFAAFF"/>
    </a:accent5>
    <a:accent6>
      <a:srgbClr val="00E700"/>
    </a:accent6>
    <a:hlink>
      <a:srgbClr val="00FFFF"/>
    </a:hlink>
    <a:folHlink>
      <a:srgbClr val="80808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0000FF"/>
    </a:lt2>
    <a:accent1>
      <a:srgbClr val="FF00FF"/>
    </a:accent1>
    <a:accent2>
      <a:srgbClr val="00FF00"/>
    </a:accent2>
    <a:accent3>
      <a:srgbClr val="FFFFFF"/>
    </a:accent3>
    <a:accent4>
      <a:srgbClr val="000000"/>
    </a:accent4>
    <a:accent5>
      <a:srgbClr val="FFAAFF"/>
    </a:accent5>
    <a:accent6>
      <a:srgbClr val="00E700"/>
    </a:accent6>
    <a:hlink>
      <a:srgbClr val="00FFFF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1959</TotalTime>
  <Words>91</Words>
  <Application>Microsoft PowerPoint</Application>
  <PresentationFormat>Diaprojekcija na zaslonu (4:3)</PresentationFormat>
  <Paragraphs>53</Paragraphs>
  <Slides>8</Slides>
  <Notes>1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7" baseType="lpstr">
      <vt:lpstr>Times New Roman</vt:lpstr>
      <vt:lpstr>Arial</vt:lpstr>
      <vt:lpstr>Monotype Sorts</vt:lpstr>
      <vt:lpstr>Wingdings</vt:lpstr>
      <vt:lpstr>Arial Black</vt:lpstr>
      <vt:lpstr>Exotc350 DmBd BT</vt:lpstr>
      <vt:lpstr>COLORBOX</vt:lpstr>
      <vt:lpstr>Privzeti načrt</vt:lpstr>
      <vt:lpstr>Micrografx Windows Draw 6.0 Drawing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Jerič</dc:creator>
  <cp:lastModifiedBy>Rosana</cp:lastModifiedBy>
  <cp:revision>208</cp:revision>
  <cp:lastPrinted>1601-01-01T00:00:00Z</cp:lastPrinted>
  <dcterms:created xsi:type="dcterms:W3CDTF">2005-03-08T14:45:12Z</dcterms:created>
  <dcterms:modified xsi:type="dcterms:W3CDTF">2010-08-13T14:11:41Z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