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66" r:id="rId2"/>
    <p:sldId id="265" r:id="rId3"/>
    <p:sldId id="256" r:id="rId4"/>
    <p:sldId id="257" r:id="rId5"/>
    <p:sldId id="262" r:id="rId6"/>
    <p:sldId id="258" r:id="rId7"/>
    <p:sldId id="259" r:id="rId8"/>
    <p:sldId id="261" r:id="rId9"/>
    <p:sldId id="260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66"/>
    <a:srgbClr val="FFFFFF"/>
    <a:srgbClr val="660066"/>
    <a:srgbClr val="FFFF99"/>
    <a:srgbClr val="000099"/>
    <a:srgbClr val="FF3300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8499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8499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8499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8499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8499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8500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850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850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36F6637-C056-49D4-BCF5-81FAE56F09E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E413E-8DB7-4A71-98C5-D72155B5379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2DFC2-AC86-455A-AAED-36FBD9F357E7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B44FE-FF23-43D0-A3FB-08DC11EF4F5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0D084-1EDF-46E7-9CF4-460DEEE7C56E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F81CB-10F7-4037-8ECA-AD27ED5B702C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1F4FF-3833-499E-BF49-9CE608C2AAD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12FE9-198C-4DA8-9CFD-60CBDEC9B87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74C6C-6EC5-4F54-BD54-CABB0FE3AD20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7F583-638D-43A9-B71E-08EE09B6008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0D621-3AA0-4ABC-9923-97A3E619968E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39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839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839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839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839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839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839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839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839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839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839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1A1CDCC-3F3C-4DBF-8DA3-2423FB36BBF9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839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839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5236" name="Picture 4" descr="DSC004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24400"/>
            <a:ext cx="2668587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/>
              <a:t>GOZD</a:t>
            </a:r>
          </a:p>
        </p:txBody>
      </p:sp>
      <p:sp>
        <p:nvSpPr>
          <p:cNvPr id="92166" name="Rectangle 6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557338"/>
            <a:ext cx="8007350" cy="4191000"/>
          </a:xfrm>
        </p:spPr>
        <p:txBody>
          <a:bodyPr/>
          <a:lstStyle/>
          <a:p>
            <a:r>
              <a:rPr lang="sl-SI" sz="3600" b="1"/>
              <a:t>GOZDNE RASTLINE:</a:t>
            </a:r>
            <a:r>
              <a:rPr lang="sl-SI"/>
              <a:t> PRAPROT, MAH, GOBE, DREVESA - SMREKA, BUKEV, HRAST …</a:t>
            </a:r>
          </a:p>
          <a:p>
            <a:endParaRPr lang="sl-SI"/>
          </a:p>
          <a:p>
            <a:r>
              <a:rPr lang="sl-SI" sz="3600" b="1"/>
              <a:t>GOZDNE ŽIVALI:</a:t>
            </a:r>
            <a:r>
              <a:rPr lang="sl-SI"/>
              <a:t> SRNA, MEDVED, DIVJI PRAŠIČ, VEVERICA, JEŽ, …</a:t>
            </a:r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3"/>
          <a:srcRect l="11888" t="21118" r="12616" b="12706"/>
          <a:stretch>
            <a:fillRect/>
          </a:stretch>
        </p:blipFill>
        <p:spPr bwMode="auto">
          <a:xfrm>
            <a:off x="468313" y="1196975"/>
            <a:ext cx="8316912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autoRev="1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6" grpId="0" build="p"/>
      <p:bldP spid="92166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339975" y="2060575"/>
            <a:ext cx="4608513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sz="3200" b="1">
                <a:solidFill>
                  <a:srgbClr val="000000"/>
                </a:solidFill>
              </a:rPr>
              <a:t>ŽIVLJENJSKA OKOLJA</a:t>
            </a: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rot="-10511903">
            <a:off x="2700338" y="2133600"/>
            <a:ext cx="1296987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rot="3659045">
            <a:off x="4175919" y="4040982"/>
            <a:ext cx="1081087" cy="577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rot="-3843127">
            <a:off x="5220494" y="2061369"/>
            <a:ext cx="1296987" cy="7207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611188" y="1557338"/>
            <a:ext cx="1944687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 b="1">
                <a:solidFill>
                  <a:srgbClr val="000000"/>
                </a:solidFill>
              </a:rPr>
              <a:t>MLAKA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6516688" y="1773238"/>
            <a:ext cx="2447925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 b="1">
                <a:solidFill>
                  <a:srgbClr val="000000"/>
                </a:solidFill>
              </a:rPr>
              <a:t>VRT, NJIVA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2916238" y="5084763"/>
            <a:ext cx="3529012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2400" b="1">
                <a:solidFill>
                  <a:srgbClr val="000000"/>
                </a:solidFill>
              </a:rPr>
              <a:t>TRAVNIK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0" y="404813"/>
            <a:ext cx="4356100" cy="1004887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 b="1">
                <a:solidFill>
                  <a:srgbClr val="000000"/>
                </a:solidFill>
              </a:rPr>
              <a:t>ŽIVALI: ŽABA, PIJAVKA</a:t>
            </a:r>
            <a:r>
              <a:rPr lang="sl-SI" sz="2400">
                <a:solidFill>
                  <a:srgbClr val="000000"/>
                </a:solidFill>
              </a:rPr>
              <a:t>, </a:t>
            </a:r>
            <a:r>
              <a:rPr lang="sl-SI" sz="2400" b="1">
                <a:solidFill>
                  <a:srgbClr val="000000"/>
                </a:solidFill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sl-SI" sz="2400" b="1">
                <a:solidFill>
                  <a:srgbClr val="000000"/>
                </a:solidFill>
              </a:rPr>
              <a:t>RASTLINE:</a:t>
            </a:r>
            <a:r>
              <a:rPr lang="sl-SI">
                <a:solidFill>
                  <a:srgbClr val="000000"/>
                </a:solidFill>
              </a:rPr>
              <a:t> </a:t>
            </a:r>
            <a:r>
              <a:rPr lang="sl-SI" sz="2400" b="1">
                <a:solidFill>
                  <a:srgbClr val="000000"/>
                </a:solidFill>
              </a:rPr>
              <a:t>ROGOZ, TRS,</a:t>
            </a:r>
            <a:r>
              <a:rPr lang="sl-SI">
                <a:solidFill>
                  <a:srgbClr val="000000"/>
                </a:solidFill>
              </a:rPr>
              <a:t> </a:t>
            </a:r>
            <a:r>
              <a:rPr lang="sl-SI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4967288" y="260350"/>
            <a:ext cx="4176712" cy="1370013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 b="1">
                <a:solidFill>
                  <a:srgbClr val="000000"/>
                </a:solidFill>
              </a:rPr>
              <a:t>ŽIVALI: KRT, VOLUHAR …</a:t>
            </a:r>
          </a:p>
          <a:p>
            <a:pPr>
              <a:spcBef>
                <a:spcPct val="50000"/>
              </a:spcBef>
            </a:pPr>
            <a:r>
              <a:rPr lang="sl-SI" sz="2400" b="1">
                <a:solidFill>
                  <a:srgbClr val="000000"/>
                </a:solidFill>
              </a:rPr>
              <a:t>RASTLINE:</a:t>
            </a:r>
            <a:r>
              <a:rPr lang="sl-SI">
                <a:solidFill>
                  <a:srgbClr val="000000"/>
                </a:solidFill>
              </a:rPr>
              <a:t> </a:t>
            </a:r>
            <a:r>
              <a:rPr lang="sl-SI" sz="2400" b="1">
                <a:solidFill>
                  <a:srgbClr val="000000"/>
                </a:solidFill>
              </a:rPr>
              <a:t>SOLATA, KORENČEK, …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2124075" y="5661025"/>
            <a:ext cx="5040313" cy="1004888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400" b="1">
                <a:solidFill>
                  <a:srgbClr val="000000"/>
                </a:solidFill>
              </a:rPr>
              <a:t>ŽIVALI: ČRIČEK, KOBILICA, …</a:t>
            </a:r>
          </a:p>
          <a:p>
            <a:pPr>
              <a:spcBef>
                <a:spcPct val="50000"/>
              </a:spcBef>
            </a:pPr>
            <a:r>
              <a:rPr lang="sl-SI" sz="2400" b="1">
                <a:solidFill>
                  <a:srgbClr val="000000"/>
                </a:solidFill>
              </a:rPr>
              <a:t>RASTLINE: TRAVE, CVETICE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/>
          <a:srcRect l="11888" t="21118" r="12616" b="12706"/>
          <a:stretch>
            <a:fillRect/>
          </a:stretch>
        </p:blipFill>
        <p:spPr bwMode="auto">
          <a:xfrm>
            <a:off x="2700338" y="3789363"/>
            <a:ext cx="427196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5" descr="DSC004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549275"/>
            <a:ext cx="4019550" cy="3014663"/>
          </a:xfrm>
          <a:prstGeom prst="rect">
            <a:avLst/>
          </a:prstGeom>
          <a:noFill/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4"/>
          <a:srcRect l="11888" t="21118" r="10629" b="12706"/>
          <a:stretch>
            <a:fillRect/>
          </a:stretch>
        </p:blipFill>
        <p:spPr bwMode="auto">
          <a:xfrm>
            <a:off x="323850" y="549275"/>
            <a:ext cx="44275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258888" y="1557338"/>
            <a:ext cx="2590800" cy="70167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4000" b="1">
                <a:solidFill>
                  <a:srgbClr val="000000"/>
                </a:solidFill>
              </a:rPr>
              <a:t>MLAKA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508625" y="1700213"/>
            <a:ext cx="2590800" cy="7016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4000" b="1"/>
              <a:t>VRT</a:t>
            </a:r>
          </a:p>
        </p:txBody>
      </p:sp>
      <p:sp>
        <p:nvSpPr>
          <p:cNvPr id="100362" name="Text Box 10"/>
          <p:cNvSpPr txBox="1">
            <a:spLocks noChangeArrowheads="1"/>
          </p:cNvSpPr>
          <p:nvPr/>
        </p:nvSpPr>
        <p:spPr bwMode="auto">
          <a:xfrm>
            <a:off x="3563938" y="4868863"/>
            <a:ext cx="2590800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4000" b="1">
                <a:solidFill>
                  <a:srgbClr val="FFFFFF"/>
                </a:solidFill>
              </a:rPr>
              <a:t>TRAVNIK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205038"/>
            <a:ext cx="7772400" cy="1008062"/>
          </a:xfrm>
          <a:solidFill>
            <a:srgbClr val="000099"/>
          </a:solidFill>
        </p:spPr>
        <p:txBody>
          <a:bodyPr/>
          <a:lstStyle/>
          <a:p>
            <a:pPr algn="ctr"/>
            <a:r>
              <a:rPr lang="sl-SI" sz="6600"/>
              <a:t>ŽIVA BITJA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7991475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4400" b="1">
                <a:solidFill>
                  <a:srgbClr val="000000"/>
                </a:solidFill>
              </a:rPr>
              <a:t>ČLOVEK, ŽIVALI, RASTLINE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827088" y="3789363"/>
            <a:ext cx="7200900" cy="22891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sz="3600" b="1">
                <a:solidFill>
                  <a:srgbClr val="000000"/>
                </a:solidFill>
              </a:rPr>
              <a:t>DIHAJO	  		 RASTEJO 	</a:t>
            </a:r>
          </a:p>
          <a:p>
            <a:pPr algn="ctr">
              <a:spcBef>
                <a:spcPct val="50000"/>
              </a:spcBef>
            </a:pPr>
            <a:r>
              <a:rPr lang="sl-SI" sz="3600" b="1">
                <a:solidFill>
                  <a:srgbClr val="000000"/>
                </a:solidFill>
              </a:rPr>
              <a:t>		SE PREHRANJUJEJO  </a:t>
            </a:r>
          </a:p>
          <a:p>
            <a:pPr algn="ctr">
              <a:spcBef>
                <a:spcPct val="50000"/>
              </a:spcBef>
            </a:pPr>
            <a:r>
              <a:rPr lang="sl-SI" sz="3600" b="1">
                <a:solidFill>
                  <a:srgbClr val="000000"/>
                </a:solidFill>
              </a:rPr>
              <a:t>SE RAZMNOŽUJEJO   UMREJO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942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  <p:bldP spid="94210" grpId="1" animBg="1"/>
      <p:bldP spid="94212" grpId="0" animBg="1"/>
      <p:bldP spid="942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/>
              <a:t>ŽIVLJENJSKA OKOLJA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80288" y="6308725"/>
            <a:ext cx="1420812" cy="2159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sl-SI" sz="2000"/>
              <a:t>KJ,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200"/>
              <a:t>RAZLIČNA ŽIVLJENJSKA OKOLJA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/>
              <a:t>MLAKA</a:t>
            </a:r>
          </a:p>
          <a:p>
            <a:r>
              <a:rPr lang="sl-SI" b="1"/>
              <a:t>VRT, NJIVA</a:t>
            </a:r>
          </a:p>
          <a:p>
            <a:r>
              <a:rPr lang="sl-SI" b="1"/>
              <a:t>SADOVNJAK</a:t>
            </a:r>
          </a:p>
          <a:p>
            <a:r>
              <a:rPr lang="sl-SI" b="1"/>
              <a:t>REKA</a:t>
            </a:r>
          </a:p>
          <a:p>
            <a:r>
              <a:rPr lang="sl-SI" b="1"/>
              <a:t>TRAVNIK</a:t>
            </a:r>
          </a:p>
          <a:p>
            <a:r>
              <a:rPr lang="sl-SI" b="1"/>
              <a:t>GOZD</a:t>
            </a:r>
          </a:p>
          <a:p>
            <a:r>
              <a:rPr lang="sl-SI" b="1"/>
              <a:t>…</a:t>
            </a:r>
          </a:p>
          <a:p>
            <a:endParaRPr lang="sl-SI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  <p:bldP spid="86019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RASTLINE: TRST, LOKVANJ, </a:t>
            </a:r>
          </a:p>
          <a:p>
            <a:pPr>
              <a:buFont typeface="Wingdings" pitchFamily="2" charset="2"/>
              <a:buNone/>
            </a:pPr>
            <a:r>
              <a:rPr lang="sl-SI"/>
              <a:t>   ROGOZ …</a:t>
            </a:r>
          </a:p>
          <a:p>
            <a:endParaRPr lang="sl-SI"/>
          </a:p>
          <a:p>
            <a:r>
              <a:rPr lang="sl-SI"/>
              <a:t>ŽIVALI: PIJAVKA, ŽABA, KAČJI PASTIR, …</a:t>
            </a:r>
          </a:p>
        </p:txBody>
      </p:sp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4292600"/>
            <a:ext cx="7493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221163"/>
            <a:ext cx="7905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4868863"/>
            <a:ext cx="9652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2420938"/>
            <a:ext cx="8905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2420938"/>
            <a:ext cx="5334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5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2997200"/>
            <a:ext cx="5397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8"/>
          <a:srcRect l="11888" t="21118" r="10629" b="12706"/>
          <a:stretch>
            <a:fillRect/>
          </a:stretch>
        </p:blipFill>
        <p:spPr bwMode="auto">
          <a:xfrm>
            <a:off x="827088" y="1341438"/>
            <a:ext cx="7697787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/>
              <a:t>MLAKA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250" autoRev="1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7" dur="250" autoRev="1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3" dur="250" autoRev="1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91139" grpId="1" build="p"/>
      <p:bldP spid="911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DSC00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941888"/>
            <a:ext cx="2292350" cy="1719262"/>
          </a:xfrm>
          <a:prstGeom prst="rect">
            <a:avLst/>
          </a:prstGeom>
          <a:noFill/>
        </p:spPr>
      </p:pic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/>
              <a:t>VRT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484313"/>
            <a:ext cx="8007350" cy="4191000"/>
          </a:xfrm>
        </p:spPr>
        <p:txBody>
          <a:bodyPr/>
          <a:lstStyle/>
          <a:p>
            <a:r>
              <a:rPr lang="sl-SI" sz="3600" b="1"/>
              <a:t>RASTLINE:</a:t>
            </a:r>
            <a:r>
              <a:rPr lang="sl-SI"/>
              <a:t> SOLATA, KORENČEK, PETERŠILJ, KROMPIR, PARADIŽNIK, PAPRIKA, …</a:t>
            </a:r>
          </a:p>
          <a:p>
            <a:endParaRPr lang="sl-SI"/>
          </a:p>
          <a:p>
            <a:r>
              <a:rPr lang="sl-SI" b="1"/>
              <a:t>ŽIVALI:</a:t>
            </a:r>
            <a:r>
              <a:rPr lang="sl-SI"/>
              <a:t> KRT, DEŽEVNIK, MRAVLJE, VOLUHAR …</a:t>
            </a:r>
          </a:p>
        </p:txBody>
      </p:sp>
      <p:pic>
        <p:nvPicPr>
          <p:cNvPr id="87044" name="Picture 4" descr="DSC004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355725"/>
            <a:ext cx="7334250" cy="550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250" autoRev="1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250" autoRev="1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009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  <p:bldP spid="8704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3600" b="1"/>
              <a:t>RASTLINE:</a:t>
            </a:r>
            <a:r>
              <a:rPr lang="sl-SI"/>
              <a:t> DREVESA – JABLANA, HRUŠKA, ČEŠNJA …</a:t>
            </a:r>
          </a:p>
          <a:p>
            <a:endParaRPr lang="sl-SI"/>
          </a:p>
          <a:p>
            <a:r>
              <a:rPr lang="sl-SI" sz="3600" b="1"/>
              <a:t>ŽIVALI:</a:t>
            </a:r>
            <a:r>
              <a:rPr lang="sl-SI"/>
              <a:t> ČEBELE, METULJI, UŠI, MRAVLJE …</a:t>
            </a:r>
          </a:p>
        </p:txBody>
      </p:sp>
      <p:pic>
        <p:nvPicPr>
          <p:cNvPr id="88070" name="Picture 6" descr="DSC00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5413" cy="2000250"/>
          </a:xfrm>
          <a:prstGeom prst="rect">
            <a:avLst/>
          </a:prstGeom>
          <a:noFill/>
        </p:spPr>
      </p:pic>
      <p:pic>
        <p:nvPicPr>
          <p:cNvPr id="88068" name="Picture 4" descr="IMG_77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412875"/>
            <a:ext cx="6831012" cy="5124450"/>
          </a:xfrm>
          <a:prstGeom prst="rect">
            <a:avLst/>
          </a:prstGeom>
          <a:noFill/>
        </p:spPr>
      </p:pic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/>
              <a:t>SADOVNJAK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250" autoRev="1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250" autoRev="1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67" grpId="1" build="p"/>
      <p:bldP spid="880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437063"/>
            <a:ext cx="21336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RASTLINE: TRAVE, CVETICE …</a:t>
            </a:r>
          </a:p>
          <a:p>
            <a:endParaRPr lang="sl-SI"/>
          </a:p>
          <a:p>
            <a:r>
              <a:rPr lang="sl-SI"/>
              <a:t>ŽIVALI: MRAVLJE, METULJI, ČRIČKI, KOBILICE …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/>
          <a:srcRect l="11888" t="21118" r="12616" b="12706"/>
          <a:stretch>
            <a:fillRect/>
          </a:stretch>
        </p:blipFill>
        <p:spPr bwMode="auto">
          <a:xfrm>
            <a:off x="1116013" y="1484313"/>
            <a:ext cx="7151687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/>
              <a:t>TRAVNIK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5" dur="250" autoRev="1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250" autoRev="1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15" grpId="1" build="p"/>
      <p:bldP spid="901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 descr="IMG_77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412875"/>
            <a:ext cx="2076450" cy="1557338"/>
          </a:xfrm>
          <a:prstGeom prst="rect">
            <a:avLst/>
          </a:prstGeom>
          <a:noFill/>
        </p:spPr>
      </p:pic>
      <p:pic>
        <p:nvPicPr>
          <p:cNvPr id="89093" name="Picture 5" descr="IMG_77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2511425" cy="1884362"/>
          </a:xfrm>
          <a:prstGeom prst="rect">
            <a:avLst/>
          </a:prstGeom>
          <a:noFill/>
        </p:spPr>
      </p:pic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3500438"/>
            <a:ext cx="8007350" cy="2447925"/>
          </a:xfrm>
        </p:spPr>
        <p:txBody>
          <a:bodyPr/>
          <a:lstStyle/>
          <a:p>
            <a:r>
              <a:rPr lang="sl-SI"/>
              <a:t>RASTLINE OB REKI</a:t>
            </a:r>
          </a:p>
          <a:p>
            <a:pPr>
              <a:buFont typeface="Wingdings" pitchFamily="2" charset="2"/>
              <a:buNone/>
            </a:pPr>
            <a:endParaRPr lang="sl-SI"/>
          </a:p>
          <a:p>
            <a:r>
              <a:rPr lang="sl-SI"/>
              <a:t>ŽIVALI OB REKI (IŠČEJO HRANO) IN V REKI (ŽIVIJO V NJEJ)</a:t>
            </a:r>
          </a:p>
        </p:txBody>
      </p:sp>
      <p:pic>
        <p:nvPicPr>
          <p:cNvPr id="89095" name="Picture 7"/>
          <p:cNvPicPr>
            <a:picLocks noChangeAspect="1" noChangeArrowheads="1"/>
          </p:cNvPicPr>
          <p:nvPr/>
        </p:nvPicPr>
        <p:blipFill>
          <a:blip r:embed="rId4"/>
          <a:srcRect l="11888" t="21118" r="10629" b="12706"/>
          <a:stretch>
            <a:fillRect/>
          </a:stretch>
        </p:blipFill>
        <p:spPr bwMode="auto">
          <a:xfrm>
            <a:off x="0" y="1341438"/>
            <a:ext cx="8888413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/>
              <a:t>REKA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uiExpand="1" build="p"/>
      <p:bldP spid="89090" grpId="0"/>
    </p:bldLst>
  </p:timing>
</p:sld>
</file>

<file path=ppt/theme/theme1.xml><?xml version="1.0" encoding="utf-8"?>
<a:theme xmlns:a="http://schemas.openxmlformats.org/drawingml/2006/main" name="Plasti stekla">
  <a:themeElements>
    <a:clrScheme name="Plasti ste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Plasti ste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183</TotalTime>
  <Words>211</Words>
  <Application>Microsoft Office PowerPoint</Application>
  <PresentationFormat>Diaprojekcija na zaslonu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Times New Roman</vt:lpstr>
      <vt:lpstr>Wingdings</vt:lpstr>
      <vt:lpstr>Plasti stekla</vt:lpstr>
      <vt:lpstr>Diapozitiv 1</vt:lpstr>
      <vt:lpstr>ŽIVA BITJA</vt:lpstr>
      <vt:lpstr>ŽIVLJENJSKA OKOLJA</vt:lpstr>
      <vt:lpstr>RAZLIČNA ŽIVLJENJSKA OKOLJA</vt:lpstr>
      <vt:lpstr>MLAKA</vt:lpstr>
      <vt:lpstr>VRT</vt:lpstr>
      <vt:lpstr>SADOVNJAK</vt:lpstr>
      <vt:lpstr>TRAVNIK</vt:lpstr>
      <vt:lpstr>REKA</vt:lpstr>
      <vt:lpstr>GOZD</vt:lpstr>
      <vt:lpstr>Diapozitiv 11</vt:lpstr>
      <vt:lpstr>Diapozitiv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ŽIVLJENJSKA OKOLJA</dc:title>
  <dc:creator>test</dc:creator>
  <cp:lastModifiedBy>Rosana</cp:lastModifiedBy>
  <cp:revision>10</cp:revision>
  <dcterms:created xsi:type="dcterms:W3CDTF">2007-04-18T20:37:45Z</dcterms:created>
  <dcterms:modified xsi:type="dcterms:W3CDTF">2010-08-13T13:17:00Z</dcterms:modified>
</cp:coreProperties>
</file>