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1" r:id="rId3"/>
    <p:sldId id="263" r:id="rId4"/>
    <p:sldId id="258" r:id="rId5"/>
    <p:sldId id="264" r:id="rId6"/>
    <p:sldId id="259" r:id="rId7"/>
    <p:sldId id="265" r:id="rId8"/>
    <p:sldId id="262" r:id="rId9"/>
    <p:sldId id="260" r:id="rId10"/>
    <p:sldId id="268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1B67D2-BA56-4F3F-B8DE-6236485E580C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E00CA-E314-4475-846A-184894F07F5F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2F175-B6B9-4B2E-B68C-159AE491FE2C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D702C-3DBA-43AA-A18B-18C1A74FA44A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87EED-98F4-4082-BD7A-40784D210D71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34A33-0493-4CEF-BC9E-B2D67771F73A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6A26C-A01D-4EB8-95BA-C7187CFFE0AD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95237-4A72-4244-9D25-45F09AA646A1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51C95-CFD5-445C-9DEC-447EC352A80D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431C0-2401-4664-BF6B-67C1F44BC557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09A58-9881-43F8-83FA-B9CF09705235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3D9FA-2F6D-4C3B-8918-11D9390CB983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6F5680-6E19-4F6C-B643-847FFAF841D3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h-lj.si/snaga/locevanje" TargetMode="External"/><Relationship Id="rId2" Type="http://schemas.openxmlformats.org/officeDocument/2006/relationships/hyperlink" Target="http://uciteljska.net/ucit_search.php?mode=search&amp;sid=3d04c807fd1702eed2f8d64178bac66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8917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8913"/>
            <a:ext cx="8229600" cy="6335712"/>
          </a:xfrm>
        </p:spPr>
      </p:pic>
      <p:pic>
        <p:nvPicPr>
          <p:cNvPr id="38918" name="Picture 6" descr="DSC017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/>
              <a:t>VIRI: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l-SI" sz="2000">
                <a:hlinkClick r:id="rId2"/>
              </a:rPr>
              <a:t>http://uciteljska.net/ucit_search.php?mode=search&amp;sid=3d04c807fd1702eed2f8d64178bac66f</a:t>
            </a:r>
            <a:endParaRPr lang="sl-SI" sz="2000"/>
          </a:p>
          <a:p>
            <a:pPr>
              <a:buFontTx/>
              <a:buNone/>
            </a:pPr>
            <a:endParaRPr lang="sl-SI" sz="2000"/>
          </a:p>
          <a:p>
            <a:r>
              <a:rPr lang="sl-SI" sz="2000">
                <a:hlinkClick r:id="rId3"/>
              </a:rPr>
              <a:t>http://www.jh-lj.si/snaga/locevanje</a:t>
            </a:r>
            <a:endParaRPr lang="sl-SI" sz="2000"/>
          </a:p>
          <a:p>
            <a:pPr>
              <a:buFontTx/>
              <a:buNone/>
            </a:pPr>
            <a:endParaRPr lang="sl-SI" sz="2000"/>
          </a:p>
          <a:p>
            <a:r>
              <a:rPr lang="sl-SI" sz="2000"/>
              <a:t>lasten arhiv fotografij</a:t>
            </a:r>
            <a:br>
              <a:rPr lang="sl-SI" sz="2000"/>
            </a:br>
            <a:endParaRPr lang="sl-SI" sz="2000"/>
          </a:p>
          <a:p>
            <a:endParaRPr lang="sl-SI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/>
              <a:t>		EKOLOŠKI OTOK</a:t>
            </a:r>
          </a:p>
        </p:txBody>
      </p:sp>
      <p:pic>
        <p:nvPicPr>
          <p:cNvPr id="11270" name="Picture 2" descr="http://www.komunala-kranj.si/pub/images/100_Zabojnikpapir2.jpg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844675"/>
            <a:ext cx="2449512" cy="2952750"/>
          </a:xfrm>
          <a:noFill/>
          <a:ln/>
        </p:spPr>
      </p:pic>
      <p:pic>
        <p:nvPicPr>
          <p:cNvPr id="11271" name="Picture 3" descr="http://www.komunala-kranj.si/pub/images/101_Zabojnikplastik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773238"/>
            <a:ext cx="25193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4" descr="http://www.komunala-kranj.si/pub/images/102_Zabojnikstekl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844675"/>
            <a:ext cx="23764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08962" cy="287337"/>
          </a:xfrm>
        </p:spPr>
        <p:txBody>
          <a:bodyPr/>
          <a:lstStyle/>
          <a:p>
            <a:endParaRPr lang="sl-SI" sz="4000"/>
          </a:p>
        </p:txBody>
      </p:sp>
      <p:pic>
        <p:nvPicPr>
          <p:cNvPr id="15367" name="Picture 2" descr="http://www.komunala-kranj.si/pub/images/100_Zabojnikpapir2.jpg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989138"/>
            <a:ext cx="2879725" cy="3887787"/>
          </a:xfrm>
          <a:noFill/>
          <a:ln/>
        </p:spPr>
      </p:pic>
      <p:pic>
        <p:nvPicPr>
          <p:cNvPr id="15368" name="Picture 8" descr="Odpadki_Papir_1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3429000"/>
            <a:ext cx="4038600" cy="23193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201612"/>
          </a:xfrm>
        </p:spPr>
        <p:txBody>
          <a:bodyPr/>
          <a:lstStyle/>
          <a:p>
            <a:endParaRPr lang="sl-SI" sz="4000"/>
          </a:p>
        </p:txBody>
      </p:sp>
      <p:pic>
        <p:nvPicPr>
          <p:cNvPr id="5127" name="Picture 3" descr="http://www.komunala-kranj.si/pub/images/101_Zabojnikplastika2.jpg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916113"/>
            <a:ext cx="3455988" cy="4176712"/>
          </a:xfrm>
          <a:noFill/>
          <a:ln/>
        </p:spPr>
      </p:pic>
      <p:pic>
        <p:nvPicPr>
          <p:cNvPr id="5128" name="Picture 8" descr="Odpadki_Embalaza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489200"/>
            <a:ext cx="4038600" cy="2746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201612"/>
          </a:xfrm>
        </p:spPr>
        <p:txBody>
          <a:bodyPr/>
          <a:lstStyle/>
          <a:p>
            <a:endParaRPr lang="sl-SI" sz="4000"/>
          </a:p>
        </p:txBody>
      </p:sp>
      <p:pic>
        <p:nvPicPr>
          <p:cNvPr id="17415" name="Picture 7" descr="IMG_16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9463" y="1600200"/>
            <a:ext cx="3394075" cy="4525963"/>
          </a:xfrm>
          <a:noFill/>
          <a:ln/>
        </p:spPr>
      </p:pic>
      <p:pic>
        <p:nvPicPr>
          <p:cNvPr id="17416" name="Picture 8" descr="IMG_1608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201612"/>
          </a:xfrm>
        </p:spPr>
        <p:txBody>
          <a:bodyPr/>
          <a:lstStyle/>
          <a:p>
            <a:endParaRPr lang="sl-SI" sz="4000"/>
          </a:p>
        </p:txBody>
      </p:sp>
      <p:pic>
        <p:nvPicPr>
          <p:cNvPr id="7175" name="Picture 4" descr="http://www.komunala-kranj.si/pub/images/102_Zabojniksteklo2.jpg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060575"/>
            <a:ext cx="2879725" cy="3889375"/>
          </a:xfrm>
          <a:noFill/>
          <a:ln/>
        </p:spPr>
      </p:pic>
      <p:pic>
        <p:nvPicPr>
          <p:cNvPr id="7176" name="Picture 8" descr="Odpadki_Steklo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912938"/>
            <a:ext cx="4038600" cy="3900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OSTANKI HRANE</a:t>
            </a:r>
          </a:p>
        </p:txBody>
      </p:sp>
      <p:pic>
        <p:nvPicPr>
          <p:cNvPr id="19465" name="Picture 9" descr="Odpadki_Bio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781300"/>
            <a:ext cx="4038600" cy="3263900"/>
          </a:xfrm>
          <a:noFill/>
          <a:ln/>
        </p:spPr>
      </p:pic>
      <p:pic>
        <p:nvPicPr>
          <p:cNvPr id="19466" name="Picture 10" descr="DSC02068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916113"/>
            <a:ext cx="4038600" cy="3460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ZBIRNI CENTER</a:t>
            </a:r>
          </a:p>
        </p:txBody>
      </p:sp>
      <p:pic>
        <p:nvPicPr>
          <p:cNvPr id="13321" name="Picture 9" descr="DSC02047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NEVARNI ODPADKI</a:t>
            </a:r>
          </a:p>
        </p:txBody>
      </p:sp>
      <p:pic>
        <p:nvPicPr>
          <p:cNvPr id="9225" name="Picture 9" descr="Odpadki_Nevarni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2205038"/>
            <a:ext cx="4445000" cy="3251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235</TotalTime>
  <Words>17</Words>
  <Application>Microsoft Office PowerPoint</Application>
  <PresentationFormat>Diaprojekcija na zaslonu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2" baseType="lpstr">
      <vt:lpstr>Arial</vt:lpstr>
      <vt:lpstr>Privzeti načrt</vt:lpstr>
      <vt:lpstr>Diapozitiv 1</vt:lpstr>
      <vt:lpstr>  EKOLOŠKI OTOK</vt:lpstr>
      <vt:lpstr>Diapozitiv 3</vt:lpstr>
      <vt:lpstr>Diapozitiv 4</vt:lpstr>
      <vt:lpstr>Diapozitiv 5</vt:lpstr>
      <vt:lpstr>Diapozitiv 6</vt:lpstr>
      <vt:lpstr>OSTANKI HRANE</vt:lpstr>
      <vt:lpstr>ZBIRNI CENTER</vt:lpstr>
      <vt:lpstr>NEVARNI ODPADKI</vt:lpstr>
      <vt:lpstr>VIRI:</vt:lpstr>
    </vt:vector>
  </TitlesOfParts>
  <Company>OŠ Naklo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Acer</dc:creator>
  <cp:lastModifiedBy>Rosana</cp:lastModifiedBy>
  <cp:revision>9</cp:revision>
  <dcterms:created xsi:type="dcterms:W3CDTF">2008-04-03T09:04:16Z</dcterms:created>
  <dcterms:modified xsi:type="dcterms:W3CDTF">2010-08-10T06:47:52Z</dcterms:modified>
</cp:coreProperties>
</file>