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9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0B333A-E5C8-42F1-8B5C-677D318EC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6B05A-CD4D-4362-851F-B5436F4D41D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D9EF87-2039-49CE-AAAE-378249F11CC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524707-130C-4672-9679-67F0E2C4448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8E09C6-592E-4236-B69E-A890679D118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86AA3E-43FE-4038-A28C-A8CAFC4044E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E6BD67-1E0B-424B-8938-347A1EA7B0F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276E1-096F-42F6-8537-C82BEE66C64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EF8F3-F9EA-46C9-B668-A8421B730B3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791C1-9D39-4FFE-B2DB-3F11BC7931CA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A72DB-CFA7-46A4-B898-2C805612E2A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0CFF86-E562-42C0-B19C-AEE9D1446C5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9D7C15-B34B-4E03-B934-700D2568DCB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BFBC6E-10C0-4A89-9995-2797FE0F420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0162FC-0C07-4DFF-9C89-CBF9025F175A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85430-3D83-462F-A178-D5A8EC63B85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FFA6F-7052-406E-AD50-46353592D7FA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2456AF-00A0-4BAF-B6ED-B5AF6F93E0E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E0844-3918-4688-895E-DE91D81A503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CFBB86-4F4B-4E08-8DFE-E867CB07BA1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74420D-7534-44BD-83F8-C01923F2F874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4E915-DBC7-4628-B7F9-83556DBD9436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CB8B8-C391-4B8A-84D8-DB7E01A37804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169EF8-6CBF-4699-8524-A8F89FB863D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16DCE5-029F-428C-BB8C-0A6A5A4FEA9C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A62D2-5242-4626-B2BF-CA4C1B487101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84EB56-F386-4CCB-948F-BF8041C20449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E15BB7-B4F9-40AE-B566-B2E07D3B73D7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13F289-7517-43AE-8ADC-78A031D2F8AF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062A0B-821E-48C2-B4A7-EB654198E728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5F6612-6BEB-41DD-9E53-6C1E1BD1C382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7306C2-2AD5-4BA3-975C-5D6B1196ACB3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9C9A1-667D-4D33-A6B8-1B03A67B5732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1B68A3-D179-4744-8794-6B79A9BB6DE4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46ED89-776A-4DA8-8685-04FAB717B5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27AA1F-2E9F-4E2D-A931-A9F10B8DA2E1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7B640-8EAF-4835-B1DC-EDC9A556CE7C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AFF2A-14B0-4F41-83DE-C417B7228741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31B7FB-2A69-4C73-AFF6-ECF95F911EB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4BCCF-1B7C-456D-BCAD-835195FD865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D908AF-1CD3-485C-A2F3-C4690DE6262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95AB6-864A-4AF8-B0EF-F3946A27173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548C8B-A92C-4DA6-901F-AF2648B25AF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1C8D3-DFAF-4041-9264-BBBFCB890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FBD73-A73F-48FB-B43A-D06844C5D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91D2B-4FD3-4DF5-B0EA-FFE2E5ED4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4A461-33A9-4A8E-ADC9-F8C45604F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675D6-BCCA-49F4-87F0-C9FBB07E7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78549-9C6F-4D13-8C0B-6FB1AEB35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F8A11-8323-484A-93A3-D515158AC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7053-104F-4B8C-A098-8047E2449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53B6E-A78F-4ACD-AD8D-A9C1CA6DC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4D27E-B425-4C6F-8840-B2E6B742D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7DD5C-4DD3-46F2-956A-E934B4A08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6A2501C-3C03-4CBF-B76D-C328BC2C2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3" Type="http://schemas.openxmlformats.org/officeDocument/2006/relationships/slide" Target="slide6.xml"/><Relationship Id="rId21" Type="http://schemas.openxmlformats.org/officeDocument/2006/relationships/slide" Target="slide42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" Type="http://schemas.openxmlformats.org/officeDocument/2006/relationships/notesSlide" Target="../notesSlides/notesSlide2.xml"/><Relationship Id="rId16" Type="http://schemas.openxmlformats.org/officeDocument/2006/relationships/slide" Target="slide32.xml"/><Relationship Id="rId20" Type="http://schemas.openxmlformats.org/officeDocument/2006/relationships/slide" Target="slide4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10" Type="http://schemas.openxmlformats.org/officeDocument/2006/relationships/slide" Target="slide20.xml"/><Relationship Id="rId19" Type="http://schemas.openxmlformats.org/officeDocument/2006/relationships/slide" Target="slide38.xml"/><Relationship Id="rId4" Type="http://schemas.openxmlformats.org/officeDocument/2006/relationships/slide" Target="slide8.xml"/><Relationship Id="rId9" Type="http://schemas.openxmlformats.org/officeDocument/2006/relationships/slide" Target="slide18.xml"/><Relationship Id="rId14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6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 vsakogar nekaj</a:t>
            </a:r>
            <a:endParaRPr lang="en-US" sz="600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51" name="Picture 5" descr="20questions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24000" y="1295400"/>
            <a:ext cx="6324600" cy="55070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POVEJ DNEVE V TEDNU.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PONEDEKJEK, TOREK, SREDA, ČETRTEK, PETEK, SOBOTA, NEDELJA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126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DANES JE NEDELJA. KAJ BO JUTRI?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PONEDELJEK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331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2388" y="2714625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DANES JE ČETRTEK. KAJ JE BILO VČERAJ?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SREDA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536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DANES JE SREDA. KAJ BO POJUTRIŠNJEM?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PETEK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741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KOLIKO DNI IMA MESEC AVGUST?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31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1946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000" smtClean="0"/>
              <a:t>Navodila za učitelje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000" smtClean="0"/>
              <a:t>prosojnice so namenjene utrjevanju ali preverjanju </a:t>
            </a:r>
          </a:p>
          <a:p>
            <a:r>
              <a:rPr lang="sl-SI" sz="2000" smtClean="0"/>
              <a:t>učence razdelite v dve skupini </a:t>
            </a:r>
          </a:p>
          <a:p>
            <a:r>
              <a:rPr lang="sl-SI" sz="2000" smtClean="0"/>
              <a:t>igrajte se kviz</a:t>
            </a:r>
          </a:p>
          <a:p>
            <a:r>
              <a:rPr lang="sl-SI" sz="2000" smtClean="0"/>
              <a:t>za vsak pravilen odgovor naj dobijo 1 točko</a:t>
            </a:r>
          </a:p>
          <a:p>
            <a:r>
              <a:rPr lang="sl-SI" sz="2000" smtClean="0"/>
              <a:t>odgovori skrivajo                </a:t>
            </a:r>
          </a:p>
          <a:p>
            <a:r>
              <a:rPr lang="sl-SI" sz="2000" smtClean="0"/>
              <a:t> vsak pravilen odgovor tako prinaša še dodatne točke</a:t>
            </a:r>
          </a:p>
          <a:p>
            <a:r>
              <a:rPr lang="sl-SI" sz="2000" smtClean="0"/>
              <a:t>1 točka je vsak</a:t>
            </a:r>
          </a:p>
          <a:p>
            <a:endParaRPr lang="sl-SI" sz="2000" smtClean="0"/>
          </a:p>
          <a:p>
            <a:endParaRPr lang="sl-SI" sz="2000" smtClean="0"/>
          </a:p>
          <a:p>
            <a:endParaRPr lang="sl-SI" sz="2000" smtClean="0"/>
          </a:p>
          <a:p>
            <a:r>
              <a:rPr lang="sl-SI" sz="1400" smtClean="0"/>
              <a:t>VIR:</a:t>
            </a:r>
            <a:r>
              <a:rPr lang="sl-SI" sz="1400" u="sng" smtClean="0"/>
              <a:t>http://webclipart.about.com/gi/dynamic/offsite.htm?zi=1/XJ&amp;sdn=webclipart&amp;zu=http%3A%2F%2Fclassroomclipart.com%2Fcgi-bin%2Fkids%2FimageFolio.cgi%3Fdirect%3DScience%2FAnatomy&gt;</a:t>
            </a:r>
            <a:br>
              <a:rPr lang="sl-SI" sz="1400" u="sng" smtClean="0"/>
            </a:br>
            <a:r>
              <a:rPr lang="sl-SI" u="sng" smtClean="0"/>
              <a:t/>
            </a:r>
            <a:br>
              <a:rPr lang="sl-SI" u="sng" smtClean="0"/>
            </a:br>
            <a:endParaRPr lang="sl-SI" u="sng" smtClean="0"/>
          </a:p>
        </p:txBody>
      </p:sp>
      <p:pic>
        <p:nvPicPr>
          <p:cNvPr id="1013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048000"/>
            <a:ext cx="533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138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810000"/>
            <a:ext cx="533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138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810000"/>
            <a:ext cx="533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KOLIKO DNI IMA MESEC NOVEMBER?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30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150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POVEJ VSAJ DVA MESECA, KI IMATA 31 DNI?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JANUAR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MAREC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MAJ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JULIJ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AVGUST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OKTOBER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DECEMBER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2355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19050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3600" y="38100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ALI IMA MESEC FEBRUAR VEDNO LE 28 DNI?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NE.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560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KATERI PO VRSTI JE NA KOLEDARJU MESEC JULIJ?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229600" cy="4525963"/>
          </a:xfrm>
        </p:spPr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7.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765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ALI JE APRIL 4. MESEC?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DA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2970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</a:t>
            </a:r>
            <a:endParaRPr lang="en-US" sz="48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S ČIM SI POMAGAMO PRI UGOTAVLJANJU, KOLIKO DNI IMA POSAMEZEN MESEC?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KOLEDAR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PEST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3174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2388" y="2714625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2819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KATERI PO VRSTI JE NA KOLEDARJU MESEC OKTOBER?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10.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379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2388" y="2714625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KATERI PO VRSTI JE NA KOLEDARJU MESEC JULIJ?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75" y="3019425"/>
            <a:ext cx="21431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7.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3584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KOLIKO MESECEV V LETU IMA 30 DNI?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4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789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17526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86400" y="36576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KOLIKO TEDNOV IMA 1 MESEC?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4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994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27146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DOBE DNEVA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POVEJ DOBE DNEVA.</a:t>
            </a:r>
            <a:endParaRPr lang="en-US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514600"/>
            <a:ext cx="990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2895600"/>
            <a:ext cx="1600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POVEJ ZIMSKE MESECE.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DECEMBER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JANUAR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FEBRUAR</a:t>
            </a: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41988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2388" y="2714625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POVEJ POMLADNE MESECE.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MAREC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APRIL </a:t>
            </a:r>
          </a:p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MAJ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4403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27432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ZJUTRAJ, DOPOLDAN, OPOLDAN, POPOLDAN, ZVEČER, PONOČI 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5124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3200400"/>
            <a:ext cx="1419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381000" y="3505200"/>
            <a:ext cx="7239000" cy="1295400"/>
          </a:xfrm>
        </p:spPr>
        <p:txBody>
          <a:bodyPr/>
          <a:lstStyle/>
          <a:p>
            <a:pPr eaLnBrk="1" hangingPunct="1"/>
            <a:endParaRPr lang="sl-SI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229600" cy="2392363"/>
          </a:xfrm>
        </p:spPr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KDAJ SI V ŠOLI?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28600"/>
            <a:ext cx="29876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DOPOLDAN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7172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  <a:endParaRPr lang="en-US" sz="48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KOLIKO DNI IMA 1 TEDEN?</a:t>
            </a:r>
            <a:endParaRPr 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solidFill>
                  <a:schemeClr val="bg1"/>
                </a:solidFill>
              </a:rPr>
              <a:t>7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9220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413</Words>
  <Application>Microsoft PowerPoint</Application>
  <PresentationFormat>Diaprojekcija na zaslonu (4:3)</PresentationFormat>
  <Paragraphs>166</Paragraphs>
  <Slides>43</Slides>
  <Notes>42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5" baseType="lpstr">
      <vt:lpstr>Arial</vt:lpstr>
      <vt:lpstr>Default Design</vt:lpstr>
      <vt:lpstr>Za vsakogar nekaj</vt:lpstr>
      <vt:lpstr>Navodila za učitelje</vt:lpstr>
      <vt:lpstr>Izberi vprašanje</vt:lpstr>
      <vt:lpstr>DOBE DNEVA</vt:lpstr>
      <vt:lpstr>IN ODGOVOR JE…</vt:lpstr>
      <vt:lpstr>Diapozitiv 6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  <vt:lpstr>KOLEDAR</vt:lpstr>
      <vt:lpstr>IN ODGOVOR JE…</vt:lpstr>
    </vt:vector>
  </TitlesOfParts>
  <Company>Teachnology,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Twenty Questions</dc:title>
  <dc:creator>Paul McKee</dc:creator>
  <cp:lastModifiedBy>Rosana</cp:lastModifiedBy>
  <cp:revision>16</cp:revision>
  <dcterms:created xsi:type="dcterms:W3CDTF">2005-07-07T00:08:32Z</dcterms:created>
  <dcterms:modified xsi:type="dcterms:W3CDTF">2010-08-10T06:11:19Z</dcterms:modified>
</cp:coreProperties>
</file>