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3" r:id="rId1"/>
  </p:sldMasterIdLst>
  <p:sldIdLst>
    <p:sldId id="256" r:id="rId2"/>
    <p:sldId id="258" r:id="rId3"/>
    <p:sldId id="259" r:id="rId4"/>
    <p:sldId id="260" r:id="rId5"/>
    <p:sldId id="257" r:id="rId6"/>
    <p:sldId id="261" r:id="rId7"/>
  </p:sldIdLst>
  <p:sldSz cx="9144000" cy="6858000" type="screen4x3"/>
  <p:notesSz cx="6858000" cy="9144000"/>
  <p:defaultTextStyle>
    <a:defPPr>
      <a:defRPr lang="sl-SI"/>
    </a:defPPr>
    <a:lvl1pPr algn="l" rtl="0" fontAlgn="base">
      <a:spcBef>
        <a:spcPct val="0"/>
      </a:spcBef>
      <a:spcAft>
        <a:spcPct val="0"/>
      </a:spcAft>
      <a:defRPr kern="1200">
        <a:solidFill>
          <a:schemeClr val="tx1"/>
        </a:solidFill>
        <a:latin typeface="Tahoma" pitchFamily="34" charset="0"/>
        <a:ea typeface="+mn-ea"/>
        <a:cs typeface="+mn-cs"/>
      </a:defRPr>
    </a:lvl1pPr>
    <a:lvl2pPr marL="457200" algn="l" rtl="0" fontAlgn="base">
      <a:spcBef>
        <a:spcPct val="0"/>
      </a:spcBef>
      <a:spcAft>
        <a:spcPct val="0"/>
      </a:spcAft>
      <a:defRPr kern="1200">
        <a:solidFill>
          <a:schemeClr val="tx1"/>
        </a:solidFill>
        <a:latin typeface="Tahoma" pitchFamily="34" charset="0"/>
        <a:ea typeface="+mn-ea"/>
        <a:cs typeface="+mn-cs"/>
      </a:defRPr>
    </a:lvl2pPr>
    <a:lvl3pPr marL="914400" algn="l" rtl="0" fontAlgn="base">
      <a:spcBef>
        <a:spcPct val="0"/>
      </a:spcBef>
      <a:spcAft>
        <a:spcPct val="0"/>
      </a:spcAft>
      <a:defRPr kern="1200">
        <a:solidFill>
          <a:schemeClr val="tx1"/>
        </a:solidFill>
        <a:latin typeface="Tahoma" pitchFamily="34" charset="0"/>
        <a:ea typeface="+mn-ea"/>
        <a:cs typeface="+mn-cs"/>
      </a:defRPr>
    </a:lvl3pPr>
    <a:lvl4pPr marL="1371600" algn="l" rtl="0" fontAlgn="base">
      <a:spcBef>
        <a:spcPct val="0"/>
      </a:spcBef>
      <a:spcAft>
        <a:spcPct val="0"/>
      </a:spcAft>
      <a:defRPr kern="1200">
        <a:solidFill>
          <a:schemeClr val="tx1"/>
        </a:solidFill>
        <a:latin typeface="Tahoma" pitchFamily="34" charset="0"/>
        <a:ea typeface="+mn-ea"/>
        <a:cs typeface="+mn-cs"/>
      </a:defRPr>
    </a:lvl4pPr>
    <a:lvl5pPr marL="1828800" algn="l" rtl="0" fontAlgn="base">
      <a:spcBef>
        <a:spcPct val="0"/>
      </a:spcBef>
      <a:spcAft>
        <a:spcPct val="0"/>
      </a:spcAft>
      <a:defRPr kern="1200">
        <a:solidFill>
          <a:schemeClr val="tx1"/>
        </a:solidFill>
        <a:latin typeface="Tahoma" pitchFamily="34" charset="0"/>
        <a:ea typeface="+mn-ea"/>
        <a:cs typeface="+mn-cs"/>
      </a:defRPr>
    </a:lvl5pPr>
    <a:lvl6pPr marL="2286000" algn="l" defTabSz="914400" rtl="0" eaLnBrk="1" latinLnBrk="0" hangingPunct="1">
      <a:defRPr kern="1200">
        <a:solidFill>
          <a:schemeClr val="tx1"/>
        </a:solidFill>
        <a:latin typeface="Tahoma" pitchFamily="34" charset="0"/>
        <a:ea typeface="+mn-ea"/>
        <a:cs typeface="+mn-cs"/>
      </a:defRPr>
    </a:lvl6pPr>
    <a:lvl7pPr marL="2743200" algn="l" defTabSz="914400" rtl="0" eaLnBrk="1" latinLnBrk="0" hangingPunct="1">
      <a:defRPr kern="1200">
        <a:solidFill>
          <a:schemeClr val="tx1"/>
        </a:solidFill>
        <a:latin typeface="Tahoma" pitchFamily="34" charset="0"/>
        <a:ea typeface="+mn-ea"/>
        <a:cs typeface="+mn-cs"/>
      </a:defRPr>
    </a:lvl7pPr>
    <a:lvl8pPr marL="3200400" algn="l" defTabSz="914400" rtl="0" eaLnBrk="1" latinLnBrk="0" hangingPunct="1">
      <a:defRPr kern="1200">
        <a:solidFill>
          <a:schemeClr val="tx1"/>
        </a:solidFill>
        <a:latin typeface="Tahoma" pitchFamily="34" charset="0"/>
        <a:ea typeface="+mn-ea"/>
        <a:cs typeface="+mn-cs"/>
      </a:defRPr>
    </a:lvl8pPr>
    <a:lvl9pPr marL="3657600" algn="l" defTabSz="914400" rtl="0" eaLnBrk="1" latinLnBrk="0" hangingPunct="1">
      <a:defRPr kern="1200">
        <a:solidFill>
          <a:schemeClr val="tx1"/>
        </a:solidFill>
        <a:latin typeface="Tahoma"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a:srgbClr val="FDE7EB"/>
    <a:srgbClr val="FFFF66"/>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38" d="100"/>
          <a:sy n="38" d="100"/>
        </p:scale>
        <p:origin x="-1410" y="-108"/>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Naslovni diapozitiv">
    <p:spTree>
      <p:nvGrpSpPr>
        <p:cNvPr id="1" name=""/>
        <p:cNvGrpSpPr/>
        <p:nvPr/>
      </p:nvGrpSpPr>
      <p:grpSpPr>
        <a:xfrm>
          <a:off x="0" y="0"/>
          <a:ext cx="0" cy="0"/>
          <a:chOff x="0" y="0"/>
          <a:chExt cx="0" cy="0"/>
        </a:xfrm>
      </p:grpSpPr>
      <p:sp>
        <p:nvSpPr>
          <p:cNvPr id="9218" name="Rectangle 2"/>
          <p:cNvSpPr>
            <a:spLocks noGrp="1" noChangeArrowheads="1"/>
          </p:cNvSpPr>
          <p:nvPr>
            <p:ph type="ctrTitle" sz="quarter"/>
          </p:nvPr>
        </p:nvSpPr>
        <p:spPr>
          <a:xfrm>
            <a:off x="685800" y="1676400"/>
            <a:ext cx="7772400" cy="1828800"/>
          </a:xfrm>
        </p:spPr>
        <p:txBody>
          <a:bodyPr/>
          <a:lstStyle>
            <a:lvl1pPr>
              <a:defRPr/>
            </a:lvl1pPr>
          </a:lstStyle>
          <a:p>
            <a:r>
              <a:rPr lang="sl-SI"/>
              <a:t>Kliknite, če želite urediti slog naslova matrice</a:t>
            </a:r>
          </a:p>
        </p:txBody>
      </p:sp>
      <p:sp>
        <p:nvSpPr>
          <p:cNvPr id="9219" name="Rectangle 3"/>
          <p:cNvSpPr>
            <a:spLocks noGrp="1" noChangeArrowheads="1"/>
          </p:cNvSpPr>
          <p:nvPr>
            <p:ph type="subTitle" sz="quarter" idx="1"/>
          </p:nvPr>
        </p:nvSpPr>
        <p:spPr>
          <a:xfrm>
            <a:off x="1371600" y="3886200"/>
            <a:ext cx="6400800" cy="1752600"/>
          </a:xfrm>
        </p:spPr>
        <p:txBody>
          <a:bodyPr/>
          <a:lstStyle>
            <a:lvl1pPr marL="0" indent="0" algn="ctr">
              <a:buFont typeface="Wingdings" pitchFamily="2" charset="2"/>
              <a:buNone/>
              <a:defRPr/>
            </a:lvl1pPr>
          </a:lstStyle>
          <a:p>
            <a:r>
              <a:rPr lang="sl-SI"/>
              <a:t>Kliknite, če želite urediti slog podnaslova matrice</a:t>
            </a:r>
          </a:p>
        </p:txBody>
      </p:sp>
      <p:sp>
        <p:nvSpPr>
          <p:cNvPr id="9220" name="Rectangle 4"/>
          <p:cNvSpPr>
            <a:spLocks noGrp="1" noChangeArrowheads="1"/>
          </p:cNvSpPr>
          <p:nvPr>
            <p:ph type="dt" sz="quarter" idx="2"/>
          </p:nvPr>
        </p:nvSpPr>
        <p:spPr/>
        <p:txBody>
          <a:bodyPr/>
          <a:lstStyle>
            <a:lvl1pPr>
              <a:defRPr/>
            </a:lvl1pPr>
          </a:lstStyle>
          <a:p>
            <a:endParaRPr lang="sl-SI"/>
          </a:p>
        </p:txBody>
      </p:sp>
      <p:sp>
        <p:nvSpPr>
          <p:cNvPr id="9221" name="Rectangle 5"/>
          <p:cNvSpPr>
            <a:spLocks noGrp="1" noChangeArrowheads="1"/>
          </p:cNvSpPr>
          <p:nvPr>
            <p:ph type="ftr" sz="quarter" idx="3"/>
          </p:nvPr>
        </p:nvSpPr>
        <p:spPr/>
        <p:txBody>
          <a:bodyPr/>
          <a:lstStyle>
            <a:lvl1pPr>
              <a:defRPr/>
            </a:lvl1pPr>
          </a:lstStyle>
          <a:p>
            <a:endParaRPr lang="sl-SI"/>
          </a:p>
        </p:txBody>
      </p:sp>
      <p:sp>
        <p:nvSpPr>
          <p:cNvPr id="9222" name="Rectangle 6"/>
          <p:cNvSpPr>
            <a:spLocks noGrp="1" noChangeArrowheads="1"/>
          </p:cNvSpPr>
          <p:nvPr>
            <p:ph type="sldNum" sz="quarter" idx="4"/>
          </p:nvPr>
        </p:nvSpPr>
        <p:spPr/>
        <p:txBody>
          <a:bodyPr/>
          <a:lstStyle>
            <a:lvl1pPr>
              <a:defRPr/>
            </a:lvl1pPr>
          </a:lstStyle>
          <a:p>
            <a:fld id="{C16289D6-5C28-44FB-AB06-0EDE02549F70}" type="slidenum">
              <a:rPr lang="sl-SI"/>
              <a:pPr/>
              <a:t>‹#›</a:t>
            </a:fld>
            <a:endParaRPr lang="sl-SI"/>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slov in navpično besedilo">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smtClean="0"/>
              <a:t>Kliknite, če želite urediti slog naslova matrice</a:t>
            </a:r>
            <a:endParaRPr lang="sl-SI"/>
          </a:p>
        </p:txBody>
      </p:sp>
      <p:sp>
        <p:nvSpPr>
          <p:cNvPr id="3" name="Ograda navpičnega besedila 2"/>
          <p:cNvSpPr>
            <a:spLocks noGrp="1"/>
          </p:cNvSpPr>
          <p:nvPr>
            <p:ph type="body" orient="vert" idx="1"/>
          </p:nvPr>
        </p:nvSpPr>
        <p:spPr/>
        <p:txBody>
          <a:bodyPr vert="eaVert"/>
          <a:lstStyle/>
          <a:p>
            <a:pPr lvl="0"/>
            <a:r>
              <a:rPr lang="sl-SI" smtClean="0"/>
              <a:t>Kliknite, če želite urediti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sl-SI"/>
          </a:p>
        </p:txBody>
      </p:sp>
      <p:sp>
        <p:nvSpPr>
          <p:cNvPr id="4" name="Ograda datuma 3"/>
          <p:cNvSpPr>
            <a:spLocks noGrp="1"/>
          </p:cNvSpPr>
          <p:nvPr>
            <p:ph type="dt" sz="half" idx="10"/>
          </p:nvPr>
        </p:nvSpPr>
        <p:spPr/>
        <p:txBody>
          <a:bodyPr/>
          <a:lstStyle>
            <a:lvl1pPr>
              <a:defRPr/>
            </a:lvl1pPr>
          </a:lstStyle>
          <a:p>
            <a:endParaRPr lang="sl-SI"/>
          </a:p>
        </p:txBody>
      </p:sp>
      <p:sp>
        <p:nvSpPr>
          <p:cNvPr id="5" name="Ograda noge 4"/>
          <p:cNvSpPr>
            <a:spLocks noGrp="1"/>
          </p:cNvSpPr>
          <p:nvPr>
            <p:ph type="ftr" sz="quarter" idx="11"/>
          </p:nvPr>
        </p:nvSpPr>
        <p:spPr/>
        <p:txBody>
          <a:bodyPr/>
          <a:lstStyle>
            <a:lvl1pPr>
              <a:defRPr/>
            </a:lvl1pPr>
          </a:lstStyle>
          <a:p>
            <a:endParaRPr lang="sl-SI"/>
          </a:p>
        </p:txBody>
      </p:sp>
      <p:sp>
        <p:nvSpPr>
          <p:cNvPr id="6" name="Ograda številke diapozitiva 5"/>
          <p:cNvSpPr>
            <a:spLocks noGrp="1"/>
          </p:cNvSpPr>
          <p:nvPr>
            <p:ph type="sldNum" sz="quarter" idx="12"/>
          </p:nvPr>
        </p:nvSpPr>
        <p:spPr/>
        <p:txBody>
          <a:bodyPr/>
          <a:lstStyle>
            <a:lvl1pPr>
              <a:defRPr/>
            </a:lvl1pPr>
          </a:lstStyle>
          <a:p>
            <a:fld id="{E0FAD1DA-152E-4910-90F3-724797EDFAA9}" type="slidenum">
              <a:rPr lang="sl-SI"/>
              <a:pPr/>
              <a:t>‹#›</a:t>
            </a:fld>
            <a:endParaRPr lang="sl-SI"/>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Navpični naslov in besedilo">
    <p:spTree>
      <p:nvGrpSpPr>
        <p:cNvPr id="1" name=""/>
        <p:cNvGrpSpPr/>
        <p:nvPr/>
      </p:nvGrpSpPr>
      <p:grpSpPr>
        <a:xfrm>
          <a:off x="0" y="0"/>
          <a:ext cx="0" cy="0"/>
          <a:chOff x="0" y="0"/>
          <a:chExt cx="0" cy="0"/>
        </a:xfrm>
      </p:grpSpPr>
      <p:sp>
        <p:nvSpPr>
          <p:cNvPr id="2" name="Navpični naslov 1"/>
          <p:cNvSpPr>
            <a:spLocks noGrp="1"/>
          </p:cNvSpPr>
          <p:nvPr>
            <p:ph type="title" orient="vert"/>
          </p:nvPr>
        </p:nvSpPr>
        <p:spPr>
          <a:xfrm>
            <a:off x="6629400" y="381000"/>
            <a:ext cx="2057400" cy="5715000"/>
          </a:xfrm>
        </p:spPr>
        <p:txBody>
          <a:bodyPr vert="eaVert"/>
          <a:lstStyle/>
          <a:p>
            <a:r>
              <a:rPr lang="sl-SI" smtClean="0"/>
              <a:t>Kliknite, če želite urediti slog naslova matrice</a:t>
            </a:r>
            <a:endParaRPr lang="sl-SI"/>
          </a:p>
        </p:txBody>
      </p:sp>
      <p:sp>
        <p:nvSpPr>
          <p:cNvPr id="3" name="Ograda navpičnega besedila 2"/>
          <p:cNvSpPr>
            <a:spLocks noGrp="1"/>
          </p:cNvSpPr>
          <p:nvPr>
            <p:ph type="body" orient="vert" idx="1"/>
          </p:nvPr>
        </p:nvSpPr>
        <p:spPr>
          <a:xfrm>
            <a:off x="457200" y="381000"/>
            <a:ext cx="6019800" cy="5715000"/>
          </a:xfrm>
        </p:spPr>
        <p:txBody>
          <a:bodyPr vert="eaVert"/>
          <a:lstStyle/>
          <a:p>
            <a:pPr lvl="0"/>
            <a:r>
              <a:rPr lang="sl-SI" smtClean="0"/>
              <a:t>Kliknite, če želite urediti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sl-SI"/>
          </a:p>
        </p:txBody>
      </p:sp>
      <p:sp>
        <p:nvSpPr>
          <p:cNvPr id="4" name="Ograda datuma 3"/>
          <p:cNvSpPr>
            <a:spLocks noGrp="1"/>
          </p:cNvSpPr>
          <p:nvPr>
            <p:ph type="dt" sz="half" idx="10"/>
          </p:nvPr>
        </p:nvSpPr>
        <p:spPr/>
        <p:txBody>
          <a:bodyPr/>
          <a:lstStyle>
            <a:lvl1pPr>
              <a:defRPr/>
            </a:lvl1pPr>
          </a:lstStyle>
          <a:p>
            <a:endParaRPr lang="sl-SI"/>
          </a:p>
        </p:txBody>
      </p:sp>
      <p:sp>
        <p:nvSpPr>
          <p:cNvPr id="5" name="Ograda noge 4"/>
          <p:cNvSpPr>
            <a:spLocks noGrp="1"/>
          </p:cNvSpPr>
          <p:nvPr>
            <p:ph type="ftr" sz="quarter" idx="11"/>
          </p:nvPr>
        </p:nvSpPr>
        <p:spPr/>
        <p:txBody>
          <a:bodyPr/>
          <a:lstStyle>
            <a:lvl1pPr>
              <a:defRPr/>
            </a:lvl1pPr>
          </a:lstStyle>
          <a:p>
            <a:endParaRPr lang="sl-SI"/>
          </a:p>
        </p:txBody>
      </p:sp>
      <p:sp>
        <p:nvSpPr>
          <p:cNvPr id="6" name="Ograda številke diapozitiva 5"/>
          <p:cNvSpPr>
            <a:spLocks noGrp="1"/>
          </p:cNvSpPr>
          <p:nvPr>
            <p:ph type="sldNum" sz="quarter" idx="12"/>
          </p:nvPr>
        </p:nvSpPr>
        <p:spPr/>
        <p:txBody>
          <a:bodyPr/>
          <a:lstStyle>
            <a:lvl1pPr>
              <a:defRPr/>
            </a:lvl1pPr>
          </a:lstStyle>
          <a:p>
            <a:fld id="{B2C212F4-8649-46A4-A528-AF70307F1944}" type="slidenum">
              <a:rPr lang="sl-SI"/>
              <a:pPr/>
              <a:t>‹#›</a:t>
            </a:fld>
            <a:endParaRPr lang="sl-SI"/>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slov in vsebina">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smtClean="0"/>
              <a:t>Kliknite, če želite urediti slog naslova matrice</a:t>
            </a:r>
            <a:endParaRPr lang="sl-SI"/>
          </a:p>
        </p:txBody>
      </p:sp>
      <p:sp>
        <p:nvSpPr>
          <p:cNvPr id="3" name="Ograda vsebine 2"/>
          <p:cNvSpPr>
            <a:spLocks noGrp="1"/>
          </p:cNvSpPr>
          <p:nvPr>
            <p:ph idx="1"/>
          </p:nvPr>
        </p:nvSpPr>
        <p:spPr/>
        <p:txBody>
          <a:bodyPr/>
          <a:lstStyle/>
          <a:p>
            <a:pPr lvl="0"/>
            <a:r>
              <a:rPr lang="sl-SI" smtClean="0"/>
              <a:t>Kliknite, če želite urediti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sl-SI"/>
          </a:p>
        </p:txBody>
      </p:sp>
      <p:sp>
        <p:nvSpPr>
          <p:cNvPr id="4" name="Ograda datuma 3"/>
          <p:cNvSpPr>
            <a:spLocks noGrp="1"/>
          </p:cNvSpPr>
          <p:nvPr>
            <p:ph type="dt" sz="half" idx="10"/>
          </p:nvPr>
        </p:nvSpPr>
        <p:spPr/>
        <p:txBody>
          <a:bodyPr/>
          <a:lstStyle>
            <a:lvl1pPr>
              <a:defRPr/>
            </a:lvl1pPr>
          </a:lstStyle>
          <a:p>
            <a:endParaRPr lang="sl-SI"/>
          </a:p>
        </p:txBody>
      </p:sp>
      <p:sp>
        <p:nvSpPr>
          <p:cNvPr id="5" name="Ograda noge 4"/>
          <p:cNvSpPr>
            <a:spLocks noGrp="1"/>
          </p:cNvSpPr>
          <p:nvPr>
            <p:ph type="ftr" sz="quarter" idx="11"/>
          </p:nvPr>
        </p:nvSpPr>
        <p:spPr/>
        <p:txBody>
          <a:bodyPr/>
          <a:lstStyle>
            <a:lvl1pPr>
              <a:defRPr/>
            </a:lvl1pPr>
          </a:lstStyle>
          <a:p>
            <a:endParaRPr lang="sl-SI"/>
          </a:p>
        </p:txBody>
      </p:sp>
      <p:sp>
        <p:nvSpPr>
          <p:cNvPr id="6" name="Ograda številke diapozitiva 5"/>
          <p:cNvSpPr>
            <a:spLocks noGrp="1"/>
          </p:cNvSpPr>
          <p:nvPr>
            <p:ph type="sldNum" sz="quarter" idx="12"/>
          </p:nvPr>
        </p:nvSpPr>
        <p:spPr/>
        <p:txBody>
          <a:bodyPr/>
          <a:lstStyle>
            <a:lvl1pPr>
              <a:defRPr/>
            </a:lvl1pPr>
          </a:lstStyle>
          <a:p>
            <a:fld id="{E6DFCC00-1CCE-42D6-B064-CAC381E88F8E}" type="slidenum">
              <a:rPr lang="sl-SI"/>
              <a:pPr/>
              <a:t>‹#›</a:t>
            </a:fld>
            <a:endParaRPr lang="sl-SI"/>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Glava odseka">
    <p:spTree>
      <p:nvGrpSpPr>
        <p:cNvPr id="1" name=""/>
        <p:cNvGrpSpPr/>
        <p:nvPr/>
      </p:nvGrpSpPr>
      <p:grpSpPr>
        <a:xfrm>
          <a:off x="0" y="0"/>
          <a:ext cx="0" cy="0"/>
          <a:chOff x="0" y="0"/>
          <a:chExt cx="0" cy="0"/>
        </a:xfrm>
      </p:grpSpPr>
      <p:sp>
        <p:nvSpPr>
          <p:cNvPr id="2" name="Naslov 1"/>
          <p:cNvSpPr>
            <a:spLocks noGrp="1"/>
          </p:cNvSpPr>
          <p:nvPr>
            <p:ph type="title"/>
          </p:nvPr>
        </p:nvSpPr>
        <p:spPr>
          <a:xfrm>
            <a:off x="722313" y="4406900"/>
            <a:ext cx="7772400" cy="1362075"/>
          </a:xfrm>
        </p:spPr>
        <p:txBody>
          <a:bodyPr anchor="t"/>
          <a:lstStyle>
            <a:lvl1pPr algn="l">
              <a:defRPr sz="4000" b="1" cap="all"/>
            </a:lvl1pPr>
          </a:lstStyle>
          <a:p>
            <a:r>
              <a:rPr lang="sl-SI" smtClean="0"/>
              <a:t>Kliknite, če želite urediti slog naslova matrice</a:t>
            </a:r>
            <a:endParaRPr lang="sl-SI"/>
          </a:p>
        </p:txBody>
      </p:sp>
      <p:sp>
        <p:nvSpPr>
          <p:cNvPr id="3" name="Ograda besedila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sl-SI" smtClean="0"/>
              <a:t>Kliknite, če želite urediti sloge besedila matrice</a:t>
            </a:r>
          </a:p>
        </p:txBody>
      </p:sp>
      <p:sp>
        <p:nvSpPr>
          <p:cNvPr id="4" name="Ograda datuma 3"/>
          <p:cNvSpPr>
            <a:spLocks noGrp="1"/>
          </p:cNvSpPr>
          <p:nvPr>
            <p:ph type="dt" sz="half" idx="10"/>
          </p:nvPr>
        </p:nvSpPr>
        <p:spPr/>
        <p:txBody>
          <a:bodyPr/>
          <a:lstStyle>
            <a:lvl1pPr>
              <a:defRPr/>
            </a:lvl1pPr>
          </a:lstStyle>
          <a:p>
            <a:endParaRPr lang="sl-SI"/>
          </a:p>
        </p:txBody>
      </p:sp>
      <p:sp>
        <p:nvSpPr>
          <p:cNvPr id="5" name="Ograda noge 4"/>
          <p:cNvSpPr>
            <a:spLocks noGrp="1"/>
          </p:cNvSpPr>
          <p:nvPr>
            <p:ph type="ftr" sz="quarter" idx="11"/>
          </p:nvPr>
        </p:nvSpPr>
        <p:spPr/>
        <p:txBody>
          <a:bodyPr/>
          <a:lstStyle>
            <a:lvl1pPr>
              <a:defRPr/>
            </a:lvl1pPr>
          </a:lstStyle>
          <a:p>
            <a:endParaRPr lang="sl-SI"/>
          </a:p>
        </p:txBody>
      </p:sp>
      <p:sp>
        <p:nvSpPr>
          <p:cNvPr id="6" name="Ograda številke diapozitiva 5"/>
          <p:cNvSpPr>
            <a:spLocks noGrp="1"/>
          </p:cNvSpPr>
          <p:nvPr>
            <p:ph type="sldNum" sz="quarter" idx="12"/>
          </p:nvPr>
        </p:nvSpPr>
        <p:spPr/>
        <p:txBody>
          <a:bodyPr/>
          <a:lstStyle>
            <a:lvl1pPr>
              <a:defRPr/>
            </a:lvl1pPr>
          </a:lstStyle>
          <a:p>
            <a:fld id="{B4C74AC5-F7AF-439E-85FE-2893D64B5CD3}" type="slidenum">
              <a:rPr lang="sl-SI"/>
              <a:pPr/>
              <a:t>‹#›</a:t>
            </a:fld>
            <a:endParaRPr lang="sl-SI"/>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e vsebini">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smtClean="0"/>
              <a:t>Kliknite, če želite urediti slog naslova matrice</a:t>
            </a:r>
            <a:endParaRPr lang="sl-SI"/>
          </a:p>
        </p:txBody>
      </p:sp>
      <p:sp>
        <p:nvSpPr>
          <p:cNvPr id="3" name="Ograda vsebine 2"/>
          <p:cNvSpPr>
            <a:spLocks noGrp="1"/>
          </p:cNvSpPr>
          <p:nvPr>
            <p:ph sz="half" idx="1"/>
          </p:nvPr>
        </p:nvSpPr>
        <p:spPr>
          <a:xfrm>
            <a:off x="457200" y="1981200"/>
            <a:ext cx="40386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sl-SI" smtClean="0"/>
              <a:t>Kliknite, če želite urediti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sl-SI"/>
          </a:p>
        </p:txBody>
      </p:sp>
      <p:sp>
        <p:nvSpPr>
          <p:cNvPr id="4" name="Ograda vsebine 3"/>
          <p:cNvSpPr>
            <a:spLocks noGrp="1"/>
          </p:cNvSpPr>
          <p:nvPr>
            <p:ph sz="half" idx="2"/>
          </p:nvPr>
        </p:nvSpPr>
        <p:spPr>
          <a:xfrm>
            <a:off x="4648200" y="1981200"/>
            <a:ext cx="40386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sl-SI" smtClean="0"/>
              <a:t>Kliknite, če želite urediti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sl-SI"/>
          </a:p>
        </p:txBody>
      </p:sp>
      <p:sp>
        <p:nvSpPr>
          <p:cNvPr id="5" name="Ograda datuma 4"/>
          <p:cNvSpPr>
            <a:spLocks noGrp="1"/>
          </p:cNvSpPr>
          <p:nvPr>
            <p:ph type="dt" sz="half" idx="10"/>
          </p:nvPr>
        </p:nvSpPr>
        <p:spPr/>
        <p:txBody>
          <a:bodyPr/>
          <a:lstStyle>
            <a:lvl1pPr>
              <a:defRPr/>
            </a:lvl1pPr>
          </a:lstStyle>
          <a:p>
            <a:endParaRPr lang="sl-SI"/>
          </a:p>
        </p:txBody>
      </p:sp>
      <p:sp>
        <p:nvSpPr>
          <p:cNvPr id="6" name="Ograda noge 5"/>
          <p:cNvSpPr>
            <a:spLocks noGrp="1"/>
          </p:cNvSpPr>
          <p:nvPr>
            <p:ph type="ftr" sz="quarter" idx="11"/>
          </p:nvPr>
        </p:nvSpPr>
        <p:spPr/>
        <p:txBody>
          <a:bodyPr/>
          <a:lstStyle>
            <a:lvl1pPr>
              <a:defRPr/>
            </a:lvl1pPr>
          </a:lstStyle>
          <a:p>
            <a:endParaRPr lang="sl-SI"/>
          </a:p>
        </p:txBody>
      </p:sp>
      <p:sp>
        <p:nvSpPr>
          <p:cNvPr id="7" name="Ograda številke diapozitiva 6"/>
          <p:cNvSpPr>
            <a:spLocks noGrp="1"/>
          </p:cNvSpPr>
          <p:nvPr>
            <p:ph type="sldNum" sz="quarter" idx="12"/>
          </p:nvPr>
        </p:nvSpPr>
        <p:spPr/>
        <p:txBody>
          <a:bodyPr/>
          <a:lstStyle>
            <a:lvl1pPr>
              <a:defRPr/>
            </a:lvl1pPr>
          </a:lstStyle>
          <a:p>
            <a:fld id="{A147A846-775F-4BD4-957A-D63448E0727F}" type="slidenum">
              <a:rPr lang="sl-SI"/>
              <a:pPr/>
              <a:t>‹#›</a:t>
            </a:fld>
            <a:endParaRPr lang="sl-SI"/>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rimerjava">
    <p:spTree>
      <p:nvGrpSpPr>
        <p:cNvPr id="1" name=""/>
        <p:cNvGrpSpPr/>
        <p:nvPr/>
      </p:nvGrpSpPr>
      <p:grpSpPr>
        <a:xfrm>
          <a:off x="0" y="0"/>
          <a:ext cx="0" cy="0"/>
          <a:chOff x="0" y="0"/>
          <a:chExt cx="0" cy="0"/>
        </a:xfrm>
      </p:grpSpPr>
      <p:sp>
        <p:nvSpPr>
          <p:cNvPr id="2" name="Naslov 1"/>
          <p:cNvSpPr>
            <a:spLocks noGrp="1"/>
          </p:cNvSpPr>
          <p:nvPr>
            <p:ph type="title"/>
          </p:nvPr>
        </p:nvSpPr>
        <p:spPr>
          <a:xfrm>
            <a:off x="457200" y="274638"/>
            <a:ext cx="8229600" cy="1143000"/>
          </a:xfrm>
        </p:spPr>
        <p:txBody>
          <a:bodyPr/>
          <a:lstStyle>
            <a:lvl1pPr>
              <a:defRPr/>
            </a:lvl1pPr>
          </a:lstStyle>
          <a:p>
            <a:r>
              <a:rPr lang="sl-SI" smtClean="0"/>
              <a:t>Kliknite, če želite urediti slog naslova matrice</a:t>
            </a:r>
            <a:endParaRPr lang="sl-SI"/>
          </a:p>
        </p:txBody>
      </p:sp>
      <p:sp>
        <p:nvSpPr>
          <p:cNvPr id="3" name="Ograda besedila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l-SI" smtClean="0"/>
              <a:t>Kliknite, če želite urediti sloge besedila matrice</a:t>
            </a:r>
          </a:p>
        </p:txBody>
      </p:sp>
      <p:sp>
        <p:nvSpPr>
          <p:cNvPr id="4" name="Ograda vsebine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sl-SI" smtClean="0"/>
              <a:t>Kliknite, če želite urediti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sl-SI"/>
          </a:p>
        </p:txBody>
      </p:sp>
      <p:sp>
        <p:nvSpPr>
          <p:cNvPr id="5" name="Ograda besedila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l-SI" smtClean="0"/>
              <a:t>Kliknite, če želite urediti sloge besedila matrice</a:t>
            </a:r>
          </a:p>
        </p:txBody>
      </p:sp>
      <p:sp>
        <p:nvSpPr>
          <p:cNvPr id="6" name="Ograda vsebine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sl-SI" smtClean="0"/>
              <a:t>Kliknite, če želite urediti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sl-SI"/>
          </a:p>
        </p:txBody>
      </p:sp>
      <p:sp>
        <p:nvSpPr>
          <p:cNvPr id="7" name="Ograda datuma 6"/>
          <p:cNvSpPr>
            <a:spLocks noGrp="1"/>
          </p:cNvSpPr>
          <p:nvPr>
            <p:ph type="dt" sz="half" idx="10"/>
          </p:nvPr>
        </p:nvSpPr>
        <p:spPr/>
        <p:txBody>
          <a:bodyPr/>
          <a:lstStyle>
            <a:lvl1pPr>
              <a:defRPr/>
            </a:lvl1pPr>
          </a:lstStyle>
          <a:p>
            <a:endParaRPr lang="sl-SI"/>
          </a:p>
        </p:txBody>
      </p:sp>
      <p:sp>
        <p:nvSpPr>
          <p:cNvPr id="8" name="Ograda noge 7"/>
          <p:cNvSpPr>
            <a:spLocks noGrp="1"/>
          </p:cNvSpPr>
          <p:nvPr>
            <p:ph type="ftr" sz="quarter" idx="11"/>
          </p:nvPr>
        </p:nvSpPr>
        <p:spPr/>
        <p:txBody>
          <a:bodyPr/>
          <a:lstStyle>
            <a:lvl1pPr>
              <a:defRPr/>
            </a:lvl1pPr>
          </a:lstStyle>
          <a:p>
            <a:endParaRPr lang="sl-SI"/>
          </a:p>
        </p:txBody>
      </p:sp>
      <p:sp>
        <p:nvSpPr>
          <p:cNvPr id="9" name="Ograda številke diapozitiva 8"/>
          <p:cNvSpPr>
            <a:spLocks noGrp="1"/>
          </p:cNvSpPr>
          <p:nvPr>
            <p:ph type="sldNum" sz="quarter" idx="12"/>
          </p:nvPr>
        </p:nvSpPr>
        <p:spPr/>
        <p:txBody>
          <a:bodyPr/>
          <a:lstStyle>
            <a:lvl1pPr>
              <a:defRPr/>
            </a:lvl1pPr>
          </a:lstStyle>
          <a:p>
            <a:fld id="{FF589F85-E34E-4E42-B57D-5B732301E0B7}" type="slidenum">
              <a:rPr lang="sl-SI"/>
              <a:pPr/>
              <a:t>‹#›</a:t>
            </a:fld>
            <a:endParaRPr lang="sl-SI"/>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amo naslov">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smtClean="0"/>
              <a:t>Kliknite, če želite urediti slog naslova matrice</a:t>
            </a:r>
            <a:endParaRPr lang="sl-SI"/>
          </a:p>
        </p:txBody>
      </p:sp>
      <p:sp>
        <p:nvSpPr>
          <p:cNvPr id="3" name="Ograda datuma 2"/>
          <p:cNvSpPr>
            <a:spLocks noGrp="1"/>
          </p:cNvSpPr>
          <p:nvPr>
            <p:ph type="dt" sz="half" idx="10"/>
          </p:nvPr>
        </p:nvSpPr>
        <p:spPr/>
        <p:txBody>
          <a:bodyPr/>
          <a:lstStyle>
            <a:lvl1pPr>
              <a:defRPr/>
            </a:lvl1pPr>
          </a:lstStyle>
          <a:p>
            <a:endParaRPr lang="sl-SI"/>
          </a:p>
        </p:txBody>
      </p:sp>
      <p:sp>
        <p:nvSpPr>
          <p:cNvPr id="4" name="Ograda noge 3"/>
          <p:cNvSpPr>
            <a:spLocks noGrp="1"/>
          </p:cNvSpPr>
          <p:nvPr>
            <p:ph type="ftr" sz="quarter" idx="11"/>
          </p:nvPr>
        </p:nvSpPr>
        <p:spPr/>
        <p:txBody>
          <a:bodyPr/>
          <a:lstStyle>
            <a:lvl1pPr>
              <a:defRPr/>
            </a:lvl1pPr>
          </a:lstStyle>
          <a:p>
            <a:endParaRPr lang="sl-SI"/>
          </a:p>
        </p:txBody>
      </p:sp>
      <p:sp>
        <p:nvSpPr>
          <p:cNvPr id="5" name="Ograda številke diapozitiva 4"/>
          <p:cNvSpPr>
            <a:spLocks noGrp="1"/>
          </p:cNvSpPr>
          <p:nvPr>
            <p:ph type="sldNum" sz="quarter" idx="12"/>
          </p:nvPr>
        </p:nvSpPr>
        <p:spPr/>
        <p:txBody>
          <a:bodyPr/>
          <a:lstStyle>
            <a:lvl1pPr>
              <a:defRPr/>
            </a:lvl1pPr>
          </a:lstStyle>
          <a:p>
            <a:fld id="{09283D3F-9BA2-4535-9316-3F9120A13015}" type="slidenum">
              <a:rPr lang="sl-SI"/>
              <a:pPr/>
              <a:t>‹#›</a:t>
            </a:fld>
            <a:endParaRPr lang="sl-SI"/>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azen">
    <p:spTree>
      <p:nvGrpSpPr>
        <p:cNvPr id="1" name=""/>
        <p:cNvGrpSpPr/>
        <p:nvPr/>
      </p:nvGrpSpPr>
      <p:grpSpPr>
        <a:xfrm>
          <a:off x="0" y="0"/>
          <a:ext cx="0" cy="0"/>
          <a:chOff x="0" y="0"/>
          <a:chExt cx="0" cy="0"/>
        </a:xfrm>
      </p:grpSpPr>
      <p:sp>
        <p:nvSpPr>
          <p:cNvPr id="2" name="Ograda datuma 1"/>
          <p:cNvSpPr>
            <a:spLocks noGrp="1"/>
          </p:cNvSpPr>
          <p:nvPr>
            <p:ph type="dt" sz="half" idx="10"/>
          </p:nvPr>
        </p:nvSpPr>
        <p:spPr/>
        <p:txBody>
          <a:bodyPr/>
          <a:lstStyle>
            <a:lvl1pPr>
              <a:defRPr/>
            </a:lvl1pPr>
          </a:lstStyle>
          <a:p>
            <a:endParaRPr lang="sl-SI"/>
          </a:p>
        </p:txBody>
      </p:sp>
      <p:sp>
        <p:nvSpPr>
          <p:cNvPr id="3" name="Ograda noge 2"/>
          <p:cNvSpPr>
            <a:spLocks noGrp="1"/>
          </p:cNvSpPr>
          <p:nvPr>
            <p:ph type="ftr" sz="quarter" idx="11"/>
          </p:nvPr>
        </p:nvSpPr>
        <p:spPr/>
        <p:txBody>
          <a:bodyPr/>
          <a:lstStyle>
            <a:lvl1pPr>
              <a:defRPr/>
            </a:lvl1pPr>
          </a:lstStyle>
          <a:p>
            <a:endParaRPr lang="sl-SI"/>
          </a:p>
        </p:txBody>
      </p:sp>
      <p:sp>
        <p:nvSpPr>
          <p:cNvPr id="4" name="Ograda številke diapozitiva 3"/>
          <p:cNvSpPr>
            <a:spLocks noGrp="1"/>
          </p:cNvSpPr>
          <p:nvPr>
            <p:ph type="sldNum" sz="quarter" idx="12"/>
          </p:nvPr>
        </p:nvSpPr>
        <p:spPr/>
        <p:txBody>
          <a:bodyPr/>
          <a:lstStyle>
            <a:lvl1pPr>
              <a:defRPr/>
            </a:lvl1pPr>
          </a:lstStyle>
          <a:p>
            <a:fld id="{06126633-DCBE-40E0-90FB-7BC17D4885D9}" type="slidenum">
              <a:rPr lang="sl-SI"/>
              <a:pPr/>
              <a:t>‹#›</a:t>
            </a:fld>
            <a:endParaRPr lang="sl-SI"/>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1_Naslov in vsebina">
    <p:spTree>
      <p:nvGrpSpPr>
        <p:cNvPr id="1" name=""/>
        <p:cNvGrpSpPr/>
        <p:nvPr/>
      </p:nvGrpSpPr>
      <p:grpSpPr>
        <a:xfrm>
          <a:off x="0" y="0"/>
          <a:ext cx="0" cy="0"/>
          <a:chOff x="0" y="0"/>
          <a:chExt cx="0" cy="0"/>
        </a:xfrm>
      </p:grpSpPr>
      <p:sp>
        <p:nvSpPr>
          <p:cNvPr id="2" name="Naslov 1"/>
          <p:cNvSpPr>
            <a:spLocks noGrp="1"/>
          </p:cNvSpPr>
          <p:nvPr>
            <p:ph type="title"/>
          </p:nvPr>
        </p:nvSpPr>
        <p:spPr>
          <a:xfrm>
            <a:off x="457200" y="273050"/>
            <a:ext cx="3008313" cy="1162050"/>
          </a:xfrm>
        </p:spPr>
        <p:txBody>
          <a:bodyPr anchor="b"/>
          <a:lstStyle>
            <a:lvl1pPr algn="l">
              <a:defRPr sz="2000" b="1"/>
            </a:lvl1pPr>
          </a:lstStyle>
          <a:p>
            <a:r>
              <a:rPr lang="sl-SI" smtClean="0"/>
              <a:t>Kliknite, če želite urediti slog naslova matrice</a:t>
            </a:r>
            <a:endParaRPr lang="sl-SI"/>
          </a:p>
        </p:txBody>
      </p:sp>
      <p:sp>
        <p:nvSpPr>
          <p:cNvPr id="3" name="Ograda vsebine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l-SI" smtClean="0"/>
              <a:t>Kliknite, če želite urediti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sl-SI"/>
          </a:p>
        </p:txBody>
      </p:sp>
      <p:sp>
        <p:nvSpPr>
          <p:cNvPr id="4" name="Ograda besedila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l-SI" smtClean="0"/>
              <a:t>Kliknite, če želite urediti sloge besedila matrice</a:t>
            </a:r>
          </a:p>
        </p:txBody>
      </p:sp>
      <p:sp>
        <p:nvSpPr>
          <p:cNvPr id="5" name="Ograda datuma 4"/>
          <p:cNvSpPr>
            <a:spLocks noGrp="1"/>
          </p:cNvSpPr>
          <p:nvPr>
            <p:ph type="dt" sz="half" idx="10"/>
          </p:nvPr>
        </p:nvSpPr>
        <p:spPr/>
        <p:txBody>
          <a:bodyPr/>
          <a:lstStyle>
            <a:lvl1pPr>
              <a:defRPr/>
            </a:lvl1pPr>
          </a:lstStyle>
          <a:p>
            <a:endParaRPr lang="sl-SI"/>
          </a:p>
        </p:txBody>
      </p:sp>
      <p:sp>
        <p:nvSpPr>
          <p:cNvPr id="6" name="Ograda noge 5"/>
          <p:cNvSpPr>
            <a:spLocks noGrp="1"/>
          </p:cNvSpPr>
          <p:nvPr>
            <p:ph type="ftr" sz="quarter" idx="11"/>
          </p:nvPr>
        </p:nvSpPr>
        <p:spPr/>
        <p:txBody>
          <a:bodyPr/>
          <a:lstStyle>
            <a:lvl1pPr>
              <a:defRPr/>
            </a:lvl1pPr>
          </a:lstStyle>
          <a:p>
            <a:endParaRPr lang="sl-SI"/>
          </a:p>
        </p:txBody>
      </p:sp>
      <p:sp>
        <p:nvSpPr>
          <p:cNvPr id="7" name="Ograda številke diapozitiva 6"/>
          <p:cNvSpPr>
            <a:spLocks noGrp="1"/>
          </p:cNvSpPr>
          <p:nvPr>
            <p:ph type="sldNum" sz="quarter" idx="12"/>
          </p:nvPr>
        </p:nvSpPr>
        <p:spPr/>
        <p:txBody>
          <a:bodyPr/>
          <a:lstStyle>
            <a:lvl1pPr>
              <a:defRPr/>
            </a:lvl1pPr>
          </a:lstStyle>
          <a:p>
            <a:fld id="{69C6F5D9-E29B-4CD2-B68D-BDD968F090AC}" type="slidenum">
              <a:rPr lang="sl-SI"/>
              <a:pPr/>
              <a:t>‹#›</a:t>
            </a:fld>
            <a:endParaRPr lang="sl-SI"/>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Naslov in slika">
    <p:spTree>
      <p:nvGrpSpPr>
        <p:cNvPr id="1" name=""/>
        <p:cNvGrpSpPr/>
        <p:nvPr/>
      </p:nvGrpSpPr>
      <p:grpSpPr>
        <a:xfrm>
          <a:off x="0" y="0"/>
          <a:ext cx="0" cy="0"/>
          <a:chOff x="0" y="0"/>
          <a:chExt cx="0" cy="0"/>
        </a:xfrm>
      </p:grpSpPr>
      <p:sp>
        <p:nvSpPr>
          <p:cNvPr id="2" name="Naslov 1"/>
          <p:cNvSpPr>
            <a:spLocks noGrp="1"/>
          </p:cNvSpPr>
          <p:nvPr>
            <p:ph type="title"/>
          </p:nvPr>
        </p:nvSpPr>
        <p:spPr>
          <a:xfrm>
            <a:off x="1792288" y="4800600"/>
            <a:ext cx="5486400" cy="566738"/>
          </a:xfrm>
        </p:spPr>
        <p:txBody>
          <a:bodyPr anchor="b"/>
          <a:lstStyle>
            <a:lvl1pPr algn="l">
              <a:defRPr sz="2000" b="1"/>
            </a:lvl1pPr>
          </a:lstStyle>
          <a:p>
            <a:r>
              <a:rPr lang="sl-SI" smtClean="0"/>
              <a:t>Kliknite, če želite urediti slog naslova matrice</a:t>
            </a:r>
            <a:endParaRPr lang="sl-SI"/>
          </a:p>
        </p:txBody>
      </p:sp>
      <p:sp>
        <p:nvSpPr>
          <p:cNvPr id="3" name="Ograda slik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sl-SI"/>
          </a:p>
        </p:txBody>
      </p:sp>
      <p:sp>
        <p:nvSpPr>
          <p:cNvPr id="4" name="Ograda besedila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l-SI" smtClean="0"/>
              <a:t>Kliknite, če želite urediti sloge besedila matrice</a:t>
            </a:r>
          </a:p>
        </p:txBody>
      </p:sp>
      <p:sp>
        <p:nvSpPr>
          <p:cNvPr id="5" name="Ograda datuma 4"/>
          <p:cNvSpPr>
            <a:spLocks noGrp="1"/>
          </p:cNvSpPr>
          <p:nvPr>
            <p:ph type="dt" sz="half" idx="10"/>
          </p:nvPr>
        </p:nvSpPr>
        <p:spPr/>
        <p:txBody>
          <a:bodyPr/>
          <a:lstStyle>
            <a:lvl1pPr>
              <a:defRPr/>
            </a:lvl1pPr>
          </a:lstStyle>
          <a:p>
            <a:endParaRPr lang="sl-SI"/>
          </a:p>
        </p:txBody>
      </p:sp>
      <p:sp>
        <p:nvSpPr>
          <p:cNvPr id="6" name="Ograda noge 5"/>
          <p:cNvSpPr>
            <a:spLocks noGrp="1"/>
          </p:cNvSpPr>
          <p:nvPr>
            <p:ph type="ftr" sz="quarter" idx="11"/>
          </p:nvPr>
        </p:nvSpPr>
        <p:spPr/>
        <p:txBody>
          <a:bodyPr/>
          <a:lstStyle>
            <a:lvl1pPr>
              <a:defRPr/>
            </a:lvl1pPr>
          </a:lstStyle>
          <a:p>
            <a:endParaRPr lang="sl-SI"/>
          </a:p>
        </p:txBody>
      </p:sp>
      <p:sp>
        <p:nvSpPr>
          <p:cNvPr id="7" name="Ograda številke diapozitiva 6"/>
          <p:cNvSpPr>
            <a:spLocks noGrp="1"/>
          </p:cNvSpPr>
          <p:nvPr>
            <p:ph type="sldNum" sz="quarter" idx="12"/>
          </p:nvPr>
        </p:nvSpPr>
        <p:spPr/>
        <p:txBody>
          <a:bodyPr/>
          <a:lstStyle>
            <a:lvl1pPr>
              <a:defRPr/>
            </a:lvl1pPr>
          </a:lstStyle>
          <a:p>
            <a:fld id="{DD2B777D-6355-4B2E-A703-384ABAED3636}" type="slidenum">
              <a:rPr lang="sl-SI"/>
              <a:pPr/>
              <a:t>‹#›</a:t>
            </a:fld>
            <a:endParaRPr lang="sl-SI"/>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duotone>
              <a:schemeClr val="bg1"/>
              <a:srgbClr val="FFFFFF"/>
            </a:duotone>
          </a:blip>
          <a:srcRect/>
          <a:stretch>
            <a:fillRect/>
          </a:stretch>
        </a:blipFill>
        <a:effectLst/>
      </p:bgPr>
    </p:bg>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bwMode="auto">
          <a:xfrm>
            <a:off x="457200" y="381000"/>
            <a:ext cx="8229600" cy="13716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sl-SI" smtClean="0"/>
              <a:t>Kliknite, če želite urediti slog naslova matrice</a:t>
            </a:r>
          </a:p>
        </p:txBody>
      </p:sp>
      <p:sp>
        <p:nvSpPr>
          <p:cNvPr id="8195" name="Rectangle 3"/>
          <p:cNvSpPr>
            <a:spLocks noGrp="1" noChangeArrowheads="1"/>
          </p:cNvSpPr>
          <p:nvPr>
            <p:ph type="body" idx="1"/>
          </p:nvPr>
        </p:nvSpPr>
        <p:spPr bwMode="auto">
          <a:xfrm>
            <a:off x="457200" y="1981200"/>
            <a:ext cx="82296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sl-SI" smtClean="0"/>
              <a:t>Kliknite, če želite urediti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p>
        </p:txBody>
      </p:sp>
      <p:sp>
        <p:nvSpPr>
          <p:cNvPr id="8196"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400">
                <a:effectLst>
                  <a:outerShdw blurRad="38100" dist="38100" dir="2700000" algn="tl">
                    <a:srgbClr val="000000"/>
                  </a:outerShdw>
                </a:effectLst>
                <a:latin typeface="Arial" charset="0"/>
              </a:defRPr>
            </a:lvl1pPr>
          </a:lstStyle>
          <a:p>
            <a:endParaRPr lang="sl-SI"/>
          </a:p>
        </p:txBody>
      </p:sp>
      <p:sp>
        <p:nvSpPr>
          <p:cNvPr id="8197"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a:defRPr sz="1400">
                <a:effectLst>
                  <a:outerShdw blurRad="38100" dist="38100" dir="2700000" algn="tl">
                    <a:srgbClr val="000000"/>
                  </a:outerShdw>
                </a:effectLst>
                <a:latin typeface="Arial" charset="0"/>
              </a:defRPr>
            </a:lvl1pPr>
          </a:lstStyle>
          <a:p>
            <a:endParaRPr lang="sl-SI"/>
          </a:p>
        </p:txBody>
      </p:sp>
      <p:sp>
        <p:nvSpPr>
          <p:cNvPr id="8198"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400">
                <a:effectLst>
                  <a:outerShdw blurRad="38100" dist="38100" dir="2700000" algn="tl">
                    <a:srgbClr val="000000"/>
                  </a:outerShdw>
                </a:effectLst>
                <a:latin typeface="Arial" charset="0"/>
              </a:defRPr>
            </a:lvl1pPr>
          </a:lstStyle>
          <a:p>
            <a:fld id="{E01FBE45-EC88-4748-BD5E-49D70577EE3C}" type="slidenum">
              <a:rPr lang="sl-SI"/>
              <a:pPr/>
              <a:t>‹#›</a:t>
            </a:fld>
            <a:endParaRPr lang="sl-SI"/>
          </a:p>
        </p:txBody>
      </p:sp>
    </p:spTree>
  </p:cSld>
  <p:clrMap bg1="dk2" tx1="lt1" bg2="dk1" tx2="lt2" accent1="accent1" accent2="accent2" accent3="accent3" accent4="accent4" accent5="accent5" accent6="accent6" hlink="hlink" folHlink="folHlink"/>
  <p:sldLayoutIdLst>
    <p:sldLayoutId id="2147483654" r:id="rId1"/>
    <p:sldLayoutId id="2147483655" r:id="rId2"/>
    <p:sldLayoutId id="2147483656" r:id="rId3"/>
    <p:sldLayoutId id="2147483657" r:id="rId4"/>
    <p:sldLayoutId id="2147483658" r:id="rId5"/>
    <p:sldLayoutId id="2147483659" r:id="rId6"/>
    <p:sldLayoutId id="2147483660" r:id="rId7"/>
    <p:sldLayoutId id="2147483661" r:id="rId8"/>
    <p:sldLayoutId id="2147483662" r:id="rId9"/>
    <p:sldLayoutId id="2147483663" r:id="rId10"/>
    <p:sldLayoutId id="2147483664" r:id="rId11"/>
  </p:sldLayoutIdLst>
  <p:txStyles>
    <p:titleStyle>
      <a:lvl1pPr algn="ctr" rtl="0" fontAlgn="base">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ctr"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defRPr>
      </a:lvl2pPr>
      <a:lvl3pPr algn="ctr"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defRPr>
      </a:lvl3pPr>
      <a:lvl4pPr algn="ctr"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defRPr>
      </a:lvl4pPr>
      <a:lvl5pPr algn="ctr"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defRPr>
      </a:lvl5pPr>
      <a:lvl6pPr marL="457200" algn="ctr"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defRPr>
      </a:lvl6pPr>
      <a:lvl7pPr marL="914400" algn="ctr"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defRPr>
      </a:lvl7pPr>
      <a:lvl8pPr marL="1371600" algn="ctr"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defRPr>
      </a:lvl8pPr>
      <a:lvl9pPr marL="1828800" algn="ctr"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defRPr>
      </a:lvl9pPr>
    </p:titleStyle>
    <p:bodyStyle>
      <a:lvl1pPr marL="342900" indent="-342900" algn="l" rtl="0" fontAlgn="base">
        <a:spcBef>
          <a:spcPct val="20000"/>
        </a:spcBef>
        <a:spcAft>
          <a:spcPct val="0"/>
        </a:spcAft>
        <a:buClr>
          <a:schemeClr val="hlink"/>
        </a:buClr>
        <a:buSzPct val="65000"/>
        <a:buFont typeface="Wingdings" pitchFamily="2" charset="2"/>
        <a:buChar char="n"/>
        <a:defRPr sz="3200">
          <a:solidFill>
            <a:schemeClr val="tx1"/>
          </a:solidFill>
          <a:effectLst>
            <a:outerShdw blurRad="38100" dist="38100" dir="2700000" algn="tl">
              <a:srgbClr val="000000"/>
            </a:outerShdw>
          </a:effectLst>
          <a:latin typeface="+mn-lt"/>
          <a:ea typeface="+mn-ea"/>
          <a:cs typeface="+mn-cs"/>
        </a:defRPr>
      </a:lvl1pPr>
      <a:lvl2pPr marL="742950" indent="-285750" algn="l" rtl="0" fontAlgn="base">
        <a:spcBef>
          <a:spcPct val="20000"/>
        </a:spcBef>
        <a:spcAft>
          <a:spcPct val="0"/>
        </a:spcAft>
        <a:buClr>
          <a:schemeClr val="folHlink"/>
        </a:buClr>
        <a:buSzPct val="65000"/>
        <a:buFont typeface="Wingdings" pitchFamily="2" charset="2"/>
        <a:buChar char="n"/>
        <a:defRPr sz="2800">
          <a:solidFill>
            <a:schemeClr val="tx1"/>
          </a:solidFill>
          <a:effectLst>
            <a:outerShdw blurRad="38100" dist="38100" dir="2700000" algn="tl">
              <a:srgbClr val="000000"/>
            </a:outerShdw>
          </a:effectLst>
          <a:latin typeface="+mn-lt"/>
        </a:defRPr>
      </a:lvl2pPr>
      <a:lvl3pPr marL="1143000" indent="-228600" algn="l" rtl="0" fontAlgn="base">
        <a:spcBef>
          <a:spcPct val="20000"/>
        </a:spcBef>
        <a:spcAft>
          <a:spcPct val="0"/>
        </a:spcAft>
        <a:buClr>
          <a:schemeClr val="hlink"/>
        </a:buClr>
        <a:buSzPct val="65000"/>
        <a:buFont typeface="Wingdings" pitchFamily="2" charset="2"/>
        <a:buChar char="n"/>
        <a:defRPr sz="2400">
          <a:solidFill>
            <a:schemeClr val="tx1"/>
          </a:solidFill>
          <a:effectLst>
            <a:outerShdw blurRad="38100" dist="38100" dir="2700000" algn="tl">
              <a:srgbClr val="000000"/>
            </a:outerShdw>
          </a:effectLst>
          <a:latin typeface="+mn-lt"/>
        </a:defRPr>
      </a:lvl3pPr>
      <a:lvl4pPr marL="1600200" indent="-228600" algn="l" rtl="0" fontAlgn="base">
        <a:spcBef>
          <a:spcPct val="20000"/>
        </a:spcBef>
        <a:spcAft>
          <a:spcPct val="0"/>
        </a:spcAft>
        <a:buClr>
          <a:schemeClr val="folHlink"/>
        </a:buClr>
        <a:buSzPct val="65000"/>
        <a:buFont typeface="Wingdings" pitchFamily="2" charset="2"/>
        <a:buChar char="n"/>
        <a:defRPr sz="2000">
          <a:solidFill>
            <a:schemeClr val="tx1"/>
          </a:solidFill>
          <a:effectLst>
            <a:outerShdw blurRad="38100" dist="38100" dir="2700000" algn="tl">
              <a:srgbClr val="000000"/>
            </a:outerShdw>
          </a:effectLst>
          <a:latin typeface="+mn-lt"/>
        </a:defRPr>
      </a:lvl4pPr>
      <a:lvl5pPr marL="2057400" indent="-228600" algn="l" rtl="0" fontAlgn="base">
        <a:spcBef>
          <a:spcPct val="20000"/>
        </a:spcBef>
        <a:spcAft>
          <a:spcPct val="0"/>
        </a:spcAft>
        <a:buClr>
          <a:schemeClr val="hlink"/>
        </a:buClr>
        <a:buSzPct val="65000"/>
        <a:buFont typeface="Wingdings" pitchFamily="2" charset="2"/>
        <a:buChar char="n"/>
        <a:defRPr sz="2000">
          <a:solidFill>
            <a:schemeClr val="tx1"/>
          </a:solidFill>
          <a:effectLst>
            <a:outerShdw blurRad="38100" dist="38100" dir="2700000" algn="tl">
              <a:srgbClr val="000000"/>
            </a:outerShdw>
          </a:effectLst>
          <a:latin typeface="+mn-lt"/>
        </a:defRPr>
      </a:lvl5pPr>
      <a:lvl6pPr marL="2514600" indent="-228600" algn="l" rtl="0" fontAlgn="base">
        <a:spcBef>
          <a:spcPct val="20000"/>
        </a:spcBef>
        <a:spcAft>
          <a:spcPct val="0"/>
        </a:spcAft>
        <a:buClr>
          <a:schemeClr val="hlink"/>
        </a:buClr>
        <a:buSzPct val="65000"/>
        <a:buFont typeface="Wingdings" pitchFamily="2" charset="2"/>
        <a:buChar char="n"/>
        <a:defRPr sz="2000">
          <a:solidFill>
            <a:schemeClr val="tx1"/>
          </a:solidFill>
          <a:effectLst>
            <a:outerShdw blurRad="38100" dist="38100" dir="2700000" algn="tl">
              <a:srgbClr val="000000"/>
            </a:outerShdw>
          </a:effectLst>
          <a:latin typeface="+mn-lt"/>
        </a:defRPr>
      </a:lvl6pPr>
      <a:lvl7pPr marL="2971800" indent="-228600" algn="l" rtl="0" fontAlgn="base">
        <a:spcBef>
          <a:spcPct val="20000"/>
        </a:spcBef>
        <a:spcAft>
          <a:spcPct val="0"/>
        </a:spcAft>
        <a:buClr>
          <a:schemeClr val="hlink"/>
        </a:buClr>
        <a:buSzPct val="65000"/>
        <a:buFont typeface="Wingdings" pitchFamily="2" charset="2"/>
        <a:buChar char="n"/>
        <a:defRPr sz="2000">
          <a:solidFill>
            <a:schemeClr val="tx1"/>
          </a:solidFill>
          <a:effectLst>
            <a:outerShdw blurRad="38100" dist="38100" dir="2700000" algn="tl">
              <a:srgbClr val="000000"/>
            </a:outerShdw>
          </a:effectLst>
          <a:latin typeface="+mn-lt"/>
        </a:defRPr>
      </a:lvl7pPr>
      <a:lvl8pPr marL="3429000" indent="-228600" algn="l" rtl="0" fontAlgn="base">
        <a:spcBef>
          <a:spcPct val="20000"/>
        </a:spcBef>
        <a:spcAft>
          <a:spcPct val="0"/>
        </a:spcAft>
        <a:buClr>
          <a:schemeClr val="hlink"/>
        </a:buClr>
        <a:buSzPct val="65000"/>
        <a:buFont typeface="Wingdings" pitchFamily="2" charset="2"/>
        <a:buChar char="n"/>
        <a:defRPr sz="2000">
          <a:solidFill>
            <a:schemeClr val="tx1"/>
          </a:solidFill>
          <a:effectLst>
            <a:outerShdw blurRad="38100" dist="38100" dir="2700000" algn="tl">
              <a:srgbClr val="000000"/>
            </a:outerShdw>
          </a:effectLst>
          <a:latin typeface="+mn-lt"/>
        </a:defRPr>
      </a:lvl8pPr>
      <a:lvl9pPr marL="3886200" indent="-228600" algn="l" rtl="0" fontAlgn="base">
        <a:spcBef>
          <a:spcPct val="20000"/>
        </a:spcBef>
        <a:spcAft>
          <a:spcPct val="0"/>
        </a:spcAft>
        <a:buClr>
          <a:schemeClr val="hlink"/>
        </a:buClr>
        <a:buSzPct val="65000"/>
        <a:buFont typeface="Wingdings" pitchFamily="2" charset="2"/>
        <a:buChar char="n"/>
        <a:defRPr sz="2000">
          <a:solidFill>
            <a:schemeClr val="tx1"/>
          </a:solidFill>
          <a:effectLst>
            <a:outerShdw blurRad="38100" dist="38100" dir="2700000" algn="tl">
              <a:srgbClr val="000000"/>
            </a:outerShdw>
          </a:effectLst>
          <a:latin typeface="+mn-lt"/>
        </a:defRPr>
      </a:lvl9pPr>
    </p:bodyStyle>
    <p:otherStyle>
      <a:defPPr>
        <a:defRPr lang="sl-S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wmf"/><Relationship Id="rId2" Type="http://schemas.openxmlformats.org/officeDocument/2006/relationships/image" Target="../media/image2.wmf"/><Relationship Id="rId1" Type="http://schemas.openxmlformats.org/officeDocument/2006/relationships/slideLayout" Target="../slideLayouts/slideLayout1.xml"/><Relationship Id="rId6" Type="http://schemas.openxmlformats.org/officeDocument/2006/relationships/image" Target="../media/image6.jpeg"/><Relationship Id="rId5" Type="http://schemas.openxmlformats.org/officeDocument/2006/relationships/image" Target="../media/image5.jpeg"/><Relationship Id="rId4" Type="http://schemas.openxmlformats.org/officeDocument/2006/relationships/image" Target="../media/image4.wmf"/></Relationships>
</file>

<file path=ppt/slides/_rels/slide2.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2.xml"/><Relationship Id="rId4" Type="http://schemas.openxmlformats.org/officeDocument/2006/relationships/image" Target="../media/image11.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2.gi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684213" y="2781300"/>
            <a:ext cx="7772400" cy="1828800"/>
          </a:xfrm>
        </p:spPr>
        <p:txBody>
          <a:bodyPr/>
          <a:lstStyle/>
          <a:p>
            <a:r>
              <a:rPr lang="sl-SI" b="1">
                <a:solidFill>
                  <a:srgbClr val="FF0000"/>
                </a:solidFill>
                <a:latin typeface="Comic Sans MS" pitchFamily="66" charset="0"/>
              </a:rPr>
              <a:t>VARNO NA POTI V ŠOLO</a:t>
            </a:r>
          </a:p>
        </p:txBody>
      </p:sp>
      <p:sp>
        <p:nvSpPr>
          <p:cNvPr id="2051" name="Rectangle 3"/>
          <p:cNvSpPr>
            <a:spLocks noGrp="1" noChangeArrowheads="1"/>
          </p:cNvSpPr>
          <p:nvPr>
            <p:ph type="subTitle" idx="1"/>
          </p:nvPr>
        </p:nvSpPr>
        <p:spPr/>
        <p:txBody>
          <a:bodyPr/>
          <a:lstStyle/>
          <a:p>
            <a:endParaRPr lang="sl-SI"/>
          </a:p>
        </p:txBody>
      </p:sp>
      <p:pic>
        <p:nvPicPr>
          <p:cNvPr id="2052" name="Picture 4" descr="MCj04320290000[1]"/>
          <p:cNvPicPr>
            <a:picLocks noChangeAspect="1" noChangeArrowheads="1"/>
          </p:cNvPicPr>
          <p:nvPr/>
        </p:nvPicPr>
        <p:blipFill>
          <a:blip r:embed="rId2"/>
          <a:srcRect/>
          <a:stretch>
            <a:fillRect/>
          </a:stretch>
        </p:blipFill>
        <p:spPr bwMode="auto">
          <a:xfrm>
            <a:off x="684213" y="4292600"/>
            <a:ext cx="1827212" cy="1827213"/>
          </a:xfrm>
          <a:prstGeom prst="rect">
            <a:avLst/>
          </a:prstGeom>
          <a:noFill/>
        </p:spPr>
      </p:pic>
      <p:pic>
        <p:nvPicPr>
          <p:cNvPr id="2053" name="Picture 5" descr="MCj04320330000[1]"/>
          <p:cNvPicPr>
            <a:picLocks noChangeAspect="1" noChangeArrowheads="1"/>
          </p:cNvPicPr>
          <p:nvPr/>
        </p:nvPicPr>
        <p:blipFill>
          <a:blip r:embed="rId3"/>
          <a:srcRect/>
          <a:stretch>
            <a:fillRect/>
          </a:stretch>
        </p:blipFill>
        <p:spPr bwMode="auto">
          <a:xfrm>
            <a:off x="3708400" y="4868863"/>
            <a:ext cx="1827213" cy="1827212"/>
          </a:xfrm>
          <a:prstGeom prst="rect">
            <a:avLst/>
          </a:prstGeom>
          <a:noFill/>
        </p:spPr>
      </p:pic>
      <p:pic>
        <p:nvPicPr>
          <p:cNvPr id="2054" name="Picture 6" descr="MCj04320350000[1]"/>
          <p:cNvPicPr>
            <a:picLocks noChangeAspect="1" noChangeArrowheads="1"/>
          </p:cNvPicPr>
          <p:nvPr/>
        </p:nvPicPr>
        <p:blipFill>
          <a:blip r:embed="rId4"/>
          <a:srcRect/>
          <a:stretch>
            <a:fillRect/>
          </a:stretch>
        </p:blipFill>
        <p:spPr bwMode="auto">
          <a:xfrm>
            <a:off x="6659563" y="4221163"/>
            <a:ext cx="1827212" cy="1827212"/>
          </a:xfrm>
          <a:prstGeom prst="rect">
            <a:avLst/>
          </a:prstGeom>
          <a:noFill/>
        </p:spPr>
      </p:pic>
      <p:pic>
        <p:nvPicPr>
          <p:cNvPr id="2055" name="Picture 7" descr="MPj04071740000[1]"/>
          <p:cNvPicPr>
            <a:picLocks noChangeAspect="1" noChangeArrowheads="1"/>
          </p:cNvPicPr>
          <p:nvPr/>
        </p:nvPicPr>
        <p:blipFill>
          <a:blip r:embed="rId5"/>
          <a:srcRect/>
          <a:stretch>
            <a:fillRect/>
          </a:stretch>
        </p:blipFill>
        <p:spPr bwMode="auto">
          <a:xfrm>
            <a:off x="1763713" y="115888"/>
            <a:ext cx="2281237" cy="2852737"/>
          </a:xfrm>
          <a:prstGeom prst="rect">
            <a:avLst/>
          </a:prstGeom>
          <a:noFill/>
        </p:spPr>
      </p:pic>
      <p:pic>
        <p:nvPicPr>
          <p:cNvPr id="2056" name="Picture 8" descr="MPj04012890000[1]"/>
          <p:cNvPicPr>
            <a:picLocks noChangeAspect="1" noChangeArrowheads="1"/>
          </p:cNvPicPr>
          <p:nvPr/>
        </p:nvPicPr>
        <p:blipFill>
          <a:blip r:embed="rId6"/>
          <a:srcRect/>
          <a:stretch>
            <a:fillRect/>
          </a:stretch>
        </p:blipFill>
        <p:spPr bwMode="auto">
          <a:xfrm>
            <a:off x="4716463" y="476250"/>
            <a:ext cx="2881312" cy="1920875"/>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050"/>
                                        </p:tgtEl>
                                        <p:attrNameLst>
                                          <p:attrName>style.visibility</p:attrName>
                                        </p:attrNameLst>
                                      </p:cBhvr>
                                      <p:to>
                                        <p:strVal val="visible"/>
                                      </p:to>
                                    </p:set>
                                    <p:animEffect transition="in" filter="fade">
                                      <p:cBhvr>
                                        <p:cTn id="7" dur="2000"/>
                                        <p:tgtEl>
                                          <p:spTgt spid="2050"/>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2052"/>
                                        </p:tgtEl>
                                        <p:attrNameLst>
                                          <p:attrName>style.visibility</p:attrName>
                                        </p:attrNameLst>
                                      </p:cBhvr>
                                      <p:to>
                                        <p:strVal val="visible"/>
                                      </p:to>
                                    </p:set>
                                    <p:animEffect transition="in" filter="fade">
                                      <p:cBhvr>
                                        <p:cTn id="12" dur="2000"/>
                                        <p:tgtEl>
                                          <p:spTgt spid="2052"/>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2053"/>
                                        </p:tgtEl>
                                        <p:attrNameLst>
                                          <p:attrName>style.visibility</p:attrName>
                                        </p:attrNameLst>
                                      </p:cBhvr>
                                      <p:to>
                                        <p:strVal val="visible"/>
                                      </p:to>
                                    </p:set>
                                    <p:animEffect transition="in" filter="fade">
                                      <p:cBhvr>
                                        <p:cTn id="17" dur="2000"/>
                                        <p:tgtEl>
                                          <p:spTgt spid="2053"/>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2054"/>
                                        </p:tgtEl>
                                        <p:attrNameLst>
                                          <p:attrName>style.visibility</p:attrName>
                                        </p:attrNameLst>
                                      </p:cBhvr>
                                      <p:to>
                                        <p:strVal val="visible"/>
                                      </p:to>
                                    </p:set>
                                    <p:animEffect transition="in" filter="fade">
                                      <p:cBhvr>
                                        <p:cTn id="22" dur="2000"/>
                                        <p:tgtEl>
                                          <p:spTgt spid="2054"/>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2055"/>
                                        </p:tgtEl>
                                        <p:attrNameLst>
                                          <p:attrName>style.visibility</p:attrName>
                                        </p:attrNameLst>
                                      </p:cBhvr>
                                      <p:to>
                                        <p:strVal val="visible"/>
                                      </p:to>
                                    </p:set>
                                    <p:animEffect transition="in" filter="fade">
                                      <p:cBhvr>
                                        <p:cTn id="27" dur="2000"/>
                                        <p:tgtEl>
                                          <p:spTgt spid="2055"/>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2056"/>
                                        </p:tgtEl>
                                        <p:attrNameLst>
                                          <p:attrName>style.visibility</p:attrName>
                                        </p:attrNameLst>
                                      </p:cBhvr>
                                      <p:to>
                                        <p:strVal val="visible"/>
                                      </p:to>
                                    </p:set>
                                    <p:animEffect transition="in" filter="fade">
                                      <p:cBhvr>
                                        <p:cTn id="32" dur="2000"/>
                                        <p:tgtEl>
                                          <p:spTgt spid="205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50"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p:txBody>
          <a:bodyPr/>
          <a:lstStyle/>
          <a:p>
            <a:endParaRPr lang="sl-SI"/>
          </a:p>
        </p:txBody>
      </p:sp>
      <p:sp>
        <p:nvSpPr>
          <p:cNvPr id="12291" name="Rectangle 3"/>
          <p:cNvSpPr>
            <a:spLocks noGrp="1" noChangeArrowheads="1"/>
          </p:cNvSpPr>
          <p:nvPr>
            <p:ph type="body" idx="1"/>
          </p:nvPr>
        </p:nvSpPr>
        <p:spPr/>
        <p:txBody>
          <a:bodyPr/>
          <a:lstStyle/>
          <a:p>
            <a:endParaRPr lang="sl-SI"/>
          </a:p>
        </p:txBody>
      </p:sp>
      <p:pic>
        <p:nvPicPr>
          <p:cNvPr id="12292" name="Picture 4"/>
          <p:cNvPicPr>
            <a:picLocks noChangeAspect="1" noChangeArrowheads="1"/>
          </p:cNvPicPr>
          <p:nvPr/>
        </p:nvPicPr>
        <p:blipFill>
          <a:blip r:embed="rId2"/>
          <a:srcRect/>
          <a:stretch>
            <a:fillRect/>
          </a:stretch>
        </p:blipFill>
        <p:spPr bwMode="auto">
          <a:xfrm>
            <a:off x="1835150" y="1196975"/>
            <a:ext cx="5715000" cy="4286250"/>
          </a:xfrm>
          <a:prstGeom prst="rect">
            <a:avLst/>
          </a:prstGeom>
          <a:noFill/>
          <a:ln w="9525">
            <a:noFill/>
            <a:miter lim="800000"/>
            <a:headEnd/>
            <a:tailEnd/>
          </a:ln>
          <a:effectLst/>
        </p:spPr>
      </p:pic>
      <p:pic>
        <p:nvPicPr>
          <p:cNvPr id="12293" name="Picture 5"/>
          <p:cNvPicPr>
            <a:picLocks noChangeAspect="1" noChangeArrowheads="1"/>
          </p:cNvPicPr>
          <p:nvPr/>
        </p:nvPicPr>
        <p:blipFill>
          <a:blip r:embed="rId3"/>
          <a:srcRect/>
          <a:stretch>
            <a:fillRect/>
          </a:stretch>
        </p:blipFill>
        <p:spPr bwMode="auto">
          <a:xfrm>
            <a:off x="4140200" y="5734050"/>
            <a:ext cx="1028700" cy="771525"/>
          </a:xfrm>
          <a:prstGeom prst="rect">
            <a:avLst/>
          </a:prstGeom>
          <a:noFill/>
          <a:ln w="9525">
            <a:noFill/>
            <a:miter lim="800000"/>
            <a:headEnd/>
            <a:tailEnd/>
          </a:ln>
          <a:effec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2292"/>
                                        </p:tgtEl>
                                        <p:attrNameLst>
                                          <p:attrName>style.visibility</p:attrName>
                                        </p:attrNameLst>
                                      </p:cBhvr>
                                      <p:to>
                                        <p:strVal val="visible"/>
                                      </p:to>
                                    </p:set>
                                    <p:animEffect transition="in" filter="fade">
                                      <p:cBhvr>
                                        <p:cTn id="7" dur="2000"/>
                                        <p:tgtEl>
                                          <p:spTgt spid="1229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2293"/>
                                        </p:tgtEl>
                                        <p:attrNameLst>
                                          <p:attrName>style.visibility</p:attrName>
                                        </p:attrNameLst>
                                      </p:cBhvr>
                                      <p:to>
                                        <p:strVal val="visible"/>
                                      </p:to>
                                    </p:set>
                                    <p:animEffect transition="in" filter="fade">
                                      <p:cBhvr>
                                        <p:cTn id="12" dur="2000"/>
                                        <p:tgtEl>
                                          <p:spTgt spid="1229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p:txBody>
          <a:bodyPr/>
          <a:lstStyle/>
          <a:p>
            <a:endParaRPr lang="sl-SI"/>
          </a:p>
        </p:txBody>
      </p:sp>
      <p:sp>
        <p:nvSpPr>
          <p:cNvPr id="13315" name="Rectangle 3"/>
          <p:cNvSpPr>
            <a:spLocks noGrp="1" noChangeArrowheads="1"/>
          </p:cNvSpPr>
          <p:nvPr>
            <p:ph type="body" idx="1"/>
          </p:nvPr>
        </p:nvSpPr>
        <p:spPr/>
        <p:txBody>
          <a:bodyPr/>
          <a:lstStyle/>
          <a:p>
            <a:endParaRPr lang="sl-SI"/>
          </a:p>
        </p:txBody>
      </p:sp>
      <p:pic>
        <p:nvPicPr>
          <p:cNvPr id="13316" name="Picture 4"/>
          <p:cNvPicPr>
            <a:picLocks noChangeAspect="1" noChangeArrowheads="1"/>
          </p:cNvPicPr>
          <p:nvPr/>
        </p:nvPicPr>
        <p:blipFill>
          <a:blip r:embed="rId2"/>
          <a:srcRect l="26445" r="28194"/>
          <a:stretch>
            <a:fillRect/>
          </a:stretch>
        </p:blipFill>
        <p:spPr bwMode="auto">
          <a:xfrm>
            <a:off x="539750" y="1484313"/>
            <a:ext cx="2592388" cy="4286250"/>
          </a:xfrm>
          <a:prstGeom prst="rect">
            <a:avLst/>
          </a:prstGeom>
          <a:noFill/>
          <a:ln w="9525">
            <a:noFill/>
            <a:miter lim="800000"/>
            <a:headEnd/>
            <a:tailEnd/>
          </a:ln>
          <a:effectLst/>
        </p:spPr>
      </p:pic>
      <p:pic>
        <p:nvPicPr>
          <p:cNvPr id="13317" name="Picture 5"/>
          <p:cNvPicPr>
            <a:picLocks noChangeAspect="1" noChangeArrowheads="1"/>
          </p:cNvPicPr>
          <p:nvPr/>
        </p:nvPicPr>
        <p:blipFill>
          <a:blip r:embed="rId3"/>
          <a:srcRect/>
          <a:stretch>
            <a:fillRect/>
          </a:stretch>
        </p:blipFill>
        <p:spPr bwMode="auto">
          <a:xfrm>
            <a:off x="3851275" y="3141663"/>
            <a:ext cx="2124075" cy="2136775"/>
          </a:xfrm>
          <a:prstGeom prst="rect">
            <a:avLst/>
          </a:prstGeom>
          <a:noFill/>
          <a:ln w="9525">
            <a:noFill/>
            <a:miter lim="800000"/>
            <a:headEnd/>
            <a:tailEnd/>
          </a:ln>
          <a:effectLst/>
        </p:spPr>
      </p:pic>
      <p:pic>
        <p:nvPicPr>
          <p:cNvPr id="13318" name="Picture 6"/>
          <p:cNvPicPr>
            <a:picLocks noChangeAspect="1" noChangeArrowheads="1"/>
          </p:cNvPicPr>
          <p:nvPr/>
        </p:nvPicPr>
        <p:blipFill>
          <a:blip r:embed="rId4"/>
          <a:srcRect/>
          <a:stretch>
            <a:fillRect/>
          </a:stretch>
        </p:blipFill>
        <p:spPr bwMode="auto">
          <a:xfrm>
            <a:off x="6372225" y="3141663"/>
            <a:ext cx="2092325" cy="2103437"/>
          </a:xfrm>
          <a:prstGeom prst="rect">
            <a:avLst/>
          </a:prstGeom>
          <a:noFill/>
          <a:ln w="9525">
            <a:noFill/>
            <a:miter lim="800000"/>
            <a:headEnd/>
            <a:tailEnd/>
          </a:ln>
          <a:effec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3316"/>
                                        </p:tgtEl>
                                        <p:attrNameLst>
                                          <p:attrName>style.visibility</p:attrName>
                                        </p:attrNameLst>
                                      </p:cBhvr>
                                      <p:to>
                                        <p:strVal val="visible"/>
                                      </p:to>
                                    </p:set>
                                    <p:animEffect transition="in" filter="fade">
                                      <p:cBhvr>
                                        <p:cTn id="7" dur="2000"/>
                                        <p:tgtEl>
                                          <p:spTgt spid="13316"/>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3317"/>
                                        </p:tgtEl>
                                        <p:attrNameLst>
                                          <p:attrName>style.visibility</p:attrName>
                                        </p:attrNameLst>
                                      </p:cBhvr>
                                      <p:to>
                                        <p:strVal val="visible"/>
                                      </p:to>
                                    </p:set>
                                    <p:animEffect transition="in" filter="fade">
                                      <p:cBhvr>
                                        <p:cTn id="12" dur="2000"/>
                                        <p:tgtEl>
                                          <p:spTgt spid="13317"/>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13318"/>
                                        </p:tgtEl>
                                        <p:attrNameLst>
                                          <p:attrName>style.visibility</p:attrName>
                                        </p:attrNameLst>
                                      </p:cBhvr>
                                      <p:to>
                                        <p:strVal val="visible"/>
                                      </p:to>
                                    </p:set>
                                    <p:animEffect transition="in" filter="fade">
                                      <p:cBhvr>
                                        <p:cTn id="17" dur="2000"/>
                                        <p:tgtEl>
                                          <p:spTgt spid="133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a:xfrm>
            <a:off x="250825" y="692150"/>
            <a:ext cx="8229600" cy="1371600"/>
          </a:xfrm>
        </p:spPr>
        <p:txBody>
          <a:bodyPr/>
          <a:lstStyle/>
          <a:p>
            <a:r>
              <a:rPr lang="sl-SI" sz="4000" b="1" i="1"/>
              <a:t>Zakon o varnosti cestnega prometa določa: </a:t>
            </a:r>
            <a:r>
              <a:rPr lang="sl-SI" sz="4000"/>
              <a:t/>
            </a:r>
            <a:br>
              <a:rPr lang="sl-SI" sz="4000"/>
            </a:br>
            <a:endParaRPr lang="sl-SI" sz="4000"/>
          </a:p>
        </p:txBody>
      </p:sp>
      <p:sp>
        <p:nvSpPr>
          <p:cNvPr id="14339" name="Rectangle 3"/>
          <p:cNvSpPr>
            <a:spLocks noGrp="1" noChangeArrowheads="1"/>
          </p:cNvSpPr>
          <p:nvPr>
            <p:ph type="body" idx="1"/>
          </p:nvPr>
        </p:nvSpPr>
        <p:spPr>
          <a:xfrm>
            <a:off x="457200" y="1981200"/>
            <a:ext cx="8229600" cy="4876800"/>
          </a:xfrm>
        </p:spPr>
        <p:txBody>
          <a:bodyPr/>
          <a:lstStyle/>
          <a:p>
            <a:pPr>
              <a:lnSpc>
                <a:spcPct val="80000"/>
              </a:lnSpc>
            </a:pPr>
            <a:r>
              <a:rPr lang="sl-SI" sz="2400" b="1">
                <a:solidFill>
                  <a:srgbClr val="FF0000"/>
                </a:solidFill>
              </a:rPr>
              <a:t>Rumena rutica in odsevnik:</a:t>
            </a:r>
            <a:r>
              <a:rPr lang="sl-SI" sz="2400" b="1"/>
              <a:t> </a:t>
            </a:r>
            <a:r>
              <a:rPr lang="sl-SI" sz="2400"/>
              <a:t>Kot obvezo za osnovnošolce  v prvem in drugem razredu nalaga zakon o varnosti cestnega prometa  uporabo rumene rutice in odsevnika.</a:t>
            </a:r>
          </a:p>
          <a:p>
            <a:pPr>
              <a:lnSpc>
                <a:spcPct val="80000"/>
              </a:lnSpc>
            </a:pPr>
            <a:endParaRPr lang="sl-SI" sz="2400"/>
          </a:p>
          <a:p>
            <a:pPr>
              <a:lnSpc>
                <a:spcPct val="80000"/>
              </a:lnSpc>
            </a:pPr>
            <a:r>
              <a:rPr lang="sl-SI" sz="2400" b="1">
                <a:solidFill>
                  <a:srgbClr val="FF0000"/>
                </a:solidFill>
              </a:rPr>
              <a:t>Spremstvo otrok:</a:t>
            </a:r>
            <a:r>
              <a:rPr lang="sl-SI" sz="2400"/>
              <a:t> Otroci na poti v vrtec ali prvi razred osnovne šole ter domov morajo imeti spremstvo polnoletne osebe, lahko pa jih spremlja tudi otrok, starejši od 10 let ali mladoletnik, če to dovolijo starši ali skrbniki.</a:t>
            </a:r>
          </a:p>
          <a:p>
            <a:pPr>
              <a:lnSpc>
                <a:spcPct val="80000"/>
              </a:lnSpc>
            </a:pPr>
            <a:endParaRPr lang="sl-SI" sz="2400"/>
          </a:p>
          <a:p>
            <a:pPr>
              <a:lnSpc>
                <a:spcPct val="80000"/>
              </a:lnSpc>
            </a:pPr>
            <a:r>
              <a:rPr lang="sl-SI" sz="2400" b="1">
                <a:solidFill>
                  <a:srgbClr val="FF0000"/>
                </a:solidFill>
              </a:rPr>
              <a:t>Pripenjanje otrok v avtomobilu:</a:t>
            </a:r>
            <a:r>
              <a:rPr lang="sl-SI" sz="2400"/>
              <a:t> Med vožnjo v avtomobilu mora biti otrok, mlajši od 12 let ali manjši od 150 cm pripet z varnostnim pasom in sme sedeti le na zadnjem sedežu.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4338"/>
                                        </p:tgtEl>
                                        <p:attrNameLst>
                                          <p:attrName>style.visibility</p:attrName>
                                        </p:attrNameLst>
                                      </p:cBhvr>
                                      <p:to>
                                        <p:strVal val="visible"/>
                                      </p:to>
                                    </p:set>
                                    <p:animEffect transition="in" filter="fade">
                                      <p:cBhvr>
                                        <p:cTn id="7" dur="2000"/>
                                        <p:tgtEl>
                                          <p:spTgt spid="14338"/>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4339">
                                            <p:txEl>
                                              <p:pRg st="0" end="0"/>
                                            </p:txEl>
                                          </p:spTgt>
                                        </p:tgtEl>
                                        <p:attrNameLst>
                                          <p:attrName>style.visibility</p:attrName>
                                        </p:attrNameLst>
                                      </p:cBhvr>
                                      <p:to>
                                        <p:strVal val="visible"/>
                                      </p:to>
                                    </p:set>
                                    <p:animEffect transition="in" filter="fade">
                                      <p:cBhvr>
                                        <p:cTn id="12" dur="2000"/>
                                        <p:tgtEl>
                                          <p:spTgt spid="14339">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4339">
                                            <p:txEl>
                                              <p:pRg st="2" end="2"/>
                                            </p:txEl>
                                          </p:spTgt>
                                        </p:tgtEl>
                                        <p:attrNameLst>
                                          <p:attrName>style.visibility</p:attrName>
                                        </p:attrNameLst>
                                      </p:cBhvr>
                                      <p:to>
                                        <p:strVal val="visible"/>
                                      </p:to>
                                    </p:set>
                                    <p:animEffect transition="in" filter="fade">
                                      <p:cBhvr>
                                        <p:cTn id="17" dur="2000"/>
                                        <p:tgtEl>
                                          <p:spTgt spid="14339">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14339">
                                            <p:txEl>
                                              <p:pRg st="4" end="4"/>
                                            </p:txEl>
                                          </p:spTgt>
                                        </p:tgtEl>
                                        <p:attrNameLst>
                                          <p:attrName>style.visibility</p:attrName>
                                        </p:attrNameLst>
                                      </p:cBhvr>
                                      <p:to>
                                        <p:strVal val="visible"/>
                                      </p:to>
                                    </p:set>
                                    <p:animEffect transition="in" filter="fade">
                                      <p:cBhvr>
                                        <p:cTn id="22" dur="2000"/>
                                        <p:tgtEl>
                                          <p:spTgt spid="14339">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338" grpId="0"/>
      <p:bldP spid="14339"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lstStyle/>
          <a:p>
            <a:r>
              <a:rPr lang="sl-SI" b="1">
                <a:solidFill>
                  <a:srgbClr val="FF0000"/>
                </a:solidFill>
                <a:latin typeface="Comic Sans MS" pitchFamily="66" charset="0"/>
              </a:rPr>
              <a:t>VARNO NA POTI V ŠOLO</a:t>
            </a:r>
          </a:p>
        </p:txBody>
      </p:sp>
      <p:sp>
        <p:nvSpPr>
          <p:cNvPr id="10243" name="Rectangle 3"/>
          <p:cNvSpPr>
            <a:spLocks noGrp="1" noChangeArrowheads="1"/>
          </p:cNvSpPr>
          <p:nvPr>
            <p:ph type="body" idx="1"/>
          </p:nvPr>
        </p:nvSpPr>
        <p:spPr/>
        <p:txBody>
          <a:bodyPr/>
          <a:lstStyle/>
          <a:p>
            <a:pPr>
              <a:buFont typeface="Wingdings" pitchFamily="2" charset="2"/>
              <a:buNone/>
            </a:pPr>
            <a:r>
              <a:rPr lang="sl-SI"/>
              <a:t>  HODIM PO PLOČNIKU ALI OB ROBU CESTIŠČA. CESTO PREČKAM LE NA PREHODU ALI PODHODU. V AVTU SEDIM ZADAJ IN SEM PRIPRT Z VARNOSTNIM PASOM.</a:t>
            </a:r>
          </a:p>
          <a:p>
            <a:pPr>
              <a:buFont typeface="Wingdings" pitchFamily="2" charset="2"/>
              <a:buNone/>
            </a:pPr>
            <a:endParaRPr lang="sl-SI"/>
          </a:p>
          <a:p>
            <a:pPr>
              <a:buFont typeface="Wingdings" pitchFamily="2" charset="2"/>
              <a:buNone/>
            </a:pPr>
            <a:endParaRPr lang="sl-SI"/>
          </a:p>
          <a:p>
            <a:pPr>
              <a:buFont typeface="Wingdings" pitchFamily="2" charset="2"/>
              <a:buNone/>
            </a:pPr>
            <a:r>
              <a:rPr lang="sl-SI" sz="1600"/>
              <a:t>Nariši sebe, kako prihajaš v šolo.</a:t>
            </a:r>
          </a:p>
        </p:txBody>
      </p:sp>
      <p:sp>
        <p:nvSpPr>
          <p:cNvPr id="10244" name="Text Box 4"/>
          <p:cNvSpPr txBox="1">
            <a:spLocks noChangeArrowheads="1"/>
          </p:cNvSpPr>
          <p:nvPr/>
        </p:nvSpPr>
        <p:spPr bwMode="auto">
          <a:xfrm>
            <a:off x="468313" y="188913"/>
            <a:ext cx="2519362" cy="366712"/>
          </a:xfrm>
          <a:prstGeom prst="rect">
            <a:avLst/>
          </a:prstGeom>
          <a:noFill/>
          <a:ln w="9525">
            <a:noFill/>
            <a:miter lim="800000"/>
            <a:headEnd/>
            <a:tailEnd/>
          </a:ln>
          <a:effectLst/>
        </p:spPr>
        <p:txBody>
          <a:bodyPr>
            <a:spAutoFit/>
          </a:bodyPr>
          <a:lstStyle/>
          <a:p>
            <a:pPr>
              <a:spcBef>
                <a:spcPct val="50000"/>
              </a:spcBef>
            </a:pPr>
            <a:r>
              <a:rPr lang="sl-SI"/>
              <a:t>Zapis v zvezek:</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0244"/>
                                        </p:tgtEl>
                                        <p:attrNameLst>
                                          <p:attrName>style.visibility</p:attrName>
                                        </p:attrNameLst>
                                      </p:cBhvr>
                                      <p:to>
                                        <p:strVal val="visible"/>
                                      </p:to>
                                    </p:set>
                                    <p:animEffect transition="in" filter="fade">
                                      <p:cBhvr>
                                        <p:cTn id="7" dur="2000"/>
                                        <p:tgtEl>
                                          <p:spTgt spid="1024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0242"/>
                                        </p:tgtEl>
                                        <p:attrNameLst>
                                          <p:attrName>style.visibility</p:attrName>
                                        </p:attrNameLst>
                                      </p:cBhvr>
                                      <p:to>
                                        <p:strVal val="visible"/>
                                      </p:to>
                                    </p:set>
                                    <p:animEffect transition="in" filter="fade">
                                      <p:cBhvr>
                                        <p:cTn id="12" dur="2000"/>
                                        <p:tgtEl>
                                          <p:spTgt spid="10242"/>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0243">
                                            <p:txEl>
                                              <p:pRg st="0" end="0"/>
                                            </p:txEl>
                                          </p:spTgt>
                                        </p:tgtEl>
                                        <p:attrNameLst>
                                          <p:attrName>style.visibility</p:attrName>
                                        </p:attrNameLst>
                                      </p:cBhvr>
                                      <p:to>
                                        <p:strVal val="visible"/>
                                      </p:to>
                                    </p:set>
                                    <p:animEffect transition="in" filter="fade">
                                      <p:cBhvr>
                                        <p:cTn id="17" dur="2000"/>
                                        <p:tgtEl>
                                          <p:spTgt spid="10243">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10243">
                                            <p:txEl>
                                              <p:pRg st="3" end="3"/>
                                            </p:txEl>
                                          </p:spTgt>
                                        </p:tgtEl>
                                        <p:attrNameLst>
                                          <p:attrName>style.visibility</p:attrName>
                                        </p:attrNameLst>
                                      </p:cBhvr>
                                      <p:to>
                                        <p:strVal val="visible"/>
                                      </p:to>
                                    </p:set>
                                    <p:animEffect transition="in" filter="fade">
                                      <p:cBhvr>
                                        <p:cTn id="22" dur="2000"/>
                                        <p:tgtEl>
                                          <p:spTgt spid="1024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42" grpId="0"/>
      <p:bldP spid="10243" grpId="0" build="p"/>
      <p:bldP spid="10244"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p:txBody>
          <a:bodyPr/>
          <a:lstStyle/>
          <a:p>
            <a:r>
              <a:rPr lang="sl-SI"/>
              <a:t>KONEC</a:t>
            </a:r>
          </a:p>
        </p:txBody>
      </p:sp>
      <p:sp>
        <p:nvSpPr>
          <p:cNvPr id="15363" name="Rectangle 3"/>
          <p:cNvSpPr>
            <a:spLocks noGrp="1" noChangeArrowheads="1"/>
          </p:cNvSpPr>
          <p:nvPr>
            <p:ph type="body" idx="1"/>
          </p:nvPr>
        </p:nvSpPr>
        <p:spPr/>
        <p:txBody>
          <a:bodyPr/>
          <a:lstStyle/>
          <a:p>
            <a:pPr algn="ctr">
              <a:spcBef>
                <a:spcPct val="50000"/>
              </a:spcBef>
              <a:buClrTx/>
              <a:buSzTx/>
              <a:buFontTx/>
              <a:buNone/>
            </a:pPr>
            <a:r>
              <a:rPr lang="sl-SI">
                <a:effectLst/>
              </a:rPr>
              <a:t>Pripravila: Ema Hribovšek, OŠ Maksa Pečarja, Črnuče</a:t>
            </a:r>
            <a:endParaRPr lang="en-US">
              <a:effectLst/>
            </a:endParaRPr>
          </a:p>
          <a:p>
            <a:pPr>
              <a:buFont typeface="Wingdings" pitchFamily="2" charset="2"/>
              <a:buNone/>
            </a:pPr>
            <a:endParaRPr lang="sl-SI"/>
          </a:p>
        </p:txBody>
      </p:sp>
      <p:pic>
        <p:nvPicPr>
          <p:cNvPr id="15364" name="Picture 4" descr="image001"/>
          <p:cNvPicPr>
            <a:picLocks noChangeAspect="1" noChangeArrowheads="1" noCrop="1"/>
          </p:cNvPicPr>
          <p:nvPr/>
        </p:nvPicPr>
        <p:blipFill>
          <a:blip r:embed="rId2"/>
          <a:srcRect/>
          <a:stretch>
            <a:fillRect/>
          </a:stretch>
        </p:blipFill>
        <p:spPr bwMode="auto">
          <a:xfrm>
            <a:off x="3203575" y="3933825"/>
            <a:ext cx="3019425" cy="1057275"/>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5362"/>
                                        </p:tgtEl>
                                        <p:attrNameLst>
                                          <p:attrName>style.visibility</p:attrName>
                                        </p:attrNameLst>
                                      </p:cBhvr>
                                      <p:to>
                                        <p:strVal val="visible"/>
                                      </p:to>
                                    </p:set>
                                    <p:animEffect transition="in" filter="fade">
                                      <p:cBhvr>
                                        <p:cTn id="7" dur="2000"/>
                                        <p:tgtEl>
                                          <p:spTgt spid="1536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5363">
                                            <p:txEl>
                                              <p:pRg st="0" end="0"/>
                                            </p:txEl>
                                          </p:spTgt>
                                        </p:tgtEl>
                                        <p:attrNameLst>
                                          <p:attrName>style.visibility</p:attrName>
                                        </p:attrNameLst>
                                      </p:cBhvr>
                                      <p:to>
                                        <p:strVal val="visible"/>
                                      </p:to>
                                    </p:set>
                                    <p:animEffect transition="in" filter="fade">
                                      <p:cBhvr>
                                        <p:cTn id="12" dur="2000"/>
                                        <p:tgtEl>
                                          <p:spTgt spid="1536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55" presetClass="entr" presetSubtype="0" fill="hold" nodeType="clickEffect">
                                  <p:stCondLst>
                                    <p:cond delay="0"/>
                                  </p:stCondLst>
                                  <p:childTnLst>
                                    <p:set>
                                      <p:cBhvr>
                                        <p:cTn id="16" dur="1" fill="hold">
                                          <p:stCondLst>
                                            <p:cond delay="0"/>
                                          </p:stCondLst>
                                        </p:cTn>
                                        <p:tgtEl>
                                          <p:spTgt spid="15364"/>
                                        </p:tgtEl>
                                        <p:attrNameLst>
                                          <p:attrName>style.visibility</p:attrName>
                                        </p:attrNameLst>
                                      </p:cBhvr>
                                      <p:to>
                                        <p:strVal val="visible"/>
                                      </p:to>
                                    </p:set>
                                    <p:anim calcmode="lin" valueType="num">
                                      <p:cBhvr>
                                        <p:cTn id="17" dur="1000" fill="hold"/>
                                        <p:tgtEl>
                                          <p:spTgt spid="15364"/>
                                        </p:tgtEl>
                                        <p:attrNameLst>
                                          <p:attrName>ppt_w</p:attrName>
                                        </p:attrNameLst>
                                      </p:cBhvr>
                                      <p:tavLst>
                                        <p:tav tm="0">
                                          <p:val>
                                            <p:strVal val="#ppt_w*0.70"/>
                                          </p:val>
                                        </p:tav>
                                        <p:tav tm="100000">
                                          <p:val>
                                            <p:strVal val="#ppt_w"/>
                                          </p:val>
                                        </p:tav>
                                      </p:tavLst>
                                    </p:anim>
                                    <p:anim calcmode="lin" valueType="num">
                                      <p:cBhvr>
                                        <p:cTn id="18" dur="1000" fill="hold"/>
                                        <p:tgtEl>
                                          <p:spTgt spid="15364"/>
                                        </p:tgtEl>
                                        <p:attrNameLst>
                                          <p:attrName>ppt_h</p:attrName>
                                        </p:attrNameLst>
                                      </p:cBhvr>
                                      <p:tavLst>
                                        <p:tav tm="0">
                                          <p:val>
                                            <p:strVal val="#ppt_h"/>
                                          </p:val>
                                        </p:tav>
                                        <p:tav tm="100000">
                                          <p:val>
                                            <p:strVal val="#ppt_h"/>
                                          </p:val>
                                        </p:tav>
                                      </p:tavLst>
                                    </p:anim>
                                    <p:animEffect transition="in" filter="fade">
                                      <p:cBhvr>
                                        <p:cTn id="19" dur="1000"/>
                                        <p:tgtEl>
                                          <p:spTgt spid="1536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362" grpId="0"/>
      <p:bldP spid="15363" grpId="0" build="p"/>
    </p:bldLst>
  </p:timing>
</p:sld>
</file>

<file path=ppt/theme/theme1.xml><?xml version="1.0" encoding="utf-8"?>
<a:theme xmlns:a="http://schemas.openxmlformats.org/drawingml/2006/main" name="S teksturo">
  <a:themeElements>
    <a:clrScheme name="S teksturo 5">
      <a:dk1>
        <a:srgbClr val="003366"/>
      </a:dk1>
      <a:lt1>
        <a:srgbClr val="FFFFFF"/>
      </a:lt1>
      <a:dk2>
        <a:srgbClr val="2B5481"/>
      </a:dk2>
      <a:lt2>
        <a:srgbClr val="E5FFFF"/>
      </a:lt2>
      <a:accent1>
        <a:srgbClr val="009999"/>
      </a:accent1>
      <a:accent2>
        <a:srgbClr val="336699"/>
      </a:accent2>
      <a:accent3>
        <a:srgbClr val="ACB3C1"/>
      </a:accent3>
      <a:accent4>
        <a:srgbClr val="DADADA"/>
      </a:accent4>
      <a:accent5>
        <a:srgbClr val="AACACA"/>
      </a:accent5>
      <a:accent6>
        <a:srgbClr val="2D5C8A"/>
      </a:accent6>
      <a:hlink>
        <a:srgbClr val="00CCFF"/>
      </a:hlink>
      <a:folHlink>
        <a:srgbClr val="FFCC00"/>
      </a:folHlink>
    </a:clrScheme>
    <a:fontScheme name="S teksturo">
      <a:majorFont>
        <a:latin typeface="Tahoma"/>
        <a:ea typeface=""/>
        <a:cs typeface=""/>
      </a:majorFont>
      <a:minorFont>
        <a:latin typeface="Tahoma"/>
        <a:ea typeface=""/>
        <a:cs typeface=""/>
      </a:minorFont>
    </a:fontScheme>
    <a:fmtScheme name="Pisarn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S teksturo 1">
        <a:dk1>
          <a:srgbClr val="660000"/>
        </a:dk1>
        <a:lt1>
          <a:srgbClr val="FFFFFF"/>
        </a:lt1>
        <a:dk2>
          <a:srgbClr val="800000"/>
        </a:dk2>
        <a:lt2>
          <a:srgbClr val="FFFFCC"/>
        </a:lt2>
        <a:accent1>
          <a:srgbClr val="BE7960"/>
        </a:accent1>
        <a:accent2>
          <a:srgbClr val="CC6600"/>
        </a:accent2>
        <a:accent3>
          <a:srgbClr val="C0AAAA"/>
        </a:accent3>
        <a:accent4>
          <a:srgbClr val="DADADA"/>
        </a:accent4>
        <a:accent5>
          <a:srgbClr val="DBBEB6"/>
        </a:accent5>
        <a:accent6>
          <a:srgbClr val="B95C00"/>
        </a:accent6>
        <a:hlink>
          <a:srgbClr val="FFCC66"/>
        </a:hlink>
        <a:folHlink>
          <a:srgbClr val="CC3300"/>
        </a:folHlink>
      </a:clrScheme>
      <a:clrMap bg1="dk2" tx1="lt1" bg2="dk1" tx2="lt2" accent1="accent1" accent2="accent2" accent3="accent3" accent4="accent4" accent5="accent5" accent6="accent6" hlink="hlink" folHlink="folHlink"/>
    </a:extraClrScheme>
    <a:extraClrScheme>
      <a:clrScheme name="S teksturo 2">
        <a:dk1>
          <a:srgbClr val="003300"/>
        </a:dk1>
        <a:lt1>
          <a:srgbClr val="FFFFFF"/>
        </a:lt1>
        <a:dk2>
          <a:srgbClr val="4D6A2A"/>
        </a:dk2>
        <a:lt2>
          <a:srgbClr val="CCFF99"/>
        </a:lt2>
        <a:accent1>
          <a:srgbClr val="33CC33"/>
        </a:accent1>
        <a:accent2>
          <a:srgbClr val="46562A"/>
        </a:accent2>
        <a:accent3>
          <a:srgbClr val="B2B9AC"/>
        </a:accent3>
        <a:accent4>
          <a:srgbClr val="DADADA"/>
        </a:accent4>
        <a:accent5>
          <a:srgbClr val="ADE2AD"/>
        </a:accent5>
        <a:accent6>
          <a:srgbClr val="3F4D25"/>
        </a:accent6>
        <a:hlink>
          <a:srgbClr val="009999"/>
        </a:hlink>
        <a:folHlink>
          <a:srgbClr val="CCCC00"/>
        </a:folHlink>
      </a:clrScheme>
      <a:clrMap bg1="dk2" tx1="lt1" bg2="dk1" tx2="lt2" accent1="accent1" accent2="accent2" accent3="accent3" accent4="accent4" accent5="accent5" accent6="accent6" hlink="hlink" folHlink="folHlink"/>
    </a:extraClrScheme>
    <a:extraClrScheme>
      <a:clrScheme name="S teksturo 3">
        <a:dk1>
          <a:srgbClr val="4E4E74"/>
        </a:dk1>
        <a:lt1>
          <a:srgbClr val="FFFFFF"/>
        </a:lt1>
        <a:dk2>
          <a:srgbClr val="666699"/>
        </a:dk2>
        <a:lt2>
          <a:srgbClr val="FFFFCC"/>
        </a:lt2>
        <a:accent1>
          <a:srgbClr val="5E5884"/>
        </a:accent1>
        <a:accent2>
          <a:srgbClr val="8AB29D"/>
        </a:accent2>
        <a:accent3>
          <a:srgbClr val="B8B8CA"/>
        </a:accent3>
        <a:accent4>
          <a:srgbClr val="DADADA"/>
        </a:accent4>
        <a:accent5>
          <a:srgbClr val="B6B4C2"/>
        </a:accent5>
        <a:accent6>
          <a:srgbClr val="7DA18E"/>
        </a:accent6>
        <a:hlink>
          <a:srgbClr val="FFFF99"/>
        </a:hlink>
        <a:folHlink>
          <a:srgbClr val="FFCC00"/>
        </a:folHlink>
      </a:clrScheme>
      <a:clrMap bg1="dk2" tx1="lt1" bg2="dk1" tx2="lt2" accent1="accent1" accent2="accent2" accent3="accent3" accent4="accent4" accent5="accent5" accent6="accent6" hlink="hlink" folHlink="folHlink"/>
    </a:extraClrScheme>
    <a:extraClrScheme>
      <a:clrScheme name="S teksturo 4">
        <a:dk1>
          <a:srgbClr val="004E4C"/>
        </a:dk1>
        <a:lt1>
          <a:srgbClr val="FFFFFF"/>
        </a:lt1>
        <a:dk2>
          <a:srgbClr val="006666"/>
        </a:dk2>
        <a:lt2>
          <a:srgbClr val="FFFFCC"/>
        </a:lt2>
        <a:accent1>
          <a:srgbClr val="FFCC00"/>
        </a:accent1>
        <a:accent2>
          <a:srgbClr val="00B0AC"/>
        </a:accent2>
        <a:accent3>
          <a:srgbClr val="AAB8B8"/>
        </a:accent3>
        <a:accent4>
          <a:srgbClr val="DADADA"/>
        </a:accent4>
        <a:accent5>
          <a:srgbClr val="FFE2AA"/>
        </a:accent5>
        <a:accent6>
          <a:srgbClr val="009F9B"/>
        </a:accent6>
        <a:hlink>
          <a:srgbClr val="BA7C3E"/>
        </a:hlink>
        <a:folHlink>
          <a:srgbClr val="724C00"/>
        </a:folHlink>
      </a:clrScheme>
      <a:clrMap bg1="dk2" tx1="lt1" bg2="dk1" tx2="lt2" accent1="accent1" accent2="accent2" accent3="accent3" accent4="accent4" accent5="accent5" accent6="accent6" hlink="hlink" folHlink="folHlink"/>
    </a:extraClrScheme>
    <a:extraClrScheme>
      <a:clrScheme name="S teksturo 5">
        <a:dk1>
          <a:srgbClr val="003366"/>
        </a:dk1>
        <a:lt1>
          <a:srgbClr val="FFFFFF"/>
        </a:lt1>
        <a:dk2>
          <a:srgbClr val="2B5481"/>
        </a:dk2>
        <a:lt2>
          <a:srgbClr val="E5FFFF"/>
        </a:lt2>
        <a:accent1>
          <a:srgbClr val="009999"/>
        </a:accent1>
        <a:accent2>
          <a:srgbClr val="336699"/>
        </a:accent2>
        <a:accent3>
          <a:srgbClr val="ACB3C1"/>
        </a:accent3>
        <a:accent4>
          <a:srgbClr val="DADADA"/>
        </a:accent4>
        <a:accent5>
          <a:srgbClr val="AACACA"/>
        </a:accent5>
        <a:accent6>
          <a:srgbClr val="2D5C8A"/>
        </a:accent6>
        <a:hlink>
          <a:srgbClr val="00CCFF"/>
        </a:hlink>
        <a:folHlink>
          <a:srgbClr val="FFCC00"/>
        </a:folHlink>
      </a:clrScheme>
      <a:clrMap bg1="dk2" tx1="lt1" bg2="dk1" tx2="lt2" accent1="accent1" accent2="accent2" accent3="accent3" accent4="accent4" accent5="accent5" accent6="accent6" hlink="hlink" folHlink="folHlink"/>
    </a:extraClrScheme>
    <a:extraClrScheme>
      <a:clrScheme name="S teksturo 6">
        <a:dk1>
          <a:srgbClr val="080808"/>
        </a:dk1>
        <a:lt1>
          <a:srgbClr val="FFFFFF"/>
        </a:lt1>
        <a:dk2>
          <a:srgbClr val="4D4D4D"/>
        </a:dk2>
        <a:lt2>
          <a:srgbClr val="FFFFFF"/>
        </a:lt2>
        <a:accent1>
          <a:srgbClr val="666699"/>
        </a:accent1>
        <a:accent2>
          <a:srgbClr val="3366CC"/>
        </a:accent2>
        <a:accent3>
          <a:srgbClr val="B2B2B2"/>
        </a:accent3>
        <a:accent4>
          <a:srgbClr val="DADADA"/>
        </a:accent4>
        <a:accent5>
          <a:srgbClr val="B8B8CA"/>
        </a:accent5>
        <a:accent6>
          <a:srgbClr val="2D5CB9"/>
        </a:accent6>
        <a:hlink>
          <a:srgbClr val="00CCFF"/>
        </a:hlink>
        <a:folHlink>
          <a:srgbClr val="CCCCFF"/>
        </a:folHlink>
      </a:clrScheme>
      <a:clrMap bg1="dk2" tx1="lt1" bg2="dk1" tx2="lt2" accent1="accent1" accent2="accent2" accent3="accent3" accent4="accent4" accent5="accent5" accent6="accent6" hlink="hlink" folHlink="folHlink"/>
    </a:extraClrScheme>
    <a:extraClrScheme>
      <a:clrScheme name="S teksturo 7">
        <a:dk1>
          <a:srgbClr val="000000"/>
        </a:dk1>
        <a:lt1>
          <a:srgbClr val="DBDAC2"/>
        </a:lt1>
        <a:dk2>
          <a:srgbClr val="827F4C"/>
        </a:dk2>
        <a:lt2>
          <a:srgbClr val="C0BC94"/>
        </a:lt2>
        <a:accent1>
          <a:srgbClr val="AAA578"/>
        </a:accent1>
        <a:accent2>
          <a:srgbClr val="A2A4AC"/>
        </a:accent2>
        <a:accent3>
          <a:srgbClr val="EAEADD"/>
        </a:accent3>
        <a:accent4>
          <a:srgbClr val="000000"/>
        </a:accent4>
        <a:accent5>
          <a:srgbClr val="D2CFBE"/>
        </a:accent5>
        <a:accent6>
          <a:srgbClr val="92949B"/>
        </a:accent6>
        <a:hlink>
          <a:srgbClr val="5B8800"/>
        </a:hlink>
        <a:folHlink>
          <a:srgbClr val="686532"/>
        </a:folHlink>
      </a:clrScheme>
      <a:clrMap bg1="lt1" tx1="dk1" bg2="lt2" tx2="dk2" accent1="accent1" accent2="accent2" accent3="accent3" accent4="accent4" accent5="accent5" accent6="accent6" hlink="hlink" folHlink="folHlink"/>
    </a:extraClrScheme>
    <a:extraClrScheme>
      <a:clrScheme name="S teksturo 8">
        <a:dk1>
          <a:srgbClr val="000000"/>
        </a:dk1>
        <a:lt1>
          <a:srgbClr val="DCE8F4"/>
        </a:lt1>
        <a:dk2>
          <a:srgbClr val="7B9CB5"/>
        </a:dk2>
        <a:lt2>
          <a:srgbClr val="969696"/>
        </a:lt2>
        <a:accent1>
          <a:srgbClr val="FFFFFF"/>
        </a:accent1>
        <a:accent2>
          <a:srgbClr val="00BAB6"/>
        </a:accent2>
        <a:accent3>
          <a:srgbClr val="EBF2F8"/>
        </a:accent3>
        <a:accent4>
          <a:srgbClr val="000000"/>
        </a:accent4>
        <a:accent5>
          <a:srgbClr val="FFFFFF"/>
        </a:accent5>
        <a:accent6>
          <a:srgbClr val="00A8A5"/>
        </a:accent6>
        <a:hlink>
          <a:srgbClr val="8A8AD8"/>
        </a:hlink>
        <a:folHlink>
          <a:srgbClr val="242492"/>
        </a:folHlink>
      </a:clrScheme>
      <a:clrMap bg1="lt1" tx1="dk1" bg2="lt2" tx2="dk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emplate>Textured</Template>
  <TotalTime>40</TotalTime>
  <Words>77</Words>
  <Application>Microsoft Office PowerPoint</Application>
  <PresentationFormat>Diaprojekcija na zaslonu (4:3)</PresentationFormat>
  <Paragraphs>15</Paragraphs>
  <Slides>6</Slides>
  <Notes>0</Notes>
  <HiddenSlides>0</HiddenSlides>
  <MMClips>0</MMClips>
  <ScaleCrop>false</ScaleCrop>
  <HeadingPairs>
    <vt:vector size="6" baseType="variant">
      <vt:variant>
        <vt:lpstr>Uporabljene pisave</vt:lpstr>
      </vt:variant>
      <vt:variant>
        <vt:i4>4</vt:i4>
      </vt:variant>
      <vt:variant>
        <vt:lpstr>Tema</vt:lpstr>
      </vt:variant>
      <vt:variant>
        <vt:i4>1</vt:i4>
      </vt:variant>
      <vt:variant>
        <vt:lpstr>Naslovi diapozitivov</vt:lpstr>
      </vt:variant>
      <vt:variant>
        <vt:i4>6</vt:i4>
      </vt:variant>
    </vt:vector>
  </HeadingPairs>
  <TitlesOfParts>
    <vt:vector size="11" baseType="lpstr">
      <vt:lpstr>Arial</vt:lpstr>
      <vt:lpstr>Tahoma</vt:lpstr>
      <vt:lpstr>Wingdings</vt:lpstr>
      <vt:lpstr>Comic Sans MS</vt:lpstr>
      <vt:lpstr>S teksturo</vt:lpstr>
      <vt:lpstr>VARNO NA POTI V ŠOLO</vt:lpstr>
      <vt:lpstr>Diapozitiv 2</vt:lpstr>
      <vt:lpstr>Diapozitiv 3</vt:lpstr>
      <vt:lpstr>Zakon o varnosti cestnega prometa določa:  </vt:lpstr>
      <vt:lpstr>VARNO NA POTI V ŠOLO</vt:lpstr>
      <vt:lpstr>KONEC</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VARNO NA POTI V ŠOLO</dc:title>
  <dc:creator>pouk</dc:creator>
  <cp:lastModifiedBy>Rosana</cp:lastModifiedBy>
  <cp:revision>6</cp:revision>
  <dcterms:created xsi:type="dcterms:W3CDTF">2009-09-10T08:07:02Z</dcterms:created>
  <dcterms:modified xsi:type="dcterms:W3CDTF">2010-08-09T08:13:47Z</dcterms:modified>
</cp:coreProperties>
</file>