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F602-F4A1-4E28-98BD-3F13679588A6}" type="datetimeFigureOut">
              <a:rPr lang="sl-SI" smtClean="0"/>
              <a:t>17. 03. 2020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5E0D3-6926-4608-A02A-8838374E84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F602-F4A1-4E28-98BD-3F13679588A6}" type="datetimeFigureOut">
              <a:rPr lang="sl-SI" smtClean="0"/>
              <a:t>17. 03. 2020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5E0D3-6926-4608-A02A-8838374E84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F602-F4A1-4E28-98BD-3F13679588A6}" type="datetimeFigureOut">
              <a:rPr lang="sl-SI" smtClean="0"/>
              <a:t>17. 03. 2020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5E0D3-6926-4608-A02A-8838374E84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F602-F4A1-4E28-98BD-3F13679588A6}" type="datetimeFigureOut">
              <a:rPr lang="sl-SI" smtClean="0"/>
              <a:t>17. 03. 2020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5E0D3-6926-4608-A02A-8838374E84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F602-F4A1-4E28-98BD-3F13679588A6}" type="datetimeFigureOut">
              <a:rPr lang="sl-SI" smtClean="0"/>
              <a:t>17. 03. 2020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5E0D3-6926-4608-A02A-8838374E84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F602-F4A1-4E28-98BD-3F13679588A6}" type="datetimeFigureOut">
              <a:rPr lang="sl-SI" smtClean="0"/>
              <a:t>17. 03. 2020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5E0D3-6926-4608-A02A-8838374E84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F602-F4A1-4E28-98BD-3F13679588A6}" type="datetimeFigureOut">
              <a:rPr lang="sl-SI" smtClean="0"/>
              <a:t>17. 03. 2020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5E0D3-6926-4608-A02A-8838374E84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F602-F4A1-4E28-98BD-3F13679588A6}" type="datetimeFigureOut">
              <a:rPr lang="sl-SI" smtClean="0"/>
              <a:t>17. 03. 2020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5E0D3-6926-4608-A02A-8838374E84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F602-F4A1-4E28-98BD-3F13679588A6}" type="datetimeFigureOut">
              <a:rPr lang="sl-SI" smtClean="0"/>
              <a:t>17. 03. 2020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5E0D3-6926-4608-A02A-8838374E84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F602-F4A1-4E28-98BD-3F13679588A6}" type="datetimeFigureOut">
              <a:rPr lang="sl-SI" smtClean="0"/>
              <a:t>17. 03. 2020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5E0D3-6926-4608-A02A-8838374E84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F602-F4A1-4E28-98BD-3F13679588A6}" type="datetimeFigureOut">
              <a:rPr lang="sl-SI" smtClean="0"/>
              <a:t>17. 03. 2020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5E0D3-6926-4608-A02A-8838374E8400}" type="slidenum">
              <a:rPr lang="sl-SI" smtClean="0"/>
              <a:t>‹#›</a:t>
            </a:fld>
            <a:endParaRPr lang="sl-SI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EF602-F4A1-4E28-98BD-3F13679588A6}" type="datetimeFigureOut">
              <a:rPr lang="sl-SI" smtClean="0"/>
              <a:t>17. 03. 2020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5E0D3-6926-4608-A02A-8838374E8400}" type="slidenum">
              <a:rPr lang="sl-SI" smtClean="0"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lernox.de/deutsch-daf-daz/online-uebung/sich-und-andere-vorstellen-rsr789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404664"/>
            <a:ext cx="7117180" cy="1470025"/>
          </a:xfrm>
        </p:spPr>
        <p:txBody>
          <a:bodyPr/>
          <a:lstStyle/>
          <a:p>
            <a:pPr algn="ctr"/>
            <a:r>
              <a:rPr lang="sl-SI" sz="4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Übungen – 1 </a:t>
            </a:r>
            <a:endParaRPr lang="sl-SI" sz="4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2996952"/>
            <a:ext cx="7117180" cy="3096344"/>
          </a:xfrm>
        </p:spPr>
        <p:txBody>
          <a:bodyPr>
            <a:normAutofit fontScale="85000" lnSpcReduction="10000"/>
          </a:bodyPr>
          <a:lstStyle/>
          <a:p>
            <a:r>
              <a:rPr lang="sl-SI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Rešitve nalog zapisuj v zvezek. Zapiši naslov, ki je enak naslovu </a:t>
            </a:r>
            <a:r>
              <a:rPr lang="sl-SI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drsnice (tako se boš sproti naučil/a še vrstilnih števnikov </a:t>
            </a:r>
            <a:r>
              <a:rPr lang="sl-SI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)</a:t>
            </a:r>
            <a:r>
              <a:rPr lang="sl-SI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sl-SI" sz="3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l-SI" sz="3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sl-SI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Viel Spaß </a:t>
            </a:r>
            <a:r>
              <a:rPr lang="sl-SI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 </a:t>
            </a:r>
            <a:endParaRPr lang="sl-SI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r>
              <a:rPr lang="sl-SI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Lehrerin Dolores</a:t>
            </a:r>
          </a:p>
          <a:p>
            <a:pPr algn="r"/>
            <a:endParaRPr lang="sl-SI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230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/>
              <a:t>neunte Übung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412777"/>
            <a:ext cx="7125112" cy="4446022"/>
          </a:xfrm>
        </p:spPr>
        <p:txBody>
          <a:bodyPr/>
          <a:lstStyle/>
          <a:p>
            <a:pPr marL="0" indent="0">
              <a:buNone/>
            </a:pPr>
            <a:r>
              <a:rPr lang="sl-SI" sz="2400" b="1" dirty="0" smtClean="0"/>
              <a:t>Du wirst im Internet recherchieren. Finde die Antworten zu folgenden Fragen. (Raziskoval/a boš na internetu. Poišči odgovore na spodnja vprašanja.)</a:t>
            </a:r>
          </a:p>
          <a:p>
            <a:pPr marL="0" indent="0">
              <a:buNone/>
            </a:pPr>
            <a:endParaRPr lang="sl-SI" sz="2000" dirty="0"/>
          </a:p>
          <a:p>
            <a:pPr marL="0" indent="0">
              <a:buNone/>
            </a:pPr>
            <a:r>
              <a:rPr lang="sl-SI" dirty="0"/>
              <a:t>Welche sind die deutschsprachigen Länder? (Katere so nemškogovoreče države?)</a:t>
            </a:r>
          </a:p>
          <a:p>
            <a:pPr marL="0" indent="0">
              <a:buNone/>
            </a:pPr>
            <a:r>
              <a:rPr lang="sl-SI" dirty="0" smtClean="0"/>
              <a:t>Wie viele Bundesländer gibt es in Deutschland? (Na koliko zveznih dežel se deli Nemčija?)</a:t>
            </a:r>
          </a:p>
          <a:p>
            <a:pPr marL="0" indent="0">
              <a:buNone/>
            </a:pPr>
            <a:r>
              <a:rPr lang="sl-SI" dirty="0" smtClean="0"/>
              <a:t>Finde 3 Musikgruppen und 3 berühmte Personen aus Deutschland und aus Österreich. (Poišči 3 glasbene skupine in 3 znane osebe iz Nemčije in 3 iz Avstrije.)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078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125113" cy="924475"/>
          </a:xfrm>
        </p:spPr>
        <p:txBody>
          <a:bodyPr/>
          <a:lstStyle/>
          <a:p>
            <a:pPr algn="ctr"/>
            <a:r>
              <a:rPr lang="sl-SI" dirty="0" smtClean="0"/>
              <a:t>Jetzt kann ich schon:</a:t>
            </a:r>
            <a:endParaRPr lang="sl-S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0379632"/>
              </p:ext>
            </p:extLst>
          </p:nvPr>
        </p:nvGraphicFramePr>
        <p:xfrm>
          <a:off x="323528" y="836711"/>
          <a:ext cx="8424936" cy="546996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16424"/>
                <a:gridCol w="1584176"/>
                <a:gridCol w="1368152"/>
                <a:gridCol w="1656184"/>
              </a:tblGrid>
              <a:tr h="386090"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>
                          <a:sym typeface="Wingdings" panose="05000000000000000000" pitchFamily="2" charset="2"/>
                        </a:rPr>
                        <a:t>super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so-so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noch nicht</a:t>
                      </a:r>
                      <a:endParaRPr lang="sl-SI" dirty="0"/>
                    </a:p>
                  </a:txBody>
                  <a:tcPr/>
                </a:tc>
              </a:tr>
              <a:tr h="386090">
                <a:tc>
                  <a:txBody>
                    <a:bodyPr/>
                    <a:lstStyle/>
                    <a:p>
                      <a:r>
                        <a:rPr lang="sl-SI" dirty="0" smtClean="0"/>
                        <a:t>- razločiti</a:t>
                      </a:r>
                      <a:r>
                        <a:rPr lang="sl-SI" baseline="0" dirty="0" smtClean="0"/>
                        <a:t> med „ich“ in „du“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  <a:tr h="675658">
                <a:tc>
                  <a:txBody>
                    <a:bodyPr/>
                    <a:lstStyle/>
                    <a:p>
                      <a:r>
                        <a:rPr lang="sl-SI" dirty="0" smtClean="0"/>
                        <a:t>- razločiti med „bin“ in „bist“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  <a:tr h="386090">
                <a:tc>
                  <a:txBody>
                    <a:bodyPr/>
                    <a:lstStyle/>
                    <a:p>
                      <a:r>
                        <a:rPr lang="sl-SI" dirty="0" smtClean="0"/>
                        <a:t>- sestaviti smiseln</a:t>
                      </a:r>
                      <a:r>
                        <a:rPr lang="sl-SI" baseline="0" dirty="0" smtClean="0"/>
                        <a:t> pogovor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  <a:tr h="965225">
                <a:tc>
                  <a:txBody>
                    <a:bodyPr/>
                    <a:lstStyle/>
                    <a:p>
                      <a:r>
                        <a:rPr lang="sl-SI" dirty="0" smtClean="0"/>
                        <a:t>- pravilno zapisati števila do 20 (s številko in besedo)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  <a:tr h="675658">
                <a:tc>
                  <a:txBody>
                    <a:bodyPr/>
                    <a:lstStyle/>
                    <a:p>
                      <a:r>
                        <a:rPr lang="sl-SI" dirty="0" smtClean="0"/>
                        <a:t>- povedati,</a:t>
                      </a:r>
                      <a:r>
                        <a:rPr lang="sl-SI" baseline="0" dirty="0" smtClean="0"/>
                        <a:t> v katerih državah govorijo nemško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  <a:tr h="675658">
                <a:tc>
                  <a:txBody>
                    <a:bodyPr/>
                    <a:lstStyle/>
                    <a:p>
                      <a:r>
                        <a:rPr lang="sl-SI" dirty="0" smtClean="0"/>
                        <a:t>- povedati, koliko zveznih dežel</a:t>
                      </a:r>
                      <a:r>
                        <a:rPr lang="sl-SI" baseline="0" dirty="0" smtClean="0"/>
                        <a:t> je v Nemčiji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  <a:tr h="675658">
                <a:tc>
                  <a:txBody>
                    <a:bodyPr/>
                    <a:lstStyle/>
                    <a:p>
                      <a:r>
                        <a:rPr lang="sl-SI" dirty="0" smtClean="0"/>
                        <a:t>- našteti nekaj znanih oseb iz Nemčije in Avstrije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  <a:tr h="643839">
                <a:tc>
                  <a:txBody>
                    <a:bodyPr/>
                    <a:lstStyle/>
                    <a:p>
                      <a:r>
                        <a:rPr lang="sl-SI" b="1" dirty="0" smtClean="0"/>
                        <a:t>Kako si zadovoljen/</a:t>
                      </a:r>
                      <a:r>
                        <a:rPr lang="sl-SI" b="1" baseline="0" dirty="0" smtClean="0"/>
                        <a:t> zadovoljna s svojim delom?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663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/>
              <a:t>erste Übung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556792"/>
            <a:ext cx="7125112" cy="482453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sl-SI" sz="2400" b="1" dirty="0" smtClean="0"/>
          </a:p>
          <a:p>
            <a:pPr marL="0" indent="0">
              <a:buNone/>
            </a:pPr>
            <a:endParaRPr lang="sl-SI" sz="2400" b="1" dirty="0" smtClean="0"/>
          </a:p>
          <a:p>
            <a:pPr marL="0" indent="0">
              <a:buNone/>
            </a:pPr>
            <a:endParaRPr lang="sl-SI" sz="2400" b="1" dirty="0"/>
          </a:p>
          <a:p>
            <a:pPr marL="0" indent="0">
              <a:buNone/>
            </a:pPr>
            <a:endParaRPr lang="sl-SI" sz="2400" b="1" dirty="0" smtClean="0"/>
          </a:p>
          <a:p>
            <a:pPr marL="0" indent="0">
              <a:buNone/>
            </a:pPr>
            <a:endParaRPr lang="sl-SI" sz="2400" b="1" dirty="0" smtClean="0"/>
          </a:p>
          <a:p>
            <a:pPr marL="0" indent="0">
              <a:buNone/>
            </a:pPr>
            <a:endParaRPr lang="sl-SI" sz="2400" b="1" dirty="0"/>
          </a:p>
          <a:p>
            <a:pPr marL="0" indent="0">
              <a:buNone/>
            </a:pPr>
            <a:endParaRPr lang="sl-SI" sz="2400" b="1" dirty="0" smtClean="0"/>
          </a:p>
          <a:p>
            <a:pPr marL="0" indent="0">
              <a:buNone/>
            </a:pPr>
            <a:r>
              <a:rPr lang="sl-SI" sz="9600" b="1" dirty="0" smtClean="0"/>
              <a:t>Finde die Wörter und schreibe den Dialog. (Razvozlaj spodnje besedilo, da dobiš kratek pogovor.)</a:t>
            </a:r>
          </a:p>
          <a:p>
            <a:pPr marL="0" indent="0" algn="ctr">
              <a:buNone/>
            </a:pPr>
            <a:endParaRPr lang="sl-SI" sz="9600" b="1" dirty="0" smtClean="0"/>
          </a:p>
          <a:p>
            <a:pPr marL="0" indent="0" algn="ctr">
              <a:buNone/>
            </a:pPr>
            <a:r>
              <a:rPr lang="sl-SI" sz="9600" b="1" dirty="0" smtClean="0">
                <a:solidFill>
                  <a:srgbClr val="7030A0"/>
                </a:solidFill>
              </a:rPr>
              <a:t>HALLOICHBINPETRAWERBISTDU?</a:t>
            </a:r>
          </a:p>
          <a:p>
            <a:pPr marL="0" indent="0" algn="just">
              <a:buNone/>
            </a:pPr>
            <a:r>
              <a:rPr lang="sl-SI" sz="9600" b="1" dirty="0" smtClean="0">
                <a:solidFill>
                  <a:srgbClr val="7030A0"/>
                </a:solidFill>
              </a:rPr>
              <a:t>A:</a:t>
            </a:r>
          </a:p>
          <a:p>
            <a:pPr marL="0" indent="0" algn="just">
              <a:buNone/>
            </a:pPr>
            <a:r>
              <a:rPr lang="sl-SI" sz="9600" b="1" dirty="0" smtClean="0">
                <a:solidFill>
                  <a:srgbClr val="7030A0"/>
                </a:solidFill>
              </a:rPr>
              <a:t>B:</a:t>
            </a:r>
          </a:p>
          <a:p>
            <a:pPr marL="0" indent="0" algn="just">
              <a:buNone/>
            </a:pPr>
            <a:endParaRPr lang="sl-SI" sz="9600" b="1" dirty="0" smtClean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endParaRPr lang="sl-SI" sz="9600" b="1" dirty="0" smtClean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sl-SI" sz="9600" b="1" dirty="0" smtClean="0"/>
              <a:t>Če se spomniš, kako bi pogovor lahko tekel dalje, dodaj še sam/a kaj.</a:t>
            </a:r>
            <a:endParaRPr lang="sl-SI" sz="9600" b="1" dirty="0"/>
          </a:p>
          <a:p>
            <a:pPr marL="0" indent="0" algn="just">
              <a:buNone/>
            </a:pPr>
            <a:endParaRPr lang="sl-SI" sz="9600" b="1" dirty="0" smtClean="0"/>
          </a:p>
          <a:p>
            <a:pPr marL="0" indent="0" algn="ctr">
              <a:buNone/>
            </a:pPr>
            <a:endParaRPr lang="sl-SI" sz="2000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77927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/>
              <a:t>z</a:t>
            </a:r>
            <a:r>
              <a:rPr lang="sl-SI" b="1" dirty="0" smtClean="0"/>
              <a:t>weite Übung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400" b="1" dirty="0"/>
              <a:t>W</a:t>
            </a:r>
            <a:r>
              <a:rPr lang="sl-SI" sz="2400" b="1" dirty="0" smtClean="0"/>
              <a:t>as gehört zusammen? Verbinde. (Kaj sodi skupaj? Poveži.)</a:t>
            </a:r>
          </a:p>
          <a:p>
            <a:pPr marL="457200" indent="-457200">
              <a:buFont typeface="Wingdings 2" charset="2"/>
              <a:buAutoNum type="alphaLcParenR"/>
            </a:pPr>
            <a:r>
              <a:rPr lang="sl-SI" sz="2000" dirty="0" smtClean="0"/>
              <a:t>Wer bist du?				1 </a:t>
            </a:r>
            <a:r>
              <a:rPr lang="sl-SI" sz="2000" dirty="0"/>
              <a:t>Nein, ich bin Einzelkind</a:t>
            </a:r>
            <a:r>
              <a:rPr lang="sl-SI" sz="2000" dirty="0" smtClean="0"/>
              <a:t>.</a:t>
            </a:r>
          </a:p>
          <a:p>
            <a:pPr marL="457200" indent="-457200">
              <a:buFont typeface="Wingdings 2" charset="2"/>
              <a:buAutoNum type="alphaLcParenR"/>
            </a:pPr>
            <a:r>
              <a:rPr lang="sl-SI" sz="2000" dirty="0" smtClean="0"/>
              <a:t>Wie alt bist </a:t>
            </a:r>
            <a:r>
              <a:rPr lang="sl-SI" sz="2000" dirty="0"/>
              <a:t>du</a:t>
            </a:r>
            <a:r>
              <a:rPr lang="sl-SI" sz="2000" dirty="0" smtClean="0"/>
              <a:t>?				2 </a:t>
            </a:r>
            <a:r>
              <a:rPr lang="sl-SI" sz="2000" dirty="0"/>
              <a:t>Ich bin Klaus</a:t>
            </a:r>
            <a:r>
              <a:rPr lang="sl-SI" sz="2000" dirty="0" smtClean="0"/>
              <a:t>.</a:t>
            </a:r>
          </a:p>
          <a:p>
            <a:pPr marL="457200" indent="-457200">
              <a:buFont typeface="Wingdings 2" charset="2"/>
              <a:buAutoNum type="alphaLcParenR"/>
            </a:pPr>
            <a:r>
              <a:rPr lang="sl-SI" sz="2000" dirty="0" smtClean="0"/>
              <a:t>Woher kommst du?</a:t>
            </a:r>
            <a:r>
              <a:rPr lang="sl-SI" sz="2000" dirty="0"/>
              <a:t> </a:t>
            </a:r>
            <a:r>
              <a:rPr lang="sl-SI" sz="2000" dirty="0" smtClean="0"/>
              <a:t>			3 In Bremen.</a:t>
            </a:r>
          </a:p>
          <a:p>
            <a:pPr marL="457200" indent="-457200">
              <a:buFont typeface="Wingdings 2" charset="2"/>
              <a:buAutoNum type="alphaLcParenR"/>
            </a:pPr>
            <a:r>
              <a:rPr lang="sl-SI" sz="2000" dirty="0" smtClean="0"/>
              <a:t>Wo wohnst </a:t>
            </a:r>
            <a:r>
              <a:rPr lang="sl-SI" sz="2000" dirty="0"/>
              <a:t>du</a:t>
            </a:r>
            <a:r>
              <a:rPr lang="sl-SI" sz="2000" dirty="0" smtClean="0"/>
              <a:t>?				4 Ich bin 10 Jahre alt.</a:t>
            </a:r>
          </a:p>
          <a:p>
            <a:pPr marL="457200" indent="-457200">
              <a:buFont typeface="Wingdings 2" charset="2"/>
              <a:buAutoNum type="alphaLcParenR"/>
            </a:pPr>
            <a:r>
              <a:rPr lang="sl-SI" sz="2000" dirty="0" smtClean="0"/>
              <a:t>Hast du Geschwister? 		5 Aus Deutschland.</a:t>
            </a:r>
            <a:endParaRPr lang="sl-SI" sz="2000" dirty="0"/>
          </a:p>
          <a:p>
            <a:pPr marL="457200" indent="-457200">
              <a:buAutoNum type="alphaLcParenR"/>
            </a:pPr>
            <a:endParaRPr lang="sl-SI" sz="2400" dirty="0" smtClean="0"/>
          </a:p>
          <a:p>
            <a:pPr marL="0" indent="0">
              <a:buNone/>
            </a:pP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200408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/>
              <a:t>dritte Übung 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b="1" dirty="0" smtClean="0"/>
              <a:t>Setze ein. (Vstavi.)</a:t>
            </a:r>
          </a:p>
          <a:p>
            <a:pPr marL="0" indent="0" algn="ctr">
              <a:buNone/>
            </a:pPr>
            <a:r>
              <a:rPr lang="sl-SI" sz="2400" b="1" i="1" dirty="0" smtClean="0"/>
              <a:t>bin	bist	du		ich</a:t>
            </a:r>
          </a:p>
          <a:p>
            <a:pPr marL="0" indent="0" algn="just">
              <a:buNone/>
            </a:pPr>
            <a:r>
              <a:rPr lang="sl-SI" sz="2400" dirty="0" smtClean="0"/>
              <a:t>A: Hallo! </a:t>
            </a:r>
          </a:p>
          <a:p>
            <a:pPr marL="0" indent="0" algn="just">
              <a:buNone/>
            </a:pPr>
            <a:r>
              <a:rPr lang="sl-SI" sz="2400" dirty="0" smtClean="0"/>
              <a:t>B: Hallo </a:t>
            </a:r>
            <a:r>
              <a:rPr lang="sl-SI" sz="2400" dirty="0" smtClean="0">
                <a:sym typeface="Wingdings" panose="05000000000000000000" pitchFamily="2" charset="2"/>
              </a:rPr>
              <a:t> </a:t>
            </a:r>
          </a:p>
          <a:p>
            <a:pPr marL="0" indent="0" algn="just">
              <a:buNone/>
            </a:pPr>
            <a:r>
              <a:rPr lang="sl-SI" sz="2400" dirty="0" smtClean="0">
                <a:sym typeface="Wingdings" panose="05000000000000000000" pitchFamily="2" charset="2"/>
              </a:rPr>
              <a:t>A: Wer _______ du?</a:t>
            </a:r>
          </a:p>
          <a:p>
            <a:pPr marL="0" indent="0" algn="just">
              <a:buNone/>
            </a:pPr>
            <a:r>
              <a:rPr lang="sl-SI" sz="2400" dirty="0" smtClean="0">
                <a:sym typeface="Wingdings" panose="05000000000000000000" pitchFamily="2" charset="2"/>
              </a:rPr>
              <a:t>B: _______ bin Markus. Und wer bist _______?</a:t>
            </a:r>
          </a:p>
          <a:p>
            <a:pPr marL="0" indent="0" algn="just">
              <a:buNone/>
            </a:pPr>
            <a:r>
              <a:rPr lang="sl-SI" sz="2400" dirty="0" smtClean="0">
                <a:sym typeface="Wingdings" panose="05000000000000000000" pitchFamily="2" charset="2"/>
              </a:rPr>
              <a:t>A: Ich _______ Mario.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24106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/>
              <a:t>v</a:t>
            </a:r>
            <a:r>
              <a:rPr lang="sl-SI" b="1" dirty="0" smtClean="0"/>
              <a:t>ierte Übung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07361"/>
            <a:ext cx="9144000" cy="4051437"/>
          </a:xfrm>
        </p:spPr>
        <p:txBody>
          <a:bodyPr>
            <a:normAutofit/>
          </a:bodyPr>
          <a:lstStyle/>
          <a:p>
            <a:r>
              <a:rPr lang="sl-SI" sz="2400" b="1" dirty="0" smtClean="0"/>
              <a:t>sich begrüßen – Was sagen wir? Verbinde.  (Pozdravi – kaj rečemo? Poveži.)</a:t>
            </a:r>
          </a:p>
          <a:p>
            <a:pPr marL="0" indent="0">
              <a:buNone/>
            </a:pPr>
            <a:r>
              <a:rPr lang="sl-SI" sz="2400" dirty="0" smtClean="0"/>
              <a:t>1 um 7 Uhr morgens				a) Grüß dich!/Hallo!/Guten Tag!</a:t>
            </a:r>
          </a:p>
          <a:p>
            <a:pPr marL="0" indent="0">
              <a:buNone/>
            </a:pPr>
            <a:r>
              <a:rPr lang="sl-SI" sz="2400" dirty="0" smtClean="0"/>
              <a:t>2 um 8 Uhr abends					b) Guten Morgen!</a:t>
            </a:r>
          </a:p>
          <a:p>
            <a:pPr marL="0" indent="0">
              <a:buNone/>
            </a:pPr>
            <a:r>
              <a:rPr lang="sl-SI" sz="2400" dirty="0" smtClean="0"/>
              <a:t>3 um 3 Uhr nachmittags			c) Guten Abend!</a:t>
            </a:r>
          </a:p>
          <a:p>
            <a:endParaRPr lang="sl-SI" sz="2400" dirty="0"/>
          </a:p>
          <a:p>
            <a:r>
              <a:rPr lang="sl-SI" sz="2400" b="1" dirty="0" smtClean="0"/>
              <a:t>Sam/a dopiši, kako pozdravimo ob naštetih urah, ko se poslavljamo.</a:t>
            </a:r>
            <a:endParaRPr lang="sl-SI" sz="2400" b="1" dirty="0"/>
          </a:p>
        </p:txBody>
      </p:sp>
    </p:spTree>
    <p:extLst>
      <p:ext uri="{BB962C8B-B14F-4D97-AF65-F5344CB8AC3E}">
        <p14:creationId xmlns:p14="http://schemas.microsoft.com/office/powerpoint/2010/main" val="402777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/>
              <a:t>fünfte Übung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807361"/>
            <a:ext cx="8568952" cy="4051437"/>
          </a:xfrm>
        </p:spPr>
        <p:txBody>
          <a:bodyPr>
            <a:normAutofit/>
          </a:bodyPr>
          <a:lstStyle/>
          <a:p>
            <a:r>
              <a:rPr lang="sl-SI" sz="2400" b="1" dirty="0" smtClean="0"/>
              <a:t>Welche Farben sind das? Schreibe. (Katere barve so to? Zapiši.)</a:t>
            </a:r>
          </a:p>
          <a:p>
            <a:pPr marL="0" indent="0">
              <a:buNone/>
            </a:pPr>
            <a:r>
              <a:rPr lang="sl-SI" sz="2400" b="1" dirty="0" smtClean="0">
                <a:solidFill>
                  <a:srgbClr val="FF0000"/>
                </a:solidFill>
              </a:rPr>
              <a:t>D		</a:t>
            </a:r>
            <a:r>
              <a:rPr lang="sl-SI" sz="2400" b="1" dirty="0" smtClean="0">
                <a:solidFill>
                  <a:srgbClr val="00B050"/>
                </a:solidFill>
              </a:rPr>
              <a:t>AUT		</a:t>
            </a:r>
            <a:r>
              <a:rPr lang="sl-SI" sz="2400" b="1" dirty="0" smtClean="0">
                <a:solidFill>
                  <a:srgbClr val="FFFF00"/>
                </a:solidFill>
              </a:rPr>
              <a:t>CH			</a:t>
            </a:r>
            <a:r>
              <a:rPr lang="sl-SI" sz="2400" b="1" dirty="0" smtClean="0">
                <a:solidFill>
                  <a:schemeClr val="tx2">
                    <a:lumMod val="25000"/>
                  </a:schemeClr>
                </a:solidFill>
              </a:rPr>
              <a:t>SI			</a:t>
            </a:r>
            <a:r>
              <a:rPr lang="sl-SI" sz="2400" b="1" dirty="0" smtClean="0">
                <a:solidFill>
                  <a:schemeClr val="bg1"/>
                </a:solidFill>
              </a:rPr>
              <a:t>GB			</a:t>
            </a:r>
            <a:r>
              <a:rPr lang="sl-SI" sz="2400" b="1" dirty="0" smtClean="0">
                <a:solidFill>
                  <a:srgbClr val="7030A0"/>
                </a:solidFill>
              </a:rPr>
              <a:t>E		</a:t>
            </a:r>
            <a:r>
              <a:rPr lang="sl-SI" sz="2400" b="1" dirty="0" smtClean="0">
                <a:solidFill>
                  <a:schemeClr val="accent2">
                    <a:lumMod val="75000"/>
                  </a:schemeClr>
                </a:solidFill>
              </a:rPr>
              <a:t>F</a:t>
            </a:r>
          </a:p>
          <a:p>
            <a:pPr marL="0" indent="0">
              <a:buNone/>
            </a:pPr>
            <a:endParaRPr lang="sl-SI" sz="24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l-SI" sz="2400" b="1" dirty="0" smtClean="0"/>
              <a:t>Kaj pomenijo te kratice? Kaj imajo skupnega prve tri?</a:t>
            </a:r>
            <a:endParaRPr lang="de-DE" sz="2400" b="1" dirty="0"/>
          </a:p>
          <a:p>
            <a:pPr marL="0" indent="0">
              <a:buNone/>
            </a:pPr>
            <a:endParaRPr lang="sl-SI" sz="24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22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/>
              <a:t>sechste Übung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b="1" dirty="0" smtClean="0"/>
              <a:t>Klick auf </a:t>
            </a:r>
            <a:r>
              <a:rPr lang="sl-SI" sz="2400" b="1" dirty="0">
                <a:hlinkClick r:id="rId2"/>
              </a:rPr>
              <a:t>http://</a:t>
            </a:r>
            <a:r>
              <a:rPr lang="sl-SI" sz="2400" b="1" dirty="0" smtClean="0">
                <a:hlinkClick r:id="rId2"/>
              </a:rPr>
              <a:t>lernox.de/deutsch-daf-daz/online-uebung/sich-und-andere-vorstellen-rsr789</a:t>
            </a:r>
            <a:r>
              <a:rPr lang="sl-SI" sz="2400" b="1" dirty="0" smtClean="0"/>
              <a:t> und mache die Übung. (Klikni na povezavo </a:t>
            </a:r>
            <a:r>
              <a:rPr lang="sl-SI" sz="2400" b="1" dirty="0">
                <a:hlinkClick r:id="rId2"/>
              </a:rPr>
              <a:t>http://</a:t>
            </a:r>
            <a:r>
              <a:rPr lang="sl-SI" sz="2400" b="1" dirty="0" smtClean="0">
                <a:hlinkClick r:id="rId2"/>
              </a:rPr>
              <a:t>lernox.de/deutsch-daf-daz/online-uebung/sich-und-andere-vorstellen-rsr789</a:t>
            </a:r>
            <a:r>
              <a:rPr lang="sl-SI" sz="2400" b="1" dirty="0" smtClean="0"/>
              <a:t> in reši naloge.)</a:t>
            </a:r>
            <a:endParaRPr lang="sl-SI" sz="2400" b="1" dirty="0"/>
          </a:p>
        </p:txBody>
      </p:sp>
    </p:spTree>
    <p:extLst>
      <p:ext uri="{BB962C8B-B14F-4D97-AF65-F5344CB8AC3E}">
        <p14:creationId xmlns:p14="http://schemas.microsoft.com/office/powerpoint/2010/main" val="17337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/>
              <a:t>siebte Übung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sz="2400" b="1" dirty="0" smtClean="0"/>
              <a:t>Wie lautet der Dialog? Ordne zu. (Kako poteka pogovor? Razvrsti.)</a:t>
            </a:r>
          </a:p>
          <a:p>
            <a:pPr marL="0" indent="0">
              <a:buNone/>
            </a:pPr>
            <a:r>
              <a:rPr lang="sl-SI" sz="2400" dirty="0" smtClean="0"/>
              <a:t>A: Ich muss gehen. Auf Wiedersehen!</a:t>
            </a:r>
          </a:p>
          <a:p>
            <a:pPr marL="0" indent="0">
              <a:buNone/>
            </a:pPr>
            <a:r>
              <a:rPr lang="sl-SI" sz="2400" dirty="0"/>
              <a:t>A</a:t>
            </a:r>
            <a:r>
              <a:rPr lang="sl-SI" sz="2400" dirty="0" smtClean="0"/>
              <a:t>: Guten Morgen, Frau Klein.</a:t>
            </a:r>
          </a:p>
          <a:p>
            <a:pPr marL="0" indent="0">
              <a:buNone/>
            </a:pPr>
            <a:r>
              <a:rPr lang="sl-SI" sz="2400" dirty="0"/>
              <a:t>B</a:t>
            </a:r>
            <a:r>
              <a:rPr lang="sl-SI" sz="2400" dirty="0" smtClean="0"/>
              <a:t>: Wie geht‘s?</a:t>
            </a:r>
          </a:p>
          <a:p>
            <a:pPr marL="0" indent="0">
              <a:buNone/>
            </a:pPr>
            <a:r>
              <a:rPr lang="sl-SI" sz="2400" dirty="0" smtClean="0"/>
              <a:t>B: Morgen, Tina.</a:t>
            </a:r>
          </a:p>
          <a:p>
            <a:pPr marL="0" indent="0">
              <a:buNone/>
            </a:pPr>
            <a:r>
              <a:rPr lang="sl-SI" sz="2400" dirty="0"/>
              <a:t>A</a:t>
            </a:r>
            <a:r>
              <a:rPr lang="sl-SI" sz="2400" dirty="0" smtClean="0"/>
              <a:t>: Ganz gut, danke. Und Ihnen?</a:t>
            </a:r>
          </a:p>
          <a:p>
            <a:pPr marL="0" indent="0">
              <a:buNone/>
            </a:pPr>
            <a:r>
              <a:rPr lang="sl-SI" sz="2400" dirty="0"/>
              <a:t>B</a:t>
            </a:r>
            <a:r>
              <a:rPr lang="sl-SI" sz="2400" dirty="0" smtClean="0"/>
              <a:t>: So la-la. </a:t>
            </a:r>
          </a:p>
          <a:p>
            <a:pPr marL="0" indent="0">
              <a:buNone/>
            </a:pPr>
            <a:r>
              <a:rPr lang="sl-SI" sz="2400" dirty="0" smtClean="0"/>
              <a:t>B: Auf Wiedersehen!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893880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/>
              <a:t>achte</a:t>
            </a:r>
            <a:r>
              <a:rPr lang="sl-SI" dirty="0" smtClean="0"/>
              <a:t> </a:t>
            </a:r>
            <a:r>
              <a:rPr lang="sl-SI" b="1" dirty="0" smtClean="0"/>
              <a:t>Übung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807361"/>
            <a:ext cx="7234963" cy="4051437"/>
          </a:xfrm>
        </p:spPr>
        <p:txBody>
          <a:bodyPr>
            <a:normAutofit/>
          </a:bodyPr>
          <a:lstStyle/>
          <a:p>
            <a:pPr algn="just"/>
            <a:r>
              <a:rPr lang="sl-SI" sz="2400" b="1" dirty="0" smtClean="0"/>
              <a:t>Finde die Zahlen und schreibe sie ins Heft. (Poišči številke in jih zapiši v zvezek.)</a:t>
            </a:r>
          </a:p>
          <a:p>
            <a:pPr marL="0" indent="0" algn="just">
              <a:buNone/>
            </a:pPr>
            <a:r>
              <a:rPr lang="sl-SI" sz="2400" dirty="0" smtClean="0"/>
              <a:t>dreifünfzehnzwanzigachtneunzehnnullzwölfsiebzehnelfzweivierzehnneunfünfzehneinszehnsechsvier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049890691"/>
      </p:ext>
    </p:extLst>
  </p:cSld>
  <p:clrMapOvr>
    <a:masterClrMapping/>
  </p:clrMapOvr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Custom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TM02455519[[fn=Winter]]</Template>
  <TotalTime>199</TotalTime>
  <Words>419</Words>
  <Application>Microsoft Office PowerPoint</Application>
  <PresentationFormat>On-screen Show (4:3)</PresentationFormat>
  <Paragraphs>88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Winter</vt:lpstr>
      <vt:lpstr>Übungen – 1 </vt:lpstr>
      <vt:lpstr>erste Übung</vt:lpstr>
      <vt:lpstr>zweite Übung</vt:lpstr>
      <vt:lpstr>dritte Übung </vt:lpstr>
      <vt:lpstr>vierte Übung</vt:lpstr>
      <vt:lpstr>fünfte Übung</vt:lpstr>
      <vt:lpstr>sechste Übung</vt:lpstr>
      <vt:lpstr>siebte Übung</vt:lpstr>
      <vt:lpstr>achte Übung</vt:lpstr>
      <vt:lpstr>neunte Übung</vt:lpstr>
      <vt:lpstr>Jetzt kann ich schon: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Übungen – 1</dc:title>
  <dc:creator>Dolores Malić</dc:creator>
  <cp:lastModifiedBy>Dolores Malić</cp:lastModifiedBy>
  <cp:revision>14</cp:revision>
  <dcterms:created xsi:type="dcterms:W3CDTF">2020-03-17T07:02:58Z</dcterms:created>
  <dcterms:modified xsi:type="dcterms:W3CDTF">2020-03-17T14:32:20Z</dcterms:modified>
</cp:coreProperties>
</file>