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760B0-E4DE-483E-BB76-3DB650E6A2CC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9B15C-7C4A-4BDC-AE64-DC6E89BDD6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505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Podčrtane besede nadomestiš s svojimi podatki, ko predstavljaš sebe;</a:t>
            </a:r>
            <a:r>
              <a:rPr lang="sl-SI" baseline="0" dirty="0" smtClean="0"/>
              <a:t> v razpredelnici so navedene le kot primer, da lažje razumeš pomen vprašanja in odgovor.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9B15C-7C4A-4BDC-AE64-DC6E89BDD606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572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25916D-65C3-49B5-95B6-3C65DEB6BF87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780108"/>
          </a:xfrm>
        </p:spPr>
        <p:txBody>
          <a:bodyPr>
            <a:normAutofit/>
          </a:bodyPr>
          <a:lstStyle/>
          <a:p>
            <a:r>
              <a:rPr lang="sl-SI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bin ich </a:t>
            </a:r>
            <a:r>
              <a:rPr lang="sl-SI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 </a:t>
            </a:r>
            <a:r>
              <a:rPr lang="sl-SI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l-SI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 wer bist du?</a:t>
            </a:r>
            <a:endParaRPr lang="sl-SI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5085184"/>
            <a:ext cx="6400800" cy="1473200"/>
          </a:xfrm>
        </p:spPr>
        <p:txBody>
          <a:bodyPr>
            <a:normAutofit fontScale="92500"/>
          </a:bodyPr>
          <a:lstStyle/>
          <a:p>
            <a:pPr algn="just"/>
            <a:r>
              <a:rPr lang="sl-SI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se predstavimo?</a:t>
            </a:r>
          </a:p>
          <a:p>
            <a:pPr algn="just"/>
            <a:r>
              <a:rPr lang="sl-SI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predstavimo koga drugega?</a:t>
            </a:r>
          </a:p>
          <a:p>
            <a:pPr algn="just"/>
            <a:endParaRPr lang="sl-SI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l-SI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Dolores Malić</a:t>
            </a:r>
            <a:endParaRPr lang="sl-SI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816424" cy="269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10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r>
              <a:rPr lang="sl-SI" b="1" dirty="0" smtClean="0"/>
              <a:t>Hallo! Mein Name ist Maria. </a:t>
            </a:r>
          </a:p>
          <a:p>
            <a:r>
              <a:rPr lang="sl-SI" b="1" dirty="0" smtClean="0"/>
              <a:t>Ich bin 16 Jahre alt.</a:t>
            </a:r>
          </a:p>
          <a:p>
            <a:r>
              <a:rPr lang="sl-SI" b="1" dirty="0" smtClean="0"/>
              <a:t>Ich komme aus Slowenien.</a:t>
            </a:r>
          </a:p>
          <a:p>
            <a:r>
              <a:rPr lang="sl-SI" b="1" dirty="0" smtClean="0"/>
              <a:t>Ich wohne in Piran.</a:t>
            </a:r>
          </a:p>
          <a:p>
            <a:r>
              <a:rPr lang="sl-SI" b="1" dirty="0" smtClean="0"/>
              <a:t>Ich habe einen Bruder und eine Schwester.</a:t>
            </a:r>
          </a:p>
          <a:p>
            <a:r>
              <a:rPr lang="sl-SI" dirty="0" smtClean="0"/>
              <a:t>Ich habe auch eine Katze und einen Hund.</a:t>
            </a:r>
          </a:p>
          <a:p>
            <a:r>
              <a:rPr lang="sl-SI" b="1" dirty="0" smtClean="0"/>
              <a:t>Meine Lieblingsfarbe ist blau.</a:t>
            </a:r>
          </a:p>
          <a:p>
            <a:r>
              <a:rPr lang="sl-SI" dirty="0" smtClean="0"/>
              <a:t>Mein Lieblingsjahreszeit ist Sommer. </a:t>
            </a:r>
          </a:p>
          <a:p>
            <a:r>
              <a:rPr lang="sl-SI" dirty="0" smtClean="0"/>
              <a:t>Meine Lieblingsfach ist Englisch.</a:t>
            </a:r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tx1"/>
                </a:solidFill>
              </a:rPr>
              <a:t>Wer bin ich?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8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355184"/>
              </p:ext>
            </p:extLst>
          </p:nvPr>
        </p:nvGraphicFramePr>
        <p:xfrm>
          <a:off x="827584" y="1268760"/>
          <a:ext cx="7408862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7030A0"/>
                          </a:solidFill>
                        </a:rPr>
                        <a:t>Frage</a:t>
                      </a:r>
                      <a:r>
                        <a:rPr lang="sl-SI" baseline="0" dirty="0" smtClean="0">
                          <a:solidFill>
                            <a:srgbClr val="7030A0"/>
                          </a:solidFill>
                        </a:rPr>
                        <a:t> (vprašanje)</a:t>
                      </a:r>
                      <a:endParaRPr lang="sl-S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7030A0"/>
                          </a:solidFill>
                        </a:rPr>
                        <a:t>Antwort (odgovor)</a:t>
                      </a:r>
                      <a:endParaRPr lang="sl-S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Wie heißt du?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Ich heiße </a:t>
                      </a:r>
                      <a:r>
                        <a:rPr lang="sl-SI" u="sng" dirty="0" smtClean="0"/>
                        <a:t>Maria</a:t>
                      </a:r>
                      <a:r>
                        <a:rPr lang="sl-SI" dirty="0" smtClean="0"/>
                        <a:t>.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Wer bist du?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Ich bin </a:t>
                      </a:r>
                      <a:r>
                        <a:rPr lang="sl-SI" u="sng" dirty="0" smtClean="0"/>
                        <a:t>Maria</a:t>
                      </a:r>
                      <a:r>
                        <a:rPr lang="sl-SI" dirty="0" smtClean="0"/>
                        <a:t>.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Wie ist</a:t>
                      </a:r>
                      <a:r>
                        <a:rPr lang="sl-SI" baseline="0" dirty="0" smtClean="0"/>
                        <a:t> dein Familienname?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Mein Familienname ist </a:t>
                      </a:r>
                      <a:r>
                        <a:rPr lang="sl-SI" u="sng" dirty="0" smtClean="0"/>
                        <a:t>Becker</a:t>
                      </a:r>
                      <a:r>
                        <a:rPr lang="sl-SI" dirty="0" smtClean="0"/>
                        <a:t>. 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Wie alt bist du?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Ich bin </a:t>
                      </a:r>
                      <a:r>
                        <a:rPr lang="sl-SI" u="sng" dirty="0" smtClean="0"/>
                        <a:t>16</a:t>
                      </a:r>
                      <a:r>
                        <a:rPr lang="sl-SI" dirty="0" smtClean="0"/>
                        <a:t> Jahre alt.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Woher kommst du?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Ich komme</a:t>
                      </a:r>
                      <a:r>
                        <a:rPr lang="sl-SI" baseline="0" dirty="0" smtClean="0"/>
                        <a:t> aus </a:t>
                      </a:r>
                      <a:r>
                        <a:rPr lang="sl-SI" u="sng" baseline="0" dirty="0" smtClean="0"/>
                        <a:t>Slowenien</a:t>
                      </a:r>
                      <a:r>
                        <a:rPr lang="sl-SI" baseline="0" dirty="0" smtClean="0"/>
                        <a:t>.</a:t>
                      </a:r>
                      <a:endParaRPr lang="sl-SI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Wo wohnst du?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Ich wohne in </a:t>
                      </a:r>
                      <a:r>
                        <a:rPr lang="sl-SI" u="sng" dirty="0" smtClean="0"/>
                        <a:t>Piran</a:t>
                      </a:r>
                      <a:r>
                        <a:rPr lang="sl-SI" dirty="0" smtClean="0"/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Hast du Geschwister?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Ja,</a:t>
                      </a:r>
                      <a:r>
                        <a:rPr lang="sl-SI" baseline="0" dirty="0" smtClean="0"/>
                        <a:t> ich habe...            ODER: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Nein,</a:t>
                      </a:r>
                      <a:r>
                        <a:rPr lang="sl-SI" baseline="0" dirty="0" smtClean="0"/>
                        <a:t> ich bin Einzelkind.</a:t>
                      </a:r>
                      <a:endParaRPr lang="sl-SI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Hast du Haustiere?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Ja, ich habe...</a:t>
                      </a:r>
                      <a:r>
                        <a:rPr lang="sl-SI" baseline="0" dirty="0" smtClean="0"/>
                        <a:t>            ODER: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aseline="0" dirty="0" smtClean="0"/>
                        <a:t>Nein, ich habe keine Haustiere.</a:t>
                      </a:r>
                      <a:endParaRPr lang="sl-SI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Was ist deine Lieblingsfarbe?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Meine Lieblingsfarbe ist </a:t>
                      </a:r>
                      <a:r>
                        <a:rPr lang="sl-SI" u="sng" dirty="0" smtClean="0"/>
                        <a:t>blau</a:t>
                      </a:r>
                      <a:r>
                        <a:rPr lang="sl-SI" dirty="0" smtClean="0"/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Was ist deine</a:t>
                      </a:r>
                      <a:r>
                        <a:rPr lang="sl-SI" baseline="0" dirty="0" smtClean="0"/>
                        <a:t> Lieblingsjahreszeit?</a:t>
                      </a:r>
                      <a:endParaRPr lang="sl-S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Meine Lieblingsjahreszeit ist </a:t>
                      </a:r>
                      <a:r>
                        <a:rPr lang="sl-SI" u="sng" dirty="0" smtClean="0"/>
                        <a:t>Sommer</a:t>
                      </a:r>
                      <a:r>
                        <a:rPr lang="sl-SI" dirty="0" smtClean="0"/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Was ist dein Lieblingsfach?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Mein Lieblingsfach ist </a:t>
                      </a:r>
                      <a:r>
                        <a:rPr lang="sl-SI" u="sng" dirty="0" smtClean="0"/>
                        <a:t>Englisch</a:t>
                      </a:r>
                      <a:r>
                        <a:rPr lang="sl-SI" dirty="0" smtClean="0"/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/>
          <a:lstStyle/>
          <a:p>
            <a:r>
              <a:rPr lang="sl-SI" b="1" dirty="0" smtClean="0">
                <a:solidFill>
                  <a:schemeClr val="tx1"/>
                </a:solidFill>
              </a:rPr>
              <a:t>Und wer bist du?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6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r>
              <a:rPr lang="sl-SI" b="1" dirty="0" smtClean="0"/>
              <a:t>er:</a:t>
            </a:r>
            <a:r>
              <a:rPr lang="sl-SI" dirty="0" smtClean="0"/>
              <a:t> Peter, Nik, Tim, Mario, Oskar, Thomas ...</a:t>
            </a:r>
          </a:p>
          <a:p>
            <a:r>
              <a:rPr lang="sl-SI" b="1" dirty="0" smtClean="0"/>
              <a:t>sie: </a:t>
            </a:r>
            <a:r>
              <a:rPr lang="sl-SI" dirty="0" smtClean="0"/>
              <a:t>Klara, Petra, Nika, Maria ...</a:t>
            </a:r>
          </a:p>
          <a:p>
            <a:endParaRPr lang="sl-SI" b="1" dirty="0"/>
          </a:p>
          <a:p>
            <a:pPr marL="0" indent="0">
              <a:buNone/>
            </a:pPr>
            <a:r>
              <a:rPr lang="sl-SI" b="1" dirty="0" smtClean="0">
                <a:solidFill>
                  <a:schemeClr val="tx1"/>
                </a:solidFill>
              </a:rPr>
              <a:t>Razdeli imena v ustrezen stolpec: </a:t>
            </a:r>
            <a:r>
              <a:rPr lang="sl-SI" dirty="0" smtClean="0">
                <a:solidFill>
                  <a:schemeClr val="tx1"/>
                </a:solidFill>
              </a:rPr>
              <a:t>Lars, Michaela, Michael, Linus, Alexandra, Laura, Anna, Julian, Lena, Emil, Achim, Barbara</a:t>
            </a:r>
          </a:p>
          <a:p>
            <a:pPr marL="0" indent="0">
              <a:buNone/>
            </a:pPr>
            <a:endParaRPr lang="sl-SI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tx1"/>
                </a:solidFill>
              </a:rPr>
              <a:t>er </a:t>
            </a:r>
            <a:r>
              <a:rPr lang="sl-SI" dirty="0" smtClean="0">
                <a:solidFill>
                  <a:schemeClr val="tx1"/>
                </a:solidFill>
              </a:rPr>
              <a:t>oder </a:t>
            </a:r>
            <a:r>
              <a:rPr lang="sl-SI" b="1" dirty="0" smtClean="0">
                <a:solidFill>
                  <a:schemeClr val="tx1"/>
                </a:solidFill>
              </a:rPr>
              <a:t>sie</a:t>
            </a:r>
            <a:endParaRPr lang="sl-SI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8060"/>
              </p:ext>
            </p:extLst>
          </p:nvPr>
        </p:nvGraphicFramePr>
        <p:xfrm>
          <a:off x="1403648" y="436510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 = on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 = ona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73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V spodnjih vprašanjih in odgovorih se spremeni samo osebni zaimek (er -&gt; sie ali obratno) – glede na to, koga predstavljamo.</a:t>
            </a:r>
          </a:p>
          <a:p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j</a:t>
            </a:r>
            <a:r>
              <a:rPr lang="sl-SI" b="1" dirty="0" smtClean="0">
                <a:solidFill>
                  <a:schemeClr val="tx1"/>
                </a:solidFill>
              </a:rPr>
              <a:t>emanden vorstellen – predstavimo nekoga drugega</a:t>
            </a:r>
            <a:endParaRPr lang="sl-SI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435190"/>
              </p:ext>
            </p:extLst>
          </p:nvPr>
        </p:nvGraphicFramePr>
        <p:xfrm>
          <a:off x="1619672" y="2924944"/>
          <a:ext cx="6096000" cy="3500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Frage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Antwort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Wie heißt er?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Er heißt Peter.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Wer ist er?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Er ist Peter.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Wie</a:t>
                      </a:r>
                      <a:r>
                        <a:rPr lang="sl-SI" baseline="0" dirty="0" smtClean="0"/>
                        <a:t> alt ist er?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Er ist 15 Jahre alt.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Woher kommt er?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Er kommt</a:t>
                      </a:r>
                      <a:r>
                        <a:rPr lang="sl-SI" baseline="0" dirty="0" smtClean="0"/>
                        <a:t> aus Deutschland.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Wo wohnt er?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Er wohnt in Bremen.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Hat er Geschwister?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Er hat ... ODER</a:t>
                      </a:r>
                    </a:p>
                    <a:p>
                      <a:r>
                        <a:rPr lang="sl-SI" dirty="0" smtClean="0"/>
                        <a:t>Er ist Einzelkind.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Hat er Haustiere?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Er hat ... ODER</a:t>
                      </a:r>
                    </a:p>
                    <a:p>
                      <a:r>
                        <a:rPr lang="sl-SI" dirty="0" smtClean="0"/>
                        <a:t>Er hat keine Haustiere.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54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V spodnjih vprašanjih in odgovorih se </a:t>
            </a:r>
            <a:r>
              <a:rPr lang="sl-SI" dirty="0" smtClean="0">
                <a:solidFill>
                  <a:srgbClr val="FF0000"/>
                </a:solidFill>
              </a:rPr>
              <a:t>spremeni svojilni zaimek (sein (če je oseba m. sp.) ali ihr (če je oseba ž. </a:t>
            </a:r>
            <a:r>
              <a:rPr lang="sl-SI" smtClean="0">
                <a:solidFill>
                  <a:srgbClr val="FF0000"/>
                </a:solidFill>
              </a:rPr>
              <a:t>sp.)).</a:t>
            </a: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jemanden vorstellen – predstavimo nekoga drugega</a:t>
            </a:r>
            <a:endParaRPr lang="sl-S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109706"/>
              </p:ext>
            </p:extLst>
          </p:nvPr>
        </p:nvGraphicFramePr>
        <p:xfrm>
          <a:off x="1115616" y="3068960"/>
          <a:ext cx="7128792" cy="22302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4396"/>
                <a:gridCol w="3564396"/>
              </a:tblGrid>
              <a:tr h="426761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Frage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Antwort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6601">
                <a:tc>
                  <a:txBody>
                    <a:bodyPr/>
                    <a:lstStyle/>
                    <a:p>
                      <a:r>
                        <a:rPr lang="sl-SI" dirty="0" smtClean="0"/>
                        <a:t>Was ist seine/ihre Lieblingsfarbe?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Seine/Ihre Lieblingsfarbe ist schwarz.</a:t>
                      </a:r>
                      <a:endParaRPr lang="sl-SI" dirty="0"/>
                    </a:p>
                  </a:txBody>
                  <a:tcPr/>
                </a:tc>
              </a:tr>
              <a:tr h="426761">
                <a:tc>
                  <a:txBody>
                    <a:bodyPr/>
                    <a:lstStyle/>
                    <a:p>
                      <a:r>
                        <a:rPr lang="sl-SI" dirty="0" smtClean="0"/>
                        <a:t>Was ist seine/ihre Lieblingsjahreszeit?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Seine/Ihre Lieblingsjahreszeit</a:t>
                      </a:r>
                      <a:r>
                        <a:rPr lang="sl-SI" baseline="0" dirty="0" smtClean="0"/>
                        <a:t> ist Frühling.</a:t>
                      </a:r>
                      <a:endParaRPr lang="sl-SI" dirty="0"/>
                    </a:p>
                  </a:txBody>
                  <a:tcPr/>
                </a:tc>
              </a:tr>
              <a:tr h="426761">
                <a:tc>
                  <a:txBody>
                    <a:bodyPr/>
                    <a:lstStyle/>
                    <a:p>
                      <a:r>
                        <a:rPr lang="sl-SI" dirty="0" smtClean="0"/>
                        <a:t>Was ist sein/ihr Lieblingsfach?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Sein/Ihr Lieblingsfach ist Mathe.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41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5328592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Stell diese zwei Personen vor. Schreib die Fragen und die Antworten.</a:t>
            </a:r>
            <a:r>
              <a:rPr lang="sl-SI" dirty="0">
                <a:solidFill>
                  <a:srgbClr val="FF0000"/>
                </a:solidFill>
              </a:rPr>
              <a:t> (Predstavi ti dve osebi</a:t>
            </a:r>
            <a:r>
              <a:rPr lang="sl-SI" dirty="0" smtClean="0">
                <a:solidFill>
                  <a:srgbClr val="FF0000"/>
                </a:solidFill>
              </a:rPr>
              <a:t>. Zapiši vprašanja in odgovore.) </a:t>
            </a:r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r>
              <a:rPr lang="sl-SI" dirty="0" smtClean="0"/>
              <a:t>a) Klara, 12 Jahre, Salzburg, Österreich, rosa, Herbst, ein Bruder, ein Hamster, Kunst, 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b) Patrick, 20 Jahre, 2 Schwestern, schwarz, ein Hund, Deutsch, Berlin, Sommer, Deutschland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Hausarbeit – domača naloga</a:t>
            </a:r>
            <a:endParaRPr lang="sl-SI" b="1" dirty="0"/>
          </a:p>
        </p:txBody>
      </p:sp>
      <p:pic>
        <p:nvPicPr>
          <p:cNvPr id="1026" name="Picture 2" descr="Boy, Girl, Hand In Hand, Kids,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6"/>
            <a:ext cx="2136300" cy="14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3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87428"/>
              </p:ext>
            </p:extLst>
          </p:nvPr>
        </p:nvGraphicFramePr>
        <p:xfrm>
          <a:off x="899592" y="1628800"/>
          <a:ext cx="7408863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/>
                <a:gridCol w="2469621"/>
                <a:gridCol w="2469621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Znam: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še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 moram vaditi: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- predstaviti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 samega sebe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- postaviti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 vprašanja drugim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- predstaviti nekoga drugega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Razumem:</a:t>
                      </a:r>
                      <a:endParaRPr lang="sl-S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- vprašanja, ki se nanašajo na predstavljanje oseb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- kdaj se uporablja „er“ in kdaj „sie“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- kdaj se uporablja „sein“ in kdaj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 „ihr“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Was kann ich schon? – Kaj že znam?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84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</TotalTime>
  <Words>602</Words>
  <Application>Microsoft Office PowerPoint</Application>
  <PresentationFormat>On-screen Show (4:3)</PresentationFormat>
  <Paragraphs>98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Das bin ich   Und wer bist du?</vt:lpstr>
      <vt:lpstr>Wer bin ich?</vt:lpstr>
      <vt:lpstr>Und wer bist du?</vt:lpstr>
      <vt:lpstr>er oder sie</vt:lpstr>
      <vt:lpstr>jemanden vorstellen – predstavimo nekoga drugega</vt:lpstr>
      <vt:lpstr>jemanden vorstellen – predstavimo nekoga drugega</vt:lpstr>
      <vt:lpstr>Hausarbeit – domača naloga</vt:lpstr>
      <vt:lpstr>Was kann ich schon? – Kaj že znam?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 bin ich? Und wer bist du?</dc:title>
  <dc:creator>Dolores Malić</dc:creator>
  <cp:lastModifiedBy>Dolores Malić</cp:lastModifiedBy>
  <cp:revision>8</cp:revision>
  <dcterms:created xsi:type="dcterms:W3CDTF">2020-03-16T08:43:02Z</dcterms:created>
  <dcterms:modified xsi:type="dcterms:W3CDTF">2020-03-16T10:24:28Z</dcterms:modified>
</cp:coreProperties>
</file>