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Podnaslov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E8C991-36E7-4ED0-9D01-22962896EE2F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16A470-31C6-4592-BFE0-244DDCD783C3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5731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FB6B16-809F-45BC-8C9A-ED605BAB24AC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6D0BAF-3300-4938-A281-B6B5495AAC54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8544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2742A7-5825-4AD5-BB59-83231EB1BDAC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53C044-E1E8-4195-802A-FD988A1B806B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796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7480BE-1A84-44EC-A4C6-DF3878A57C5F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839BDE-0A30-4573-8C6D-C717250E3214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2088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5919FF-A0AF-4524-89DF-7C54AB203390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46CF11-176D-4E6B-A88C-137A24CD4D75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402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78E1CB-05C0-440B-BDBC-8D703D425876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6" name="Ograda no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grada številke diapoz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90DA39-2EEF-483C-8948-0799A99C61B1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453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7DB8B8-FEAD-4A5A-A858-7DEFEFA906DE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8" name="Ograda noge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9" name="Ograda številke diapozitiva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266ED2-000C-4914-9FB9-0E6F7AF67085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8435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6456DD-1F67-494D-8EE5-9DF97D2BDCD4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4" name="Ograda noge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5" name="Ograda številke diapozitiva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326F30-6019-4F13-B436-06F40049B825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1971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8EBFB8-5270-4BFD-AED5-0CE5AA23A908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3" name="Ograda noge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4" name="Ograda številke diapozitiva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2189D7-19CA-447A-8F9F-72153D24136A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8456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6F23F3-4CF3-4DC9-B86E-70D5CBF2611A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6" name="Ograda no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grada številke diapoz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936D1B-CC37-41E0-B8BC-A67D0A83D071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0326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sl-SI"/>
          </a:p>
        </p:txBody>
      </p:sp>
      <p:sp>
        <p:nvSpPr>
          <p:cNvPr id="4" name="Ograda besedila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10115C-168D-40D4-9FF8-18C1F059516D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6" name="Ograda nog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l-SI"/>
          </a:p>
        </p:txBody>
      </p:sp>
      <p:sp>
        <p:nvSpPr>
          <p:cNvPr id="7" name="Ograda številke diapozitiva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7D5BE3-1B6D-4A78-AF42-71DC8E65FD52}" type="slidenum"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6836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96C5982-3943-4E24-88C7-B68A17338F38}" type="datetime1">
              <a:rPr lang="sl-SI"/>
              <a:pPr lvl="0"/>
              <a:t>13. 03. 2020</a:t>
            </a:fld>
            <a:endParaRPr lang="sl-SI"/>
          </a:p>
        </p:txBody>
      </p:sp>
      <p:sp>
        <p:nvSpPr>
          <p:cNvPr id="5" name="Ograda noge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l-SI"/>
          </a:p>
        </p:txBody>
      </p:sp>
      <p:sp>
        <p:nvSpPr>
          <p:cNvPr id="6" name="Ograda številke diapozitiva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l-SI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73285D5-40FA-43EB-91A3-6A324415F022}" type="slidenum"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sl-SI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sl-SI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sl-SI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sl-SI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sl-SI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sl-SI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 txBox="1">
            <a:spLocks noGrp="1"/>
          </p:cNvSpPr>
          <p:nvPr>
            <p:ph type="subTitle" idx="1"/>
          </p:nvPr>
        </p:nvSpPr>
        <p:spPr>
          <a:xfrm>
            <a:off x="1479612" y="1412776"/>
            <a:ext cx="6400800" cy="3505946"/>
          </a:xfrm>
        </p:spPr>
        <p:txBody>
          <a:bodyPr/>
          <a:lstStyle/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4" descr="Rezultat iskanja slik za london ma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75656" y="980728"/>
            <a:ext cx="5256583" cy="396044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slov 1"/>
          <p:cNvSpPr txBox="1">
            <a:spLocks noGrp="1"/>
          </p:cNvSpPr>
          <p:nvPr>
            <p:ph type="ctrTitle"/>
          </p:nvPr>
        </p:nvSpPr>
        <p:spPr>
          <a:xfrm>
            <a:off x="611560" y="260648"/>
            <a:ext cx="7772400" cy="1470026"/>
          </a:xfrm>
        </p:spPr>
        <p:txBody>
          <a:bodyPr/>
          <a:lstStyle/>
          <a:p>
            <a:pPr lvl="0"/>
            <a:r>
              <a:rPr lang="sl-SI" b="1" dirty="0">
                <a:solidFill>
                  <a:srgbClr val="FF0000"/>
                </a:solidFill>
              </a:rPr>
              <a:t>Asking and telling the 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4941171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 smtClean="0"/>
              <a:t>Maja Skakić &amp; Dolores Malić</a:t>
            </a:r>
            <a:endParaRPr lang="sl-SI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5613" y="2132856"/>
            <a:ext cx="7451692" cy="208823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95" y="1916829"/>
            <a:ext cx="7020781" cy="2520278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87622" y="2348883"/>
            <a:ext cx="7177783" cy="237626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95" y="1988838"/>
            <a:ext cx="7410059" cy="2164211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3604" y="2132856"/>
            <a:ext cx="7607131" cy="208823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515" y="2132856"/>
            <a:ext cx="8784979" cy="2035052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7508" y="2276874"/>
            <a:ext cx="8895520" cy="1747948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1524" y="1772820"/>
            <a:ext cx="8455292" cy="208823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506" y="2060847"/>
            <a:ext cx="8847789" cy="1800197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7541" y="2204865"/>
            <a:ext cx="7913126" cy="165539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b="1">
                <a:solidFill>
                  <a:srgbClr val="17375E"/>
                </a:solidFill>
              </a:rPr>
              <a:t>Asking the way</a:t>
            </a:r>
          </a:p>
        </p:txBody>
      </p:sp>
      <p:sp>
        <p:nvSpPr>
          <p:cNvPr id="3" name="Ograda vsebine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Excuse me. How do I get to …., please?</a:t>
            </a:r>
          </a:p>
          <a:p>
            <a:pPr lvl="0"/>
            <a:r>
              <a:rPr lang="sl-SI"/>
              <a:t>Excuse me. Can you tell me the way to …, please?</a:t>
            </a:r>
          </a:p>
          <a:p>
            <a:pPr lvl="0"/>
            <a:r>
              <a:rPr lang="sl-SI"/>
              <a:t>Excuse me. Is there a/an … near here, please?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523" y="2204865"/>
            <a:ext cx="8390324" cy="1895231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506" y="2348883"/>
            <a:ext cx="8893756" cy="194421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99595" y="2276874"/>
            <a:ext cx="7402863" cy="1800197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b="1"/>
              <a:t>Telling the way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559" y="1772820"/>
            <a:ext cx="7992889" cy="271729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532" y="2060847"/>
            <a:ext cx="8549950" cy="1779788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9669" y="2204865"/>
            <a:ext cx="8324779" cy="1841427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532" y="2204865"/>
            <a:ext cx="8425473" cy="180686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523" y="2204865"/>
            <a:ext cx="7937366" cy="210173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3604" y="2204865"/>
            <a:ext cx="7158252" cy="1944215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59631" y="2348883"/>
            <a:ext cx="6682343" cy="2088233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52</Words>
  <Application>Microsoft Office PowerPoint</Application>
  <PresentationFormat>On-screen Show (4:3)</PresentationFormat>
  <Paragraphs>12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Officeova tema</vt:lpstr>
      <vt:lpstr>Asking and telling the way</vt:lpstr>
      <vt:lpstr>Asking the way</vt:lpstr>
      <vt:lpstr>Telling the way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Asking and telling the way</dc:title>
  <dc:creator>Zbornica1</dc:creator>
  <cp:lastModifiedBy>Dolores Malić</cp:lastModifiedBy>
  <cp:revision>2</cp:revision>
  <dcterms:created xsi:type="dcterms:W3CDTF">2020-03-13T08:45:03Z</dcterms:created>
  <dcterms:modified xsi:type="dcterms:W3CDTF">2020-03-13T15:59:35Z</dcterms:modified>
</cp:coreProperties>
</file>