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9" r:id="rId7"/>
    <p:sldId id="270" r:id="rId8"/>
    <p:sldId id="258" r:id="rId9"/>
    <p:sldId id="257" r:id="rId10"/>
    <p:sldId id="259" r:id="rId11"/>
    <p:sldId id="260" r:id="rId12"/>
    <p:sldId id="265" r:id="rId13"/>
    <p:sldId id="266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5" autoAdjust="0"/>
    <p:restoredTop sz="94660"/>
  </p:normalViewPr>
  <p:slideViewPr>
    <p:cSldViewPr snapToGrid="0">
      <p:cViewPr>
        <p:scale>
          <a:sx n="62" d="100"/>
          <a:sy n="62" d="100"/>
        </p:scale>
        <p:origin x="-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4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96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1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69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86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16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8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9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2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6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0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9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6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32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1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823C-820F-4F01-AE96-E8A5AC430539}" type="datetimeFigureOut">
              <a:rPr lang="sl-SI" smtClean="0"/>
              <a:t>13.3.2020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84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Utrjevanje za 2. PPZ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1208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Project 1 						 6. razred</a:t>
            </a:r>
          </a:p>
          <a:p>
            <a:endParaRPr lang="sl-SI" sz="3200" dirty="0"/>
          </a:p>
          <a:p>
            <a:r>
              <a:rPr lang="sl-SI" sz="3200" dirty="0" err="1" smtClean="0"/>
              <a:t>Units</a:t>
            </a:r>
            <a:r>
              <a:rPr lang="sl-SI" sz="3200" dirty="0" smtClean="0"/>
              <a:t> 2 &amp; </a:t>
            </a:r>
            <a:r>
              <a:rPr lang="sl-SI" sz="3200" dirty="0" smtClean="0"/>
              <a:t>3 (</a:t>
            </a:r>
            <a:r>
              <a:rPr lang="sl-SI" sz="3200" dirty="0" err="1" smtClean="0"/>
              <a:t>holidays</a:t>
            </a:r>
            <a:r>
              <a:rPr lang="sl-SI" sz="3200" dirty="0" smtClean="0"/>
              <a:t>) &amp; 4 (</a:t>
            </a:r>
            <a:r>
              <a:rPr lang="sl-SI" sz="3200" dirty="0" err="1" smtClean="0"/>
              <a:t>food</a:t>
            </a:r>
            <a:r>
              <a:rPr lang="sl-SI" sz="3200" dirty="0" smtClean="0"/>
              <a:t>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718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174" y="152400"/>
            <a:ext cx="8596668" cy="1005840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need</a:t>
            </a:r>
            <a:r>
              <a:rPr lang="sl-SI" dirty="0" smtClean="0"/>
              <a:t> to pack,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/>
              <a:t> </a:t>
            </a:r>
            <a:r>
              <a:rPr lang="sl-SI" dirty="0" smtClean="0"/>
              <a:t>…</a:t>
            </a:r>
            <a:br>
              <a:rPr lang="sl-SI" dirty="0" smtClean="0"/>
            </a:br>
            <a:r>
              <a:rPr lang="sl-SI" dirty="0" smtClean="0"/>
              <a:t>DOPOLNI – KAJ POTREBUJEŠ, KO…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r>
              <a:rPr lang="sl-SI" sz="2400" dirty="0" smtClean="0"/>
              <a:t>… go to Portorož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summer</a:t>
            </a:r>
            <a:r>
              <a:rPr lang="sl-SI" sz="2400" b="1" u="sng" dirty="0" smtClean="0"/>
              <a:t> </a:t>
            </a:r>
            <a:r>
              <a:rPr lang="sl-SI" sz="2400" b="1" u="sng" dirty="0" err="1" smtClean="0"/>
              <a:t>vacation</a:t>
            </a:r>
            <a:r>
              <a:rPr lang="sl-SI" sz="2400" b="1" u="sng" dirty="0" smtClean="0"/>
              <a:t> </a:t>
            </a:r>
            <a:r>
              <a:rPr lang="sl-SI" sz="2400" dirty="0" smtClean="0"/>
              <a:t>(poletne počitnice)?</a:t>
            </a:r>
          </a:p>
          <a:p>
            <a:endParaRPr lang="sl-SI" sz="2400" dirty="0"/>
          </a:p>
          <a:p>
            <a:r>
              <a:rPr lang="sl-SI" sz="2400" dirty="0" smtClean="0"/>
              <a:t>… </a:t>
            </a:r>
            <a:r>
              <a:rPr lang="sl-SI" sz="2400" dirty="0" err="1" smtClean="0"/>
              <a:t>travel</a:t>
            </a:r>
            <a:r>
              <a:rPr lang="sl-SI" sz="2400" dirty="0" smtClean="0"/>
              <a:t> </a:t>
            </a:r>
            <a:r>
              <a:rPr lang="sl-SI" sz="2400" b="1" u="sng" dirty="0" err="1" smtClean="0"/>
              <a:t>abroad</a:t>
            </a:r>
            <a:r>
              <a:rPr lang="sl-SI" sz="2400" dirty="0" smtClean="0"/>
              <a:t> (v tujino)?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sp</a:t>
            </a:r>
            <a:r>
              <a:rPr lang="sl-SI" sz="2400" dirty="0" err="1" smtClean="0"/>
              <a:t>a</a:t>
            </a:r>
            <a:r>
              <a:rPr lang="sl-SI" sz="2400" dirty="0" smtClean="0"/>
              <a:t> (toplice) </a:t>
            </a:r>
            <a:r>
              <a:rPr lang="sl-SI" sz="2400" dirty="0" err="1" smtClean="0"/>
              <a:t>during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winter</a:t>
            </a:r>
            <a:r>
              <a:rPr lang="sl-SI" sz="2400" dirty="0" smtClean="0"/>
              <a:t> </a:t>
            </a:r>
            <a:r>
              <a:rPr lang="sl-SI" sz="2400" dirty="0" err="1" smtClean="0"/>
              <a:t>holidays</a:t>
            </a:r>
            <a:r>
              <a:rPr lang="sl-SI" sz="2400" dirty="0" smtClean="0"/>
              <a:t>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school</a:t>
            </a:r>
            <a:r>
              <a:rPr lang="sl-SI" sz="2400" b="1" u="sng" dirty="0" smtClean="0"/>
              <a:t> camp </a:t>
            </a:r>
            <a:r>
              <a:rPr lang="sl-SI" sz="2400" dirty="0" smtClean="0"/>
              <a:t>(šola v naravi) Planinka?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77" y="2529861"/>
            <a:ext cx="4693591" cy="31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Transport (PREVOZNA SREDSTVA)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What</a:t>
            </a:r>
            <a:r>
              <a:rPr lang="sl-SI" sz="2800" dirty="0" smtClean="0"/>
              <a:t> are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ways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travelling</a:t>
            </a:r>
            <a:r>
              <a:rPr lang="sl-SI" sz="2800" dirty="0" smtClean="0"/>
              <a:t> </a:t>
            </a:r>
            <a:r>
              <a:rPr lang="sl-SI" sz="2800" b="1" u="sng" dirty="0" smtClean="0"/>
              <a:t>on </a:t>
            </a:r>
            <a:r>
              <a:rPr lang="sl-SI" sz="2800" b="1" u="sng" dirty="0" err="1" smtClean="0"/>
              <a:t>water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3.</a:t>
            </a:r>
          </a:p>
          <a:p>
            <a:endParaRPr lang="sl-SI" sz="2800" dirty="0"/>
          </a:p>
          <a:p>
            <a:r>
              <a:rPr lang="sl-SI" sz="2800" dirty="0" smtClean="0"/>
              <a:t>How </a:t>
            </a:r>
            <a:r>
              <a:rPr lang="sl-SI" sz="2800" dirty="0" err="1" smtClean="0"/>
              <a:t>can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travel</a:t>
            </a:r>
            <a:r>
              <a:rPr lang="sl-SI" sz="2800" dirty="0" smtClean="0"/>
              <a:t>, </a:t>
            </a:r>
            <a:r>
              <a:rPr lang="sl-SI" sz="2800" dirty="0" err="1" smtClean="0"/>
              <a:t>when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want</a:t>
            </a:r>
            <a:r>
              <a:rPr lang="sl-SI" sz="2800" dirty="0" smtClean="0"/>
              <a:t> to </a:t>
            </a:r>
            <a:r>
              <a:rPr lang="sl-SI" sz="2800" dirty="0" err="1" smtClean="0"/>
              <a:t>visit</a:t>
            </a:r>
            <a:r>
              <a:rPr lang="sl-SI" sz="2800" dirty="0" smtClean="0"/>
              <a:t> </a:t>
            </a:r>
            <a:r>
              <a:rPr lang="sl-SI" sz="2800" dirty="0" err="1" smtClean="0"/>
              <a:t>places</a:t>
            </a:r>
            <a:r>
              <a:rPr lang="sl-SI" sz="2800" dirty="0" smtClean="0"/>
              <a:t> in </a:t>
            </a:r>
            <a:r>
              <a:rPr lang="sl-SI" sz="2800" dirty="0" err="1" smtClean="0"/>
              <a:t>Slovenia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6.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0" y="3604025"/>
            <a:ext cx="4521505" cy="3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Put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verbs</a:t>
            </a:r>
            <a:r>
              <a:rPr lang="sl-SI" dirty="0" smtClean="0"/>
              <a:t> in </a:t>
            </a:r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Continuous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65161"/>
            <a:ext cx="7101505" cy="49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68" y="1030310"/>
            <a:ext cx="8683954" cy="2421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8" y="3549873"/>
            <a:ext cx="6984561" cy="297971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11268" y="309093"/>
            <a:ext cx="903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>
                <a:solidFill>
                  <a:srgbClr val="92D050"/>
                </a:solidFill>
              </a:rPr>
              <a:t>Extra</a:t>
            </a:r>
            <a:r>
              <a:rPr lang="sl-SI" sz="3600" dirty="0" smtClean="0">
                <a:solidFill>
                  <a:srgbClr val="92D050"/>
                </a:solidFill>
              </a:rPr>
              <a:t> </a:t>
            </a:r>
            <a:r>
              <a:rPr lang="sl-SI" sz="3600" dirty="0" err="1" smtClean="0">
                <a:solidFill>
                  <a:srgbClr val="92D050"/>
                </a:solidFill>
              </a:rPr>
              <a:t>practice</a:t>
            </a:r>
            <a:endParaRPr lang="sl-SI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80707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Name as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 as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POIMENUJE VSE ŽIVALI, KI JIH POZNAŠ.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403074"/>
            <a:ext cx="7160710" cy="24847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54" y="0"/>
            <a:ext cx="4116946" cy="41169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935" y="4520484"/>
            <a:ext cx="7592594" cy="21710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7840"/>
            <a:ext cx="4872985" cy="2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293" y="411118"/>
            <a:ext cx="9011233" cy="1005559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fill</a:t>
            </a:r>
            <a:r>
              <a:rPr lang="sl-SI" dirty="0" smtClean="0"/>
              <a:t> in</a:t>
            </a:r>
            <a:r>
              <a:rPr lang="sl-SI" dirty="0" smtClean="0"/>
              <a:t>. (DOPOLNI POVEDI.)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16677"/>
            <a:ext cx="9393945" cy="4624686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A </a:t>
            </a:r>
            <a:r>
              <a:rPr lang="sl-SI" dirty="0" err="1" smtClean="0"/>
              <a:t>cow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bears</a:t>
            </a:r>
            <a:r>
              <a:rPr lang="sl-SI" dirty="0" smtClean="0"/>
              <a:t> a </a:t>
            </a:r>
            <a:r>
              <a:rPr lang="sl-SI" dirty="0" err="1" smtClean="0"/>
              <a:t>single</a:t>
            </a:r>
            <a:r>
              <a:rPr lang="sl-SI" dirty="0" smtClean="0"/>
              <a:t> 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cat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______________.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err="1" smtClean="0"/>
              <a:t>Every</a:t>
            </a:r>
            <a:r>
              <a:rPr lang="sl-SI" dirty="0" smtClean="0"/>
              <a:t> time I </a:t>
            </a:r>
            <a:r>
              <a:rPr lang="sl-SI" dirty="0" err="1" smtClean="0"/>
              <a:t>visit</a:t>
            </a:r>
            <a:r>
              <a:rPr lang="sl-SI" dirty="0" smtClean="0"/>
              <a:t> Lipica I </a:t>
            </a:r>
            <a:r>
              <a:rPr lang="sl-SI" dirty="0" err="1" smtClean="0"/>
              <a:t>enjoy</a:t>
            </a:r>
            <a:r>
              <a:rPr lang="sl-SI" dirty="0" smtClean="0"/>
              <a:t> </a:t>
            </a:r>
            <a:r>
              <a:rPr lang="sl-SI" dirty="0" err="1" smtClean="0"/>
              <a:t>watching</a:t>
            </a:r>
            <a:r>
              <a:rPr lang="sl-SI" dirty="0" smtClean="0"/>
              <a:t> </a:t>
            </a:r>
            <a:r>
              <a:rPr lang="sl-SI" dirty="0" err="1" smtClean="0"/>
              <a:t>little</a:t>
            </a:r>
            <a:r>
              <a:rPr lang="sl-SI" dirty="0" smtClean="0"/>
              <a:t> ________________ </a:t>
            </a:r>
            <a:r>
              <a:rPr lang="sl-SI" dirty="0" err="1" smtClean="0"/>
              <a:t>jumping</a:t>
            </a:r>
            <a:r>
              <a:rPr lang="sl-SI" dirty="0" smtClean="0"/>
              <a:t> </a:t>
            </a:r>
            <a:r>
              <a:rPr lang="sl-SI" dirty="0" err="1" smtClean="0"/>
              <a:t>around</a:t>
            </a:r>
            <a:r>
              <a:rPr lang="sl-SI" dirty="0" smtClean="0"/>
              <a:t>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Oh! </a:t>
            </a:r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mother</a:t>
            </a:r>
            <a:r>
              <a:rPr lang="sl-SI" dirty="0" smtClean="0"/>
              <a:t> </a:t>
            </a:r>
            <a:r>
              <a:rPr lang="sl-SI" dirty="0" err="1" smtClean="0"/>
              <a:t>duck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her</a:t>
            </a:r>
            <a:r>
              <a:rPr lang="sl-SI" dirty="0" smtClean="0"/>
              <a:t> ________________. </a:t>
            </a:r>
            <a:r>
              <a:rPr lang="sl-SI" dirty="0" err="1" smtClean="0"/>
              <a:t>They</a:t>
            </a:r>
            <a:r>
              <a:rPr lang="sl-SI" dirty="0" smtClean="0"/>
              <a:t> are so </a:t>
            </a:r>
            <a:r>
              <a:rPr lang="sl-SI" dirty="0" err="1" smtClean="0"/>
              <a:t>cute</a:t>
            </a:r>
            <a:r>
              <a:rPr lang="sl-SI" dirty="0" smtClean="0"/>
              <a:t>!</a:t>
            </a: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865374" y="1416677"/>
            <a:ext cx="5028007" cy="4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19" y="1576523"/>
            <a:ext cx="1266142" cy="8425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75" y="2578928"/>
            <a:ext cx="1346795" cy="8962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67" y="3341596"/>
            <a:ext cx="1506869" cy="12066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155" y="4954703"/>
            <a:ext cx="1898226" cy="14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386366"/>
            <a:ext cx="10050767" cy="6156102"/>
          </a:xfrm>
        </p:spPr>
        <p:txBody>
          <a:bodyPr/>
          <a:lstStyle/>
          <a:p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677334" y="993911"/>
            <a:ext cx="8596668" cy="5047452"/>
          </a:xfrm>
        </p:spPr>
        <p:txBody>
          <a:bodyPr/>
          <a:lstStyle/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/>
          </a:p>
          <a:p>
            <a:pPr lvl="7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19" y="1483307"/>
            <a:ext cx="5449309" cy="22773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84" y="3978383"/>
            <a:ext cx="5371844" cy="24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84383"/>
          </a:xfrm>
        </p:spPr>
        <p:txBody>
          <a:bodyPr>
            <a:normAutofit/>
          </a:bodyPr>
          <a:lstStyle/>
          <a:p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5" y="721619"/>
            <a:ext cx="8907363" cy="24980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4" y="3331738"/>
            <a:ext cx="8110901" cy="25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must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do</a:t>
            </a:r>
            <a:r>
              <a:rPr lang="sl-SI" dirty="0" smtClean="0"/>
              <a:t>? (NAPIŠI V POVEDIH.)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16" y="1518876"/>
            <a:ext cx="2859994" cy="19031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45" y="1518875"/>
            <a:ext cx="1980249" cy="19031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265" y="1518876"/>
            <a:ext cx="2971102" cy="19031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82" y="3841172"/>
            <a:ext cx="3352800" cy="2514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747" y="3841172"/>
            <a:ext cx="33270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20848" cy="872836"/>
          </a:xfrm>
        </p:spPr>
        <p:txBody>
          <a:bodyPr>
            <a:normAutofit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‘s </a:t>
            </a:r>
            <a:r>
              <a:rPr lang="sl-SI" dirty="0" err="1" smtClean="0"/>
              <a:t>missing</a:t>
            </a:r>
            <a:r>
              <a:rPr lang="sl-SI" dirty="0" smtClean="0"/>
              <a:t>? </a:t>
            </a:r>
            <a:r>
              <a:rPr lang="sl-SI" dirty="0" smtClean="0"/>
              <a:t>(OSEBNI ZAIMKI)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475019"/>
          </a:xfrm>
        </p:spPr>
        <p:txBody>
          <a:bodyPr>
            <a:normAutofit lnSpcReduction="10000"/>
          </a:bodyPr>
          <a:lstStyle/>
          <a:p>
            <a:r>
              <a:rPr lang="sl-SI" sz="2400" dirty="0" err="1" smtClean="0"/>
              <a:t>Where</a:t>
            </a:r>
            <a:r>
              <a:rPr lang="sl-SI" sz="2400" dirty="0" smtClean="0"/>
              <a:t> is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boy</a:t>
            </a:r>
            <a:r>
              <a:rPr lang="sl-SI" sz="2400" dirty="0" smtClean="0"/>
              <a:t> </a:t>
            </a:r>
            <a:r>
              <a:rPr lang="sl-SI" sz="2400" dirty="0" err="1" smtClean="0"/>
              <a:t>going</a:t>
            </a:r>
            <a:r>
              <a:rPr lang="sl-SI" sz="2400" dirty="0" smtClean="0"/>
              <a:t>? _____ is </a:t>
            </a:r>
            <a:r>
              <a:rPr lang="sl-SI" sz="2400" dirty="0" err="1" smtClean="0"/>
              <a:t>going</a:t>
            </a:r>
            <a:r>
              <a:rPr lang="sl-SI" sz="2400" dirty="0" smtClean="0"/>
              <a:t> to </a:t>
            </a:r>
            <a:r>
              <a:rPr lang="sl-SI" sz="2400" dirty="0" err="1" smtClean="0"/>
              <a:t>school</a:t>
            </a:r>
            <a:r>
              <a:rPr lang="sl-SI" sz="2400" dirty="0" smtClean="0"/>
              <a:t>.</a:t>
            </a:r>
          </a:p>
          <a:p>
            <a:r>
              <a:rPr lang="en-US" sz="2400" dirty="0" smtClean="0"/>
              <a:t>Mary </a:t>
            </a:r>
            <a:r>
              <a:rPr lang="en-US" sz="2400" dirty="0"/>
              <a:t>loves to cook. _____ likes baking too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Mary and Jane are going to the store. Please ask _____ to pick up some bread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You and I are going to the movies. _____ should go out to eat first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went up the hill. ____ like going up hills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are in town. I saw _____ in the store yesterday.</a:t>
            </a:r>
          </a:p>
          <a:p>
            <a:r>
              <a:rPr lang="en-US" sz="2400" dirty="0"/>
              <a:t>That big black spider bit me. _____ bit me on my hand.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4421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229517" cy="2391177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doing</a:t>
            </a:r>
            <a:r>
              <a:rPr lang="sl-SI" dirty="0" smtClean="0"/>
              <a:t>?</a:t>
            </a:r>
            <a:br>
              <a:rPr lang="sl-SI" dirty="0" smtClean="0"/>
            </a:br>
            <a:r>
              <a:rPr lang="sl-SI" sz="3200" dirty="0" smtClean="0"/>
              <a:t>(</a:t>
            </a:r>
            <a:r>
              <a:rPr lang="sl-SI" sz="3200" dirty="0" err="1" smtClean="0"/>
              <a:t>Present</a:t>
            </a:r>
            <a:r>
              <a:rPr lang="sl-SI" sz="3200" dirty="0" smtClean="0"/>
              <a:t> </a:t>
            </a:r>
            <a:r>
              <a:rPr lang="sl-SI" sz="3200" dirty="0" err="1" smtClean="0"/>
              <a:t>Continuous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-90152"/>
            <a:ext cx="431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614" y="396817"/>
            <a:ext cx="10515600" cy="646157"/>
          </a:xfrm>
        </p:spPr>
        <p:txBody>
          <a:bodyPr/>
          <a:lstStyle/>
          <a:p>
            <a:r>
              <a:rPr lang="sl-SI" dirty="0" err="1" smtClean="0"/>
              <a:t>Where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? (V POVEDIH NAPIŠI, KJE SO.)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9" y="3677924"/>
            <a:ext cx="2619375" cy="1743075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794" y="1271900"/>
            <a:ext cx="2087160" cy="20871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57" y="1271900"/>
            <a:ext cx="2854732" cy="18890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92" y="1459180"/>
            <a:ext cx="3028950" cy="15144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974" y="3677923"/>
            <a:ext cx="2619375" cy="1743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978" y="3365345"/>
            <a:ext cx="3047464" cy="20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649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309</Words>
  <Application>Microsoft Office PowerPoint</Application>
  <PresentationFormat>Po meri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Gladko</vt:lpstr>
      <vt:lpstr>Utrjevanje za 2. PPZ</vt:lpstr>
      <vt:lpstr>Name as many animals as you can. POIMENUJE VSE ŽIVALI, KI JIH POZNAŠ.</vt:lpstr>
      <vt:lpstr>Look at the pictures and fill in. (DOPOLNI POVEDI.)</vt:lpstr>
      <vt:lpstr>Present Simple  A)          B)</vt:lpstr>
      <vt:lpstr>A)           B)     </vt:lpstr>
      <vt:lpstr>What must they do? (NAPIŠI V POVEDIH.)</vt:lpstr>
      <vt:lpstr>What‘s missing? (OSEBNI ZAIMKI)</vt:lpstr>
      <vt:lpstr>What are they doing? (Present Continuous)</vt:lpstr>
      <vt:lpstr>Where are they? (V POVEDIH NAPIŠI, KJE SO.)</vt:lpstr>
      <vt:lpstr>What do you need to pack, when you … DOPOLNI – KAJ POTREBUJEŠ, KO…</vt:lpstr>
      <vt:lpstr>Transport (PREVOZNA SREDSTVA)</vt:lpstr>
      <vt:lpstr>Put the verbs in Present Simple or Continuous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za 2. PPZ</dc:title>
  <dc:creator>Katarina</dc:creator>
  <cp:lastModifiedBy>Uporabnik</cp:lastModifiedBy>
  <cp:revision>17</cp:revision>
  <dcterms:created xsi:type="dcterms:W3CDTF">2019-03-21T15:04:54Z</dcterms:created>
  <dcterms:modified xsi:type="dcterms:W3CDTF">2020-03-13T10:50:32Z</dcterms:modified>
</cp:coreProperties>
</file>