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9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86DE2F7-B858-40ED-B011-82ED30F44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BC14C-6596-4592-AABE-357E3BC3D65C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B0877-2397-4B12-939A-AF0CA2A0BC0F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DDDD6-3A68-4452-ABBF-068B997F2E85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FC034-826B-4EB7-B763-C70F5ACB9890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F9B6F-B702-4AF7-91B3-ABD0FFE6D11D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3F292-0467-4A47-B000-B85854512061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A4AC4-C609-4F2F-A86E-8DF11D9B015C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D5BD9-8F4E-4A18-A6E5-E853D05A8FCF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E902E-F9FB-4187-B427-2D4B1056C068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84B8C-4D00-43F7-B7B7-FF6EDED68933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9DBED-3B33-4205-A034-24EEDE6D04C5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A202F-0F72-43C5-90B5-963392C24B86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EBDA9-271B-4D95-AC29-AC8B6432892F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35EE0-4FE6-4C3F-9A9A-0E72B6784E7F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9BF99-C073-418E-96A9-322AAB967F75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806BB-98DA-44AC-9421-2250BEDF41C5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602F7-7458-4223-96C2-8800A906BA49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1E51B-0F25-440E-AE0F-F94D97AFDA6E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ABF9D-00B2-4F39-836E-ACFA2CF91F19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F9ED2-CACF-44E3-B188-8F96E1A24984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08DF3-7FC8-44E7-AF84-EAE16036C3DA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242F-4CA8-4AD7-9BF1-F2377945AF87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F6FE5-4C44-467B-932C-9D9C0AAE0FD0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61079-EEAE-4A1F-BA5F-C6A53778381D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BBB3E-23BF-4272-AD21-9150421A6A0C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81254-27E5-47F4-B2E2-71E6B37684C7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5F936-1BCF-4188-9901-238C9FB40739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5C350-B612-424B-973F-2B25DE900E2E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11ADB-2202-49C9-B3AB-FC17C5FD075F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0AAFC-02ED-484E-B130-1D32F037204A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687E2-4C4A-4F0E-B79F-16C76376C758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425AA-31B9-48FF-BFB7-50BEE8A8EB78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D17E2-BF02-4069-A423-E0D0AD686600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5A1F4-4C36-499B-937B-11668150158A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380E1-6F70-4AB6-AD69-38197C96EB81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F1BF9-E584-49EB-8001-3EBBB8CC0346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7D8BC-C846-4509-82E3-563523362B36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5A1E1-1F17-441E-A32A-F97E7220DAD1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B05BD-DCD9-44A8-91E4-C0995C9FB6CB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04309-AA2D-497F-8F2A-459C0D65AA03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93811-EBBC-4C92-A672-0D735C2ACB6E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9AA0-EFE7-4FFF-B9A7-5ED1EDB48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0F5B-FC57-4B04-8FCC-5E92FDA9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A62D5-9FBA-4D66-B8DF-703F90501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DBF3-2FCF-407B-8063-326012295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17B7-E1D8-4FDD-AC17-E5825FD94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7DC4-454A-4966-9C47-5167027EE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6550-A12F-473E-9E93-AD58FDB4C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B635-F137-4956-A5C1-ACE343112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415D0-C276-46ED-90A3-F53E4BD9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333E-D52C-4323-9F2D-770B203B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0A7D-2FDE-42CC-9239-E772B2938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27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93BF970-0D8A-4BA7-8326-BAB581EFF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52" r:id="rId3"/>
    <p:sldLayoutId id="2147483849" r:id="rId4"/>
    <p:sldLayoutId id="2147483848" r:id="rId5"/>
    <p:sldLayoutId id="2147483847" r:id="rId6"/>
    <p:sldLayoutId id="2147483846" r:id="rId7"/>
    <p:sldLayoutId id="2147483845" r:id="rId8"/>
    <p:sldLayoutId id="2147483844" r:id="rId9"/>
    <p:sldLayoutId id="2147483843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notesSlide" Target="../notesSlides/notesSlide2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" Target="slide2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/>
          <p:cNvSpPr txBox="1"/>
          <p:nvPr/>
        </p:nvSpPr>
        <p:spPr>
          <a:xfrm>
            <a:off x="457200" y="4495800"/>
            <a:ext cx="84582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sz="3600" b="1" dirty="0">
                <a:solidFill>
                  <a:schemeClr val="accent5">
                    <a:lumMod val="50000"/>
                  </a:schemeClr>
                </a:solidFill>
              </a:rPr>
              <a:t>LASTNOSTI IN RAZVRŠČANJE SNOVI, </a:t>
            </a:r>
          </a:p>
          <a:p>
            <a:pPr algn="ctr">
              <a:defRPr/>
            </a:pPr>
            <a:r>
              <a:rPr lang="sl-SI" sz="3600" b="1" dirty="0">
                <a:solidFill>
                  <a:schemeClr val="accent5">
                    <a:lumMod val="50000"/>
                  </a:schemeClr>
                </a:solidFill>
              </a:rPr>
              <a:t>SPREMINJANJE LASTNOSTI SNOVI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Napeljava centralnega ogrevanja je sklenjen sistem, vodovodna napeljava pa je odprt sistem. </a:t>
            </a:r>
          </a:p>
          <a:p>
            <a:pPr eaLnBrk="1" hangingPunct="1"/>
            <a:r>
              <a:rPr lang="sl-SI" sz="3200" b="1" smtClean="0"/>
              <a:t>V napeljavi centralnega ogrevanja kroži ista voda, v vodovodni napeljavi pa voda priteče in odteče in se ne vrača. </a:t>
            </a:r>
          </a:p>
        </p:txBody>
      </p:sp>
      <p:pic>
        <p:nvPicPr>
          <p:cNvPr id="3174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vprašanje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 katere 3 skupine razdelimo snovi v naravi?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 trdnine, kapljevine in pline.</a:t>
            </a:r>
            <a:endParaRPr lang="en-US" sz="3200" b="1" smtClean="0"/>
          </a:p>
        </p:txBody>
      </p:sp>
      <p:pic>
        <p:nvPicPr>
          <p:cNvPr id="3584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http://www.funfood.si/slike/1720_432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5088" y="2590800"/>
            <a:ext cx="2117641" cy="2819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342" name="Picture 10" descr="http://www.kii2.ntf.uni-lj.si/e-kemija/file.php/1/output/locevanje1/1z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590800"/>
            <a:ext cx="2819400" cy="2819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343" name="Picture 12" descr="http://static.open.salon.com/files/how-olive-oil-works-312227482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590800"/>
            <a:ext cx="3429000" cy="2851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vprašanje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Kaj je značilno za kapljevine?</a:t>
            </a:r>
            <a:endParaRPr lang="en-US" sz="3200" b="1" smtClean="0"/>
          </a:p>
        </p:txBody>
      </p:sp>
      <p:pic>
        <p:nvPicPr>
          <p:cNvPr id="15364" name="Picture 5" descr="http://cseweb.ucsd.edu/groups/progsys/liqu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3663950" cy="3990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Imajo obliko posode,</a:t>
            </a:r>
          </a:p>
          <a:p>
            <a:pPr eaLnBrk="1" hangingPunct="1"/>
            <a:r>
              <a:rPr lang="sl-SI" sz="3200" b="1" smtClean="0"/>
              <a:t>se jih ne da stisniti,</a:t>
            </a:r>
          </a:p>
          <a:p>
            <a:pPr eaLnBrk="1" hangingPunct="1"/>
            <a:r>
              <a:rPr lang="sl-SI" sz="3200" b="1" smtClean="0"/>
              <a:t>naredijo gladino in</a:t>
            </a:r>
          </a:p>
          <a:p>
            <a:pPr eaLnBrk="1" hangingPunct="1"/>
            <a:r>
              <a:rPr lang="sl-SI" sz="3200" b="1" smtClean="0"/>
              <a:t>lahko jih prelivamo.</a:t>
            </a:r>
          </a:p>
        </p:txBody>
      </p:sp>
      <p:pic>
        <p:nvPicPr>
          <p:cNvPr id="3993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www.poslovni-bazar.si/uploads/Image/kozar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438400"/>
            <a:ext cx="3463925" cy="3128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Naštej lastnosti trdnin.</a:t>
            </a:r>
            <a:r>
              <a:rPr lang="en-US" sz="3200" b="1" smtClean="0"/>
              <a:t> </a:t>
            </a:r>
            <a:endParaRPr lang="sl-SI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Lahko jih oblikujemo v telo,</a:t>
            </a:r>
          </a:p>
          <a:p>
            <a:pPr eaLnBrk="1" hangingPunct="1"/>
            <a:r>
              <a:rPr lang="sl-SI" sz="3200" b="1" smtClean="0"/>
              <a:t>so trde ali mehke,</a:t>
            </a:r>
          </a:p>
          <a:p>
            <a:pPr eaLnBrk="1" hangingPunct="1"/>
            <a:r>
              <a:rPr lang="sl-SI" sz="3200" b="1" smtClean="0"/>
              <a:t>so prožne ali neprožne,</a:t>
            </a:r>
          </a:p>
          <a:p>
            <a:pPr eaLnBrk="1" hangingPunct="1"/>
            <a:r>
              <a:rPr lang="sl-SI" sz="3200" b="1" smtClean="0"/>
              <a:t>ohranjajo obliko.</a:t>
            </a:r>
          </a:p>
        </p:txBody>
      </p:sp>
      <p:pic>
        <p:nvPicPr>
          <p:cNvPr id="4403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 descr="http://lh6.ggpht.com/mamajacooks/SPpT6vHdlLI/AAAAAAAABDI/4mAU8ViNHlY/s400/DSCF1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0"/>
            <a:ext cx="3632200" cy="2724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Kaj je značilno za pline?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Nimajo gladine, </a:t>
            </a:r>
          </a:p>
          <a:p>
            <a:pPr eaLnBrk="1" hangingPunct="1"/>
            <a:r>
              <a:rPr lang="sl-SI" sz="3200" b="1" smtClean="0"/>
              <a:t>porazdelijo se po celotnem prostoru, </a:t>
            </a:r>
          </a:p>
          <a:p>
            <a:pPr eaLnBrk="1" hangingPunct="1"/>
            <a:r>
              <a:rPr lang="sl-SI" sz="3200" b="1" smtClean="0"/>
              <a:t>lahko se pretakajo in </a:t>
            </a:r>
          </a:p>
          <a:p>
            <a:pPr eaLnBrk="1" hangingPunct="1"/>
            <a:r>
              <a:rPr lang="sl-SI" sz="3200" b="1" smtClean="0"/>
              <a:t>so stisljivi.</a:t>
            </a:r>
          </a:p>
        </p:txBody>
      </p:sp>
      <p:pic>
        <p:nvPicPr>
          <p:cNvPr id="4813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ttp://www.stgas.eu/images_1/gas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971800"/>
            <a:ext cx="2438400" cy="3446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Kaj so kapljevine?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sl-SI" sz="4800" b="1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en-US" sz="4800" b="1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vprašanj</a:t>
            </a:r>
            <a:r>
              <a:rPr lang="sl-SI" sz="4800" b="1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</a:t>
            </a:r>
            <a:endParaRPr lang="en-US" sz="4800" b="1" dirty="0">
              <a:ln w="6350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Izberi vprašanje!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29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30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31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32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133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134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135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136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137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38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139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140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5141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142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5143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5144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5145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5146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147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Snovi, ki delajo kapljice, imajo gladino in jih lahko prelivamo.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chemeClr val="bg1"/>
              </a:solidFill>
            </a:endParaRPr>
          </a:p>
        </p:txBody>
      </p:sp>
      <p:pic>
        <p:nvPicPr>
          <p:cNvPr id="5222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ss1.spletnik.si/4_5/000/000/03d/11c/1197644174579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819400"/>
            <a:ext cx="3581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b="1" smtClean="0"/>
              <a:t>N</a:t>
            </a:r>
            <a:r>
              <a:rPr lang="sl-SI" sz="3200" b="1" smtClean="0"/>
              <a:t>aštej vsaj 4 trdnine.</a:t>
            </a:r>
            <a:r>
              <a:rPr lang="en-US" sz="32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lonec, sol, štedilnik, makaroni, jeklenka, krožnik, parmezan,…</a:t>
            </a:r>
            <a:endParaRPr lang="en-US" sz="3200" b="1" smtClean="0">
              <a:solidFill>
                <a:schemeClr val="bg1"/>
              </a:solidFill>
            </a:endParaRPr>
          </a:p>
        </p:txBody>
      </p:sp>
      <p:pic>
        <p:nvPicPr>
          <p:cNvPr id="5632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www.budoshop-sp.si/skin1/images/bigimages/deska_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895600"/>
            <a:ext cx="2222500" cy="1809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2" name="Picture 8" descr="http://www.vrtko.si/galerija/LONCI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572000"/>
            <a:ext cx="2268538" cy="194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3" name="Picture 10" descr="http://www.ivz.si/javne_datoteke/slike/1709-sugar1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895600"/>
            <a:ext cx="2057400" cy="1543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4" name="Picture 12" descr="http://www.njena.si/galerija/albums/userpics/kategorije/Ostalo/kava_zr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648200"/>
            <a:ext cx="2133600" cy="19039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5" name="Picture 14" descr="http://www.radiimamomleko.com/imagelib/source/slike_porezane/si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5029200"/>
            <a:ext cx="2244725" cy="1497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6" name="Picture 16" descr="http://sp.sony-europe.com/media/3/12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895600"/>
            <a:ext cx="14478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Naštej lastnosti, ki veljajo za mleko in olje.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5604" name="Picture 5" descr="http://media.mercola.com/ImageServer/public/2007/07--july/7.5mi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3352800" cy="324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5605" name="Picture 7" descr="http://www.rtvslo.si/_up/photos/2009/11/18/u72271-115660_olivno-olje-gr-ko_blogsh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90800"/>
            <a:ext cx="3516313" cy="3273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Imata obliko posode, </a:t>
            </a:r>
          </a:p>
          <a:p>
            <a:pPr eaLnBrk="1" hangingPunct="1"/>
            <a:r>
              <a:rPr lang="sl-SI" sz="3200" b="1" smtClean="0"/>
              <a:t>nista stisljiva, </a:t>
            </a:r>
          </a:p>
          <a:p>
            <a:pPr eaLnBrk="1" hangingPunct="1"/>
            <a:r>
              <a:rPr lang="sl-SI" sz="3200" b="1" smtClean="0"/>
              <a:t>imata gladino, </a:t>
            </a:r>
          </a:p>
          <a:p>
            <a:pPr eaLnBrk="1" hangingPunct="1"/>
            <a:r>
              <a:rPr lang="sl-SI" sz="3200" b="1" smtClean="0"/>
              <a:t>lahko ju prelivamo, </a:t>
            </a:r>
          </a:p>
          <a:p>
            <a:pPr eaLnBrk="1" hangingPunct="1"/>
            <a:r>
              <a:rPr lang="sl-SI" sz="3200" b="1" smtClean="0"/>
              <a:t>naredita kapljico.</a:t>
            </a:r>
          </a:p>
        </p:txBody>
      </p:sp>
      <p:pic>
        <p:nvPicPr>
          <p:cNvPr id="6041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Primerjaj lastnosti plinov in kapljevin. V čem so si podobni in v čem se razlikujejo? 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27652" name="Picture 7" descr="http://www.faqs.org/photo-dict/photofiles/list/2408/3144liqu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124200"/>
            <a:ext cx="1863725" cy="314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7653" name="Picture 9" descr="http://www.erevija.com/slike/Plinska_jeklenka_Untitled-14%20copy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200400"/>
            <a:ext cx="2482850" cy="3095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Podobnost: se pretakajo, nimajo svoje oblike. </a:t>
            </a:r>
          </a:p>
          <a:p>
            <a:pPr eaLnBrk="1" hangingPunct="1"/>
            <a:r>
              <a:rPr lang="sl-SI" sz="3200" b="1" smtClean="0"/>
              <a:t>Razlike: plini so stisljivi, ne naredijo kapljic in nimajo gladine.</a:t>
            </a:r>
          </a:p>
        </p:txBody>
      </p:sp>
      <p:pic>
        <p:nvPicPr>
          <p:cNvPr id="6451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Kako bi iz sadja, smetane in sladkorja naredil sladoled? Napiši pripomočke in opiši postopek.</a:t>
            </a:r>
            <a:endParaRPr lang="sl-SI" sz="3200" smtClean="0"/>
          </a:p>
        </p:txBody>
      </p:sp>
      <p:pic>
        <p:nvPicPr>
          <p:cNvPr id="29700" name="Picture 5" descr="http://194.249.196.220/Splet2008/A06/splet2a06/slado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200400"/>
            <a:ext cx="4449763" cy="298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je…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Potrebujemo mešalnik, posodo, nož, zamrzovalnik in desko. </a:t>
            </a:r>
          </a:p>
          <a:p>
            <a:pPr eaLnBrk="1" hangingPunct="1"/>
            <a:r>
              <a:rPr lang="sl-SI" sz="3200" b="1" smtClean="0"/>
              <a:t>Smetano stepemo, dodamo koščke sadja in sladkor in zmes položimo v zamrzovalnik za 4 ure.</a:t>
            </a:r>
          </a:p>
        </p:txBody>
      </p:sp>
      <p:pic>
        <p:nvPicPr>
          <p:cNvPr id="6861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http://www.eva-solo.si/posoda/eva-solo-posoda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343400"/>
            <a:ext cx="2124489" cy="1028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35" name="Picture 15" descr="http://beta.finance-on.net/pics/cache_F5/F57ZS_noz.11557506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562600"/>
            <a:ext cx="2830286" cy="742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37" name="Picture 17" descr="http://www.gluhi.com/img/4004470034318/800/univerzalni-melaalnik---blender-bomann-um343c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343400"/>
            <a:ext cx="2313501" cy="2051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Opiši, kako nastanejo ledene sveče.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31748" name="Picture 5" descr="http://farm3.static.flickr.com/2543/3975541938_7a0b23f7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38400"/>
            <a:ext cx="5486400" cy="3654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vprašanje 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 sliki je vodovodna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z="3200" b="1" smtClean="0"/>
              <a:t>napeljava. Ali bi voda iz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z="3200" b="1" smtClean="0"/>
              <a:t>odprte pipe v najvišjem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z="3200" b="1" smtClean="0"/>
              <a:t>nadstropju še tekla, če bi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z="3200" b="1" smtClean="0"/>
              <a:t>se pod umivalnikom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z="3200" b="1" smtClean="0"/>
              <a:t>zamašila cev? </a:t>
            </a:r>
          </a:p>
          <a:p>
            <a:pPr eaLnBrk="1" hangingPunct="1"/>
            <a:r>
              <a:rPr lang="sl-SI" sz="3200" b="1" smtClean="0"/>
              <a:t>Pojasni odgovor.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5124" name="Picture 5" descr="http://www.ambientonline.net/revija/kopalnice/slike/hisni_vodov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"/>
            <a:ext cx="1981200" cy="6243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Voda ob strehi se stali, steče na rob in zopet zamrzne.</a:t>
            </a:r>
          </a:p>
        </p:txBody>
      </p:sp>
      <p:pic>
        <p:nvPicPr>
          <p:cNvPr id="7270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Kako lahko spreminjamo stanja snovem?</a:t>
            </a:r>
          </a:p>
          <a:p>
            <a:pPr eaLnBrk="1" hangingPunct="1"/>
            <a:r>
              <a:rPr lang="sl-SI" sz="3200" b="1" smtClean="0"/>
              <a:t>Naštej nekaj primerov. </a:t>
            </a:r>
            <a:endParaRPr lang="en-US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S segrevanjem in ohlajanjem.</a:t>
            </a:r>
          </a:p>
          <a:p>
            <a:pPr eaLnBrk="1" hangingPunct="1"/>
            <a:r>
              <a:rPr lang="sl-SI" sz="3200" b="1" smtClean="0"/>
              <a:t>Voda – led – para</a:t>
            </a:r>
          </a:p>
          <a:p>
            <a:pPr eaLnBrk="1" hangingPunct="1"/>
            <a:r>
              <a:rPr lang="sl-SI" sz="3200" b="1" smtClean="0"/>
              <a:t>Sveča – tekoči vosek - -pare voska</a:t>
            </a:r>
          </a:p>
          <a:p>
            <a:pPr eaLnBrk="1" hangingPunct="1"/>
            <a:r>
              <a:rPr lang="sl-SI" sz="3200" b="1" smtClean="0"/>
              <a:t>Čokolada , sladoled,…</a:t>
            </a:r>
          </a:p>
        </p:txBody>
      </p:sp>
      <p:pic>
        <p:nvPicPr>
          <p:cNvPr id="7680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http://metro-portal.hr/img/repository/2008/02/web_image/icecube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962400"/>
            <a:ext cx="2990850" cy="2392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4822" name="Picture 5" descr="http://www.vcgn.si/joomla/images/stories/cand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886200"/>
            <a:ext cx="2133600" cy="2389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Kako imenujemo vodo v trdnem stanju in kako v plinastem? </a:t>
            </a:r>
            <a:endParaRPr lang="en-US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Led, para, hlapi.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8089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http://chef.blog.siol.net/files/2007/10/06-plavajoci-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19578"/>
            <a:ext cx="4114800" cy="30906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6870" name="Picture 8" descr="http://www.o-fp.kr.edus.si/iearn/voda/hlap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743200"/>
            <a:ext cx="4114800" cy="3086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Naštej vsaj štiri kapljevine. 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Olje, nafta, kis, sadni sok, voda, mleko,…</a:t>
            </a:r>
            <a:r>
              <a:rPr lang="en-US" sz="3200" b="1" smtClean="0">
                <a:solidFill>
                  <a:schemeClr val="bg1"/>
                </a:solidFill>
              </a:rPr>
              <a:t> </a:t>
            </a:r>
            <a:endParaRPr lang="sl-SI" sz="3200" b="1" smtClean="0">
              <a:solidFill>
                <a:schemeClr val="bg1"/>
              </a:solidFill>
            </a:endParaRPr>
          </a:p>
        </p:txBody>
      </p:sp>
      <p:pic>
        <p:nvPicPr>
          <p:cNvPr id="8499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http://www.tomazgorec.si/wp-content/uploads/2008/10/mle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352800"/>
            <a:ext cx="1803400" cy="2247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8918" name="Picture 8" descr="http://www.spar.si/imperia/md/images/spar_si/prehranadanes/vitamini/recepti/pomarancni-s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505200"/>
            <a:ext cx="1752600" cy="2085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8919" name="Picture 10" descr="http://www.bodieko.si/foto/2009/09/k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200400"/>
            <a:ext cx="1576388" cy="236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8920" name="Picture 12" descr="http://www.nakupovanje.net/images/600x/posoda-za-bencin--11851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971800"/>
            <a:ext cx="1914525" cy="2690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Kako bi lahko razložili kroženje vode v naravi? 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39940" name="Picture 7" descr="http://tehnika.fnm.uni-mb.si/projekti/energetika%2005/slike/objekti_za_pretvarjanje_merjenje_in_obnovljivi_viri_energije/krozenje_v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71800"/>
            <a:ext cx="5105400" cy="3184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Voda v kapljevinastem stanju v naravi neprestano izhlapeva, hlapi se zbirajo v kapljice (na primer v oblakih in rosi). Ko so kapljice v oblakih dovolj velike, pada dež in voda se vrne na zemljo. </a:t>
            </a:r>
          </a:p>
        </p:txBody>
      </p:sp>
      <p:pic>
        <p:nvPicPr>
          <p:cNvPr id="8909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http://www.grubelnik.com/galerija/02_ilustracije/007/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171950"/>
            <a:ext cx="3429000" cy="2143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Naštej nekaj uporabe magnetov v vsakdanjem življenju.</a:t>
            </a:r>
            <a:endParaRPr lang="en-US" sz="3200" b="1" smtClean="0"/>
          </a:p>
        </p:txBody>
      </p:sp>
      <p:pic>
        <p:nvPicPr>
          <p:cNvPr id="41988" name="Picture 7" descr="http://kids.nationalgeographic.com/staticfiles/NGS/Shared/StaticFiles/NGKids/Image/magnet_1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19400"/>
            <a:ext cx="4476750" cy="2857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Voda bi tekla, saj dotočne in odtočne cevi med seboj niso povezane.</a:t>
            </a:r>
          </a:p>
        </p:txBody>
      </p:sp>
      <p:pic>
        <p:nvPicPr>
          <p:cNvPr id="2048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Kompas, tesnilo pri hladilniku, magnetni zapis pri glasbenih in videokasetah, magnetni diski v računalniku, bančne kartice,…</a:t>
            </a:r>
            <a:endParaRPr lang="en-US" sz="3200" b="1" smtClean="0"/>
          </a:p>
        </p:txBody>
      </p:sp>
      <p:pic>
        <p:nvPicPr>
          <p:cNvPr id="9318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http://www.spiritus.si/images/Izdelki/Kolencnik_z_magn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0"/>
            <a:ext cx="25146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3014" name="Picture 8" descr="http://www.thatslovenia.com/images/Image/Kategorije/magnetki-megnets%20slovenia/magnetki_magnets_slovenia_cebela_zmaj_zaba_srce_Bee%20dragon_%20frog%20heart_ljublja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114800"/>
            <a:ext cx="2363788" cy="1571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3015" name="Picture 12" descr="http://www.kravos-co.si/galerija/images/dvig1/zz-magnet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657600"/>
            <a:ext cx="1981200" cy="29225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S katerimi postopki ločujemo snovi, ki smo jih zmešali?</a:t>
            </a:r>
          </a:p>
          <a:p>
            <a:pPr eaLnBrk="1" hangingPunct="1"/>
            <a:r>
              <a:rPr lang="sl-SI" sz="3200" b="1" smtClean="0"/>
              <a:t>Ali  lahko vedno ločimo snovi, ki smo jih zmešali? Povej primer, ko sestavin po mešanju ne moremo več ločiti.</a:t>
            </a:r>
            <a:endParaRPr lang="en-US" sz="3200" b="1" smtClean="0"/>
          </a:p>
        </p:txBody>
      </p:sp>
      <p:pic>
        <p:nvPicPr>
          <p:cNvPr id="44036" name="Picture 5" descr="http://www.pr-jurec.net/slike/2-kdo-smo-sejanje-velik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46677"/>
            <a:ext cx="2971800" cy="2130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je…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S sejanjem, filtriranjem, vejanjem in usedanjem.</a:t>
            </a:r>
          </a:p>
          <a:p>
            <a:pPr eaLnBrk="1" hangingPunct="1"/>
            <a:r>
              <a:rPr lang="sl-SI" sz="3200" b="1" smtClean="0"/>
              <a:t>Ne. Sestavin,ki so v testu (moka, voda, sol, kvas) ne moremo več ločiti.</a:t>
            </a:r>
            <a:endParaRPr lang="en-US" sz="3200" b="1" smtClean="0"/>
          </a:p>
        </p:txBody>
      </p:sp>
      <p:pic>
        <p:nvPicPr>
          <p:cNvPr id="9728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 descr="http://www.pozitivke.net/images/articles/20080316185450242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886200"/>
            <a:ext cx="1924050" cy="1905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5062" name="Picture 10" descr="http://www.at-maribor.si/user_files/images/usedanj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810000"/>
            <a:ext cx="2717800" cy="203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5063" name="Picture 12" descr="http://www.mogota.si/slike/mogota-poslovna-darila-praznicni-kompl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810000"/>
            <a:ext cx="2381250" cy="212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+mn-lt"/>
              </a:rPr>
              <a:t>Klavdija Štrancar</a:t>
            </a:r>
            <a:endParaRPr lang="sl-SI" dirty="0">
              <a:latin typeface="+mn-lt"/>
            </a:endParaRPr>
          </a:p>
        </p:txBody>
      </p:sp>
      <p:sp>
        <p:nvSpPr>
          <p:cNvPr id="99330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429000" cy="4602163"/>
          </a:xfrm>
        </p:spPr>
        <p:txBody>
          <a:bodyPr/>
          <a:lstStyle/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>
              <a:solidFill>
                <a:srgbClr val="FF0000"/>
              </a:solidFill>
            </a:endParaRPr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z="2000" smtClean="0"/>
          </a:p>
          <a:p>
            <a:pPr eaLnBrk="1" hangingPunct="1"/>
            <a:r>
              <a:rPr lang="sl-SI" sz="2000" smtClean="0">
                <a:solidFill>
                  <a:srgbClr val="FF0000"/>
                </a:solidFill>
              </a:rPr>
              <a:t>Ajdovščina, 31. grudna 2009</a:t>
            </a:r>
          </a:p>
        </p:txBody>
      </p:sp>
      <p:sp>
        <p:nvSpPr>
          <p:cNvPr id="99331" name="Ograda vsebine 3"/>
          <p:cNvSpPr>
            <a:spLocks noGrp="1"/>
          </p:cNvSpPr>
          <p:nvPr>
            <p:ph sz="half" idx="1"/>
          </p:nvPr>
        </p:nvSpPr>
        <p:spPr>
          <a:xfrm>
            <a:off x="4038600" y="1828800"/>
            <a:ext cx="4648200" cy="4297363"/>
          </a:xfrm>
        </p:spPr>
        <p:txBody>
          <a:bodyPr/>
          <a:lstStyle/>
          <a:p>
            <a:pPr eaLnBrk="1" hangingPunct="1"/>
            <a:r>
              <a:rPr lang="sl-SI" smtClean="0"/>
              <a:t>Uporabljene so vsebine iz  Priročnika za  učitelje  Naravoslovje in tehnika 4, Založba Rokus/Klett 2009</a:t>
            </a:r>
          </a:p>
          <a:p>
            <a:pPr eaLnBrk="1" hangingPunct="1"/>
            <a:r>
              <a:rPr lang="sl-SI" smtClean="0"/>
              <a:t>Slikovno gradivo je last avtorjev.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vprašanje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Oglej si sliko centralnega ogrevanja. Ali bi topla voda še pritekala v najvišji radiator, če bi se zamašila cev s hladno vodo v kleti? </a:t>
            </a:r>
          </a:p>
          <a:p>
            <a:pPr eaLnBrk="1" hangingPunct="1"/>
            <a:r>
              <a:rPr lang="sl-SI" sz="3200" b="1" smtClean="0"/>
              <a:t>Pojasni odgovor.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7172" name="Picture 8" descr="http://www.tomic-sp.si/images/kuc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217194" cy="3352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Voda ne bi tekla. Hladna in topla tečejo po istem krogu. Zamašitev kjerkoli v krogu povzroči, da voda nikjer ne teče.</a:t>
            </a:r>
          </a:p>
        </p:txBody>
      </p:sp>
      <p:pic>
        <p:nvPicPr>
          <p:cNvPr id="2457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vprašanje</a:t>
            </a:r>
            <a:endParaRPr lang="sl-SI" dirty="0"/>
          </a:p>
        </p:txBody>
      </p:sp>
      <p:sp>
        <p:nvSpPr>
          <p:cNvPr id="2662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Ali veš kam odteče voda iz umivalnika? Opiši pot odpadne vode. </a:t>
            </a:r>
            <a:endParaRPr lang="sl-SI" sz="320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6477000" cy="3736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Voda iz umivalnika je odpadna voda in odteče po kanalizacijskih ceveh v čistilne naprave. Tam jo očistijo in spustijo v reko. Preprosta čistilna naprava je tudi grezna jama ali greznica, kjer se voda prefiltrira in pri tem počasi pronica v tla. </a:t>
            </a:r>
          </a:p>
          <a:p>
            <a:pPr eaLnBrk="1" hangingPunct="1"/>
            <a:endParaRPr lang="sl-SI" smtClean="0"/>
          </a:p>
        </p:txBody>
      </p:sp>
      <p:pic>
        <p:nvPicPr>
          <p:cNvPr id="2765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vprašanje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Kakšen sistem imata vodovodna in centralna napeljava? Razloži.</a:t>
            </a:r>
            <a:endParaRPr lang="en-US" sz="3200" b="1" smtClean="0"/>
          </a:p>
        </p:txBody>
      </p:sp>
      <p:pic>
        <p:nvPicPr>
          <p:cNvPr id="11268" name="Picture 10" descr="Radiatorsko ogrevan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1905000" cy="337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269" name="Picture 14" descr="http://www.adaptacije.hr/slike_radovi/vodovodna_instalac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19400"/>
            <a:ext cx="3810000" cy="3067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613</TotalTime>
  <Words>619</Words>
  <Application>Microsoft Office PowerPoint</Application>
  <PresentationFormat>On-screen Show (4:3)</PresentationFormat>
  <Paragraphs>149</Paragraphs>
  <Slides>43</Slides>
  <Notes>41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Predloga načrta</vt:lpstr>
      </vt:variant>
      <vt:variant>
        <vt:i4>2</vt:i4>
      </vt:variant>
      <vt:variant>
        <vt:lpstr>Naslovi diapozitivov</vt:lpstr>
      </vt:variant>
      <vt:variant>
        <vt:i4>43</vt:i4>
      </vt:variant>
    </vt:vector>
  </HeadingPairs>
  <TitlesOfParts>
    <vt:vector size="51" baseType="lpstr">
      <vt:lpstr>Arial</vt:lpstr>
      <vt:lpstr>Lucida Sans</vt:lpstr>
      <vt:lpstr>Book Antiqua</vt:lpstr>
      <vt:lpstr>Wingdings 2</vt:lpstr>
      <vt:lpstr>Wingdings</vt:lpstr>
      <vt:lpstr>Wingdings 3</vt:lpstr>
      <vt:lpstr>Vrh</vt:lpstr>
      <vt:lpstr>Vrh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  <vt:lpstr>Diapozitiv 28</vt:lpstr>
      <vt:lpstr>Diapozitiv 29</vt:lpstr>
      <vt:lpstr>Diapozitiv 30</vt:lpstr>
      <vt:lpstr>Diapozitiv 31</vt:lpstr>
      <vt:lpstr>Diapozitiv 32</vt:lpstr>
      <vt:lpstr>Diapozitiv 33</vt:lpstr>
      <vt:lpstr>Diapozitiv 34</vt:lpstr>
      <vt:lpstr>Diapozitiv 35</vt:lpstr>
      <vt:lpstr>Diapozitiv 36</vt:lpstr>
      <vt:lpstr>Diapozitiv 37</vt:lpstr>
      <vt:lpstr>Diapozitiv 38</vt:lpstr>
      <vt:lpstr>Diapozitiv 39</vt:lpstr>
      <vt:lpstr>Diapozitiv 40</vt:lpstr>
      <vt:lpstr>Diapozitiv 41</vt:lpstr>
      <vt:lpstr>Diapozitiv 42</vt:lpstr>
      <vt:lpstr>Diapozitiv 43</vt:lpstr>
    </vt:vector>
  </TitlesOfParts>
  <Company>Teachnology,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vprašanj</dc:title>
  <dc:creator>Klavdija Štrancar</dc:creator>
  <cp:lastModifiedBy>xxx</cp:lastModifiedBy>
  <cp:revision>65</cp:revision>
  <dcterms:created xsi:type="dcterms:W3CDTF">2005-07-07T00:08:32Z</dcterms:created>
  <dcterms:modified xsi:type="dcterms:W3CDTF">2010-07-19T06:18:27Z</dcterms:modified>
</cp:coreProperties>
</file>