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notesSlides/notesSlide6.xml" ContentType="application/vnd.openxmlformats-officedocument.presentationml.notes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41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F96E2E-2BDA-4B2E-A370-A310F5425410}" type="datetimeFigureOut">
              <a:rPr lang="sl-SI" smtClean="0"/>
              <a:pPr/>
              <a:t>9.8.2010</a:t>
            </a:fld>
            <a:endParaRPr lang="sl-SI"/>
          </a:p>
        </p:txBody>
      </p:sp>
      <p:sp>
        <p:nvSpPr>
          <p:cNvPr id="4" name="Ograd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grada opomb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07BE03-28C2-4D20-9B88-E3668F3061F8}" type="slidenum">
              <a:rPr lang="sl-SI" smtClean="0"/>
              <a:pPr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07BE03-28C2-4D20-9B88-E3668F3061F8}" type="slidenum">
              <a:rPr lang="sl-SI" smtClean="0"/>
              <a:pPr/>
              <a:t>1</a:t>
            </a:fld>
            <a:endParaRPr lang="sl-SI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07BE03-28C2-4D20-9B88-E3668F3061F8}" type="slidenum">
              <a:rPr lang="sl-SI" smtClean="0"/>
              <a:pPr/>
              <a:t>2</a:t>
            </a:fld>
            <a:endParaRPr lang="sl-SI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07BE03-28C2-4D20-9B88-E3668F3061F8}" type="slidenum">
              <a:rPr lang="sl-SI" smtClean="0"/>
              <a:pPr/>
              <a:t>3</a:t>
            </a:fld>
            <a:endParaRPr lang="sl-SI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07BE03-28C2-4D20-9B88-E3668F3061F8}" type="slidenum">
              <a:rPr lang="sl-SI" smtClean="0"/>
              <a:pPr/>
              <a:t>4</a:t>
            </a:fld>
            <a:endParaRPr lang="sl-SI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07BE03-28C2-4D20-9B88-E3668F3061F8}" type="slidenum">
              <a:rPr lang="sl-SI" smtClean="0"/>
              <a:pPr/>
              <a:t>5</a:t>
            </a:fld>
            <a:endParaRPr lang="sl-SI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07BE03-28C2-4D20-9B88-E3668F3061F8}" type="slidenum">
              <a:rPr lang="sl-SI" smtClean="0"/>
              <a:pPr/>
              <a:t>6</a:t>
            </a:fld>
            <a:endParaRPr lang="sl-SI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Naslov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22" name="Podnaslov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sl-SI" smtClean="0"/>
              <a:t>Kliknite, če želite urediti slog podnaslova matrice</a:t>
            </a:r>
            <a:endParaRPr kumimoji="0" lang="en-US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D08776F-B5A8-4639-9630-9CEB944BF082}" type="datetimeFigureOut">
              <a:rPr lang="sl-SI" smtClean="0"/>
              <a:pPr/>
              <a:t>9.8.2010</a:t>
            </a:fld>
            <a:endParaRPr lang="sl-SI"/>
          </a:p>
        </p:txBody>
      </p:sp>
      <p:sp>
        <p:nvSpPr>
          <p:cNvPr id="20" name="Ograda noge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10" name="Ograda številke diapozitiva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BF13C2-EA9D-437E-A8A5-4FB891B609BD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8" name="Elipsa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a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D08776F-B5A8-4639-9630-9CEB944BF082}" type="datetimeFigureOut">
              <a:rPr lang="sl-SI" smtClean="0"/>
              <a:pPr/>
              <a:t>9.8.2010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BF13C2-EA9D-437E-A8A5-4FB891B609B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D08776F-B5A8-4639-9630-9CEB944BF082}" type="datetimeFigureOut">
              <a:rPr lang="sl-SI" smtClean="0"/>
              <a:pPr/>
              <a:t>9.8.2010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BF13C2-EA9D-437E-A8A5-4FB891B609B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D08776F-B5A8-4639-9630-9CEB944BF082}" type="datetimeFigureOut">
              <a:rPr lang="sl-SI" smtClean="0"/>
              <a:pPr/>
              <a:t>9.8.2010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BF13C2-EA9D-437E-A8A5-4FB891B609B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otnik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D08776F-B5A8-4639-9630-9CEB944BF082}" type="datetimeFigureOut">
              <a:rPr lang="sl-SI" smtClean="0"/>
              <a:pPr/>
              <a:t>9.8.2010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BF13C2-EA9D-437E-A8A5-4FB891B609BD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10" name="Pravokotnik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a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a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D08776F-B5A8-4639-9630-9CEB944BF082}" type="datetimeFigureOut">
              <a:rPr lang="sl-SI" smtClean="0"/>
              <a:pPr/>
              <a:t>9.8.2010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BF13C2-EA9D-437E-A8A5-4FB891B609B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5" name="Ograda vsebine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D08776F-B5A8-4639-9630-9CEB944BF082}" type="datetimeFigureOut">
              <a:rPr lang="sl-SI" smtClean="0"/>
              <a:pPr/>
              <a:t>9.8.2010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BF13C2-EA9D-437E-A8A5-4FB891B609B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D08776F-B5A8-4639-9630-9CEB944BF082}" type="datetimeFigureOut">
              <a:rPr lang="sl-SI" smtClean="0"/>
              <a:pPr/>
              <a:t>9.8.2010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BF13C2-EA9D-437E-A8A5-4FB891B609B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avokotnik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D08776F-B5A8-4639-9630-9CEB944BF082}" type="datetimeFigureOut">
              <a:rPr lang="sl-SI" smtClean="0"/>
              <a:pPr/>
              <a:t>9.8.2010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BF13C2-EA9D-437E-A8A5-4FB891B609BD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6" name="Pravokotnik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D08776F-B5A8-4639-9630-9CEB944BF082}" type="datetimeFigureOut">
              <a:rPr lang="sl-SI" smtClean="0"/>
              <a:pPr/>
              <a:t>9.8.2010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BF13C2-EA9D-437E-A8A5-4FB891B609B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D08776F-B5A8-4639-9630-9CEB944BF082}" type="datetimeFigureOut">
              <a:rPr lang="sl-SI" smtClean="0"/>
              <a:pPr/>
              <a:t>9.8.2010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BF13C2-EA9D-437E-A8A5-4FB891B609BD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8" name="Pravokotnik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sl-SI" smtClean="0"/>
              <a:t>Kliknite ikono, če želite dodati sliko</a:t>
            </a:r>
            <a:endParaRPr kumimoji="0" lang="en-US" dirty="0"/>
          </a:p>
        </p:txBody>
      </p:sp>
      <p:sp>
        <p:nvSpPr>
          <p:cNvPr id="9" name="Diagram poteka: postopek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Diagram poteka: postopek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orta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a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Krof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Pravokotnik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Ograda naslova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9" name="Ograda besedila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  <a:p>
            <a:pPr lvl="1" eaLnBrk="1" latinLnBrk="0" hangingPunct="1"/>
            <a:r>
              <a:rPr kumimoji="0" lang="sl-SI" smtClean="0"/>
              <a:t>Druga raven</a:t>
            </a:r>
          </a:p>
          <a:p>
            <a:pPr lvl="2" eaLnBrk="1" latinLnBrk="0" hangingPunct="1"/>
            <a:r>
              <a:rPr kumimoji="0" lang="sl-SI" smtClean="0"/>
              <a:t>Tretja raven</a:t>
            </a:r>
          </a:p>
          <a:p>
            <a:pPr lvl="3" eaLnBrk="1" latinLnBrk="0" hangingPunct="1"/>
            <a:r>
              <a:rPr kumimoji="0" lang="sl-SI" smtClean="0"/>
              <a:t>Četrta raven</a:t>
            </a:r>
          </a:p>
          <a:p>
            <a:pPr lvl="4" eaLnBrk="1" latinLnBrk="0" hangingPunct="1"/>
            <a:r>
              <a:rPr kumimoji="0" lang="sl-SI" smtClean="0"/>
              <a:t>Peta raven</a:t>
            </a:r>
            <a:endParaRPr kumimoji="0" lang="en-US"/>
          </a:p>
        </p:txBody>
      </p:sp>
      <p:sp>
        <p:nvSpPr>
          <p:cNvPr id="24" name="Ograda datuma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4D08776F-B5A8-4639-9630-9CEB944BF082}" type="datetimeFigureOut">
              <a:rPr lang="sl-SI" smtClean="0"/>
              <a:pPr/>
              <a:t>9.8.2010</a:t>
            </a:fld>
            <a:endParaRPr lang="sl-SI"/>
          </a:p>
        </p:txBody>
      </p:sp>
      <p:sp>
        <p:nvSpPr>
          <p:cNvPr id="10" name="Ograda noge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sl-SI"/>
          </a:p>
        </p:txBody>
      </p:sp>
      <p:sp>
        <p:nvSpPr>
          <p:cNvPr id="22" name="Ograda številke diapozitiva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07BF13C2-EA9D-437E-A8A5-4FB891B609BD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15" name="Pravokotnik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emf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emf"/><Relationship Id="rId4" Type="http://schemas.openxmlformats.org/officeDocument/2006/relationships/image" Target="../media/image11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smtClean="0"/>
              <a:t>PRVIH 7 LET</a:t>
            </a:r>
            <a:br>
              <a:rPr lang="sl-SI" dirty="0" smtClean="0"/>
            </a:b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068530" cy="721680"/>
          </a:xfrm>
        </p:spPr>
        <p:txBody>
          <a:bodyPr/>
          <a:lstStyle/>
          <a:p>
            <a:r>
              <a:rPr lang="sl-SI" dirty="0" smtClean="0"/>
              <a:t>KO SE OTROK RODI, GA IMENUJEMO</a:t>
            </a:r>
          </a:p>
          <a:p>
            <a:endParaRPr lang="sl-SI" dirty="0"/>
          </a:p>
        </p:txBody>
      </p:sp>
      <p:pic>
        <p:nvPicPr>
          <p:cNvPr id="1026" name="Picture 2" descr="j008969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00496" y="3000372"/>
            <a:ext cx="4357718" cy="34003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PoljeZBesedilom 4"/>
          <p:cNvSpPr txBox="1"/>
          <p:nvPr/>
        </p:nvSpPr>
        <p:spPr>
          <a:xfrm>
            <a:off x="1571604" y="2428868"/>
            <a:ext cx="34290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b="1" dirty="0" smtClean="0">
                <a:latin typeface="Calibri" pitchFamily="34" charset="0"/>
              </a:rPr>
              <a:t>NOVOROJENČEK</a:t>
            </a:r>
            <a:r>
              <a:rPr lang="sl-SI" sz="2800" dirty="0" smtClean="0">
                <a:latin typeface="Calibri" pitchFamily="34" charset="0"/>
              </a:rPr>
              <a:t>.</a:t>
            </a:r>
            <a:endParaRPr lang="sl-SI" sz="28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/>
          <p:cNvSpPr txBox="1"/>
          <p:nvPr/>
        </p:nvSpPr>
        <p:spPr>
          <a:xfrm>
            <a:off x="1500166" y="2500307"/>
            <a:ext cx="721523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latin typeface="Calibri" pitchFamily="34" charset="0"/>
              </a:rPr>
              <a:t>DO 1. LETA JE </a:t>
            </a:r>
            <a:r>
              <a:rPr lang="sl-SI" sz="2800" b="1" dirty="0">
                <a:latin typeface="Calibri" pitchFamily="34" charset="0"/>
              </a:rPr>
              <a:t>DOJENČEK</a:t>
            </a:r>
            <a:r>
              <a:rPr lang="sl-SI" sz="2800" dirty="0">
                <a:latin typeface="Calibri" pitchFamily="34" charset="0"/>
              </a:rPr>
              <a:t>. MAMICA GA  HRANI Z MLEKOM IN GA NEGUJE. </a:t>
            </a:r>
            <a:r>
              <a:rPr lang="sl-SI" sz="2800" dirty="0" smtClean="0">
                <a:latin typeface="Calibri" pitchFamily="34" charset="0"/>
              </a:rPr>
              <a:t/>
            </a:r>
            <a:br>
              <a:rPr lang="sl-SI" sz="2800" dirty="0" smtClean="0">
                <a:latin typeface="Calibri" pitchFamily="34" charset="0"/>
              </a:rPr>
            </a:br>
            <a:r>
              <a:rPr lang="sl-SI" sz="2800" dirty="0" smtClean="0">
                <a:latin typeface="Calibri" pitchFamily="34" charset="0"/>
              </a:rPr>
              <a:t>POMAGA </a:t>
            </a:r>
            <a:r>
              <a:rPr lang="sl-SI" sz="2800" dirty="0">
                <a:latin typeface="Calibri" pitchFamily="34" charset="0"/>
              </a:rPr>
              <a:t>MU PRI HRANJENJU, </a:t>
            </a:r>
            <a:endParaRPr lang="sl-SI" sz="2800" dirty="0" smtClean="0">
              <a:latin typeface="Calibri" pitchFamily="34" charset="0"/>
            </a:endParaRPr>
          </a:p>
          <a:p>
            <a:r>
              <a:rPr lang="sl-SI" sz="2800" dirty="0" smtClean="0">
                <a:latin typeface="Calibri" pitchFamily="34" charset="0"/>
              </a:rPr>
              <a:t>GA </a:t>
            </a:r>
            <a:r>
              <a:rPr lang="sl-SI" sz="2800" dirty="0">
                <a:latin typeface="Calibri" pitchFamily="34" charset="0"/>
              </a:rPr>
              <a:t>PREVIJA, </a:t>
            </a:r>
            <a:endParaRPr lang="sl-SI" sz="2800" dirty="0" smtClean="0">
              <a:latin typeface="Calibri" pitchFamily="34" charset="0"/>
            </a:endParaRPr>
          </a:p>
          <a:p>
            <a:r>
              <a:rPr lang="sl-SI" sz="2800" dirty="0" smtClean="0">
                <a:latin typeface="Calibri" pitchFamily="34" charset="0"/>
              </a:rPr>
              <a:t>UMIVA </a:t>
            </a:r>
            <a:r>
              <a:rPr lang="sl-SI" sz="2800" dirty="0">
                <a:latin typeface="Calibri" pitchFamily="34" charset="0"/>
              </a:rPr>
              <a:t>IN LJUBKUJE.  </a:t>
            </a:r>
          </a:p>
        </p:txBody>
      </p:sp>
      <p:pic>
        <p:nvPicPr>
          <p:cNvPr id="2050" name="Picture 2" descr="j040962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43042" y="428604"/>
            <a:ext cx="1571636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Pravokotnik 5"/>
          <p:cNvSpPr/>
          <p:nvPr/>
        </p:nvSpPr>
        <p:spPr>
          <a:xfrm>
            <a:off x="3929058" y="500042"/>
            <a:ext cx="416075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sl-SI" sz="5400" b="1" cap="none" spc="0" dirty="0" smtClean="0">
                <a:ln/>
                <a:solidFill>
                  <a:schemeClr val="accent3"/>
                </a:solidFill>
                <a:effectLst/>
              </a:rPr>
              <a:t>PRVO LETO</a:t>
            </a:r>
            <a:endParaRPr lang="sl-SI" sz="54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929454" y="3000372"/>
            <a:ext cx="184785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86314" y="4286256"/>
            <a:ext cx="1609725" cy="180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071670" y="4643446"/>
            <a:ext cx="1266825" cy="180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/>
          <p:cNvSpPr txBox="1"/>
          <p:nvPr/>
        </p:nvSpPr>
        <p:spPr>
          <a:xfrm>
            <a:off x="1643042" y="1428737"/>
            <a:ext cx="671517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latin typeface="Calibri" pitchFamily="34" charset="0"/>
              </a:rPr>
              <a:t>PO PRVEM ROJSTNEM DNEVU SE NAUČI SAM HODITI, HRANTI IN POSTAJA VEDNO BOLJ SAMOSTOJEN.  </a:t>
            </a:r>
          </a:p>
          <a:p>
            <a:r>
              <a:rPr lang="sl-SI" sz="2800" dirty="0">
                <a:latin typeface="Calibri" pitchFamily="34" charset="0"/>
              </a:rPr>
              <a:t> </a:t>
            </a:r>
          </a:p>
          <a:p>
            <a:endParaRPr lang="sl-SI" sz="2800" dirty="0">
              <a:latin typeface="Calibri" pitchFamily="34" charset="0"/>
            </a:endParaRPr>
          </a:p>
        </p:txBody>
      </p:sp>
      <p:pic>
        <p:nvPicPr>
          <p:cNvPr id="3074" name="Picture 2" descr="j041198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00892" y="2143116"/>
            <a:ext cx="1928831" cy="21110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3" descr="j015899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43108" y="3286124"/>
            <a:ext cx="2177483" cy="19272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4" descr="j042474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00628" y="4572008"/>
            <a:ext cx="3286148" cy="18382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/>
          <p:cNvSpPr txBox="1"/>
          <p:nvPr/>
        </p:nvSpPr>
        <p:spPr>
          <a:xfrm>
            <a:off x="1071538" y="1285860"/>
            <a:ext cx="78581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b="1" dirty="0" smtClean="0">
                <a:latin typeface="Calibri" pitchFamily="34" charset="0"/>
              </a:rPr>
              <a:t>MALČKI </a:t>
            </a:r>
            <a:r>
              <a:rPr lang="sl-SI" sz="2800" dirty="0" smtClean="0">
                <a:latin typeface="Calibri" pitchFamily="34" charset="0"/>
              </a:rPr>
              <a:t>SO ŠE VEDNO ZELO ODVISNI OD STARŠEV.</a:t>
            </a:r>
          </a:p>
          <a:p>
            <a:endParaRPr lang="sl-SI" sz="2800" dirty="0"/>
          </a:p>
        </p:txBody>
      </p:sp>
      <p:pic>
        <p:nvPicPr>
          <p:cNvPr id="4098" name="Picture 2" descr="j043012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43504" y="2000240"/>
            <a:ext cx="2945998" cy="2214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643306" y="4357694"/>
            <a:ext cx="2739278" cy="1853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14480" y="2500306"/>
            <a:ext cx="2143140" cy="20303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/>
          <p:cNvSpPr txBox="1"/>
          <p:nvPr/>
        </p:nvSpPr>
        <p:spPr>
          <a:xfrm>
            <a:off x="1357290" y="785794"/>
            <a:ext cx="728667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latin typeface="Calibri" pitchFamily="34" charset="0"/>
              </a:rPr>
              <a:t>NEKATERI </a:t>
            </a:r>
            <a:r>
              <a:rPr lang="sl-SI" sz="2800" dirty="0" smtClean="0">
                <a:latin typeface="Calibri" pitchFamily="34" charset="0"/>
              </a:rPr>
              <a:t>OBISKUJEJO VRTEC</a:t>
            </a:r>
            <a:r>
              <a:rPr lang="sl-SI" sz="2800" dirty="0">
                <a:latin typeface="Calibri" pitchFamily="34" charset="0"/>
              </a:rPr>
              <a:t>.</a:t>
            </a:r>
          </a:p>
          <a:p>
            <a:endParaRPr lang="sl-SI" sz="2800" dirty="0">
              <a:latin typeface="Calibri" pitchFamily="34" charset="0"/>
            </a:endParaRPr>
          </a:p>
        </p:txBody>
      </p:sp>
      <p:pic>
        <p:nvPicPr>
          <p:cNvPr id="5122" name="Picture 2" descr="bd07079_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6314" y="1357298"/>
            <a:ext cx="4000528" cy="375221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pic>
        <p:nvPicPr>
          <p:cNvPr id="5" name="Picture 6" descr="C:\Program Files\Microsoft Office\Media\CntCD1\Animated\j0283630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866880" y="2509830"/>
            <a:ext cx="2317753" cy="25438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/>
          <p:cNvSpPr txBox="1"/>
          <p:nvPr/>
        </p:nvSpPr>
        <p:spPr>
          <a:xfrm>
            <a:off x="1500166" y="857233"/>
            <a:ext cx="692948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/>
              <a:t>KO OTROK DOPOLNI 6 </a:t>
            </a:r>
            <a:r>
              <a:rPr lang="sl-SI" sz="2800" dirty="0" smtClean="0"/>
              <a:t>LET, </a:t>
            </a:r>
            <a:r>
              <a:rPr lang="sl-SI" sz="2800" dirty="0"/>
              <a:t>ZAČNE HODITI V ŠOLO IN POSTANE </a:t>
            </a:r>
            <a:r>
              <a:rPr lang="sl-SI" sz="2800" b="1" dirty="0"/>
              <a:t>ŠOLAR</a:t>
            </a:r>
            <a:r>
              <a:rPr lang="sl-SI" sz="2800" dirty="0"/>
              <a:t>. </a:t>
            </a:r>
          </a:p>
          <a:p>
            <a:endParaRPr lang="sl-SI" sz="2800" dirty="0" smtClean="0"/>
          </a:p>
        </p:txBody>
      </p:sp>
      <p:sp>
        <p:nvSpPr>
          <p:cNvPr id="6" name="PoljeZBesedilom 5"/>
          <p:cNvSpPr txBox="1"/>
          <p:nvPr/>
        </p:nvSpPr>
        <p:spPr>
          <a:xfrm>
            <a:off x="1142976" y="2071678"/>
            <a:ext cx="528641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 smtClean="0">
                <a:latin typeface="Calibri" pitchFamily="34" charset="0"/>
              </a:rPr>
              <a:t>V ŠOLI SE OTROCI IGRAJO IN UČIJO.</a:t>
            </a:r>
          </a:p>
          <a:p>
            <a:endParaRPr lang="sl-SI" sz="2800" dirty="0">
              <a:latin typeface="Calibri" pitchFamily="34" charset="0"/>
            </a:endParaRPr>
          </a:p>
        </p:txBody>
      </p:sp>
      <p:pic>
        <p:nvPicPr>
          <p:cNvPr id="6151" name="Picture 7" descr="C:\Users\Uporabnik\AppData\Local\Microsoft\Windows\Temporary Internet Files\Content.IE5\ZNI1GKN8\MCj0436041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00100" y="2714620"/>
            <a:ext cx="3854466" cy="3110155"/>
          </a:xfrm>
          <a:prstGeom prst="rect">
            <a:avLst/>
          </a:prstGeom>
          <a:noFill/>
        </p:spPr>
      </p:pic>
      <p:pic>
        <p:nvPicPr>
          <p:cNvPr id="6154" name="Picture 10" descr="C:\Users\Uporabnik\AppData\Local\Microsoft\Windows\Temporary Internet Files\Content.IE5\01PF1KG6\MCj04361290000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43504" y="2857496"/>
            <a:ext cx="3642403" cy="32861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ij">
  <a:themeElements>
    <a:clrScheme name="Solsticij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ij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ij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63</TotalTime>
  <Words>87</Words>
  <Application>Microsoft Office PowerPoint</Application>
  <PresentationFormat>Diaprojekcija na zaslonu (4:3)</PresentationFormat>
  <Paragraphs>19</Paragraphs>
  <Slides>6</Slides>
  <Notes>6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6</vt:i4>
      </vt:variant>
    </vt:vector>
  </HeadingPairs>
  <TitlesOfParts>
    <vt:vector size="7" baseType="lpstr">
      <vt:lpstr>Solsticij</vt:lpstr>
      <vt:lpstr>PRVIH 7 LET </vt:lpstr>
      <vt:lpstr>Diapozitiv 2</vt:lpstr>
      <vt:lpstr>Diapozitiv 3</vt:lpstr>
      <vt:lpstr>Diapozitiv 4</vt:lpstr>
      <vt:lpstr>Diapozitiv 5</vt:lpstr>
      <vt:lpstr>Diapozitiv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PRVIH 7 LET</dc:title>
  <dc:creator>Vinko</dc:creator>
  <cp:lastModifiedBy>Rosana</cp:lastModifiedBy>
  <cp:revision>6</cp:revision>
  <dcterms:created xsi:type="dcterms:W3CDTF">2009-11-05T13:28:53Z</dcterms:created>
  <dcterms:modified xsi:type="dcterms:W3CDTF">2010-08-09T08:10:09Z</dcterms:modified>
</cp:coreProperties>
</file>