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4" r:id="rId2"/>
    <p:sldId id="283" r:id="rId3"/>
    <p:sldId id="284" r:id="rId4"/>
    <p:sldId id="285" r:id="rId5"/>
    <p:sldId id="286" r:id="rId6"/>
    <p:sldId id="290" r:id="rId7"/>
    <p:sldId id="291" r:id="rId8"/>
    <p:sldId id="288" r:id="rId9"/>
    <p:sldId id="289" r:id="rId10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0465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6602" y="2385239"/>
            <a:ext cx="8689893" cy="1783947"/>
          </a:xfrm>
        </p:spPr>
        <p:txBody>
          <a:bodyPr/>
          <a:lstStyle/>
          <a:p>
            <a:pPr eaLnBrk="1" hangingPunct="1"/>
            <a:r>
              <a:rPr lang="sl-SI" altLang="sl-SI" sz="4000" b="1" dirty="0" smtClean="0"/>
              <a:t>VARNO V </a:t>
            </a:r>
            <a:r>
              <a:rPr lang="sl-SI" altLang="sl-SI" sz="4000" b="1" dirty="0" smtClean="0"/>
              <a:t>PROMETU – SPSŠ Krško</a:t>
            </a:r>
            <a:endParaRPr lang="sl-SI" altLang="sl-SI" sz="4000" b="1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5876" y="3777967"/>
            <a:ext cx="1704975" cy="1438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7990" y="0"/>
            <a:ext cx="8686800" cy="62373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l-SI" sz="2800" b="1" dirty="0" smtClean="0"/>
              <a:t>Potencialni partnerji:</a:t>
            </a:r>
          </a:p>
          <a:p>
            <a:pPr marL="0" indent="0">
              <a:buNone/>
              <a:defRPr/>
            </a:pPr>
            <a:endParaRPr lang="sl-SI" sz="28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sl-SI" sz="2400" dirty="0" smtClean="0"/>
              <a:t>Inštruktor varne vožnje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sl-SI" sz="2400" dirty="0" smtClean="0"/>
              <a:t>Reševalna služba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sl-SI" sz="2400" dirty="0" smtClean="0"/>
              <a:t>Gasilci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sl-SI" sz="2400" dirty="0" smtClean="0"/>
              <a:t>Policija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sl-SI" sz="2400" dirty="0" smtClean="0"/>
          </a:p>
          <a:p>
            <a:pPr marL="0" indent="0">
              <a:buNone/>
              <a:defRPr/>
            </a:pPr>
            <a:r>
              <a:rPr lang="sl-SI" sz="2400" dirty="0" smtClean="0"/>
              <a:t>Delavnica traja 4 šolske ure, št. udeležencev je do 15</a:t>
            </a:r>
          </a:p>
          <a:p>
            <a:pPr marL="0" indent="0">
              <a:buNone/>
            </a:pPr>
            <a:endParaRPr lang="sl-SI" sz="2800" dirty="0" smtClean="0"/>
          </a:p>
          <a:p>
            <a:pPr marL="0" indent="0">
              <a:buNone/>
            </a:pPr>
            <a:r>
              <a:rPr lang="sl-SI" sz="2800" b="1" dirty="0" smtClean="0"/>
              <a:t>Cilji </a:t>
            </a:r>
            <a:r>
              <a:rPr lang="sl-SI" sz="2800" b="1" dirty="0"/>
              <a:t>delavnice:</a:t>
            </a:r>
          </a:p>
          <a:p>
            <a:pPr>
              <a:defRPr/>
            </a:pPr>
            <a:r>
              <a:rPr lang="sl-SI" sz="2800" dirty="0" smtClean="0"/>
              <a:t>Seznaniti dijake </a:t>
            </a:r>
            <a:r>
              <a:rPr lang="sl-SI" sz="2800" dirty="0"/>
              <a:t>z</a:t>
            </a:r>
            <a:r>
              <a:rPr lang="sl-SI" sz="2800" dirty="0" smtClean="0"/>
              <a:t> varno udeležbo v prometu ter pomenom varnosti vozil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l-SI" sz="2800" b="1" dirty="0" smtClean="0"/>
              <a:t>DELAVNICA</a:t>
            </a:r>
          </a:p>
          <a:p>
            <a:pPr marL="0" indent="0">
              <a:buNone/>
            </a:pPr>
            <a:r>
              <a:rPr lang="sl-SI" sz="2800" b="1" dirty="0" smtClean="0"/>
              <a:t>Solarni avto in e-mobilnost:</a:t>
            </a:r>
            <a:endParaRPr lang="sl-SI" sz="2800" dirty="0" smtClean="0"/>
          </a:p>
          <a:p>
            <a:r>
              <a:rPr lang="sl-SI" sz="2800" dirty="0"/>
              <a:t>Spoznavanje vozil na električni pogon</a:t>
            </a:r>
          </a:p>
          <a:p>
            <a:r>
              <a:rPr lang="sl-SI" sz="2800" dirty="0"/>
              <a:t>Značilnosti solarnega vozila</a:t>
            </a:r>
          </a:p>
          <a:p>
            <a:r>
              <a:rPr lang="sl-SI" sz="2800" dirty="0"/>
              <a:t>Prednosti solarnih vozil</a:t>
            </a:r>
          </a:p>
          <a:p>
            <a:pPr>
              <a:buFont typeface="Wingdings" panose="05000000000000000000" pitchFamily="2" charset="2"/>
              <a:buChar char="ü"/>
            </a:pPr>
            <a:endParaRPr lang="sl-SI" sz="2800" dirty="0"/>
          </a:p>
        </p:txBody>
      </p:sp>
      <p:pic>
        <p:nvPicPr>
          <p:cNvPr id="1028" name="Picture 4" descr="https://www.sc-krsko.si/images/SPSS/soela2018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230"/>
          <a:stretch/>
        </p:blipFill>
        <p:spPr bwMode="auto">
          <a:xfrm>
            <a:off x="2951820" y="3356992"/>
            <a:ext cx="3240360" cy="24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marL="0" indent="0">
              <a:buNone/>
            </a:pPr>
            <a:r>
              <a:rPr lang="sl-SI" b="1" dirty="0"/>
              <a:t> </a:t>
            </a:r>
            <a:r>
              <a:rPr lang="sl-SI" b="1" dirty="0" smtClean="0"/>
              <a:t> Motorno vozilo</a:t>
            </a:r>
          </a:p>
          <a:p>
            <a:r>
              <a:rPr lang="sl-SI" sz="2400" dirty="0">
                <a:solidFill>
                  <a:srgbClr val="00B0F0"/>
                </a:solidFill>
              </a:rPr>
              <a:t>Aktivna varnost vozil </a:t>
            </a:r>
            <a:r>
              <a:rPr lang="sl-SI" sz="2400" dirty="0"/>
              <a:t>(ABS, ASR, blažilniki, pnevmatike, luči…)</a:t>
            </a:r>
          </a:p>
          <a:p>
            <a:r>
              <a:rPr lang="sl-SI" sz="2400" dirty="0">
                <a:solidFill>
                  <a:srgbClr val="00B0F0"/>
                </a:solidFill>
              </a:rPr>
              <a:t>Pasivna varnost vozil </a:t>
            </a:r>
            <a:r>
              <a:rPr lang="sl-SI" sz="2400" dirty="0"/>
              <a:t>( varnostni pas, zračna blazina, varnostna kletka, vzglavniki …)</a:t>
            </a:r>
          </a:p>
          <a:p>
            <a:r>
              <a:rPr lang="sl-SI" sz="2400" dirty="0">
                <a:solidFill>
                  <a:srgbClr val="00B0F0"/>
                </a:solidFill>
              </a:rPr>
              <a:t>Tehnična brezhibnost vozil </a:t>
            </a:r>
            <a:r>
              <a:rPr lang="sl-SI" sz="2400" dirty="0"/>
              <a:t>( brezhibno vozilo , varno v prometu )</a:t>
            </a:r>
          </a:p>
          <a:p>
            <a:pPr>
              <a:buFont typeface="Wingdings" panose="05000000000000000000" pitchFamily="2" charset="2"/>
              <a:buChar char="ü"/>
            </a:pPr>
            <a:endParaRPr lang="sl-SI" sz="2400" dirty="0"/>
          </a:p>
        </p:txBody>
      </p:sp>
      <p:pic>
        <p:nvPicPr>
          <p:cNvPr id="2052" name="Picture 4" descr="https://www.jutarnji.hr/autoklub/aktualno/2222jpg/9528443/alternates/LANDSCAPE_1180/222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27" b="11172"/>
          <a:stretch/>
        </p:blipFill>
        <p:spPr bwMode="auto">
          <a:xfrm>
            <a:off x="1637674" y="3071302"/>
            <a:ext cx="5868652" cy="258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8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44624"/>
            <a:ext cx="8229600" cy="6081539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Poligon varne vožnje – kolo z motorjem		</a:t>
            </a:r>
          </a:p>
          <a:p>
            <a:pPr marL="0" indent="0">
              <a:buNone/>
            </a:pPr>
            <a:r>
              <a:rPr lang="sl-SI" dirty="0" smtClean="0"/>
              <a:t>Spoznavanje svojih sposobnosti</a:t>
            </a:r>
          </a:p>
          <a:p>
            <a:pPr marL="0" indent="0">
              <a:buNone/>
            </a:pPr>
            <a:r>
              <a:rPr lang="sl-SI" dirty="0" smtClean="0"/>
              <a:t>Razvijanje spretnosti na poligonu</a:t>
            </a:r>
          </a:p>
          <a:p>
            <a:pPr marL="0" indent="0">
              <a:buNone/>
            </a:pPr>
            <a:r>
              <a:rPr lang="sl-SI" dirty="0" smtClean="0"/>
              <a:t>Razvijanje spretnosti na cesti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</a:t>
            </a:r>
          </a:p>
        </p:txBody>
      </p:sp>
      <p:pic>
        <p:nvPicPr>
          <p:cNvPr id="3074" name="Picture 2" descr="https://www.sc-krsko.si/images/SPSS/prometu2015/IMG_32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0" y="3429000"/>
            <a:ext cx="3123259" cy="234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73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sz="2800" b="1" dirty="0" smtClean="0"/>
              <a:t>2.DELAVNICA</a:t>
            </a:r>
            <a:endParaRPr lang="sl-SI" sz="28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b="1" dirty="0" smtClean="0"/>
              <a:t>Poligon varne vožnje - kolo</a:t>
            </a:r>
          </a:p>
          <a:p>
            <a:r>
              <a:rPr lang="sl-SI" sz="2800" dirty="0" smtClean="0"/>
              <a:t>Spretnostna vožnja s poznavanjem CPP</a:t>
            </a:r>
          </a:p>
          <a:p>
            <a:r>
              <a:rPr lang="sl-SI" sz="2800" dirty="0" smtClean="0"/>
              <a:t>Prilagajanje ovirama na cesti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961916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sz="2800" b="1" dirty="0" smtClean="0"/>
              <a:t>Gasilci in reševalci</a:t>
            </a:r>
            <a:endParaRPr lang="sl-SI" sz="28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Osnove prve pomoči</a:t>
            </a:r>
          </a:p>
          <a:p>
            <a:r>
              <a:rPr lang="sl-SI" dirty="0" smtClean="0"/>
              <a:t>Reševanje v prometnih nesrečah</a:t>
            </a:r>
          </a:p>
          <a:p>
            <a:r>
              <a:rPr lang="sl-SI" dirty="0" smtClean="0"/>
              <a:t>Vloga gasilcev in reševalcev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046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800" b="1" dirty="0" smtClean="0"/>
              <a:t>Spoznavanje električnih vozil – poligon električno kolo</a:t>
            </a:r>
          </a:p>
          <a:p>
            <a:r>
              <a:rPr lang="sl-SI" dirty="0" smtClean="0"/>
              <a:t>Spoznavanje prednosti in slabosti električnih koles in skuterjev</a:t>
            </a:r>
          </a:p>
          <a:p>
            <a:r>
              <a:rPr lang="sl-SI" dirty="0" smtClean="0"/>
              <a:t>Značilnosti in delovanje električnih koles in skuterja </a:t>
            </a:r>
          </a:p>
        </p:txBody>
      </p:sp>
    </p:spTree>
    <p:extLst>
      <p:ext uri="{BB962C8B-B14F-4D97-AF65-F5344CB8AC3E}">
        <p14:creationId xmlns:p14="http://schemas.microsoft.com/office/powerpoint/2010/main" val="55740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Poligon varne vožnje z električnim kolesom in skuterjem</a:t>
            </a:r>
          </a:p>
        </p:txBody>
      </p:sp>
      <p:pic>
        <p:nvPicPr>
          <p:cNvPr id="4098" name="Picture 2" descr="Rezultat iskanja slik za električno kol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692" y="1736812"/>
            <a:ext cx="5816031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168</Words>
  <Application>Microsoft Office PowerPoint</Application>
  <PresentationFormat>Diaprojekcija na zaslonu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Wingdings</vt:lpstr>
      <vt:lpstr>Default Design</vt:lpstr>
      <vt:lpstr>VARNO V PROMETU – SPSŠ Krško</vt:lpstr>
      <vt:lpstr>PowerPointova predstavitev</vt:lpstr>
      <vt:lpstr>PowerPointova predstavitev</vt:lpstr>
      <vt:lpstr>PowerPointova predstavitev</vt:lpstr>
      <vt:lpstr>PowerPointova predstavitev</vt:lpstr>
      <vt:lpstr>2.DELAVNICA</vt:lpstr>
      <vt:lpstr>Gasilci in reševalci</vt:lpstr>
      <vt:lpstr>PowerPointova predstavitev</vt:lpstr>
      <vt:lpstr>PowerPointova predstavitev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Jože</cp:lastModifiedBy>
  <cp:revision>95</cp:revision>
  <dcterms:created xsi:type="dcterms:W3CDTF">2005-07-03T15:02:30Z</dcterms:created>
  <dcterms:modified xsi:type="dcterms:W3CDTF">2019-11-05T09:11:55Z</dcterms:modified>
</cp:coreProperties>
</file>