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62" r:id="rId4"/>
    <p:sldId id="263" r:id="rId5"/>
    <p:sldId id="268" r:id="rId6"/>
    <p:sldId id="271" r:id="rId7"/>
    <p:sldId id="272" r:id="rId8"/>
    <p:sldId id="270" r:id="rId9"/>
    <p:sldId id="261" r:id="rId10"/>
    <p:sldId id="267" r:id="rId11"/>
    <p:sldId id="273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FC5"/>
    <a:srgbClr val="D5FFAB"/>
    <a:srgbClr val="FFFFA7"/>
    <a:srgbClr val="FFFFCC"/>
    <a:srgbClr val="CC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441" autoAdjust="0"/>
  </p:normalViewPr>
  <p:slideViewPr>
    <p:cSldViewPr snapToObjects="1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2FA0-3AA8-49C4-B458-F2F50431410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06B3-E682-4DB6-A555-497E16DC3C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805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2FA0-3AA8-49C4-B458-F2F50431410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06B3-E682-4DB6-A555-497E16DC3C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0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2FA0-3AA8-49C4-B458-F2F50431410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06B3-E682-4DB6-A555-497E16DC3C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412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2FA0-3AA8-49C4-B458-F2F50431410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06B3-E682-4DB6-A555-497E16DC3C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82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2FA0-3AA8-49C4-B458-F2F50431410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06B3-E682-4DB6-A555-497E16DC3C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417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2FA0-3AA8-49C4-B458-F2F50431410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06B3-E682-4DB6-A555-497E16DC3C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609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2FA0-3AA8-49C4-B458-F2F50431410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06B3-E682-4DB6-A555-497E16DC3C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661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2FA0-3AA8-49C4-B458-F2F50431410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06B3-E682-4DB6-A555-497E16DC3C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509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2FA0-3AA8-49C4-B458-F2F50431410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06B3-E682-4DB6-A555-497E16DC3C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476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2FA0-3AA8-49C4-B458-F2F50431410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06B3-E682-4DB6-A555-497E16DC3C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174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2FA0-3AA8-49C4-B458-F2F50431410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06B3-E682-4DB6-A555-497E16DC3C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707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42FA0-3AA8-49C4-B458-F2F504314104}" type="datetimeFigureOut">
              <a:rPr lang="sl-SI" smtClean="0"/>
              <a:t>10. 02. 2019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06B3-E682-4DB6-A555-497E16DC3C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88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malidon.si/wp-content/uploads/2015/05/bengal-tiger-gazzing.jpg" TargetMode="External"/><Relationship Id="rId13" Type="http://schemas.openxmlformats.org/officeDocument/2006/relationships/hyperlink" Target="http://4.bp.blogspot.com/-9D1g_WJbR3Q/T9raT66s0wI/AAAAAAAAAhQ/NEtOIrUTrbQ/w1200-h630-p-k-no-nu/20120613_123827.jpg" TargetMode="External"/><Relationship Id="rId18" Type="http://schemas.openxmlformats.org/officeDocument/2006/relationships/hyperlink" Target="https://media.mojtrg.rs/Image/f4c2c616a9d2482fb559d89ddd36cb2d/20140308/false/false/640/480/Sibirski-Haski-mu%C5%BEjak-za-parenje.jpeg" TargetMode="External"/><Relationship Id="rId3" Type="http://schemas.openxmlformats.org/officeDocument/2006/relationships/hyperlink" Target="https://upload.wikimedia.org/wikipedia/commons/thumb/0/0c/Cow_female_black_white.jpg/300px-Cow_female_black_white.jpg" TargetMode="External"/><Relationship Id="rId7" Type="http://schemas.openxmlformats.org/officeDocument/2006/relationships/hyperlink" Target="https://www.mrpet.si/Images/CUV/PASME/appenzell-mountain-dog-246074_960_720.jpg" TargetMode="External"/><Relationship Id="rId12" Type="http://schemas.openxmlformats.org/officeDocument/2006/relationships/hyperlink" Target="http://russia-ic.com/img/news/news_22306_n.jpg" TargetMode="External"/><Relationship Id="rId17" Type="http://schemas.openxmlformats.org/officeDocument/2006/relationships/hyperlink" Target="http://svetkapitala.delo.si/media/img/81/49/8cdd7fb1a2feb99afbbe.jpeg" TargetMode="External"/><Relationship Id="rId2" Type="http://schemas.openxmlformats.org/officeDocument/2006/relationships/hyperlink" Target="https://upload.wikimedia.org/wikipedia/commons/thumb/3/39/Irish_Goat.jpg/800px-Irish_Goat.jpg" TargetMode="External"/><Relationship Id="rId16" Type="http://schemas.openxmlformats.org/officeDocument/2006/relationships/hyperlink" Target="https://upload.wikimedia.org/wikipedia/commons/thumb/5/57/Carassius_gibelio_2008_G1.jpg/250px-Carassius_gibelio_2008_G1.jpg" TargetMode="External"/><Relationship Id="rId20" Type="http://schemas.openxmlformats.org/officeDocument/2006/relationships/hyperlink" Target="https://www.kurir.rs/data/images/2017/06/03/14/1202109_profimedia0334239631_ls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ld-videz-kozina.si/portal/da30ffbdb187.jpeg" TargetMode="External"/><Relationship Id="rId11" Type="http://schemas.openxmlformats.org/officeDocument/2006/relationships/hyperlink" Target="https://upload.wikimedia.org/wikipedia/commons/thumb/e/e1/Erinaceus_europaeus_LC0119.jpg/1024px-Erinaceus_europaeus_LC0119.jpg" TargetMode="External"/><Relationship Id="rId5" Type="http://schemas.openxmlformats.org/officeDocument/2006/relationships/hyperlink" Target="https://static-1.mojvideo.com/foto78547-1986-55790/lev-kralj-zivali.jpg" TargetMode="External"/><Relationship Id="rId15" Type="http://schemas.openxmlformats.org/officeDocument/2006/relationships/hyperlink" Target="https://ds02.infourok.ru/uploads/ex/054b/00039b42-3aff1bd0/hello_html_m19fe9dad.jpg" TargetMode="External"/><Relationship Id="rId10" Type="http://schemas.openxmlformats.org/officeDocument/2006/relationships/hyperlink" Target="https://upload.wikimedia.org/wikipedia/commons/thumb/4/4d/Giraffa_camelopardalis_reticulata_01.JPG/250px-Giraffa_camelopardalis_reticulata_01.JPG" TargetMode="External"/><Relationship Id="rId19" Type="http://schemas.openxmlformats.org/officeDocument/2006/relationships/hyperlink" Target="https://www.rfantasy.si/media/thumb600/e978058f-4cae-4690-817a-8f147f670e46.jpg" TargetMode="External"/><Relationship Id="rId4" Type="http://schemas.openxmlformats.org/officeDocument/2006/relationships/hyperlink" Target="https://upload.wikimedia.org/wikipedia/commons/thumb/b/b6/Bajci_female_cat.jpg/800px-Bajci_female_cat.jpg" TargetMode="External"/><Relationship Id="rId9" Type="http://schemas.openxmlformats.org/officeDocument/2006/relationships/hyperlink" Target="https://www.zurnal24.si/media/img/9f/39/956105c49daeaa24596d.jpeg" TargetMode="External"/><Relationship Id="rId14" Type="http://schemas.openxmlformats.org/officeDocument/2006/relationships/hyperlink" Target="https://moskva.glavny.tv/sites/default/files/styles/large/public/mainphotos/91457/moskovskiy-zoopark-perehodit-na-zimnee-vremya-104043.jpg?itok=TkC9s6Tr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ijatelji-zivotinja.hr/data/image_3_4468.jpg" TargetMode="External"/><Relationship Id="rId3" Type="http://schemas.openxmlformats.org/officeDocument/2006/relationships/hyperlink" Target="https://www.nina-travels.com/wp-content/uploads/2015/09/macaque-monkeys-villach-austria1.jpg" TargetMode="External"/><Relationship Id="rId7" Type="http://schemas.openxmlformats.org/officeDocument/2006/relationships/hyperlink" Target="http://clanki.kupimprodam.si/wp-content/uploads/2013/05/Reja-Rac.jpg" TargetMode="External"/><Relationship Id="rId2" Type="http://schemas.openxmlformats.org/officeDocument/2006/relationships/hyperlink" Target="http://1.bp.blogspot.com/-RD3PkLEYK-0/TqFVOjwVetI/AAAAAAAAAQE/JiWQPups4dQ/s1600/95958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pload.wikimedia.org/wikipedia/commons/thumb/3/39/Domestic_Goose.jpg/275px-Domestic_Goose.jpg" TargetMode="External"/><Relationship Id="rId5" Type="http://schemas.openxmlformats.org/officeDocument/2006/relationships/hyperlink" Target="https://upload.wikimedia.org/wikipedia/commons/thumb/1/1b/Rooster-1.jpg/220px-Rooster-1.jpg" TargetMode="External"/><Relationship Id="rId10" Type="http://schemas.openxmlformats.org/officeDocument/2006/relationships/hyperlink" Target="https://c1.staticflickr.com/8/7218/7031846807_05acf296c5.jpg" TargetMode="External"/><Relationship Id="rId4" Type="http://schemas.openxmlformats.org/officeDocument/2006/relationships/hyperlink" Target="https://aktualno.hr/wp-content/uploads/2017/03/kokos-750x480.jpg" TargetMode="External"/><Relationship Id="rId9" Type="http://schemas.openxmlformats.org/officeDocument/2006/relationships/hyperlink" Target="http://malidon.si/wp-content/uploads/2015/06/mustang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upload.wikimedia.org/wikipedia/commons/d/de/Russian_Blue_kitten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088740"/>
            <a:ext cx="10515600" cy="1188132"/>
          </a:xfrm>
        </p:spPr>
        <p:txBody>
          <a:bodyPr>
            <a:normAutofit fontScale="90000"/>
          </a:bodyPr>
          <a:lstStyle/>
          <a:p>
            <a:pPr algn="ctr"/>
            <a:br>
              <a:rPr lang="sl-SI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зоопарк</a:t>
            </a:r>
            <a:br>
              <a:rPr lang="sl-SI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l-SI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1" r="12621" b="45996"/>
          <a:stretch/>
        </p:blipFill>
        <p:spPr>
          <a:xfrm>
            <a:off x="1757464" y="2505780"/>
            <a:ext cx="8677072" cy="33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71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0882" y="2168860"/>
            <a:ext cx="10766412" cy="5076564"/>
          </a:xfrm>
        </p:spPr>
        <p:txBody>
          <a:bodyPr>
            <a:normAutofit fontScale="90000"/>
          </a:bodyPr>
          <a:lstStyle/>
          <a:p>
            <a:pPr>
              <a:tabLst>
                <a:tab pos="4572000" algn="l"/>
              </a:tabLst>
            </a:pP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Slikovni viri: </a:t>
            </a:r>
            <a:r>
              <a:rPr lang="sl-SI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(Slike _</a:t>
            </a:r>
            <a:r>
              <a:rPr lang="sl-SI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Zivali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Koza: 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https://upload.wikimedia.org/wikipedia/commons/thumb/3/39/Irish_Goat.jpg/800px-Irish_Goat.jpg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5. 1. 2019)</a:t>
            </a: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Krava: 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https://upload.wikimedia.org/wikipedia/commons/thumb/0/0c/Cow_female_black_white.jpg/300px-Cow_female_black_white.jpg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5. 1. 2019)</a:t>
            </a: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Mačka: 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https://upload.wikimedia.org/wikipedia/commons/thumb/b/b6/Bajci_female_cat.jpg/800px-Bajci_female_cat.jpg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5. 1. 2019)</a:t>
            </a: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Lev: 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https://static-1.mojvideo.com/foto78547-1986-55790/lev-kralj-zivali.jpg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5. 1. 2019)</a:t>
            </a: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Lisica: 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http://ld-videz-kozina.si/portal/da30ffbdb187.jpeg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5. 1. 2019)</a:t>
            </a: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Pes: 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https://www.mrpet.si/Images/CUV/PASME/appenzell-mountain-dog-246074_960_720.jpg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5. 1. 2019)</a:t>
            </a: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Tiger: 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http://malidon.si/wp-content/uploads/2015/05/bengal-tiger-gazzing.jpg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5. 1. 2019)</a:t>
            </a: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Volk: 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https://www.zurnal24.si/media/img/9f/39/956105c49daeaa24596d.jpeg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5. 1. 2019)</a:t>
            </a: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Žirafa: 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https://upload.wikimedia.org/wikipedia/commons/thumb/4/4d/Giraffa_camelopardalis_reticulata_01.JPG/250px-Giraffa_camelopardalis_reticulata_01.JPG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5. 1. 2019)</a:t>
            </a: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Jež: 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https://upload.wikimedia.org/wikipedia/commons/thumb/e/e1/Erinaceus_europaeus_LC0119.jpg/1024px-Erinaceus_europaeus_LC0119.jpg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5. 1. 2019)</a:t>
            </a: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Moskovski živalski vrt: 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http://russia-ic.com/img/news/news_22306_n.jpg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5. 1. 2019)</a:t>
            </a: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Moskovski živalski vrt – logotip: 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http://4.bp.blogspot.com/-9D1g_WJbR3Q/T9raT66s0wI/AAAAAAAAAhQ/NEtOIrUTrbQ/w1200-h630-p-k-no-nu/20120613_123827.jpg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5. 1. 2019)</a:t>
            </a: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Moskovski živalski vrt – panorama: 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https://moskva.glavny.tv/sites/default/files/styles/large/public/mainphotos/91457/moskovskiy-zoopark-perehodit-na-zimnee-vremya-104043.jpg?itok=TkC9s6Tr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5. 1. 2019)</a:t>
            </a: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Doktor </a:t>
            </a:r>
            <a:r>
              <a:rPr lang="sl-SI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Jojboli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https://ds02.infourok.ru/uploads/ex/054b/00039b42-3aff1bd0/hello_html_m19fe9dad.jpg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5. 1. 2019)</a:t>
            </a: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Riba: 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https://upload.wikimedia.org/wikipedia/commons/thumb/5/57/Carassius_gibelio_2008_G1.jpg/250px-Carassius_gibelio_2008_G1.jpg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7. 1. 2019)</a:t>
            </a: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Piščanec: 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http://svetkapitala.delo.si/media/img/81/49/8cdd7fb1a2feb99afbbe.jpeg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7. 1. 2019)</a:t>
            </a: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Sibirski haski: 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https://media.mojtrg.rs/Image/f4c2c616a9d2482fb559d89ddd36cb2d/20140308/false/false/640/480/Sibirski-Haski-mu%C5%BEjak-za-parenje.jpeg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7. 1. 2019)</a:t>
            </a: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Samojed: 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https://media.mojtrg.rs/Image/f4c2c616a9d2482fb559d89ddd36cb2d/20140308/false/false/640/480/Sibirski-Haski-mu%C5%BEjak-za-parenje.jpeg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7. 1. 2019)</a:t>
            </a: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Medved: 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https://www.rfantasy.si/media/thumb600/e978058f-4cae-4690-817a-8f147f670e46.jpg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7. 1. 2019)</a:t>
            </a: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Slon: 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https://www.kurir.rs/data/images/2017/06/03/14/1202109_profimedia0334239631_ls.jpg</a:t>
            </a:r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7. 1. 2019)</a:t>
            </a: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l-SI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04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4975" y="404664"/>
            <a:ext cx="10515600" cy="3600400"/>
          </a:xfrm>
        </p:spPr>
        <p:txBody>
          <a:bodyPr>
            <a:noAutofit/>
          </a:bodyPr>
          <a:lstStyle/>
          <a:p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Papagaj: </a:t>
            </a: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http://1.bp.blogspot.com/-RD3PkLEYK-0/TqFVOjwVetI/AAAAAAAAAQE/JiWQPups4dQ/s1600/959582.JPG</a:t>
            </a: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7. 1. 2019)</a:t>
            </a:r>
            <a:b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Opica: </a:t>
            </a: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https://www.nina-travels.com/wp-content/uploads/2015/09/macaque-monkeys-villach-austria1.jpg</a:t>
            </a: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7. 1. 2019)</a:t>
            </a:r>
            <a:b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Kokoš: </a:t>
            </a: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https://aktualno.hr/wp-content/uploads/2017/03/kokos-750x480.jpg</a:t>
            </a: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7. 1. 2019)</a:t>
            </a:r>
            <a:b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Petelin: </a:t>
            </a: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https://upload.wikimedia.org/wikipedia/commons/thumb/1/1b/Rooster-1.jpg/220px-Rooster-1.jpg</a:t>
            </a: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7. 1. 2019)</a:t>
            </a:r>
            <a:b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Domača gos: </a:t>
            </a: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https://upload.wikimedia.org/wikipedia/commons/thumb/3/39/Domestic_Goose.jpg/275px-Domestic_Goose.jpg</a:t>
            </a: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7. 1. 2019)</a:t>
            </a:r>
            <a:b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Raca: </a:t>
            </a: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http://clanki.kupimprodam.si/wp-content/uploads/2013/05/Reja-Rac.jpg</a:t>
            </a: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7. 1. 2019)</a:t>
            </a:r>
            <a:b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Vol: </a:t>
            </a: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http://www.prijatelji-zivotinja.hr/data/image_3_4468.jpg</a:t>
            </a: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7. 1. 2019)</a:t>
            </a:r>
            <a:b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Konj: </a:t>
            </a: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http://malidon.si/wp-content/uploads/2015/06/mustang.jpg</a:t>
            </a: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7. 1. 2019)</a:t>
            </a:r>
            <a:b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Žaba: </a:t>
            </a: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https://c1.staticflickr.com/8/7218/7031846807_05acf296c5.jpg</a:t>
            </a:r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(pridobljeno 7. 1. 2019)</a:t>
            </a:r>
            <a:b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92965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5" b="11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9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512676"/>
            <a:ext cx="2399928" cy="320090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7702"/>
          <a:stretch/>
        </p:blipFill>
        <p:spPr>
          <a:xfrm>
            <a:off x="4340639" y="430135"/>
            <a:ext cx="3510720" cy="243059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324" y="489951"/>
            <a:ext cx="2402225" cy="321297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9" b="5335"/>
          <a:stretch/>
        </p:blipFill>
        <p:spPr>
          <a:xfrm>
            <a:off x="4549328" y="4545124"/>
            <a:ext cx="3093343" cy="20162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4" y="4113076"/>
            <a:ext cx="3346512" cy="228350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52" y="4129938"/>
            <a:ext cx="3352614" cy="228350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" t="5767" b="7776"/>
          <a:stretch/>
        </p:blipFill>
        <p:spPr>
          <a:xfrm>
            <a:off x="4626138" y="3044407"/>
            <a:ext cx="2939723" cy="131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1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44" y="332656"/>
            <a:ext cx="4206838" cy="2300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69"/>
          <a:stretch/>
        </p:blipFill>
        <p:spPr>
          <a:xfrm>
            <a:off x="6835963" y="332656"/>
            <a:ext cx="3960440" cy="285414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4" y="2898636"/>
            <a:ext cx="2580339" cy="343701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96" y="3861048"/>
            <a:ext cx="3280127" cy="245689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r="15605"/>
          <a:stretch/>
        </p:blipFill>
        <p:spPr>
          <a:xfrm>
            <a:off x="3948094" y="3875343"/>
            <a:ext cx="3275751" cy="24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8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63" y="749409"/>
            <a:ext cx="8050274" cy="53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3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2" y="332656"/>
            <a:ext cx="4022812" cy="267517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3" r="20177"/>
          <a:stretch/>
        </p:blipFill>
        <p:spPr>
          <a:xfrm>
            <a:off x="8357182" y="1283591"/>
            <a:ext cx="3428830" cy="344847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r="33659"/>
          <a:stretch/>
        </p:blipFill>
        <p:spPr>
          <a:xfrm>
            <a:off x="5029818" y="1670241"/>
            <a:ext cx="2763730" cy="384257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r="24169"/>
          <a:stretch/>
        </p:blipFill>
        <p:spPr>
          <a:xfrm>
            <a:off x="852600" y="3277696"/>
            <a:ext cx="3204356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01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5" r="10688"/>
          <a:stretch/>
        </p:blipFill>
        <p:spPr>
          <a:xfrm>
            <a:off x="418170" y="445118"/>
            <a:ext cx="2700300" cy="265734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4" r="9233"/>
          <a:stretch/>
        </p:blipFill>
        <p:spPr>
          <a:xfrm>
            <a:off x="3503712" y="690495"/>
            <a:ext cx="2592288" cy="262553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090" y="381964"/>
            <a:ext cx="2240120" cy="296510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681028"/>
            <a:ext cx="3282900" cy="218617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6"/>
          <a:stretch/>
        </p:blipFill>
        <p:spPr>
          <a:xfrm>
            <a:off x="4223792" y="4077072"/>
            <a:ext cx="3216188" cy="229244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12477" r="6267" b="10206"/>
          <a:stretch/>
        </p:blipFill>
        <p:spPr>
          <a:xfrm>
            <a:off x="8040216" y="3692313"/>
            <a:ext cx="3234109" cy="234026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316" y="740585"/>
            <a:ext cx="2708172" cy="236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42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44" y="1952836"/>
            <a:ext cx="4426657" cy="401662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04" y="512676"/>
            <a:ext cx="428353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7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51384" y="368660"/>
            <a:ext cx="111972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2"/>
              </a:rPr>
              <a:t>https://upload.wikimedia.org/wikipedia/commons/d/de/Russian_Blue_kitten.jpg</a:t>
            </a:r>
            <a:endParaRPr lang="sl-SI" dirty="0"/>
          </a:p>
          <a:p>
            <a:r>
              <a:rPr lang="sl-SI" dirty="0"/>
              <a:t>Zanimivost:</a:t>
            </a:r>
          </a:p>
          <a:p>
            <a:r>
              <a:rPr lang="sl-SI" dirty="0"/>
              <a:t>ruski modri mucek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061737"/>
            <a:ext cx="6260244" cy="469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27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67</Words>
  <Application>Microsoft Office PowerPoint</Application>
  <PresentationFormat>Širokozaslonsko</PresentationFormat>
  <Paragraphs>23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Officeova tema</vt:lpstr>
      <vt:lpstr> Московский зоопарк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Slikovni viri: (Slike _Zivali) Koza: https://upload.wikimedia.org/wikipedia/commons/thumb/3/39/Irish_Goat.jpg/800px-Irish_Goat.jpg (pridobljeno 5. 1. 2019) Krava: https://upload.wikimedia.org/wikipedia/commons/thumb/0/0c/Cow_female_black_white.jpg/300px-Cow_female_black_white.jpg (pridobljeno 5. 1. 2019) Mačka: https://upload.wikimedia.org/wikipedia/commons/thumb/b/b6/Bajci_female_cat.jpg/800px-Bajci_female_cat.jpg (pridobljeno 5. 1. 2019) Lev: https://static-1.mojvideo.com/foto78547-1986-55790/lev-kralj-zivali.jpg (pridobljeno 5. 1. 2019) Lisica: http://ld-videz-kozina.si/portal/da30ffbdb187.jpeg (pridobljeno 5. 1. 2019) Pes: https://www.mrpet.si/Images/CUV/PASME/appenzell-mountain-dog-246074_960_720.jpg (pridobljeno 5. 1. 2019) Tiger: http://malidon.si/wp-content/uploads/2015/05/bengal-tiger-gazzing.jpg (pridobljeno 5. 1. 2019) Volk: https://www.zurnal24.si/media/img/9f/39/956105c49daeaa24596d.jpeg (pridobljeno 5. 1. 2019) Žirafa: https://upload.wikimedia.org/wikipedia/commons/thumb/4/4d/Giraffa_camelopardalis_reticulata_01.JPG/250px-Giraffa_camelopardalis_reticulata_01.JPG (pridobljeno 5. 1. 2019) Jež: https://upload.wikimedia.org/wikipedia/commons/thumb/e/e1/Erinaceus_europaeus_LC0119.jpg/1024px-Erinaceus_europaeus_LC0119.jpg (pridobljeno 5. 1. 2019) Moskovski živalski vrt: http://russia-ic.com/img/news/news_22306_n.jpg (pridobljeno 5. 1. 2019) Moskovski živalski vrt – logotip: http://4.bp.blogspot.com/-9D1g_WJbR3Q/T9raT66s0wI/AAAAAAAAAhQ/NEtOIrUTrbQ/w1200-h630-p-k-no-nu/20120613_123827.jpg (pridobljeno 5. 1. 2019) Moskovski živalski vrt – panorama: https://moskva.glavny.tv/sites/default/files/styles/large/public/mainphotos/91457/moskovskiy-zoopark-perehodit-na-zimnee-vremya-104043.jpg?itok=TkC9s6Tr (pridobljeno 5. 1. 2019) Doktor Jojboli: https://ds02.infourok.ru/uploads/ex/054b/00039b42-3aff1bd0/hello_html_m19fe9dad.jpg (pridobljeno 5. 1. 2019) Riba: https://upload.wikimedia.org/wikipedia/commons/thumb/5/57/Carassius_gibelio_2008_G1.jpg/250px-Carassius_gibelio_2008_G1.jpg (pridobljeno 7. 1. 2019) Piščanec: http://svetkapitala.delo.si/media/img/81/49/8cdd7fb1a2feb99afbbe.jpeg (pridobljeno 7. 1. 2019) Sibirski haski: https://media.mojtrg.rs/Image/f4c2c616a9d2482fb559d89ddd36cb2d/20140308/false/false/640/480/Sibirski-Haski-mu%C5%BEjak-za-parenje.jpeg (pridobljeno 7. 1. 2019) Samojed: https://media.mojtrg.rs/Image/f4c2c616a9d2482fb559d89ddd36cb2d/20140308/false/false/640/480/Sibirski-Haski-mu%C5%BEjak-za-parenje.jpeg (pridobljeno 7. 1. 2019) Medved: https://www.rfantasy.si/media/thumb600/e978058f-4cae-4690-817a-8f147f670e46.jpg (pridobljeno 7. 1. 2019) Slon: https://www.kurir.rs/data/images/2017/06/03/14/1202109_profimedia0334239631_ls.jpg (pridobljeno 7. 1. 2019)             </vt:lpstr>
      <vt:lpstr>Papagaj: http://1.bp.blogspot.com/-RD3PkLEYK-0/TqFVOjwVetI/AAAAAAAAAQE/JiWQPups4dQ/s1600/959582.JPG (pridobljeno 7. 1. 2019) Opica: https://www.nina-travels.com/wp-content/uploads/2015/09/macaque-monkeys-villach-austria1.jpg (pridobljeno 7. 1. 2019) Kokoš: https://aktualno.hr/wp-content/uploads/2017/03/kokos-750x480.jpg (pridobljeno 7. 1. 2019) Petelin: https://upload.wikimedia.org/wikipedia/commons/thumb/1/1b/Rooster-1.jpg/220px-Rooster-1.jpg (pridobljeno 7. 1. 2019) Domača gos: https://upload.wikimedia.org/wikipedia/commons/thumb/3/39/Domestic_Goose.jpg/275px-Domestic_Goose.jpg (pridobljeno 7. 1. 2019) Raca: http://clanki.kupimprodam.si/wp-content/uploads/2013/05/Reja-Rac.jpg (pridobljeno 7. 1. 2019) Vol: http://www.prijatelji-zivotinja.hr/data/image_3_4468.jpg (pridobljeno 7. 1. 2019) Konj: http://malidon.si/wp-content/uploads/2015/06/mustang.jpg (pridobljeno 7. 1. 2019) Žaba: https://c1.staticflickr.com/8/7218/7031846807_05acf296c5.jpg (pridobljeno 7. 1. 2019)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EMJ</dc:creator>
  <cp:lastModifiedBy>Mojca Ekart</cp:lastModifiedBy>
  <cp:revision>31</cp:revision>
  <dcterms:created xsi:type="dcterms:W3CDTF">2019-01-05T15:20:43Z</dcterms:created>
  <dcterms:modified xsi:type="dcterms:W3CDTF">2019-02-10T12:53:59Z</dcterms:modified>
</cp:coreProperties>
</file>