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1" r:id="rId3"/>
    <p:sldId id="325" r:id="rId4"/>
    <p:sldId id="257" r:id="rId5"/>
    <p:sldId id="262" r:id="rId6"/>
    <p:sldId id="324" r:id="rId7"/>
    <p:sldId id="323" r:id="rId8"/>
    <p:sldId id="326" r:id="rId9"/>
    <p:sldId id="294" r:id="rId10"/>
    <p:sldId id="322" r:id="rId11"/>
    <p:sldId id="327" r:id="rId12"/>
    <p:sldId id="261" r:id="rId13"/>
    <p:sldId id="264" r:id="rId14"/>
    <p:sldId id="314" r:id="rId15"/>
    <p:sldId id="315" r:id="rId16"/>
    <p:sldId id="317" r:id="rId17"/>
    <p:sldId id="318" r:id="rId18"/>
    <p:sldId id="319" r:id="rId19"/>
    <p:sldId id="302" r:id="rId20"/>
    <p:sldId id="328" r:id="rId21"/>
    <p:sldId id="303" r:id="rId22"/>
    <p:sldId id="304" r:id="rId23"/>
    <p:sldId id="306" r:id="rId24"/>
    <p:sldId id="275" r:id="rId25"/>
    <p:sldId id="278" r:id="rId26"/>
    <p:sldId id="276" r:id="rId27"/>
    <p:sldId id="307" r:id="rId28"/>
    <p:sldId id="279" r:id="rId29"/>
    <p:sldId id="280" r:id="rId30"/>
    <p:sldId id="282" r:id="rId31"/>
    <p:sldId id="283" r:id="rId32"/>
    <p:sldId id="281" r:id="rId33"/>
    <p:sldId id="313" r:id="rId34"/>
    <p:sldId id="308" r:id="rId35"/>
    <p:sldId id="309" r:id="rId36"/>
    <p:sldId id="310" r:id="rId37"/>
    <p:sldId id="311" r:id="rId38"/>
    <p:sldId id="312" r:id="rId39"/>
    <p:sldId id="289" r:id="rId40"/>
    <p:sldId id="329" r:id="rId41"/>
    <p:sldId id="292" r:id="rId42"/>
    <p:sldId id="291" r:id="rId43"/>
    <p:sldId id="288" r:id="rId44"/>
    <p:sldId id="320" r:id="rId4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66DA5130-7571-4BC2-90D2-D85C0041A471}">
          <p14:sldIdLst>
            <p14:sldId id="256"/>
            <p14:sldId id="321"/>
            <p14:sldId id="325"/>
            <p14:sldId id="257"/>
            <p14:sldId id="262"/>
            <p14:sldId id="324"/>
            <p14:sldId id="323"/>
            <p14:sldId id="326"/>
            <p14:sldId id="294"/>
            <p14:sldId id="322"/>
            <p14:sldId id="327"/>
            <p14:sldId id="261"/>
            <p14:sldId id="264"/>
            <p14:sldId id="314"/>
            <p14:sldId id="315"/>
            <p14:sldId id="317"/>
            <p14:sldId id="318"/>
            <p14:sldId id="319"/>
            <p14:sldId id="302"/>
            <p14:sldId id="328"/>
            <p14:sldId id="303"/>
            <p14:sldId id="304"/>
            <p14:sldId id="306"/>
            <p14:sldId id="275"/>
            <p14:sldId id="278"/>
            <p14:sldId id="276"/>
            <p14:sldId id="307"/>
            <p14:sldId id="279"/>
            <p14:sldId id="280"/>
            <p14:sldId id="282"/>
            <p14:sldId id="283"/>
            <p14:sldId id="281"/>
            <p14:sldId id="313"/>
            <p14:sldId id="308"/>
            <p14:sldId id="309"/>
            <p14:sldId id="310"/>
            <p14:sldId id="311"/>
            <p14:sldId id="312"/>
            <p14:sldId id="289"/>
            <p14:sldId id="329"/>
            <p14:sldId id="292"/>
            <p14:sldId id="291"/>
            <p14:sldId id="288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CE60A3-88DF-45DE-B6AA-D50FD84C499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C59A11C-F53C-4CB2-A77F-5170E758E9F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UAfXi67O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R1Bg0Ryq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_9aTq9n-U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youtube.com/watch?v=UnDWcOV9ix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TWDloMxMQI" TargetMode="External"/><Relationship Id="rId5" Type="http://schemas.openxmlformats.org/officeDocument/2006/relationships/hyperlink" Target="https://www.youtube.com/watch?v=m8hPYc8CRig" TargetMode="External"/><Relationship Id="rId4" Type="http://schemas.openxmlformats.org/officeDocument/2006/relationships/hyperlink" Target="https://www.youtube.com/watch?v=KJR5Q86yj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064896" cy="1470025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Виктория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Токарева</a:t>
            </a:r>
            <a:r>
              <a:rPr lang="sl-SI" sz="2800" b="1" dirty="0">
                <a:solidFill>
                  <a:schemeClr val="bg1"/>
                </a:solidFill>
              </a:rPr>
              <a:t>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1937</a:t>
            </a:r>
            <a:r>
              <a:rPr lang="sl-SI" sz="2800" b="1" dirty="0">
                <a:solidFill>
                  <a:schemeClr val="bg1"/>
                </a:solidFill>
              </a:rPr>
              <a:t>,</a:t>
            </a:r>
            <a:r>
              <a:rPr lang="ru-RU" sz="2800" b="1" dirty="0">
                <a:solidFill>
                  <a:schemeClr val="bg1"/>
                </a:solidFill>
              </a:rPr>
              <a:t> 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Ленинград</a:t>
            </a:r>
            <a:endParaRPr lang="sl-SI" sz="28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509" y="3717032"/>
            <a:ext cx="9036496" cy="6480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Популярная писательница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0"/>
            <a:ext cx="5359525" cy="35730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Podnaslov 2"/>
          <p:cNvSpPr txBox="1">
            <a:spLocks/>
          </p:cNvSpPr>
          <p:nvPr/>
        </p:nvSpPr>
        <p:spPr>
          <a:xfrm>
            <a:off x="64813" y="4509120"/>
            <a:ext cx="903649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Успешная сценаристка</a:t>
            </a:r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49586" y="5385805"/>
            <a:ext cx="903649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Мастер </a:t>
            </a:r>
            <a:r>
              <a:rPr lang="ru-RU" b="1" dirty="0"/>
              <a:t>ирон</a:t>
            </a:r>
            <a:r>
              <a:rPr lang="ru-RU" b="1" u="sng" dirty="0"/>
              <a:t>и</a:t>
            </a:r>
            <a:r>
              <a:rPr lang="ru-RU" b="1" dirty="0"/>
              <a:t>ческой прозы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351" y="5266928"/>
            <a:ext cx="6781800" cy="1600200"/>
          </a:xfrm>
        </p:spPr>
        <p:txBody>
          <a:bodyPr/>
          <a:lstStyle/>
          <a:p>
            <a:r>
              <a:rPr lang="ru-RU" dirty="0"/>
              <a:t>Жизнь и творчество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36526" y="184284"/>
            <a:ext cx="415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Автобиографичность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187624" y="769059"/>
            <a:ext cx="5390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Работала в школе (учитель пения)</a:t>
            </a:r>
          </a:p>
          <a:p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43608" y="2132856"/>
            <a:ext cx="8322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Мечты, которые не сбылись (стать врачом, актрисой)</a:t>
            </a:r>
          </a:p>
          <a:p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69141" y="3717032"/>
            <a:ext cx="6130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Любовь к женатому мужчине </a:t>
            </a:r>
          </a:p>
          <a:p>
            <a:r>
              <a:rPr lang="ru-RU" sz="2800" dirty="0"/>
              <a:t>(</a:t>
            </a:r>
            <a:r>
              <a:rPr lang="ru-RU" sz="2800" dirty="0">
                <a:latin typeface="Times New Roman"/>
                <a:cs typeface="Times New Roman"/>
              </a:rPr>
              <a:t>→ </a:t>
            </a:r>
            <a:r>
              <a:rPr lang="ru-RU" sz="2800" dirty="0"/>
              <a:t>фильм «Осенний марафон», 1979г.)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32673" y="1412776"/>
            <a:ext cx="5500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Ученик, который залезал на шкаф</a:t>
            </a:r>
          </a:p>
          <a:p>
            <a:endParaRPr lang="sl-SI" sz="28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69141" y="2969705"/>
            <a:ext cx="579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→</a:t>
            </a:r>
            <a:r>
              <a:rPr lang="ru-RU" sz="2800" dirty="0"/>
              <a:t> рассказ «День без вранья», 1964 г.</a:t>
            </a:r>
            <a:endParaRPr lang="sl-SI" sz="28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36526" y="4955395"/>
            <a:ext cx="8406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Сложные отношения с матерью</a:t>
            </a:r>
          </a:p>
          <a:p>
            <a:r>
              <a:rPr lang="ru-RU" sz="2800" dirty="0"/>
              <a:t>(</a:t>
            </a:r>
            <a:r>
              <a:rPr lang="ru-RU" sz="2800" dirty="0">
                <a:latin typeface="Times New Roman"/>
                <a:cs typeface="Times New Roman"/>
              </a:rPr>
              <a:t>→ повесть</a:t>
            </a:r>
            <a:r>
              <a:rPr lang="ru-RU" sz="2800" dirty="0"/>
              <a:t> «Террор любовью» 2006г., сериал 2009г. 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16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Поэтика</a:t>
            </a:r>
            <a:endParaRPr lang="sl-SI" sz="4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54933" y="1307373"/>
            <a:ext cx="793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Женская писательница, очень земная и человечная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68116" y="2074413"/>
            <a:ext cx="6299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Главная тема – любовь, тоска по идеалу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68116" y="2972548"/>
            <a:ext cx="6853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Герои Токаревой – обыкновенные люди, </a:t>
            </a:r>
          </a:p>
          <a:p>
            <a:r>
              <a:rPr lang="ru-RU" sz="2800" dirty="0"/>
              <a:t>                               обыкновенные проблемы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96750" y="4221088"/>
            <a:ext cx="6964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70-е, 80-е:   один сборник рассказов в 5 лет: </a:t>
            </a:r>
          </a:p>
          <a:p>
            <a:r>
              <a:rPr lang="ru-RU" sz="2800" dirty="0"/>
              <a:t>воровали в библиотеках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967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404" y="404664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«День без вранья», </a:t>
            </a:r>
            <a:r>
              <a:rPr lang="sl-SI" sz="3600" dirty="0"/>
              <a:t> </a:t>
            </a:r>
            <a:r>
              <a:rPr lang="ru-RU" sz="3600" dirty="0"/>
              <a:t>рассказ, 1964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568020" y="2265291"/>
            <a:ext cx="518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Совет писателя Войновича: </a:t>
            </a:r>
          </a:p>
          <a:p>
            <a:r>
              <a:rPr lang="ru-RU" sz="2400" dirty="0"/>
              <a:t>твоя сила  - в подробностях (допиши!)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568021" y="1184099"/>
            <a:ext cx="490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Сначала фельетон на 2ух страницах</a:t>
            </a:r>
          </a:p>
          <a:p>
            <a:r>
              <a:rPr lang="ru-RU" sz="2400" dirty="0"/>
              <a:t>для сатирического журнала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613781" y="3443284"/>
            <a:ext cx="313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Рукопись 42 страницы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613781" y="4077072"/>
            <a:ext cx="321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Литературный журнал </a:t>
            </a:r>
          </a:p>
          <a:p>
            <a:r>
              <a:rPr lang="ru-RU" sz="2400" dirty="0"/>
              <a:t>«Молодая гвардия»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836094" y="5301208"/>
            <a:ext cx="334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Проснулась знаменитой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" y="1185150"/>
            <a:ext cx="3029719" cy="49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pPr algn="ctr"/>
            <a:r>
              <a:rPr lang="ru-RU" dirty="0"/>
              <a:t>День без вранья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80970" y="3356992"/>
            <a:ext cx="8229600" cy="15121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Главный герой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Композиция рассказа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Ученики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Коллеги-учителя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Девушка Нина и её родители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Давний друг Лёнька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r>
              <a:rPr lang="ru-RU" sz="11200" dirty="0"/>
              <a:t>Финал</a:t>
            </a:r>
            <a:endParaRPr lang="sl-SI" sz="11200" dirty="0"/>
          </a:p>
          <a:p>
            <a:pPr marL="457200" indent="-457200"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79512" y="1844824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hlinkClick r:id="rId2"/>
              </a:rPr>
              <a:t>https://www.youtube.com/watch?v=KTUAfXi67Ok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179227" y="1256120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Буктрейлер (1 мин).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3297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0480" cy="1600200"/>
          </a:xfrm>
        </p:spPr>
        <p:txBody>
          <a:bodyPr>
            <a:noAutofit/>
          </a:bodyPr>
          <a:lstStyle/>
          <a:p>
            <a:r>
              <a:rPr lang="ru-RU" sz="3200" dirty="0"/>
              <a:t>Главный герой Валентин, 25 лет,</a:t>
            </a:r>
            <a:br>
              <a:rPr lang="ru-RU" sz="3200" dirty="0"/>
            </a:br>
            <a:r>
              <a:rPr lang="ru-RU" sz="3200" dirty="0"/>
              <a:t>учитель французского языка </a:t>
            </a:r>
            <a:br>
              <a:rPr lang="ru-RU" sz="3200" dirty="0"/>
            </a:br>
            <a:r>
              <a:rPr lang="ru-RU" sz="3200" dirty="0"/>
              <a:t>в школе</a:t>
            </a:r>
            <a:endParaRPr lang="sl-SI" sz="3200" dirty="0"/>
          </a:p>
        </p:txBody>
      </p:sp>
      <p:pic>
        <p:nvPicPr>
          <p:cNvPr id="3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0"/>
            <a:ext cx="6120680" cy="3311187"/>
          </a:xfrm>
        </p:spPr>
      </p:pic>
      <p:sp>
        <p:nvSpPr>
          <p:cNvPr id="4" name="PoljeZBesedilom 3"/>
          <p:cNvSpPr txBox="1"/>
          <p:nvPr/>
        </p:nvSpPr>
        <p:spPr>
          <a:xfrm>
            <a:off x="1043608" y="6185411"/>
            <a:ext cx="792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Актёр Иннокентий Смоктуновский,  в роли Гамлета (1964)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2483768" y="177281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Я </a:t>
            </a:r>
            <a:r>
              <a:rPr lang="sl-SI" sz="2400" b="1" dirty="0" err="1"/>
              <a:t>пох</a:t>
            </a:r>
            <a:r>
              <a:rPr lang="sl-SI" sz="2400" b="1" u="sng" dirty="0" err="1"/>
              <a:t>о</a:t>
            </a:r>
            <a:r>
              <a:rPr lang="sl-SI" sz="2400" b="1" dirty="0" err="1"/>
              <a:t>ж</a:t>
            </a:r>
            <a:r>
              <a:rPr lang="sl-SI" sz="2400" b="1" dirty="0"/>
              <a:t> </a:t>
            </a:r>
            <a:r>
              <a:rPr lang="sl-SI" sz="2400" b="1" dirty="0" err="1"/>
              <a:t>на</a:t>
            </a:r>
            <a:r>
              <a:rPr lang="sl-SI" sz="2400" b="1" dirty="0"/>
              <a:t> </a:t>
            </a:r>
            <a:r>
              <a:rPr lang="sl-SI" sz="2400" b="1" dirty="0" err="1"/>
              <a:t>киноартиста</a:t>
            </a:r>
            <a:r>
              <a:rPr lang="sl-SI" sz="2400" b="1" dirty="0"/>
              <a:t> </a:t>
            </a:r>
            <a:r>
              <a:rPr lang="sl-SI" sz="2400" b="1" dirty="0" err="1"/>
              <a:t>Смоктун</a:t>
            </a:r>
            <a:r>
              <a:rPr lang="sl-SI" sz="2400" b="1" u="sng" dirty="0" err="1"/>
              <a:t>о</a:t>
            </a:r>
            <a:r>
              <a:rPr lang="sl-SI" sz="2400" b="1" dirty="0" err="1"/>
              <a:t>вского</a:t>
            </a:r>
            <a:r>
              <a:rPr lang="sl-SI" sz="2400" b="1" dirty="0"/>
              <a:t>, </a:t>
            </a:r>
            <a:r>
              <a:rPr lang="sl-SI" sz="2400" b="1" dirty="0" err="1"/>
              <a:t>только</a:t>
            </a:r>
            <a:r>
              <a:rPr lang="sl-SI" sz="2400" b="1" dirty="0"/>
              <a:t> у </a:t>
            </a:r>
            <a:r>
              <a:rPr lang="sl-SI" sz="2400" b="1" dirty="0" err="1"/>
              <a:t>меня</a:t>
            </a:r>
            <a:r>
              <a:rPr lang="sl-SI" sz="2400" b="1" dirty="0"/>
              <a:t> </a:t>
            </a:r>
            <a:r>
              <a:rPr lang="sl-SI" sz="2400" b="1" dirty="0" err="1"/>
              <a:t>вол</a:t>
            </a:r>
            <a:r>
              <a:rPr lang="sl-SI" sz="2400" b="1" u="sng" dirty="0" err="1"/>
              <a:t>о</a:t>
            </a:r>
            <a:r>
              <a:rPr lang="sl-SI" sz="2400" b="1" dirty="0" err="1"/>
              <a:t>с</a:t>
            </a:r>
            <a:r>
              <a:rPr lang="sl-SI" sz="2400" b="1" dirty="0"/>
              <a:t> </a:t>
            </a:r>
            <a:r>
              <a:rPr lang="sl-SI" sz="2400" b="1" dirty="0" err="1"/>
              <a:t>поб</a:t>
            </a:r>
            <a:r>
              <a:rPr lang="sl-SI" sz="2400" b="1" u="sng" dirty="0" err="1"/>
              <a:t>о</a:t>
            </a:r>
            <a:r>
              <a:rPr lang="sl-SI" sz="2400" b="1" dirty="0" err="1"/>
              <a:t>льше</a:t>
            </a:r>
            <a:r>
              <a:rPr lang="sl-SI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968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261737"/>
            <a:ext cx="6781800" cy="1600200"/>
          </a:xfrm>
        </p:spPr>
        <p:txBody>
          <a:bodyPr>
            <a:normAutofit/>
          </a:bodyPr>
          <a:lstStyle/>
          <a:p>
            <a:r>
              <a:rPr lang="ru-RU" sz="4400" dirty="0"/>
              <a:t>Главный герой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45009" y="44625"/>
            <a:ext cx="7498991" cy="1512167"/>
          </a:xfrm>
        </p:spPr>
        <p:txBody>
          <a:bodyPr>
            <a:normAutofit/>
          </a:bodyPr>
          <a:lstStyle/>
          <a:p>
            <a:pPr algn="just"/>
            <a:r>
              <a:rPr lang="sl-SI" sz="2200" dirty="0" err="1"/>
              <a:t>Когда</a:t>
            </a:r>
            <a:r>
              <a:rPr lang="sl-SI" sz="2200" dirty="0"/>
              <a:t>-</a:t>
            </a:r>
            <a:r>
              <a:rPr lang="sl-SI" sz="2200" dirty="0" err="1"/>
              <a:t>то</a:t>
            </a:r>
            <a:r>
              <a:rPr lang="sl-SI" sz="2200" dirty="0"/>
              <a:t> я </a:t>
            </a:r>
            <a:r>
              <a:rPr lang="sl-SI" sz="2200" b="1" dirty="0" err="1">
                <a:solidFill>
                  <a:srgbClr val="FF0000"/>
                </a:solidFill>
              </a:rPr>
              <a:t>хотел</a:t>
            </a:r>
            <a:r>
              <a:rPr lang="sl-SI" sz="2200" dirty="0"/>
              <a:t> </a:t>
            </a:r>
            <a:r>
              <a:rPr lang="sl-SI" sz="2200" dirty="0" err="1"/>
              <a:t>учиться</a:t>
            </a:r>
            <a:r>
              <a:rPr lang="sl-SI" sz="2200" dirty="0"/>
              <a:t> в </a:t>
            </a:r>
            <a:r>
              <a:rPr lang="sl-SI" sz="2200" dirty="0" err="1"/>
              <a:t>Литературном</a:t>
            </a:r>
            <a:r>
              <a:rPr lang="sl-SI" sz="2200" dirty="0"/>
              <a:t> </a:t>
            </a:r>
            <a:r>
              <a:rPr lang="sl-SI" sz="2200" dirty="0" err="1"/>
              <a:t>институте</a:t>
            </a:r>
            <a:r>
              <a:rPr lang="sl-SI" sz="2200" dirty="0"/>
              <a:t>, </a:t>
            </a:r>
            <a:r>
              <a:rPr lang="sl-SI" sz="2200" dirty="0" err="1"/>
              <a:t>на</a:t>
            </a:r>
            <a:r>
              <a:rPr lang="sl-SI" sz="2200" dirty="0"/>
              <a:t> </a:t>
            </a:r>
            <a:r>
              <a:rPr lang="sl-SI" sz="2200" dirty="0" err="1"/>
              <a:t>отделении</a:t>
            </a:r>
            <a:r>
              <a:rPr lang="sl-SI" sz="2200" dirty="0"/>
              <a:t> </a:t>
            </a:r>
            <a:r>
              <a:rPr lang="sl-SI" sz="2200" dirty="0" err="1"/>
              <a:t>художественного</a:t>
            </a:r>
            <a:r>
              <a:rPr lang="sl-SI" sz="2200" dirty="0"/>
              <a:t> </a:t>
            </a:r>
            <a:r>
              <a:rPr lang="sl-SI" sz="2200" dirty="0" err="1"/>
              <a:t>перевода</a:t>
            </a:r>
            <a:r>
              <a:rPr lang="sl-SI" sz="2200" dirty="0"/>
              <a:t>, </a:t>
            </a:r>
            <a:r>
              <a:rPr lang="sl-SI" sz="2200" dirty="0" err="1">
                <a:solidFill>
                  <a:srgbClr val="FF0000"/>
                </a:solidFill>
              </a:rPr>
              <a:t>но</a:t>
            </a:r>
            <a:r>
              <a:rPr lang="sl-SI" sz="2200" dirty="0"/>
              <a:t> </a:t>
            </a:r>
            <a:r>
              <a:rPr lang="sl-SI" sz="2200" dirty="0" err="1"/>
              <a:t>меня</a:t>
            </a:r>
            <a:r>
              <a:rPr lang="sl-SI" sz="2200" dirty="0"/>
              <a:t> </a:t>
            </a:r>
            <a:r>
              <a:rPr lang="sl-SI" sz="2200" dirty="0" err="1"/>
              <a:t>туда</a:t>
            </a:r>
            <a:r>
              <a:rPr lang="sl-SI" sz="2200" dirty="0"/>
              <a:t> </a:t>
            </a:r>
            <a:r>
              <a:rPr lang="sl-SI" sz="2200" dirty="0" err="1"/>
              <a:t>не</a:t>
            </a:r>
            <a:r>
              <a:rPr lang="sl-SI" sz="2200" dirty="0"/>
              <a:t> </a:t>
            </a:r>
            <a:r>
              <a:rPr lang="sl-SI" sz="2200" dirty="0" err="1"/>
              <a:t>приняли</a:t>
            </a:r>
            <a:r>
              <a:rPr lang="sl-SI" sz="2200" dirty="0"/>
              <a:t>. </a:t>
            </a:r>
            <a:endParaRPr lang="ru-RU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9512" y="620688"/>
            <a:ext cx="111569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Где хотел</a:t>
            </a:r>
          </a:p>
          <a:p>
            <a:r>
              <a:rPr lang="ru-RU" dirty="0"/>
              <a:t>учиться?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95825" y="1844823"/>
            <a:ext cx="117397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Кем хотел</a:t>
            </a:r>
          </a:p>
          <a:p>
            <a:r>
              <a:rPr lang="ru-RU" dirty="0"/>
              <a:t>работать?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0398" y="2957109"/>
            <a:ext cx="15959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Кем работает?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0" y="3667676"/>
            <a:ext cx="158133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Сколько хочет</a:t>
            </a:r>
          </a:p>
          <a:p>
            <a:r>
              <a:rPr lang="ru-RU" dirty="0"/>
              <a:t>работать?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699" y="4914170"/>
            <a:ext cx="170072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Что говорит </a:t>
            </a:r>
          </a:p>
          <a:p>
            <a:r>
              <a:rPr lang="ru-RU" dirty="0"/>
              <a:t>о герое</a:t>
            </a:r>
          </a:p>
          <a:p>
            <a:r>
              <a:rPr lang="ru-RU" dirty="0"/>
              <a:t>его невеста?</a:t>
            </a:r>
          </a:p>
          <a:p>
            <a:r>
              <a:rPr lang="ru-RU" dirty="0"/>
              <a:t>Мама невесты?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754421" y="1267019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err="1"/>
              <a:t>Окончив</a:t>
            </a:r>
            <a:r>
              <a:rPr lang="sl-SI" sz="2400" dirty="0"/>
              <a:t> </a:t>
            </a:r>
            <a:r>
              <a:rPr lang="sl-SI" sz="2400" b="1" dirty="0" err="1"/>
              <a:t>иняз</a:t>
            </a:r>
            <a:r>
              <a:rPr lang="ru-RU" sz="2400" b="1" dirty="0"/>
              <a:t> (= Институт иностранных языков)</a:t>
            </a:r>
            <a:r>
              <a:rPr lang="sl-SI" sz="2400" dirty="0"/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хотел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dirty="0" err="1"/>
              <a:t>работать</a:t>
            </a:r>
            <a:r>
              <a:rPr lang="sl-SI" sz="2400" dirty="0"/>
              <a:t> </a:t>
            </a:r>
            <a:r>
              <a:rPr lang="sl-SI" sz="2400" dirty="0" err="1"/>
              <a:t>переводчиком</a:t>
            </a:r>
            <a:r>
              <a:rPr lang="sl-SI" sz="2400" dirty="0"/>
              <a:t>, </a:t>
            </a:r>
            <a:r>
              <a:rPr lang="sl-SI" sz="2400" dirty="0" err="1"/>
              <a:t>ездить</a:t>
            </a:r>
            <a:r>
              <a:rPr lang="sl-SI" sz="2400" dirty="0"/>
              <a:t> с </a:t>
            </a:r>
            <a:r>
              <a:rPr lang="sl-SI" sz="2400" dirty="0" err="1"/>
              <a:t>делегациями</a:t>
            </a:r>
            <a:r>
              <a:rPr lang="sl-SI" sz="2400" dirty="0"/>
              <a:t> </a:t>
            </a:r>
            <a:r>
              <a:rPr lang="sl-SI" sz="2400" dirty="0" err="1"/>
              <a:t>за</a:t>
            </a:r>
            <a:r>
              <a:rPr lang="sl-SI" sz="2400" dirty="0"/>
              <a:t> </a:t>
            </a:r>
            <a:r>
              <a:rPr lang="sl-SI" sz="2400" dirty="0" err="1"/>
              <a:t>границу</a:t>
            </a:r>
            <a:r>
              <a:rPr lang="sl-SI" sz="2400" dirty="0"/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но</a:t>
            </a:r>
            <a:r>
              <a:rPr lang="sl-SI" sz="2400" dirty="0"/>
              <a:t> </a:t>
            </a:r>
            <a:r>
              <a:rPr lang="sl-SI" sz="2400" dirty="0" err="1"/>
              <a:t>за</a:t>
            </a:r>
            <a:r>
              <a:rPr lang="sl-SI" sz="2400" dirty="0"/>
              <a:t> </a:t>
            </a:r>
            <a:r>
              <a:rPr lang="sl-SI" sz="2400" dirty="0" err="1"/>
              <a:t>границу</a:t>
            </a:r>
            <a:r>
              <a:rPr lang="sl-SI" sz="2400" dirty="0"/>
              <a:t> </a:t>
            </a:r>
            <a:r>
              <a:rPr lang="sl-SI" sz="2400" dirty="0" err="1"/>
              <a:t>меня</a:t>
            </a:r>
            <a:r>
              <a:rPr lang="sl-SI" sz="2400" dirty="0"/>
              <a:t> </a:t>
            </a:r>
            <a:r>
              <a:rPr lang="sl-SI" sz="2400" dirty="0" err="1"/>
              <a:t>никто</a:t>
            </a:r>
            <a:r>
              <a:rPr lang="sl-SI" sz="2400" dirty="0"/>
              <a:t>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приглашает</a:t>
            </a:r>
            <a:r>
              <a:rPr lang="sl-SI" sz="2400" dirty="0"/>
              <a:t>, а </a:t>
            </a:r>
            <a:r>
              <a:rPr lang="sl-SI" sz="2400" dirty="0" err="1"/>
              <a:t>самому</a:t>
            </a:r>
            <a:r>
              <a:rPr lang="sl-SI" sz="2400" dirty="0"/>
              <a:t> </a:t>
            </a:r>
            <a:r>
              <a:rPr lang="sl-SI" sz="2400" dirty="0" err="1"/>
              <a:t>ходить</a:t>
            </a:r>
            <a:r>
              <a:rPr lang="sl-SI" sz="2400" dirty="0"/>
              <a:t> и </a:t>
            </a:r>
            <a:r>
              <a:rPr lang="sl-SI" sz="2400" dirty="0" err="1"/>
              <a:t>напрашиваться</a:t>
            </a:r>
            <a:r>
              <a:rPr lang="sl-SI" sz="2400" dirty="0"/>
              <a:t> </a:t>
            </a:r>
            <a:r>
              <a:rPr lang="sl-SI" sz="2400" dirty="0" err="1"/>
              <a:t>неудобно</a:t>
            </a:r>
            <a:r>
              <a:rPr lang="sl-SI" sz="2400" dirty="0"/>
              <a:t>.</a:t>
            </a:r>
            <a:endParaRPr lang="ru-RU" sz="2400" dirty="0"/>
          </a:p>
        </p:txBody>
      </p:sp>
      <p:sp>
        <p:nvSpPr>
          <p:cNvPr id="11" name="Pravokotnik 10"/>
          <p:cNvSpPr/>
          <p:nvPr/>
        </p:nvSpPr>
        <p:spPr>
          <a:xfrm>
            <a:off x="1754421" y="2836679"/>
            <a:ext cx="7104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/>
              <a:t>Я </a:t>
            </a:r>
            <a:r>
              <a:rPr lang="sl-SI" sz="2400" dirty="0" err="1"/>
              <a:t>преподаю</a:t>
            </a:r>
            <a:r>
              <a:rPr lang="sl-SI" sz="2400" dirty="0"/>
              <a:t> </a:t>
            </a:r>
            <a:r>
              <a:rPr lang="sl-SI" sz="2400" dirty="0" err="1"/>
              <a:t>французский</a:t>
            </a:r>
            <a:r>
              <a:rPr lang="sl-SI" sz="2400" dirty="0"/>
              <a:t> </a:t>
            </a:r>
            <a:r>
              <a:rPr lang="sl-SI" sz="2400" dirty="0" err="1"/>
              <a:t>язык</a:t>
            </a:r>
            <a:r>
              <a:rPr lang="sl-SI" sz="2400" dirty="0"/>
              <a:t> с </a:t>
            </a:r>
            <a:r>
              <a:rPr lang="sl-SI" sz="2400" dirty="0" err="1"/>
              <a:t>нагрузкой</a:t>
            </a:r>
            <a:r>
              <a:rPr lang="sl-SI" sz="2400" dirty="0"/>
              <a:t> </a:t>
            </a:r>
            <a:r>
              <a:rPr lang="sl-SI" sz="2400" dirty="0" err="1"/>
              <a:t>двадцать</a:t>
            </a:r>
            <a:r>
              <a:rPr lang="sl-SI" sz="2400" dirty="0"/>
              <a:t> </a:t>
            </a:r>
            <a:r>
              <a:rPr lang="sl-SI" sz="2400" dirty="0" err="1"/>
              <a:t>четыре</a:t>
            </a:r>
            <a:r>
              <a:rPr lang="sl-SI" sz="2400" dirty="0"/>
              <a:t> </a:t>
            </a:r>
            <a:r>
              <a:rPr lang="sl-SI" sz="2400" dirty="0" err="1"/>
              <a:t>часа</a:t>
            </a:r>
            <a:r>
              <a:rPr lang="sl-SI" sz="2400" dirty="0"/>
              <a:t> в </a:t>
            </a:r>
            <a:r>
              <a:rPr lang="sl-SI" sz="2400" dirty="0" err="1"/>
              <a:t>неделю</a:t>
            </a:r>
            <a:r>
              <a:rPr lang="sl-SI" sz="2400" dirty="0"/>
              <a:t>. 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1824044" y="3713842"/>
            <a:ext cx="7104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/>
              <a:t>Я </a:t>
            </a:r>
            <a:r>
              <a:rPr lang="sl-SI" sz="2400" dirty="0" err="1"/>
              <a:t>бы</a:t>
            </a:r>
            <a:r>
              <a:rPr lang="sl-SI" sz="2400" dirty="0"/>
              <a:t> с </a:t>
            </a:r>
            <a:r>
              <a:rPr lang="sl-SI" sz="2400" dirty="0" err="1"/>
              <a:t>удовольствием</a:t>
            </a:r>
            <a:r>
              <a:rPr lang="sl-SI" sz="2400" dirty="0"/>
              <a:t> </a:t>
            </a:r>
            <a:r>
              <a:rPr lang="sl-SI" sz="2400" dirty="0" err="1"/>
              <a:t>работал</a:t>
            </a:r>
            <a:r>
              <a:rPr lang="sl-SI" sz="2400" dirty="0"/>
              <a:t> </a:t>
            </a:r>
            <a:r>
              <a:rPr lang="sl-SI" sz="2400" dirty="0" err="1"/>
              <a:t>двадцать</a:t>
            </a:r>
            <a:r>
              <a:rPr lang="sl-SI" sz="2400" dirty="0"/>
              <a:t> </a:t>
            </a:r>
            <a:r>
              <a:rPr lang="sl-SI" sz="2400" dirty="0" err="1"/>
              <a:t>четыре</a:t>
            </a:r>
            <a:r>
              <a:rPr lang="sl-SI" sz="2400" dirty="0"/>
              <a:t> </a:t>
            </a:r>
            <a:r>
              <a:rPr lang="sl-SI" sz="2400" dirty="0" err="1"/>
              <a:t>часа</a:t>
            </a:r>
            <a:r>
              <a:rPr lang="sl-SI" sz="2400" dirty="0"/>
              <a:t> в </a:t>
            </a:r>
            <a:r>
              <a:rPr lang="sl-SI" sz="2400" dirty="0" err="1"/>
              <a:t>год</a:t>
            </a:r>
            <a:r>
              <a:rPr lang="sl-SI" sz="2400" dirty="0"/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но</a:t>
            </a:r>
            <a:r>
              <a:rPr lang="sl-SI" sz="2400" dirty="0"/>
              <a:t> </a:t>
            </a:r>
            <a:r>
              <a:rPr lang="sl-SI" sz="2400" dirty="0" err="1"/>
              <a:t>тогда</a:t>
            </a:r>
            <a:r>
              <a:rPr lang="sl-SI" sz="2400" dirty="0"/>
              <a:t> </a:t>
            </a:r>
            <a:r>
              <a:rPr lang="sl-SI" sz="2400" dirty="0" err="1"/>
              <a:t>моя</a:t>
            </a:r>
            <a:r>
              <a:rPr lang="sl-SI" sz="2400" dirty="0"/>
              <a:t> </a:t>
            </a:r>
            <a:r>
              <a:rPr lang="sl-SI" sz="2400" dirty="0" err="1"/>
              <a:t>годовая</a:t>
            </a:r>
            <a:r>
              <a:rPr lang="sl-SI" sz="2400" dirty="0"/>
              <a:t> </a:t>
            </a:r>
            <a:r>
              <a:rPr lang="sl-SI" sz="2400" dirty="0" err="1"/>
              <a:t>зарплата</a:t>
            </a:r>
            <a:r>
              <a:rPr lang="sl-SI" sz="2400" dirty="0"/>
              <a:t> </a:t>
            </a:r>
            <a:r>
              <a:rPr lang="sl-SI" sz="2400" dirty="0" err="1"/>
              <a:t>равнялась</a:t>
            </a:r>
            <a:r>
              <a:rPr lang="sl-SI" sz="2400" dirty="0"/>
              <a:t> </a:t>
            </a:r>
            <a:r>
              <a:rPr lang="sl-SI" sz="2400" dirty="0" err="1"/>
              <a:t>бы</a:t>
            </a:r>
            <a:r>
              <a:rPr lang="sl-SI" sz="2400" dirty="0"/>
              <a:t> </a:t>
            </a:r>
            <a:r>
              <a:rPr lang="sl-SI" sz="2400" dirty="0" err="1"/>
              <a:t>недельной</a:t>
            </a:r>
            <a:r>
              <a:rPr lang="sl-SI" sz="2400" dirty="0"/>
              <a:t>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824045" y="4914171"/>
            <a:ext cx="7059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err="1"/>
              <a:t>Моя</a:t>
            </a:r>
            <a:r>
              <a:rPr lang="sl-SI" sz="2400" dirty="0"/>
              <a:t> </a:t>
            </a:r>
            <a:r>
              <a:rPr lang="sl-SI" sz="2400" b="1" dirty="0" err="1"/>
              <a:t>невеста</a:t>
            </a:r>
            <a:r>
              <a:rPr lang="sl-SI" sz="2400" b="1" dirty="0"/>
              <a:t> </a:t>
            </a:r>
            <a:r>
              <a:rPr lang="sl-SI" sz="2400" b="1" dirty="0" err="1"/>
              <a:t>Нина</a:t>
            </a:r>
            <a:r>
              <a:rPr lang="sl-SI" sz="2400" dirty="0"/>
              <a:t> </a:t>
            </a:r>
            <a:r>
              <a:rPr lang="ru-RU" sz="2400" dirty="0"/>
              <a:t>(с ней уже 5 лет) </a:t>
            </a:r>
            <a:r>
              <a:rPr lang="sl-SI" sz="2400" dirty="0" err="1"/>
              <a:t>говорит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я </a:t>
            </a:r>
            <a:r>
              <a:rPr lang="sl-SI" sz="2400" b="1" dirty="0" err="1"/>
              <a:t>стесняюсь</a:t>
            </a:r>
            <a:r>
              <a:rPr lang="sl-SI" sz="2400" b="1" dirty="0"/>
              <a:t> </a:t>
            </a:r>
            <a:r>
              <a:rPr lang="sl-SI" sz="2400" b="1" dirty="0" err="1"/>
              <a:t>всегда</a:t>
            </a:r>
            <a:r>
              <a:rPr lang="sl-SI" sz="2400" b="1" dirty="0"/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не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там</a:t>
            </a:r>
            <a:r>
              <a:rPr lang="sl-SI" sz="2400" b="1" dirty="0">
                <a:solidFill>
                  <a:srgbClr val="FF0000"/>
                </a:solidFill>
              </a:rPr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где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надо</a:t>
            </a:r>
            <a:r>
              <a:rPr lang="sl-SI" sz="2400" dirty="0"/>
              <a:t>. А е</a:t>
            </a:r>
            <a:r>
              <a:rPr lang="ru-RU" sz="2400" dirty="0"/>
              <a:t>ё</a:t>
            </a:r>
            <a:r>
              <a:rPr lang="sl-SI" sz="2400" dirty="0"/>
              <a:t> </a:t>
            </a:r>
            <a:r>
              <a:rPr lang="sl-SI" sz="2400" dirty="0" err="1"/>
              <a:t>мама</a:t>
            </a:r>
            <a:r>
              <a:rPr lang="sl-SI" sz="2400" dirty="0"/>
              <a:t> </a:t>
            </a:r>
            <a:r>
              <a:rPr lang="sl-SI" sz="2400" dirty="0" err="1"/>
              <a:t>говорит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b="1" dirty="0"/>
              <a:t>я </a:t>
            </a:r>
            <a:r>
              <a:rPr lang="sl-SI" sz="2400" b="1" dirty="0" err="1"/>
              <a:t>сижу</a:t>
            </a:r>
            <a:r>
              <a:rPr lang="sl-SI" sz="2400" b="1" dirty="0"/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не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на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сво</a:t>
            </a:r>
            <a:r>
              <a:rPr lang="ru-RU" sz="2400" b="1" dirty="0">
                <a:solidFill>
                  <a:srgbClr val="FF0000"/>
                </a:solidFill>
              </a:rPr>
              <a:t>ё</a:t>
            </a:r>
            <a:r>
              <a:rPr lang="sl-SI" sz="2400" b="1" dirty="0">
                <a:solidFill>
                  <a:srgbClr val="FF0000"/>
                </a:solidFill>
              </a:rPr>
              <a:t>м </a:t>
            </a:r>
            <a:r>
              <a:rPr lang="sl-SI" sz="2400" b="1" dirty="0" err="1">
                <a:solidFill>
                  <a:srgbClr val="FF0000"/>
                </a:solidFill>
              </a:rPr>
              <a:t>месте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4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r>
              <a:rPr lang="ru-RU" dirty="0"/>
              <a:t>Нелюбимая профессия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548680"/>
            <a:ext cx="8706544" cy="4759424"/>
          </a:xfrm>
        </p:spPr>
        <p:txBody>
          <a:bodyPr>
            <a:normAutofit/>
          </a:bodyPr>
          <a:lstStyle/>
          <a:p>
            <a:r>
              <a:rPr lang="sl-SI" dirty="0"/>
              <a:t>Я – </a:t>
            </a:r>
            <a:r>
              <a:rPr lang="sl-SI" dirty="0" err="1"/>
              <a:t>плохой</a:t>
            </a:r>
            <a:r>
              <a:rPr lang="sl-SI" dirty="0"/>
              <a:t> </a:t>
            </a:r>
            <a:r>
              <a:rPr lang="sl-SI" dirty="0" err="1"/>
              <a:t>учитель</a:t>
            </a:r>
            <a:r>
              <a:rPr lang="sl-SI" dirty="0"/>
              <a:t>. </a:t>
            </a:r>
          </a:p>
          <a:p>
            <a:r>
              <a:rPr lang="sl-SI" dirty="0" err="1"/>
              <a:t>Уроки</a:t>
            </a:r>
            <a:r>
              <a:rPr lang="sl-SI" dirty="0"/>
              <a:t> у </a:t>
            </a:r>
            <a:r>
              <a:rPr lang="sl-SI" dirty="0" err="1"/>
              <a:t>меня</a:t>
            </a:r>
            <a:r>
              <a:rPr lang="sl-SI" dirty="0"/>
              <a:t> </a:t>
            </a:r>
            <a:r>
              <a:rPr lang="sl-SI" dirty="0" err="1"/>
              <a:t>скучные</a:t>
            </a:r>
            <a:r>
              <a:rPr lang="sl-SI" dirty="0"/>
              <a:t>. Я </a:t>
            </a:r>
            <a:r>
              <a:rPr lang="sl-SI" dirty="0" err="1"/>
              <a:t>все</a:t>
            </a:r>
            <a:r>
              <a:rPr lang="sl-SI" dirty="0"/>
              <a:t> </a:t>
            </a:r>
            <a:r>
              <a:rPr lang="sl-SI" dirty="0" err="1"/>
              <a:t>гляжу</a:t>
            </a:r>
            <a:r>
              <a:rPr lang="sl-SI" dirty="0"/>
              <a:t> </a:t>
            </a:r>
            <a:r>
              <a:rPr lang="sl-SI" dirty="0" err="1"/>
              <a:t>на</a:t>
            </a:r>
            <a:r>
              <a:rPr lang="sl-SI" dirty="0"/>
              <a:t> </a:t>
            </a:r>
            <a:r>
              <a:rPr lang="sl-SI" dirty="0" err="1"/>
              <a:t>часы</a:t>
            </a:r>
            <a:r>
              <a:rPr lang="sl-SI" dirty="0"/>
              <a:t>, </a:t>
            </a:r>
            <a:r>
              <a:rPr lang="sl-SI" dirty="0" err="1"/>
              <a:t>сколько</a:t>
            </a:r>
            <a:r>
              <a:rPr lang="sl-SI" dirty="0"/>
              <a:t> </a:t>
            </a:r>
            <a:r>
              <a:rPr lang="sl-SI" dirty="0" err="1"/>
              <a:t>минут</a:t>
            </a:r>
            <a:r>
              <a:rPr lang="sl-SI" dirty="0"/>
              <a:t> </a:t>
            </a:r>
            <a:r>
              <a:rPr lang="sl-SI" dirty="0" err="1"/>
              <a:t>осталось</a:t>
            </a:r>
            <a:r>
              <a:rPr lang="sl-SI" dirty="0"/>
              <a:t> </a:t>
            </a:r>
            <a:r>
              <a:rPr lang="sl-SI" dirty="0" err="1"/>
              <a:t>до</a:t>
            </a:r>
            <a:r>
              <a:rPr lang="sl-SI" dirty="0"/>
              <a:t> </a:t>
            </a:r>
            <a:r>
              <a:rPr lang="sl-SI" dirty="0" err="1"/>
              <a:t>звонка</a:t>
            </a:r>
            <a:r>
              <a:rPr lang="sl-SI" dirty="0"/>
              <a:t>. </a:t>
            </a:r>
            <a:endParaRPr lang="ru-RU" dirty="0"/>
          </a:p>
          <a:p>
            <a:r>
              <a:rPr lang="sl-SI" dirty="0"/>
              <a:t>Я </a:t>
            </a:r>
            <a:r>
              <a:rPr lang="sl-SI" dirty="0" err="1"/>
              <a:t>прочитал</a:t>
            </a:r>
            <a:r>
              <a:rPr lang="sl-SI" dirty="0"/>
              <a:t> в </a:t>
            </a:r>
            <a:r>
              <a:rPr lang="sl-SI" dirty="0" err="1"/>
              <a:t>подлинниках</a:t>
            </a:r>
            <a:r>
              <a:rPr lang="sl-SI" dirty="0"/>
              <a:t> </a:t>
            </a:r>
            <a:r>
              <a:rPr lang="sl-SI" dirty="0" err="1"/>
              <a:t>всего</a:t>
            </a:r>
            <a:r>
              <a:rPr lang="sl-SI" dirty="0"/>
              <a:t> </a:t>
            </a:r>
            <a:r>
              <a:rPr lang="sl-SI" dirty="0" err="1"/>
              <a:t>Гюго</a:t>
            </a:r>
            <a:r>
              <a:rPr lang="sl-SI" dirty="0"/>
              <a:t>, </a:t>
            </a:r>
            <a:r>
              <a:rPr lang="sl-SI" dirty="0" err="1"/>
              <a:t>Мольера</a:t>
            </a:r>
            <a:r>
              <a:rPr lang="sl-SI" dirty="0"/>
              <a:t>, </a:t>
            </a:r>
            <a:r>
              <a:rPr lang="sl-SI" dirty="0" err="1"/>
              <a:t>Рабле</a:t>
            </a:r>
            <a:r>
              <a:rPr lang="sl-SI" dirty="0"/>
              <a:t>, а </a:t>
            </a:r>
            <a:r>
              <a:rPr lang="sl-SI" dirty="0" err="1"/>
              <a:t>здесь</a:t>
            </a:r>
            <a:r>
              <a:rPr lang="sl-SI" dirty="0"/>
              <a:t> </a:t>
            </a:r>
            <a:r>
              <a:rPr lang="sl-SI" dirty="0" err="1"/>
              <a:t>должен</a:t>
            </a:r>
            <a:r>
              <a:rPr lang="sl-SI" dirty="0"/>
              <a:t> </a:t>
            </a:r>
            <a:r>
              <a:rPr lang="sl-SI" dirty="0" err="1"/>
              <a:t>объяснять</a:t>
            </a:r>
            <a:r>
              <a:rPr lang="sl-SI" dirty="0"/>
              <a:t> </a:t>
            </a:r>
            <a:r>
              <a:rPr lang="sl-SI" dirty="0" err="1"/>
              <a:t>imparfait</a:t>
            </a:r>
            <a:r>
              <a:rPr lang="sl-SI" dirty="0"/>
              <a:t> </a:t>
            </a:r>
            <a:r>
              <a:rPr lang="sl-SI" dirty="0" err="1"/>
              <a:t>спрягаемого</a:t>
            </a:r>
            <a:r>
              <a:rPr lang="sl-SI" dirty="0"/>
              <a:t> </a:t>
            </a:r>
            <a:r>
              <a:rPr lang="sl-SI" dirty="0" err="1"/>
              <a:t>глагола</a:t>
            </a:r>
            <a:r>
              <a:rPr lang="sl-SI" dirty="0"/>
              <a:t> и </a:t>
            </a:r>
            <a:r>
              <a:rPr lang="sl-SI" dirty="0" err="1"/>
              <a:t>переводить</a:t>
            </a:r>
            <a:r>
              <a:rPr lang="sl-SI" dirty="0"/>
              <a:t> </a:t>
            </a:r>
            <a:r>
              <a:rPr lang="sl-SI" dirty="0" err="1"/>
              <a:t>фразы</a:t>
            </a:r>
            <a:r>
              <a:rPr lang="sl-SI" dirty="0"/>
              <a:t>: «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школа</a:t>
            </a:r>
            <a:r>
              <a:rPr lang="sl-SI" dirty="0"/>
              <a:t>», «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ученик</a:t>
            </a:r>
            <a:r>
              <a:rPr lang="sl-SI" dirty="0"/>
              <a:t>», «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утро</a:t>
            </a:r>
            <a:r>
              <a:rPr lang="sl-SI" dirty="0"/>
              <a:t>».</a:t>
            </a:r>
          </a:p>
          <a:p>
            <a:r>
              <a:rPr lang="sl-SI" dirty="0"/>
              <a:t>Я </a:t>
            </a:r>
            <a:r>
              <a:rPr lang="sl-SI" dirty="0" err="1"/>
              <a:t>объясняю</a:t>
            </a:r>
            <a:r>
              <a:rPr lang="sl-SI" dirty="0"/>
              <a:t> и </a:t>
            </a:r>
            <a:r>
              <a:rPr lang="sl-SI" dirty="0" err="1"/>
              <a:t>перевожу</a:t>
            </a:r>
            <a:r>
              <a:rPr lang="sl-SI" dirty="0"/>
              <a:t>, </a:t>
            </a:r>
            <a:r>
              <a:rPr lang="sl-SI" dirty="0" err="1"/>
              <a:t>но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морщусь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при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этом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как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чеховская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кошка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которая</a:t>
            </a:r>
            <a:r>
              <a:rPr lang="sl-SI" b="1" dirty="0">
                <a:solidFill>
                  <a:srgbClr val="FF0000"/>
                </a:solidFill>
              </a:rPr>
              <a:t> с </a:t>
            </a:r>
            <a:r>
              <a:rPr lang="sl-SI" b="1" dirty="0" err="1">
                <a:solidFill>
                  <a:srgbClr val="FF0000"/>
                </a:solidFill>
              </a:rPr>
              <a:t>голоду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ест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огурцы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на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огороде</a:t>
            </a:r>
            <a:r>
              <a:rPr lang="sl-SI" b="1" dirty="0">
                <a:solidFill>
                  <a:srgbClr val="FF0000"/>
                </a:solidFill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351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241245"/>
            <a:ext cx="7914456" cy="1600200"/>
          </a:xfrm>
        </p:spPr>
        <p:txBody>
          <a:bodyPr>
            <a:normAutofit/>
          </a:bodyPr>
          <a:lstStyle/>
          <a:p>
            <a:r>
              <a:rPr lang="ru-RU" sz="4800" dirty="0"/>
              <a:t>Нереализ</a:t>
            </a:r>
            <a:r>
              <a:rPr lang="ru-RU" sz="4800" u="sng" dirty="0"/>
              <a:t>о</a:t>
            </a:r>
            <a:r>
              <a:rPr lang="ru-RU" sz="4800" dirty="0"/>
              <a:t>ванные мечт</a:t>
            </a:r>
            <a:r>
              <a:rPr lang="ru-RU" sz="4800" u="sng" dirty="0"/>
              <a:t>ы</a:t>
            </a:r>
            <a:endParaRPr lang="sl-SI" sz="4800" u="sng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2736304"/>
          </a:xfrm>
        </p:spPr>
        <p:txBody>
          <a:bodyPr>
            <a:normAutofit/>
          </a:bodyPr>
          <a:lstStyle/>
          <a:p>
            <a:r>
              <a:rPr lang="sl-SI" dirty="0"/>
              <a:t>Я </a:t>
            </a:r>
            <a:r>
              <a:rPr lang="sl-SI" dirty="0" err="1"/>
              <a:t>действительно</a:t>
            </a:r>
            <a:r>
              <a:rPr lang="sl-SI" dirty="0"/>
              <a:t> </a:t>
            </a:r>
            <a:r>
              <a:rPr lang="sl-SI" dirty="0" err="1"/>
              <a:t>хотел</a:t>
            </a:r>
            <a:r>
              <a:rPr lang="sl-SI" dirty="0"/>
              <a:t> </a:t>
            </a:r>
            <a:r>
              <a:rPr lang="sl-SI" dirty="0" err="1"/>
              <a:t>тогда</a:t>
            </a:r>
            <a:r>
              <a:rPr lang="sl-SI" dirty="0"/>
              <a:t> (</a:t>
            </a:r>
            <a:r>
              <a:rPr lang="ru-RU" dirty="0"/>
              <a:t>после института) </a:t>
            </a:r>
            <a:r>
              <a:rPr lang="sl-SI" dirty="0" err="1"/>
              <a:t>поехать</a:t>
            </a:r>
            <a:r>
              <a:rPr lang="sl-SI" dirty="0"/>
              <a:t> в </a:t>
            </a:r>
            <a:r>
              <a:rPr lang="sl-SI" dirty="0" err="1"/>
              <a:t>степь</a:t>
            </a:r>
            <a:r>
              <a:rPr lang="sl-SI" dirty="0"/>
              <a:t>.</a:t>
            </a:r>
            <a:r>
              <a:rPr lang="ru-RU" dirty="0"/>
              <a:t> (...) </a:t>
            </a:r>
            <a:r>
              <a:rPr lang="sl-SI" dirty="0" err="1"/>
              <a:t>Мне</a:t>
            </a:r>
            <a:r>
              <a:rPr lang="sl-SI" dirty="0"/>
              <a:t> </a:t>
            </a:r>
            <a:r>
              <a:rPr lang="sl-SI" dirty="0" err="1"/>
              <a:t>хотелось</a:t>
            </a:r>
            <a:r>
              <a:rPr lang="sl-SI" dirty="0"/>
              <a:t> в </a:t>
            </a:r>
            <a:r>
              <a:rPr lang="sl-SI" dirty="0" err="1"/>
              <a:t>другие</a:t>
            </a:r>
            <a:r>
              <a:rPr lang="sl-SI" dirty="0"/>
              <a:t> </a:t>
            </a:r>
            <a:r>
              <a:rPr lang="sl-SI" dirty="0" err="1"/>
              <a:t>условия</a:t>
            </a:r>
            <a:r>
              <a:rPr lang="sl-SI" dirty="0"/>
              <a:t>, </a:t>
            </a:r>
            <a:r>
              <a:rPr lang="sl-SI" dirty="0" err="1"/>
              <a:t>потому</a:t>
            </a:r>
            <a:r>
              <a:rPr lang="sl-SI" dirty="0"/>
              <a:t> </a:t>
            </a:r>
            <a:r>
              <a:rPr lang="sl-SI" dirty="0" err="1"/>
              <a:t>что</a:t>
            </a:r>
            <a:r>
              <a:rPr lang="sl-SI" dirty="0"/>
              <a:t>, </a:t>
            </a:r>
            <a:r>
              <a:rPr lang="sl-SI" dirty="0" err="1"/>
              <a:t>говорят</a:t>
            </a:r>
            <a:r>
              <a:rPr lang="sl-SI" dirty="0"/>
              <a:t>, в </a:t>
            </a:r>
            <a:r>
              <a:rPr lang="sl-SI" dirty="0" err="1"/>
              <a:t>трудностях</a:t>
            </a:r>
            <a:r>
              <a:rPr lang="sl-SI" dirty="0"/>
              <a:t> </a:t>
            </a:r>
            <a:r>
              <a:rPr lang="sl-SI" dirty="0" err="1"/>
              <a:t>раскрывается</a:t>
            </a:r>
            <a:r>
              <a:rPr lang="sl-SI" dirty="0"/>
              <a:t> </a:t>
            </a:r>
            <a:r>
              <a:rPr lang="sl-SI" dirty="0" err="1"/>
              <a:t>личность</a:t>
            </a:r>
            <a:r>
              <a:rPr lang="sl-SI" dirty="0"/>
              <a:t>. </a:t>
            </a:r>
            <a:r>
              <a:rPr lang="sl-SI" dirty="0" err="1"/>
              <a:t>Может</a:t>
            </a:r>
            <a:r>
              <a:rPr lang="sl-SI" dirty="0"/>
              <a:t>, </a:t>
            </a:r>
            <a:r>
              <a:rPr lang="sl-SI" dirty="0" err="1"/>
              <a:t>вернувшись</a:t>
            </a:r>
            <a:r>
              <a:rPr lang="sl-SI" dirty="0"/>
              <a:t> </a:t>
            </a:r>
            <a:r>
              <a:rPr lang="sl-SI" dirty="0" err="1"/>
              <a:t>потом</a:t>
            </a:r>
            <a:r>
              <a:rPr lang="sl-SI" dirty="0"/>
              <a:t> в </a:t>
            </a:r>
            <a:r>
              <a:rPr lang="sl-SI" dirty="0" err="1"/>
              <a:t>Москву</a:t>
            </a:r>
            <a:r>
              <a:rPr lang="sl-SI" dirty="0"/>
              <a:t>, я </a:t>
            </a:r>
            <a:r>
              <a:rPr lang="sl-SI" dirty="0" err="1"/>
              <a:t>стал</a:t>
            </a:r>
            <a:r>
              <a:rPr lang="sl-SI" dirty="0"/>
              <a:t> </a:t>
            </a:r>
            <a:r>
              <a:rPr lang="sl-SI" dirty="0" err="1"/>
              <a:t>бы</a:t>
            </a:r>
            <a:r>
              <a:rPr lang="sl-SI" dirty="0"/>
              <a:t> </a:t>
            </a:r>
            <a:r>
              <a:rPr lang="sl-SI" dirty="0" err="1"/>
              <a:t>переводить</a:t>
            </a:r>
            <a:r>
              <a:rPr lang="sl-SI" dirty="0"/>
              <a:t> </a:t>
            </a:r>
            <a:r>
              <a:rPr lang="sl-SI" dirty="0" err="1"/>
              <a:t>книги</a:t>
            </a:r>
            <a:r>
              <a:rPr lang="sl-SI" dirty="0"/>
              <a:t> и </a:t>
            </a:r>
            <a:r>
              <a:rPr lang="sl-SI" dirty="0" err="1"/>
              <a:t>делал</a:t>
            </a:r>
            <a:r>
              <a:rPr lang="sl-SI" dirty="0"/>
              <a:t> </a:t>
            </a:r>
            <a:r>
              <a:rPr lang="sl-SI" dirty="0" err="1"/>
              <a:t>бы</a:t>
            </a:r>
            <a:r>
              <a:rPr lang="sl-SI" dirty="0"/>
              <a:t> 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хуже</a:t>
            </a:r>
            <a:r>
              <a:rPr lang="sl-SI" dirty="0"/>
              <a:t>, </a:t>
            </a:r>
            <a:r>
              <a:rPr lang="sl-SI" dirty="0" err="1"/>
              <a:t>чем</a:t>
            </a:r>
            <a:r>
              <a:rPr lang="sl-SI" dirty="0"/>
              <a:t> </a:t>
            </a:r>
            <a:r>
              <a:rPr lang="sl-SI" dirty="0" err="1"/>
              <a:t>Лозинский</a:t>
            </a:r>
            <a:r>
              <a:rPr lang="sl-SI" dirty="0"/>
              <a:t>. </a:t>
            </a:r>
            <a:r>
              <a:rPr lang="ru-RU" dirty="0"/>
              <a:t> (...)  М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хотелось</a:t>
            </a:r>
            <a:r>
              <a:rPr lang="sl-SI" dirty="0"/>
              <a:t> </a:t>
            </a:r>
            <a:r>
              <a:rPr lang="sl-SI" dirty="0" err="1"/>
              <a:t>посмотреть</a:t>
            </a:r>
            <a:r>
              <a:rPr lang="sl-SI" dirty="0"/>
              <a:t>, </a:t>
            </a:r>
            <a:r>
              <a:rPr lang="sl-SI" dirty="0" err="1"/>
              <a:t>какая</a:t>
            </a:r>
            <a:r>
              <a:rPr lang="sl-SI" dirty="0"/>
              <a:t> </a:t>
            </a:r>
            <a:r>
              <a:rPr lang="sl-SI" dirty="0" err="1"/>
              <a:t>она</a:t>
            </a:r>
            <a:r>
              <a:rPr lang="sl-SI" dirty="0"/>
              <a:t>, </a:t>
            </a:r>
            <a:r>
              <a:rPr lang="sl-SI" dirty="0" err="1"/>
              <a:t>степь</a:t>
            </a:r>
            <a:r>
              <a:rPr lang="sl-SI" dirty="0"/>
              <a:t>, и </a:t>
            </a:r>
            <a:r>
              <a:rPr lang="sl-SI" dirty="0" err="1"/>
              <a:t>познакомиться</a:t>
            </a:r>
            <a:r>
              <a:rPr lang="sl-SI" dirty="0"/>
              <a:t> с </a:t>
            </a:r>
            <a:r>
              <a:rPr lang="sl-SI" dirty="0" err="1"/>
              <a:t>людьми</a:t>
            </a:r>
            <a:r>
              <a:rPr lang="sl-SI" dirty="0"/>
              <a:t>, </a:t>
            </a:r>
            <a:r>
              <a:rPr lang="sl-SI" dirty="0" err="1"/>
              <a:t>которые</a:t>
            </a:r>
            <a:r>
              <a:rPr lang="sl-SI" dirty="0"/>
              <a:t> </a:t>
            </a:r>
            <a:r>
              <a:rPr lang="sl-SI" dirty="0" err="1"/>
              <a:t>живут</a:t>
            </a:r>
            <a:r>
              <a:rPr lang="sl-SI" dirty="0"/>
              <a:t> </a:t>
            </a:r>
            <a:r>
              <a:rPr lang="sl-SI" dirty="0" err="1"/>
              <a:t>там</a:t>
            </a:r>
            <a:r>
              <a:rPr lang="sl-SI" dirty="0"/>
              <a:t>, </a:t>
            </a:r>
            <a:r>
              <a:rPr lang="sl-SI" dirty="0" err="1"/>
              <a:t>работают</a:t>
            </a:r>
            <a:r>
              <a:rPr lang="sl-SI" dirty="0"/>
              <a:t> и </a:t>
            </a:r>
            <a:r>
              <a:rPr lang="sl-SI" dirty="0" err="1"/>
              <a:t>обходятся</a:t>
            </a:r>
            <a:r>
              <a:rPr lang="sl-SI" dirty="0"/>
              <a:t> </a:t>
            </a:r>
            <a:r>
              <a:rPr lang="sl-SI" dirty="0" err="1"/>
              <a:t>без</a:t>
            </a:r>
            <a:r>
              <a:rPr lang="sl-SI" dirty="0"/>
              <a:t> </a:t>
            </a:r>
            <a:r>
              <a:rPr lang="sl-SI" dirty="0" err="1"/>
              <a:t>московской</a:t>
            </a:r>
            <a:r>
              <a:rPr lang="sl-SI" dirty="0"/>
              <a:t> </a:t>
            </a:r>
            <a:r>
              <a:rPr lang="sl-SI" dirty="0" err="1"/>
              <a:t>прописки</a:t>
            </a:r>
            <a:r>
              <a:rPr lang="sl-SI" dirty="0"/>
              <a:t>.</a:t>
            </a:r>
            <a:endParaRPr lang="ru-RU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95536" y="32849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поехал, потому что </a:t>
            </a:r>
            <a:r>
              <a:rPr lang="sl-SI" sz="2400" dirty="0"/>
              <a:t>у </a:t>
            </a:r>
            <a:r>
              <a:rPr lang="sl-SI" sz="2400" dirty="0" err="1"/>
              <a:t>меня</a:t>
            </a:r>
            <a:r>
              <a:rPr lang="sl-SI" sz="2400" dirty="0"/>
              <a:t> </a:t>
            </a:r>
            <a:r>
              <a:rPr lang="sl-SI" sz="2400" dirty="0" err="1"/>
              <a:t>очень</a:t>
            </a:r>
            <a:r>
              <a:rPr lang="sl-SI" sz="2400" dirty="0"/>
              <a:t> </a:t>
            </a:r>
            <a:r>
              <a:rPr lang="sl-SI" sz="2400" dirty="0" err="1"/>
              <a:t>больная</a:t>
            </a:r>
            <a:r>
              <a:rPr lang="sl-SI" sz="2400" dirty="0"/>
              <a:t> </a:t>
            </a:r>
            <a:r>
              <a:rPr lang="sl-SI" sz="2400" dirty="0" err="1"/>
              <a:t>мама</a:t>
            </a:r>
            <a:r>
              <a:rPr lang="sl-SI" sz="2400" dirty="0"/>
              <a:t>, </a:t>
            </a:r>
            <a:r>
              <a:rPr lang="sl-SI" sz="2400" dirty="0" err="1"/>
              <a:t>от</a:t>
            </a:r>
            <a:r>
              <a:rPr lang="sl-SI" sz="2400" dirty="0"/>
              <a:t> </a:t>
            </a:r>
            <a:r>
              <a:rPr lang="sl-SI" sz="2400" dirty="0" err="1"/>
              <a:t>которой</a:t>
            </a:r>
            <a:r>
              <a:rPr lang="sl-SI" sz="2400" dirty="0"/>
              <a:t> </a:t>
            </a:r>
            <a:r>
              <a:rPr lang="sl-SI" sz="2400" dirty="0" err="1"/>
              <a:t>ушел</a:t>
            </a:r>
            <a:r>
              <a:rPr lang="sl-SI" sz="2400" dirty="0"/>
              <a:t> </a:t>
            </a:r>
            <a:r>
              <a:rPr lang="sl-SI" sz="2400" dirty="0" err="1"/>
              <a:t>папа</a:t>
            </a:r>
            <a:r>
              <a:rPr lang="sl-SI" sz="2400" dirty="0"/>
              <a:t>. И </a:t>
            </a:r>
            <a:r>
              <a:rPr lang="sl-SI" sz="2400" dirty="0" err="1"/>
              <a:t>придется</a:t>
            </a:r>
            <a:r>
              <a:rPr lang="sl-SI" sz="2400" dirty="0"/>
              <a:t> </a:t>
            </a:r>
            <a:r>
              <a:rPr lang="sl-SI" sz="2400" dirty="0" err="1"/>
              <a:t>рассказать</a:t>
            </a:r>
            <a:r>
              <a:rPr lang="sl-SI" sz="2400" dirty="0"/>
              <a:t> </a:t>
            </a:r>
            <a:r>
              <a:rPr lang="sl-SI" sz="2400" dirty="0" err="1"/>
              <a:t>про</a:t>
            </a:r>
            <a:r>
              <a:rPr lang="sl-SI" sz="2400" dirty="0"/>
              <a:t> </a:t>
            </a:r>
            <a:r>
              <a:rPr lang="sl-SI" sz="2400" dirty="0" err="1"/>
              <a:t>Нину</a:t>
            </a:r>
            <a:r>
              <a:rPr lang="sl-SI" sz="2400" dirty="0"/>
              <a:t>, </a:t>
            </a:r>
            <a:r>
              <a:rPr lang="sl-SI" sz="2400" dirty="0" err="1"/>
              <a:t>которая</a:t>
            </a:r>
            <a:r>
              <a:rPr lang="sl-SI" sz="2400" dirty="0"/>
              <a:t> к </a:t>
            </a:r>
            <a:r>
              <a:rPr lang="sl-SI" sz="2400" dirty="0" err="1"/>
              <a:t>тому</a:t>
            </a:r>
            <a:r>
              <a:rPr lang="sl-SI" sz="2400" dirty="0"/>
              <a:t> </a:t>
            </a:r>
            <a:r>
              <a:rPr lang="sl-SI" sz="2400" dirty="0" err="1"/>
              <a:t>времени</a:t>
            </a:r>
            <a:r>
              <a:rPr lang="sl-SI" sz="2400" dirty="0"/>
              <a:t>, </a:t>
            </a:r>
            <a:r>
              <a:rPr lang="sl-SI" sz="2400" dirty="0" err="1"/>
              <a:t>когда</a:t>
            </a:r>
            <a:r>
              <a:rPr lang="sl-SI" sz="2400" dirty="0"/>
              <a:t> </a:t>
            </a:r>
            <a:r>
              <a:rPr lang="sl-SI" sz="2400" dirty="0" err="1"/>
              <a:t>меня</a:t>
            </a:r>
            <a:r>
              <a:rPr lang="sl-SI" sz="2400" dirty="0"/>
              <a:t> </a:t>
            </a:r>
            <a:r>
              <a:rPr lang="sl-SI" sz="2400" dirty="0" err="1"/>
              <a:t>распределяли</a:t>
            </a:r>
            <a:r>
              <a:rPr lang="sl-SI" sz="2400" dirty="0"/>
              <a:t>,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закончила</a:t>
            </a:r>
            <a:r>
              <a:rPr lang="sl-SI" sz="2400" dirty="0"/>
              <a:t> </a:t>
            </a:r>
            <a:r>
              <a:rPr lang="sl-SI" sz="2400" dirty="0" err="1"/>
              <a:t>еще</a:t>
            </a:r>
            <a:r>
              <a:rPr lang="sl-SI" sz="2400" dirty="0"/>
              <a:t> </a:t>
            </a:r>
            <a:r>
              <a:rPr lang="sl-SI" sz="2400" dirty="0" err="1"/>
              <a:t>своего</a:t>
            </a:r>
            <a:r>
              <a:rPr lang="sl-SI" sz="2400" dirty="0"/>
              <a:t> </a:t>
            </a:r>
            <a:r>
              <a:rPr lang="sl-SI" sz="2400" dirty="0" err="1"/>
              <a:t>высшего</a:t>
            </a:r>
            <a:r>
              <a:rPr lang="sl-SI" sz="2400" dirty="0"/>
              <a:t> </a:t>
            </a:r>
            <a:r>
              <a:rPr lang="sl-SI" sz="2400" dirty="0" err="1"/>
              <a:t>образования</a:t>
            </a:r>
            <a:r>
              <a:rPr lang="sl-SI" sz="2400" dirty="0"/>
              <a:t>, а </a:t>
            </a:r>
            <a:r>
              <a:rPr lang="sl-SI" sz="2400" dirty="0" err="1"/>
              <a:t>заканчивает</a:t>
            </a:r>
            <a:r>
              <a:rPr lang="sl-SI" sz="2400" dirty="0"/>
              <a:t> </a:t>
            </a:r>
            <a:r>
              <a:rPr lang="sl-SI" sz="2400" dirty="0" err="1"/>
              <a:t>только</a:t>
            </a:r>
            <a:r>
              <a:rPr lang="sl-SI" sz="2400" dirty="0"/>
              <a:t> в </a:t>
            </a:r>
            <a:r>
              <a:rPr lang="sl-SI" sz="2400" dirty="0" err="1"/>
              <a:t>этом</a:t>
            </a:r>
            <a:r>
              <a:rPr lang="sl-SI" sz="2400" dirty="0"/>
              <a:t> </a:t>
            </a:r>
            <a:r>
              <a:rPr lang="sl-SI" sz="2400" dirty="0" err="1"/>
              <a:t>году</a:t>
            </a:r>
            <a:r>
              <a:rPr lang="sl-SI" sz="2400" dirty="0"/>
              <a:t>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39552" y="508518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Сейчас мечтаю писать рассказы. Не пишу, потому что их не печатают. Говорят, чт о они – плохие.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179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490520" cy="1600200"/>
          </a:xfrm>
        </p:spPr>
        <p:txBody>
          <a:bodyPr>
            <a:normAutofit/>
          </a:bodyPr>
          <a:lstStyle/>
          <a:p>
            <a:r>
              <a:rPr lang="ru-RU" sz="4400" dirty="0"/>
              <a:t>Непонятные отношения с Ниной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400600"/>
          </a:xfrm>
        </p:spPr>
        <p:txBody>
          <a:bodyPr>
            <a:normAutofit/>
          </a:bodyPr>
          <a:lstStyle/>
          <a:p>
            <a:r>
              <a:rPr lang="sl-SI" dirty="0"/>
              <a:t>С </a:t>
            </a:r>
            <a:r>
              <a:rPr lang="sl-SI" dirty="0" err="1"/>
              <a:t>Ниной</a:t>
            </a:r>
            <a:r>
              <a:rPr lang="sl-SI" dirty="0"/>
              <a:t> </a:t>
            </a:r>
            <a:r>
              <a:rPr lang="sl-SI" dirty="0" err="1"/>
              <a:t>мы</a:t>
            </a:r>
            <a:r>
              <a:rPr lang="sl-SI" dirty="0"/>
              <a:t> </a:t>
            </a:r>
            <a:r>
              <a:rPr lang="sl-SI" dirty="0" err="1"/>
              <a:t>знакомы</a:t>
            </a:r>
            <a:r>
              <a:rPr lang="sl-SI" dirty="0"/>
              <a:t> </a:t>
            </a:r>
            <a:r>
              <a:rPr lang="sl-SI" b="1" dirty="0" err="1"/>
              <a:t>пять</a:t>
            </a:r>
            <a:r>
              <a:rPr lang="sl-SI" b="1" dirty="0"/>
              <a:t> </a:t>
            </a:r>
            <a:r>
              <a:rPr lang="sl-SI" b="1" dirty="0" err="1"/>
              <a:t>лет</a:t>
            </a:r>
            <a:r>
              <a:rPr lang="sl-SI" b="1" dirty="0"/>
              <a:t>,</a:t>
            </a:r>
            <a:r>
              <a:rPr lang="sl-SI" dirty="0"/>
              <a:t> </a:t>
            </a:r>
            <a:r>
              <a:rPr lang="sl-SI" b="1" dirty="0" err="1"/>
              <a:t>но</a:t>
            </a:r>
            <a:r>
              <a:rPr lang="sl-SI" b="1" dirty="0"/>
              <a:t> </a:t>
            </a:r>
            <a:r>
              <a:rPr lang="sl-SI" b="1" dirty="0" err="1"/>
              <a:t>наши</a:t>
            </a:r>
            <a:r>
              <a:rPr lang="sl-SI" b="1" dirty="0"/>
              <a:t> </a:t>
            </a:r>
            <a:r>
              <a:rPr lang="sl-SI" b="1" dirty="0" err="1"/>
              <a:t>отношения</a:t>
            </a:r>
            <a:r>
              <a:rPr lang="sl-SI" b="1" dirty="0"/>
              <a:t> </a:t>
            </a:r>
            <a:r>
              <a:rPr lang="sl-SI" b="1" dirty="0" err="1"/>
              <a:t>до</a:t>
            </a:r>
            <a:r>
              <a:rPr lang="sl-SI" b="1" dirty="0"/>
              <a:t> </a:t>
            </a:r>
            <a:r>
              <a:rPr lang="sl-SI" b="1" dirty="0" err="1"/>
              <a:t>сих</a:t>
            </a:r>
            <a:r>
              <a:rPr lang="sl-SI" b="1" dirty="0"/>
              <a:t> </a:t>
            </a:r>
            <a:r>
              <a:rPr lang="sl-SI" b="1" dirty="0" err="1"/>
              <a:t>пор</a:t>
            </a:r>
            <a:r>
              <a:rPr lang="sl-SI" b="1" dirty="0"/>
              <a:t> </a:t>
            </a:r>
            <a:r>
              <a:rPr lang="sl-SI" b="1" dirty="0" err="1"/>
              <a:t>не</a:t>
            </a:r>
            <a:r>
              <a:rPr lang="sl-SI" b="1" dirty="0"/>
              <a:t> </a:t>
            </a:r>
            <a:r>
              <a:rPr lang="sl-SI" b="1" dirty="0" err="1"/>
              <a:t>выяснены</a:t>
            </a:r>
            <a:r>
              <a:rPr lang="sl-SI" b="1" dirty="0"/>
              <a:t>. </a:t>
            </a:r>
            <a:r>
              <a:rPr lang="sl-SI" b="1" dirty="0" err="1"/>
              <a:t>За</a:t>
            </a:r>
            <a:r>
              <a:rPr lang="sl-SI" b="1" dirty="0"/>
              <a:t> </a:t>
            </a:r>
            <a:r>
              <a:rPr lang="sl-SI" b="1" dirty="0" err="1"/>
              <a:t>это</a:t>
            </a:r>
            <a:r>
              <a:rPr lang="sl-SI" b="1" dirty="0"/>
              <a:t> </a:t>
            </a:r>
            <a:r>
              <a:rPr lang="sl-SI" b="1" dirty="0" err="1"/>
              <a:t>время</a:t>
            </a:r>
            <a:r>
              <a:rPr lang="sl-SI" b="1" dirty="0"/>
              <a:t> у </a:t>
            </a:r>
            <a:r>
              <a:rPr lang="sl-SI" b="1" dirty="0" err="1"/>
              <a:t>нас</a:t>
            </a:r>
            <a:r>
              <a:rPr lang="sl-SI" b="1" dirty="0"/>
              <a:t> </a:t>
            </a:r>
            <a:r>
              <a:rPr lang="sl-SI" b="1" dirty="0" err="1"/>
              <a:t>было</a:t>
            </a:r>
            <a:r>
              <a:rPr lang="sl-SI" b="1" dirty="0"/>
              <a:t> </a:t>
            </a:r>
            <a:r>
              <a:rPr lang="sl-SI" b="1" dirty="0" err="1"/>
              <a:t>много</a:t>
            </a:r>
            <a:r>
              <a:rPr lang="sl-SI" b="1" dirty="0"/>
              <a:t> </a:t>
            </a:r>
            <a:r>
              <a:rPr lang="sl-SI" b="1" dirty="0" err="1"/>
              <a:t>хорошего</a:t>
            </a:r>
            <a:r>
              <a:rPr lang="sl-SI" b="1" dirty="0"/>
              <a:t> и </a:t>
            </a:r>
            <a:r>
              <a:rPr lang="sl-SI" b="1" dirty="0" err="1"/>
              <a:t>много</a:t>
            </a:r>
            <a:r>
              <a:rPr lang="sl-SI" b="1" dirty="0"/>
              <a:t> </a:t>
            </a:r>
            <a:r>
              <a:rPr lang="sl-SI" b="1" dirty="0" err="1"/>
              <a:t>плохого</a:t>
            </a:r>
            <a:r>
              <a:rPr lang="sl-SI" b="1" dirty="0"/>
              <a:t>.</a:t>
            </a:r>
            <a:endParaRPr lang="ru-RU" b="1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У </a:t>
            </a:r>
            <a:r>
              <a:rPr lang="sl-SI" b="1" dirty="0" err="1"/>
              <a:t>меня</a:t>
            </a:r>
            <a:r>
              <a:rPr lang="sl-SI" b="1" dirty="0"/>
              <a:t> </a:t>
            </a:r>
            <a:r>
              <a:rPr lang="sl-SI" b="1" dirty="0" err="1"/>
              <a:t>такое</a:t>
            </a:r>
            <a:r>
              <a:rPr lang="sl-SI" b="1" dirty="0"/>
              <a:t> </a:t>
            </a:r>
            <a:r>
              <a:rPr lang="sl-SI" b="1" dirty="0" err="1"/>
              <a:t>чувство</a:t>
            </a:r>
            <a:r>
              <a:rPr lang="sl-SI" b="1" dirty="0"/>
              <a:t>, </a:t>
            </a:r>
            <a:r>
              <a:rPr lang="sl-SI" b="1" dirty="0" err="1"/>
              <a:t>будто</a:t>
            </a:r>
            <a:r>
              <a:rPr lang="sl-SI" b="1" dirty="0"/>
              <a:t> </a:t>
            </a:r>
            <a:r>
              <a:rPr lang="sl-SI" b="1" dirty="0" err="1"/>
              <a:t>сам</a:t>
            </a:r>
            <a:r>
              <a:rPr lang="sl-SI" b="1" dirty="0"/>
              <a:t> </a:t>
            </a:r>
            <a:r>
              <a:rPr lang="sl-SI" b="1" dirty="0" err="1"/>
              <a:t>Господь</a:t>
            </a:r>
            <a:r>
              <a:rPr lang="sl-SI" b="1" dirty="0"/>
              <a:t> </a:t>
            </a:r>
            <a:r>
              <a:rPr lang="sl-SI" b="1" dirty="0" err="1"/>
              <a:t>Бог</a:t>
            </a:r>
            <a:r>
              <a:rPr lang="sl-SI" b="1" dirty="0"/>
              <a:t> </a:t>
            </a:r>
            <a:r>
              <a:rPr lang="sl-SI" b="1" dirty="0" err="1"/>
              <a:t>поручил</a:t>
            </a:r>
            <a:r>
              <a:rPr lang="sl-SI" b="1" dirty="0"/>
              <a:t> </a:t>
            </a:r>
            <a:r>
              <a:rPr lang="sl-SI" b="1" dirty="0" err="1"/>
              <a:t>мне</a:t>
            </a:r>
            <a:r>
              <a:rPr lang="sl-SI" b="1" dirty="0"/>
              <a:t> </a:t>
            </a:r>
            <a:r>
              <a:rPr lang="sl-SI" b="1" dirty="0" err="1"/>
              <a:t>заботу</a:t>
            </a:r>
            <a:r>
              <a:rPr lang="sl-SI" b="1" dirty="0"/>
              <a:t> о </a:t>
            </a:r>
            <a:r>
              <a:rPr lang="sl-SI" b="1" dirty="0" err="1"/>
              <a:t>ней</a:t>
            </a:r>
            <a:r>
              <a:rPr lang="sl-SI" dirty="0"/>
              <a:t>. И </a:t>
            </a:r>
            <a:r>
              <a:rPr lang="sl-SI" b="1" dirty="0"/>
              <a:t>я </a:t>
            </a:r>
            <a:r>
              <a:rPr lang="sl-SI" b="1" u="sng" dirty="0" err="1"/>
              <a:t>не</a:t>
            </a:r>
            <a:r>
              <a:rPr lang="sl-SI" b="1" u="sng" dirty="0"/>
              <a:t> </a:t>
            </a:r>
            <a:r>
              <a:rPr lang="sl-SI" b="1" u="sng" dirty="0" err="1"/>
              <a:t>знаю</a:t>
            </a:r>
            <a:r>
              <a:rPr lang="sl-SI" dirty="0"/>
              <a:t>, </a:t>
            </a:r>
            <a:r>
              <a:rPr lang="sl-SI" dirty="0" err="1"/>
              <a:t>то</a:t>
            </a:r>
            <a:r>
              <a:rPr lang="sl-SI" dirty="0"/>
              <a:t> </a:t>
            </a:r>
            <a:r>
              <a:rPr lang="sl-SI" dirty="0" err="1"/>
              <a:t>ли</a:t>
            </a:r>
            <a:r>
              <a:rPr lang="sl-SI" dirty="0"/>
              <a:t> </a:t>
            </a:r>
            <a:r>
              <a:rPr lang="sl-SI" dirty="0" err="1"/>
              <a:t>жить</a:t>
            </a:r>
            <a:r>
              <a:rPr lang="sl-SI" dirty="0"/>
              <a:t> </a:t>
            </a:r>
            <a:r>
              <a:rPr lang="sl-SI" dirty="0" err="1"/>
              <a:t>без</a:t>
            </a:r>
            <a:r>
              <a:rPr lang="sl-SI" dirty="0"/>
              <a:t> </a:t>
            </a:r>
            <a:r>
              <a:rPr lang="sl-SI" dirty="0" err="1"/>
              <a:t>этого</a:t>
            </a:r>
            <a:r>
              <a:rPr lang="sl-SI" dirty="0"/>
              <a:t>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могу</a:t>
            </a:r>
            <a:r>
              <a:rPr lang="sl-SI" dirty="0"/>
              <a:t>, </a:t>
            </a:r>
            <a:r>
              <a:rPr lang="sl-SI" dirty="0" err="1"/>
              <a:t>то</a:t>
            </a:r>
            <a:r>
              <a:rPr lang="sl-SI" dirty="0"/>
              <a:t> </a:t>
            </a:r>
            <a:r>
              <a:rPr lang="sl-SI" dirty="0" err="1"/>
              <a:t>ли</a:t>
            </a:r>
            <a:r>
              <a:rPr lang="sl-SI" dirty="0"/>
              <a:t> </a:t>
            </a:r>
            <a:r>
              <a:rPr lang="sl-SI" dirty="0" err="1"/>
              <a:t>мне</a:t>
            </a:r>
            <a:r>
              <a:rPr lang="sl-SI" dirty="0"/>
              <a:t> 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ни</a:t>
            </a:r>
            <a:r>
              <a:rPr lang="sl-SI" dirty="0"/>
              <a:t> к </a:t>
            </a:r>
            <a:r>
              <a:rPr lang="sl-SI" dirty="0" err="1"/>
              <a:t>чему</a:t>
            </a:r>
            <a:r>
              <a:rPr lang="sl-SI" dirty="0"/>
              <a:t>. </a:t>
            </a:r>
            <a:endParaRPr lang="ru-RU" dirty="0"/>
          </a:p>
          <a:p>
            <a:endParaRPr lang="sl-SI" dirty="0"/>
          </a:p>
          <a:p>
            <a:r>
              <a:rPr lang="sl-SI" dirty="0"/>
              <a:t>Я </a:t>
            </a:r>
            <a:r>
              <a:rPr lang="sl-SI" b="1" dirty="0" err="1"/>
              <a:t>до</a:t>
            </a:r>
            <a:r>
              <a:rPr lang="sl-SI" b="1" dirty="0"/>
              <a:t> </a:t>
            </a:r>
            <a:r>
              <a:rPr lang="sl-SI" b="1" dirty="0" err="1"/>
              <a:t>сих</a:t>
            </a:r>
            <a:r>
              <a:rPr lang="sl-SI" b="1" dirty="0"/>
              <a:t> </a:t>
            </a:r>
            <a:r>
              <a:rPr lang="sl-SI" b="1" dirty="0" err="1"/>
              <a:t>пор</a:t>
            </a:r>
            <a:r>
              <a:rPr lang="sl-SI" b="1" dirty="0"/>
              <a:t> </a:t>
            </a:r>
            <a:r>
              <a:rPr lang="sl-SI" b="1" u="sng" dirty="0" err="1"/>
              <a:t>не</a:t>
            </a:r>
            <a:r>
              <a:rPr lang="sl-SI" b="1" u="sng" dirty="0"/>
              <a:t> </a:t>
            </a:r>
            <a:r>
              <a:rPr lang="sl-SI" b="1" u="sng" dirty="0" err="1"/>
              <a:t>знаю</a:t>
            </a:r>
            <a:r>
              <a:rPr lang="sl-SI" u="sng" dirty="0"/>
              <a:t>, </a:t>
            </a:r>
            <a:r>
              <a:rPr lang="sl-SI" dirty="0" err="1"/>
              <a:t>поэтому</a:t>
            </a:r>
            <a:r>
              <a:rPr lang="sl-SI" dirty="0"/>
              <a:t> </a:t>
            </a:r>
            <a:r>
              <a:rPr lang="sl-SI" dirty="0" err="1"/>
              <a:t>мы</a:t>
            </a:r>
            <a:r>
              <a:rPr lang="sl-SI" dirty="0"/>
              <a:t> </a:t>
            </a:r>
            <a:r>
              <a:rPr lang="sl-SI" dirty="0" err="1"/>
              <a:t>ссоримся</a:t>
            </a:r>
            <a:r>
              <a:rPr lang="sl-SI" dirty="0"/>
              <a:t>. </a:t>
            </a:r>
          </a:p>
          <a:p>
            <a:r>
              <a:rPr lang="sl-SI" dirty="0" err="1"/>
              <a:t>Вчера</a:t>
            </a:r>
            <a:r>
              <a:rPr lang="sl-SI" dirty="0"/>
              <a:t> </a:t>
            </a:r>
            <a:r>
              <a:rPr lang="sl-SI" dirty="0" err="1"/>
              <a:t>снова</a:t>
            </a:r>
            <a:r>
              <a:rPr lang="sl-SI" dirty="0"/>
              <a:t> </a:t>
            </a:r>
            <a:r>
              <a:rPr lang="sl-SI" dirty="0" err="1"/>
              <a:t>поссорились</a:t>
            </a:r>
            <a:r>
              <a:rPr lang="sl-SI" dirty="0"/>
              <a:t>, и </a:t>
            </a:r>
            <a:r>
              <a:rPr lang="sl-SI" b="1" dirty="0"/>
              <a:t>я </a:t>
            </a:r>
            <a:r>
              <a:rPr lang="sl-SI" b="1" dirty="0" err="1"/>
              <a:t>опять</a:t>
            </a:r>
            <a:r>
              <a:rPr lang="sl-SI" b="1" dirty="0"/>
              <a:t> </a:t>
            </a:r>
            <a:r>
              <a:rPr lang="sl-SI" b="1" u="sng" dirty="0" err="1"/>
              <a:t>не</a:t>
            </a:r>
            <a:r>
              <a:rPr lang="sl-SI" b="1" u="sng" dirty="0"/>
              <a:t> </a:t>
            </a:r>
            <a:r>
              <a:rPr lang="sl-SI" b="1" u="sng" dirty="0" err="1"/>
              <a:t>знаю</a:t>
            </a:r>
            <a:r>
              <a:rPr lang="sl-SI" dirty="0"/>
              <a:t>, </a:t>
            </a:r>
            <a:r>
              <a:rPr lang="sl-SI" dirty="0" err="1"/>
              <a:t>так</a:t>
            </a:r>
            <a:r>
              <a:rPr lang="sl-SI" dirty="0"/>
              <a:t> </a:t>
            </a:r>
            <a:r>
              <a:rPr lang="sl-SI" dirty="0" err="1"/>
              <a:t>ли</a:t>
            </a:r>
            <a:r>
              <a:rPr lang="sl-SI" dirty="0"/>
              <a:t> </a:t>
            </a:r>
            <a:r>
              <a:rPr lang="sl-SI" dirty="0" err="1"/>
              <a:t>необходимо</a:t>
            </a:r>
            <a:r>
              <a:rPr lang="sl-SI" dirty="0"/>
              <a:t> </a:t>
            </a:r>
            <a:r>
              <a:rPr lang="sl-SI" dirty="0" err="1"/>
              <a:t>идти</a:t>
            </a:r>
            <a:r>
              <a:rPr lang="sl-SI" dirty="0"/>
              <a:t> к </a:t>
            </a:r>
            <a:r>
              <a:rPr lang="sl-SI" dirty="0" err="1"/>
              <a:t>ней</a:t>
            </a:r>
            <a:r>
              <a:rPr lang="sl-SI" dirty="0"/>
              <a:t> с </a:t>
            </a:r>
            <a:r>
              <a:rPr lang="sl-SI" dirty="0" err="1"/>
              <a:t>цветами</a:t>
            </a:r>
            <a:r>
              <a:rPr lang="sl-S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069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130480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ru-RU" dirty="0"/>
              <a:t>Композиция:</a:t>
            </a:r>
            <a:br>
              <a:rPr lang="ru-RU" dirty="0"/>
            </a:br>
            <a:r>
              <a:rPr lang="ru-RU" dirty="0"/>
              <a:t>как построен рассказ?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59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056" y="52578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 писательниц современной России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02189"/>
            <a:ext cx="1740091" cy="24490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164"/>
            <a:ext cx="1656184" cy="24931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78913"/>
            <a:ext cx="2477327" cy="19168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8587"/>
            <a:ext cx="2016224" cy="25646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7162"/>
            <a:ext cx="1848005" cy="24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5949280"/>
            <a:ext cx="7330752" cy="957676"/>
          </a:xfrm>
        </p:spPr>
        <p:txBody>
          <a:bodyPr>
            <a:normAutofit/>
          </a:bodyPr>
          <a:lstStyle/>
          <a:p>
            <a:r>
              <a:rPr lang="ru-RU" sz="4000" dirty="0"/>
              <a:t>Диссонанс/конфликт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93360" y="481179"/>
            <a:ext cx="7543800" cy="2947821"/>
          </a:xfrm>
        </p:spPr>
        <p:txBody>
          <a:bodyPr>
            <a:normAutofit/>
          </a:bodyPr>
          <a:lstStyle/>
          <a:p>
            <a:r>
              <a:rPr lang="sl-SI" dirty="0" err="1"/>
              <a:t>Сегодня</a:t>
            </a:r>
            <a:r>
              <a:rPr lang="sl-SI" dirty="0"/>
              <a:t> </a:t>
            </a:r>
            <a:r>
              <a:rPr lang="sl-SI" dirty="0" err="1"/>
              <a:t>ночью</a:t>
            </a:r>
            <a:r>
              <a:rPr lang="sl-SI" dirty="0"/>
              <a:t> </a:t>
            </a:r>
            <a:r>
              <a:rPr lang="sl-SI" dirty="0" err="1"/>
              <a:t>мне</a:t>
            </a:r>
            <a:r>
              <a:rPr lang="sl-SI" dirty="0"/>
              <a:t> </a:t>
            </a:r>
            <a:r>
              <a:rPr lang="sl-SI" dirty="0" err="1"/>
              <a:t>приснилась</a:t>
            </a:r>
            <a:r>
              <a:rPr lang="sl-SI" dirty="0"/>
              <a:t> </a:t>
            </a:r>
            <a:r>
              <a:rPr lang="sl-SI" dirty="0" err="1"/>
              <a:t>радуга</a:t>
            </a:r>
            <a:r>
              <a:rPr lang="sl-SI" dirty="0"/>
              <a:t>. </a:t>
            </a:r>
          </a:p>
          <a:p>
            <a:r>
              <a:rPr lang="sl-SI" dirty="0"/>
              <a:t>Я </a:t>
            </a:r>
            <a:r>
              <a:rPr lang="sl-SI" dirty="0" err="1"/>
              <a:t>стоял</a:t>
            </a:r>
            <a:r>
              <a:rPr lang="sl-SI" dirty="0"/>
              <a:t> </a:t>
            </a:r>
            <a:r>
              <a:rPr lang="sl-SI" dirty="0" err="1"/>
              <a:t>над</a:t>
            </a:r>
            <a:r>
              <a:rPr lang="sl-SI" dirty="0"/>
              <a:t> </a:t>
            </a:r>
            <a:r>
              <a:rPr lang="sl-SI" dirty="0" err="1"/>
              <a:t>озером</a:t>
            </a:r>
            <a:r>
              <a:rPr lang="sl-SI" dirty="0"/>
              <a:t>, </a:t>
            </a:r>
            <a:r>
              <a:rPr lang="sl-SI" dirty="0" err="1"/>
              <a:t>радуга</a:t>
            </a:r>
            <a:r>
              <a:rPr lang="sl-SI" dirty="0"/>
              <a:t> </a:t>
            </a:r>
            <a:r>
              <a:rPr lang="sl-SI" dirty="0" err="1"/>
              <a:t>отражалась</a:t>
            </a:r>
            <a:r>
              <a:rPr lang="sl-SI" dirty="0"/>
              <a:t> в </a:t>
            </a:r>
            <a:r>
              <a:rPr lang="sl-SI" dirty="0" err="1"/>
              <a:t>воде</a:t>
            </a:r>
            <a:r>
              <a:rPr lang="sl-SI" dirty="0"/>
              <a:t>, и </a:t>
            </a:r>
            <a:r>
              <a:rPr lang="sl-SI" dirty="0" err="1"/>
              <a:t>получалось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я </a:t>
            </a:r>
            <a:r>
              <a:rPr lang="sl-SI" dirty="0" err="1"/>
              <a:t>между</a:t>
            </a:r>
            <a:r>
              <a:rPr lang="sl-SI" dirty="0"/>
              <a:t> </a:t>
            </a:r>
            <a:r>
              <a:rPr lang="sl-SI" dirty="0" err="1"/>
              <a:t>двух</a:t>
            </a:r>
            <a:r>
              <a:rPr lang="sl-SI" dirty="0"/>
              <a:t> </a:t>
            </a:r>
            <a:r>
              <a:rPr lang="sl-SI" dirty="0" err="1"/>
              <a:t>радуг</a:t>
            </a:r>
            <a:r>
              <a:rPr lang="sl-SI" dirty="0"/>
              <a:t> – </a:t>
            </a:r>
            <a:r>
              <a:rPr lang="sl-SI" dirty="0" err="1"/>
              <a:t>вверху</a:t>
            </a:r>
            <a:r>
              <a:rPr lang="sl-SI" dirty="0"/>
              <a:t> и </a:t>
            </a:r>
            <a:r>
              <a:rPr lang="sl-SI" dirty="0" err="1"/>
              <a:t>внизу</a:t>
            </a:r>
            <a:r>
              <a:rPr lang="sl-SI" dirty="0"/>
              <a:t>. </a:t>
            </a:r>
            <a:r>
              <a:rPr lang="sl-SI" b="1" dirty="0" err="1"/>
              <a:t>Было</a:t>
            </a:r>
            <a:r>
              <a:rPr lang="sl-SI" b="1" dirty="0"/>
              <a:t> </a:t>
            </a:r>
            <a:r>
              <a:rPr lang="sl-SI" b="1" dirty="0" err="1"/>
              <a:t>ощущение</a:t>
            </a:r>
            <a:r>
              <a:rPr lang="sl-SI" b="1" dirty="0"/>
              <a:t> </a:t>
            </a:r>
            <a:r>
              <a:rPr lang="sl-SI" b="1" dirty="0" err="1"/>
              <a:t>счастья</a:t>
            </a:r>
            <a:r>
              <a:rPr lang="sl-SI" b="1" dirty="0"/>
              <a:t>, </a:t>
            </a:r>
            <a:r>
              <a:rPr lang="sl-SI" b="1" dirty="0" err="1"/>
              <a:t>такого</a:t>
            </a:r>
            <a:r>
              <a:rPr lang="sl-SI" b="1" dirty="0"/>
              <a:t> </a:t>
            </a:r>
            <a:r>
              <a:rPr lang="sl-SI" b="1" dirty="0" err="1"/>
              <a:t>полного</a:t>
            </a:r>
            <a:r>
              <a:rPr lang="sl-SI" b="1" dirty="0"/>
              <a:t>, </a:t>
            </a:r>
            <a:r>
              <a:rPr lang="sl-SI" b="1" dirty="0" err="1"/>
              <a:t>которое</a:t>
            </a:r>
            <a:r>
              <a:rPr lang="sl-SI" b="1" dirty="0"/>
              <a:t> </a:t>
            </a:r>
            <a:r>
              <a:rPr lang="sl-SI" b="1" dirty="0" err="1"/>
              <a:t>может</a:t>
            </a:r>
            <a:r>
              <a:rPr lang="sl-SI" b="1" dirty="0"/>
              <a:t> </a:t>
            </a:r>
            <a:r>
              <a:rPr lang="sl-SI" b="1" dirty="0" err="1"/>
              <a:t>прийти</a:t>
            </a:r>
            <a:r>
              <a:rPr lang="sl-SI" b="1" dirty="0"/>
              <a:t> </a:t>
            </a:r>
            <a:r>
              <a:rPr lang="sl-SI" b="1" dirty="0" err="1"/>
              <a:t>только</a:t>
            </a:r>
            <a:r>
              <a:rPr lang="sl-SI" b="1" dirty="0"/>
              <a:t> </a:t>
            </a:r>
            <a:r>
              <a:rPr lang="sl-SI" b="1" dirty="0" err="1"/>
              <a:t>во</a:t>
            </a:r>
            <a:r>
              <a:rPr lang="sl-SI" b="1" dirty="0"/>
              <a:t> </a:t>
            </a:r>
            <a:r>
              <a:rPr lang="sl-SI" b="1" dirty="0" err="1"/>
              <a:t>сне</a:t>
            </a:r>
            <a:r>
              <a:rPr lang="sl-SI" b="1" dirty="0"/>
              <a:t> и </a:t>
            </a:r>
            <a:r>
              <a:rPr lang="sl-SI" b="1" dirty="0" err="1"/>
              <a:t>никогда</a:t>
            </a:r>
            <a:r>
              <a:rPr lang="sl-SI" b="1" dirty="0"/>
              <a:t> </a:t>
            </a:r>
            <a:r>
              <a:rPr lang="sl-SI" b="1" dirty="0" err="1"/>
              <a:t>не</a:t>
            </a:r>
            <a:r>
              <a:rPr lang="sl-SI" b="1" dirty="0"/>
              <a:t> </a:t>
            </a:r>
            <a:r>
              <a:rPr lang="sl-SI" b="1" dirty="0" err="1"/>
              <a:t>бывает</a:t>
            </a:r>
            <a:r>
              <a:rPr lang="sl-SI" b="1" dirty="0"/>
              <a:t> </a:t>
            </a:r>
            <a:r>
              <a:rPr lang="sl-SI" b="1" dirty="0" err="1">
                <a:solidFill>
                  <a:schemeClr val="tx1"/>
                </a:solidFill>
              </a:rPr>
              <a:t>на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самом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деле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r>
              <a:rPr lang="sl-SI" b="1" dirty="0" err="1">
                <a:solidFill>
                  <a:srgbClr val="FF0000"/>
                </a:solidFill>
              </a:rPr>
              <a:t>На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самом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деле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/>
              <a:t>обязательно</a:t>
            </a:r>
            <a:r>
              <a:rPr lang="sl-SI" b="1" dirty="0"/>
              <a:t> </a:t>
            </a:r>
            <a:r>
              <a:rPr lang="sl-SI" b="1" dirty="0" err="1"/>
              <a:t>чего</a:t>
            </a:r>
            <a:r>
              <a:rPr lang="sl-SI" b="1" dirty="0"/>
              <a:t>-</a:t>
            </a:r>
            <a:r>
              <a:rPr lang="sl-SI" b="1" dirty="0" err="1"/>
              <a:t>нибудь</a:t>
            </a:r>
            <a:r>
              <a:rPr lang="sl-SI" b="1" dirty="0"/>
              <a:t> </a:t>
            </a:r>
            <a:r>
              <a:rPr lang="sl-SI" b="1" dirty="0" err="1"/>
              <a:t>недостает</a:t>
            </a:r>
            <a:r>
              <a:rPr lang="sl-SI" b="1" dirty="0"/>
              <a:t>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195736" y="5064134"/>
            <a:ext cx="98296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800" b="1" dirty="0"/>
              <a:t>sanje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92080" y="4998114"/>
            <a:ext cx="141410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l-SI" sz="2800" b="1" dirty="0"/>
              <a:t>realnost</a:t>
            </a:r>
          </a:p>
        </p:txBody>
      </p:sp>
      <p:sp>
        <p:nvSpPr>
          <p:cNvPr id="6" name="Ni enako 5"/>
          <p:cNvSpPr/>
          <p:nvPr/>
        </p:nvSpPr>
        <p:spPr>
          <a:xfrm>
            <a:off x="3923928" y="4998114"/>
            <a:ext cx="828092" cy="71881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15616" y="353617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Я </a:t>
            </a:r>
            <a:r>
              <a:rPr lang="sl-SI" sz="2400" dirty="0" err="1"/>
              <a:t>проснулся</a:t>
            </a:r>
            <a:r>
              <a:rPr lang="sl-SI" sz="2400" dirty="0"/>
              <a:t>, </a:t>
            </a:r>
            <a:r>
              <a:rPr lang="sl-SI" sz="2400" dirty="0" err="1"/>
              <a:t>казалось</a:t>
            </a:r>
            <a:r>
              <a:rPr lang="sl-SI" sz="2400" dirty="0"/>
              <a:t>, </a:t>
            </a:r>
            <a:r>
              <a:rPr lang="sl-SI" sz="2400" dirty="0" err="1"/>
              <a:t>именно</a:t>
            </a:r>
            <a:r>
              <a:rPr lang="sl-SI" sz="2400" dirty="0"/>
              <a:t> </a:t>
            </a:r>
            <a:r>
              <a:rPr lang="sl-SI" sz="2400" dirty="0" err="1"/>
              <a:t>от</a:t>
            </a:r>
            <a:r>
              <a:rPr lang="sl-SI" sz="2400" dirty="0"/>
              <a:t> </a:t>
            </a:r>
            <a:r>
              <a:rPr lang="sl-SI" sz="2400" dirty="0" err="1"/>
              <a:t>этого</a:t>
            </a:r>
            <a:r>
              <a:rPr lang="sl-SI" sz="2400" dirty="0"/>
              <a:t> </a:t>
            </a:r>
            <a:r>
              <a:rPr lang="sl-SI" sz="2400" b="1" dirty="0" err="1"/>
              <a:t>счастья</a:t>
            </a:r>
            <a:r>
              <a:rPr lang="sl-SI" sz="2400" dirty="0"/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но</a:t>
            </a:r>
            <a:r>
              <a:rPr lang="sl-SI" sz="2400" dirty="0"/>
              <a:t>, </a:t>
            </a:r>
            <a:r>
              <a:rPr lang="sl-SI" sz="2400" dirty="0" err="1"/>
              <a:t>взглянув</a:t>
            </a:r>
            <a:r>
              <a:rPr lang="sl-SI" sz="2400" dirty="0"/>
              <a:t> </a:t>
            </a:r>
            <a:r>
              <a:rPr lang="sl-SI" sz="2400" dirty="0" err="1"/>
              <a:t>на</a:t>
            </a:r>
            <a:r>
              <a:rPr lang="sl-SI" sz="2400" dirty="0"/>
              <a:t> </a:t>
            </a:r>
            <a:r>
              <a:rPr lang="sl-SI" sz="2400" dirty="0" err="1"/>
              <a:t>часы</a:t>
            </a:r>
            <a:r>
              <a:rPr lang="sl-SI" sz="2400" dirty="0"/>
              <a:t>, </a:t>
            </a:r>
            <a:r>
              <a:rPr lang="sl-SI" sz="2400" dirty="0" err="1"/>
              <a:t>понял</a:t>
            </a:r>
            <a:r>
              <a:rPr lang="sl-SI" sz="2400" dirty="0"/>
              <a:t>: </a:t>
            </a:r>
            <a:r>
              <a:rPr lang="sl-SI" sz="2400" dirty="0" err="1"/>
              <a:t>проснулся</a:t>
            </a:r>
            <a:r>
              <a:rPr lang="sl-SI" sz="2400" dirty="0"/>
              <a:t> </a:t>
            </a:r>
            <a:r>
              <a:rPr lang="sl-SI" sz="2400" dirty="0" err="1"/>
              <a:t>еще</a:t>
            </a:r>
            <a:r>
              <a:rPr lang="sl-SI" sz="2400" dirty="0"/>
              <a:t> и </a:t>
            </a:r>
            <a:r>
              <a:rPr lang="sl-SI" sz="2400" dirty="0" err="1"/>
              <a:t>оттого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b="1" dirty="0" err="1"/>
              <a:t>проспал</a:t>
            </a:r>
            <a:r>
              <a:rPr lang="sl-SI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4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5223026"/>
            <a:ext cx="8058472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Чего не достает на самом деле?  Ищем «под лупой»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675021"/>
            <a:ext cx="8568952" cy="3287141"/>
          </a:xfrm>
        </p:spPr>
        <p:txBody>
          <a:bodyPr/>
          <a:lstStyle/>
          <a:p>
            <a:pPr algn="just"/>
            <a:r>
              <a:rPr lang="ru-RU" b="1" dirty="0"/>
              <a:t>С чего все началось:</a:t>
            </a:r>
            <a:r>
              <a:rPr lang="ru-RU" dirty="0"/>
              <a:t> Радуга во сне вносит ясность – луч света в темное царство. </a:t>
            </a:r>
          </a:p>
          <a:p>
            <a:pPr algn="just"/>
            <a:r>
              <a:rPr lang="ru-RU" dirty="0"/>
              <a:t>Ломка обычной жизни начинается с ощущения </a:t>
            </a:r>
            <a:r>
              <a:rPr lang="ru-RU" b="1" dirty="0"/>
              <a:t>счастья, </a:t>
            </a:r>
            <a:r>
              <a:rPr lang="ru-RU" dirty="0"/>
              <a:t>«такого полного, которое может быть только во сне, и которого не бывает на самом деле». </a:t>
            </a:r>
          </a:p>
          <a:p>
            <a:pPr algn="just"/>
            <a:r>
              <a:rPr lang="ru-RU" dirty="0"/>
              <a:t>Это счастье (ощущение) и выявило </a:t>
            </a:r>
            <a:r>
              <a:rPr lang="ru-RU" b="1" dirty="0"/>
              <a:t>дискомфорт</a:t>
            </a:r>
            <a:r>
              <a:rPr lang="ru-RU" dirty="0"/>
              <a:t> реальности:</a:t>
            </a:r>
            <a:endParaRPr lang="sl-SI" dirty="0"/>
          </a:p>
          <a:p>
            <a:pPr marL="0" indent="0" algn="just">
              <a:buNone/>
            </a:pPr>
            <a:r>
              <a:rPr lang="ru-RU" dirty="0"/>
              <a:t>              « на самом деле всегда чего-нибудь не достает».</a:t>
            </a:r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731929" y="3977086"/>
            <a:ext cx="44628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м</a:t>
            </a:r>
            <a:r>
              <a:rPr lang="ru-RU" sz="2800" b="1" u="sng" dirty="0"/>
              <a:t>е</a:t>
            </a:r>
            <a:r>
              <a:rPr lang="ru-RU" sz="2800" dirty="0"/>
              <a:t>лочи, неправда в мелоч</a:t>
            </a:r>
            <a:r>
              <a:rPr lang="ru-RU" sz="2800" b="1" u="sng" dirty="0"/>
              <a:t>а</a:t>
            </a:r>
            <a:r>
              <a:rPr lang="ru-RU" sz="2800" dirty="0"/>
              <a:t>х</a:t>
            </a:r>
          </a:p>
          <a:p>
            <a:pPr algn="ctr"/>
            <a:r>
              <a:rPr lang="ru-RU" sz="2800" dirty="0"/>
              <a:t>«под лупой»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605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4321" y="5358695"/>
            <a:ext cx="6781800" cy="1600200"/>
          </a:xfrm>
        </p:spPr>
        <p:txBody>
          <a:bodyPr>
            <a:normAutofit/>
          </a:bodyPr>
          <a:lstStyle/>
          <a:p>
            <a:pPr algn="ctr"/>
            <a:br>
              <a:rPr lang="ru-RU" sz="4000" dirty="0"/>
            </a:br>
            <a:r>
              <a:rPr lang="ru-RU" sz="4000" dirty="0"/>
              <a:t>обычно               сегодня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60500" y="548680"/>
            <a:ext cx="8159971" cy="943000"/>
          </a:xfrm>
        </p:spPr>
        <p:txBody>
          <a:bodyPr>
            <a:noAutofit/>
          </a:bodyPr>
          <a:lstStyle/>
          <a:p>
            <a:r>
              <a:rPr lang="ru-RU" sz="2800" b="1" dirty="0"/>
              <a:t>Один день </a:t>
            </a:r>
            <a:r>
              <a:rPr lang="ru-RU" sz="2800" dirty="0"/>
              <a:t>из жизни героя </a:t>
            </a:r>
          </a:p>
          <a:p>
            <a:r>
              <a:rPr lang="ru-RU" sz="2800" b="1" dirty="0"/>
              <a:t>необычный</a:t>
            </a:r>
            <a:r>
              <a:rPr lang="ru-RU" sz="2800" dirty="0"/>
              <a:t> день строится как </a:t>
            </a:r>
            <a:r>
              <a:rPr lang="ru-RU" sz="2800" b="1" dirty="0"/>
              <a:t>сбой</a:t>
            </a:r>
            <a:r>
              <a:rPr lang="ru-RU" sz="2800" dirty="0"/>
              <a:t> программы</a:t>
            </a:r>
          </a:p>
          <a:p>
            <a:pPr marL="0" indent="0">
              <a:buNone/>
            </a:pPr>
            <a:r>
              <a:rPr lang="ru-RU" sz="2800" dirty="0"/>
              <a:t>  (герой всё делает </a:t>
            </a:r>
            <a:r>
              <a:rPr lang="ru-RU" sz="2800" b="1" dirty="0"/>
              <a:t>не так, как обычно</a:t>
            </a:r>
            <a:r>
              <a:rPr lang="ru-RU" sz="2800" dirty="0"/>
              <a:t>)</a:t>
            </a:r>
            <a:endParaRPr lang="sl-SI" sz="2800" dirty="0"/>
          </a:p>
        </p:txBody>
      </p:sp>
      <p:sp>
        <p:nvSpPr>
          <p:cNvPr id="4" name="Desna puščica 3"/>
          <p:cNvSpPr/>
          <p:nvPr/>
        </p:nvSpPr>
        <p:spPr>
          <a:xfrm>
            <a:off x="5820079" y="20458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5652120" y="2729338"/>
            <a:ext cx="3491881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Реакция: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Удивление, не верит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Открыть глаза друг на друга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Не верят герою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Конфликт с героем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Внутренний конфликт самого героя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-17688" y="1832574"/>
            <a:ext cx="432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Контролёрша в трамвае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-17688" y="2586627"/>
            <a:ext cx="323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2. Ученики в классе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958807" y="2345805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Недоплатил за проезд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55614" y="3115886"/>
            <a:ext cx="411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Искренне говорит то, что о них думает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-36723" y="3465583"/>
            <a:ext cx="4425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3. Коллеги-учителя в школе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2095947" y="3962642"/>
            <a:ext cx="333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Искренне говорит об опоздании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-9655" y="4180673"/>
            <a:ext cx="468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4. Старик в очереди на рынке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208758" y="4668330"/>
            <a:ext cx="328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Покупает виноград без очереди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-62630" y="4828397"/>
            <a:ext cx="353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5. Нина и ее родители</a:t>
            </a:r>
          </a:p>
        </p:txBody>
      </p:sp>
      <p:sp>
        <p:nvSpPr>
          <p:cNvPr id="16" name="Ni enako 15"/>
          <p:cNvSpPr/>
          <p:nvPr/>
        </p:nvSpPr>
        <p:spPr>
          <a:xfrm>
            <a:off x="4091175" y="6139190"/>
            <a:ext cx="828092" cy="71881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1793529" y="5369063"/>
            <a:ext cx="514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Говорит, что лучше уйти от нелюбимого человека 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7995" y="5588207"/>
            <a:ext cx="593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6. Телефонный звонок друга Лёньки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964668" y="2124962"/>
            <a:ext cx="11564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правда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6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/>
              <a:t>В школе</a:t>
            </a:r>
            <a:r>
              <a:rPr lang="sl-SI" dirty="0"/>
              <a:t> (</a:t>
            </a:r>
            <a:r>
              <a:rPr lang="ru-RU" dirty="0"/>
              <a:t>ученики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208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5257800"/>
            <a:ext cx="7482408" cy="1600200"/>
          </a:xfrm>
        </p:spPr>
        <p:txBody>
          <a:bodyPr>
            <a:normAutofit/>
          </a:bodyPr>
          <a:lstStyle/>
          <a:p>
            <a:r>
              <a:rPr lang="ru-RU" dirty="0"/>
              <a:t>Эпизод 1-ый. Собакин.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5461" y="0"/>
            <a:ext cx="8856984" cy="3384376"/>
          </a:xfrm>
        </p:spPr>
        <p:txBody>
          <a:bodyPr>
            <a:normAutofit/>
          </a:bodyPr>
          <a:lstStyle/>
          <a:p>
            <a:r>
              <a:rPr lang="sl-SI" b="1" dirty="0"/>
              <a:t>Я </a:t>
            </a:r>
            <a:r>
              <a:rPr lang="sl-SI" b="1" dirty="0" err="1"/>
              <a:t>скучаю</a:t>
            </a:r>
            <a:r>
              <a:rPr lang="sl-SI" b="1" dirty="0"/>
              <a:t>, и </a:t>
            </a:r>
            <a:r>
              <a:rPr lang="sl-SI" b="1" dirty="0" err="1"/>
              <a:t>мои</a:t>
            </a:r>
            <a:r>
              <a:rPr lang="sl-SI" b="1" dirty="0"/>
              <a:t> </a:t>
            </a:r>
            <a:r>
              <a:rPr lang="sl-SI" b="1" dirty="0" err="1"/>
              <a:t>дети</a:t>
            </a:r>
            <a:r>
              <a:rPr lang="sl-SI" b="1" dirty="0"/>
              <a:t> </a:t>
            </a:r>
            <a:r>
              <a:rPr lang="sl-SI" b="1" dirty="0" err="1"/>
              <a:t>тоже</a:t>
            </a:r>
            <a:r>
              <a:rPr lang="sl-SI" b="1" dirty="0"/>
              <a:t> </a:t>
            </a:r>
            <a:r>
              <a:rPr lang="sl-SI" b="1" dirty="0" err="1"/>
              <a:t>скучают</a:t>
            </a:r>
            <a:r>
              <a:rPr lang="sl-SI" b="1" dirty="0"/>
              <a:t>, а </a:t>
            </a:r>
            <a:r>
              <a:rPr lang="sl-SI" b="1" dirty="0" err="1"/>
              <a:t>поэтому</a:t>
            </a:r>
            <a:r>
              <a:rPr lang="sl-SI" b="1" dirty="0"/>
              <a:t> </a:t>
            </a:r>
            <a:r>
              <a:rPr lang="sl-SI" b="1" dirty="0" err="1"/>
              <a:t>бывают</a:t>
            </a:r>
            <a:r>
              <a:rPr lang="sl-SI" b="1" dirty="0"/>
              <a:t> </a:t>
            </a:r>
            <a:r>
              <a:rPr lang="sl-SI" b="1" dirty="0" err="1"/>
              <a:t>рады</a:t>
            </a:r>
            <a:r>
              <a:rPr lang="sl-SI" b="1" dirty="0"/>
              <a:t> </a:t>
            </a:r>
            <a:r>
              <a:rPr lang="sl-SI" b="1" dirty="0" err="1"/>
              <a:t>даже</a:t>
            </a:r>
            <a:r>
              <a:rPr lang="sl-SI" b="1" dirty="0"/>
              <a:t> </a:t>
            </a:r>
            <a:r>
              <a:rPr lang="sl-SI" b="1" dirty="0" err="1"/>
              <a:t>такому</a:t>
            </a:r>
            <a:r>
              <a:rPr lang="sl-SI" b="1" dirty="0"/>
              <a:t> </a:t>
            </a:r>
            <a:r>
              <a:rPr lang="sl-SI" b="1" dirty="0" err="1"/>
              <a:t>неяркому</a:t>
            </a:r>
            <a:r>
              <a:rPr lang="sl-SI" b="1" dirty="0"/>
              <a:t> </a:t>
            </a:r>
            <a:r>
              <a:rPr lang="sl-SI" b="1" dirty="0" err="1"/>
              <a:t>развлечению</a:t>
            </a:r>
            <a:r>
              <a:rPr lang="sl-SI" b="1" dirty="0"/>
              <a:t>, </a:t>
            </a:r>
            <a:r>
              <a:rPr lang="sl-SI" b="1" dirty="0" err="1"/>
              <a:t>как</a:t>
            </a:r>
            <a:r>
              <a:rPr lang="sl-SI" b="1" dirty="0"/>
              <a:t> «</a:t>
            </a:r>
            <a:r>
              <a:rPr lang="sl-SI" b="1" dirty="0" err="1"/>
              <a:t>Собакин</a:t>
            </a:r>
            <a:r>
              <a:rPr lang="sl-SI" b="1" dirty="0"/>
              <a:t> </a:t>
            </a:r>
            <a:r>
              <a:rPr lang="sl-SI" b="1" dirty="0" err="1"/>
              <a:t>на</a:t>
            </a:r>
            <a:r>
              <a:rPr lang="sl-SI" b="1" dirty="0"/>
              <a:t> </a:t>
            </a:r>
            <a:r>
              <a:rPr lang="sl-SI" b="1" dirty="0" err="1"/>
              <a:t>стенке</a:t>
            </a:r>
            <a:r>
              <a:rPr lang="sl-SI" b="1" dirty="0"/>
              <a:t>».</a:t>
            </a:r>
            <a:r>
              <a:rPr lang="sl-SI" dirty="0"/>
              <a:t>  </a:t>
            </a:r>
          </a:p>
          <a:p>
            <a:r>
              <a:rPr lang="sl-SI" dirty="0"/>
              <a:t>В </a:t>
            </a:r>
            <a:r>
              <a:rPr lang="sl-SI" b="1" dirty="0" err="1"/>
              <a:t>пятом</a:t>
            </a:r>
            <a:r>
              <a:rPr lang="sl-SI" b="1" dirty="0"/>
              <a:t> «Б» </a:t>
            </a:r>
            <a:r>
              <a:rPr lang="sl-SI" b="1" dirty="0" err="1"/>
              <a:t>раньше</a:t>
            </a:r>
            <a:r>
              <a:rPr lang="sl-SI" b="1" dirty="0"/>
              <a:t> </a:t>
            </a:r>
            <a:r>
              <a:rPr lang="sl-SI" b="1" dirty="0" err="1"/>
              <a:t>помещался</a:t>
            </a:r>
            <a:r>
              <a:rPr lang="sl-SI" b="1" dirty="0"/>
              <a:t> </a:t>
            </a:r>
            <a:r>
              <a:rPr lang="sl-SI" b="1" dirty="0" err="1"/>
              <a:t>спортивный</a:t>
            </a:r>
            <a:r>
              <a:rPr lang="sl-SI" b="1" dirty="0"/>
              <a:t> </a:t>
            </a:r>
            <a:r>
              <a:rPr lang="sl-SI" b="1" dirty="0" err="1"/>
              <a:t>зал</a:t>
            </a:r>
            <a:r>
              <a:rPr lang="sl-SI" b="1" dirty="0"/>
              <a:t>,</a:t>
            </a:r>
            <a:r>
              <a:rPr lang="sl-SI" dirty="0"/>
              <a:t> и в </a:t>
            </a:r>
            <a:r>
              <a:rPr lang="sl-SI" dirty="0" err="1"/>
              <a:t>классе</a:t>
            </a:r>
            <a:r>
              <a:rPr lang="sl-SI" dirty="0"/>
              <a:t> </a:t>
            </a:r>
            <a:r>
              <a:rPr lang="sl-SI" dirty="0" err="1"/>
              <a:t>до</a:t>
            </a:r>
            <a:r>
              <a:rPr lang="sl-SI" dirty="0"/>
              <a:t> </a:t>
            </a:r>
            <a:r>
              <a:rPr lang="sl-SI" dirty="0" err="1"/>
              <a:t>сих</a:t>
            </a:r>
            <a:r>
              <a:rPr lang="sl-SI" dirty="0"/>
              <a:t> </a:t>
            </a:r>
            <a:r>
              <a:rPr lang="sl-SI" dirty="0" err="1"/>
              <a:t>пор</a:t>
            </a:r>
            <a:r>
              <a:rPr lang="sl-SI" dirty="0"/>
              <a:t> </a:t>
            </a:r>
            <a:r>
              <a:rPr lang="sl-SI" dirty="0" err="1"/>
              <a:t>осталась</a:t>
            </a:r>
            <a:r>
              <a:rPr lang="sl-SI" dirty="0"/>
              <a:t> </a:t>
            </a:r>
            <a:r>
              <a:rPr lang="sl-SI" dirty="0" err="1"/>
              <a:t>стоять</a:t>
            </a:r>
            <a:r>
              <a:rPr lang="sl-SI" dirty="0"/>
              <a:t> </a:t>
            </a:r>
            <a:r>
              <a:rPr lang="sl-SI" b="1" dirty="0" err="1"/>
              <a:t>шведская</a:t>
            </a:r>
            <a:r>
              <a:rPr lang="sl-SI" b="1" dirty="0"/>
              <a:t> </a:t>
            </a:r>
            <a:r>
              <a:rPr lang="sl-SI" b="1" dirty="0" err="1"/>
              <a:t>стенка</a:t>
            </a:r>
            <a:r>
              <a:rPr lang="sl-SI" dirty="0"/>
              <a:t>. </a:t>
            </a:r>
            <a:r>
              <a:rPr lang="sl-SI" dirty="0" err="1"/>
              <a:t>Собакин</a:t>
            </a:r>
            <a:r>
              <a:rPr lang="sl-SI" dirty="0"/>
              <a:t> </a:t>
            </a:r>
            <a:r>
              <a:rPr lang="sl-SI" b="1" dirty="0" err="1"/>
              <a:t>каждый</a:t>
            </a:r>
            <a:r>
              <a:rPr lang="sl-SI" b="1" dirty="0"/>
              <a:t> </a:t>
            </a:r>
            <a:r>
              <a:rPr lang="sl-SI" b="1" dirty="0" err="1"/>
              <a:t>раз</a:t>
            </a:r>
            <a:r>
              <a:rPr lang="sl-SI" dirty="0"/>
              <a:t> </a:t>
            </a:r>
            <a:r>
              <a:rPr lang="sl-SI" dirty="0" err="1"/>
              <a:t>забирается</a:t>
            </a:r>
            <a:r>
              <a:rPr lang="sl-SI" dirty="0"/>
              <a:t> </a:t>
            </a:r>
            <a:r>
              <a:rPr lang="sl-SI" dirty="0" err="1"/>
              <a:t>на</a:t>
            </a:r>
            <a:r>
              <a:rPr lang="sl-SI" dirty="0"/>
              <a:t> </a:t>
            </a:r>
            <a:r>
              <a:rPr lang="sl-SI" dirty="0" err="1"/>
              <a:t>самую</a:t>
            </a:r>
            <a:r>
              <a:rPr lang="sl-SI" dirty="0"/>
              <a:t> </a:t>
            </a:r>
            <a:r>
              <a:rPr lang="sl-SI" dirty="0" err="1"/>
              <a:t>верхнюю</a:t>
            </a:r>
            <a:r>
              <a:rPr lang="sl-SI" dirty="0"/>
              <a:t> </a:t>
            </a:r>
            <a:r>
              <a:rPr lang="sl-SI" dirty="0" err="1"/>
              <a:t>перекладину</a:t>
            </a:r>
            <a:r>
              <a:rPr lang="sl-SI" dirty="0"/>
              <a:t>, и </a:t>
            </a:r>
            <a:r>
              <a:rPr lang="sl-SI" b="1" dirty="0" err="1"/>
              <a:t>каждый</a:t>
            </a:r>
            <a:r>
              <a:rPr lang="sl-SI" b="1" dirty="0"/>
              <a:t> </a:t>
            </a:r>
            <a:r>
              <a:rPr lang="sl-SI" b="1" dirty="0" err="1"/>
              <a:t>раз</a:t>
            </a:r>
            <a:r>
              <a:rPr lang="sl-SI" dirty="0"/>
              <a:t> я </a:t>
            </a:r>
            <a:r>
              <a:rPr lang="sl-SI" dirty="0" err="1"/>
              <a:t>начинаю</a:t>
            </a:r>
            <a:r>
              <a:rPr lang="sl-SI" dirty="0"/>
              <a:t> </a:t>
            </a:r>
            <a:r>
              <a:rPr lang="sl-SI" dirty="0" err="1"/>
              <a:t>урок</a:t>
            </a:r>
            <a:r>
              <a:rPr lang="sl-SI" dirty="0"/>
              <a:t> с </a:t>
            </a:r>
            <a:r>
              <a:rPr lang="sl-SI" dirty="0" err="1"/>
              <a:t>того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</a:t>
            </a:r>
            <a:r>
              <a:rPr lang="sl-SI" dirty="0" err="1"/>
              <a:t>уговариваю</a:t>
            </a:r>
            <a:r>
              <a:rPr lang="sl-SI" dirty="0"/>
              <a:t> </a:t>
            </a:r>
            <a:r>
              <a:rPr lang="sl-SI" dirty="0" err="1"/>
              <a:t>его</a:t>
            </a:r>
            <a:r>
              <a:rPr lang="sl-SI" dirty="0"/>
              <a:t> </a:t>
            </a:r>
            <a:r>
              <a:rPr lang="sl-SI" dirty="0" err="1"/>
              <a:t>сойти</a:t>
            </a:r>
            <a:r>
              <a:rPr lang="sl-SI" dirty="0"/>
              <a:t> </a:t>
            </a:r>
            <a:r>
              <a:rPr lang="sl-SI" dirty="0" err="1"/>
              <a:t>вниз</a:t>
            </a:r>
            <a:r>
              <a:rPr lang="sl-SI" dirty="0"/>
              <a:t>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79477" y="486916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err="1"/>
              <a:t>Сегодня</a:t>
            </a:r>
            <a:r>
              <a:rPr lang="sl-SI" sz="2400" dirty="0"/>
              <a:t> </a:t>
            </a:r>
            <a:r>
              <a:rPr lang="sl-SI" sz="2400" dirty="0" err="1"/>
              <a:t>Собакин</a:t>
            </a:r>
            <a:r>
              <a:rPr lang="sl-SI" sz="2400" dirty="0"/>
              <a:t> </a:t>
            </a:r>
            <a:r>
              <a:rPr lang="sl-SI" sz="2400" dirty="0" err="1"/>
              <a:t>слез</a:t>
            </a:r>
            <a:r>
              <a:rPr lang="sl-SI" sz="2400" dirty="0"/>
              <a:t> </a:t>
            </a:r>
            <a:r>
              <a:rPr lang="sl-SI" sz="2400" dirty="0" err="1"/>
              <a:t>сразу</a:t>
            </a:r>
            <a:r>
              <a:rPr lang="sl-SI" sz="2400" dirty="0"/>
              <a:t>, </a:t>
            </a:r>
            <a:r>
              <a:rPr lang="sl-SI" sz="2400" dirty="0" err="1"/>
              <a:t>так</a:t>
            </a:r>
            <a:r>
              <a:rPr lang="sl-SI" sz="2400" dirty="0"/>
              <a:t> </a:t>
            </a:r>
            <a:r>
              <a:rPr lang="sl-SI" sz="2400" dirty="0" err="1"/>
              <a:t>как</a:t>
            </a:r>
            <a:r>
              <a:rPr lang="sl-SI" sz="2400" dirty="0"/>
              <a:t>, </a:t>
            </a:r>
            <a:r>
              <a:rPr lang="sl-SI" sz="2400" dirty="0" err="1"/>
              <a:t>получив</a:t>
            </a:r>
            <a:r>
              <a:rPr lang="sl-SI" sz="2400" dirty="0"/>
              <a:t> </a:t>
            </a:r>
            <a:r>
              <a:rPr lang="sl-SI" sz="2400" dirty="0" err="1"/>
              <a:t>мое</a:t>
            </a:r>
            <a:r>
              <a:rPr lang="sl-SI" sz="2400" dirty="0"/>
              <a:t> </a:t>
            </a:r>
            <a:r>
              <a:rPr lang="sl-SI" sz="2400" dirty="0" err="1"/>
              <a:t>разрешение</a:t>
            </a:r>
            <a:r>
              <a:rPr lang="sl-SI" sz="2400" dirty="0"/>
              <a:t>, </a:t>
            </a:r>
            <a:r>
              <a:rPr lang="sl-SI" sz="2400" dirty="0" err="1"/>
              <a:t>потерял</a:t>
            </a:r>
            <a:r>
              <a:rPr lang="sl-SI" sz="2400" dirty="0"/>
              <a:t> </a:t>
            </a:r>
            <a:r>
              <a:rPr lang="sl-SI" sz="2400" dirty="0" err="1"/>
              <a:t>всякий</a:t>
            </a:r>
            <a:r>
              <a:rPr lang="sl-SI" sz="2400" dirty="0"/>
              <a:t> </a:t>
            </a:r>
            <a:r>
              <a:rPr lang="sl-SI" sz="2400" dirty="0" err="1"/>
              <a:t>интерес</a:t>
            </a:r>
            <a:r>
              <a:rPr lang="sl-SI" sz="2400" dirty="0"/>
              <a:t> </a:t>
            </a:r>
            <a:r>
              <a:rPr lang="sl-SI" sz="2400" dirty="0" err="1"/>
              <a:t>публики</a:t>
            </a:r>
            <a:r>
              <a:rPr lang="sl-SI" sz="2400" dirty="0"/>
              <a:t> к </a:t>
            </a:r>
            <a:r>
              <a:rPr lang="sl-SI" sz="2400" dirty="0" err="1"/>
              <a:t>себе</a:t>
            </a:r>
            <a:r>
              <a:rPr lang="sl-SI" sz="2400" dirty="0"/>
              <a:t>, а </a:t>
            </a:r>
            <a:r>
              <a:rPr lang="sl-SI" sz="2400" dirty="0" err="1"/>
              <a:t>просто</a:t>
            </a:r>
            <a:r>
              <a:rPr lang="sl-SI" sz="2400" dirty="0"/>
              <a:t> </a:t>
            </a:r>
            <a:r>
              <a:rPr lang="sl-SI" sz="2400" dirty="0" err="1"/>
              <a:t>сидеть</a:t>
            </a:r>
            <a:r>
              <a:rPr lang="sl-SI" sz="2400" dirty="0"/>
              <a:t> </a:t>
            </a:r>
            <a:r>
              <a:rPr lang="sl-SI" sz="2400" dirty="0" err="1"/>
              <a:t>на</a:t>
            </a:r>
            <a:r>
              <a:rPr lang="sl-SI" sz="2400" dirty="0"/>
              <a:t> </a:t>
            </a:r>
            <a:r>
              <a:rPr lang="sl-SI" sz="2400" dirty="0" err="1"/>
              <a:t>узкой</a:t>
            </a:r>
            <a:r>
              <a:rPr lang="sl-SI" sz="2400" dirty="0"/>
              <a:t> </a:t>
            </a:r>
            <a:r>
              <a:rPr lang="sl-SI" sz="2400" dirty="0" err="1"/>
              <a:t>перекладине</a:t>
            </a:r>
            <a:r>
              <a:rPr lang="sl-SI" sz="2400" dirty="0"/>
              <a:t>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имело</a:t>
            </a:r>
            <a:r>
              <a:rPr lang="sl-SI" sz="2400" dirty="0"/>
              <a:t> </a:t>
            </a:r>
            <a:r>
              <a:rPr lang="sl-SI" sz="2400" dirty="0" err="1"/>
              <a:t>смысла</a:t>
            </a:r>
            <a:r>
              <a:rPr lang="sl-SI" sz="2400" dirty="0"/>
              <a:t>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95736" y="3789040"/>
            <a:ext cx="57463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СЕГОДНЯ: учитель говорит правду, что ему всё равно,</a:t>
            </a:r>
          </a:p>
          <a:p>
            <a:r>
              <a:rPr lang="ru-RU" dirty="0"/>
              <a:t>                          и разрешает Собакину сидеть на стенке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37191"/>
            <a:ext cx="1472952" cy="147295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75656" y="3258555"/>
            <a:ext cx="1859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Шведская стенка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19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482408" cy="943000"/>
          </a:xfrm>
        </p:spPr>
        <p:txBody>
          <a:bodyPr>
            <a:normAutofit/>
          </a:bodyPr>
          <a:lstStyle/>
          <a:p>
            <a:r>
              <a:rPr lang="ru-RU" dirty="0"/>
              <a:t>Эпизод 2-ой. Державин.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85800"/>
            <a:ext cx="7838256" cy="943000"/>
          </a:xfrm>
        </p:spPr>
        <p:txBody>
          <a:bodyPr>
            <a:normAutofit/>
          </a:bodyPr>
          <a:lstStyle/>
          <a:p>
            <a:r>
              <a:rPr lang="ru-RU" b="1" dirty="0"/>
              <a:t>Вызвал </a:t>
            </a:r>
            <a:r>
              <a:rPr lang="sl-SI" b="1" dirty="0" err="1">
                <a:solidFill>
                  <a:srgbClr val="FF0000"/>
                </a:solidFill>
              </a:rPr>
              <a:t>вялого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бесцветного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/>
              <a:t>Державина</a:t>
            </a:r>
            <a:r>
              <a:rPr lang="sl-SI" b="1" dirty="0"/>
              <a:t>. </a:t>
            </a:r>
            <a:endParaRPr lang="ru-RU" b="1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00540" y="1628800"/>
            <a:ext cx="743126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dirty="0"/>
              <a:t>СЕГОДНЯ: учитель говорит ему не тратить деньги на репетитора,</a:t>
            </a:r>
          </a:p>
          <a:p>
            <a:r>
              <a:rPr lang="ru-RU" sz="2000" dirty="0"/>
              <a:t>Потому что французский он никогда не выучит, это бесполезно</a:t>
            </a:r>
            <a:endParaRPr lang="sl-SI" sz="2000" dirty="0"/>
          </a:p>
        </p:txBody>
      </p:sp>
      <p:sp>
        <p:nvSpPr>
          <p:cNvPr id="5" name="Pravokotnik 4"/>
          <p:cNvSpPr/>
          <p:nvPr/>
        </p:nvSpPr>
        <p:spPr>
          <a:xfrm>
            <a:off x="255011" y="2636912"/>
            <a:ext cx="863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err="1"/>
              <a:t>Державин</a:t>
            </a:r>
            <a:r>
              <a:rPr lang="sl-SI" sz="2400" dirty="0"/>
              <a:t> </a:t>
            </a:r>
            <a:r>
              <a:rPr lang="sl-SI" sz="2400" dirty="0" err="1"/>
              <a:t>посмотрел</a:t>
            </a:r>
            <a:r>
              <a:rPr lang="sl-SI" sz="2400" dirty="0"/>
              <a:t> </a:t>
            </a:r>
            <a:r>
              <a:rPr lang="sl-SI" sz="2400" dirty="0" err="1"/>
              <a:t>на</a:t>
            </a:r>
            <a:r>
              <a:rPr lang="sl-SI" sz="2400" dirty="0"/>
              <a:t> </a:t>
            </a:r>
            <a:r>
              <a:rPr lang="sl-SI" sz="2400" dirty="0" err="1"/>
              <a:t>меня</a:t>
            </a:r>
            <a:r>
              <a:rPr lang="sl-SI" sz="2400" dirty="0"/>
              <a:t>, и </a:t>
            </a:r>
            <a:r>
              <a:rPr lang="sl-SI" sz="2400" b="1" dirty="0">
                <a:solidFill>
                  <a:srgbClr val="FF0000"/>
                </a:solidFill>
              </a:rPr>
              <a:t>я </a:t>
            </a:r>
            <a:r>
              <a:rPr lang="sl-SI" sz="2400" b="1" dirty="0" err="1">
                <a:solidFill>
                  <a:srgbClr val="FF0000"/>
                </a:solidFill>
              </a:rPr>
              <a:t>увидел</a:t>
            </a:r>
            <a:r>
              <a:rPr lang="sl-SI" sz="2400" b="1" dirty="0">
                <a:solidFill>
                  <a:srgbClr val="FF0000"/>
                </a:solidFill>
              </a:rPr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что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глаза</a:t>
            </a:r>
            <a:r>
              <a:rPr lang="sl-SI" sz="2400" b="1" dirty="0">
                <a:solidFill>
                  <a:srgbClr val="FF0000"/>
                </a:solidFill>
              </a:rPr>
              <a:t> у </a:t>
            </a:r>
            <a:r>
              <a:rPr lang="sl-SI" sz="2400" b="1" dirty="0" err="1">
                <a:solidFill>
                  <a:srgbClr val="FF0000"/>
                </a:solidFill>
              </a:rPr>
              <a:t>него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синие</a:t>
            </a:r>
            <a:r>
              <a:rPr lang="sl-SI" sz="2400" b="1" dirty="0">
                <a:solidFill>
                  <a:srgbClr val="FF0000"/>
                </a:solidFill>
              </a:rPr>
              <a:t>, </a:t>
            </a:r>
            <a:r>
              <a:rPr lang="sl-SI" sz="2400" b="1" dirty="0" err="1">
                <a:solidFill>
                  <a:srgbClr val="FF0000"/>
                </a:solidFill>
              </a:rPr>
              <a:t>мраморного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рисунка</a:t>
            </a:r>
            <a:r>
              <a:rPr lang="sl-SI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sl-SI" sz="2400" dirty="0" err="1"/>
              <a:t>Державин</a:t>
            </a:r>
            <a:r>
              <a:rPr lang="sl-SI" sz="2400" dirty="0"/>
              <a:t> </a:t>
            </a:r>
            <a:r>
              <a:rPr lang="sl-SI" sz="2400" dirty="0" err="1"/>
              <a:t>задумался</a:t>
            </a:r>
            <a:r>
              <a:rPr lang="sl-SI" sz="2400" dirty="0"/>
              <a:t>, а я, </a:t>
            </a:r>
            <a:r>
              <a:rPr lang="sl-SI" sz="2400" dirty="0" err="1"/>
              <a:t>взглянув</a:t>
            </a:r>
            <a:r>
              <a:rPr lang="sl-SI" sz="2400" dirty="0"/>
              <a:t> </a:t>
            </a:r>
            <a:r>
              <a:rPr lang="sl-SI" sz="2400" dirty="0" err="1"/>
              <a:t>на</a:t>
            </a:r>
            <a:r>
              <a:rPr lang="sl-SI" sz="2400" dirty="0"/>
              <a:t> </a:t>
            </a:r>
            <a:r>
              <a:rPr lang="sl-SI" sz="2400" dirty="0" err="1"/>
              <a:t>его</a:t>
            </a:r>
            <a:r>
              <a:rPr lang="sl-SI" sz="2400" dirty="0"/>
              <a:t> </a:t>
            </a:r>
            <a:r>
              <a:rPr lang="sl-SI" sz="2400" dirty="0" err="1"/>
              <a:t>сведенные</a:t>
            </a:r>
            <a:r>
              <a:rPr lang="sl-SI" sz="2400" dirty="0"/>
              <a:t> </a:t>
            </a:r>
            <a:r>
              <a:rPr lang="sl-SI" sz="2400" dirty="0" err="1"/>
              <a:t>белые</a:t>
            </a:r>
            <a:r>
              <a:rPr lang="sl-SI" sz="2400" dirty="0"/>
              <a:t> </a:t>
            </a:r>
            <a:r>
              <a:rPr lang="sl-SI" sz="2400" dirty="0" err="1"/>
              <a:t>брови</a:t>
            </a:r>
            <a:r>
              <a:rPr lang="sl-SI" sz="2400" dirty="0"/>
              <a:t>, </a:t>
            </a:r>
            <a:r>
              <a:rPr lang="sl-SI" sz="2400" dirty="0" err="1"/>
              <a:t>подумал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он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вовсе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не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бесцветный</a:t>
            </a:r>
            <a:r>
              <a:rPr lang="sl-SI" sz="2400" b="1" dirty="0">
                <a:solidFill>
                  <a:srgbClr val="FF0000"/>
                </a:solidFill>
              </a:rPr>
              <a:t> и </a:t>
            </a:r>
            <a:r>
              <a:rPr lang="sl-SI" sz="2400" b="1" dirty="0" err="1">
                <a:solidFill>
                  <a:srgbClr val="FF0000"/>
                </a:solidFill>
              </a:rPr>
              <a:t>не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вялый</a:t>
            </a:r>
            <a:r>
              <a:rPr lang="sl-SI" sz="2400" dirty="0">
                <a:solidFill>
                  <a:srgbClr val="FF0000"/>
                </a:solidFill>
              </a:rPr>
              <a:t>,</a:t>
            </a:r>
            <a:r>
              <a:rPr lang="sl-SI" sz="2400" dirty="0"/>
              <a:t> – </a:t>
            </a:r>
            <a:r>
              <a:rPr lang="sl-SI" sz="2400" dirty="0" err="1"/>
              <a:t>просто</a:t>
            </a:r>
            <a:r>
              <a:rPr lang="sl-SI" sz="2400" dirty="0"/>
              <a:t> </a:t>
            </a:r>
            <a:r>
              <a:rPr lang="sl-SI" sz="2400" dirty="0" err="1"/>
              <a:t>парню</a:t>
            </a:r>
            <a:r>
              <a:rPr lang="sl-SI" sz="2400" dirty="0"/>
              <a:t>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очень</a:t>
            </a:r>
            <a:r>
              <a:rPr lang="sl-SI" sz="2400" dirty="0"/>
              <a:t> </a:t>
            </a:r>
            <a:r>
              <a:rPr lang="sl-SI" sz="2400" dirty="0" err="1"/>
              <a:t>легко</a:t>
            </a:r>
            <a:r>
              <a:rPr lang="sl-SI" sz="2400" dirty="0"/>
              <a:t> </a:t>
            </a:r>
            <a:r>
              <a:rPr lang="sl-SI" sz="2400" dirty="0" err="1"/>
              <a:t>жить</a:t>
            </a:r>
            <a:r>
              <a:rPr lang="sl-SI" sz="2400" dirty="0"/>
              <a:t> с </a:t>
            </a:r>
            <a:r>
              <a:rPr lang="sl-SI" sz="2400" dirty="0" err="1"/>
              <a:t>такой</a:t>
            </a:r>
            <a:r>
              <a:rPr lang="sl-SI" sz="2400" dirty="0"/>
              <a:t> </a:t>
            </a:r>
            <a:r>
              <a:rPr lang="sl-SI" sz="2400" dirty="0" err="1"/>
              <a:t>энергичной</a:t>
            </a:r>
            <a:r>
              <a:rPr lang="sl-SI" sz="2400" dirty="0"/>
              <a:t> </a:t>
            </a:r>
            <a:r>
              <a:rPr lang="sl-SI" sz="2400" dirty="0" err="1"/>
              <a:t>мамой</a:t>
            </a:r>
            <a:r>
              <a:rPr lang="sl-SI" sz="2400" dirty="0"/>
              <a:t> и </a:t>
            </a:r>
            <a:r>
              <a:rPr lang="sl-SI" sz="2400" dirty="0" err="1"/>
              <a:t>таким</a:t>
            </a:r>
            <a:r>
              <a:rPr lang="sl-SI" sz="2400" dirty="0"/>
              <a:t> </a:t>
            </a:r>
            <a:r>
              <a:rPr lang="sl-SI" sz="2400" dirty="0" err="1"/>
              <a:t>учителем</a:t>
            </a:r>
            <a:r>
              <a:rPr lang="sl-SI" sz="2400" dirty="0"/>
              <a:t>, </a:t>
            </a:r>
            <a:r>
              <a:rPr lang="sl-SI" sz="2400" dirty="0" err="1"/>
              <a:t>как</a:t>
            </a:r>
            <a:r>
              <a:rPr lang="sl-SI" sz="2400" dirty="0"/>
              <a:t> я.</a:t>
            </a:r>
          </a:p>
        </p:txBody>
      </p:sp>
    </p:spTree>
    <p:extLst>
      <p:ext uri="{BB962C8B-B14F-4D97-AF65-F5344CB8AC3E}">
        <p14:creationId xmlns:p14="http://schemas.microsoft.com/office/powerpoint/2010/main" val="201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6780" y="5209807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Эпизод 4-ый: урок не по программе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404664"/>
            <a:ext cx="7543800" cy="4183360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dirty="0" err="1"/>
              <a:t>Мои</a:t>
            </a:r>
            <a:r>
              <a:rPr lang="sl-SI" dirty="0"/>
              <a:t> </a:t>
            </a:r>
            <a:r>
              <a:rPr lang="sl-SI" dirty="0" err="1"/>
              <a:t>дети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первый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раз</a:t>
            </a:r>
            <a:r>
              <a:rPr lang="sl-SI" b="1" dirty="0">
                <a:solidFill>
                  <a:srgbClr val="FF0000"/>
                </a:solidFill>
              </a:rPr>
              <a:t> в </a:t>
            </a:r>
            <a:r>
              <a:rPr lang="sl-SI" b="1" dirty="0" err="1">
                <a:solidFill>
                  <a:srgbClr val="FF0000"/>
                </a:solidFill>
              </a:rPr>
              <a:t>жизни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dirty="0" err="1"/>
              <a:t>слушали</a:t>
            </a:r>
            <a:r>
              <a:rPr lang="sl-SI" dirty="0"/>
              <a:t> </a:t>
            </a:r>
            <a:r>
              <a:rPr lang="sl-SI" dirty="0" err="1"/>
              <a:t>Рабле</a:t>
            </a:r>
            <a:r>
              <a:rPr lang="sl-SI" dirty="0"/>
              <a:t>, а я </a:t>
            </a:r>
            <a:r>
              <a:rPr lang="sl-SI" dirty="0" err="1"/>
              <a:t>смотрел</a:t>
            </a:r>
            <a:r>
              <a:rPr lang="sl-SI" dirty="0"/>
              <a:t>, </a:t>
            </a:r>
            <a:r>
              <a:rPr lang="sl-SI" dirty="0" err="1"/>
              <a:t>как</a:t>
            </a:r>
            <a:r>
              <a:rPr lang="sl-SI" dirty="0"/>
              <a:t> </a:t>
            </a:r>
            <a:r>
              <a:rPr lang="sl-SI" dirty="0" err="1"/>
              <a:t>они</a:t>
            </a:r>
            <a:r>
              <a:rPr lang="sl-SI" dirty="0"/>
              <a:t> </a:t>
            </a:r>
            <a:r>
              <a:rPr lang="sl-SI" dirty="0" err="1"/>
              <a:t>слушают</a:t>
            </a:r>
            <a:r>
              <a:rPr lang="sl-SI" dirty="0"/>
              <a:t>: </a:t>
            </a:r>
            <a:r>
              <a:rPr lang="sl-SI" dirty="0" err="1"/>
              <a:t>кто</a:t>
            </a:r>
            <a:r>
              <a:rPr lang="sl-SI" dirty="0"/>
              <a:t> </a:t>
            </a:r>
            <a:r>
              <a:rPr lang="sl-SI" dirty="0" err="1"/>
              <a:t>подперев</a:t>
            </a:r>
            <a:r>
              <a:rPr lang="sl-SI" dirty="0"/>
              <a:t> </a:t>
            </a:r>
            <a:r>
              <a:rPr lang="sl-SI" dirty="0" err="1"/>
              <a:t>кулаком</a:t>
            </a:r>
            <a:r>
              <a:rPr lang="sl-SI" dirty="0"/>
              <a:t> </a:t>
            </a:r>
            <a:r>
              <a:rPr lang="sl-SI" dirty="0" err="1"/>
              <a:t>подбородок</a:t>
            </a:r>
            <a:r>
              <a:rPr lang="sl-SI" dirty="0"/>
              <a:t>, </a:t>
            </a:r>
            <a:r>
              <a:rPr lang="sl-SI" dirty="0" err="1"/>
              <a:t>кто</a:t>
            </a:r>
            <a:r>
              <a:rPr lang="sl-SI" dirty="0"/>
              <a:t> </a:t>
            </a:r>
            <a:r>
              <a:rPr lang="sl-SI" dirty="0" err="1"/>
              <a:t>откинувшись</a:t>
            </a:r>
            <a:r>
              <a:rPr lang="sl-SI" dirty="0"/>
              <a:t>, </a:t>
            </a:r>
            <a:r>
              <a:rPr lang="sl-SI" dirty="0" err="1"/>
              <a:t>глядя</a:t>
            </a:r>
            <a:r>
              <a:rPr lang="sl-SI" dirty="0"/>
              <a:t> </a:t>
            </a:r>
            <a:r>
              <a:rPr lang="sl-SI" dirty="0" err="1"/>
              <a:t>куда</a:t>
            </a:r>
            <a:r>
              <a:rPr lang="sl-SI" dirty="0"/>
              <a:t>-</a:t>
            </a:r>
            <a:r>
              <a:rPr lang="sl-SI" dirty="0" err="1"/>
              <a:t>то</a:t>
            </a:r>
            <a:r>
              <a:rPr lang="sl-SI" dirty="0"/>
              <a:t> в </a:t>
            </a:r>
            <a:r>
              <a:rPr lang="sl-SI" dirty="0" err="1"/>
              <a:t>окно</a:t>
            </a:r>
            <a:r>
              <a:rPr lang="sl-SI" dirty="0"/>
              <a:t>, </a:t>
            </a:r>
            <a:r>
              <a:rPr lang="sl-SI" dirty="0" err="1"/>
              <a:t>залитое</a:t>
            </a:r>
            <a:r>
              <a:rPr lang="sl-SI" dirty="0"/>
              <a:t> </a:t>
            </a:r>
            <a:r>
              <a:rPr lang="sl-SI" dirty="0" err="1"/>
              <a:t>небом</a:t>
            </a:r>
            <a:r>
              <a:rPr lang="sl-SI" dirty="0"/>
              <a:t>. </a:t>
            </a:r>
            <a:r>
              <a:rPr lang="sl-SI" b="1" dirty="0" err="1"/>
              <a:t>Дубова</a:t>
            </a:r>
            <a:r>
              <a:rPr lang="sl-SI" b="1" dirty="0"/>
              <a:t> </a:t>
            </a:r>
            <a:r>
              <a:rPr lang="sl-SI" b="1" dirty="0" err="1"/>
              <a:t>ела</a:t>
            </a:r>
            <a:r>
              <a:rPr lang="sl-SI" b="1" dirty="0"/>
              <a:t> </a:t>
            </a:r>
            <a:r>
              <a:rPr lang="sl-SI" b="1" dirty="0" err="1"/>
              <a:t>меня</a:t>
            </a:r>
            <a:r>
              <a:rPr lang="sl-SI" b="1" dirty="0"/>
              <a:t> </a:t>
            </a:r>
            <a:r>
              <a:rPr lang="sl-SI" b="1" dirty="0" err="1"/>
              <a:t>глазами</a:t>
            </a:r>
            <a:r>
              <a:rPr lang="sl-SI" dirty="0"/>
              <a:t>, </a:t>
            </a:r>
            <a:r>
              <a:rPr lang="sl-SI" b="1" dirty="0" err="1"/>
              <a:t>следила</a:t>
            </a:r>
            <a:r>
              <a:rPr lang="sl-SI" b="1" dirty="0"/>
              <a:t>, </a:t>
            </a:r>
            <a:r>
              <a:rPr lang="sl-SI" b="1" dirty="0" err="1"/>
              <a:t>как</a:t>
            </a:r>
            <a:r>
              <a:rPr lang="sl-SI" b="1" dirty="0"/>
              <a:t> </a:t>
            </a:r>
            <a:r>
              <a:rPr lang="sl-SI" b="1" dirty="0" err="1"/>
              <a:t>движутся</a:t>
            </a:r>
            <a:r>
              <a:rPr lang="sl-SI" b="1" dirty="0"/>
              <a:t> </a:t>
            </a:r>
            <a:r>
              <a:rPr lang="sl-SI" b="1" dirty="0" err="1"/>
              <a:t>мои</a:t>
            </a:r>
            <a:r>
              <a:rPr lang="sl-SI" b="1" dirty="0"/>
              <a:t> </a:t>
            </a:r>
            <a:r>
              <a:rPr lang="sl-SI" b="1" dirty="0" err="1"/>
              <a:t>губы</a:t>
            </a:r>
            <a:r>
              <a:rPr lang="sl-SI" b="1" dirty="0"/>
              <a:t>. </a:t>
            </a:r>
            <a:r>
              <a:rPr lang="sl-SI" b="1" dirty="0" err="1"/>
              <a:t>Павлов</a:t>
            </a:r>
            <a:r>
              <a:rPr lang="sl-SI" b="1" dirty="0"/>
              <a:t> </a:t>
            </a:r>
            <a:r>
              <a:rPr lang="sl-SI" b="1" dirty="0" err="1"/>
              <a:t>смотрел</a:t>
            </a:r>
            <a:r>
              <a:rPr lang="sl-SI" b="1" dirty="0"/>
              <a:t> </a:t>
            </a:r>
            <a:r>
              <a:rPr lang="sl-SI" b="1" dirty="0" err="1"/>
              <a:t>мне</a:t>
            </a:r>
            <a:r>
              <a:rPr lang="sl-SI" b="1" dirty="0"/>
              <a:t> </a:t>
            </a:r>
            <a:r>
              <a:rPr lang="sl-SI" b="1" dirty="0" err="1"/>
              <a:t>прямо</a:t>
            </a:r>
            <a:r>
              <a:rPr lang="sl-SI" b="1" dirty="0"/>
              <a:t> в </a:t>
            </a:r>
            <a:r>
              <a:rPr lang="sl-SI" b="1" dirty="0" err="1"/>
              <a:t>лицо</a:t>
            </a:r>
            <a:r>
              <a:rPr lang="sl-SI" b="1" dirty="0"/>
              <a:t>:</a:t>
            </a: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в </a:t>
            </a:r>
            <a:r>
              <a:rPr lang="sl-SI" b="1" dirty="0" err="1">
                <a:solidFill>
                  <a:srgbClr val="FF0000"/>
                </a:solidFill>
              </a:rPr>
              <a:t>первый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раз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/>
              <a:t>он</a:t>
            </a:r>
            <a:r>
              <a:rPr lang="sl-SI" b="1" dirty="0"/>
              <a:t> </a:t>
            </a:r>
            <a:r>
              <a:rPr lang="sl-SI" b="1" dirty="0" err="1"/>
              <a:t>глядел</a:t>
            </a:r>
            <a:r>
              <a:rPr lang="sl-SI" b="1" dirty="0"/>
              <a:t> </a:t>
            </a:r>
            <a:r>
              <a:rPr lang="sl-SI" b="1" dirty="0" err="1"/>
              <a:t>не</a:t>
            </a:r>
            <a:r>
              <a:rPr lang="sl-SI" b="1" dirty="0"/>
              <a:t> </a:t>
            </a:r>
            <a:r>
              <a:rPr lang="sl-SI" b="1" dirty="0" err="1"/>
              <a:t>сквозь</a:t>
            </a:r>
            <a:r>
              <a:rPr lang="sl-SI" b="1" dirty="0"/>
              <a:t> </a:t>
            </a:r>
            <a:r>
              <a:rPr lang="sl-SI" b="1" dirty="0" err="1"/>
              <a:t>меня</a:t>
            </a:r>
            <a:r>
              <a:rPr lang="ru-RU" b="1" dirty="0"/>
              <a:t>.</a:t>
            </a:r>
            <a:r>
              <a:rPr lang="sl-SI" b="1" dirty="0"/>
              <a:t> </a:t>
            </a:r>
            <a:endParaRPr lang="ru-RU" b="1" dirty="0"/>
          </a:p>
          <a:p>
            <a:pPr algn="just"/>
            <a:r>
              <a:rPr lang="sl-SI" b="1" dirty="0" err="1">
                <a:solidFill>
                  <a:srgbClr val="FF0000"/>
                </a:solidFill>
              </a:rPr>
              <a:t>Передо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мной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сидели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тридцать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разных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людей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раньше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все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они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казались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мне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похожими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друг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на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друга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как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полтинники</a:t>
            </a:r>
            <a:r>
              <a:rPr lang="sl-SI" b="1" dirty="0">
                <a:solidFill>
                  <a:srgbClr val="FF0000"/>
                </a:solidFill>
              </a:rPr>
              <a:t>, и я </a:t>
            </a:r>
            <a:r>
              <a:rPr lang="sl-SI" b="1" dirty="0" err="1">
                <a:solidFill>
                  <a:srgbClr val="FF0000"/>
                </a:solidFill>
              </a:rPr>
              <a:t>никого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не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знал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по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имени</a:t>
            </a:r>
            <a:r>
              <a:rPr lang="sl-SI" b="1" dirty="0">
                <a:solidFill>
                  <a:srgbClr val="FF0000"/>
                </a:solidFill>
              </a:rPr>
              <a:t>, </a:t>
            </a:r>
            <a:r>
              <a:rPr lang="sl-SI" b="1" dirty="0" err="1">
                <a:solidFill>
                  <a:srgbClr val="FF0000"/>
                </a:solidFill>
              </a:rPr>
              <a:t>кроме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Собакина</a:t>
            </a:r>
            <a:r>
              <a:rPr lang="sl-SI" b="1" dirty="0">
                <a:solidFill>
                  <a:srgbClr val="FF0000"/>
                </a:solidFill>
              </a:rPr>
              <a:t> и </a:t>
            </a:r>
            <a:r>
              <a:rPr lang="sl-SI" b="1" dirty="0" err="1">
                <a:solidFill>
                  <a:srgbClr val="FF0000"/>
                </a:solidFill>
              </a:rPr>
              <a:t>Дубовой</a:t>
            </a:r>
            <a:r>
              <a:rPr lang="sl-SI" dirty="0">
                <a:solidFill>
                  <a:srgbClr val="FF0000"/>
                </a:solidFill>
              </a:rPr>
              <a:t>.</a:t>
            </a:r>
          </a:p>
          <a:p>
            <a:endParaRPr lang="sl-SI" dirty="0"/>
          </a:p>
        </p:txBody>
      </p:sp>
      <p:sp>
        <p:nvSpPr>
          <p:cNvPr id="4" name="Lok 3"/>
          <p:cNvSpPr/>
          <p:nvPr/>
        </p:nvSpPr>
        <p:spPr>
          <a:xfrm>
            <a:off x="107504" y="2492896"/>
            <a:ext cx="8640960" cy="2043990"/>
          </a:xfrm>
          <a:prstGeom prst="arc">
            <a:avLst>
              <a:gd name="adj1" fmla="val 65120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8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школе (коллеги-учителя)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882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7914456" cy="90872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Завуч Вера Петровна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2678" y="548680"/>
            <a:ext cx="8064896" cy="280831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В </a:t>
            </a:r>
            <a:r>
              <a:rPr lang="sl-SI" dirty="0" err="1"/>
              <a:t>обществе</a:t>
            </a:r>
            <a:r>
              <a:rPr lang="sl-SI" dirty="0"/>
              <a:t> </a:t>
            </a:r>
            <a:r>
              <a:rPr lang="sl-SI" dirty="0" err="1"/>
              <a:t>Веры</a:t>
            </a:r>
            <a:r>
              <a:rPr lang="sl-SI" dirty="0"/>
              <a:t> </a:t>
            </a:r>
            <a:r>
              <a:rPr lang="sl-SI" dirty="0" err="1"/>
              <a:t>Петровны</a:t>
            </a:r>
            <a:r>
              <a:rPr lang="sl-SI" dirty="0"/>
              <a:t> я </a:t>
            </a:r>
            <a:r>
              <a:rPr lang="sl-SI" dirty="0" err="1"/>
              <a:t>чувствую</a:t>
            </a:r>
            <a:r>
              <a:rPr lang="sl-SI" dirty="0"/>
              <a:t> </a:t>
            </a:r>
            <a:r>
              <a:rPr lang="sl-SI" dirty="0" err="1"/>
              <a:t>себя</a:t>
            </a:r>
            <a:r>
              <a:rPr lang="sl-SI" dirty="0"/>
              <a:t> </a:t>
            </a:r>
            <a:r>
              <a:rPr lang="sl-SI" dirty="0" err="1"/>
              <a:t>сложно</a:t>
            </a:r>
            <a:r>
              <a:rPr lang="sl-SI" dirty="0"/>
              <a:t>. </a:t>
            </a:r>
            <a:r>
              <a:rPr lang="sl-SI" dirty="0" err="1"/>
              <a:t>Семьи</a:t>
            </a:r>
            <a:r>
              <a:rPr lang="sl-SI" dirty="0"/>
              <a:t> у </a:t>
            </a:r>
            <a:r>
              <a:rPr lang="sl-SI" dirty="0" err="1"/>
              <a:t>не</a:t>
            </a:r>
            <a:r>
              <a:rPr lang="ru-RU" dirty="0"/>
              <a:t>ё</a:t>
            </a:r>
            <a:r>
              <a:rPr lang="sl-SI" dirty="0"/>
              <a:t> </a:t>
            </a:r>
            <a:r>
              <a:rPr lang="sl-SI" dirty="0" err="1"/>
              <a:t>нет</a:t>
            </a:r>
            <a:r>
              <a:rPr lang="sl-SI" dirty="0"/>
              <a:t>, </a:t>
            </a:r>
            <a:r>
              <a:rPr lang="sl-SI" dirty="0" err="1"/>
              <a:t>работает</a:t>
            </a:r>
            <a:r>
              <a:rPr lang="sl-SI" dirty="0"/>
              <a:t> </a:t>
            </a:r>
            <a:r>
              <a:rPr lang="sl-SI" dirty="0" err="1"/>
              <a:t>она</a:t>
            </a:r>
            <a:r>
              <a:rPr lang="sl-SI" dirty="0"/>
              <a:t> </a:t>
            </a:r>
            <a:r>
              <a:rPr lang="sl-SI" dirty="0" err="1"/>
              <a:t>хорошо</a:t>
            </a:r>
            <a:r>
              <a:rPr lang="sl-SI" dirty="0"/>
              <a:t> – в </a:t>
            </a:r>
            <a:r>
              <a:rPr lang="sl-SI" dirty="0" err="1"/>
              <a:t>этом</a:t>
            </a:r>
            <a:r>
              <a:rPr lang="sl-SI" dirty="0"/>
              <a:t> </a:t>
            </a:r>
            <a:r>
              <a:rPr lang="sl-SI" dirty="0" err="1"/>
              <a:t>смысл</a:t>
            </a:r>
            <a:r>
              <a:rPr lang="sl-SI" dirty="0"/>
              <a:t> е</a:t>
            </a:r>
            <a:r>
              <a:rPr lang="ru-RU" dirty="0"/>
              <a:t>ё</a:t>
            </a:r>
            <a:r>
              <a:rPr lang="sl-SI" dirty="0"/>
              <a:t> </a:t>
            </a:r>
            <a:r>
              <a:rPr lang="sl-SI" dirty="0" err="1"/>
              <a:t>жизни</a:t>
            </a:r>
            <a:r>
              <a:rPr lang="sl-SI" dirty="0"/>
              <a:t>. </a:t>
            </a:r>
            <a:r>
              <a:rPr lang="sl-SI" dirty="0" err="1"/>
              <a:t>Семьи</a:t>
            </a:r>
            <a:r>
              <a:rPr lang="sl-SI" dirty="0"/>
              <a:t> у </a:t>
            </a:r>
            <a:r>
              <a:rPr lang="sl-SI" dirty="0" err="1"/>
              <a:t>меня</a:t>
            </a:r>
            <a:r>
              <a:rPr lang="sl-SI" dirty="0"/>
              <a:t> </a:t>
            </a:r>
            <a:r>
              <a:rPr lang="sl-SI" dirty="0" err="1"/>
              <a:t>тоже</a:t>
            </a:r>
            <a:r>
              <a:rPr lang="sl-SI" dirty="0"/>
              <a:t> </a:t>
            </a:r>
            <a:r>
              <a:rPr lang="sl-SI" dirty="0" err="1"/>
              <a:t>нет</a:t>
            </a:r>
            <a:r>
              <a:rPr lang="sl-SI" dirty="0"/>
              <a:t>, </a:t>
            </a:r>
            <a:r>
              <a:rPr lang="sl-SI" dirty="0" err="1"/>
              <a:t>работаю</a:t>
            </a:r>
            <a:r>
              <a:rPr lang="sl-SI" dirty="0"/>
              <a:t> я </a:t>
            </a:r>
            <a:r>
              <a:rPr lang="sl-SI" dirty="0" err="1"/>
              <a:t>плохо</a:t>
            </a:r>
            <a:r>
              <a:rPr lang="sl-SI" dirty="0"/>
              <a:t> – и </a:t>
            </a:r>
            <a:r>
              <a:rPr lang="sl-SI" dirty="0" err="1"/>
              <a:t>смысл</a:t>
            </a:r>
            <a:r>
              <a:rPr lang="sl-SI" dirty="0"/>
              <a:t> </a:t>
            </a:r>
            <a:r>
              <a:rPr lang="sl-SI" dirty="0" err="1"/>
              <a:t>моей</a:t>
            </a:r>
            <a:r>
              <a:rPr lang="sl-SI" dirty="0"/>
              <a:t> </a:t>
            </a:r>
            <a:r>
              <a:rPr lang="sl-SI" dirty="0" err="1"/>
              <a:t>жизни</a:t>
            </a:r>
            <a:r>
              <a:rPr lang="sl-SI" dirty="0"/>
              <a:t>, </a:t>
            </a:r>
            <a:r>
              <a:rPr lang="sl-SI" dirty="0" err="1"/>
              <a:t>если</a:t>
            </a:r>
            <a:r>
              <a:rPr lang="sl-SI" dirty="0"/>
              <a:t> </a:t>
            </a:r>
            <a:r>
              <a:rPr lang="sl-SI" dirty="0" err="1"/>
              <a:t>он</a:t>
            </a:r>
            <a:r>
              <a:rPr lang="sl-SI" dirty="0"/>
              <a:t> </a:t>
            </a:r>
            <a:r>
              <a:rPr lang="sl-SI" dirty="0" err="1"/>
              <a:t>есть</a:t>
            </a:r>
            <a:r>
              <a:rPr lang="sl-SI" dirty="0"/>
              <a:t>, </a:t>
            </a:r>
            <a:r>
              <a:rPr lang="sl-SI" dirty="0" err="1"/>
              <a:t>не</a:t>
            </a:r>
            <a:r>
              <a:rPr lang="sl-SI" dirty="0"/>
              <a:t> в </a:t>
            </a:r>
            <a:r>
              <a:rPr lang="sl-SI" dirty="0" err="1"/>
              <a:t>этом</a:t>
            </a:r>
            <a:r>
              <a:rPr lang="sl-SI" dirty="0"/>
              <a:t>.</a:t>
            </a:r>
          </a:p>
          <a:p>
            <a:r>
              <a:rPr lang="sl-SI" dirty="0" err="1"/>
              <a:t>Для</a:t>
            </a:r>
            <a:r>
              <a:rPr lang="sl-SI" dirty="0"/>
              <a:t> </a:t>
            </a:r>
            <a:r>
              <a:rPr lang="sl-SI" dirty="0" err="1"/>
              <a:t>Веры</a:t>
            </a:r>
            <a:r>
              <a:rPr lang="sl-SI" dirty="0"/>
              <a:t> </a:t>
            </a:r>
            <a:r>
              <a:rPr lang="sl-SI" dirty="0" err="1"/>
              <a:t>Петровны</a:t>
            </a:r>
            <a:r>
              <a:rPr lang="sl-SI" dirty="0"/>
              <a:t> </a:t>
            </a:r>
            <a:r>
              <a:rPr lang="sl-SI" dirty="0" err="1"/>
              <a:t>нет</a:t>
            </a:r>
            <a:r>
              <a:rPr lang="sl-SI" dirty="0"/>
              <a:t> </a:t>
            </a:r>
            <a:r>
              <a:rPr lang="sl-SI" dirty="0" err="1"/>
              <a:t>людей</a:t>
            </a:r>
            <a:r>
              <a:rPr lang="sl-SI" dirty="0"/>
              <a:t> </a:t>
            </a:r>
            <a:r>
              <a:rPr lang="sl-SI" dirty="0" err="1"/>
              <a:t>умных</a:t>
            </a:r>
            <a:r>
              <a:rPr lang="sl-SI" dirty="0"/>
              <a:t> и </a:t>
            </a:r>
            <a:r>
              <a:rPr lang="sl-SI" dirty="0" err="1"/>
              <a:t>глупых</a:t>
            </a:r>
            <a:r>
              <a:rPr lang="sl-SI" dirty="0"/>
              <a:t>, </a:t>
            </a:r>
            <a:r>
              <a:rPr lang="sl-SI" dirty="0" err="1"/>
              <a:t>сложных</a:t>
            </a:r>
            <a:r>
              <a:rPr lang="sl-SI" dirty="0"/>
              <a:t> и </a:t>
            </a:r>
            <a:r>
              <a:rPr lang="sl-SI" dirty="0" err="1"/>
              <a:t>примитивных</a:t>
            </a:r>
            <a:r>
              <a:rPr lang="sl-SI" dirty="0"/>
              <a:t>. </a:t>
            </a:r>
            <a:r>
              <a:rPr lang="sl-SI" dirty="0" err="1"/>
              <a:t>Для</a:t>
            </a:r>
            <a:r>
              <a:rPr lang="sl-SI" dirty="0"/>
              <a:t> </a:t>
            </a:r>
            <a:r>
              <a:rPr lang="sl-SI" dirty="0" err="1"/>
              <a:t>не</a:t>
            </a:r>
            <a:r>
              <a:rPr lang="ru-RU" dirty="0"/>
              <a:t>ё</a:t>
            </a:r>
            <a:r>
              <a:rPr lang="sl-SI" dirty="0"/>
              <a:t> </a:t>
            </a:r>
            <a:r>
              <a:rPr lang="sl-SI" dirty="0" err="1"/>
              <a:t>есть</a:t>
            </a:r>
            <a:r>
              <a:rPr lang="sl-SI" dirty="0"/>
              <a:t> </a:t>
            </a:r>
            <a:r>
              <a:rPr lang="sl-SI" dirty="0" err="1"/>
              <a:t>плохой</a:t>
            </a:r>
            <a:r>
              <a:rPr lang="sl-SI" dirty="0"/>
              <a:t> </a:t>
            </a:r>
            <a:r>
              <a:rPr lang="sl-SI" dirty="0" err="1"/>
              <a:t>учитель</a:t>
            </a:r>
            <a:r>
              <a:rPr lang="sl-SI" dirty="0"/>
              <a:t> и </a:t>
            </a:r>
            <a:r>
              <a:rPr lang="sl-SI" dirty="0" err="1"/>
              <a:t>хороший</a:t>
            </a:r>
            <a:r>
              <a:rPr lang="sl-SI" dirty="0"/>
              <a:t> </a:t>
            </a:r>
            <a:r>
              <a:rPr lang="sl-SI" dirty="0" err="1"/>
              <a:t>учитель</a:t>
            </a:r>
            <a:r>
              <a:rPr lang="sl-SI" dirty="0"/>
              <a:t>. Я – </a:t>
            </a:r>
            <a:r>
              <a:rPr lang="sl-SI" dirty="0" err="1"/>
              <a:t>плохой</a:t>
            </a:r>
            <a:r>
              <a:rPr lang="sl-SI" dirty="0"/>
              <a:t> </a:t>
            </a:r>
            <a:r>
              <a:rPr lang="sl-SI" dirty="0" err="1"/>
              <a:t>учитель</a:t>
            </a:r>
            <a:r>
              <a:rPr lang="sl-SI" dirty="0"/>
              <a:t>. </a:t>
            </a:r>
            <a:r>
              <a:rPr lang="sl-SI" dirty="0" err="1"/>
              <a:t>Перед</a:t>
            </a:r>
            <a:r>
              <a:rPr lang="sl-SI" dirty="0"/>
              <a:t> </a:t>
            </a:r>
            <a:r>
              <a:rPr lang="sl-SI" dirty="0" err="1"/>
              <a:t>ней</a:t>
            </a:r>
            <a:r>
              <a:rPr lang="sl-SI" dirty="0"/>
              <a:t> я </a:t>
            </a:r>
            <a:r>
              <a:rPr lang="sl-SI" dirty="0" err="1"/>
              <a:t>чувствую</a:t>
            </a:r>
            <a:r>
              <a:rPr lang="sl-SI" dirty="0"/>
              <a:t> </a:t>
            </a:r>
            <a:r>
              <a:rPr lang="sl-SI" dirty="0" err="1"/>
              <a:t>себя</a:t>
            </a:r>
            <a:r>
              <a:rPr lang="sl-SI" dirty="0"/>
              <a:t> </a:t>
            </a:r>
            <a:r>
              <a:rPr lang="sl-SI" dirty="0" err="1"/>
              <a:t>несостоятельным</a:t>
            </a:r>
            <a:r>
              <a:rPr lang="sl-SI" dirty="0"/>
              <a:t> и </a:t>
            </a:r>
            <a:r>
              <a:rPr lang="sl-SI" dirty="0" err="1"/>
              <a:t>поэтому</a:t>
            </a:r>
            <a:r>
              <a:rPr lang="sl-SI" dirty="0"/>
              <a:t> </a:t>
            </a:r>
            <a:r>
              <a:rPr lang="sl-SI" dirty="0" err="1"/>
              <a:t>боюсь</a:t>
            </a:r>
            <a:r>
              <a:rPr lang="sl-SI" dirty="0"/>
              <a:t> е</a:t>
            </a:r>
            <a:r>
              <a:rPr lang="ru-RU" dirty="0"/>
              <a:t>ё</a:t>
            </a:r>
            <a:r>
              <a:rPr lang="sl-SI" dirty="0"/>
              <a:t>. 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551016" y="5603104"/>
            <a:ext cx="334258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Nov pogled na kolege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78180" y="3284984"/>
            <a:ext cx="630049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СЕГОДНЯ: герой говорит, что опоздал на работу уже четвёртый раз за неделю</a:t>
            </a:r>
            <a:endParaRPr lang="sl-SI" sz="2400" dirty="0"/>
          </a:p>
        </p:txBody>
      </p:sp>
      <p:sp>
        <p:nvSpPr>
          <p:cNvPr id="6" name="Pravokotnik 5"/>
          <p:cNvSpPr/>
          <p:nvPr/>
        </p:nvSpPr>
        <p:spPr>
          <a:xfrm>
            <a:off x="612678" y="429505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err="1"/>
              <a:t>Наверное</a:t>
            </a:r>
            <a:r>
              <a:rPr lang="sl-SI" sz="2400" dirty="0"/>
              <a:t>, </a:t>
            </a:r>
            <a:r>
              <a:rPr lang="sl-SI" sz="2400" dirty="0" err="1"/>
              <a:t>подумала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я </a:t>
            </a:r>
            <a:r>
              <a:rPr lang="sl-SI" sz="2400" b="1" dirty="0" err="1">
                <a:solidFill>
                  <a:srgbClr val="C00000"/>
                </a:solidFill>
              </a:rPr>
              <a:t>кокетничаю</a:t>
            </a:r>
            <a:r>
              <a:rPr lang="sl-SI" sz="2400" dirty="0"/>
              <a:t> с </a:t>
            </a:r>
            <a:r>
              <a:rPr lang="sl-SI" sz="2400" dirty="0" err="1"/>
              <a:t>ней</a:t>
            </a:r>
            <a:r>
              <a:rPr lang="sl-SI" sz="2400" dirty="0"/>
              <a:t>. </a:t>
            </a:r>
            <a:r>
              <a:rPr lang="sl-SI" sz="2400" dirty="0" err="1"/>
              <a:t>Это</a:t>
            </a:r>
            <a:r>
              <a:rPr lang="sl-SI" sz="2400" dirty="0"/>
              <a:t> </a:t>
            </a:r>
            <a:r>
              <a:rPr lang="sl-SI" sz="2400" dirty="0" err="1"/>
              <a:t>было</a:t>
            </a:r>
            <a:r>
              <a:rPr lang="sl-SI" sz="2400" dirty="0"/>
              <a:t> </a:t>
            </a:r>
            <a:r>
              <a:rPr lang="sl-SI" sz="2400" dirty="0" err="1"/>
              <a:t>приятно</a:t>
            </a:r>
            <a:r>
              <a:rPr lang="sl-SI" sz="2400" dirty="0"/>
              <a:t> </a:t>
            </a:r>
            <a:r>
              <a:rPr lang="sl-SI" sz="2400" dirty="0" err="1"/>
              <a:t>ей</a:t>
            </a:r>
            <a:r>
              <a:rPr lang="sl-SI" sz="2400" dirty="0"/>
              <a:t>, </a:t>
            </a:r>
            <a:r>
              <a:rPr lang="sl-SI" sz="2400" dirty="0" err="1"/>
              <a:t>хоть</a:t>
            </a:r>
            <a:r>
              <a:rPr lang="sl-SI" sz="2400" dirty="0"/>
              <a:t> я и </a:t>
            </a:r>
            <a:r>
              <a:rPr lang="sl-SI" sz="2400" dirty="0" err="1"/>
              <a:t>плохой</a:t>
            </a:r>
            <a:r>
              <a:rPr lang="sl-SI" sz="2400" dirty="0"/>
              <a:t> </a:t>
            </a:r>
            <a:r>
              <a:rPr lang="sl-SI" sz="2400" dirty="0" err="1"/>
              <a:t>учитель</a:t>
            </a:r>
            <a:r>
              <a:rPr lang="sl-SI" sz="2400" dirty="0"/>
              <a:t>. А я, </a:t>
            </a:r>
            <a:r>
              <a:rPr lang="sl-SI" sz="2400" dirty="0" err="1"/>
              <a:t>когда</a:t>
            </a:r>
            <a:r>
              <a:rPr lang="sl-SI" sz="2400" dirty="0"/>
              <a:t> </a:t>
            </a:r>
            <a:r>
              <a:rPr lang="sl-SI" sz="2400" dirty="0" err="1"/>
              <a:t>она</a:t>
            </a:r>
            <a:r>
              <a:rPr lang="sl-SI" sz="2400" dirty="0"/>
              <a:t> </a:t>
            </a:r>
            <a:r>
              <a:rPr lang="sl-SI" sz="2400" dirty="0" err="1"/>
              <a:t>покраснела</a:t>
            </a:r>
            <a:r>
              <a:rPr lang="sl-SI" sz="2400" dirty="0"/>
              <a:t>, </a:t>
            </a:r>
            <a:r>
              <a:rPr lang="sl-SI" sz="2400" b="1" dirty="0" err="1">
                <a:solidFill>
                  <a:srgbClr val="C00000"/>
                </a:solidFill>
              </a:rPr>
              <a:t>впервые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увидел</a:t>
            </a:r>
            <a:r>
              <a:rPr lang="sl-SI" sz="2400" b="1" dirty="0">
                <a:solidFill>
                  <a:srgbClr val="C00000"/>
                </a:solidFill>
              </a:rPr>
              <a:t>, </a:t>
            </a:r>
            <a:r>
              <a:rPr lang="sl-SI" sz="2400" b="1" dirty="0" err="1">
                <a:solidFill>
                  <a:srgbClr val="C00000"/>
                </a:solidFill>
              </a:rPr>
              <a:t>что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она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ещ</a:t>
            </a:r>
            <a:r>
              <a:rPr lang="ru-RU" sz="2400" b="1" dirty="0">
                <a:solidFill>
                  <a:srgbClr val="C00000"/>
                </a:solidFill>
              </a:rPr>
              <a:t>ё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молода</a:t>
            </a:r>
            <a:r>
              <a:rPr lang="sl-SI" sz="2400" b="1" dirty="0">
                <a:solidFill>
                  <a:srgbClr val="C00000"/>
                </a:solidFill>
              </a:rPr>
              <a:t> и </a:t>
            </a:r>
            <a:r>
              <a:rPr lang="sl-SI" sz="2400" b="1" dirty="0" err="1">
                <a:solidFill>
                  <a:srgbClr val="C00000"/>
                </a:solidFill>
              </a:rPr>
              <a:t>вовсе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не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так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самоуверенна</a:t>
            </a:r>
            <a:r>
              <a:rPr lang="sl-SI" sz="2400" b="1" dirty="0">
                <a:solidFill>
                  <a:srgbClr val="C00000"/>
                </a:solidFill>
              </a:rPr>
              <a:t>.</a:t>
            </a:r>
            <a:endParaRPr lang="sl-SI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914456" cy="1600200"/>
          </a:xfrm>
        </p:spPr>
        <p:txBody>
          <a:bodyPr>
            <a:normAutofit/>
          </a:bodyPr>
          <a:lstStyle/>
          <a:p>
            <a:r>
              <a:rPr lang="ru-RU" dirty="0"/>
              <a:t>Учителя как актёры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2952328"/>
          </a:xfrm>
        </p:spPr>
        <p:txBody>
          <a:bodyPr>
            <a:normAutofit/>
          </a:bodyPr>
          <a:lstStyle/>
          <a:p>
            <a:r>
              <a:rPr lang="sl-SI" dirty="0" err="1"/>
              <a:t>Во</a:t>
            </a:r>
            <a:r>
              <a:rPr lang="sl-SI" dirty="0"/>
              <a:t> </a:t>
            </a:r>
            <a:r>
              <a:rPr lang="sl-SI" dirty="0" err="1"/>
              <a:t>время</a:t>
            </a:r>
            <a:r>
              <a:rPr lang="sl-SI" dirty="0"/>
              <a:t> </a:t>
            </a:r>
            <a:r>
              <a:rPr lang="sl-SI" dirty="0" err="1"/>
              <a:t>нашего</a:t>
            </a:r>
            <a:r>
              <a:rPr lang="sl-SI" dirty="0"/>
              <a:t> </a:t>
            </a:r>
            <a:r>
              <a:rPr lang="sl-SI" dirty="0" err="1"/>
              <a:t>разговора</a:t>
            </a:r>
            <a:r>
              <a:rPr lang="sl-SI" dirty="0"/>
              <a:t> в </a:t>
            </a:r>
            <a:r>
              <a:rPr lang="sl-SI" dirty="0" err="1"/>
              <a:t>столовую</a:t>
            </a:r>
            <a:r>
              <a:rPr lang="sl-SI" dirty="0"/>
              <a:t> </a:t>
            </a:r>
            <a:r>
              <a:rPr lang="sl-SI" dirty="0" err="1"/>
              <a:t>вошла</a:t>
            </a:r>
            <a:r>
              <a:rPr lang="sl-SI" dirty="0"/>
              <a:t> </a:t>
            </a:r>
            <a:r>
              <a:rPr lang="sl-SI" b="1" dirty="0" err="1"/>
              <a:t>учительница</a:t>
            </a:r>
            <a:r>
              <a:rPr lang="sl-SI" b="1" dirty="0"/>
              <a:t> </a:t>
            </a:r>
            <a:r>
              <a:rPr lang="sl-SI" b="1" dirty="0" err="1"/>
              <a:t>начальных</a:t>
            </a:r>
            <a:r>
              <a:rPr lang="sl-SI" b="1" dirty="0"/>
              <a:t> </a:t>
            </a:r>
            <a:r>
              <a:rPr lang="sl-SI" b="1" dirty="0" err="1"/>
              <a:t>классов</a:t>
            </a:r>
            <a:r>
              <a:rPr lang="sl-SI" b="1" dirty="0"/>
              <a:t> </a:t>
            </a:r>
            <a:r>
              <a:rPr lang="sl-SI" b="1" dirty="0" err="1"/>
              <a:t>Кудрявцева</a:t>
            </a:r>
            <a:r>
              <a:rPr lang="sl-SI" b="1" dirty="0"/>
              <a:t>. </a:t>
            </a:r>
          </a:p>
          <a:p>
            <a:r>
              <a:rPr lang="sl-SI" dirty="0" err="1"/>
              <a:t>Она</a:t>
            </a:r>
            <a:r>
              <a:rPr lang="sl-SI" dirty="0"/>
              <a:t> </a:t>
            </a:r>
            <a:r>
              <a:rPr lang="sl-SI" dirty="0" err="1"/>
              <a:t>молчит</a:t>
            </a:r>
            <a:r>
              <a:rPr lang="sl-SI" dirty="0"/>
              <a:t>, в </a:t>
            </a:r>
            <a:r>
              <a:rPr lang="sl-SI" dirty="0" err="1"/>
              <a:t>разговоре</a:t>
            </a:r>
            <a:r>
              <a:rPr lang="sl-SI" dirty="0"/>
              <a:t>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участвует</a:t>
            </a:r>
            <a:r>
              <a:rPr lang="sl-SI" dirty="0"/>
              <a:t>, </a:t>
            </a:r>
            <a:r>
              <a:rPr lang="sl-SI" dirty="0" err="1"/>
              <a:t>обдумывает</a:t>
            </a:r>
            <a:r>
              <a:rPr lang="sl-SI" dirty="0"/>
              <a:t> </a:t>
            </a:r>
            <a:r>
              <a:rPr lang="sl-SI" dirty="0" err="1"/>
              <a:t>предстоящий</a:t>
            </a:r>
            <a:r>
              <a:rPr lang="sl-SI" dirty="0"/>
              <a:t> </a:t>
            </a:r>
            <a:r>
              <a:rPr lang="sl-SI" dirty="0" err="1"/>
              <a:t>урок</a:t>
            </a:r>
            <a:r>
              <a:rPr lang="sl-SI" dirty="0"/>
              <a:t>. </a:t>
            </a:r>
            <a:r>
              <a:rPr lang="sl-SI" dirty="0" err="1"/>
              <a:t>Так</a:t>
            </a:r>
            <a:r>
              <a:rPr lang="sl-SI" dirty="0"/>
              <a:t> </a:t>
            </a:r>
            <a:r>
              <a:rPr lang="sl-SI" dirty="0" err="1"/>
              <a:t>хороший</a:t>
            </a:r>
            <a:r>
              <a:rPr lang="sl-SI" dirty="0"/>
              <a:t> </a:t>
            </a:r>
            <a:r>
              <a:rPr lang="sl-SI" b="1" dirty="0" err="1"/>
              <a:t>актер</a:t>
            </a:r>
            <a:r>
              <a:rPr lang="sl-SI" dirty="0"/>
              <a:t> </a:t>
            </a:r>
            <a:r>
              <a:rPr lang="sl-SI" dirty="0" err="1"/>
              <a:t>перед</a:t>
            </a:r>
            <a:r>
              <a:rPr lang="sl-SI" dirty="0"/>
              <a:t> </a:t>
            </a:r>
            <a:r>
              <a:rPr lang="sl-SI" dirty="0" err="1"/>
              <a:t>спектаклем</a:t>
            </a:r>
            <a:r>
              <a:rPr lang="sl-SI" dirty="0"/>
              <a:t> </a:t>
            </a:r>
            <a:r>
              <a:rPr lang="sl-SI" dirty="0" err="1"/>
              <a:t>входит</a:t>
            </a:r>
            <a:r>
              <a:rPr lang="sl-SI" dirty="0"/>
              <a:t> в </a:t>
            </a:r>
            <a:r>
              <a:rPr lang="sl-SI" dirty="0" err="1"/>
              <a:t>образ</a:t>
            </a:r>
            <a:r>
              <a:rPr lang="sl-SI" dirty="0"/>
              <a:t>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121079" y="3356992"/>
            <a:ext cx="5036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Учитель – это немного актёр.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Играет.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Говорит и делает не то, что думает.</a:t>
            </a:r>
            <a:endParaRPr lang="sl-SI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Книги Виктории Токаревой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91" y="1268760"/>
            <a:ext cx="4788024" cy="5049916"/>
          </a:xfrm>
        </p:spPr>
        <p:txBody>
          <a:bodyPr>
            <a:normAutofit fontScale="55000" lnSpcReduction="20000"/>
          </a:bodyPr>
          <a:lstStyle/>
          <a:p>
            <a:r>
              <a:rPr lang="ru-RU" sz="4300" dirty="0"/>
              <a:t>О том, чего не было (1969)</a:t>
            </a:r>
          </a:p>
          <a:p>
            <a:r>
              <a:rPr lang="ru-RU" sz="4300" dirty="0"/>
              <a:t>Когда стало немножко теплее (1972)</a:t>
            </a:r>
          </a:p>
          <a:p>
            <a:r>
              <a:rPr lang="ru-RU" sz="4300" dirty="0"/>
              <a:t>Летающие качели (1978)</a:t>
            </a:r>
          </a:p>
          <a:p>
            <a:r>
              <a:rPr lang="ru-RU" sz="4300" dirty="0"/>
              <a:t>Ничего особенного (1983)</a:t>
            </a:r>
          </a:p>
          <a:p>
            <a:r>
              <a:rPr lang="ru-RU" sz="4300" dirty="0"/>
              <a:t>Сказать — не сказать... (1991)</a:t>
            </a:r>
          </a:p>
          <a:p>
            <a:r>
              <a:rPr lang="ru-RU" sz="4300" dirty="0"/>
              <a:t>Римские каникулы (1992)</a:t>
            </a:r>
          </a:p>
          <a:p>
            <a:r>
              <a:rPr lang="ru-RU" sz="4300" dirty="0"/>
              <a:t>Почем килограмм славы (1993)</a:t>
            </a:r>
          </a:p>
          <a:p>
            <a:r>
              <a:rPr lang="ru-RU" sz="4300" dirty="0"/>
              <a:t>Антон, надень ботинки! (1995)</a:t>
            </a:r>
          </a:p>
          <a:p>
            <a:r>
              <a:rPr lang="ru-RU" sz="4300" dirty="0"/>
              <a:t>Можно и нельзя (1997)</a:t>
            </a:r>
          </a:p>
          <a:p>
            <a:r>
              <a:rPr lang="ru-RU" sz="4300" dirty="0"/>
              <a:t>Этот лучший из миров (1998)</a:t>
            </a:r>
          </a:p>
          <a:p>
            <a:r>
              <a:rPr lang="ru-RU" sz="4300" dirty="0"/>
              <a:t>Мужская верность (2002)</a:t>
            </a:r>
          </a:p>
          <a:p>
            <a:r>
              <a:rPr lang="ru-RU" sz="4400" dirty="0"/>
              <a:t>Птица счастья (2004)</a:t>
            </a:r>
          </a:p>
          <a:p>
            <a:pPr marL="0" indent="0">
              <a:buNone/>
            </a:pPr>
            <a:endParaRPr lang="ru-RU" sz="4300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544537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Террор любовью (2006)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Дерево на крыше (2009)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Тихая музыка за стеной (2012)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Короткие гудки (2012)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Так плохо, как сегодня 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Сволочей тоже жалко (2014)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Муля, кого ты привёз? (2015)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Мои мужчины (2015)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Немножко иностранка 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Кругом один обман 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Дома стоят дольше, чем люди (2017)</a:t>
            </a:r>
          </a:p>
        </p:txBody>
      </p:sp>
    </p:spTree>
    <p:extLst>
      <p:ext uri="{BB962C8B-B14F-4D97-AF65-F5344CB8AC3E}">
        <p14:creationId xmlns:p14="http://schemas.microsoft.com/office/powerpoint/2010/main" val="4226258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5901900"/>
            <a:ext cx="7914456" cy="985227"/>
          </a:xfrm>
        </p:spPr>
        <p:txBody>
          <a:bodyPr>
            <a:normAutofit/>
          </a:bodyPr>
          <a:lstStyle/>
          <a:p>
            <a:r>
              <a:rPr lang="ru-RU" dirty="0"/>
              <a:t>Учитель физкультуры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332656"/>
            <a:ext cx="8064896" cy="5400600"/>
          </a:xfrm>
        </p:spPr>
        <p:txBody>
          <a:bodyPr>
            <a:normAutofit/>
          </a:bodyPr>
          <a:lstStyle/>
          <a:p>
            <a:r>
              <a:rPr lang="sl-SI" dirty="0" err="1"/>
              <a:t>Пришел</a:t>
            </a:r>
            <a:r>
              <a:rPr lang="sl-SI" dirty="0"/>
              <a:t> </a:t>
            </a:r>
            <a:r>
              <a:rPr lang="sl-SI" b="1" dirty="0" err="1"/>
              <a:t>учитель</a:t>
            </a:r>
            <a:r>
              <a:rPr lang="sl-SI" b="1" dirty="0"/>
              <a:t> </a:t>
            </a:r>
            <a:r>
              <a:rPr lang="sl-SI" b="1" dirty="0" err="1"/>
              <a:t>физкультуры</a:t>
            </a:r>
            <a:r>
              <a:rPr lang="sl-SI" b="1" dirty="0"/>
              <a:t> </a:t>
            </a:r>
            <a:r>
              <a:rPr lang="sl-SI" b="1" dirty="0" err="1"/>
              <a:t>Евгений</a:t>
            </a:r>
            <a:r>
              <a:rPr lang="sl-SI" b="1" dirty="0"/>
              <a:t> </a:t>
            </a:r>
            <a:r>
              <a:rPr lang="sl-SI" b="1" dirty="0" err="1"/>
              <a:t>Иваныч</a:t>
            </a:r>
            <a:r>
              <a:rPr lang="sl-SI" b="1" dirty="0"/>
              <a:t>,</a:t>
            </a:r>
            <a:r>
              <a:rPr lang="sl-SI" dirty="0"/>
              <a:t> </a:t>
            </a:r>
            <a:r>
              <a:rPr lang="sl-SI" dirty="0" err="1"/>
              <a:t>или</a:t>
            </a:r>
            <a:r>
              <a:rPr lang="sl-SI" dirty="0"/>
              <a:t>, </a:t>
            </a:r>
            <a:r>
              <a:rPr lang="sl-SI" dirty="0" err="1"/>
              <a:t>как</a:t>
            </a:r>
            <a:r>
              <a:rPr lang="sl-SI" dirty="0"/>
              <a:t> </a:t>
            </a:r>
            <a:r>
              <a:rPr lang="sl-SI" dirty="0" err="1"/>
              <a:t>его</a:t>
            </a:r>
            <a:r>
              <a:rPr lang="sl-SI" dirty="0"/>
              <a:t> </a:t>
            </a:r>
            <a:r>
              <a:rPr lang="sl-SI" dirty="0" err="1"/>
              <a:t>фамильярно</a:t>
            </a:r>
            <a:r>
              <a:rPr lang="sl-SI" dirty="0"/>
              <a:t> </a:t>
            </a:r>
            <a:r>
              <a:rPr lang="sl-SI" dirty="0" err="1"/>
              <a:t>зовут</a:t>
            </a:r>
            <a:r>
              <a:rPr lang="sl-SI" dirty="0"/>
              <a:t> </a:t>
            </a:r>
            <a:r>
              <a:rPr lang="sl-SI" dirty="0" err="1"/>
              <a:t>ученики</a:t>
            </a:r>
            <a:r>
              <a:rPr lang="sl-SI" dirty="0"/>
              <a:t>, </a:t>
            </a:r>
            <a:r>
              <a:rPr lang="sl-SI" dirty="0" err="1"/>
              <a:t>Женечка</a:t>
            </a:r>
            <a:r>
              <a:rPr lang="sl-SI" dirty="0"/>
              <a:t>.</a:t>
            </a:r>
          </a:p>
          <a:p>
            <a:r>
              <a:rPr lang="sl-SI" dirty="0" err="1"/>
              <a:t>Он</a:t>
            </a:r>
            <a:r>
              <a:rPr lang="sl-SI" dirty="0"/>
              <a:t> </a:t>
            </a:r>
            <a:r>
              <a:rPr lang="sl-SI" dirty="0" err="1"/>
              <a:t>считает</a:t>
            </a:r>
            <a:r>
              <a:rPr lang="sl-SI" dirty="0"/>
              <a:t> </a:t>
            </a:r>
            <a:r>
              <a:rPr lang="sl-SI" dirty="0" err="1"/>
              <a:t>меня</a:t>
            </a:r>
            <a:r>
              <a:rPr lang="sl-SI" dirty="0"/>
              <a:t> </a:t>
            </a:r>
            <a:r>
              <a:rPr lang="sl-SI" dirty="0" err="1"/>
              <a:t>размазней</a:t>
            </a:r>
            <a:r>
              <a:rPr lang="sl-SI" dirty="0"/>
              <a:t>, </a:t>
            </a:r>
            <a:r>
              <a:rPr lang="sl-SI" dirty="0" err="1"/>
              <a:t>интеллигентом</a:t>
            </a:r>
            <a:r>
              <a:rPr lang="sl-SI" dirty="0"/>
              <a:t>, </a:t>
            </a:r>
            <a:r>
              <a:rPr lang="sl-SI" dirty="0" err="1"/>
              <a:t>скучным</a:t>
            </a:r>
            <a:r>
              <a:rPr lang="sl-SI" dirty="0"/>
              <a:t> </a:t>
            </a:r>
            <a:r>
              <a:rPr lang="sl-SI" dirty="0" err="1"/>
              <a:t>человеком</a:t>
            </a:r>
            <a:r>
              <a:rPr lang="sl-SI" dirty="0"/>
              <a:t>, </a:t>
            </a:r>
            <a:r>
              <a:rPr lang="sl-SI" dirty="0" err="1"/>
              <a:t>потому</a:t>
            </a:r>
            <a:r>
              <a:rPr lang="sl-SI" dirty="0"/>
              <a:t> </a:t>
            </a:r>
            <a:r>
              <a:rPr lang="sl-SI" dirty="0" err="1"/>
              <a:t>что</a:t>
            </a:r>
            <a:r>
              <a:rPr lang="sl-SI" dirty="0"/>
              <a:t> я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поддерживаю</a:t>
            </a:r>
            <a:r>
              <a:rPr lang="sl-SI" dirty="0"/>
              <a:t> </a:t>
            </a:r>
            <a:r>
              <a:rPr lang="sl-SI" dirty="0" err="1"/>
              <a:t>за</a:t>
            </a:r>
            <a:r>
              <a:rPr lang="sl-SI" dirty="0"/>
              <a:t> </a:t>
            </a:r>
            <a:r>
              <a:rPr lang="sl-SI" dirty="0" err="1"/>
              <a:t>столом</a:t>
            </a:r>
            <a:r>
              <a:rPr lang="sl-SI" dirty="0"/>
              <a:t> </a:t>
            </a:r>
            <a:r>
              <a:rPr lang="sl-SI" dirty="0" err="1"/>
              <a:t>Лидочкиных</a:t>
            </a:r>
            <a:r>
              <a:rPr lang="sl-SI" dirty="0"/>
              <a:t> </a:t>
            </a:r>
            <a:r>
              <a:rPr lang="sl-SI" dirty="0" err="1"/>
              <a:t>изысканных</a:t>
            </a:r>
            <a:r>
              <a:rPr lang="sl-SI" dirty="0"/>
              <a:t> </a:t>
            </a:r>
            <a:r>
              <a:rPr lang="sl-SI" dirty="0" err="1"/>
              <a:t>тем</a:t>
            </a:r>
            <a:r>
              <a:rPr lang="sl-SI" dirty="0"/>
              <a:t>. </a:t>
            </a:r>
            <a:r>
              <a:rPr lang="sl-SI" dirty="0" err="1"/>
              <a:t>Женечка</a:t>
            </a:r>
            <a:r>
              <a:rPr lang="sl-SI" dirty="0"/>
              <a:t> </a:t>
            </a:r>
            <a:r>
              <a:rPr lang="sl-SI" dirty="0" err="1"/>
              <a:t>понимает</a:t>
            </a:r>
            <a:r>
              <a:rPr lang="sl-SI" dirty="0"/>
              <a:t> </a:t>
            </a:r>
            <a:r>
              <a:rPr lang="sl-SI" dirty="0" err="1"/>
              <a:t>толк</a:t>
            </a:r>
            <a:r>
              <a:rPr lang="sl-SI" dirty="0"/>
              <a:t> в </a:t>
            </a:r>
            <a:r>
              <a:rPr lang="sl-SI" dirty="0" err="1"/>
              <a:t>стихах</a:t>
            </a:r>
            <a:r>
              <a:rPr lang="sl-SI" dirty="0"/>
              <a:t>, </a:t>
            </a:r>
            <a:r>
              <a:rPr lang="sl-SI" dirty="0" err="1"/>
              <a:t>любит</a:t>
            </a:r>
            <a:r>
              <a:rPr lang="sl-SI" dirty="0"/>
              <a:t> </a:t>
            </a:r>
            <a:r>
              <a:rPr lang="sl-SI" dirty="0" err="1"/>
              <a:t>народные</a:t>
            </a:r>
            <a:r>
              <a:rPr lang="sl-SI" dirty="0"/>
              <a:t> </a:t>
            </a:r>
            <a:r>
              <a:rPr lang="sl-SI" dirty="0" err="1"/>
              <a:t>песни</a:t>
            </a:r>
            <a:r>
              <a:rPr lang="sl-SI" dirty="0"/>
              <a:t>, </a:t>
            </a:r>
            <a:r>
              <a:rPr lang="sl-SI" dirty="0" err="1"/>
              <a:t>но</a:t>
            </a:r>
            <a:r>
              <a:rPr lang="sl-SI" dirty="0"/>
              <a:t> </a:t>
            </a:r>
            <a:r>
              <a:rPr lang="sl-SI" dirty="0" err="1"/>
              <a:t>стесняется</a:t>
            </a:r>
            <a:r>
              <a:rPr lang="sl-SI" dirty="0"/>
              <a:t> </a:t>
            </a:r>
            <a:r>
              <a:rPr lang="sl-SI" dirty="0" err="1"/>
              <a:t>обнаружить</a:t>
            </a:r>
            <a:r>
              <a:rPr lang="sl-SI" dirty="0"/>
              <a:t> </a:t>
            </a:r>
            <a:r>
              <a:rPr lang="sl-SI" dirty="0" err="1"/>
              <a:t>это</a:t>
            </a:r>
            <a:r>
              <a:rPr lang="sl-SI" dirty="0"/>
              <a:t>. </a:t>
            </a:r>
            <a:r>
              <a:rPr lang="sl-SI" b="1" dirty="0" err="1">
                <a:solidFill>
                  <a:srgbClr val="C00000"/>
                </a:solidFill>
              </a:rPr>
              <a:t>Ему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нравится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казаться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хуже</a:t>
            </a:r>
            <a:r>
              <a:rPr lang="sl-SI" dirty="0"/>
              <a:t>, </a:t>
            </a:r>
            <a:r>
              <a:rPr lang="sl-SI" dirty="0" err="1"/>
              <a:t>чем</a:t>
            </a:r>
            <a:r>
              <a:rPr lang="sl-SI" dirty="0"/>
              <a:t> </a:t>
            </a:r>
            <a:r>
              <a:rPr lang="sl-SI" dirty="0" err="1"/>
              <a:t>он</a:t>
            </a:r>
            <a:r>
              <a:rPr lang="sl-SI" dirty="0"/>
              <a:t> </a:t>
            </a:r>
            <a:r>
              <a:rPr lang="sl-SI" dirty="0" err="1"/>
              <a:t>есть</a:t>
            </a:r>
            <a:r>
              <a:rPr lang="sl-SI" dirty="0"/>
              <a:t>.</a:t>
            </a:r>
          </a:p>
          <a:p>
            <a:r>
              <a:rPr lang="sl-SI" b="1" dirty="0" err="1"/>
              <a:t>Мне</a:t>
            </a:r>
            <a:r>
              <a:rPr lang="sl-SI" b="1" dirty="0"/>
              <a:t> </a:t>
            </a:r>
            <a:r>
              <a:rPr lang="sl-SI" b="1" dirty="0" err="1"/>
              <a:t>нравится</a:t>
            </a:r>
            <a:r>
              <a:rPr lang="sl-SI" b="1" dirty="0"/>
              <a:t> </a:t>
            </a:r>
            <a:r>
              <a:rPr lang="sl-SI" b="1" dirty="0" err="1">
                <a:solidFill>
                  <a:srgbClr val="C00000"/>
                </a:solidFill>
              </a:rPr>
              <a:t>казаться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лучше</a:t>
            </a:r>
            <a:r>
              <a:rPr lang="sl-SI" b="1" dirty="0"/>
              <a:t>, </a:t>
            </a:r>
            <a:r>
              <a:rPr lang="sl-SI" b="1" dirty="0" err="1"/>
              <a:t>чем</a:t>
            </a:r>
            <a:r>
              <a:rPr lang="sl-SI" b="1" dirty="0"/>
              <a:t> я </a:t>
            </a:r>
            <a:r>
              <a:rPr lang="sl-SI" b="1" dirty="0" err="1"/>
              <a:t>есть</a:t>
            </a:r>
            <a:r>
              <a:rPr lang="sl-SI" b="1" dirty="0"/>
              <a:t>, </a:t>
            </a:r>
            <a:r>
              <a:rPr lang="sl-SI" b="1" dirty="0" err="1"/>
              <a:t>Лидочке</a:t>
            </a:r>
            <a:r>
              <a:rPr lang="sl-SI" b="1" dirty="0"/>
              <a:t> – </a:t>
            </a:r>
            <a:r>
              <a:rPr lang="sl-SI" b="1" dirty="0" err="1">
                <a:solidFill>
                  <a:srgbClr val="C00000"/>
                </a:solidFill>
              </a:rPr>
              <a:t>талантливее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508104" y="4437112"/>
            <a:ext cx="3082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Каждый учитель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 чём-то неискренен.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Каждый учитель врёт.</a:t>
            </a:r>
            <a:endParaRPr lang="sl-SI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222532"/>
            <a:ext cx="7914456" cy="1600200"/>
          </a:xfrm>
        </p:spPr>
        <p:txBody>
          <a:bodyPr>
            <a:normAutofit/>
          </a:bodyPr>
          <a:lstStyle/>
          <a:p>
            <a:r>
              <a:rPr lang="ru-RU" sz="4400" dirty="0"/>
              <a:t>Учитель физики</a:t>
            </a:r>
            <a:endParaRPr lang="sl-SI" sz="4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825"/>
            <a:ext cx="8496944" cy="4567303"/>
          </a:xfrm>
        </p:spPr>
        <p:txBody>
          <a:bodyPr>
            <a:normAutofit/>
          </a:bodyPr>
          <a:lstStyle/>
          <a:p>
            <a:r>
              <a:rPr lang="ru-RU" sz="2200" b="1" dirty="0" err="1"/>
              <a:t>У</a:t>
            </a:r>
            <a:r>
              <a:rPr lang="sl-SI" sz="2200" b="1" dirty="0" err="1"/>
              <a:t>читель</a:t>
            </a:r>
            <a:r>
              <a:rPr lang="sl-SI" sz="2200" b="1" dirty="0"/>
              <a:t> </a:t>
            </a:r>
            <a:r>
              <a:rPr lang="sl-SI" sz="2200" b="1" dirty="0" err="1"/>
              <a:t>физики</a:t>
            </a:r>
            <a:r>
              <a:rPr lang="sl-SI" sz="2200" b="1" dirty="0"/>
              <a:t> </a:t>
            </a:r>
            <a:r>
              <a:rPr lang="sl-SI" sz="2200" b="1" dirty="0" err="1"/>
              <a:t>Александр</a:t>
            </a:r>
            <a:r>
              <a:rPr lang="sl-SI" sz="2200" b="1" dirty="0"/>
              <a:t> </a:t>
            </a:r>
            <a:r>
              <a:rPr lang="sl-SI" sz="2200" b="1" dirty="0" err="1"/>
              <a:t>Александрович</a:t>
            </a:r>
            <a:r>
              <a:rPr lang="sl-SI" sz="2200" b="1" dirty="0"/>
              <a:t>,</a:t>
            </a:r>
            <a:r>
              <a:rPr lang="sl-SI" sz="2200" dirty="0"/>
              <a:t> </a:t>
            </a:r>
            <a:r>
              <a:rPr lang="sl-SI" sz="2200" dirty="0" err="1"/>
              <a:t>или</a:t>
            </a:r>
            <a:r>
              <a:rPr lang="sl-SI" sz="2200" dirty="0"/>
              <a:t>, </a:t>
            </a:r>
            <a:r>
              <a:rPr lang="sl-SI" sz="2200" dirty="0" err="1"/>
              <a:t>как</a:t>
            </a:r>
            <a:r>
              <a:rPr lang="sl-SI" sz="2200" dirty="0"/>
              <a:t> </a:t>
            </a:r>
            <a:r>
              <a:rPr lang="sl-SI" sz="2200" dirty="0" err="1"/>
              <a:t>зовут</a:t>
            </a:r>
            <a:r>
              <a:rPr lang="sl-SI" sz="2200" dirty="0"/>
              <a:t> </a:t>
            </a:r>
            <a:r>
              <a:rPr lang="sl-SI" sz="2200" dirty="0" err="1"/>
              <a:t>его</a:t>
            </a:r>
            <a:r>
              <a:rPr lang="sl-SI" sz="2200" dirty="0"/>
              <a:t> </a:t>
            </a:r>
            <a:r>
              <a:rPr lang="sl-SI" sz="2200" dirty="0" err="1"/>
              <a:t>дети</a:t>
            </a:r>
            <a:r>
              <a:rPr lang="sl-SI" sz="2200" dirty="0"/>
              <a:t>, </a:t>
            </a:r>
            <a:r>
              <a:rPr lang="sl-SI" sz="2200" dirty="0" err="1"/>
              <a:t>Сандя</a:t>
            </a:r>
            <a:r>
              <a:rPr lang="sl-SI" sz="2200" dirty="0"/>
              <a:t>.</a:t>
            </a:r>
          </a:p>
          <a:p>
            <a:r>
              <a:rPr lang="sl-SI" sz="2200" dirty="0" err="1"/>
              <a:t>Санде</a:t>
            </a:r>
            <a:r>
              <a:rPr lang="sl-SI" sz="2200" dirty="0"/>
              <a:t> </a:t>
            </a:r>
            <a:r>
              <a:rPr lang="sl-SI" sz="2200" b="1" dirty="0" err="1"/>
              <a:t>пятьдесят</a:t>
            </a:r>
            <a:r>
              <a:rPr lang="sl-SI" sz="2200" b="1" dirty="0"/>
              <a:t> </a:t>
            </a:r>
            <a:r>
              <a:rPr lang="sl-SI" sz="2200" b="1" dirty="0" err="1"/>
              <a:t>лет</a:t>
            </a:r>
            <a:r>
              <a:rPr lang="sl-SI" sz="2200" dirty="0"/>
              <a:t>.</a:t>
            </a:r>
            <a:r>
              <a:rPr lang="ru-RU" sz="2200" dirty="0"/>
              <a:t> (...)</a:t>
            </a:r>
            <a:r>
              <a:rPr lang="sl-SI" sz="2200" dirty="0"/>
              <a:t>. </a:t>
            </a:r>
            <a:r>
              <a:rPr lang="sl-SI" sz="2200" b="1" dirty="0" err="1">
                <a:solidFill>
                  <a:srgbClr val="C00000"/>
                </a:solidFill>
              </a:rPr>
              <a:t>Сандя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никого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не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боится</a:t>
            </a:r>
            <a:r>
              <a:rPr lang="sl-SI" sz="2200" b="1" dirty="0">
                <a:solidFill>
                  <a:srgbClr val="C00000"/>
                </a:solidFill>
              </a:rPr>
              <a:t>, и, </a:t>
            </a:r>
            <a:r>
              <a:rPr lang="sl-SI" sz="2200" b="1" dirty="0" err="1">
                <a:solidFill>
                  <a:srgbClr val="C00000"/>
                </a:solidFill>
              </a:rPr>
              <a:t>для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того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чтобы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говорить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правду</a:t>
            </a:r>
            <a:r>
              <a:rPr lang="sl-SI" sz="2200" b="1" dirty="0">
                <a:solidFill>
                  <a:srgbClr val="C00000"/>
                </a:solidFill>
              </a:rPr>
              <a:t>, </a:t>
            </a:r>
            <a:r>
              <a:rPr lang="sl-SI" sz="2200" b="1" dirty="0" err="1">
                <a:solidFill>
                  <a:srgbClr val="C00000"/>
                </a:solidFill>
              </a:rPr>
              <a:t>ему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не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надо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постоять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во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сне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между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двух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радуг</a:t>
            </a:r>
            <a:r>
              <a:rPr lang="sl-SI" sz="2200" b="1" dirty="0">
                <a:solidFill>
                  <a:srgbClr val="C00000"/>
                </a:solidFill>
              </a:rPr>
              <a:t>. </a:t>
            </a:r>
            <a:r>
              <a:rPr lang="sl-SI" sz="2200" b="1" dirty="0" err="1">
                <a:solidFill>
                  <a:srgbClr val="C00000"/>
                </a:solidFill>
              </a:rPr>
              <a:t>Сандя</a:t>
            </a:r>
            <a:r>
              <a:rPr lang="sl-SI" sz="2200" b="1" dirty="0">
                <a:solidFill>
                  <a:srgbClr val="C00000"/>
                </a:solidFill>
              </a:rPr>
              <a:t> «</a:t>
            </a:r>
            <a:r>
              <a:rPr lang="sl-SI" sz="2200" b="1" dirty="0" err="1">
                <a:solidFill>
                  <a:srgbClr val="C00000"/>
                </a:solidFill>
              </a:rPr>
              <a:t>режет</a:t>
            </a:r>
            <a:r>
              <a:rPr lang="sl-SI" sz="2200" b="1" dirty="0">
                <a:solidFill>
                  <a:srgbClr val="C00000"/>
                </a:solidFill>
              </a:rPr>
              <a:t>» </a:t>
            </a:r>
            <a:r>
              <a:rPr lang="sl-SI" sz="2200" b="1" dirty="0" err="1">
                <a:solidFill>
                  <a:srgbClr val="C00000"/>
                </a:solidFill>
              </a:rPr>
              <a:t>эту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самую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правду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направо</a:t>
            </a:r>
            <a:r>
              <a:rPr lang="sl-SI" sz="2200" b="1" dirty="0">
                <a:solidFill>
                  <a:srgbClr val="C00000"/>
                </a:solidFill>
              </a:rPr>
              <a:t> и </a:t>
            </a:r>
            <a:r>
              <a:rPr lang="sl-SI" sz="2200" b="1" dirty="0" err="1">
                <a:solidFill>
                  <a:srgbClr val="C00000"/>
                </a:solidFill>
              </a:rPr>
              <a:t>налево</a:t>
            </a:r>
            <a:r>
              <a:rPr lang="sl-SI" sz="2200" dirty="0">
                <a:solidFill>
                  <a:srgbClr val="C00000"/>
                </a:solidFill>
              </a:rPr>
              <a:t>.</a:t>
            </a:r>
            <a:r>
              <a:rPr lang="sl-SI" sz="2200" dirty="0"/>
              <a:t> </a:t>
            </a:r>
            <a:r>
              <a:rPr lang="sl-SI" sz="2200" dirty="0" err="1"/>
              <a:t>Он</a:t>
            </a:r>
            <a:r>
              <a:rPr lang="sl-SI" sz="2200" dirty="0"/>
              <a:t> </a:t>
            </a:r>
            <a:r>
              <a:rPr lang="sl-SI" sz="2200" dirty="0" err="1"/>
              <a:t>постоянно</a:t>
            </a:r>
            <a:r>
              <a:rPr lang="sl-SI" sz="2200" dirty="0"/>
              <a:t> </a:t>
            </a:r>
            <a:r>
              <a:rPr lang="sl-SI" sz="2200" dirty="0" err="1"/>
              <a:t>всем</a:t>
            </a:r>
            <a:r>
              <a:rPr lang="sl-SI" sz="2200" dirty="0"/>
              <a:t> </a:t>
            </a:r>
            <a:r>
              <a:rPr lang="sl-SI" sz="2200" dirty="0" err="1"/>
              <a:t>недоволен</a:t>
            </a:r>
            <a:r>
              <a:rPr lang="sl-SI" sz="2200" dirty="0"/>
              <a:t>. И </a:t>
            </a:r>
            <a:r>
              <a:rPr lang="sl-SI" sz="2200" dirty="0" err="1"/>
              <a:t>часто</a:t>
            </a:r>
            <a:r>
              <a:rPr lang="sl-SI" sz="2200" dirty="0"/>
              <a:t> </a:t>
            </a:r>
            <a:r>
              <a:rPr lang="sl-SI" sz="2200" dirty="0" err="1"/>
              <a:t>он</a:t>
            </a:r>
            <a:r>
              <a:rPr lang="sl-SI" sz="2200" dirty="0"/>
              <a:t> </a:t>
            </a:r>
            <a:r>
              <a:rPr lang="sl-SI" sz="2200" dirty="0" err="1"/>
              <a:t>прав</a:t>
            </a:r>
            <a:r>
              <a:rPr lang="sl-SI" sz="2200" dirty="0"/>
              <a:t>. </a:t>
            </a:r>
            <a:r>
              <a:rPr lang="sl-SI" sz="2200" b="1" dirty="0" err="1">
                <a:solidFill>
                  <a:srgbClr val="FF0000"/>
                </a:solidFill>
              </a:rPr>
              <a:t>Но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вместе</a:t>
            </a:r>
            <a:r>
              <a:rPr lang="sl-SI" sz="2200" b="1" dirty="0">
                <a:solidFill>
                  <a:srgbClr val="FF0000"/>
                </a:solidFill>
              </a:rPr>
              <a:t> с </a:t>
            </a:r>
            <a:r>
              <a:rPr lang="sl-SI" sz="2200" b="1" dirty="0" err="1">
                <a:solidFill>
                  <a:srgbClr val="FF0000"/>
                </a:solidFill>
              </a:rPr>
              <a:t>тем</a:t>
            </a:r>
            <a:r>
              <a:rPr lang="sl-SI" sz="2200" b="1" dirty="0">
                <a:solidFill>
                  <a:srgbClr val="FF0000"/>
                </a:solidFill>
              </a:rPr>
              <a:t> я </a:t>
            </a:r>
            <a:r>
              <a:rPr lang="sl-SI" sz="2200" b="1" dirty="0" err="1">
                <a:solidFill>
                  <a:srgbClr val="FF0000"/>
                </a:solidFill>
              </a:rPr>
              <a:t>всегда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чувствую</a:t>
            </a:r>
            <a:r>
              <a:rPr lang="sl-SI" sz="2200" b="1" dirty="0">
                <a:solidFill>
                  <a:srgbClr val="FF0000"/>
                </a:solidFill>
              </a:rPr>
              <a:t>, </a:t>
            </a:r>
            <a:r>
              <a:rPr lang="sl-SI" sz="2200" b="1" dirty="0" err="1">
                <a:solidFill>
                  <a:srgbClr val="FF0000"/>
                </a:solidFill>
              </a:rPr>
              <a:t>что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его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больше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всего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интересует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собственная</a:t>
            </a:r>
            <a:r>
              <a:rPr lang="sl-SI" sz="2200" b="1" dirty="0">
                <a:solidFill>
                  <a:srgbClr val="FF0000"/>
                </a:solidFill>
              </a:rPr>
              <a:t> </a:t>
            </a:r>
            <a:r>
              <a:rPr lang="sl-SI" sz="2200" b="1" dirty="0" err="1">
                <a:solidFill>
                  <a:srgbClr val="FF0000"/>
                </a:solidFill>
              </a:rPr>
              <a:t>персона</a:t>
            </a:r>
            <a:r>
              <a:rPr lang="sl-SI" sz="2200" dirty="0">
                <a:solidFill>
                  <a:srgbClr val="FF0000"/>
                </a:solidFill>
              </a:rPr>
              <a:t>. </a:t>
            </a:r>
          </a:p>
          <a:p>
            <a:r>
              <a:rPr lang="sl-SI" sz="2200" dirty="0" err="1"/>
              <a:t>Сейчас</a:t>
            </a:r>
            <a:r>
              <a:rPr lang="sl-SI" sz="2200" dirty="0"/>
              <a:t> </a:t>
            </a:r>
            <a:r>
              <a:rPr lang="sl-SI" sz="2200" dirty="0" err="1"/>
              <a:t>он</a:t>
            </a:r>
            <a:r>
              <a:rPr lang="sl-SI" sz="2200" dirty="0"/>
              <a:t> </a:t>
            </a:r>
            <a:r>
              <a:rPr lang="sl-SI" sz="2200" dirty="0" err="1"/>
              <a:t>пил</a:t>
            </a:r>
            <a:r>
              <a:rPr lang="sl-SI" sz="2200" dirty="0"/>
              <a:t> </a:t>
            </a:r>
            <a:r>
              <a:rPr lang="sl-SI" sz="2200" dirty="0" err="1"/>
              <a:t>кофе</a:t>
            </a:r>
            <a:r>
              <a:rPr lang="sl-SI" sz="2200" dirty="0"/>
              <a:t> с </a:t>
            </a:r>
            <a:r>
              <a:rPr lang="sl-SI" sz="2200" dirty="0" err="1"/>
              <a:t>бутербродами</a:t>
            </a:r>
            <a:r>
              <a:rPr lang="sl-SI" sz="2200" dirty="0"/>
              <a:t>,и </a:t>
            </a:r>
            <a:r>
              <a:rPr lang="sl-SI" sz="2200" dirty="0" err="1"/>
              <a:t>на</a:t>
            </a:r>
            <a:r>
              <a:rPr lang="sl-SI" sz="2200" dirty="0"/>
              <a:t> </a:t>
            </a:r>
            <a:r>
              <a:rPr lang="sl-SI" sz="2200" dirty="0" err="1"/>
              <a:t>чем</a:t>
            </a:r>
            <a:r>
              <a:rPr lang="sl-SI" sz="2200" dirty="0"/>
              <a:t> </a:t>
            </a:r>
            <a:r>
              <a:rPr lang="sl-SI" sz="2200" dirty="0" err="1"/>
              <a:t>свет</a:t>
            </a:r>
            <a:r>
              <a:rPr lang="sl-SI" sz="2200" dirty="0"/>
              <a:t> </a:t>
            </a:r>
            <a:r>
              <a:rPr lang="sl-SI" sz="2200" dirty="0" err="1"/>
              <a:t>поносил</a:t>
            </a:r>
            <a:r>
              <a:rPr lang="sl-SI" sz="2200" dirty="0"/>
              <a:t> </a:t>
            </a:r>
            <a:r>
              <a:rPr lang="sl-SI" sz="2200" dirty="0" err="1"/>
              <a:t>новый</a:t>
            </a:r>
            <a:r>
              <a:rPr lang="sl-SI" sz="2200" dirty="0"/>
              <a:t> </a:t>
            </a:r>
            <a:r>
              <a:rPr lang="sl-SI" sz="2200" dirty="0" err="1"/>
              <a:t>фильм</a:t>
            </a:r>
            <a:r>
              <a:rPr lang="sl-SI" sz="2200" dirty="0"/>
              <a:t>. </a:t>
            </a:r>
            <a:r>
              <a:rPr lang="sl-SI" sz="2200" dirty="0" err="1"/>
              <a:t>Фильм</a:t>
            </a:r>
            <a:r>
              <a:rPr lang="sl-SI" sz="2200" dirty="0"/>
              <a:t> </a:t>
            </a:r>
            <a:r>
              <a:rPr lang="sl-SI" sz="2200" dirty="0" err="1"/>
              <a:t>был</a:t>
            </a:r>
            <a:r>
              <a:rPr lang="sl-SI" sz="2200" dirty="0"/>
              <a:t> </a:t>
            </a:r>
            <a:r>
              <a:rPr lang="sl-SI" sz="2200" dirty="0" err="1"/>
              <a:t>на</a:t>
            </a:r>
            <a:r>
              <a:rPr lang="sl-SI" sz="2200" dirty="0"/>
              <a:t> </a:t>
            </a:r>
            <a:r>
              <a:rPr lang="sl-SI" sz="2200" dirty="0" err="1"/>
              <a:t>самом</a:t>
            </a:r>
            <a:r>
              <a:rPr lang="sl-SI" sz="2200" dirty="0"/>
              <a:t> </a:t>
            </a:r>
            <a:r>
              <a:rPr lang="sl-SI" sz="2200" dirty="0" err="1"/>
              <a:t>деле</a:t>
            </a:r>
            <a:r>
              <a:rPr lang="sl-SI" sz="2200" dirty="0"/>
              <a:t> </a:t>
            </a:r>
            <a:r>
              <a:rPr lang="sl-SI" sz="2200" dirty="0" err="1"/>
              <a:t>плохой</a:t>
            </a:r>
            <a:r>
              <a:rPr lang="sl-SI" sz="2200" b="1" dirty="0">
                <a:solidFill>
                  <a:srgbClr val="C00000"/>
                </a:solidFill>
              </a:rPr>
              <a:t>, </a:t>
            </a:r>
            <a:r>
              <a:rPr lang="sl-SI" sz="2200" b="1" dirty="0" err="1">
                <a:solidFill>
                  <a:srgbClr val="C00000"/>
                </a:solidFill>
              </a:rPr>
              <a:t>но</a:t>
            </a:r>
            <a:r>
              <a:rPr lang="sl-SI" sz="2200" b="1" dirty="0">
                <a:solidFill>
                  <a:srgbClr val="C00000"/>
                </a:solidFill>
              </a:rPr>
              <a:t> я </a:t>
            </a:r>
            <a:r>
              <a:rPr lang="sl-SI" sz="2200" b="1" dirty="0" err="1">
                <a:solidFill>
                  <a:srgbClr val="C00000"/>
                </a:solidFill>
              </a:rPr>
              <a:t>чувствовал</a:t>
            </a:r>
            <a:r>
              <a:rPr lang="sl-SI" sz="2200" b="1" dirty="0">
                <a:solidFill>
                  <a:srgbClr val="C00000"/>
                </a:solidFill>
              </a:rPr>
              <a:t>, </a:t>
            </a:r>
            <a:r>
              <a:rPr lang="sl-SI" sz="2200" b="1" dirty="0" err="1">
                <a:solidFill>
                  <a:srgbClr val="C00000"/>
                </a:solidFill>
              </a:rPr>
              <a:t>что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Сандя</a:t>
            </a:r>
            <a:r>
              <a:rPr lang="sl-SI" sz="2200" b="1" dirty="0">
                <a:solidFill>
                  <a:srgbClr val="C00000"/>
                </a:solidFill>
              </a:rPr>
              <a:t> </a:t>
            </a:r>
            <a:r>
              <a:rPr lang="sl-SI" sz="2200" b="1" dirty="0" err="1">
                <a:solidFill>
                  <a:srgbClr val="C00000"/>
                </a:solidFill>
              </a:rPr>
              <a:t>врет</a:t>
            </a:r>
            <a:r>
              <a:rPr lang="sl-SI" sz="2200" b="1" dirty="0">
                <a:solidFill>
                  <a:srgbClr val="C00000"/>
                </a:solidFill>
              </a:rPr>
              <a:t>.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endParaRPr lang="sl-SI" sz="2200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807035" y="5677582"/>
            <a:ext cx="396974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Неискренность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коллег-учителей раздражает 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13074" y="4581128"/>
            <a:ext cx="792088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СЕГОДНЯ: </a:t>
            </a:r>
          </a:p>
          <a:p>
            <a:r>
              <a:rPr lang="sl-SI" sz="2400" b="1" dirty="0" err="1">
                <a:solidFill>
                  <a:srgbClr val="C00000"/>
                </a:solidFill>
              </a:rPr>
              <a:t>Послушайте</a:t>
            </a:r>
            <a:r>
              <a:rPr lang="sl-SI" sz="2400" b="1" dirty="0">
                <a:solidFill>
                  <a:srgbClr val="C00000"/>
                </a:solidFill>
              </a:rPr>
              <a:t>, – </a:t>
            </a:r>
            <a:r>
              <a:rPr lang="sl-SI" sz="2400" b="1" dirty="0" err="1">
                <a:solidFill>
                  <a:srgbClr val="C00000"/>
                </a:solidFill>
              </a:rPr>
              <a:t>поинтересовался</a:t>
            </a:r>
            <a:r>
              <a:rPr lang="sl-SI" sz="2400" b="1" dirty="0">
                <a:solidFill>
                  <a:srgbClr val="C00000"/>
                </a:solidFill>
              </a:rPr>
              <a:t> я, – </a:t>
            </a:r>
            <a:r>
              <a:rPr lang="sl-SI" sz="2400" b="1" dirty="0" err="1">
                <a:solidFill>
                  <a:srgbClr val="C00000"/>
                </a:solidFill>
              </a:rPr>
              <a:t>зачем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вы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err="1">
                <a:solidFill>
                  <a:srgbClr val="C00000"/>
                </a:solidFill>
              </a:rPr>
              <a:t>врете</a:t>
            </a:r>
            <a:r>
              <a:rPr lang="sl-SI" sz="2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18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5257800"/>
            <a:ext cx="7914456" cy="1600200"/>
          </a:xfrm>
        </p:spPr>
        <p:txBody>
          <a:bodyPr>
            <a:normAutofit/>
          </a:bodyPr>
          <a:lstStyle/>
          <a:p>
            <a:r>
              <a:rPr lang="ru-RU" sz="4000" dirty="0"/>
              <a:t>Учительница пения Лидочка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764704"/>
            <a:ext cx="8064896" cy="4392488"/>
          </a:xfrm>
        </p:spPr>
        <p:txBody>
          <a:bodyPr>
            <a:normAutofit/>
          </a:bodyPr>
          <a:lstStyle/>
          <a:p>
            <a:r>
              <a:rPr lang="sl-SI" dirty="0" err="1"/>
              <a:t>Появилась</a:t>
            </a:r>
            <a:r>
              <a:rPr lang="sl-SI" dirty="0"/>
              <a:t> </a:t>
            </a:r>
            <a:r>
              <a:rPr lang="sl-SI" b="1" dirty="0" err="1"/>
              <a:t>учительница</a:t>
            </a:r>
            <a:r>
              <a:rPr lang="sl-SI" b="1" dirty="0"/>
              <a:t> </a:t>
            </a:r>
            <a:r>
              <a:rPr lang="sl-SI" b="1" dirty="0" err="1"/>
              <a:t>пения</a:t>
            </a:r>
            <a:r>
              <a:rPr lang="sl-SI" b="1" dirty="0"/>
              <a:t> </a:t>
            </a:r>
            <a:r>
              <a:rPr lang="sl-SI" b="1" dirty="0" err="1"/>
              <a:t>Лидочка</a:t>
            </a:r>
            <a:r>
              <a:rPr lang="sl-SI" dirty="0"/>
              <a:t>.</a:t>
            </a:r>
          </a:p>
          <a:p>
            <a:r>
              <a:rPr lang="sl-SI" dirty="0" err="1"/>
              <a:t>Она</a:t>
            </a:r>
            <a:r>
              <a:rPr lang="sl-SI" dirty="0"/>
              <a:t> </a:t>
            </a:r>
            <a:r>
              <a:rPr lang="sl-SI" dirty="0" err="1"/>
              <a:t>мечтает</a:t>
            </a:r>
            <a:r>
              <a:rPr lang="sl-SI" dirty="0"/>
              <a:t> </a:t>
            </a:r>
            <a:r>
              <a:rPr lang="sl-SI" dirty="0" err="1"/>
              <a:t>стать</a:t>
            </a:r>
            <a:r>
              <a:rPr lang="sl-SI" dirty="0"/>
              <a:t> </a:t>
            </a:r>
            <a:r>
              <a:rPr lang="sl-SI" dirty="0" err="1"/>
              <a:t>киноактрисой</a:t>
            </a:r>
            <a:r>
              <a:rPr lang="sl-SI" dirty="0"/>
              <a:t> и </a:t>
            </a:r>
            <a:r>
              <a:rPr lang="sl-SI" dirty="0" err="1"/>
              <a:t>свою</a:t>
            </a:r>
            <a:r>
              <a:rPr lang="sl-SI" dirty="0"/>
              <a:t> </a:t>
            </a:r>
            <a:r>
              <a:rPr lang="sl-SI" dirty="0" err="1"/>
              <a:t>работу</a:t>
            </a:r>
            <a:r>
              <a:rPr lang="sl-SI" dirty="0"/>
              <a:t> в </a:t>
            </a:r>
            <a:r>
              <a:rPr lang="sl-SI" dirty="0" err="1"/>
              <a:t>школе</a:t>
            </a:r>
            <a:r>
              <a:rPr lang="sl-SI" dirty="0"/>
              <a:t> </a:t>
            </a:r>
            <a:r>
              <a:rPr lang="sl-SI" dirty="0" err="1"/>
              <a:t>считает</a:t>
            </a:r>
            <a:r>
              <a:rPr lang="sl-SI" dirty="0"/>
              <a:t> </a:t>
            </a:r>
            <a:r>
              <a:rPr lang="sl-SI" dirty="0" err="1"/>
              <a:t>временной</a:t>
            </a:r>
            <a:r>
              <a:rPr lang="sl-SI" dirty="0"/>
              <a:t>; </a:t>
            </a:r>
            <a:r>
              <a:rPr lang="sl-SI" dirty="0" err="1"/>
              <a:t>знакома</a:t>
            </a:r>
            <a:r>
              <a:rPr lang="sl-SI" dirty="0"/>
              <a:t> </a:t>
            </a:r>
            <a:r>
              <a:rPr lang="sl-SI" dirty="0" err="1"/>
              <a:t>со</a:t>
            </a:r>
            <a:r>
              <a:rPr lang="sl-SI" dirty="0"/>
              <a:t> </a:t>
            </a:r>
            <a:r>
              <a:rPr lang="sl-SI" dirty="0" err="1"/>
              <a:t>многими</a:t>
            </a:r>
            <a:r>
              <a:rPr lang="sl-SI" dirty="0"/>
              <a:t> </a:t>
            </a:r>
            <a:r>
              <a:rPr lang="sl-SI" dirty="0" err="1"/>
              <a:t>знаменитыми</a:t>
            </a:r>
            <a:r>
              <a:rPr lang="sl-SI" dirty="0"/>
              <a:t> </a:t>
            </a:r>
            <a:r>
              <a:rPr lang="sl-SI" dirty="0" err="1"/>
              <a:t>писателями</a:t>
            </a:r>
            <a:r>
              <a:rPr lang="sl-SI" dirty="0"/>
              <a:t>, </a:t>
            </a:r>
            <a:r>
              <a:rPr lang="sl-SI" dirty="0" err="1"/>
              <a:t>артистами</a:t>
            </a:r>
            <a:r>
              <a:rPr lang="sl-SI" dirty="0"/>
              <a:t>, и </a:t>
            </a:r>
            <a:r>
              <a:rPr lang="sl-SI" dirty="0" err="1"/>
              <a:t>когда</a:t>
            </a:r>
            <a:r>
              <a:rPr lang="sl-SI" dirty="0"/>
              <a:t> </a:t>
            </a:r>
            <a:r>
              <a:rPr lang="sl-SI" dirty="0" err="1"/>
              <a:t>рассказывает</a:t>
            </a:r>
            <a:r>
              <a:rPr lang="sl-SI" dirty="0"/>
              <a:t> о </a:t>
            </a:r>
            <a:r>
              <a:rPr lang="sl-SI" dirty="0" err="1"/>
              <a:t>них</a:t>
            </a:r>
            <a:r>
              <a:rPr lang="sl-SI" dirty="0"/>
              <a:t>, </a:t>
            </a:r>
            <a:r>
              <a:rPr lang="sl-SI" dirty="0" err="1"/>
              <a:t>то</a:t>
            </a:r>
            <a:r>
              <a:rPr lang="sl-SI" dirty="0"/>
              <a:t> </a:t>
            </a:r>
            <a:r>
              <a:rPr lang="sl-SI" dirty="0" err="1"/>
              <a:t>называет</a:t>
            </a:r>
            <a:r>
              <a:rPr lang="sl-SI" dirty="0"/>
              <a:t>: </a:t>
            </a:r>
            <a:r>
              <a:rPr lang="sl-SI" dirty="0" err="1"/>
              <a:t>Танька</a:t>
            </a:r>
            <a:r>
              <a:rPr lang="sl-SI" dirty="0"/>
              <a:t>, </a:t>
            </a:r>
            <a:r>
              <a:rPr lang="sl-SI" dirty="0" err="1"/>
              <a:t>Лешка</a:t>
            </a:r>
            <a:r>
              <a:rPr lang="sl-SI" dirty="0"/>
              <a:t>.</a:t>
            </a:r>
          </a:p>
          <a:p>
            <a:r>
              <a:rPr lang="sl-SI" sz="3600" b="1" dirty="0"/>
              <a:t>Я </a:t>
            </a:r>
            <a:r>
              <a:rPr lang="sl-SI" sz="3600" b="1" dirty="0" err="1"/>
              <a:t>редко</a:t>
            </a:r>
            <a:r>
              <a:rPr lang="sl-SI" sz="3600" b="1" dirty="0"/>
              <a:t> </a:t>
            </a:r>
            <a:r>
              <a:rPr lang="sl-SI" sz="3600" b="1" dirty="0" err="1"/>
              <a:t>встречаю</a:t>
            </a:r>
            <a:r>
              <a:rPr lang="sl-SI" sz="3600" b="1" dirty="0"/>
              <a:t> </a:t>
            </a:r>
            <a:r>
              <a:rPr lang="sl-SI" sz="3600" b="1" dirty="0" err="1"/>
              <a:t>людей</a:t>
            </a:r>
            <a:r>
              <a:rPr lang="sl-SI" sz="3600" b="1" dirty="0"/>
              <a:t>, </a:t>
            </a:r>
            <a:r>
              <a:rPr lang="sl-SI" sz="3600" b="1" dirty="0" err="1"/>
              <a:t>которые</a:t>
            </a:r>
            <a:r>
              <a:rPr lang="sl-SI" sz="3600" b="1" dirty="0"/>
              <a:t> </a:t>
            </a:r>
            <a:r>
              <a:rPr lang="sl-SI" sz="3600" b="1" dirty="0" err="1"/>
              <a:t>хотят</a:t>
            </a:r>
            <a:r>
              <a:rPr lang="sl-SI" sz="3600" b="1" dirty="0"/>
              <a:t> </a:t>
            </a:r>
            <a:r>
              <a:rPr lang="sl-SI" sz="3600" b="1" dirty="0" err="1"/>
              <a:t>казаться</a:t>
            </a:r>
            <a:r>
              <a:rPr lang="sl-SI" sz="3600" b="1" dirty="0"/>
              <a:t> </a:t>
            </a:r>
            <a:r>
              <a:rPr lang="sl-SI" sz="3600" b="1" dirty="0" err="1"/>
              <a:t>тем</a:t>
            </a:r>
            <a:r>
              <a:rPr lang="sl-SI" sz="3600" b="1" dirty="0"/>
              <a:t>, </a:t>
            </a:r>
            <a:r>
              <a:rPr lang="sl-SI" sz="3600" b="1" dirty="0" err="1"/>
              <a:t>что</a:t>
            </a:r>
            <a:r>
              <a:rPr lang="sl-SI" sz="3600" b="1" dirty="0"/>
              <a:t> </a:t>
            </a:r>
            <a:r>
              <a:rPr lang="sl-SI" sz="3600" b="1" dirty="0" err="1"/>
              <a:t>они</a:t>
            </a:r>
            <a:r>
              <a:rPr lang="sl-SI" sz="3600" b="1" dirty="0"/>
              <a:t> </a:t>
            </a:r>
            <a:r>
              <a:rPr lang="sl-SI" sz="3600" b="1" dirty="0" err="1"/>
              <a:t>есть</a:t>
            </a:r>
            <a:r>
              <a:rPr lang="sl-SI" sz="3600" b="1" dirty="0"/>
              <a:t> </a:t>
            </a:r>
            <a:r>
              <a:rPr lang="sl-SI" sz="3600" b="1" dirty="0" err="1"/>
              <a:t>на</a:t>
            </a:r>
            <a:r>
              <a:rPr lang="sl-SI" sz="3600" b="1" dirty="0"/>
              <a:t> </a:t>
            </a:r>
            <a:r>
              <a:rPr lang="sl-SI" sz="3600" b="1" dirty="0" err="1"/>
              <a:t>самом</a:t>
            </a:r>
            <a:r>
              <a:rPr lang="sl-SI" sz="3600" b="1" dirty="0"/>
              <a:t> </a:t>
            </a:r>
            <a:r>
              <a:rPr lang="sl-SI" sz="3600" b="1" dirty="0" err="1"/>
              <a:t>деле</a:t>
            </a:r>
            <a:r>
              <a:rPr lang="sl-SI" sz="3600" b="1" dirty="0"/>
              <a:t>.</a:t>
            </a:r>
            <a:r>
              <a:rPr lang="ru-RU" sz="3600" b="1" dirty="0"/>
              <a:t> </a:t>
            </a:r>
            <a:endParaRPr lang="sl-SI" sz="3600" b="1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427984" y="4437112"/>
            <a:ext cx="45451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Неискренность коллег: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герой разоблачает реальное положение  вещей</a:t>
            </a:r>
            <a:endParaRPr lang="sl-SI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Девушка Нина и её родители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61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3480" y="5082815"/>
            <a:ext cx="849052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Непонятные отношения</a:t>
            </a:r>
            <a:br>
              <a:rPr lang="ru-RU" sz="4000" dirty="0"/>
            </a:br>
            <a:r>
              <a:rPr lang="ru-RU" sz="4000" dirty="0"/>
              <a:t>с девушкой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88640"/>
            <a:ext cx="8064896" cy="5400600"/>
          </a:xfrm>
        </p:spPr>
        <p:txBody>
          <a:bodyPr>
            <a:normAutofit/>
          </a:bodyPr>
          <a:lstStyle/>
          <a:p>
            <a:pPr algn="just"/>
            <a:r>
              <a:rPr lang="sl-SI" dirty="0" err="1"/>
              <a:t>Моя</a:t>
            </a:r>
            <a:r>
              <a:rPr lang="sl-SI" dirty="0"/>
              <a:t> </a:t>
            </a:r>
            <a:r>
              <a:rPr lang="sl-SI" dirty="0" err="1"/>
              <a:t>Нина</a:t>
            </a:r>
            <a:r>
              <a:rPr lang="sl-SI" dirty="0"/>
              <a:t> </a:t>
            </a:r>
            <a:r>
              <a:rPr lang="sl-SI" dirty="0" err="1"/>
              <a:t>бывает</a:t>
            </a:r>
            <a:r>
              <a:rPr lang="sl-SI" dirty="0"/>
              <a:t> </a:t>
            </a:r>
            <a:r>
              <a:rPr lang="sl-SI" dirty="0" err="1"/>
              <a:t>красивая</a:t>
            </a:r>
            <a:r>
              <a:rPr lang="sl-SI" dirty="0"/>
              <a:t> и </a:t>
            </a:r>
            <a:r>
              <a:rPr lang="sl-SI" dirty="0" err="1"/>
              <a:t>некрасивая</a:t>
            </a:r>
            <a:r>
              <a:rPr lang="sl-SI" dirty="0"/>
              <a:t>. </a:t>
            </a:r>
            <a:r>
              <a:rPr lang="sl-SI" dirty="0" err="1"/>
              <a:t>Бесцеремонная</a:t>
            </a:r>
            <a:r>
              <a:rPr lang="sl-SI" dirty="0"/>
              <a:t> и </a:t>
            </a:r>
            <a:r>
              <a:rPr lang="sl-SI" dirty="0" err="1"/>
              <a:t>застенчивая</a:t>
            </a:r>
            <a:r>
              <a:rPr lang="sl-SI" dirty="0"/>
              <a:t>. </a:t>
            </a:r>
            <a:r>
              <a:rPr lang="sl-SI" dirty="0" err="1"/>
              <a:t>Умная</a:t>
            </a:r>
            <a:r>
              <a:rPr lang="sl-SI" dirty="0"/>
              <a:t> и </a:t>
            </a:r>
            <a:r>
              <a:rPr lang="sl-SI" dirty="0" err="1"/>
              <a:t>дура</a:t>
            </a:r>
            <a:r>
              <a:rPr lang="sl-SI" dirty="0"/>
              <a:t>. </a:t>
            </a:r>
            <a:r>
              <a:rPr lang="sl-SI" dirty="0" err="1"/>
              <a:t>Ее</a:t>
            </a:r>
            <a:r>
              <a:rPr lang="sl-SI" dirty="0"/>
              <a:t> </a:t>
            </a:r>
            <a:r>
              <a:rPr lang="sl-SI" dirty="0" err="1"/>
              <a:t>любимый</a:t>
            </a:r>
            <a:r>
              <a:rPr lang="sl-SI" dirty="0"/>
              <a:t> </a:t>
            </a:r>
            <a:r>
              <a:rPr lang="sl-SI" dirty="0" err="1"/>
              <a:t>вопрос</a:t>
            </a:r>
            <a:r>
              <a:rPr lang="sl-SI" dirty="0"/>
              <a:t>: «</a:t>
            </a:r>
            <a:r>
              <a:rPr lang="sl-SI" dirty="0" err="1"/>
              <a:t>Хорошо</a:t>
            </a:r>
            <a:r>
              <a:rPr lang="sl-SI" dirty="0"/>
              <a:t> </a:t>
            </a:r>
            <a:r>
              <a:rPr lang="sl-SI" dirty="0" err="1"/>
              <a:t>это</a:t>
            </a:r>
            <a:r>
              <a:rPr lang="sl-SI" dirty="0"/>
              <a:t> </a:t>
            </a:r>
            <a:r>
              <a:rPr lang="sl-SI" dirty="0" err="1"/>
              <a:t>или</a:t>
            </a:r>
            <a:r>
              <a:rPr lang="sl-SI" dirty="0"/>
              <a:t> </a:t>
            </a:r>
            <a:r>
              <a:rPr lang="sl-SI" dirty="0" err="1"/>
              <a:t>плохо</a:t>
            </a:r>
            <a:r>
              <a:rPr lang="sl-SI" dirty="0"/>
              <a:t>?» – и </a:t>
            </a:r>
            <a:r>
              <a:rPr lang="sl-SI" dirty="0" err="1"/>
              <a:t>каждый</a:t>
            </a:r>
            <a:r>
              <a:rPr lang="sl-SI" dirty="0"/>
              <a:t> </a:t>
            </a:r>
            <a:r>
              <a:rPr lang="sl-SI" dirty="0" err="1"/>
              <a:t>раз</a:t>
            </a:r>
            <a:r>
              <a:rPr lang="sl-SI" dirty="0"/>
              <a:t> я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знаю</a:t>
            </a:r>
            <a:r>
              <a:rPr lang="sl-SI" dirty="0"/>
              <a:t>, </a:t>
            </a:r>
            <a:r>
              <a:rPr lang="sl-SI" dirty="0" err="1"/>
              <a:t>как</a:t>
            </a:r>
            <a:r>
              <a:rPr lang="sl-SI" dirty="0"/>
              <a:t> </a:t>
            </a:r>
            <a:r>
              <a:rPr lang="sl-SI" dirty="0" err="1"/>
              <a:t>ей</a:t>
            </a:r>
            <a:r>
              <a:rPr lang="sl-SI" dirty="0"/>
              <a:t> </a:t>
            </a:r>
            <a:r>
              <a:rPr lang="sl-SI" dirty="0" err="1"/>
              <a:t>ответить</a:t>
            </a:r>
            <a:r>
              <a:rPr lang="sl-SI" dirty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sl-SI" b="1" dirty="0" err="1"/>
              <a:t>За</a:t>
            </a:r>
            <a:r>
              <a:rPr lang="sl-SI" b="1" dirty="0"/>
              <a:t> </a:t>
            </a:r>
            <a:r>
              <a:rPr lang="sl-SI" b="1" dirty="0" err="1"/>
              <a:t>пять</a:t>
            </a:r>
            <a:r>
              <a:rPr lang="sl-SI" b="1" dirty="0"/>
              <a:t> </a:t>
            </a:r>
            <a:r>
              <a:rPr lang="sl-SI" b="1" dirty="0" err="1"/>
              <a:t>лет</a:t>
            </a:r>
            <a:r>
              <a:rPr lang="sl-SI" b="1" dirty="0"/>
              <a:t> я </a:t>
            </a:r>
            <a:r>
              <a:rPr lang="sl-SI" b="1" dirty="0" err="1"/>
              <a:t>так</a:t>
            </a:r>
            <a:r>
              <a:rPr lang="sl-SI" b="1" dirty="0"/>
              <a:t> и </a:t>
            </a:r>
            <a:r>
              <a:rPr lang="sl-SI" b="1" dirty="0" err="1"/>
              <a:t>не</a:t>
            </a:r>
            <a:r>
              <a:rPr lang="sl-SI" b="1" dirty="0"/>
              <a:t> </a:t>
            </a:r>
            <a:r>
              <a:rPr lang="sl-SI" b="1" dirty="0" err="1"/>
              <a:t>научился</a:t>
            </a:r>
            <a:r>
              <a:rPr lang="sl-SI" b="1" dirty="0"/>
              <a:t> </a:t>
            </a:r>
            <a:r>
              <a:rPr lang="sl-SI" b="1" dirty="0" err="1"/>
              <a:t>понимать</a:t>
            </a:r>
            <a:r>
              <a:rPr lang="sl-SI" b="1" dirty="0"/>
              <a:t> </a:t>
            </a:r>
            <a:r>
              <a:rPr lang="sl-SI" b="1" dirty="0" err="1"/>
              <a:t>ход</a:t>
            </a:r>
            <a:r>
              <a:rPr lang="sl-SI" b="1" dirty="0"/>
              <a:t> </a:t>
            </a:r>
            <a:r>
              <a:rPr lang="sl-SI" b="1" dirty="0" err="1"/>
              <a:t>ее</a:t>
            </a:r>
            <a:r>
              <a:rPr lang="sl-SI" b="1" dirty="0"/>
              <a:t> </a:t>
            </a:r>
            <a:r>
              <a:rPr lang="sl-SI" b="1" dirty="0" err="1"/>
              <a:t>мыслей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283968" y="3861048"/>
            <a:ext cx="407553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Противоречивое описание.</a:t>
            </a:r>
          </a:p>
          <a:p>
            <a:r>
              <a:rPr lang="ru-RU" dirty="0"/>
              <a:t>Герой сам ещё не понял, не разобрался,</a:t>
            </a:r>
          </a:p>
          <a:p>
            <a:r>
              <a:rPr lang="ru-RU" dirty="0"/>
              <a:t>что за человек Нина. </a:t>
            </a:r>
          </a:p>
          <a:p>
            <a:r>
              <a:rPr lang="ru-RU" dirty="0"/>
              <a:t>Он её не понимает до конца.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28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5245942"/>
            <a:ext cx="8490520" cy="1600200"/>
          </a:xfrm>
        </p:spPr>
        <p:txBody>
          <a:bodyPr>
            <a:normAutofit/>
          </a:bodyPr>
          <a:lstStyle/>
          <a:p>
            <a:r>
              <a:rPr lang="ru-RU" sz="3600" dirty="0"/>
              <a:t>Мама Нины:  прагматична, материальна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32612"/>
            <a:ext cx="8064896" cy="2676308"/>
          </a:xfrm>
        </p:spPr>
        <p:txBody>
          <a:bodyPr>
            <a:normAutofit/>
          </a:bodyPr>
          <a:lstStyle/>
          <a:p>
            <a:pPr algn="just"/>
            <a:r>
              <a:rPr lang="sl-SI" b="1" dirty="0" err="1"/>
              <a:t>Презирает</a:t>
            </a:r>
            <a:r>
              <a:rPr lang="sl-SI" b="1" dirty="0"/>
              <a:t> </a:t>
            </a:r>
            <a:r>
              <a:rPr lang="sl-SI" dirty="0" err="1"/>
              <a:t>меня</a:t>
            </a:r>
            <a:r>
              <a:rPr lang="sl-SI" dirty="0"/>
              <a:t> </a:t>
            </a:r>
            <a:r>
              <a:rPr lang="sl-SI" dirty="0" err="1"/>
              <a:t>за</a:t>
            </a:r>
            <a:r>
              <a:rPr lang="sl-SI" dirty="0"/>
              <a:t> </a:t>
            </a:r>
            <a:r>
              <a:rPr lang="sl-SI" dirty="0" err="1"/>
              <a:t>то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я </a:t>
            </a:r>
            <a:r>
              <a:rPr lang="sl-SI" dirty="0" err="1"/>
              <a:t>живу</a:t>
            </a:r>
            <a:r>
              <a:rPr lang="sl-SI" dirty="0"/>
              <a:t> в </a:t>
            </a:r>
            <a:r>
              <a:rPr lang="sl-SI" dirty="0" err="1"/>
              <a:t>каком</a:t>
            </a:r>
            <a:r>
              <a:rPr lang="sl-SI" dirty="0"/>
              <a:t>-</a:t>
            </a:r>
            <a:r>
              <a:rPr lang="sl-SI" dirty="0" err="1"/>
              <a:t>то</a:t>
            </a:r>
            <a:r>
              <a:rPr lang="sl-SI" dirty="0"/>
              <a:t> </a:t>
            </a:r>
            <a:r>
              <a:rPr lang="sl-SI" dirty="0" err="1"/>
              <a:t>Шелапутинском</a:t>
            </a:r>
            <a:r>
              <a:rPr lang="sl-SI" dirty="0"/>
              <a:t> </a:t>
            </a:r>
            <a:r>
              <a:rPr lang="sl-SI" dirty="0" err="1"/>
              <a:t>переулке</a:t>
            </a:r>
            <a:r>
              <a:rPr lang="sl-SI" dirty="0"/>
              <a:t>, а </a:t>
            </a:r>
            <a:r>
              <a:rPr lang="sl-SI" dirty="0" err="1"/>
              <a:t>не</a:t>
            </a:r>
            <a:r>
              <a:rPr lang="sl-SI" dirty="0"/>
              <a:t> в </a:t>
            </a:r>
            <a:r>
              <a:rPr lang="sl-SI" dirty="0" err="1"/>
              <a:t>центре</a:t>
            </a:r>
            <a:r>
              <a:rPr lang="sl-SI" dirty="0"/>
              <a:t>. </a:t>
            </a:r>
            <a:r>
              <a:rPr lang="sl-SI" dirty="0" err="1"/>
              <a:t>За</a:t>
            </a:r>
            <a:r>
              <a:rPr lang="sl-SI" dirty="0"/>
              <a:t> </a:t>
            </a:r>
            <a:r>
              <a:rPr lang="sl-SI" dirty="0" err="1"/>
              <a:t>то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я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из</a:t>
            </a:r>
            <a:r>
              <a:rPr lang="sl-SI" dirty="0"/>
              <a:t> </a:t>
            </a:r>
            <a:r>
              <a:rPr lang="sl-SI" dirty="0" err="1"/>
              <a:t>профессорской</a:t>
            </a:r>
            <a:r>
              <a:rPr lang="sl-SI" dirty="0"/>
              <a:t> </a:t>
            </a:r>
            <a:r>
              <a:rPr lang="sl-SI" dirty="0" err="1"/>
              <a:t>семьи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у </a:t>
            </a:r>
            <a:r>
              <a:rPr lang="sl-SI" dirty="0" err="1"/>
              <a:t>меня</a:t>
            </a:r>
            <a:r>
              <a:rPr lang="sl-SI" dirty="0"/>
              <a:t> </a:t>
            </a:r>
            <a:r>
              <a:rPr lang="sl-SI" dirty="0" err="1"/>
              <a:t>нет</a:t>
            </a:r>
            <a:r>
              <a:rPr lang="sl-SI" dirty="0"/>
              <a:t> </a:t>
            </a:r>
            <a:r>
              <a:rPr lang="sl-SI" dirty="0" err="1"/>
              <a:t>зимнего</a:t>
            </a:r>
            <a:r>
              <a:rPr lang="sl-SI" dirty="0"/>
              <a:t> </a:t>
            </a:r>
            <a:r>
              <a:rPr lang="sl-SI" dirty="0" err="1"/>
              <a:t>пальто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я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снимаюсь</a:t>
            </a:r>
            <a:r>
              <a:rPr lang="sl-SI" dirty="0"/>
              <a:t> в </a:t>
            </a:r>
            <a:r>
              <a:rPr lang="sl-SI" dirty="0" err="1"/>
              <a:t>кино</a:t>
            </a:r>
            <a:r>
              <a:rPr lang="sl-SI" dirty="0"/>
              <a:t>, </a:t>
            </a:r>
            <a:r>
              <a:rPr lang="sl-SI" dirty="0" err="1"/>
              <a:t>не</a:t>
            </a:r>
            <a:r>
              <a:rPr lang="sl-SI" dirty="0"/>
              <a:t> </a:t>
            </a:r>
            <a:r>
              <a:rPr lang="sl-SI" dirty="0" err="1"/>
              <a:t>печатаюсь</a:t>
            </a:r>
            <a:r>
              <a:rPr lang="sl-SI" dirty="0"/>
              <a:t> в </a:t>
            </a:r>
            <a:r>
              <a:rPr lang="sl-SI" dirty="0" err="1"/>
              <a:t>газетах</a:t>
            </a:r>
            <a:r>
              <a:rPr lang="sl-SI" dirty="0"/>
              <a:t> и </a:t>
            </a:r>
            <a:r>
              <a:rPr lang="sl-SI" dirty="0" err="1"/>
              <a:t>зарабатываю</a:t>
            </a:r>
            <a:r>
              <a:rPr lang="sl-SI" dirty="0"/>
              <a:t> </a:t>
            </a:r>
            <a:r>
              <a:rPr lang="sl-SI" dirty="0" err="1"/>
              <a:t>меньше</a:t>
            </a:r>
            <a:r>
              <a:rPr lang="sl-SI" dirty="0"/>
              <a:t>, </a:t>
            </a:r>
            <a:r>
              <a:rPr lang="sl-SI" dirty="0" err="1"/>
              <a:t>чем</a:t>
            </a:r>
            <a:r>
              <a:rPr lang="sl-SI" dirty="0"/>
              <a:t> </a:t>
            </a:r>
            <a:r>
              <a:rPr lang="sl-SI" dirty="0" err="1"/>
              <a:t>она</a:t>
            </a:r>
            <a:r>
              <a:rPr lang="sl-SI" dirty="0"/>
              <a:t>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27584" y="429309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err="1"/>
              <a:t>Рецепт</a:t>
            </a:r>
            <a:r>
              <a:rPr lang="sl-SI" sz="2400" dirty="0"/>
              <a:t> </a:t>
            </a:r>
            <a:r>
              <a:rPr lang="sl-SI" sz="2400" dirty="0" err="1"/>
              <a:t>изготовления</a:t>
            </a:r>
            <a:r>
              <a:rPr lang="sl-SI" sz="2400" dirty="0"/>
              <a:t> </a:t>
            </a:r>
            <a:r>
              <a:rPr lang="sl-SI" sz="2400" dirty="0" err="1"/>
              <a:t>Нинина</a:t>
            </a:r>
            <a:r>
              <a:rPr lang="sl-SI" sz="2400" dirty="0"/>
              <a:t> </a:t>
            </a:r>
            <a:r>
              <a:rPr lang="sl-SI" sz="2400" dirty="0" err="1"/>
              <a:t>мама</a:t>
            </a:r>
            <a:r>
              <a:rPr lang="sl-SI" sz="2400" dirty="0"/>
              <a:t> </a:t>
            </a:r>
            <a:r>
              <a:rPr lang="sl-SI" sz="2400" dirty="0" err="1"/>
              <a:t>держит</a:t>
            </a:r>
            <a:r>
              <a:rPr lang="sl-SI" sz="2400" dirty="0"/>
              <a:t> в </a:t>
            </a:r>
            <a:r>
              <a:rPr lang="sl-SI" sz="2400" dirty="0" err="1"/>
              <a:t>большом</a:t>
            </a:r>
            <a:r>
              <a:rPr lang="sl-SI" sz="2400" dirty="0"/>
              <a:t> </a:t>
            </a:r>
            <a:r>
              <a:rPr lang="sl-SI" sz="2400" dirty="0" err="1"/>
              <a:t>секрете</a:t>
            </a:r>
            <a:r>
              <a:rPr lang="sl-SI" sz="2400" dirty="0"/>
              <a:t> – </a:t>
            </a:r>
            <a:r>
              <a:rPr lang="sl-SI" sz="2400" dirty="0" err="1"/>
              <a:t>боится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dirty="0" err="1"/>
              <a:t>стоит</a:t>
            </a:r>
            <a:r>
              <a:rPr lang="sl-SI" sz="2400" dirty="0"/>
              <a:t> </a:t>
            </a:r>
            <a:r>
              <a:rPr lang="sl-SI" sz="2400" dirty="0" err="1"/>
              <a:t>лишь</a:t>
            </a:r>
            <a:r>
              <a:rPr lang="sl-SI" sz="2400" dirty="0"/>
              <a:t> </a:t>
            </a:r>
            <a:r>
              <a:rPr lang="sl-SI" sz="2400" dirty="0" err="1"/>
              <a:t>намекнуть</a:t>
            </a:r>
            <a:r>
              <a:rPr lang="sl-SI" sz="2400" dirty="0"/>
              <a:t>, </a:t>
            </a:r>
            <a:r>
              <a:rPr lang="sl-SI" sz="2400" dirty="0" err="1"/>
              <a:t>как</a:t>
            </a:r>
            <a:r>
              <a:rPr lang="sl-SI" sz="2400" dirty="0"/>
              <a:t> </a:t>
            </a:r>
            <a:r>
              <a:rPr lang="sl-SI" sz="2400" dirty="0" err="1"/>
              <a:t>все</a:t>
            </a:r>
            <a:r>
              <a:rPr lang="sl-SI" sz="2400" dirty="0"/>
              <a:t> </a:t>
            </a:r>
            <a:r>
              <a:rPr lang="sl-SI" sz="2400" dirty="0" err="1"/>
              <a:t>сразу</a:t>
            </a:r>
            <a:r>
              <a:rPr lang="sl-SI" sz="2400" dirty="0"/>
              <a:t> </a:t>
            </a:r>
            <a:r>
              <a:rPr lang="sl-SI" sz="2400" dirty="0" err="1"/>
              <a:t>догадаются</a:t>
            </a:r>
            <a:r>
              <a:rPr lang="sl-SI" sz="2400" dirty="0"/>
              <a:t> и </a:t>
            </a:r>
            <a:r>
              <a:rPr lang="sl-SI" sz="2400" dirty="0" err="1"/>
              <a:t>тоже</a:t>
            </a:r>
            <a:r>
              <a:rPr lang="sl-SI" sz="2400" dirty="0"/>
              <a:t> </a:t>
            </a:r>
            <a:r>
              <a:rPr lang="sl-SI" sz="2400" dirty="0" err="1"/>
              <a:t>захотят</a:t>
            </a:r>
            <a:r>
              <a:rPr lang="sl-SI" sz="2400" dirty="0"/>
              <a:t> </a:t>
            </a:r>
            <a:r>
              <a:rPr lang="sl-SI" sz="2400" dirty="0" err="1"/>
              <a:t>сами</a:t>
            </a:r>
            <a:r>
              <a:rPr lang="sl-SI" sz="2400" dirty="0"/>
              <a:t> </a:t>
            </a:r>
            <a:r>
              <a:rPr lang="sl-SI" sz="2400" dirty="0" err="1"/>
              <a:t>делать</a:t>
            </a:r>
            <a:r>
              <a:rPr lang="sl-SI" sz="2400" dirty="0"/>
              <a:t> </a:t>
            </a:r>
            <a:r>
              <a:rPr lang="sl-SI" sz="2400" dirty="0" err="1"/>
              <a:t>крем</a:t>
            </a:r>
            <a:r>
              <a:rPr lang="sl-SI" sz="2400" dirty="0"/>
              <a:t>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27584" y="2551837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err="1"/>
              <a:t>Нинина</a:t>
            </a:r>
            <a:r>
              <a:rPr lang="sl-SI" sz="2400" dirty="0"/>
              <a:t> </a:t>
            </a:r>
            <a:r>
              <a:rPr lang="sl-SI" sz="2400" dirty="0" err="1"/>
              <a:t>мама</a:t>
            </a:r>
            <a:r>
              <a:rPr lang="sl-SI" sz="2400" dirty="0"/>
              <a:t> </a:t>
            </a:r>
            <a:r>
              <a:rPr lang="sl-SI" sz="2400" dirty="0" err="1"/>
              <a:t>работает</a:t>
            </a:r>
            <a:r>
              <a:rPr lang="sl-SI" sz="2400" dirty="0"/>
              <a:t> </a:t>
            </a:r>
            <a:r>
              <a:rPr lang="sl-SI" sz="2400" b="1" dirty="0" err="1"/>
              <a:t>косметичкой</a:t>
            </a:r>
            <a:r>
              <a:rPr lang="sl-SI" sz="2400" b="1" dirty="0"/>
              <a:t>. </a:t>
            </a:r>
            <a:r>
              <a:rPr lang="sl-SI" sz="2400" dirty="0" err="1"/>
              <a:t>Дома</a:t>
            </a:r>
            <a:r>
              <a:rPr lang="sl-SI" sz="2400" dirty="0"/>
              <a:t> </a:t>
            </a:r>
            <a:r>
              <a:rPr lang="sl-SI" sz="2400" dirty="0" err="1"/>
              <a:t>она</a:t>
            </a:r>
            <a:r>
              <a:rPr lang="sl-SI" sz="2400" dirty="0"/>
              <a:t> </a:t>
            </a:r>
            <a:r>
              <a:rPr lang="sl-SI" sz="2400" dirty="0" err="1"/>
              <a:t>приготавливает</a:t>
            </a:r>
            <a:r>
              <a:rPr lang="sl-SI" sz="2400" dirty="0"/>
              <a:t> </a:t>
            </a:r>
            <a:r>
              <a:rPr lang="sl-SI" sz="2400" dirty="0" err="1"/>
              <a:t>крем</a:t>
            </a:r>
            <a:r>
              <a:rPr lang="sl-SI" sz="2400" dirty="0"/>
              <a:t> </a:t>
            </a:r>
            <a:r>
              <a:rPr lang="sl-SI" sz="2400" dirty="0" err="1"/>
              <a:t>для</a:t>
            </a:r>
            <a:r>
              <a:rPr lang="sl-SI" sz="2400" dirty="0"/>
              <a:t> </a:t>
            </a:r>
            <a:r>
              <a:rPr lang="sl-SI" sz="2400" dirty="0" err="1"/>
              <a:t>лица</a:t>
            </a:r>
            <a:r>
              <a:rPr lang="sl-SI" sz="2400" dirty="0"/>
              <a:t>, </a:t>
            </a:r>
            <a:r>
              <a:rPr lang="sl-SI" sz="2400" dirty="0" err="1"/>
              <a:t>но</a:t>
            </a:r>
            <a:r>
              <a:rPr lang="sl-SI" sz="2400" dirty="0"/>
              <a:t>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для</a:t>
            </a:r>
            <a:r>
              <a:rPr lang="sl-SI" sz="2400" dirty="0"/>
              <a:t> </a:t>
            </a:r>
            <a:r>
              <a:rPr lang="sl-SI" sz="2400" dirty="0" err="1"/>
              <a:t>своего</a:t>
            </a:r>
            <a:r>
              <a:rPr lang="sl-SI" sz="2400" dirty="0"/>
              <a:t>. </a:t>
            </a:r>
            <a:r>
              <a:rPr lang="sl-SI" sz="2400" dirty="0" err="1"/>
              <a:t>Себе</a:t>
            </a:r>
            <a:r>
              <a:rPr lang="sl-SI" sz="2400" dirty="0"/>
              <a:t> </a:t>
            </a:r>
            <a:r>
              <a:rPr lang="sl-SI" sz="2400" dirty="0" err="1"/>
              <a:t>она</a:t>
            </a:r>
            <a:r>
              <a:rPr lang="sl-SI" sz="2400" dirty="0"/>
              <a:t> </a:t>
            </a:r>
            <a:r>
              <a:rPr lang="sl-SI" sz="2400" dirty="0" err="1"/>
              <a:t>покупает</a:t>
            </a:r>
            <a:r>
              <a:rPr lang="sl-SI" sz="2400" dirty="0"/>
              <a:t> </a:t>
            </a:r>
            <a:r>
              <a:rPr lang="sl-SI" sz="2400" dirty="0" err="1"/>
              <a:t>крем</a:t>
            </a:r>
            <a:r>
              <a:rPr lang="sl-SI" sz="2400" dirty="0"/>
              <a:t> в </a:t>
            </a:r>
            <a:r>
              <a:rPr lang="sl-SI" sz="2400" dirty="0" err="1"/>
              <a:t>польском</a:t>
            </a:r>
            <a:r>
              <a:rPr lang="sl-SI" sz="2400" dirty="0"/>
              <a:t> </a:t>
            </a:r>
            <a:r>
              <a:rPr lang="sl-SI" sz="2400" dirty="0" err="1"/>
              <a:t>магазине</a:t>
            </a:r>
            <a:r>
              <a:rPr lang="sl-SI" sz="2400" dirty="0"/>
              <a:t> «</a:t>
            </a:r>
            <a:r>
              <a:rPr lang="sl-SI" sz="2400" dirty="0" err="1"/>
              <a:t>Ванда</a:t>
            </a:r>
            <a:r>
              <a:rPr lang="sl-SI" sz="2400" dirty="0"/>
              <a:t>», а </a:t>
            </a:r>
            <a:r>
              <a:rPr lang="sl-SI" sz="2400" b="1" dirty="0" err="1"/>
              <a:t>тот</a:t>
            </a:r>
            <a:r>
              <a:rPr lang="sl-SI" sz="2400" b="1" dirty="0"/>
              <a:t>, </a:t>
            </a:r>
            <a:r>
              <a:rPr lang="sl-SI" sz="2400" b="1" dirty="0" err="1"/>
              <a:t>что</a:t>
            </a:r>
            <a:r>
              <a:rPr lang="sl-SI" sz="2400" b="1" dirty="0"/>
              <a:t> </a:t>
            </a:r>
            <a:r>
              <a:rPr lang="sl-SI" sz="2400" b="1" dirty="0" err="1"/>
              <a:t>делает</a:t>
            </a:r>
            <a:r>
              <a:rPr lang="sl-SI" sz="2400" b="1" dirty="0"/>
              <a:t>, </a:t>
            </a:r>
            <a:r>
              <a:rPr lang="sl-SI" sz="2400" b="1" dirty="0" err="1"/>
              <a:t>продает</a:t>
            </a:r>
            <a:r>
              <a:rPr lang="sl-SI" sz="2400" b="1" dirty="0"/>
              <a:t> </a:t>
            </a:r>
            <a:r>
              <a:rPr lang="sl-SI" sz="2400" b="1" dirty="0" err="1"/>
              <a:t>клиенткам</a:t>
            </a:r>
            <a:r>
              <a:rPr lang="sl-SI" sz="2400" b="1" dirty="0"/>
              <a:t> </a:t>
            </a:r>
            <a:r>
              <a:rPr lang="sl-SI" sz="2400" b="1" dirty="0" err="1"/>
              <a:t>по</a:t>
            </a:r>
            <a:r>
              <a:rPr lang="sl-SI" sz="2400" b="1" dirty="0"/>
              <a:t> </a:t>
            </a:r>
            <a:r>
              <a:rPr lang="sl-SI" sz="2400" b="1" dirty="0" err="1"/>
              <a:t>три</a:t>
            </a:r>
            <a:r>
              <a:rPr lang="sl-SI" sz="2400" b="1" dirty="0"/>
              <a:t> </a:t>
            </a:r>
            <a:r>
              <a:rPr lang="sl-SI" sz="2400" b="1" dirty="0" err="1"/>
              <a:t>рубля</a:t>
            </a:r>
            <a:r>
              <a:rPr lang="sl-SI" sz="2400" b="1" dirty="0"/>
              <a:t> </a:t>
            </a:r>
            <a:r>
              <a:rPr lang="sl-SI" sz="2400" b="1" dirty="0" err="1"/>
              <a:t>за</a:t>
            </a:r>
            <a:r>
              <a:rPr lang="sl-SI" sz="2400" b="1" dirty="0"/>
              <a:t> </a:t>
            </a:r>
            <a:r>
              <a:rPr lang="sl-SI" sz="2400" b="1" dirty="0" err="1"/>
              <a:t>баночку</a:t>
            </a:r>
            <a:r>
              <a:rPr lang="sl-SI" sz="2400" b="1" dirty="0"/>
              <a:t>.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499992" y="5500848"/>
            <a:ext cx="372608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Разоблачительный портрет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77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235411"/>
            <a:ext cx="7914456" cy="1600200"/>
          </a:xfrm>
        </p:spPr>
        <p:txBody>
          <a:bodyPr>
            <a:normAutofit/>
          </a:bodyPr>
          <a:lstStyle/>
          <a:p>
            <a:r>
              <a:rPr lang="ru-RU" sz="3600" dirty="0"/>
              <a:t>Нинина мама: </a:t>
            </a:r>
            <a:br>
              <a:rPr lang="ru-RU" sz="3600" dirty="0"/>
            </a:br>
            <a:r>
              <a:rPr lang="ru-RU" sz="3600" dirty="0"/>
              <a:t>разоблачительный портрет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0012" y="3501008"/>
            <a:ext cx="8064896" cy="165618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31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l-SI" sz="7400" dirty="0" err="1"/>
              <a:t>Но</a:t>
            </a:r>
            <a:r>
              <a:rPr lang="sl-SI" sz="7400" dirty="0"/>
              <a:t> </a:t>
            </a:r>
            <a:r>
              <a:rPr lang="sl-SI" sz="7400" dirty="0" err="1"/>
              <a:t>ведь</a:t>
            </a:r>
            <a:r>
              <a:rPr lang="sl-SI" sz="7400" dirty="0"/>
              <a:t> </a:t>
            </a:r>
            <a:r>
              <a:rPr lang="sl-SI" sz="7400" dirty="0" err="1"/>
              <a:t>существуют</a:t>
            </a:r>
            <a:r>
              <a:rPr lang="sl-SI" sz="7400" dirty="0"/>
              <a:t>… </a:t>
            </a:r>
            <a:endParaRPr lang="ru-RU" sz="7400" dirty="0"/>
          </a:p>
          <a:p>
            <a:pPr marL="0" indent="0" algn="just">
              <a:buNone/>
            </a:pPr>
            <a:r>
              <a:rPr lang="sl-SI" sz="7400" dirty="0"/>
              <a:t>– </a:t>
            </a:r>
            <a:r>
              <a:rPr lang="sl-SI" sz="7400" dirty="0" err="1"/>
              <a:t>Нинина</a:t>
            </a:r>
            <a:r>
              <a:rPr lang="sl-SI" sz="7400" dirty="0"/>
              <a:t> </a:t>
            </a:r>
            <a:r>
              <a:rPr lang="sl-SI" sz="7400" dirty="0" err="1"/>
              <a:t>мама</a:t>
            </a:r>
            <a:r>
              <a:rPr lang="sl-SI" sz="7400" dirty="0"/>
              <a:t> </a:t>
            </a:r>
            <a:r>
              <a:rPr lang="sl-SI" sz="7400" dirty="0" err="1"/>
              <a:t>стала</a:t>
            </a:r>
            <a:r>
              <a:rPr lang="sl-SI" sz="7400" dirty="0"/>
              <a:t> </a:t>
            </a:r>
            <a:r>
              <a:rPr lang="sl-SI" sz="7400" dirty="0" err="1"/>
              <a:t>искать</a:t>
            </a:r>
            <a:r>
              <a:rPr lang="sl-SI" sz="7400" dirty="0"/>
              <a:t> </a:t>
            </a:r>
            <a:r>
              <a:rPr lang="sl-SI" sz="7400" dirty="0" err="1"/>
              <a:t>подходящие</a:t>
            </a:r>
            <a:r>
              <a:rPr lang="sl-SI" sz="7400" dirty="0"/>
              <a:t> </a:t>
            </a:r>
            <a:r>
              <a:rPr lang="sl-SI" sz="7400" dirty="0" err="1"/>
              <a:t>слова</a:t>
            </a:r>
            <a:r>
              <a:rPr lang="sl-SI" sz="7400" dirty="0"/>
              <a:t>. </a:t>
            </a:r>
            <a:endParaRPr lang="ru-RU" sz="7400" dirty="0"/>
          </a:p>
          <a:p>
            <a:pPr marL="0" indent="0" algn="just">
              <a:buNone/>
            </a:pPr>
            <a:r>
              <a:rPr lang="sl-SI" sz="7400" dirty="0" err="1"/>
              <a:t>Мне</a:t>
            </a:r>
            <a:r>
              <a:rPr lang="sl-SI" sz="7400" dirty="0"/>
              <a:t> </a:t>
            </a:r>
            <a:r>
              <a:rPr lang="sl-SI" sz="7400" dirty="0" err="1"/>
              <a:t>показалось</a:t>
            </a:r>
            <a:r>
              <a:rPr lang="sl-SI" sz="7400" dirty="0"/>
              <a:t>, </a:t>
            </a:r>
            <a:r>
              <a:rPr lang="sl-SI" sz="7400" b="1" dirty="0">
                <a:solidFill>
                  <a:srgbClr val="C00000"/>
                </a:solidFill>
              </a:rPr>
              <a:t>я </a:t>
            </a:r>
            <a:r>
              <a:rPr lang="sl-SI" sz="7400" b="1" dirty="0" err="1">
                <a:solidFill>
                  <a:srgbClr val="C00000"/>
                </a:solidFill>
              </a:rPr>
              <a:t>даже</a:t>
            </a:r>
            <a:r>
              <a:rPr lang="sl-SI" sz="7400" b="1" dirty="0">
                <a:solidFill>
                  <a:srgbClr val="C00000"/>
                </a:solidFill>
              </a:rPr>
              <a:t> </a:t>
            </a:r>
            <a:r>
              <a:rPr lang="sl-SI" sz="7400" b="1" dirty="0" err="1">
                <a:solidFill>
                  <a:srgbClr val="C00000"/>
                </a:solidFill>
              </a:rPr>
              <a:t>услышал</a:t>
            </a:r>
            <a:r>
              <a:rPr lang="sl-SI" sz="7400" b="1" dirty="0">
                <a:solidFill>
                  <a:srgbClr val="C00000"/>
                </a:solidFill>
              </a:rPr>
              <a:t>, </a:t>
            </a:r>
            <a:r>
              <a:rPr lang="sl-SI" sz="7400" b="1" dirty="0" err="1">
                <a:solidFill>
                  <a:srgbClr val="C00000"/>
                </a:solidFill>
              </a:rPr>
              <a:t>как</a:t>
            </a:r>
            <a:r>
              <a:rPr lang="sl-SI" sz="7400" b="1" dirty="0">
                <a:solidFill>
                  <a:srgbClr val="C00000"/>
                </a:solidFill>
              </a:rPr>
              <a:t> </a:t>
            </a:r>
            <a:r>
              <a:rPr lang="sl-SI" sz="7400" b="1" dirty="0" err="1">
                <a:solidFill>
                  <a:srgbClr val="C00000"/>
                </a:solidFill>
              </a:rPr>
              <a:t>заскрипели</a:t>
            </a:r>
            <a:r>
              <a:rPr lang="sl-SI" sz="7400" b="1" dirty="0">
                <a:solidFill>
                  <a:srgbClr val="C00000"/>
                </a:solidFill>
              </a:rPr>
              <a:t> </a:t>
            </a:r>
            <a:r>
              <a:rPr lang="sl-SI" sz="7400" b="1" dirty="0" err="1">
                <a:solidFill>
                  <a:srgbClr val="C00000"/>
                </a:solidFill>
              </a:rPr>
              <a:t>ее</a:t>
            </a:r>
            <a:r>
              <a:rPr lang="sl-SI" sz="7400" b="1" dirty="0">
                <a:solidFill>
                  <a:srgbClr val="C00000"/>
                </a:solidFill>
              </a:rPr>
              <a:t> </a:t>
            </a:r>
            <a:r>
              <a:rPr lang="sl-SI" sz="7400" b="1" dirty="0" err="1">
                <a:solidFill>
                  <a:srgbClr val="C00000"/>
                </a:solidFill>
              </a:rPr>
              <a:t>мозги</a:t>
            </a:r>
            <a:r>
              <a:rPr lang="sl-SI" sz="7400" b="1" dirty="0">
                <a:solidFill>
                  <a:srgbClr val="C00000"/>
                </a:solidFill>
              </a:rPr>
              <a:t>.</a:t>
            </a:r>
          </a:p>
          <a:p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44292" y="476672"/>
            <a:ext cx="8999708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Разговор за обедом заходит о том, как женатый сосед бросает жену</a:t>
            </a:r>
          </a:p>
          <a:p>
            <a:r>
              <a:rPr lang="ru-RU" sz="2400" dirty="0"/>
              <a:t>с ребёнком и уходит к другой, любимой женщине.</a:t>
            </a:r>
          </a:p>
          <a:p>
            <a:endParaRPr lang="ru-RU" sz="2400" dirty="0"/>
          </a:p>
          <a:p>
            <a:r>
              <a:rPr lang="ru-RU" sz="2400" dirty="0"/>
              <a:t>Нинина мама осуждает соседа.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4292" y="2204864"/>
            <a:ext cx="85689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СЕГОДНЯ:  </a:t>
            </a:r>
          </a:p>
          <a:p>
            <a:r>
              <a:rPr lang="ru-RU" sz="2400" dirty="0"/>
              <a:t>Герой Валентин говорит, что сосед поступает правильно, если его самого и его жену уже давно тошнит друг от друга.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896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257800"/>
            <a:ext cx="8676456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Нинин отец: </a:t>
            </a:r>
            <a:br>
              <a:rPr lang="ru-RU" dirty="0"/>
            </a:br>
            <a:r>
              <a:rPr lang="ru-RU" dirty="0"/>
              <a:t>печальная перспектива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7087" y="299127"/>
            <a:ext cx="8784976" cy="2952328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chemeClr val="tx1"/>
                </a:solidFill>
              </a:rPr>
              <a:t>Нинин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папа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считается</a:t>
            </a:r>
            <a:r>
              <a:rPr lang="sl-SI" dirty="0">
                <a:solidFill>
                  <a:schemeClr val="tx1"/>
                </a:solidFill>
              </a:rPr>
              <a:t> в </a:t>
            </a:r>
            <a:r>
              <a:rPr lang="sl-SI" dirty="0" err="1">
                <a:solidFill>
                  <a:schemeClr val="tx1"/>
                </a:solidFill>
              </a:rPr>
              <a:t>доме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на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голову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ниже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мамы</a:t>
            </a:r>
            <a:r>
              <a:rPr lang="sl-SI" dirty="0">
                <a:solidFill>
                  <a:schemeClr val="tx1"/>
                </a:solidFill>
              </a:rPr>
              <a:t>. </a:t>
            </a:r>
            <a:r>
              <a:rPr lang="sl-SI" dirty="0" err="1">
                <a:solidFill>
                  <a:schemeClr val="tx1"/>
                </a:solidFill>
              </a:rPr>
              <a:t>Работает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он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инженером</a:t>
            </a:r>
            <a:r>
              <a:rPr lang="sl-SI" dirty="0">
                <a:solidFill>
                  <a:schemeClr val="tx1"/>
                </a:solidFill>
              </a:rPr>
              <a:t>. </a:t>
            </a:r>
            <a:r>
              <a:rPr lang="sl-SI" dirty="0" err="1">
                <a:solidFill>
                  <a:schemeClr val="tx1"/>
                </a:solidFill>
              </a:rPr>
              <a:t>Правда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он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хороший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человек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но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как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говорит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Нинина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мама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хороший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человек</a:t>
            </a:r>
            <a:r>
              <a:rPr lang="sl-SI" dirty="0">
                <a:solidFill>
                  <a:schemeClr val="tx1"/>
                </a:solidFill>
              </a:rPr>
              <a:t> – </a:t>
            </a:r>
            <a:r>
              <a:rPr lang="sl-SI" dirty="0" err="1">
                <a:solidFill>
                  <a:schemeClr val="tx1"/>
                </a:solidFill>
              </a:rPr>
              <a:t>не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специальность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денег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за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это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не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платят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sl-SI" dirty="0" err="1">
                <a:solidFill>
                  <a:schemeClr val="tx1"/>
                </a:solidFill>
              </a:rPr>
              <a:t>двадцать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пять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лет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совместной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жизни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он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выучил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на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память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все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ее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вопросы</a:t>
            </a:r>
            <a:r>
              <a:rPr lang="sl-SI" dirty="0">
                <a:solidFill>
                  <a:schemeClr val="tx1"/>
                </a:solidFill>
              </a:rPr>
              <a:t> и </a:t>
            </a:r>
            <a:r>
              <a:rPr lang="sl-SI" dirty="0" err="1">
                <a:solidFill>
                  <a:schemeClr val="tx1"/>
                </a:solidFill>
              </a:rPr>
              <a:t>ответы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84692" y="41769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err="1"/>
              <a:t>Отец</a:t>
            </a:r>
            <a:r>
              <a:rPr lang="sl-SI" sz="2800" dirty="0"/>
              <a:t> </a:t>
            </a:r>
            <a:r>
              <a:rPr lang="sl-SI" sz="2800" dirty="0" err="1"/>
              <a:t>хотел</a:t>
            </a:r>
            <a:r>
              <a:rPr lang="sl-SI" sz="2800" dirty="0"/>
              <a:t> </a:t>
            </a:r>
            <a:r>
              <a:rPr lang="sl-SI" sz="2800" dirty="0" err="1"/>
              <a:t>что</a:t>
            </a:r>
            <a:r>
              <a:rPr lang="sl-SI" sz="2800" dirty="0"/>
              <a:t>-</a:t>
            </a:r>
            <a:r>
              <a:rPr lang="sl-SI" sz="2800" dirty="0" err="1"/>
              <a:t>то</a:t>
            </a:r>
            <a:r>
              <a:rPr lang="sl-SI" sz="2800" dirty="0"/>
              <a:t> </a:t>
            </a:r>
            <a:r>
              <a:rPr lang="sl-SI" sz="2800" dirty="0" err="1"/>
              <a:t>сказать</a:t>
            </a:r>
            <a:r>
              <a:rPr lang="sl-SI" sz="2800" dirty="0"/>
              <a:t>, </a:t>
            </a:r>
            <a:r>
              <a:rPr lang="sl-SI" sz="2800" dirty="0" err="1"/>
              <a:t>но</a:t>
            </a:r>
            <a:r>
              <a:rPr lang="sl-SI" sz="2800" dirty="0"/>
              <a:t> </a:t>
            </a:r>
            <a:r>
              <a:rPr lang="sl-SI" sz="2800" dirty="0" err="1"/>
              <a:t>тут</a:t>
            </a:r>
            <a:r>
              <a:rPr lang="sl-SI" sz="2800" dirty="0"/>
              <a:t> </a:t>
            </a:r>
            <a:r>
              <a:rPr lang="sl-SI" sz="2800" dirty="0" err="1"/>
              <a:t>он</a:t>
            </a:r>
            <a:r>
              <a:rPr lang="sl-SI" sz="2800" dirty="0"/>
              <a:t> </a:t>
            </a:r>
            <a:r>
              <a:rPr lang="sl-SI" sz="2800" dirty="0" err="1"/>
              <a:t>подавился</a:t>
            </a:r>
            <a:r>
              <a:rPr lang="sl-SI" sz="2800" dirty="0"/>
              <a:t> и </a:t>
            </a:r>
            <a:r>
              <a:rPr lang="sl-SI" sz="2800" dirty="0" err="1"/>
              <a:t>закашлялся</a:t>
            </a:r>
            <a:r>
              <a:rPr lang="sl-SI" sz="2800" dirty="0"/>
              <a:t>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76680" y="3068960"/>
            <a:ext cx="856895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СЕГОДНЯ:  </a:t>
            </a:r>
          </a:p>
          <a:p>
            <a:r>
              <a:rPr lang="ru-RU" sz="2400" dirty="0"/>
              <a:t>Герой Валентин говорит, что сосед поступает правильно, если его самого и его жену уже давно тошнит друг от друга.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89534" y="4869160"/>
            <a:ext cx="48480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От длительной жизни с Нининой мамой уже не в состоянии вообще что-то сказать</a:t>
            </a:r>
          </a:p>
          <a:p>
            <a:r>
              <a:rPr lang="ru-RU" dirty="0"/>
              <a:t>или узнал в описании себя и просто потерял дар речи.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31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568952" cy="1600200"/>
          </a:xfrm>
        </p:spPr>
        <p:txBody>
          <a:bodyPr>
            <a:normAutofit/>
          </a:bodyPr>
          <a:lstStyle/>
          <a:p>
            <a:r>
              <a:rPr lang="ru-RU" sz="2800" dirty="0"/>
              <a:t>Друг Лёнька:  </a:t>
            </a:r>
            <a:r>
              <a:rPr lang="sl-SI" sz="2800" dirty="0" err="1"/>
              <a:t>alter</a:t>
            </a:r>
            <a:r>
              <a:rPr lang="sl-SI" sz="2800" dirty="0"/>
              <a:t> ego </a:t>
            </a:r>
            <a:r>
              <a:rPr lang="ru-RU" sz="2800" dirty="0"/>
              <a:t>главного героя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1800200"/>
          </a:xfrm>
        </p:spPr>
        <p:txBody>
          <a:bodyPr>
            <a:normAutofit/>
          </a:bodyPr>
          <a:lstStyle/>
          <a:p>
            <a:r>
              <a:rPr lang="sl-SI" dirty="0" err="1"/>
              <a:t>Ленька</a:t>
            </a:r>
            <a:r>
              <a:rPr lang="sl-SI" dirty="0"/>
              <a:t> </a:t>
            </a:r>
            <a:r>
              <a:rPr lang="sl-SI" dirty="0" err="1"/>
              <a:t>Чекалин</a:t>
            </a:r>
            <a:r>
              <a:rPr lang="sl-SI" dirty="0"/>
              <a:t> </a:t>
            </a:r>
            <a:r>
              <a:rPr lang="sl-SI" dirty="0" err="1"/>
              <a:t>тоже</a:t>
            </a:r>
            <a:r>
              <a:rPr lang="sl-SI" dirty="0"/>
              <a:t> </a:t>
            </a:r>
            <a:r>
              <a:rPr lang="sl-SI" dirty="0" err="1"/>
              <a:t>нужен</a:t>
            </a:r>
            <a:r>
              <a:rPr lang="sl-SI" dirty="0"/>
              <a:t> </a:t>
            </a:r>
            <a:r>
              <a:rPr lang="sl-SI" dirty="0" err="1"/>
              <a:t>был</a:t>
            </a:r>
            <a:r>
              <a:rPr lang="sl-SI" dirty="0"/>
              <a:t> в </a:t>
            </a:r>
            <a:r>
              <a:rPr lang="sl-SI" dirty="0" err="1"/>
              <a:t>Москве</a:t>
            </a:r>
            <a:r>
              <a:rPr lang="sl-SI" dirty="0"/>
              <a:t> </a:t>
            </a:r>
            <a:r>
              <a:rPr lang="sl-SI" dirty="0" err="1"/>
              <a:t>двум</a:t>
            </a:r>
            <a:r>
              <a:rPr lang="sl-SI" dirty="0"/>
              <a:t> </a:t>
            </a:r>
            <a:r>
              <a:rPr lang="sl-SI" dirty="0" err="1"/>
              <a:t>женщинам</a:t>
            </a:r>
            <a:r>
              <a:rPr lang="sl-SI" dirty="0"/>
              <a:t>. </a:t>
            </a:r>
            <a:r>
              <a:rPr lang="sl-SI" b="1" dirty="0" err="1">
                <a:solidFill>
                  <a:srgbClr val="C00000"/>
                </a:solidFill>
              </a:rPr>
              <a:t>Однако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он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поехал</a:t>
            </a:r>
            <a:r>
              <a:rPr lang="sl-SI" b="1" dirty="0">
                <a:solidFill>
                  <a:srgbClr val="C00000"/>
                </a:solidFill>
              </a:rPr>
              <a:t> в </a:t>
            </a:r>
            <a:r>
              <a:rPr lang="sl-SI" b="1" dirty="0" err="1">
                <a:solidFill>
                  <a:srgbClr val="C00000"/>
                </a:solidFill>
              </a:rPr>
              <a:t>свою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степь</a:t>
            </a:r>
            <a:r>
              <a:rPr lang="sl-SI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увидел сайгаков,</a:t>
            </a:r>
            <a:r>
              <a:rPr lang="sl-SI" b="1" dirty="0">
                <a:solidFill>
                  <a:srgbClr val="C00000"/>
                </a:solidFill>
              </a:rPr>
              <a:t> а я </a:t>
            </a:r>
            <a:r>
              <a:rPr lang="sl-SI" b="1" dirty="0" err="1">
                <a:solidFill>
                  <a:srgbClr val="C00000"/>
                </a:solidFill>
              </a:rPr>
              <a:t>нет</a:t>
            </a:r>
            <a:r>
              <a:rPr lang="sl-SI" b="1" dirty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sl-SI" b="1" dirty="0">
                <a:solidFill>
                  <a:srgbClr val="C00000"/>
                </a:solidFill>
              </a:rPr>
              <a:t>Я </a:t>
            </a:r>
            <a:r>
              <a:rPr lang="sl-SI" b="1" dirty="0" err="1">
                <a:solidFill>
                  <a:srgbClr val="C00000"/>
                </a:solidFill>
              </a:rPr>
              <a:t>только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хотел</a:t>
            </a:r>
            <a:r>
              <a:rPr lang="sl-SI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86651" y="2221413"/>
            <a:ext cx="72651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Неожиданный телефонный звонок Лёньки.</a:t>
            </a:r>
          </a:p>
          <a:p>
            <a:r>
              <a:rPr lang="ru-RU" sz="2400" dirty="0"/>
              <a:t>Женский голос (брошенной подруги, старой любви)...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52617" y="3429000"/>
            <a:ext cx="873168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Здесь необходимо что-то уже менять, делать, не только говорить.</a:t>
            </a:r>
          </a:p>
          <a:p>
            <a:r>
              <a:rPr lang="ru-RU" sz="2400" dirty="0"/>
              <a:t>Герой не готов, не знает, в замешательстве...</a:t>
            </a:r>
          </a:p>
          <a:p>
            <a:r>
              <a:rPr lang="ru-RU" sz="2400" dirty="0"/>
              <a:t>Необходимо уже не только сказать правду, </a:t>
            </a:r>
          </a:p>
          <a:p>
            <a:r>
              <a:rPr lang="ru-RU" sz="2400" dirty="0"/>
              <a:t>но и поступить, жить по правде.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021877" y="5411544"/>
            <a:ext cx="45137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Внутренний конфликт героя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6514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/>
              <a:t>Итог дня:</a:t>
            </a:r>
            <a:endParaRPr lang="sl-SI" dirty="0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755576" y="1844824"/>
            <a:ext cx="7543800" cy="1872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Я </a:t>
            </a:r>
            <a:r>
              <a:rPr lang="sl-SI" dirty="0" err="1"/>
              <a:t>обнаружил</a:t>
            </a:r>
            <a:r>
              <a:rPr lang="sl-SI" dirty="0"/>
              <a:t> </a:t>
            </a:r>
            <a:r>
              <a:rPr lang="sl-SI" dirty="0" err="1"/>
              <a:t>сегодня</a:t>
            </a:r>
            <a:r>
              <a:rPr lang="sl-SI" dirty="0"/>
              <a:t>, </a:t>
            </a:r>
            <a:r>
              <a:rPr lang="sl-SI" dirty="0" err="1"/>
              <a:t>что</a:t>
            </a:r>
            <a:r>
              <a:rPr lang="sl-SI" dirty="0"/>
              <a:t> </a:t>
            </a:r>
            <a:r>
              <a:rPr lang="sl-SI" dirty="0" err="1"/>
              <a:t>людей</a:t>
            </a:r>
            <a:r>
              <a:rPr lang="sl-SI" dirty="0"/>
              <a:t> </a:t>
            </a:r>
            <a:r>
              <a:rPr lang="sl-SI" dirty="0" err="1"/>
              <a:t>добрых</a:t>
            </a:r>
            <a:r>
              <a:rPr lang="sl-SI" dirty="0"/>
              <a:t> </a:t>
            </a:r>
            <a:r>
              <a:rPr lang="sl-SI" dirty="0" err="1"/>
              <a:t>гораздо</a:t>
            </a:r>
            <a:r>
              <a:rPr lang="sl-SI" dirty="0"/>
              <a:t> </a:t>
            </a:r>
            <a:r>
              <a:rPr lang="sl-SI" dirty="0" err="1"/>
              <a:t>больше</a:t>
            </a:r>
            <a:r>
              <a:rPr lang="sl-SI" dirty="0"/>
              <a:t>, </a:t>
            </a:r>
            <a:r>
              <a:rPr lang="sl-SI" dirty="0" err="1"/>
              <a:t>чем</a:t>
            </a:r>
            <a:r>
              <a:rPr lang="sl-SI" dirty="0"/>
              <a:t> </a:t>
            </a:r>
            <a:r>
              <a:rPr lang="sl-SI" dirty="0" err="1"/>
              <a:t>злых</a:t>
            </a:r>
            <a:r>
              <a:rPr lang="sl-SI" dirty="0"/>
              <a:t>, и </a:t>
            </a:r>
            <a:r>
              <a:rPr lang="sl-SI" dirty="0" err="1"/>
              <a:t>как</a:t>
            </a:r>
            <a:r>
              <a:rPr lang="sl-SI" dirty="0"/>
              <a:t> </a:t>
            </a:r>
            <a:r>
              <a:rPr lang="sl-SI" dirty="0" err="1"/>
              <a:t>было</a:t>
            </a:r>
            <a:r>
              <a:rPr lang="sl-SI" dirty="0"/>
              <a:t> </a:t>
            </a:r>
            <a:r>
              <a:rPr lang="sl-SI" dirty="0" err="1"/>
              <a:t>бы</a:t>
            </a:r>
            <a:r>
              <a:rPr lang="sl-SI" dirty="0"/>
              <a:t> </a:t>
            </a:r>
            <a:r>
              <a:rPr lang="sl-SI" dirty="0" err="1"/>
              <a:t>удобно</a:t>
            </a:r>
            <a:r>
              <a:rPr lang="sl-SI" dirty="0"/>
              <a:t>, </a:t>
            </a:r>
            <a:r>
              <a:rPr lang="sl-SI" dirty="0" err="1"/>
              <a:t>если</a:t>
            </a:r>
            <a:r>
              <a:rPr lang="sl-SI" dirty="0"/>
              <a:t> </a:t>
            </a:r>
            <a:r>
              <a:rPr lang="sl-SI" dirty="0" err="1"/>
              <a:t>бы</a:t>
            </a:r>
            <a:r>
              <a:rPr lang="sl-SI" dirty="0"/>
              <a:t> </a:t>
            </a:r>
            <a:r>
              <a:rPr lang="sl-SI" dirty="0" err="1"/>
              <a:t>все</a:t>
            </a:r>
            <a:r>
              <a:rPr lang="sl-SI" dirty="0"/>
              <a:t> </a:t>
            </a:r>
            <a:r>
              <a:rPr lang="sl-SI" dirty="0" err="1"/>
              <a:t>вдруг</a:t>
            </a:r>
            <a:r>
              <a:rPr lang="sl-SI" dirty="0"/>
              <a:t> </a:t>
            </a:r>
            <a:r>
              <a:rPr lang="sl-SI" dirty="0" err="1"/>
              <a:t>решили</a:t>
            </a:r>
            <a:r>
              <a:rPr lang="sl-SI" dirty="0"/>
              <a:t> </a:t>
            </a:r>
            <a:r>
              <a:rPr lang="sl-SI" dirty="0" err="1"/>
              <a:t>говорить</a:t>
            </a:r>
            <a:r>
              <a:rPr lang="sl-SI" dirty="0"/>
              <a:t> </a:t>
            </a:r>
            <a:r>
              <a:rPr lang="sl-SI" dirty="0" err="1"/>
              <a:t>друг</a:t>
            </a:r>
            <a:r>
              <a:rPr lang="sl-SI" dirty="0"/>
              <a:t> </a:t>
            </a:r>
            <a:r>
              <a:rPr lang="sl-SI" dirty="0" err="1"/>
              <a:t>другу</a:t>
            </a:r>
            <a:r>
              <a:rPr lang="sl-SI" dirty="0"/>
              <a:t> </a:t>
            </a:r>
            <a:r>
              <a:rPr lang="sl-SI" dirty="0" err="1"/>
              <a:t>правду</a:t>
            </a:r>
            <a:r>
              <a:rPr lang="sl-SI" dirty="0"/>
              <a:t>, </a:t>
            </a:r>
            <a:r>
              <a:rPr lang="sl-SI" dirty="0" err="1"/>
              <a:t>даже</a:t>
            </a:r>
            <a:r>
              <a:rPr lang="sl-SI" dirty="0"/>
              <a:t> в </a:t>
            </a:r>
            <a:r>
              <a:rPr lang="sl-SI" dirty="0" err="1"/>
              <a:t>мелочах</a:t>
            </a:r>
            <a:r>
              <a:rPr lang="sl-SI" dirty="0"/>
              <a:t>. </a:t>
            </a:r>
            <a:endParaRPr lang="ru-RU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697015" y="188640"/>
            <a:ext cx="7543800" cy="158417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Я</a:t>
            </a:r>
            <a:r>
              <a:rPr lang="sl-SI" sz="3200" dirty="0"/>
              <a:t> </a:t>
            </a:r>
            <a:r>
              <a:rPr lang="sl-SI" sz="3200" dirty="0" err="1"/>
              <a:t>прожил</a:t>
            </a:r>
            <a:r>
              <a:rPr lang="sl-SI" sz="3200" dirty="0"/>
              <a:t> </a:t>
            </a:r>
            <a:r>
              <a:rPr lang="sl-SI" sz="3200" dirty="0" err="1"/>
              <a:t>день</a:t>
            </a:r>
            <a:r>
              <a:rPr lang="sl-SI" sz="3200" dirty="0"/>
              <a:t> </a:t>
            </a:r>
            <a:r>
              <a:rPr lang="sl-SI" sz="3200" dirty="0" err="1"/>
              <a:t>так</a:t>
            </a:r>
            <a:r>
              <a:rPr lang="sl-SI" sz="3200" dirty="0"/>
              <a:t>, </a:t>
            </a:r>
            <a:r>
              <a:rPr lang="sl-SI" sz="3200" dirty="0" err="1"/>
              <a:t>как</a:t>
            </a:r>
            <a:r>
              <a:rPr lang="sl-SI" sz="3200" dirty="0"/>
              <a:t> </a:t>
            </a:r>
            <a:r>
              <a:rPr lang="sl-SI" sz="3200" dirty="0" err="1"/>
              <a:t>хотел</a:t>
            </a:r>
            <a:r>
              <a:rPr lang="sl-SI" sz="3200" dirty="0"/>
              <a:t>, </a:t>
            </a:r>
            <a:endParaRPr lang="ru-RU" sz="3200" dirty="0"/>
          </a:p>
          <a:p>
            <a:pPr marL="0" indent="0">
              <a:buNone/>
            </a:pPr>
            <a:r>
              <a:rPr lang="sl-SI" sz="3200" dirty="0" err="1"/>
              <a:t>никого</a:t>
            </a:r>
            <a:r>
              <a:rPr lang="sl-SI" sz="3200" dirty="0"/>
              <a:t> </a:t>
            </a:r>
            <a:r>
              <a:rPr lang="sl-SI" sz="3200" dirty="0" err="1"/>
              <a:t>не</a:t>
            </a:r>
            <a:r>
              <a:rPr lang="sl-SI" sz="3200" dirty="0"/>
              <a:t> </a:t>
            </a:r>
            <a:r>
              <a:rPr lang="sl-SI" sz="3200" dirty="0" err="1"/>
              <a:t>боялся</a:t>
            </a:r>
            <a:r>
              <a:rPr lang="sl-SI" sz="3200" dirty="0"/>
              <a:t> и </a:t>
            </a:r>
            <a:r>
              <a:rPr lang="sl-SI" sz="3200" dirty="0" err="1"/>
              <a:t>говорил</a:t>
            </a:r>
            <a:r>
              <a:rPr lang="sl-SI" sz="3200" dirty="0"/>
              <a:t> </a:t>
            </a:r>
            <a:r>
              <a:rPr lang="sl-SI" sz="3200" dirty="0" err="1"/>
              <a:t>то</a:t>
            </a:r>
            <a:r>
              <a:rPr lang="sl-SI" sz="3200" dirty="0"/>
              <a:t>, </a:t>
            </a:r>
            <a:r>
              <a:rPr lang="sl-SI" sz="3200" dirty="0" err="1"/>
              <a:t>что</a:t>
            </a:r>
            <a:r>
              <a:rPr lang="sl-SI" sz="3200" dirty="0"/>
              <a:t> </a:t>
            </a:r>
            <a:r>
              <a:rPr lang="sl-SI" sz="3200" dirty="0" err="1"/>
              <a:t>думал</a:t>
            </a:r>
            <a:r>
              <a:rPr lang="sl-SI" sz="3200" dirty="0"/>
              <a:t>.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10544" y="419321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/>
              <a:t>Потому</a:t>
            </a:r>
            <a:r>
              <a:rPr lang="sl-SI" sz="2800" b="1" dirty="0"/>
              <a:t> </a:t>
            </a:r>
            <a:r>
              <a:rPr lang="sl-SI" sz="2800" b="1" dirty="0" err="1"/>
              <a:t>что</a:t>
            </a:r>
            <a:r>
              <a:rPr lang="sl-SI" sz="2800" b="1" dirty="0"/>
              <a:t>, </a:t>
            </a:r>
            <a:r>
              <a:rPr lang="sl-SI" sz="2800" b="1" dirty="0" err="1"/>
              <a:t>если</a:t>
            </a:r>
            <a:r>
              <a:rPr lang="sl-SI" sz="2800" b="1" dirty="0"/>
              <a:t> </a:t>
            </a:r>
            <a:r>
              <a:rPr lang="sl-SI" sz="2800" b="1" dirty="0" err="1"/>
              <a:t>врать</a:t>
            </a:r>
            <a:r>
              <a:rPr lang="sl-SI" sz="2800" b="1" dirty="0"/>
              <a:t> в </a:t>
            </a:r>
            <a:r>
              <a:rPr lang="sl-SI" sz="2800" b="1" dirty="0" err="1"/>
              <a:t>мелочах</a:t>
            </a:r>
            <a:r>
              <a:rPr lang="sl-SI" sz="2800" b="1" dirty="0"/>
              <a:t>, </a:t>
            </a:r>
            <a:endParaRPr lang="ru-RU" sz="2800" b="1" dirty="0"/>
          </a:p>
          <a:p>
            <a:r>
              <a:rPr lang="sl-SI" sz="2800" b="1" dirty="0" err="1"/>
              <a:t>по</a:t>
            </a:r>
            <a:r>
              <a:rPr lang="sl-SI" sz="2800" b="1" dirty="0"/>
              <a:t> </a:t>
            </a:r>
            <a:r>
              <a:rPr lang="sl-SI" sz="2800" b="1" dirty="0" err="1"/>
              <a:t>инерции</a:t>
            </a:r>
            <a:r>
              <a:rPr lang="sl-SI" sz="2800" b="1" dirty="0"/>
              <a:t> </a:t>
            </a:r>
            <a:r>
              <a:rPr lang="sl-SI" sz="2800" b="1" dirty="0" err="1"/>
              <a:t>совр</a:t>
            </a:r>
            <a:r>
              <a:rPr lang="ru-RU" sz="2800" b="1" dirty="0"/>
              <a:t>ё</a:t>
            </a:r>
            <a:r>
              <a:rPr lang="sl-SI" sz="2800" b="1" dirty="0" err="1"/>
              <a:t>шь</a:t>
            </a:r>
            <a:r>
              <a:rPr lang="sl-SI" sz="2800" b="1" dirty="0"/>
              <a:t> и в </a:t>
            </a:r>
            <a:r>
              <a:rPr lang="sl-SI" sz="2800" b="1" dirty="0" err="1"/>
              <a:t>главном</a:t>
            </a:r>
            <a:r>
              <a:rPr lang="sl-SI" sz="2800" b="1" dirty="0"/>
              <a:t>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80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36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Влияние других писателей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6546"/>
            <a:ext cx="1872208" cy="245488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 flipH="1">
            <a:off x="2619063" y="1213301"/>
            <a:ext cx="472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Мы с Чеховым </a:t>
            </a:r>
          </a:p>
          <a:p>
            <a:r>
              <a:rPr lang="ru-RU" sz="2400" dirty="0"/>
              <a:t> «на одной и той же волне»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87" y="2459797"/>
            <a:ext cx="2916992" cy="291699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61964" y="3918246"/>
            <a:ext cx="441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«Твой талант -  в подробностях»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81565" y="4379911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стр. фельетона</a:t>
            </a:r>
          </a:p>
          <a:p>
            <a:r>
              <a:rPr lang="ru-RU" dirty="0"/>
              <a:t>сатирического журнала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059832" y="5006345"/>
            <a:ext cx="1627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42 страницы </a:t>
            </a:r>
          </a:p>
          <a:p>
            <a:r>
              <a:rPr lang="ru-RU" sz="2000" dirty="0"/>
              <a:t>рукописи</a:t>
            </a:r>
          </a:p>
          <a:p>
            <a:endParaRPr lang="ru-RU" sz="2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665015" y="54869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Писатель – диссид</a:t>
            </a:r>
            <a:r>
              <a:rPr lang="ru-RU" sz="2000" b="1" u="sng" dirty="0"/>
              <a:t>е</a:t>
            </a:r>
            <a:r>
              <a:rPr lang="ru-RU" sz="2000" dirty="0"/>
              <a:t>нт Влад</a:t>
            </a:r>
            <a:r>
              <a:rPr lang="ru-RU" sz="2000" b="1" u="sng" dirty="0"/>
              <a:t>и</a:t>
            </a:r>
            <a:r>
              <a:rPr lang="ru-RU" sz="2000" dirty="0"/>
              <a:t>мир Войн</a:t>
            </a:r>
            <a:r>
              <a:rPr lang="ru-RU" sz="2000" b="1" u="sng" dirty="0"/>
              <a:t>о</a:t>
            </a:r>
            <a:r>
              <a:rPr lang="ru-RU" sz="2000" dirty="0"/>
              <a:t>вич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802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7896" y="810290"/>
            <a:ext cx="9036496" cy="1152128"/>
          </a:xfrm>
        </p:spPr>
        <p:txBody>
          <a:bodyPr>
            <a:normAutofit/>
          </a:bodyPr>
          <a:lstStyle/>
          <a:p>
            <a:r>
              <a:rPr lang="sl-SI" b="1" dirty="0" err="1"/>
              <a:t>Оказывается</a:t>
            </a:r>
            <a:r>
              <a:rPr lang="sl-SI" b="1" dirty="0"/>
              <a:t>, </a:t>
            </a:r>
            <a:r>
              <a:rPr lang="sl-SI" b="1" dirty="0" err="1"/>
              <a:t>говорить</a:t>
            </a:r>
            <a:r>
              <a:rPr lang="sl-SI" b="1" dirty="0"/>
              <a:t> </a:t>
            </a:r>
            <a:r>
              <a:rPr lang="sl-SI" b="1" dirty="0" err="1"/>
              <a:t>правду</a:t>
            </a:r>
            <a:r>
              <a:rPr lang="sl-SI" b="1" dirty="0"/>
              <a:t> </a:t>
            </a:r>
            <a:r>
              <a:rPr lang="sl-SI" b="1" dirty="0" err="1"/>
              <a:t>можно</a:t>
            </a:r>
            <a:r>
              <a:rPr lang="sl-SI" b="1" dirty="0"/>
              <a:t> </a:t>
            </a:r>
            <a:r>
              <a:rPr lang="sl-SI" b="1" dirty="0" err="1"/>
              <a:t>только</a:t>
            </a:r>
            <a:r>
              <a:rPr lang="sl-SI" b="1" dirty="0"/>
              <a:t> в </a:t>
            </a:r>
            <a:r>
              <a:rPr lang="sl-SI" b="1" dirty="0" err="1"/>
              <a:t>том</a:t>
            </a:r>
            <a:r>
              <a:rPr lang="sl-SI" b="1" dirty="0"/>
              <a:t> </a:t>
            </a:r>
            <a:r>
              <a:rPr lang="sl-SI" b="1" dirty="0" err="1"/>
              <a:t>случае</a:t>
            </a:r>
            <a:r>
              <a:rPr lang="sl-SI" b="1" dirty="0"/>
              <a:t>, </a:t>
            </a:r>
            <a:r>
              <a:rPr lang="sl-SI" b="1" dirty="0" err="1"/>
              <a:t>если</a:t>
            </a:r>
            <a:r>
              <a:rPr lang="sl-SI" b="1" dirty="0"/>
              <a:t> </a:t>
            </a:r>
            <a:r>
              <a:rPr lang="sl-SI" b="1" dirty="0" err="1"/>
              <a:t>живешь</a:t>
            </a:r>
            <a:r>
              <a:rPr lang="sl-SI" b="1" dirty="0"/>
              <a:t> </a:t>
            </a:r>
            <a:r>
              <a:rPr lang="sl-SI" b="1" dirty="0" err="1"/>
              <a:t>по</a:t>
            </a:r>
            <a:r>
              <a:rPr lang="sl-SI" b="1" dirty="0"/>
              <a:t> </a:t>
            </a:r>
            <a:r>
              <a:rPr lang="sl-SI" b="1" dirty="0" err="1"/>
              <a:t>правде</a:t>
            </a:r>
            <a:r>
              <a:rPr lang="sl-SI" b="1" dirty="0"/>
              <a:t>. А </a:t>
            </a:r>
            <a:r>
              <a:rPr lang="sl-SI" b="1" dirty="0" err="1"/>
              <a:t>иначе</a:t>
            </a:r>
            <a:r>
              <a:rPr lang="sl-SI" b="1" dirty="0"/>
              <a:t> – </a:t>
            </a:r>
            <a:r>
              <a:rPr lang="sl-SI" b="1" dirty="0" err="1"/>
              <a:t>или</a:t>
            </a:r>
            <a:r>
              <a:rPr lang="sl-SI" b="1" dirty="0"/>
              <a:t> </a:t>
            </a:r>
            <a:r>
              <a:rPr lang="sl-SI" b="1" dirty="0" err="1"/>
              <a:t>ври</a:t>
            </a:r>
            <a:r>
              <a:rPr lang="sl-SI" b="1" dirty="0"/>
              <a:t>, </a:t>
            </a:r>
            <a:r>
              <a:rPr lang="sl-SI" b="1" dirty="0" err="1"/>
              <a:t>или</a:t>
            </a:r>
            <a:r>
              <a:rPr lang="sl-SI" b="1" dirty="0"/>
              <a:t> </a:t>
            </a:r>
            <a:r>
              <a:rPr lang="sl-SI" b="1" dirty="0" err="1"/>
              <a:t>клади</a:t>
            </a:r>
            <a:r>
              <a:rPr lang="sl-SI" b="1" dirty="0"/>
              <a:t> </a:t>
            </a:r>
            <a:r>
              <a:rPr lang="sl-SI" b="1" dirty="0" err="1"/>
              <a:t>трубку</a:t>
            </a:r>
            <a:r>
              <a:rPr lang="sl-SI" b="1" dirty="0"/>
              <a:t>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131840" y="287070"/>
            <a:ext cx="295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Главный вывод: </a:t>
            </a:r>
            <a:endParaRPr lang="sl-SI" sz="2800" b="1" dirty="0"/>
          </a:p>
        </p:txBody>
      </p:sp>
      <p:sp>
        <p:nvSpPr>
          <p:cNvPr id="2" name="Pravokotnik 1"/>
          <p:cNvSpPr/>
          <p:nvPr/>
        </p:nvSpPr>
        <p:spPr>
          <a:xfrm>
            <a:off x="179512" y="18448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Финальное решение: </a:t>
            </a:r>
            <a:endParaRPr lang="sl-SI" sz="2400" dirty="0">
              <a:solidFill>
                <a:srgbClr val="FF0000"/>
              </a:solidFill>
            </a:endParaRPr>
          </a:p>
          <a:p>
            <a:r>
              <a:rPr lang="sl-SI" sz="2400" dirty="0"/>
              <a:t>– Я </a:t>
            </a:r>
            <a:r>
              <a:rPr lang="sl-SI" sz="2400" dirty="0" err="1"/>
              <a:t>думаю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dirty="0" err="1"/>
              <a:t>жить</a:t>
            </a:r>
            <a:r>
              <a:rPr lang="sl-SI" sz="2400" dirty="0"/>
              <a:t> </a:t>
            </a:r>
            <a:r>
              <a:rPr lang="sl-SI" sz="2400" dirty="0" err="1"/>
              <a:t>без</a:t>
            </a:r>
            <a:r>
              <a:rPr lang="sl-SI" sz="2400" dirty="0"/>
              <a:t> </a:t>
            </a:r>
            <a:r>
              <a:rPr lang="sl-SI" sz="2400" dirty="0" err="1"/>
              <a:t>вранья</a:t>
            </a:r>
            <a:r>
              <a:rPr lang="sl-SI" sz="2400" dirty="0"/>
              <a:t> </a:t>
            </a:r>
            <a:r>
              <a:rPr lang="sl-SI" sz="2400" dirty="0" err="1"/>
              <a:t>лучше</a:t>
            </a:r>
            <a:r>
              <a:rPr lang="sl-SI" sz="2400" dirty="0"/>
              <a:t>, </a:t>
            </a:r>
            <a:r>
              <a:rPr lang="sl-SI" sz="2400" dirty="0" err="1"/>
              <a:t>чем</a:t>
            </a:r>
            <a:r>
              <a:rPr lang="sl-SI" sz="2400" dirty="0"/>
              <a:t> </a:t>
            </a:r>
            <a:r>
              <a:rPr lang="sl-SI" sz="2400" dirty="0" err="1"/>
              <a:t>врать</a:t>
            </a:r>
            <a:r>
              <a:rPr lang="sl-SI" sz="2400" dirty="0"/>
              <a:t>. </a:t>
            </a:r>
            <a:endParaRPr lang="ru-RU" sz="2400" dirty="0"/>
          </a:p>
        </p:txBody>
      </p:sp>
      <p:sp>
        <p:nvSpPr>
          <p:cNvPr id="3" name="Pravokotnik 2"/>
          <p:cNvSpPr/>
          <p:nvPr/>
        </p:nvSpPr>
        <p:spPr>
          <a:xfrm>
            <a:off x="64641" y="29249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Цена ошибки:</a:t>
            </a:r>
            <a:endParaRPr lang="sl-SI" sz="2400" b="1" dirty="0">
              <a:solidFill>
                <a:srgbClr val="FF0000"/>
              </a:solidFill>
            </a:endParaRPr>
          </a:p>
          <a:p>
            <a:r>
              <a:rPr lang="ru-RU" sz="2400" dirty="0"/>
              <a:t>Друг </a:t>
            </a:r>
            <a:r>
              <a:rPr lang="sl-SI" sz="2400" dirty="0" err="1"/>
              <a:t>Ленька</a:t>
            </a:r>
            <a:r>
              <a:rPr lang="sl-SI" sz="2400" dirty="0"/>
              <a:t> </a:t>
            </a:r>
            <a:r>
              <a:rPr lang="sl-SI" sz="2400" dirty="0" err="1"/>
              <a:t>закончил</a:t>
            </a:r>
            <a:r>
              <a:rPr lang="sl-SI" sz="2400" dirty="0"/>
              <a:t> </a:t>
            </a:r>
            <a:r>
              <a:rPr lang="sl-SI" sz="2400" dirty="0" err="1"/>
              <a:t>институт</a:t>
            </a:r>
            <a:r>
              <a:rPr lang="sl-SI" sz="2400" dirty="0"/>
              <a:t> </a:t>
            </a:r>
            <a:r>
              <a:rPr lang="sl-SI" sz="2400" dirty="0" err="1"/>
              <a:t>вместе</a:t>
            </a:r>
            <a:r>
              <a:rPr lang="sl-SI" sz="2400" dirty="0"/>
              <a:t> </a:t>
            </a:r>
            <a:r>
              <a:rPr lang="sl-SI" sz="2400" dirty="0" err="1"/>
              <a:t>со</a:t>
            </a:r>
            <a:r>
              <a:rPr lang="sl-SI" sz="2400" dirty="0"/>
              <a:t> </a:t>
            </a:r>
            <a:r>
              <a:rPr lang="sl-SI" sz="2400" dirty="0" err="1"/>
              <a:t>мной</a:t>
            </a:r>
            <a:r>
              <a:rPr lang="sl-SI" sz="2400" dirty="0"/>
              <a:t> и </a:t>
            </a:r>
            <a:r>
              <a:rPr lang="sl-SI" sz="2400" dirty="0" err="1"/>
              <a:t>тоже</a:t>
            </a:r>
            <a:r>
              <a:rPr lang="sl-SI" sz="2400" dirty="0"/>
              <a:t> </a:t>
            </a:r>
            <a:r>
              <a:rPr lang="sl-SI" sz="2400" dirty="0" err="1"/>
              <a:t>нужен</a:t>
            </a:r>
            <a:r>
              <a:rPr lang="sl-SI" sz="2400" dirty="0"/>
              <a:t> </a:t>
            </a:r>
            <a:r>
              <a:rPr lang="sl-SI" sz="2400" dirty="0" err="1"/>
              <a:t>был</a:t>
            </a:r>
            <a:r>
              <a:rPr lang="sl-SI" sz="2400" dirty="0"/>
              <a:t> в </a:t>
            </a:r>
            <a:r>
              <a:rPr lang="sl-SI" sz="2400" dirty="0" err="1"/>
              <a:t>Москве</a:t>
            </a:r>
            <a:r>
              <a:rPr lang="sl-SI" sz="2400" dirty="0"/>
              <a:t> </a:t>
            </a:r>
            <a:r>
              <a:rPr lang="sl-SI" sz="2400" dirty="0" err="1"/>
              <a:t>двум</a:t>
            </a:r>
            <a:r>
              <a:rPr lang="sl-SI" sz="2400" dirty="0"/>
              <a:t> </a:t>
            </a:r>
            <a:r>
              <a:rPr lang="sl-SI" sz="2400" dirty="0" err="1"/>
              <a:t>женщинам</a:t>
            </a:r>
            <a:r>
              <a:rPr lang="sl-SI" sz="2400" dirty="0"/>
              <a:t>. </a:t>
            </a:r>
            <a:r>
              <a:rPr lang="sl-SI" sz="2400" dirty="0" err="1"/>
              <a:t>Однако</a:t>
            </a:r>
            <a:r>
              <a:rPr lang="sl-SI" sz="2400" dirty="0"/>
              <a:t> </a:t>
            </a:r>
            <a:r>
              <a:rPr lang="sl-SI" sz="2400" dirty="0" err="1"/>
              <a:t>он</a:t>
            </a:r>
            <a:r>
              <a:rPr lang="sl-SI" sz="2400" dirty="0"/>
              <a:t> </a:t>
            </a:r>
            <a:r>
              <a:rPr lang="sl-SI" sz="2400" dirty="0" err="1"/>
              <a:t>поехал</a:t>
            </a:r>
            <a:r>
              <a:rPr lang="sl-SI" sz="2400" dirty="0"/>
              <a:t> в </a:t>
            </a:r>
            <a:r>
              <a:rPr lang="sl-SI" sz="2400" dirty="0" err="1"/>
              <a:t>свою</a:t>
            </a:r>
            <a:r>
              <a:rPr lang="sl-SI" sz="2400" dirty="0"/>
              <a:t> </a:t>
            </a:r>
            <a:r>
              <a:rPr lang="sl-SI" sz="2400" dirty="0" err="1"/>
              <a:t>степь</a:t>
            </a:r>
            <a:r>
              <a:rPr lang="sl-SI" sz="2400" dirty="0"/>
              <a:t>, а я </a:t>
            </a:r>
            <a:r>
              <a:rPr lang="sl-SI" sz="2400" dirty="0" err="1"/>
              <a:t>нет</a:t>
            </a:r>
            <a:r>
              <a:rPr lang="sl-SI" sz="2400" dirty="0"/>
              <a:t>. Я </a:t>
            </a:r>
            <a:r>
              <a:rPr lang="sl-SI" sz="2400" dirty="0" err="1"/>
              <a:t>только</a:t>
            </a:r>
            <a:r>
              <a:rPr lang="sl-SI" sz="2400" dirty="0"/>
              <a:t> </a:t>
            </a:r>
            <a:r>
              <a:rPr lang="sl-SI" sz="2400" dirty="0" err="1"/>
              <a:t>хотел</a:t>
            </a:r>
            <a:r>
              <a:rPr lang="sl-SI" sz="2400" dirty="0"/>
              <a:t>. </a:t>
            </a:r>
            <a:endParaRPr lang="ru-RU" sz="2400" dirty="0"/>
          </a:p>
        </p:txBody>
      </p:sp>
      <p:sp>
        <p:nvSpPr>
          <p:cNvPr id="5" name="Pravokotnik 4"/>
          <p:cNvSpPr/>
          <p:nvPr/>
        </p:nvSpPr>
        <p:spPr>
          <a:xfrm>
            <a:off x="159663" y="4653136"/>
            <a:ext cx="8444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Предсказуемый печальный финал:</a:t>
            </a:r>
            <a:endParaRPr lang="sl-SI" sz="2400" dirty="0">
              <a:solidFill>
                <a:srgbClr val="FF0000"/>
              </a:solidFill>
            </a:endParaRPr>
          </a:p>
          <a:p>
            <a:r>
              <a:rPr lang="sl-SI" sz="2400" dirty="0" err="1"/>
              <a:t>Пройдет</a:t>
            </a:r>
            <a:r>
              <a:rPr lang="sl-SI" sz="2400" dirty="0"/>
              <a:t> </a:t>
            </a:r>
            <a:r>
              <a:rPr lang="sl-SI" sz="2400" dirty="0" err="1"/>
              <a:t>несколько</a:t>
            </a:r>
            <a:r>
              <a:rPr lang="sl-SI" sz="2400" dirty="0"/>
              <a:t> </a:t>
            </a:r>
            <a:r>
              <a:rPr lang="sl-SI" sz="2400" dirty="0" err="1"/>
              <a:t>лет</a:t>
            </a:r>
            <a:r>
              <a:rPr lang="sl-SI" sz="2400" dirty="0"/>
              <a:t>, и я </a:t>
            </a:r>
            <a:r>
              <a:rPr lang="sl-SI" sz="2400" dirty="0" err="1"/>
              <a:t>превращусь</a:t>
            </a:r>
            <a:r>
              <a:rPr lang="sl-SI" sz="2400" dirty="0"/>
              <a:t> в </a:t>
            </a:r>
            <a:r>
              <a:rPr lang="sl-SI" sz="2400" dirty="0" err="1"/>
              <a:t>человека</a:t>
            </a:r>
            <a:r>
              <a:rPr lang="sl-SI" sz="2400" dirty="0"/>
              <a:t>, «</a:t>
            </a:r>
            <a:r>
              <a:rPr lang="sl-SI" sz="2400" dirty="0" err="1"/>
              <a:t>который</a:t>
            </a:r>
            <a:r>
              <a:rPr lang="sl-SI" sz="2400" dirty="0"/>
              <a:t> </a:t>
            </a:r>
            <a:r>
              <a:rPr lang="sl-SI" sz="2400" dirty="0" err="1"/>
              <a:t>хотел</a:t>
            </a:r>
            <a:r>
              <a:rPr lang="sl-SI" sz="2400" dirty="0"/>
              <a:t>». И </a:t>
            </a:r>
            <a:r>
              <a:rPr lang="sl-SI" sz="2400" dirty="0" err="1"/>
              <a:t>Нина</a:t>
            </a:r>
            <a:r>
              <a:rPr lang="sl-SI" sz="2400" dirty="0"/>
              <a:t> </a:t>
            </a:r>
            <a:r>
              <a:rPr lang="sl-SI" sz="2400" dirty="0" err="1"/>
              <a:t>уже</a:t>
            </a:r>
            <a:r>
              <a:rPr lang="sl-SI" sz="2400" dirty="0"/>
              <a:t> </a:t>
            </a:r>
            <a:r>
              <a:rPr lang="sl-SI" sz="2400" dirty="0" err="1"/>
              <a:t>не</a:t>
            </a:r>
            <a:r>
              <a:rPr lang="sl-SI" sz="2400" dirty="0"/>
              <a:t> </a:t>
            </a:r>
            <a:r>
              <a:rPr lang="sl-SI" sz="2400" dirty="0" err="1"/>
              <a:t>скажет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я </a:t>
            </a:r>
            <a:r>
              <a:rPr lang="sl-SI" sz="2400" dirty="0" err="1"/>
              <a:t>тонкая</a:t>
            </a:r>
            <a:r>
              <a:rPr lang="sl-SI" sz="2400" dirty="0"/>
              <a:t> </a:t>
            </a:r>
            <a:r>
              <a:rPr lang="sl-SI" sz="2400" dirty="0" err="1"/>
              <a:t>натура</a:t>
            </a:r>
            <a:r>
              <a:rPr lang="sl-SI" sz="2400" dirty="0"/>
              <a:t>, а </a:t>
            </a:r>
            <a:r>
              <a:rPr lang="sl-SI" sz="2400" dirty="0" err="1"/>
              <a:t>скажет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я </a:t>
            </a:r>
            <a:r>
              <a:rPr lang="sl-SI" sz="2400" dirty="0" err="1"/>
              <a:t>неудачник</a:t>
            </a:r>
            <a:r>
              <a:rPr lang="sl-SI" sz="2400" dirty="0"/>
              <a:t>.</a:t>
            </a:r>
            <a:r>
              <a:rPr lang="ru-RU" sz="2400" dirty="0"/>
              <a:t>  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70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95538" y="34104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Итог: </a:t>
            </a:r>
            <a:r>
              <a:rPr lang="sl-SI" sz="2400" dirty="0"/>
              <a:t>– </a:t>
            </a:r>
            <a:r>
              <a:rPr lang="sl-SI" sz="2400" dirty="0" err="1"/>
              <a:t>Ты</a:t>
            </a:r>
            <a:r>
              <a:rPr lang="sl-SI" sz="2400" dirty="0"/>
              <a:t>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dirty="0" err="1"/>
              <a:t>собираешься</a:t>
            </a:r>
            <a:r>
              <a:rPr lang="sl-SI" sz="2400" dirty="0"/>
              <a:t> </a:t>
            </a:r>
            <a:r>
              <a:rPr lang="sl-SI" sz="2400" dirty="0" err="1"/>
              <a:t>завтра</a:t>
            </a:r>
            <a:r>
              <a:rPr lang="sl-SI" sz="2400" dirty="0"/>
              <a:t> </a:t>
            </a:r>
            <a:r>
              <a:rPr lang="sl-SI" sz="2400" dirty="0" err="1"/>
              <a:t>делать</a:t>
            </a:r>
            <a:r>
              <a:rPr lang="sl-SI" sz="2400" dirty="0"/>
              <a:t>?</a:t>
            </a:r>
          </a:p>
          <a:p>
            <a:r>
              <a:rPr lang="sl-SI" sz="2400" dirty="0"/>
              <a:t>– </a:t>
            </a:r>
            <a:r>
              <a:rPr lang="sl-SI" sz="2400" b="1" dirty="0" err="1"/>
              <a:t>Ломать</a:t>
            </a:r>
            <a:r>
              <a:rPr lang="sl-SI" sz="2400" b="1" dirty="0"/>
              <a:t> </a:t>
            </a:r>
            <a:r>
              <a:rPr lang="sl-SI" sz="2400" b="1" dirty="0" err="1"/>
              <a:t>всю</a:t>
            </a:r>
            <a:r>
              <a:rPr lang="sl-SI" sz="2400" b="1" dirty="0"/>
              <a:t> </a:t>
            </a:r>
            <a:r>
              <a:rPr lang="sl-SI" sz="2400" b="1" dirty="0" err="1"/>
              <a:t>свою</a:t>
            </a:r>
            <a:r>
              <a:rPr lang="sl-SI" sz="2400" b="1" dirty="0"/>
              <a:t> </a:t>
            </a:r>
            <a:r>
              <a:rPr lang="sl-SI" sz="2400" b="1" dirty="0" err="1"/>
              <a:t>жизнь</a:t>
            </a:r>
            <a:r>
              <a:rPr lang="sl-SI" sz="2400" b="1" dirty="0"/>
              <a:t>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16012" y="13407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err="1"/>
              <a:t>Нина</a:t>
            </a:r>
            <a:r>
              <a:rPr lang="sl-SI" sz="2400" dirty="0"/>
              <a:t> </a:t>
            </a:r>
            <a:r>
              <a:rPr lang="sl-SI" sz="2400" dirty="0" err="1"/>
              <a:t>было</a:t>
            </a:r>
            <a:r>
              <a:rPr lang="sl-SI" sz="2400" dirty="0"/>
              <a:t> </a:t>
            </a:r>
            <a:r>
              <a:rPr lang="sl-SI" sz="2400" dirty="0" err="1"/>
              <a:t>засмеялась</a:t>
            </a:r>
            <a:r>
              <a:rPr lang="sl-SI" sz="2400" dirty="0"/>
              <a:t>, </a:t>
            </a:r>
            <a:r>
              <a:rPr lang="sl-SI" sz="2400" dirty="0" err="1"/>
              <a:t>но</a:t>
            </a:r>
            <a:r>
              <a:rPr lang="sl-SI" sz="2400" dirty="0"/>
              <a:t> </a:t>
            </a:r>
            <a:r>
              <a:rPr lang="sl-SI" sz="2400" dirty="0" err="1"/>
              <a:t>вдруг</a:t>
            </a:r>
            <a:r>
              <a:rPr lang="sl-SI" sz="2400" dirty="0"/>
              <a:t> </a:t>
            </a:r>
            <a:r>
              <a:rPr lang="sl-SI" sz="2400" dirty="0" err="1"/>
              <a:t>покраснела</a:t>
            </a:r>
            <a:r>
              <a:rPr lang="sl-SI" sz="2400" dirty="0"/>
              <a:t>, </a:t>
            </a:r>
            <a:r>
              <a:rPr lang="sl-SI" sz="2400" dirty="0" err="1"/>
              <a:t>опустила</a:t>
            </a:r>
            <a:r>
              <a:rPr lang="sl-SI" sz="2400" dirty="0"/>
              <a:t> </a:t>
            </a:r>
            <a:r>
              <a:rPr lang="sl-SI" sz="2400" dirty="0" err="1"/>
              <a:t>голову</a:t>
            </a:r>
            <a:r>
              <a:rPr lang="sl-SI" sz="2400" dirty="0"/>
              <a:t>, </a:t>
            </a:r>
            <a:r>
              <a:rPr lang="sl-SI" sz="2400" dirty="0" err="1"/>
              <a:t>быстро</a:t>
            </a:r>
            <a:r>
              <a:rPr lang="sl-SI" sz="2400" dirty="0"/>
              <a:t> </a:t>
            </a:r>
            <a:r>
              <a:rPr lang="sl-SI" sz="2400" dirty="0" err="1"/>
              <a:t>понесла</a:t>
            </a:r>
            <a:r>
              <a:rPr lang="sl-SI" sz="2400" dirty="0"/>
              <a:t> </a:t>
            </a:r>
            <a:r>
              <a:rPr lang="sl-SI" sz="2400" dirty="0" err="1"/>
              <a:t>из</a:t>
            </a:r>
            <a:r>
              <a:rPr lang="sl-SI" sz="2400" dirty="0"/>
              <a:t> </a:t>
            </a:r>
            <a:r>
              <a:rPr lang="sl-SI" sz="2400" dirty="0" err="1"/>
              <a:t>комнаты</a:t>
            </a:r>
            <a:r>
              <a:rPr lang="sl-SI" sz="2400" dirty="0"/>
              <a:t> </a:t>
            </a:r>
            <a:r>
              <a:rPr lang="sl-SI" sz="2400" dirty="0" err="1"/>
              <a:t>чашки</a:t>
            </a:r>
            <a:r>
              <a:rPr lang="sl-SI" sz="2400" dirty="0"/>
              <a:t>. </a:t>
            </a:r>
            <a:endParaRPr lang="ru-RU" sz="2400" dirty="0"/>
          </a:p>
          <a:p>
            <a:r>
              <a:rPr lang="sl-SI" sz="2400" dirty="0" err="1"/>
              <a:t>Наверное</a:t>
            </a:r>
            <a:r>
              <a:rPr lang="sl-SI" sz="2400" dirty="0"/>
              <a:t>, </a:t>
            </a:r>
            <a:r>
              <a:rPr lang="sl-SI" sz="2400" dirty="0" err="1"/>
              <a:t>подумала</a:t>
            </a:r>
            <a:r>
              <a:rPr lang="sl-SI" sz="2400" dirty="0"/>
              <a:t>, </a:t>
            </a:r>
            <a:r>
              <a:rPr lang="sl-SI" sz="2400" dirty="0" err="1"/>
              <a:t>что</a:t>
            </a:r>
            <a:r>
              <a:rPr lang="sl-SI" sz="2400" dirty="0"/>
              <a:t> </a:t>
            </a:r>
            <a:r>
              <a:rPr lang="sl-SI" sz="2400" dirty="0" err="1"/>
              <a:t>завтра</a:t>
            </a:r>
            <a:r>
              <a:rPr lang="sl-SI" sz="2400" dirty="0"/>
              <a:t> я </a:t>
            </a:r>
            <a:r>
              <a:rPr lang="sl-SI" sz="2400" dirty="0" err="1"/>
              <a:t>собираюсь</a:t>
            </a:r>
            <a:r>
              <a:rPr lang="sl-SI" sz="2400" dirty="0"/>
              <a:t> </a:t>
            </a:r>
            <a:r>
              <a:rPr lang="sl-SI" sz="2400" dirty="0" err="1"/>
              <a:t>сделать</a:t>
            </a:r>
            <a:r>
              <a:rPr lang="sl-SI" sz="2400" dirty="0"/>
              <a:t> </a:t>
            </a:r>
            <a:r>
              <a:rPr lang="sl-SI" sz="2400" dirty="0" err="1"/>
              <a:t>ей</a:t>
            </a:r>
            <a:r>
              <a:rPr lang="sl-SI" sz="2400" dirty="0"/>
              <a:t> </a:t>
            </a:r>
            <a:r>
              <a:rPr lang="sl-SI" sz="2400" dirty="0" err="1"/>
              <a:t>предложение</a:t>
            </a:r>
            <a:r>
              <a:rPr lang="sl-SI" sz="2400" dirty="0"/>
              <a:t>.</a:t>
            </a:r>
            <a:r>
              <a:rPr lang="ru-RU" sz="2400" dirty="0"/>
              <a:t>  </a:t>
            </a:r>
            <a:endParaRPr lang="sl-SI" sz="2400" dirty="0"/>
          </a:p>
        </p:txBody>
      </p:sp>
      <p:sp>
        <p:nvSpPr>
          <p:cNvPr id="6" name="Pravokotnik 5"/>
          <p:cNvSpPr/>
          <p:nvPr/>
        </p:nvSpPr>
        <p:spPr>
          <a:xfrm>
            <a:off x="568794" y="3212976"/>
            <a:ext cx="817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Ломать = двусмысленно</a:t>
            </a:r>
            <a:r>
              <a:rPr lang="ru-RU" sz="2400" dirty="0"/>
              <a:t>. Либо исправить. Либо снова наполнить ложью. </a:t>
            </a:r>
            <a:r>
              <a:rPr lang="ru-RU" sz="2400" b="1" dirty="0">
                <a:solidFill>
                  <a:srgbClr val="FF0000"/>
                </a:solidFill>
              </a:rPr>
              <a:t>Финал открыт и непонятен.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14232" y="4725144"/>
            <a:ext cx="75608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Открытый финал </a:t>
            </a:r>
          </a:p>
          <a:p>
            <a:pPr algn="ctr"/>
            <a:r>
              <a:rPr lang="ru-RU" sz="2400" b="1" dirty="0"/>
              <a:t>(это не «топорный» советский рассказ </a:t>
            </a:r>
          </a:p>
          <a:p>
            <a:pPr algn="ctr"/>
            <a:r>
              <a:rPr lang="ru-RU" sz="2400" b="1" dirty="0"/>
              <a:t>с предсказуемым «правильным» финалом)</a:t>
            </a:r>
          </a:p>
        </p:txBody>
      </p:sp>
    </p:spTree>
    <p:extLst>
      <p:ext uri="{BB962C8B-B14F-4D97-AF65-F5344CB8AC3E}">
        <p14:creationId xmlns:p14="http://schemas.microsoft.com/office/powerpoint/2010/main" val="37583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«День без вранья»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1080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ОДИН ДЕНЬ жизни героя «через лупу»</a:t>
            </a:r>
          </a:p>
          <a:p>
            <a:endParaRPr lang="sl-SI" dirty="0"/>
          </a:p>
        </p:txBody>
      </p:sp>
      <p:sp>
        <p:nvSpPr>
          <p:cNvPr id="4" name="Ni enako 3"/>
          <p:cNvSpPr/>
          <p:nvPr/>
        </p:nvSpPr>
        <p:spPr>
          <a:xfrm>
            <a:off x="3300971" y="2163246"/>
            <a:ext cx="648072" cy="31318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23528" y="141277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 Необычный день (решение </a:t>
            </a:r>
            <a:r>
              <a:rPr lang="ru-RU" sz="2400" b="1" dirty="0"/>
              <a:t>говорить правду</a:t>
            </a:r>
            <a:r>
              <a:rPr lang="ru-RU" sz="2400" dirty="0"/>
              <a:t>) </a:t>
            </a:r>
            <a:r>
              <a:rPr lang="ru-RU" dirty="0"/>
              <a:t> 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53419" y="2020021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обычная жизнь               необычное «сегодня»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67544" y="2708920"/>
            <a:ext cx="787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  Фокус на ДЕТ</a:t>
            </a:r>
            <a:r>
              <a:rPr lang="ru-RU" sz="2400" u="sng" dirty="0"/>
              <a:t>А</a:t>
            </a:r>
            <a:r>
              <a:rPr lang="ru-RU" sz="2400" dirty="0"/>
              <a:t>ЛЯХ, на мелких событиях</a:t>
            </a:r>
          </a:p>
          <a:p>
            <a:r>
              <a:rPr lang="ru-RU" sz="2400" dirty="0"/>
              <a:t>                                    (правда/неправда </a:t>
            </a:r>
            <a:r>
              <a:rPr lang="ru-RU" sz="2400" b="1" dirty="0"/>
              <a:t>в мелоч</a:t>
            </a:r>
            <a:r>
              <a:rPr lang="ru-RU" sz="2400" b="1" u="sng" dirty="0"/>
              <a:t>а</a:t>
            </a:r>
            <a:r>
              <a:rPr lang="ru-RU" sz="2400" b="1" dirty="0"/>
              <a:t>х</a:t>
            </a:r>
            <a:r>
              <a:rPr lang="ru-RU" sz="2400" dirty="0"/>
              <a:t>)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39342" y="3423703"/>
            <a:ext cx="31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</a:t>
            </a:r>
            <a:r>
              <a:rPr lang="ru-RU" sz="2400" dirty="0"/>
              <a:t>.   </a:t>
            </a:r>
            <a:r>
              <a:rPr lang="ru-RU" sz="2400" b="1" dirty="0"/>
              <a:t>Открытый</a:t>
            </a:r>
            <a:r>
              <a:rPr lang="ru-RU" sz="2400" dirty="0"/>
              <a:t> финал.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23528" y="41490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ru-RU" sz="2400" dirty="0"/>
              <a:t>Недосказанность: писатель оставил место для читателя, </a:t>
            </a:r>
          </a:p>
          <a:p>
            <a:r>
              <a:rPr lang="ru-RU" sz="2400" dirty="0"/>
              <a:t>       который «</a:t>
            </a:r>
            <a:r>
              <a:rPr lang="ru-RU" sz="2400" b="1" dirty="0"/>
              <a:t>домысливает</a:t>
            </a:r>
            <a:r>
              <a:rPr lang="ru-RU" sz="2400" dirty="0"/>
              <a:t>»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23303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08" y="404663"/>
            <a:ext cx="4074324" cy="576064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86512" y="6225937"/>
            <a:ext cx="7488832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hlinkClick r:id="rId3"/>
              </a:rPr>
              <a:t>https://www.youtube.com/watch?v=YGR1Bg0Ryqk</a:t>
            </a:r>
            <a:r>
              <a:rPr lang="ru-RU" sz="2400" dirty="0"/>
              <a:t> 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3988" y="23488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Посмотрит</a:t>
            </a:r>
            <a:r>
              <a:rPr lang="sl-SI" sz="2400" dirty="0"/>
              <a:t>e</a:t>
            </a:r>
            <a:r>
              <a:rPr lang="ru-RU" sz="2400" dirty="0"/>
              <a:t> фильм</a:t>
            </a:r>
          </a:p>
          <a:p>
            <a:r>
              <a:rPr lang="ru-RU" sz="2400" dirty="0"/>
              <a:t>на </a:t>
            </a:r>
            <a:r>
              <a:rPr lang="sl-SI" sz="2400" dirty="0" err="1"/>
              <a:t>youtube</a:t>
            </a:r>
            <a:r>
              <a:rPr lang="it-IT" sz="2400" dirty="0"/>
              <a:t>!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97571" y="356857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 час 12 минут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83988" y="4437112"/>
            <a:ext cx="384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Сравните фильм и рассказ:</a:t>
            </a:r>
          </a:p>
          <a:p>
            <a:r>
              <a:rPr lang="ru-RU" sz="2400" dirty="0"/>
              <a:t>чем и как они различаются?</a:t>
            </a:r>
            <a:endParaRPr lang="sl-SI" sz="24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11560" y="476672"/>
            <a:ext cx="4326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Фильм «</a:t>
            </a:r>
            <a:r>
              <a:rPr lang="ru-RU" sz="2400" b="1" dirty="0"/>
              <a:t>Урок литературы</a:t>
            </a:r>
            <a:r>
              <a:rPr lang="ru-RU" sz="2400" dirty="0"/>
              <a:t>»,</a:t>
            </a:r>
          </a:p>
          <a:p>
            <a:r>
              <a:rPr lang="ru-RU" sz="2400" dirty="0"/>
              <a:t>1968 год </a:t>
            </a:r>
          </a:p>
          <a:p>
            <a:r>
              <a:rPr lang="ru-RU" sz="2400" dirty="0"/>
              <a:t>(через 4 года после публикации</a:t>
            </a:r>
          </a:p>
          <a:p>
            <a:r>
              <a:rPr lang="ru-RU" sz="2400" dirty="0"/>
              <a:t>рассказа)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479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424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Читайте русскую литературу!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061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698829" cy="34879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92" y="990918"/>
            <a:ext cx="2584645" cy="344619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83568" y="38985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1971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509592" y="47846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1977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88" y="1131449"/>
            <a:ext cx="2627492" cy="379344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253964" y="5292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197</a:t>
            </a:r>
            <a:r>
              <a:rPr lang="ru-RU" sz="2400" dirty="0"/>
              <a:t>8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3" y="4687353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Times New Roman"/>
                <a:cs typeface="Times New Roman"/>
              </a:rPr>
              <a:t>≥</a:t>
            </a:r>
            <a:r>
              <a:rPr lang="ru-RU" sz="2400" dirty="0">
                <a:latin typeface="Times New Roman"/>
                <a:cs typeface="Times New Roman"/>
              </a:rPr>
              <a:t> 20 фильмов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237925" y="5615470"/>
            <a:ext cx="790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1967 г. – окончила сценарный факультет ВГИК-а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315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7" cy="489654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39552" y="5440868"/>
            <a:ext cx="868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Виктория Токарева и режиссёр Ге</a:t>
            </a:r>
            <a:r>
              <a:rPr lang="ru-RU" sz="3200" b="1" u="sng" dirty="0"/>
              <a:t>о</a:t>
            </a:r>
            <a:r>
              <a:rPr lang="ru-RU" sz="3200" dirty="0"/>
              <a:t>ргий Дан</a:t>
            </a:r>
            <a:r>
              <a:rPr lang="ru-RU" sz="3200" b="1" u="sng" dirty="0"/>
              <a:t>е</a:t>
            </a:r>
            <a:r>
              <a:rPr lang="ru-RU" sz="3200" dirty="0"/>
              <a:t>лия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41752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536504" cy="639647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860032" y="1129024"/>
            <a:ext cx="44399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cs typeface="Times New Roman"/>
              </a:rPr>
              <a:t>Повесть</a:t>
            </a:r>
            <a:r>
              <a:rPr lang="ru-RU" sz="2800" dirty="0"/>
              <a:t> 2006г.,</a:t>
            </a:r>
          </a:p>
          <a:p>
            <a:endParaRPr lang="ru-RU" sz="2800" dirty="0"/>
          </a:p>
          <a:p>
            <a:r>
              <a:rPr lang="ru-RU" sz="2800" dirty="0"/>
              <a:t>Популярный сериал 2009 г.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173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4130" y="4465036"/>
            <a:ext cx="6781800" cy="1600200"/>
          </a:xfrm>
        </p:spPr>
        <p:txBody>
          <a:bodyPr/>
          <a:lstStyle/>
          <a:p>
            <a:r>
              <a:rPr lang="ru-RU" dirty="0"/>
              <a:t>Сейчас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3079"/>
            <a:ext cx="4826673" cy="3217782"/>
          </a:xfrm>
        </p:spPr>
      </p:pic>
      <p:sp>
        <p:nvSpPr>
          <p:cNvPr id="5" name="PoljeZBesedilom 4"/>
          <p:cNvSpPr txBox="1"/>
          <p:nvPr/>
        </p:nvSpPr>
        <p:spPr>
          <a:xfrm>
            <a:off x="3990101" y="3750861"/>
            <a:ext cx="490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 городом </a:t>
            </a:r>
          </a:p>
          <a:p>
            <a:r>
              <a:rPr lang="ru-RU" sz="2400" dirty="0"/>
              <a:t>в собственном доме с камином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92450" y="4803471"/>
            <a:ext cx="343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творческом уединении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990102" y="5388024"/>
            <a:ext cx="457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Печатает на раритетной машинке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837505" y="1988840"/>
            <a:ext cx="24600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«3-ий возраст»</a:t>
            </a:r>
          </a:p>
          <a:p>
            <a:r>
              <a:rPr lang="ru-RU" sz="2800" dirty="0"/>
              <a:t>незавимиость</a:t>
            </a:r>
          </a:p>
          <a:p>
            <a:r>
              <a:rPr lang="ru-RU" sz="2800" dirty="0"/>
              <a:t> и свобода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58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Интервью с Дибровым «Временно доступен» - 51 мин.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https://www.youtube.com/watch?v=UnDWcOV9ixs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Интервью в программе  «Л</a:t>
            </a:r>
            <a:r>
              <a:rPr lang="ru-RU" b="1" u="sng" dirty="0"/>
              <a:t>и</a:t>
            </a:r>
            <a:r>
              <a:rPr lang="ru-RU" dirty="0"/>
              <a:t>ния жизни»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https://www.youtube.com/watch?v=mN_9aTq9n-U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Интервью в программе «Школа злосл</a:t>
            </a:r>
            <a:r>
              <a:rPr lang="ru-RU" b="1" dirty="0"/>
              <a:t>о</a:t>
            </a:r>
            <a:r>
              <a:rPr lang="ru-RU" dirty="0"/>
              <a:t>вия» </a:t>
            </a:r>
          </a:p>
          <a:p>
            <a:pPr marL="0" indent="0">
              <a:buNone/>
            </a:pPr>
            <a:r>
              <a:rPr lang="ru-RU" dirty="0"/>
              <a:t>(писательница Татьяна Толстая, сценаристка Дуня Смирнова)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https://www.youtube.com/watch?v=KJR5Q86yjqo</a:t>
            </a:r>
            <a:endParaRPr lang="ru-RU" dirty="0"/>
          </a:p>
          <a:p>
            <a:pPr marL="0" indent="0">
              <a:buNone/>
            </a:pPr>
            <a:endParaRPr lang="sl-SI" dirty="0"/>
          </a:p>
          <a:p>
            <a:r>
              <a:rPr lang="ru-RU" dirty="0"/>
              <a:t>Интервью в передаче «На ночь глядя» (40 мин.)</a:t>
            </a:r>
          </a:p>
          <a:p>
            <a:pPr marL="0" indent="0">
              <a:buNone/>
            </a:pPr>
            <a:r>
              <a:rPr lang="ru-RU" dirty="0">
                <a:hlinkClick r:id="rId5"/>
              </a:rPr>
              <a:t> </a:t>
            </a:r>
            <a:r>
              <a:rPr lang="sl-SI" dirty="0">
                <a:hlinkClick r:id="rId5"/>
              </a:rPr>
              <a:t>https://www.youtube.com/watch?v=m8hPYc8CRig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Недавнее интервью  «Личное время» (18 мин)</a:t>
            </a:r>
          </a:p>
          <a:p>
            <a:pPr marL="0" indent="0">
              <a:buNone/>
            </a:pPr>
            <a:r>
              <a:rPr lang="sl-SI" dirty="0">
                <a:hlinkClick r:id="rId6"/>
              </a:rPr>
              <a:t>https://www.youtube.com/watch?v=PTWDloMxMQI</a:t>
            </a:r>
            <a:endParaRPr lang="ru-RU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404664"/>
            <a:ext cx="578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Интервью с Викторией Токаревой</a:t>
            </a:r>
            <a:endParaRPr lang="sl-SI" dirty="0"/>
          </a:p>
        </p:txBody>
      </p:sp>
      <p:sp>
        <p:nvSpPr>
          <p:cNvPr id="5" name="Lok 4"/>
          <p:cNvSpPr/>
          <p:nvPr/>
        </p:nvSpPr>
        <p:spPr>
          <a:xfrm>
            <a:off x="107504" y="2852936"/>
            <a:ext cx="7957392" cy="1440160"/>
          </a:xfrm>
          <a:prstGeom prst="arc">
            <a:avLst>
              <a:gd name="adj1" fmla="val 56952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0" y="1700808"/>
            <a:ext cx="230539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530</TotalTime>
  <Words>2821</Words>
  <Application>Microsoft Office PowerPoint</Application>
  <PresentationFormat>Diaprojekcija na zaslonu (4:3)</PresentationFormat>
  <Paragraphs>318</Paragraphs>
  <Slides>44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44</vt:i4>
      </vt:variant>
    </vt:vector>
  </HeadingPairs>
  <TitlesOfParts>
    <vt:vector size="49" baseType="lpstr">
      <vt:lpstr>Arial</vt:lpstr>
      <vt:lpstr>Calibri</vt:lpstr>
      <vt:lpstr>Impact</vt:lpstr>
      <vt:lpstr>Times New Roman</vt:lpstr>
      <vt:lpstr>NewsPrint</vt:lpstr>
      <vt:lpstr>Виктория  Токарева,   1937,   Ленинград</vt:lpstr>
      <vt:lpstr>5 писательниц современной России</vt:lpstr>
      <vt:lpstr>Книги Виктории Токаревой</vt:lpstr>
      <vt:lpstr>Влияние других писателей</vt:lpstr>
      <vt:lpstr>PowerPointova predstavitev</vt:lpstr>
      <vt:lpstr>PowerPointova predstavitev</vt:lpstr>
      <vt:lpstr>PowerPointova predstavitev</vt:lpstr>
      <vt:lpstr>Сейчас</vt:lpstr>
      <vt:lpstr>PowerPointova predstavitev</vt:lpstr>
      <vt:lpstr>Жизнь и творчество</vt:lpstr>
      <vt:lpstr>Поэтика</vt:lpstr>
      <vt:lpstr>«День без вранья»,  рассказ, 1964</vt:lpstr>
      <vt:lpstr>День без вранья</vt:lpstr>
      <vt:lpstr>Главный герой Валентин, 25 лет, учитель французского языка  в школе</vt:lpstr>
      <vt:lpstr>Главный герой</vt:lpstr>
      <vt:lpstr>Нелюбимая профессия</vt:lpstr>
      <vt:lpstr>Нереализованные мечты</vt:lpstr>
      <vt:lpstr>Непонятные отношения с Ниной</vt:lpstr>
      <vt:lpstr> Композиция: как построен рассказ?</vt:lpstr>
      <vt:lpstr>Диссонанс/конфликт</vt:lpstr>
      <vt:lpstr>Чего не достает на самом деле?  Ищем «под лупой»</vt:lpstr>
      <vt:lpstr> обычно               сегодня</vt:lpstr>
      <vt:lpstr>В школе (ученики)</vt:lpstr>
      <vt:lpstr>Эпизод 1-ый. Собакин.</vt:lpstr>
      <vt:lpstr>Эпизод 2-ой. Державин.</vt:lpstr>
      <vt:lpstr>Эпизод 4-ый: урок не по программе</vt:lpstr>
      <vt:lpstr>В школе (коллеги-учителя)</vt:lpstr>
      <vt:lpstr>Завуч Вера Петровна</vt:lpstr>
      <vt:lpstr>Учителя как актёры</vt:lpstr>
      <vt:lpstr>Учитель физкультуры</vt:lpstr>
      <vt:lpstr>Учитель физики</vt:lpstr>
      <vt:lpstr>Учительница пения Лидочка</vt:lpstr>
      <vt:lpstr>Девушка Нина и её родители.</vt:lpstr>
      <vt:lpstr>Непонятные отношения с девушкой</vt:lpstr>
      <vt:lpstr>Мама Нины:  прагматична, материальна</vt:lpstr>
      <vt:lpstr>Нинина мама:  разоблачительный портрет</vt:lpstr>
      <vt:lpstr>Нинин отец:  печальная перспектива</vt:lpstr>
      <vt:lpstr>Друг Лёнька:  alter ego главного героя</vt:lpstr>
      <vt:lpstr>Итог дня:</vt:lpstr>
      <vt:lpstr>PowerPointova predstavitev</vt:lpstr>
      <vt:lpstr>PowerPointova predstavitev</vt:lpstr>
      <vt:lpstr>«День без вранья»</vt:lpstr>
      <vt:lpstr>PowerPointova predstavitev</vt:lpstr>
      <vt:lpstr>Читайте русскую литературу!</vt:lpstr>
    </vt:vector>
  </TitlesOfParts>
  <Company>Univerza na Primorskem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Viktorija Tokareva</dc:title>
  <dc:creator>user</dc:creator>
  <cp:lastModifiedBy>Mojca Ekart</cp:lastModifiedBy>
  <cp:revision>140</cp:revision>
  <dcterms:created xsi:type="dcterms:W3CDTF">2018-08-19T05:44:07Z</dcterms:created>
  <dcterms:modified xsi:type="dcterms:W3CDTF">2019-02-10T13:16:22Z</dcterms:modified>
</cp:coreProperties>
</file>