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305" r:id="rId5"/>
    <p:sldId id="306" r:id="rId6"/>
    <p:sldId id="307" r:id="rId7"/>
    <p:sldId id="312" r:id="rId8"/>
    <p:sldId id="309" r:id="rId9"/>
    <p:sldId id="298" r:id="rId10"/>
    <p:sldId id="310" r:id="rId11"/>
    <p:sldId id="308" r:id="rId12"/>
    <p:sldId id="259" r:id="rId13"/>
    <p:sldId id="274" r:id="rId14"/>
    <p:sldId id="273" r:id="rId15"/>
    <p:sldId id="267" r:id="rId16"/>
    <p:sldId id="276" r:id="rId17"/>
    <p:sldId id="275" r:id="rId18"/>
    <p:sldId id="299" r:id="rId19"/>
    <p:sldId id="302" r:id="rId20"/>
    <p:sldId id="300" r:id="rId21"/>
    <p:sldId id="303" r:id="rId22"/>
    <p:sldId id="292" r:id="rId23"/>
    <p:sldId id="304" r:id="rId24"/>
    <p:sldId id="294" r:id="rId25"/>
    <p:sldId id="282" r:id="rId26"/>
    <p:sldId id="278" r:id="rId27"/>
    <p:sldId id="295" r:id="rId28"/>
    <p:sldId id="279" r:id="rId29"/>
    <p:sldId id="283" r:id="rId30"/>
    <p:sldId id="284" r:id="rId31"/>
    <p:sldId id="286" r:id="rId32"/>
    <p:sldId id="287" r:id="rId33"/>
    <p:sldId id="288" r:id="rId34"/>
    <p:sldId id="289" r:id="rId35"/>
    <p:sldId id="290" r:id="rId36"/>
    <p:sldId id="311" r:id="rId37"/>
    <p:sldId id="296" r:id="rId38"/>
    <p:sldId id="258" r:id="rId39"/>
    <p:sldId id="293" r:id="rId40"/>
    <p:sldId id="291" r:id="rId41"/>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C82569F1-0587-474C-B4ED-B0BE45460FC0}">
          <p14:sldIdLst>
            <p14:sldId id="256"/>
            <p14:sldId id="257"/>
            <p14:sldId id="263"/>
            <p14:sldId id="305"/>
            <p14:sldId id="306"/>
            <p14:sldId id="307"/>
            <p14:sldId id="312"/>
            <p14:sldId id="309"/>
            <p14:sldId id="298"/>
            <p14:sldId id="310"/>
            <p14:sldId id="308"/>
          </p14:sldIdLst>
        </p14:section>
        <p14:section name="Razdelek brez naslova" id="{55676B80-8386-4024-9BCE-D22F221EB0E8}">
          <p14:sldIdLst>
            <p14:sldId id="259"/>
            <p14:sldId id="274"/>
            <p14:sldId id="273"/>
            <p14:sldId id="267"/>
            <p14:sldId id="276"/>
            <p14:sldId id="275"/>
            <p14:sldId id="299"/>
            <p14:sldId id="302"/>
            <p14:sldId id="300"/>
            <p14:sldId id="303"/>
            <p14:sldId id="292"/>
            <p14:sldId id="304"/>
            <p14:sldId id="294"/>
            <p14:sldId id="282"/>
            <p14:sldId id="278"/>
            <p14:sldId id="295"/>
            <p14:sldId id="279"/>
            <p14:sldId id="283"/>
            <p14:sldId id="284"/>
            <p14:sldId id="286"/>
            <p14:sldId id="287"/>
            <p14:sldId id="288"/>
            <p14:sldId id="289"/>
            <p14:sldId id="290"/>
            <p14:sldId id="311"/>
            <p14:sldId id="296"/>
            <p14:sldId id="258"/>
            <p14:sldId id="293"/>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94660"/>
  </p:normalViewPr>
  <p:slideViewPr>
    <p:cSldViewPr>
      <p:cViewPr varScale="1">
        <p:scale>
          <a:sx n="68" d="100"/>
          <a:sy n="68"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43BFC-FA15-4A6D-8AA4-6EF499C0C0D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4919B0C6-345C-4736-A17B-05F70E4B90F7}">
      <dgm:prSet phldrT="[besedilo]"/>
      <dgm:spPr/>
      <dgm:t>
        <a:bodyPr/>
        <a:lstStyle/>
        <a:p>
          <a:r>
            <a:rPr lang="ru-RU" dirty="0"/>
            <a:t>КОНТРАСТ,</a:t>
          </a:r>
        </a:p>
        <a:p>
          <a:r>
            <a:rPr lang="ru-RU" dirty="0"/>
            <a:t>КОНФЛИКТ</a:t>
          </a:r>
          <a:endParaRPr lang="sl-SI" dirty="0"/>
        </a:p>
      </dgm:t>
    </dgm:pt>
    <dgm:pt modelId="{232910C3-2DF7-4D44-B774-8D5F6D3CC964}" type="parTrans" cxnId="{11F633B8-C73D-48E4-BE68-B3438F292161}">
      <dgm:prSet/>
      <dgm:spPr/>
      <dgm:t>
        <a:bodyPr/>
        <a:lstStyle/>
        <a:p>
          <a:endParaRPr lang="sl-SI"/>
        </a:p>
      </dgm:t>
    </dgm:pt>
    <dgm:pt modelId="{21ABE682-1F75-4EBA-9B3C-082EEEFE8B10}" type="sibTrans" cxnId="{11F633B8-C73D-48E4-BE68-B3438F292161}">
      <dgm:prSet/>
      <dgm:spPr/>
      <dgm:t>
        <a:bodyPr/>
        <a:lstStyle/>
        <a:p>
          <a:endParaRPr lang="sl-SI"/>
        </a:p>
      </dgm:t>
    </dgm:pt>
    <dgm:pt modelId="{64D6CC51-287E-40F2-BB15-29D451FE3F82}">
      <dgm:prSet phldrT="[besedilo]" custT="1"/>
      <dgm:spPr/>
      <dgm:t>
        <a:bodyPr/>
        <a:lstStyle/>
        <a:p>
          <a:r>
            <a:rPr lang="ru-RU" sz="2000" dirty="0"/>
            <a:t>Жестокая неприглядная реальность</a:t>
          </a:r>
          <a:endParaRPr lang="sl-SI" sz="2000" dirty="0"/>
        </a:p>
      </dgm:t>
    </dgm:pt>
    <dgm:pt modelId="{14176928-3895-4BB2-8D23-AF156A4BB07A}" type="parTrans" cxnId="{F467875C-67F3-4632-8BF3-972613698242}">
      <dgm:prSet/>
      <dgm:spPr/>
      <dgm:t>
        <a:bodyPr/>
        <a:lstStyle/>
        <a:p>
          <a:endParaRPr lang="sl-SI"/>
        </a:p>
      </dgm:t>
    </dgm:pt>
    <dgm:pt modelId="{10ACB927-BD1D-408D-8400-CA018042AE07}" type="sibTrans" cxnId="{F467875C-67F3-4632-8BF3-972613698242}">
      <dgm:prSet/>
      <dgm:spPr/>
      <dgm:t>
        <a:bodyPr/>
        <a:lstStyle/>
        <a:p>
          <a:endParaRPr lang="sl-SI"/>
        </a:p>
      </dgm:t>
    </dgm:pt>
    <dgm:pt modelId="{02183163-EE36-49E4-8A24-69BEAD974A33}">
      <dgm:prSet phldrT="[besedilo]"/>
      <dgm:spPr/>
      <dgm:t>
        <a:bodyPr/>
        <a:lstStyle/>
        <a:p>
          <a:r>
            <a:rPr lang="ru-RU" dirty="0"/>
            <a:t>Повседневная жизнь ученицы</a:t>
          </a:r>
          <a:endParaRPr lang="sl-SI" dirty="0"/>
        </a:p>
        <a:p>
          <a:r>
            <a:rPr lang="ru-RU" b="1" dirty="0"/>
            <a:t>Татьяны Колывановой</a:t>
          </a:r>
          <a:endParaRPr lang="sl-SI" b="1" dirty="0"/>
        </a:p>
      </dgm:t>
    </dgm:pt>
    <dgm:pt modelId="{BA97DEE6-6597-4BDD-AFBC-CD1A65E09BE2}" type="parTrans" cxnId="{EFC1C2CB-562B-4B9E-B22B-B6CB64ECB3E6}">
      <dgm:prSet/>
      <dgm:spPr/>
      <dgm:t>
        <a:bodyPr/>
        <a:lstStyle/>
        <a:p>
          <a:endParaRPr lang="sl-SI"/>
        </a:p>
      </dgm:t>
    </dgm:pt>
    <dgm:pt modelId="{E9864376-DF1C-4A42-AB17-747D5F29DE60}" type="sibTrans" cxnId="{EFC1C2CB-562B-4B9E-B22B-B6CB64ECB3E6}">
      <dgm:prSet/>
      <dgm:spPr/>
      <dgm:t>
        <a:bodyPr/>
        <a:lstStyle/>
        <a:p>
          <a:endParaRPr lang="sl-SI"/>
        </a:p>
      </dgm:t>
    </dgm:pt>
    <dgm:pt modelId="{85B3F33A-8EBC-4DD1-8C40-0B3C39AAFC17}">
      <dgm:prSet phldrT="[besedilo]"/>
      <dgm:spPr/>
      <dgm:t>
        <a:bodyPr/>
        <a:lstStyle/>
        <a:p>
          <a:r>
            <a:rPr lang="ru-RU" dirty="0"/>
            <a:t>Счастье, </a:t>
          </a:r>
        </a:p>
        <a:p>
          <a:r>
            <a:rPr lang="ru-RU" dirty="0"/>
            <a:t>иной прекрасный мир,</a:t>
          </a:r>
        </a:p>
        <a:p>
          <a:r>
            <a:rPr lang="ru-RU" dirty="0"/>
            <a:t>вера в светлое будущее</a:t>
          </a:r>
          <a:endParaRPr lang="sl-SI" dirty="0"/>
        </a:p>
      </dgm:t>
    </dgm:pt>
    <dgm:pt modelId="{04E5209D-052F-4746-B6FF-DEBCC1200B9A}" type="parTrans" cxnId="{8CC42273-EC0F-4C03-BF64-F7FA94CAB20C}">
      <dgm:prSet/>
      <dgm:spPr/>
      <dgm:t>
        <a:bodyPr/>
        <a:lstStyle/>
        <a:p>
          <a:endParaRPr lang="sl-SI"/>
        </a:p>
      </dgm:t>
    </dgm:pt>
    <dgm:pt modelId="{2C42079E-0A07-4D09-9F87-92B893AF6F35}" type="sibTrans" cxnId="{8CC42273-EC0F-4C03-BF64-F7FA94CAB20C}">
      <dgm:prSet/>
      <dgm:spPr/>
      <dgm:t>
        <a:bodyPr/>
        <a:lstStyle/>
        <a:p>
          <a:endParaRPr lang="sl-SI"/>
        </a:p>
      </dgm:t>
    </dgm:pt>
    <dgm:pt modelId="{FF0BE745-4EB9-47BF-A1A4-B374D32964E7}">
      <dgm:prSet phldrT="[besedilo]"/>
      <dgm:spPr/>
      <dgm:t>
        <a:bodyPr/>
        <a:lstStyle/>
        <a:p>
          <a:r>
            <a:rPr lang="ru-RU" dirty="0"/>
            <a:t>Учительница немецкого языка</a:t>
          </a:r>
          <a:endParaRPr lang="sl-SI" dirty="0"/>
        </a:p>
        <a:p>
          <a:r>
            <a:rPr lang="ru-RU" b="1" dirty="0"/>
            <a:t>Евгения Алексеевна</a:t>
          </a:r>
          <a:endParaRPr lang="sl-SI" b="1" dirty="0"/>
        </a:p>
      </dgm:t>
    </dgm:pt>
    <dgm:pt modelId="{2026B066-DD1F-4235-B647-EE495D74A977}" type="parTrans" cxnId="{BEEAC223-E331-49AE-821A-529193EBF3E3}">
      <dgm:prSet/>
      <dgm:spPr/>
      <dgm:t>
        <a:bodyPr/>
        <a:lstStyle/>
        <a:p>
          <a:endParaRPr lang="sl-SI"/>
        </a:p>
      </dgm:t>
    </dgm:pt>
    <dgm:pt modelId="{F053329D-BCA2-4E6C-B09F-158DCD2ECD51}" type="sibTrans" cxnId="{BEEAC223-E331-49AE-821A-529193EBF3E3}">
      <dgm:prSet/>
      <dgm:spPr/>
      <dgm:t>
        <a:bodyPr/>
        <a:lstStyle/>
        <a:p>
          <a:endParaRPr lang="sl-SI"/>
        </a:p>
      </dgm:t>
    </dgm:pt>
    <dgm:pt modelId="{8A4DFB69-1A73-45A9-9CE7-3B10443E3647}" type="pres">
      <dgm:prSet presAssocID="{A7843BFC-FA15-4A6D-8AA4-6EF499C0C0DF}" presName="hierChild1" presStyleCnt="0">
        <dgm:presLayoutVars>
          <dgm:chPref val="1"/>
          <dgm:dir/>
          <dgm:animOne val="branch"/>
          <dgm:animLvl val="lvl"/>
          <dgm:resizeHandles/>
        </dgm:presLayoutVars>
      </dgm:prSet>
      <dgm:spPr/>
    </dgm:pt>
    <dgm:pt modelId="{10D15266-D50B-4CC4-B2AB-1D45D279F346}" type="pres">
      <dgm:prSet presAssocID="{4919B0C6-345C-4736-A17B-05F70E4B90F7}" presName="hierRoot1" presStyleCnt="0"/>
      <dgm:spPr/>
    </dgm:pt>
    <dgm:pt modelId="{FDFACE48-F857-4C76-B3B7-E8E97093C378}" type="pres">
      <dgm:prSet presAssocID="{4919B0C6-345C-4736-A17B-05F70E4B90F7}" presName="composite" presStyleCnt="0"/>
      <dgm:spPr/>
    </dgm:pt>
    <dgm:pt modelId="{71CFF604-8905-4EAC-AB25-66D78F750617}" type="pres">
      <dgm:prSet presAssocID="{4919B0C6-345C-4736-A17B-05F70E4B90F7}" presName="background" presStyleLbl="node0" presStyleIdx="0" presStyleCnt="1"/>
      <dgm:spPr/>
    </dgm:pt>
    <dgm:pt modelId="{4A39D54E-18E0-4364-8C99-385544B5EE22}" type="pres">
      <dgm:prSet presAssocID="{4919B0C6-345C-4736-A17B-05F70E4B90F7}" presName="text" presStyleLbl="fgAcc0" presStyleIdx="0" presStyleCnt="1">
        <dgm:presLayoutVars>
          <dgm:chPref val="3"/>
        </dgm:presLayoutVars>
      </dgm:prSet>
      <dgm:spPr/>
    </dgm:pt>
    <dgm:pt modelId="{DE7E9892-07D0-48AD-9CAF-1A343921AEFE}" type="pres">
      <dgm:prSet presAssocID="{4919B0C6-345C-4736-A17B-05F70E4B90F7}" presName="hierChild2" presStyleCnt="0"/>
      <dgm:spPr/>
    </dgm:pt>
    <dgm:pt modelId="{EDAA62FA-2C02-4CDB-B578-25E21FA5F21D}" type="pres">
      <dgm:prSet presAssocID="{14176928-3895-4BB2-8D23-AF156A4BB07A}" presName="Name10" presStyleLbl="parChTrans1D2" presStyleIdx="0" presStyleCnt="2"/>
      <dgm:spPr/>
    </dgm:pt>
    <dgm:pt modelId="{F187D324-5124-47E9-8D18-DDDB784EBADF}" type="pres">
      <dgm:prSet presAssocID="{64D6CC51-287E-40F2-BB15-29D451FE3F82}" presName="hierRoot2" presStyleCnt="0"/>
      <dgm:spPr/>
    </dgm:pt>
    <dgm:pt modelId="{96411BE2-0F8B-4A9A-B834-4F9FFFC765C3}" type="pres">
      <dgm:prSet presAssocID="{64D6CC51-287E-40F2-BB15-29D451FE3F82}" presName="composite2" presStyleCnt="0"/>
      <dgm:spPr/>
    </dgm:pt>
    <dgm:pt modelId="{E4D22092-E25C-4BFB-8A05-DC09DDB638DB}" type="pres">
      <dgm:prSet presAssocID="{64D6CC51-287E-40F2-BB15-29D451FE3F82}" presName="background2" presStyleLbl="node2" presStyleIdx="0" presStyleCnt="2"/>
      <dgm:spPr/>
    </dgm:pt>
    <dgm:pt modelId="{765D671F-1280-431E-80C2-451B1277A838}" type="pres">
      <dgm:prSet presAssocID="{64D6CC51-287E-40F2-BB15-29D451FE3F82}" presName="text2" presStyleLbl="fgAcc2" presStyleIdx="0" presStyleCnt="2">
        <dgm:presLayoutVars>
          <dgm:chPref val="3"/>
        </dgm:presLayoutVars>
      </dgm:prSet>
      <dgm:spPr/>
    </dgm:pt>
    <dgm:pt modelId="{6A05065F-605C-4D2C-83C3-A02F71E9F144}" type="pres">
      <dgm:prSet presAssocID="{64D6CC51-287E-40F2-BB15-29D451FE3F82}" presName="hierChild3" presStyleCnt="0"/>
      <dgm:spPr/>
    </dgm:pt>
    <dgm:pt modelId="{E1936795-A1A7-450D-B708-4329EB0FEB26}" type="pres">
      <dgm:prSet presAssocID="{BA97DEE6-6597-4BDD-AFBC-CD1A65E09BE2}" presName="Name17" presStyleLbl="parChTrans1D3" presStyleIdx="0" presStyleCnt="2"/>
      <dgm:spPr/>
    </dgm:pt>
    <dgm:pt modelId="{8D8921D5-7649-45FB-9568-F6A0B8B7DA9D}" type="pres">
      <dgm:prSet presAssocID="{02183163-EE36-49E4-8A24-69BEAD974A33}" presName="hierRoot3" presStyleCnt="0"/>
      <dgm:spPr/>
    </dgm:pt>
    <dgm:pt modelId="{B790F340-CFAB-4D9F-82B9-CDB10EF3DA92}" type="pres">
      <dgm:prSet presAssocID="{02183163-EE36-49E4-8A24-69BEAD974A33}" presName="composite3" presStyleCnt="0"/>
      <dgm:spPr/>
    </dgm:pt>
    <dgm:pt modelId="{84FAF734-055D-4877-B0B0-7DB8F98932E0}" type="pres">
      <dgm:prSet presAssocID="{02183163-EE36-49E4-8A24-69BEAD974A33}" presName="background3" presStyleLbl="node3" presStyleIdx="0" presStyleCnt="2"/>
      <dgm:spPr/>
    </dgm:pt>
    <dgm:pt modelId="{14459FDD-40EB-4BA2-9783-0E9F4A2FE24C}" type="pres">
      <dgm:prSet presAssocID="{02183163-EE36-49E4-8A24-69BEAD974A33}" presName="text3" presStyleLbl="fgAcc3" presStyleIdx="0" presStyleCnt="2" custScaleX="155830">
        <dgm:presLayoutVars>
          <dgm:chPref val="3"/>
        </dgm:presLayoutVars>
      </dgm:prSet>
      <dgm:spPr/>
    </dgm:pt>
    <dgm:pt modelId="{2C508215-4618-4032-AF9E-D0301286B793}" type="pres">
      <dgm:prSet presAssocID="{02183163-EE36-49E4-8A24-69BEAD974A33}" presName="hierChild4" presStyleCnt="0"/>
      <dgm:spPr/>
    </dgm:pt>
    <dgm:pt modelId="{F9086669-CEFF-4454-8900-7CFD2302BB55}" type="pres">
      <dgm:prSet presAssocID="{04E5209D-052F-4746-B6FF-DEBCC1200B9A}" presName="Name10" presStyleLbl="parChTrans1D2" presStyleIdx="1" presStyleCnt="2"/>
      <dgm:spPr/>
    </dgm:pt>
    <dgm:pt modelId="{31E300E3-97FD-45C3-8000-6D9155EFD125}" type="pres">
      <dgm:prSet presAssocID="{85B3F33A-8EBC-4DD1-8C40-0B3C39AAFC17}" presName="hierRoot2" presStyleCnt="0"/>
      <dgm:spPr/>
    </dgm:pt>
    <dgm:pt modelId="{A0687F80-4C35-469C-91B4-9C4233193411}" type="pres">
      <dgm:prSet presAssocID="{85B3F33A-8EBC-4DD1-8C40-0B3C39AAFC17}" presName="composite2" presStyleCnt="0"/>
      <dgm:spPr/>
    </dgm:pt>
    <dgm:pt modelId="{BDDC47BE-07F9-4BEA-A65C-DD9623DB588C}" type="pres">
      <dgm:prSet presAssocID="{85B3F33A-8EBC-4DD1-8C40-0B3C39AAFC17}" presName="background2" presStyleLbl="node2" presStyleIdx="1" presStyleCnt="2"/>
      <dgm:spPr/>
    </dgm:pt>
    <dgm:pt modelId="{DFDAD72A-B855-48E3-87E9-E63D71B4AD52}" type="pres">
      <dgm:prSet presAssocID="{85B3F33A-8EBC-4DD1-8C40-0B3C39AAFC17}" presName="text2" presStyleLbl="fgAcc2" presStyleIdx="1" presStyleCnt="2" custScaleX="177198">
        <dgm:presLayoutVars>
          <dgm:chPref val="3"/>
        </dgm:presLayoutVars>
      </dgm:prSet>
      <dgm:spPr/>
    </dgm:pt>
    <dgm:pt modelId="{9300E9C3-9AD9-4307-ADA8-701CB2908724}" type="pres">
      <dgm:prSet presAssocID="{85B3F33A-8EBC-4DD1-8C40-0B3C39AAFC17}" presName="hierChild3" presStyleCnt="0"/>
      <dgm:spPr/>
    </dgm:pt>
    <dgm:pt modelId="{F0F3B946-7A92-4A99-8198-D185915AA297}" type="pres">
      <dgm:prSet presAssocID="{2026B066-DD1F-4235-B647-EE495D74A977}" presName="Name17" presStyleLbl="parChTrans1D3" presStyleIdx="1" presStyleCnt="2"/>
      <dgm:spPr/>
    </dgm:pt>
    <dgm:pt modelId="{39E717D8-2520-412C-A618-0F6E940A9738}" type="pres">
      <dgm:prSet presAssocID="{FF0BE745-4EB9-47BF-A1A4-B374D32964E7}" presName="hierRoot3" presStyleCnt="0"/>
      <dgm:spPr/>
    </dgm:pt>
    <dgm:pt modelId="{8E024E7C-0E5A-47C8-B136-6F623A964E14}" type="pres">
      <dgm:prSet presAssocID="{FF0BE745-4EB9-47BF-A1A4-B374D32964E7}" presName="composite3" presStyleCnt="0"/>
      <dgm:spPr/>
    </dgm:pt>
    <dgm:pt modelId="{F24C03AB-0F76-4A02-8FED-AD858C8D94A9}" type="pres">
      <dgm:prSet presAssocID="{FF0BE745-4EB9-47BF-A1A4-B374D32964E7}" presName="background3" presStyleLbl="node3" presStyleIdx="1" presStyleCnt="2"/>
      <dgm:spPr/>
    </dgm:pt>
    <dgm:pt modelId="{EAC659AF-DD6B-48EF-AF67-88B5748FEC92}" type="pres">
      <dgm:prSet presAssocID="{FF0BE745-4EB9-47BF-A1A4-B374D32964E7}" presName="text3" presStyleLbl="fgAcc3" presStyleIdx="1" presStyleCnt="2" custScaleX="203663">
        <dgm:presLayoutVars>
          <dgm:chPref val="3"/>
        </dgm:presLayoutVars>
      </dgm:prSet>
      <dgm:spPr/>
    </dgm:pt>
    <dgm:pt modelId="{17131E55-4B29-4FD1-B3BE-C69E44689181}" type="pres">
      <dgm:prSet presAssocID="{FF0BE745-4EB9-47BF-A1A4-B374D32964E7}" presName="hierChild4" presStyleCnt="0"/>
      <dgm:spPr/>
    </dgm:pt>
  </dgm:ptLst>
  <dgm:cxnLst>
    <dgm:cxn modelId="{56480821-A869-4275-9C7C-DDDC52ED37CE}" type="presOf" srcId="{A7843BFC-FA15-4A6D-8AA4-6EF499C0C0DF}" destId="{8A4DFB69-1A73-45A9-9CE7-3B10443E3647}" srcOrd="0" destOrd="0" presId="urn:microsoft.com/office/officeart/2005/8/layout/hierarchy1"/>
    <dgm:cxn modelId="{BEEAC223-E331-49AE-821A-529193EBF3E3}" srcId="{85B3F33A-8EBC-4DD1-8C40-0B3C39AAFC17}" destId="{FF0BE745-4EB9-47BF-A1A4-B374D32964E7}" srcOrd="0" destOrd="0" parTransId="{2026B066-DD1F-4235-B647-EE495D74A977}" sibTransId="{F053329D-BCA2-4E6C-B09F-158DCD2ECD51}"/>
    <dgm:cxn modelId="{F467875C-67F3-4632-8BF3-972613698242}" srcId="{4919B0C6-345C-4736-A17B-05F70E4B90F7}" destId="{64D6CC51-287E-40F2-BB15-29D451FE3F82}" srcOrd="0" destOrd="0" parTransId="{14176928-3895-4BB2-8D23-AF156A4BB07A}" sibTransId="{10ACB927-BD1D-408D-8400-CA018042AE07}"/>
    <dgm:cxn modelId="{E30D185F-206B-4724-B6DD-8165BB572502}" type="presOf" srcId="{85B3F33A-8EBC-4DD1-8C40-0B3C39AAFC17}" destId="{DFDAD72A-B855-48E3-87E9-E63D71B4AD52}" srcOrd="0" destOrd="0" presId="urn:microsoft.com/office/officeart/2005/8/layout/hierarchy1"/>
    <dgm:cxn modelId="{4877EF66-69EC-42C0-83AF-005A5E29882D}" type="presOf" srcId="{4919B0C6-345C-4736-A17B-05F70E4B90F7}" destId="{4A39D54E-18E0-4364-8C99-385544B5EE22}" srcOrd="0" destOrd="0" presId="urn:microsoft.com/office/officeart/2005/8/layout/hierarchy1"/>
    <dgm:cxn modelId="{8CC42273-EC0F-4C03-BF64-F7FA94CAB20C}" srcId="{4919B0C6-345C-4736-A17B-05F70E4B90F7}" destId="{85B3F33A-8EBC-4DD1-8C40-0B3C39AAFC17}" srcOrd="1" destOrd="0" parTransId="{04E5209D-052F-4746-B6FF-DEBCC1200B9A}" sibTransId="{2C42079E-0A07-4D09-9F87-92B893AF6F35}"/>
    <dgm:cxn modelId="{5B44FF89-C812-4E81-A6DA-86DE4BBD3425}" type="presOf" srcId="{FF0BE745-4EB9-47BF-A1A4-B374D32964E7}" destId="{EAC659AF-DD6B-48EF-AF67-88B5748FEC92}" srcOrd="0" destOrd="0" presId="urn:microsoft.com/office/officeart/2005/8/layout/hierarchy1"/>
    <dgm:cxn modelId="{54DF948B-6080-4200-AF90-E0573FFFBCD8}" type="presOf" srcId="{2026B066-DD1F-4235-B647-EE495D74A977}" destId="{F0F3B946-7A92-4A99-8198-D185915AA297}" srcOrd="0" destOrd="0" presId="urn:microsoft.com/office/officeart/2005/8/layout/hierarchy1"/>
    <dgm:cxn modelId="{11F633B8-C73D-48E4-BE68-B3438F292161}" srcId="{A7843BFC-FA15-4A6D-8AA4-6EF499C0C0DF}" destId="{4919B0C6-345C-4736-A17B-05F70E4B90F7}" srcOrd="0" destOrd="0" parTransId="{232910C3-2DF7-4D44-B774-8D5F6D3CC964}" sibTransId="{21ABE682-1F75-4EBA-9B3C-082EEEFE8B10}"/>
    <dgm:cxn modelId="{6621A0BA-6D22-435C-880C-32D05F42FE4F}" type="presOf" srcId="{BA97DEE6-6597-4BDD-AFBC-CD1A65E09BE2}" destId="{E1936795-A1A7-450D-B708-4329EB0FEB26}" srcOrd="0" destOrd="0" presId="urn:microsoft.com/office/officeart/2005/8/layout/hierarchy1"/>
    <dgm:cxn modelId="{EFC1C2CB-562B-4B9E-B22B-B6CB64ECB3E6}" srcId="{64D6CC51-287E-40F2-BB15-29D451FE3F82}" destId="{02183163-EE36-49E4-8A24-69BEAD974A33}" srcOrd="0" destOrd="0" parTransId="{BA97DEE6-6597-4BDD-AFBC-CD1A65E09BE2}" sibTransId="{E9864376-DF1C-4A42-AB17-747D5F29DE60}"/>
    <dgm:cxn modelId="{A2F54DE2-EC20-4DC0-B6BF-79D7E913BBB0}" type="presOf" srcId="{14176928-3895-4BB2-8D23-AF156A4BB07A}" destId="{EDAA62FA-2C02-4CDB-B578-25E21FA5F21D}" srcOrd="0" destOrd="0" presId="urn:microsoft.com/office/officeart/2005/8/layout/hierarchy1"/>
    <dgm:cxn modelId="{00A7EFE6-78C3-41F4-87F9-0B92B5C4DFD6}" type="presOf" srcId="{64D6CC51-287E-40F2-BB15-29D451FE3F82}" destId="{765D671F-1280-431E-80C2-451B1277A838}" srcOrd="0" destOrd="0" presId="urn:microsoft.com/office/officeart/2005/8/layout/hierarchy1"/>
    <dgm:cxn modelId="{CEB0EAFD-2710-44C8-B6FA-33B8E497DC81}" type="presOf" srcId="{02183163-EE36-49E4-8A24-69BEAD974A33}" destId="{14459FDD-40EB-4BA2-9783-0E9F4A2FE24C}" srcOrd="0" destOrd="0" presId="urn:microsoft.com/office/officeart/2005/8/layout/hierarchy1"/>
    <dgm:cxn modelId="{E1D1D8FE-DC7F-4CD7-B86D-8B0A41FD5A56}" type="presOf" srcId="{04E5209D-052F-4746-B6FF-DEBCC1200B9A}" destId="{F9086669-CEFF-4454-8900-7CFD2302BB55}" srcOrd="0" destOrd="0" presId="urn:microsoft.com/office/officeart/2005/8/layout/hierarchy1"/>
    <dgm:cxn modelId="{F68775AC-BD07-4F4C-84BB-4FED54BE5020}" type="presParOf" srcId="{8A4DFB69-1A73-45A9-9CE7-3B10443E3647}" destId="{10D15266-D50B-4CC4-B2AB-1D45D279F346}" srcOrd="0" destOrd="0" presId="urn:microsoft.com/office/officeart/2005/8/layout/hierarchy1"/>
    <dgm:cxn modelId="{3A9DAA98-7224-4B27-BCB3-CAAE5903E539}" type="presParOf" srcId="{10D15266-D50B-4CC4-B2AB-1D45D279F346}" destId="{FDFACE48-F857-4C76-B3B7-E8E97093C378}" srcOrd="0" destOrd="0" presId="urn:microsoft.com/office/officeart/2005/8/layout/hierarchy1"/>
    <dgm:cxn modelId="{C2EF926F-AB9B-4BCB-B5F1-FE3E41EC1ACB}" type="presParOf" srcId="{FDFACE48-F857-4C76-B3B7-E8E97093C378}" destId="{71CFF604-8905-4EAC-AB25-66D78F750617}" srcOrd="0" destOrd="0" presId="urn:microsoft.com/office/officeart/2005/8/layout/hierarchy1"/>
    <dgm:cxn modelId="{9397C04F-28E2-4693-BF3A-6BA0A799934D}" type="presParOf" srcId="{FDFACE48-F857-4C76-B3B7-E8E97093C378}" destId="{4A39D54E-18E0-4364-8C99-385544B5EE22}" srcOrd="1" destOrd="0" presId="urn:microsoft.com/office/officeart/2005/8/layout/hierarchy1"/>
    <dgm:cxn modelId="{12FB7D49-FA4F-419A-9CBC-F0BFF89A7D0D}" type="presParOf" srcId="{10D15266-D50B-4CC4-B2AB-1D45D279F346}" destId="{DE7E9892-07D0-48AD-9CAF-1A343921AEFE}" srcOrd="1" destOrd="0" presId="urn:microsoft.com/office/officeart/2005/8/layout/hierarchy1"/>
    <dgm:cxn modelId="{D0046F5D-62EB-4934-897E-5C10BBDADD4A}" type="presParOf" srcId="{DE7E9892-07D0-48AD-9CAF-1A343921AEFE}" destId="{EDAA62FA-2C02-4CDB-B578-25E21FA5F21D}" srcOrd="0" destOrd="0" presId="urn:microsoft.com/office/officeart/2005/8/layout/hierarchy1"/>
    <dgm:cxn modelId="{889B7985-4ABE-4C70-B7BD-AF0278D75074}" type="presParOf" srcId="{DE7E9892-07D0-48AD-9CAF-1A343921AEFE}" destId="{F187D324-5124-47E9-8D18-DDDB784EBADF}" srcOrd="1" destOrd="0" presId="urn:microsoft.com/office/officeart/2005/8/layout/hierarchy1"/>
    <dgm:cxn modelId="{17476033-6383-4856-8EB4-DB12971C0850}" type="presParOf" srcId="{F187D324-5124-47E9-8D18-DDDB784EBADF}" destId="{96411BE2-0F8B-4A9A-B834-4F9FFFC765C3}" srcOrd="0" destOrd="0" presId="urn:microsoft.com/office/officeart/2005/8/layout/hierarchy1"/>
    <dgm:cxn modelId="{6F09DB67-543E-4CF5-B9C1-7519BE0D7A2B}" type="presParOf" srcId="{96411BE2-0F8B-4A9A-B834-4F9FFFC765C3}" destId="{E4D22092-E25C-4BFB-8A05-DC09DDB638DB}" srcOrd="0" destOrd="0" presId="urn:microsoft.com/office/officeart/2005/8/layout/hierarchy1"/>
    <dgm:cxn modelId="{E5488F34-B702-441B-ABD8-EBA115C0187B}" type="presParOf" srcId="{96411BE2-0F8B-4A9A-B834-4F9FFFC765C3}" destId="{765D671F-1280-431E-80C2-451B1277A838}" srcOrd="1" destOrd="0" presId="urn:microsoft.com/office/officeart/2005/8/layout/hierarchy1"/>
    <dgm:cxn modelId="{29426D4E-F838-43C9-9E52-805415481D46}" type="presParOf" srcId="{F187D324-5124-47E9-8D18-DDDB784EBADF}" destId="{6A05065F-605C-4D2C-83C3-A02F71E9F144}" srcOrd="1" destOrd="0" presId="urn:microsoft.com/office/officeart/2005/8/layout/hierarchy1"/>
    <dgm:cxn modelId="{FC8736A8-5034-4A6E-8C48-AA2DBBC0859F}" type="presParOf" srcId="{6A05065F-605C-4D2C-83C3-A02F71E9F144}" destId="{E1936795-A1A7-450D-B708-4329EB0FEB26}" srcOrd="0" destOrd="0" presId="urn:microsoft.com/office/officeart/2005/8/layout/hierarchy1"/>
    <dgm:cxn modelId="{E047BD7A-29B9-4AAF-885C-E8616B563B8D}" type="presParOf" srcId="{6A05065F-605C-4D2C-83C3-A02F71E9F144}" destId="{8D8921D5-7649-45FB-9568-F6A0B8B7DA9D}" srcOrd="1" destOrd="0" presId="urn:microsoft.com/office/officeart/2005/8/layout/hierarchy1"/>
    <dgm:cxn modelId="{34F64771-76A8-4506-B446-581CABE790EC}" type="presParOf" srcId="{8D8921D5-7649-45FB-9568-F6A0B8B7DA9D}" destId="{B790F340-CFAB-4D9F-82B9-CDB10EF3DA92}" srcOrd="0" destOrd="0" presId="urn:microsoft.com/office/officeart/2005/8/layout/hierarchy1"/>
    <dgm:cxn modelId="{282E3C55-21F3-431F-B6F9-F323399A35FE}" type="presParOf" srcId="{B790F340-CFAB-4D9F-82B9-CDB10EF3DA92}" destId="{84FAF734-055D-4877-B0B0-7DB8F98932E0}" srcOrd="0" destOrd="0" presId="urn:microsoft.com/office/officeart/2005/8/layout/hierarchy1"/>
    <dgm:cxn modelId="{36D61385-279B-4D2F-B407-2400FA43937B}" type="presParOf" srcId="{B790F340-CFAB-4D9F-82B9-CDB10EF3DA92}" destId="{14459FDD-40EB-4BA2-9783-0E9F4A2FE24C}" srcOrd="1" destOrd="0" presId="urn:microsoft.com/office/officeart/2005/8/layout/hierarchy1"/>
    <dgm:cxn modelId="{34179BFE-7315-444D-BEF0-BABC9E260D3A}" type="presParOf" srcId="{8D8921D5-7649-45FB-9568-F6A0B8B7DA9D}" destId="{2C508215-4618-4032-AF9E-D0301286B793}" srcOrd="1" destOrd="0" presId="urn:microsoft.com/office/officeart/2005/8/layout/hierarchy1"/>
    <dgm:cxn modelId="{9F757C2B-4790-484F-A59D-B1E9D6D206D7}" type="presParOf" srcId="{DE7E9892-07D0-48AD-9CAF-1A343921AEFE}" destId="{F9086669-CEFF-4454-8900-7CFD2302BB55}" srcOrd="2" destOrd="0" presId="urn:microsoft.com/office/officeart/2005/8/layout/hierarchy1"/>
    <dgm:cxn modelId="{3FD1B07A-4168-43F5-A707-6FB3E83C5C2E}" type="presParOf" srcId="{DE7E9892-07D0-48AD-9CAF-1A343921AEFE}" destId="{31E300E3-97FD-45C3-8000-6D9155EFD125}" srcOrd="3" destOrd="0" presId="urn:microsoft.com/office/officeart/2005/8/layout/hierarchy1"/>
    <dgm:cxn modelId="{942B3CC7-2A0A-4FF3-AE7F-51CAB114E792}" type="presParOf" srcId="{31E300E3-97FD-45C3-8000-6D9155EFD125}" destId="{A0687F80-4C35-469C-91B4-9C4233193411}" srcOrd="0" destOrd="0" presId="urn:microsoft.com/office/officeart/2005/8/layout/hierarchy1"/>
    <dgm:cxn modelId="{5E089B0C-1A87-4E0B-92C0-692B18F3DA19}" type="presParOf" srcId="{A0687F80-4C35-469C-91B4-9C4233193411}" destId="{BDDC47BE-07F9-4BEA-A65C-DD9623DB588C}" srcOrd="0" destOrd="0" presId="urn:microsoft.com/office/officeart/2005/8/layout/hierarchy1"/>
    <dgm:cxn modelId="{273DB403-0973-4FC8-BB62-FCBB19DB35C2}" type="presParOf" srcId="{A0687F80-4C35-469C-91B4-9C4233193411}" destId="{DFDAD72A-B855-48E3-87E9-E63D71B4AD52}" srcOrd="1" destOrd="0" presId="urn:microsoft.com/office/officeart/2005/8/layout/hierarchy1"/>
    <dgm:cxn modelId="{A0C9F1C0-A197-4A8C-B2AF-23CC00277EBB}" type="presParOf" srcId="{31E300E3-97FD-45C3-8000-6D9155EFD125}" destId="{9300E9C3-9AD9-4307-ADA8-701CB2908724}" srcOrd="1" destOrd="0" presId="urn:microsoft.com/office/officeart/2005/8/layout/hierarchy1"/>
    <dgm:cxn modelId="{1622977E-1B1D-43E8-A9CD-161E705529F0}" type="presParOf" srcId="{9300E9C3-9AD9-4307-ADA8-701CB2908724}" destId="{F0F3B946-7A92-4A99-8198-D185915AA297}" srcOrd="0" destOrd="0" presId="urn:microsoft.com/office/officeart/2005/8/layout/hierarchy1"/>
    <dgm:cxn modelId="{08FBD341-7E15-4D55-B1E9-F61484FD678D}" type="presParOf" srcId="{9300E9C3-9AD9-4307-ADA8-701CB2908724}" destId="{39E717D8-2520-412C-A618-0F6E940A9738}" srcOrd="1" destOrd="0" presId="urn:microsoft.com/office/officeart/2005/8/layout/hierarchy1"/>
    <dgm:cxn modelId="{BE221506-3D82-4541-9289-91C9A0CC13CC}" type="presParOf" srcId="{39E717D8-2520-412C-A618-0F6E940A9738}" destId="{8E024E7C-0E5A-47C8-B136-6F623A964E14}" srcOrd="0" destOrd="0" presId="urn:microsoft.com/office/officeart/2005/8/layout/hierarchy1"/>
    <dgm:cxn modelId="{E95FE40B-C75D-4E71-89A1-1DA126992A88}" type="presParOf" srcId="{8E024E7C-0E5A-47C8-B136-6F623A964E14}" destId="{F24C03AB-0F76-4A02-8FED-AD858C8D94A9}" srcOrd="0" destOrd="0" presId="urn:microsoft.com/office/officeart/2005/8/layout/hierarchy1"/>
    <dgm:cxn modelId="{B751585E-0070-4FB5-AA2E-559703EA0966}" type="presParOf" srcId="{8E024E7C-0E5A-47C8-B136-6F623A964E14}" destId="{EAC659AF-DD6B-48EF-AF67-88B5748FEC92}" srcOrd="1" destOrd="0" presId="urn:microsoft.com/office/officeart/2005/8/layout/hierarchy1"/>
    <dgm:cxn modelId="{DDA6BE84-A138-432B-B91B-CF2751DE9E2D}" type="presParOf" srcId="{39E717D8-2520-412C-A618-0F6E940A9738}" destId="{17131E55-4B29-4FD1-B3BE-C69E446891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43BFC-FA15-4A6D-8AA4-6EF499C0C0D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4919B0C6-345C-4736-A17B-05F70E4B90F7}">
      <dgm:prSet phldrT="[besedilo]" custT="1"/>
      <dgm:spPr/>
      <dgm:t>
        <a:bodyPr/>
        <a:lstStyle/>
        <a:p>
          <a:r>
            <a:rPr lang="ru-RU" sz="2400" b="1" dirty="0"/>
            <a:t>ЖЕРТВЕННЫЙ ПУТЬ</a:t>
          </a:r>
          <a:endParaRPr lang="sl-SI" sz="2400" b="1" dirty="0"/>
        </a:p>
        <a:p>
          <a:r>
            <a:rPr lang="ru-RU" sz="2000" dirty="0"/>
            <a:t>Тани Колывановой</a:t>
          </a:r>
          <a:endParaRPr lang="sl-SI" sz="2000" dirty="0"/>
        </a:p>
        <a:p>
          <a:r>
            <a:rPr lang="sl-SI" sz="2000" dirty="0"/>
            <a:t>/</a:t>
          </a:r>
          <a:r>
            <a:rPr lang="ru-RU" sz="2000" dirty="0"/>
            <a:t>приобщиться к лучшему миру</a:t>
          </a:r>
          <a:r>
            <a:rPr lang="sl-SI" sz="2000" dirty="0"/>
            <a:t>/</a:t>
          </a:r>
        </a:p>
      </dgm:t>
    </dgm:pt>
    <dgm:pt modelId="{232910C3-2DF7-4D44-B774-8D5F6D3CC964}" type="parTrans" cxnId="{11F633B8-C73D-48E4-BE68-B3438F292161}">
      <dgm:prSet/>
      <dgm:spPr/>
      <dgm:t>
        <a:bodyPr/>
        <a:lstStyle/>
        <a:p>
          <a:endParaRPr lang="sl-SI"/>
        </a:p>
      </dgm:t>
    </dgm:pt>
    <dgm:pt modelId="{21ABE682-1F75-4EBA-9B3C-082EEEFE8B10}" type="sibTrans" cxnId="{11F633B8-C73D-48E4-BE68-B3438F292161}">
      <dgm:prSet/>
      <dgm:spPr/>
      <dgm:t>
        <a:bodyPr/>
        <a:lstStyle/>
        <a:p>
          <a:endParaRPr lang="sl-SI"/>
        </a:p>
      </dgm:t>
    </dgm:pt>
    <dgm:pt modelId="{85B3F33A-8EBC-4DD1-8C40-0B3C39AAFC17}">
      <dgm:prSet phldrT="[besedilo]" custT="1"/>
      <dgm:spPr/>
      <dgm:t>
        <a:bodyPr/>
        <a:lstStyle/>
        <a:p>
          <a:r>
            <a:rPr lang="ru-RU" sz="1800" b="1" dirty="0">
              <a:solidFill>
                <a:srgbClr val="C00000"/>
              </a:solidFill>
            </a:rPr>
            <a:t>ТИПИЧНАЯ ГЕРОИНЯ УЛИЦКОЙ</a:t>
          </a:r>
          <a:endParaRPr lang="sl-SI" sz="1800" b="1" dirty="0">
            <a:solidFill>
              <a:srgbClr val="C00000"/>
            </a:solidFill>
          </a:endParaRPr>
        </a:p>
        <a:p>
          <a:r>
            <a:rPr lang="ru-RU" sz="1800" dirty="0"/>
            <a:t>ВНУТРЕННЯЯ СВЯТОСТЬ, ЧИСТОТА</a:t>
          </a:r>
          <a:endParaRPr lang="sl-SI" sz="1800" dirty="0"/>
        </a:p>
        <a:p>
          <a:r>
            <a:rPr lang="ru-RU" sz="1800" b="1" dirty="0">
              <a:solidFill>
                <a:schemeClr val="tx1"/>
              </a:solidFill>
            </a:rPr>
            <a:t>ВСЕ ЖЕРТВЫ для нее ЛЕГКИ, НЕЗАМЕТНЫ</a:t>
          </a:r>
          <a:endParaRPr lang="sl-SI" sz="1800" b="1" dirty="0">
            <a:solidFill>
              <a:schemeClr val="tx1"/>
            </a:solidFill>
          </a:endParaRPr>
        </a:p>
      </dgm:t>
    </dgm:pt>
    <dgm:pt modelId="{04E5209D-052F-4746-B6FF-DEBCC1200B9A}" type="parTrans" cxnId="{8CC42273-EC0F-4C03-BF64-F7FA94CAB20C}">
      <dgm:prSet/>
      <dgm:spPr/>
      <dgm:t>
        <a:bodyPr/>
        <a:lstStyle/>
        <a:p>
          <a:endParaRPr lang="sl-SI"/>
        </a:p>
      </dgm:t>
    </dgm:pt>
    <dgm:pt modelId="{2C42079E-0A07-4D09-9F87-92B893AF6F35}" type="sibTrans" cxnId="{8CC42273-EC0F-4C03-BF64-F7FA94CAB20C}">
      <dgm:prSet/>
      <dgm:spPr/>
      <dgm:t>
        <a:bodyPr/>
        <a:lstStyle/>
        <a:p>
          <a:endParaRPr lang="sl-SI"/>
        </a:p>
      </dgm:t>
    </dgm:pt>
    <dgm:pt modelId="{FF0BE745-4EB9-47BF-A1A4-B374D32964E7}">
      <dgm:prSet phldrT="[besedilo]"/>
      <dgm:spPr/>
      <dgm:t>
        <a:bodyPr/>
        <a:lstStyle/>
        <a:p>
          <a:r>
            <a:rPr lang="ru-RU" b="1" dirty="0"/>
            <a:t>ГРЕХА НЕТ и НЕ БЫЛО</a:t>
          </a:r>
          <a:r>
            <a:rPr lang="sl-SI" b="1" dirty="0"/>
            <a:t>.</a:t>
          </a:r>
        </a:p>
        <a:p>
          <a:r>
            <a:rPr lang="ru-RU" b="1" dirty="0"/>
            <a:t>ДОКАЗ-ВО</a:t>
          </a:r>
          <a:r>
            <a:rPr lang="sl-SI" b="1" dirty="0"/>
            <a:t>: </a:t>
          </a:r>
          <a:r>
            <a:rPr lang="ru-RU" b="1" dirty="0"/>
            <a:t>ПРАВО НА СЧАСТЬЕ</a:t>
          </a:r>
        </a:p>
        <a:p>
          <a:r>
            <a:rPr lang="ru-RU" b="1" dirty="0"/>
            <a:t>(финал рассказа)</a:t>
          </a:r>
          <a:endParaRPr lang="sl-SI" b="1" dirty="0"/>
        </a:p>
      </dgm:t>
    </dgm:pt>
    <dgm:pt modelId="{2026B066-DD1F-4235-B647-EE495D74A977}" type="parTrans" cxnId="{BEEAC223-E331-49AE-821A-529193EBF3E3}">
      <dgm:prSet/>
      <dgm:spPr/>
      <dgm:t>
        <a:bodyPr/>
        <a:lstStyle/>
        <a:p>
          <a:endParaRPr lang="sl-SI"/>
        </a:p>
      </dgm:t>
    </dgm:pt>
    <dgm:pt modelId="{F053329D-BCA2-4E6C-B09F-158DCD2ECD51}" type="sibTrans" cxnId="{BEEAC223-E331-49AE-821A-529193EBF3E3}">
      <dgm:prSet/>
      <dgm:spPr/>
      <dgm:t>
        <a:bodyPr/>
        <a:lstStyle/>
        <a:p>
          <a:endParaRPr lang="sl-SI"/>
        </a:p>
      </dgm:t>
    </dgm:pt>
    <dgm:pt modelId="{C6BC6899-2A62-46EF-A073-A7D3686BF41A}">
      <dgm:prSet custT="1"/>
      <dgm:spPr/>
      <dgm:t>
        <a:bodyPr/>
        <a:lstStyle/>
        <a:p>
          <a:r>
            <a:rPr lang="ru-RU" sz="2800" b="1" dirty="0"/>
            <a:t>Реальные</a:t>
          </a:r>
        </a:p>
        <a:p>
          <a:r>
            <a:rPr lang="ru-RU" sz="2800" b="1" dirty="0"/>
            <a:t>события,</a:t>
          </a:r>
        </a:p>
        <a:p>
          <a:r>
            <a:rPr lang="ru-RU" sz="2800" b="1" dirty="0"/>
            <a:t>злоключения</a:t>
          </a:r>
        </a:p>
      </dgm:t>
    </dgm:pt>
    <dgm:pt modelId="{D0B095F9-E5C6-4A95-BDAD-CB1363AE0B08}" type="parTrans" cxnId="{F9FE5D6A-B1A2-4DCF-8A8A-F05104F58684}">
      <dgm:prSet/>
      <dgm:spPr/>
      <dgm:t>
        <a:bodyPr/>
        <a:lstStyle/>
        <a:p>
          <a:endParaRPr lang="sl-SI"/>
        </a:p>
      </dgm:t>
    </dgm:pt>
    <dgm:pt modelId="{DC005739-C449-4984-A9B9-4E382EE9ED9F}" type="sibTrans" cxnId="{F9FE5D6A-B1A2-4DCF-8A8A-F05104F58684}">
      <dgm:prSet/>
      <dgm:spPr/>
      <dgm:t>
        <a:bodyPr/>
        <a:lstStyle/>
        <a:p>
          <a:endParaRPr lang="sl-SI"/>
        </a:p>
      </dgm:t>
    </dgm:pt>
    <dgm:pt modelId="{8A4DFB69-1A73-45A9-9CE7-3B10443E3647}" type="pres">
      <dgm:prSet presAssocID="{A7843BFC-FA15-4A6D-8AA4-6EF499C0C0DF}" presName="hierChild1" presStyleCnt="0">
        <dgm:presLayoutVars>
          <dgm:chPref val="1"/>
          <dgm:dir/>
          <dgm:animOne val="branch"/>
          <dgm:animLvl val="lvl"/>
          <dgm:resizeHandles/>
        </dgm:presLayoutVars>
      </dgm:prSet>
      <dgm:spPr/>
    </dgm:pt>
    <dgm:pt modelId="{10D15266-D50B-4CC4-B2AB-1D45D279F346}" type="pres">
      <dgm:prSet presAssocID="{4919B0C6-345C-4736-A17B-05F70E4B90F7}" presName="hierRoot1" presStyleCnt="0"/>
      <dgm:spPr/>
    </dgm:pt>
    <dgm:pt modelId="{FDFACE48-F857-4C76-B3B7-E8E97093C378}" type="pres">
      <dgm:prSet presAssocID="{4919B0C6-345C-4736-A17B-05F70E4B90F7}" presName="composite" presStyleCnt="0"/>
      <dgm:spPr/>
    </dgm:pt>
    <dgm:pt modelId="{71CFF604-8905-4EAC-AB25-66D78F750617}" type="pres">
      <dgm:prSet presAssocID="{4919B0C6-345C-4736-A17B-05F70E4B90F7}" presName="background" presStyleLbl="node0" presStyleIdx="0" presStyleCnt="1"/>
      <dgm:spPr/>
    </dgm:pt>
    <dgm:pt modelId="{4A39D54E-18E0-4364-8C99-385544B5EE22}" type="pres">
      <dgm:prSet presAssocID="{4919B0C6-345C-4736-A17B-05F70E4B90F7}" presName="text" presStyleLbl="fgAcc0" presStyleIdx="0" presStyleCnt="1" custScaleX="253925" custScaleY="124394">
        <dgm:presLayoutVars>
          <dgm:chPref val="3"/>
        </dgm:presLayoutVars>
      </dgm:prSet>
      <dgm:spPr/>
    </dgm:pt>
    <dgm:pt modelId="{DE7E9892-07D0-48AD-9CAF-1A343921AEFE}" type="pres">
      <dgm:prSet presAssocID="{4919B0C6-345C-4736-A17B-05F70E4B90F7}" presName="hierChild2" presStyleCnt="0"/>
      <dgm:spPr/>
    </dgm:pt>
    <dgm:pt modelId="{19389D81-FB64-4F51-888A-75A1A022B18E}" type="pres">
      <dgm:prSet presAssocID="{D0B095F9-E5C6-4A95-BDAD-CB1363AE0B08}" presName="Name10" presStyleLbl="parChTrans1D2" presStyleIdx="0" presStyleCnt="2"/>
      <dgm:spPr/>
    </dgm:pt>
    <dgm:pt modelId="{8CC6A196-5AA5-46B3-AA3C-B4C035C2DD05}" type="pres">
      <dgm:prSet presAssocID="{C6BC6899-2A62-46EF-A073-A7D3686BF41A}" presName="hierRoot2" presStyleCnt="0"/>
      <dgm:spPr/>
    </dgm:pt>
    <dgm:pt modelId="{80A62B7E-C292-4893-A49C-DAC5B1EE7369}" type="pres">
      <dgm:prSet presAssocID="{C6BC6899-2A62-46EF-A073-A7D3686BF41A}" presName="composite2" presStyleCnt="0"/>
      <dgm:spPr/>
    </dgm:pt>
    <dgm:pt modelId="{4F6E0C0F-9FB7-4EC0-AF65-4FB41606C8AD}" type="pres">
      <dgm:prSet presAssocID="{C6BC6899-2A62-46EF-A073-A7D3686BF41A}" presName="background2" presStyleLbl="node2" presStyleIdx="0" presStyleCnt="2"/>
      <dgm:spPr/>
    </dgm:pt>
    <dgm:pt modelId="{16381AED-8F65-4BC2-9843-A9FD9DC8D184}" type="pres">
      <dgm:prSet presAssocID="{C6BC6899-2A62-46EF-A073-A7D3686BF41A}" presName="text2" presStyleLbl="fgAcc2" presStyleIdx="0" presStyleCnt="2" custScaleX="145497" custScaleY="238159" custLinFactNeighborX="-1669" custLinFactNeighborY="3070">
        <dgm:presLayoutVars>
          <dgm:chPref val="3"/>
        </dgm:presLayoutVars>
      </dgm:prSet>
      <dgm:spPr/>
    </dgm:pt>
    <dgm:pt modelId="{FAA28383-E0D9-4437-AD64-82C2297C5C6F}" type="pres">
      <dgm:prSet presAssocID="{C6BC6899-2A62-46EF-A073-A7D3686BF41A}" presName="hierChild3" presStyleCnt="0"/>
      <dgm:spPr/>
    </dgm:pt>
    <dgm:pt modelId="{F9086669-CEFF-4454-8900-7CFD2302BB55}" type="pres">
      <dgm:prSet presAssocID="{04E5209D-052F-4746-B6FF-DEBCC1200B9A}" presName="Name10" presStyleLbl="parChTrans1D2" presStyleIdx="1" presStyleCnt="2"/>
      <dgm:spPr/>
    </dgm:pt>
    <dgm:pt modelId="{31E300E3-97FD-45C3-8000-6D9155EFD125}" type="pres">
      <dgm:prSet presAssocID="{85B3F33A-8EBC-4DD1-8C40-0B3C39AAFC17}" presName="hierRoot2" presStyleCnt="0"/>
      <dgm:spPr/>
    </dgm:pt>
    <dgm:pt modelId="{A0687F80-4C35-469C-91B4-9C4233193411}" type="pres">
      <dgm:prSet presAssocID="{85B3F33A-8EBC-4DD1-8C40-0B3C39AAFC17}" presName="composite2" presStyleCnt="0"/>
      <dgm:spPr/>
    </dgm:pt>
    <dgm:pt modelId="{BDDC47BE-07F9-4BEA-A65C-DD9623DB588C}" type="pres">
      <dgm:prSet presAssocID="{85B3F33A-8EBC-4DD1-8C40-0B3C39AAFC17}" presName="background2" presStyleLbl="node2" presStyleIdx="1" presStyleCnt="2"/>
      <dgm:spPr/>
    </dgm:pt>
    <dgm:pt modelId="{DFDAD72A-B855-48E3-87E9-E63D71B4AD52}" type="pres">
      <dgm:prSet presAssocID="{85B3F33A-8EBC-4DD1-8C40-0B3C39AAFC17}" presName="text2" presStyleLbl="fgAcc2" presStyleIdx="1" presStyleCnt="2" custScaleX="302959" custScaleY="119876">
        <dgm:presLayoutVars>
          <dgm:chPref val="3"/>
        </dgm:presLayoutVars>
      </dgm:prSet>
      <dgm:spPr/>
    </dgm:pt>
    <dgm:pt modelId="{9300E9C3-9AD9-4307-ADA8-701CB2908724}" type="pres">
      <dgm:prSet presAssocID="{85B3F33A-8EBC-4DD1-8C40-0B3C39AAFC17}" presName="hierChild3" presStyleCnt="0"/>
      <dgm:spPr/>
    </dgm:pt>
    <dgm:pt modelId="{F0F3B946-7A92-4A99-8198-D185915AA297}" type="pres">
      <dgm:prSet presAssocID="{2026B066-DD1F-4235-B647-EE495D74A977}" presName="Name17" presStyleLbl="parChTrans1D3" presStyleIdx="0" presStyleCnt="1"/>
      <dgm:spPr/>
    </dgm:pt>
    <dgm:pt modelId="{39E717D8-2520-412C-A618-0F6E940A9738}" type="pres">
      <dgm:prSet presAssocID="{FF0BE745-4EB9-47BF-A1A4-B374D32964E7}" presName="hierRoot3" presStyleCnt="0"/>
      <dgm:spPr/>
    </dgm:pt>
    <dgm:pt modelId="{8E024E7C-0E5A-47C8-B136-6F623A964E14}" type="pres">
      <dgm:prSet presAssocID="{FF0BE745-4EB9-47BF-A1A4-B374D32964E7}" presName="composite3" presStyleCnt="0"/>
      <dgm:spPr/>
    </dgm:pt>
    <dgm:pt modelId="{F24C03AB-0F76-4A02-8FED-AD858C8D94A9}" type="pres">
      <dgm:prSet presAssocID="{FF0BE745-4EB9-47BF-A1A4-B374D32964E7}" presName="background3" presStyleLbl="node3" presStyleIdx="0" presStyleCnt="1"/>
      <dgm:spPr/>
    </dgm:pt>
    <dgm:pt modelId="{EAC659AF-DD6B-48EF-AF67-88B5748FEC92}" type="pres">
      <dgm:prSet presAssocID="{FF0BE745-4EB9-47BF-A1A4-B374D32964E7}" presName="text3" presStyleLbl="fgAcc3" presStyleIdx="0" presStyleCnt="1" custScaleX="233670">
        <dgm:presLayoutVars>
          <dgm:chPref val="3"/>
        </dgm:presLayoutVars>
      </dgm:prSet>
      <dgm:spPr/>
    </dgm:pt>
    <dgm:pt modelId="{17131E55-4B29-4FD1-B3BE-C69E44689181}" type="pres">
      <dgm:prSet presAssocID="{FF0BE745-4EB9-47BF-A1A4-B374D32964E7}" presName="hierChild4" presStyleCnt="0"/>
      <dgm:spPr/>
    </dgm:pt>
  </dgm:ptLst>
  <dgm:cxnLst>
    <dgm:cxn modelId="{D01E610C-64F6-49EE-BD1C-AC0905BF2F7A}" type="presOf" srcId="{85B3F33A-8EBC-4DD1-8C40-0B3C39AAFC17}" destId="{DFDAD72A-B855-48E3-87E9-E63D71B4AD52}" srcOrd="0" destOrd="0" presId="urn:microsoft.com/office/officeart/2005/8/layout/hierarchy1"/>
    <dgm:cxn modelId="{243B371F-F472-453D-8303-C8640983A005}" type="presOf" srcId="{FF0BE745-4EB9-47BF-A1A4-B374D32964E7}" destId="{EAC659AF-DD6B-48EF-AF67-88B5748FEC92}" srcOrd="0" destOrd="0" presId="urn:microsoft.com/office/officeart/2005/8/layout/hierarchy1"/>
    <dgm:cxn modelId="{BEEAC223-E331-49AE-821A-529193EBF3E3}" srcId="{85B3F33A-8EBC-4DD1-8C40-0B3C39AAFC17}" destId="{FF0BE745-4EB9-47BF-A1A4-B374D32964E7}" srcOrd="0" destOrd="0" parTransId="{2026B066-DD1F-4235-B647-EE495D74A977}" sibTransId="{F053329D-BCA2-4E6C-B09F-158DCD2ECD51}"/>
    <dgm:cxn modelId="{B6426239-23FC-4638-AB5A-DF3FFA0A1D15}" type="presOf" srcId="{A7843BFC-FA15-4A6D-8AA4-6EF499C0C0DF}" destId="{8A4DFB69-1A73-45A9-9CE7-3B10443E3647}" srcOrd="0" destOrd="0" presId="urn:microsoft.com/office/officeart/2005/8/layout/hierarchy1"/>
    <dgm:cxn modelId="{A3986F47-DDE7-444A-B687-563BE322A549}" type="presOf" srcId="{D0B095F9-E5C6-4A95-BDAD-CB1363AE0B08}" destId="{19389D81-FB64-4F51-888A-75A1A022B18E}" srcOrd="0" destOrd="0" presId="urn:microsoft.com/office/officeart/2005/8/layout/hierarchy1"/>
    <dgm:cxn modelId="{F9FE5D6A-B1A2-4DCF-8A8A-F05104F58684}" srcId="{4919B0C6-345C-4736-A17B-05F70E4B90F7}" destId="{C6BC6899-2A62-46EF-A073-A7D3686BF41A}" srcOrd="0" destOrd="0" parTransId="{D0B095F9-E5C6-4A95-BDAD-CB1363AE0B08}" sibTransId="{DC005739-C449-4984-A9B9-4E382EE9ED9F}"/>
    <dgm:cxn modelId="{8CC42273-EC0F-4C03-BF64-F7FA94CAB20C}" srcId="{4919B0C6-345C-4736-A17B-05F70E4B90F7}" destId="{85B3F33A-8EBC-4DD1-8C40-0B3C39AAFC17}" srcOrd="1" destOrd="0" parTransId="{04E5209D-052F-4746-B6FF-DEBCC1200B9A}" sibTransId="{2C42079E-0A07-4D09-9F87-92B893AF6F35}"/>
    <dgm:cxn modelId="{2C236DA2-17C1-41AD-8075-0EAE58EA7D13}" type="presOf" srcId="{04E5209D-052F-4746-B6FF-DEBCC1200B9A}" destId="{F9086669-CEFF-4454-8900-7CFD2302BB55}" srcOrd="0" destOrd="0" presId="urn:microsoft.com/office/officeart/2005/8/layout/hierarchy1"/>
    <dgm:cxn modelId="{C62EFBB4-E8B4-4BC2-B0F6-4EBBFB790CAA}" type="presOf" srcId="{C6BC6899-2A62-46EF-A073-A7D3686BF41A}" destId="{16381AED-8F65-4BC2-9843-A9FD9DC8D184}" srcOrd="0" destOrd="0" presId="urn:microsoft.com/office/officeart/2005/8/layout/hierarchy1"/>
    <dgm:cxn modelId="{11F633B8-C73D-48E4-BE68-B3438F292161}" srcId="{A7843BFC-FA15-4A6D-8AA4-6EF499C0C0DF}" destId="{4919B0C6-345C-4736-A17B-05F70E4B90F7}" srcOrd="0" destOrd="0" parTransId="{232910C3-2DF7-4D44-B774-8D5F6D3CC964}" sibTransId="{21ABE682-1F75-4EBA-9B3C-082EEEFE8B10}"/>
    <dgm:cxn modelId="{7A55ABE8-D6DF-4680-B91C-DDC1DD44076C}" type="presOf" srcId="{2026B066-DD1F-4235-B647-EE495D74A977}" destId="{F0F3B946-7A92-4A99-8198-D185915AA297}" srcOrd="0" destOrd="0" presId="urn:microsoft.com/office/officeart/2005/8/layout/hierarchy1"/>
    <dgm:cxn modelId="{C3AA86FD-9BF7-4997-A163-D98478141FD7}" type="presOf" srcId="{4919B0C6-345C-4736-A17B-05F70E4B90F7}" destId="{4A39D54E-18E0-4364-8C99-385544B5EE22}" srcOrd="0" destOrd="0" presId="urn:microsoft.com/office/officeart/2005/8/layout/hierarchy1"/>
    <dgm:cxn modelId="{4EED083C-3D8C-4AD9-A702-D65D8B2D287C}" type="presParOf" srcId="{8A4DFB69-1A73-45A9-9CE7-3B10443E3647}" destId="{10D15266-D50B-4CC4-B2AB-1D45D279F346}" srcOrd="0" destOrd="0" presId="urn:microsoft.com/office/officeart/2005/8/layout/hierarchy1"/>
    <dgm:cxn modelId="{62DD325F-196B-46E6-AA0C-EE8C1849CF14}" type="presParOf" srcId="{10D15266-D50B-4CC4-B2AB-1D45D279F346}" destId="{FDFACE48-F857-4C76-B3B7-E8E97093C378}" srcOrd="0" destOrd="0" presId="urn:microsoft.com/office/officeart/2005/8/layout/hierarchy1"/>
    <dgm:cxn modelId="{9AF8DEF7-48B8-44DE-9776-81CC23CC54C9}" type="presParOf" srcId="{FDFACE48-F857-4C76-B3B7-E8E97093C378}" destId="{71CFF604-8905-4EAC-AB25-66D78F750617}" srcOrd="0" destOrd="0" presId="urn:microsoft.com/office/officeart/2005/8/layout/hierarchy1"/>
    <dgm:cxn modelId="{96A1CEA5-CCEC-49BF-ABDA-A2894A5A8C12}" type="presParOf" srcId="{FDFACE48-F857-4C76-B3B7-E8E97093C378}" destId="{4A39D54E-18E0-4364-8C99-385544B5EE22}" srcOrd="1" destOrd="0" presId="urn:microsoft.com/office/officeart/2005/8/layout/hierarchy1"/>
    <dgm:cxn modelId="{FA401FC9-B446-4931-83AB-019813E462AA}" type="presParOf" srcId="{10D15266-D50B-4CC4-B2AB-1D45D279F346}" destId="{DE7E9892-07D0-48AD-9CAF-1A343921AEFE}" srcOrd="1" destOrd="0" presId="urn:microsoft.com/office/officeart/2005/8/layout/hierarchy1"/>
    <dgm:cxn modelId="{5F42DF9E-85D1-400D-8BB7-0D0F8FFC5052}" type="presParOf" srcId="{DE7E9892-07D0-48AD-9CAF-1A343921AEFE}" destId="{19389D81-FB64-4F51-888A-75A1A022B18E}" srcOrd="0" destOrd="0" presId="urn:microsoft.com/office/officeart/2005/8/layout/hierarchy1"/>
    <dgm:cxn modelId="{2FBE22E7-46AF-48A9-AF45-DE1A0EE4E7E2}" type="presParOf" srcId="{DE7E9892-07D0-48AD-9CAF-1A343921AEFE}" destId="{8CC6A196-5AA5-46B3-AA3C-B4C035C2DD05}" srcOrd="1" destOrd="0" presId="urn:microsoft.com/office/officeart/2005/8/layout/hierarchy1"/>
    <dgm:cxn modelId="{5785404D-B2D8-4EDB-8EE0-CBF7410A9B14}" type="presParOf" srcId="{8CC6A196-5AA5-46B3-AA3C-B4C035C2DD05}" destId="{80A62B7E-C292-4893-A49C-DAC5B1EE7369}" srcOrd="0" destOrd="0" presId="urn:microsoft.com/office/officeart/2005/8/layout/hierarchy1"/>
    <dgm:cxn modelId="{B4BC0EDB-69C9-4D57-A471-5F497FF4E3C9}" type="presParOf" srcId="{80A62B7E-C292-4893-A49C-DAC5B1EE7369}" destId="{4F6E0C0F-9FB7-4EC0-AF65-4FB41606C8AD}" srcOrd="0" destOrd="0" presId="urn:microsoft.com/office/officeart/2005/8/layout/hierarchy1"/>
    <dgm:cxn modelId="{0BB72C24-14E9-4A96-9A75-1661D00EC012}" type="presParOf" srcId="{80A62B7E-C292-4893-A49C-DAC5B1EE7369}" destId="{16381AED-8F65-4BC2-9843-A9FD9DC8D184}" srcOrd="1" destOrd="0" presId="urn:microsoft.com/office/officeart/2005/8/layout/hierarchy1"/>
    <dgm:cxn modelId="{091DA54F-4D2F-4311-8CC6-85883F02E6AC}" type="presParOf" srcId="{8CC6A196-5AA5-46B3-AA3C-B4C035C2DD05}" destId="{FAA28383-E0D9-4437-AD64-82C2297C5C6F}" srcOrd="1" destOrd="0" presId="urn:microsoft.com/office/officeart/2005/8/layout/hierarchy1"/>
    <dgm:cxn modelId="{5F71464B-ADF1-4166-81BC-C738441117A3}" type="presParOf" srcId="{DE7E9892-07D0-48AD-9CAF-1A343921AEFE}" destId="{F9086669-CEFF-4454-8900-7CFD2302BB55}" srcOrd="2" destOrd="0" presId="urn:microsoft.com/office/officeart/2005/8/layout/hierarchy1"/>
    <dgm:cxn modelId="{93A60409-506C-4CB4-BE0B-90000BC98C57}" type="presParOf" srcId="{DE7E9892-07D0-48AD-9CAF-1A343921AEFE}" destId="{31E300E3-97FD-45C3-8000-6D9155EFD125}" srcOrd="3" destOrd="0" presId="urn:microsoft.com/office/officeart/2005/8/layout/hierarchy1"/>
    <dgm:cxn modelId="{CB9649A5-F409-4970-9DFA-82B68AC3EA53}" type="presParOf" srcId="{31E300E3-97FD-45C3-8000-6D9155EFD125}" destId="{A0687F80-4C35-469C-91B4-9C4233193411}" srcOrd="0" destOrd="0" presId="urn:microsoft.com/office/officeart/2005/8/layout/hierarchy1"/>
    <dgm:cxn modelId="{88D9AECE-566D-49C8-806D-60586092EB3D}" type="presParOf" srcId="{A0687F80-4C35-469C-91B4-9C4233193411}" destId="{BDDC47BE-07F9-4BEA-A65C-DD9623DB588C}" srcOrd="0" destOrd="0" presId="urn:microsoft.com/office/officeart/2005/8/layout/hierarchy1"/>
    <dgm:cxn modelId="{FC445D83-F2F6-4B48-8AC6-7F3BF6088C8A}" type="presParOf" srcId="{A0687F80-4C35-469C-91B4-9C4233193411}" destId="{DFDAD72A-B855-48E3-87E9-E63D71B4AD52}" srcOrd="1" destOrd="0" presId="urn:microsoft.com/office/officeart/2005/8/layout/hierarchy1"/>
    <dgm:cxn modelId="{BBCE98A0-C3EC-4D89-8642-F5C1BF757F96}" type="presParOf" srcId="{31E300E3-97FD-45C3-8000-6D9155EFD125}" destId="{9300E9C3-9AD9-4307-ADA8-701CB2908724}" srcOrd="1" destOrd="0" presId="urn:microsoft.com/office/officeart/2005/8/layout/hierarchy1"/>
    <dgm:cxn modelId="{44AC519B-7B0C-4A91-8757-254F00519B73}" type="presParOf" srcId="{9300E9C3-9AD9-4307-ADA8-701CB2908724}" destId="{F0F3B946-7A92-4A99-8198-D185915AA297}" srcOrd="0" destOrd="0" presId="urn:microsoft.com/office/officeart/2005/8/layout/hierarchy1"/>
    <dgm:cxn modelId="{957BF580-146E-4E49-8B4A-5A9E9FFA0427}" type="presParOf" srcId="{9300E9C3-9AD9-4307-ADA8-701CB2908724}" destId="{39E717D8-2520-412C-A618-0F6E940A9738}" srcOrd="1" destOrd="0" presId="urn:microsoft.com/office/officeart/2005/8/layout/hierarchy1"/>
    <dgm:cxn modelId="{F265BCDD-4EFB-482B-9538-C6214F761D16}" type="presParOf" srcId="{39E717D8-2520-412C-A618-0F6E940A9738}" destId="{8E024E7C-0E5A-47C8-B136-6F623A964E14}" srcOrd="0" destOrd="0" presId="urn:microsoft.com/office/officeart/2005/8/layout/hierarchy1"/>
    <dgm:cxn modelId="{DF5CD4DC-2EB7-44F2-9C84-3FF2A65D7F01}" type="presParOf" srcId="{8E024E7C-0E5A-47C8-B136-6F623A964E14}" destId="{F24C03AB-0F76-4A02-8FED-AD858C8D94A9}" srcOrd="0" destOrd="0" presId="urn:microsoft.com/office/officeart/2005/8/layout/hierarchy1"/>
    <dgm:cxn modelId="{0DD2DFA5-C21A-4F10-B070-8AA1C2476190}" type="presParOf" srcId="{8E024E7C-0E5A-47C8-B136-6F623A964E14}" destId="{EAC659AF-DD6B-48EF-AF67-88B5748FEC92}" srcOrd="1" destOrd="0" presId="urn:microsoft.com/office/officeart/2005/8/layout/hierarchy1"/>
    <dgm:cxn modelId="{64E61CD5-E54F-4367-A10A-DCE79C856BE9}" type="presParOf" srcId="{39E717D8-2520-412C-A618-0F6E940A9738}" destId="{17131E55-4B29-4FD1-B3BE-C69E446891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3B946-7A92-4A99-8198-D185915AA297}">
      <dsp:nvSpPr>
        <dsp:cNvPr id="0" name=""/>
        <dsp:cNvSpPr/>
      </dsp:nvSpPr>
      <dsp:spPr>
        <a:xfrm>
          <a:off x="5791502" y="2904712"/>
          <a:ext cx="91440" cy="541017"/>
        </a:xfrm>
        <a:custGeom>
          <a:avLst/>
          <a:gdLst/>
          <a:ahLst/>
          <a:cxnLst/>
          <a:rect l="0" t="0" r="0" b="0"/>
          <a:pathLst>
            <a:path>
              <a:moveTo>
                <a:pt x="45720" y="0"/>
              </a:moveTo>
              <a:lnTo>
                <a:pt x="45720" y="54101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86669-CEFF-4454-8900-7CFD2302BB55}">
      <dsp:nvSpPr>
        <dsp:cNvPr id="0" name=""/>
        <dsp:cNvSpPr/>
      </dsp:nvSpPr>
      <dsp:spPr>
        <a:xfrm>
          <a:off x="4317694" y="1182447"/>
          <a:ext cx="1519528" cy="541017"/>
        </a:xfrm>
        <a:custGeom>
          <a:avLst/>
          <a:gdLst/>
          <a:ahLst/>
          <a:cxnLst/>
          <a:rect l="0" t="0" r="0" b="0"/>
          <a:pathLst>
            <a:path>
              <a:moveTo>
                <a:pt x="0" y="0"/>
              </a:moveTo>
              <a:lnTo>
                <a:pt x="0" y="368687"/>
              </a:lnTo>
              <a:lnTo>
                <a:pt x="1519528" y="368687"/>
              </a:lnTo>
              <a:lnTo>
                <a:pt x="1519528" y="54101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36795-A1A7-450D-B708-4329EB0FEB26}">
      <dsp:nvSpPr>
        <dsp:cNvPr id="0" name=""/>
        <dsp:cNvSpPr/>
      </dsp:nvSpPr>
      <dsp:spPr>
        <a:xfrm>
          <a:off x="2034414" y="2904712"/>
          <a:ext cx="91440" cy="541017"/>
        </a:xfrm>
        <a:custGeom>
          <a:avLst/>
          <a:gdLst/>
          <a:ahLst/>
          <a:cxnLst/>
          <a:rect l="0" t="0" r="0" b="0"/>
          <a:pathLst>
            <a:path>
              <a:moveTo>
                <a:pt x="45720" y="0"/>
              </a:moveTo>
              <a:lnTo>
                <a:pt x="45720" y="541017"/>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A62FA-2C02-4CDB-B578-25E21FA5F21D}">
      <dsp:nvSpPr>
        <dsp:cNvPr id="0" name=""/>
        <dsp:cNvSpPr/>
      </dsp:nvSpPr>
      <dsp:spPr>
        <a:xfrm>
          <a:off x="2080134" y="1182447"/>
          <a:ext cx="2237559" cy="541017"/>
        </a:xfrm>
        <a:custGeom>
          <a:avLst/>
          <a:gdLst/>
          <a:ahLst/>
          <a:cxnLst/>
          <a:rect l="0" t="0" r="0" b="0"/>
          <a:pathLst>
            <a:path>
              <a:moveTo>
                <a:pt x="2237559" y="0"/>
              </a:moveTo>
              <a:lnTo>
                <a:pt x="2237559" y="368687"/>
              </a:lnTo>
              <a:lnTo>
                <a:pt x="0" y="368687"/>
              </a:lnTo>
              <a:lnTo>
                <a:pt x="0" y="54101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FF604-8905-4EAC-AB25-66D78F750617}">
      <dsp:nvSpPr>
        <dsp:cNvPr id="0" name=""/>
        <dsp:cNvSpPr/>
      </dsp:nvSpPr>
      <dsp:spPr>
        <a:xfrm>
          <a:off x="3387577" y="1200"/>
          <a:ext cx="1860232" cy="118124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9D54E-18E0-4364-8C99-385544B5EE22}">
      <dsp:nvSpPr>
        <dsp:cNvPr id="0" name=""/>
        <dsp:cNvSpPr/>
      </dsp:nvSpPr>
      <dsp:spPr>
        <a:xfrm>
          <a:off x="3594270" y="197557"/>
          <a:ext cx="1860232" cy="1181247"/>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КОНТРАСТ,</a:t>
          </a:r>
        </a:p>
        <a:p>
          <a:pPr marL="0" lvl="0" indent="0" algn="ctr" defTabSz="844550">
            <a:lnSpc>
              <a:spcPct val="90000"/>
            </a:lnSpc>
            <a:spcBef>
              <a:spcPct val="0"/>
            </a:spcBef>
            <a:spcAft>
              <a:spcPct val="35000"/>
            </a:spcAft>
            <a:buNone/>
          </a:pPr>
          <a:r>
            <a:rPr lang="ru-RU" sz="1900" kern="1200" dirty="0"/>
            <a:t>КОНФЛИКТ</a:t>
          </a:r>
          <a:endParaRPr lang="sl-SI" sz="1900" kern="1200" dirty="0"/>
        </a:p>
      </dsp:txBody>
      <dsp:txXfrm>
        <a:off x="3628868" y="232155"/>
        <a:ext cx="1791036" cy="1112051"/>
      </dsp:txXfrm>
    </dsp:sp>
    <dsp:sp modelId="{E4D22092-E25C-4BFB-8A05-DC09DDB638DB}">
      <dsp:nvSpPr>
        <dsp:cNvPr id="0" name=""/>
        <dsp:cNvSpPr/>
      </dsp:nvSpPr>
      <dsp:spPr>
        <a:xfrm>
          <a:off x="1150018" y="1723465"/>
          <a:ext cx="1860232" cy="118124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D671F-1280-431E-80C2-451B1277A838}">
      <dsp:nvSpPr>
        <dsp:cNvPr id="0" name=""/>
        <dsp:cNvSpPr/>
      </dsp:nvSpPr>
      <dsp:spPr>
        <a:xfrm>
          <a:off x="1356710" y="1919823"/>
          <a:ext cx="1860232" cy="1181247"/>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Жестокая неприглядная реальность</a:t>
          </a:r>
          <a:endParaRPr lang="sl-SI" sz="2000" kern="1200" dirty="0"/>
        </a:p>
      </dsp:txBody>
      <dsp:txXfrm>
        <a:off x="1391308" y="1954421"/>
        <a:ext cx="1791036" cy="1112051"/>
      </dsp:txXfrm>
    </dsp:sp>
    <dsp:sp modelId="{84FAF734-055D-4877-B0B0-7DB8F98932E0}">
      <dsp:nvSpPr>
        <dsp:cNvPr id="0" name=""/>
        <dsp:cNvSpPr/>
      </dsp:nvSpPr>
      <dsp:spPr>
        <a:xfrm>
          <a:off x="630734" y="3445730"/>
          <a:ext cx="2898800" cy="118124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59FDD-40EB-4BA2-9783-0E9F4A2FE24C}">
      <dsp:nvSpPr>
        <dsp:cNvPr id="0" name=""/>
        <dsp:cNvSpPr/>
      </dsp:nvSpPr>
      <dsp:spPr>
        <a:xfrm>
          <a:off x="837427" y="3642088"/>
          <a:ext cx="2898800" cy="1181247"/>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Повседневная жизнь ученицы</a:t>
          </a:r>
          <a:endParaRPr lang="sl-SI" sz="1900" kern="1200" dirty="0"/>
        </a:p>
        <a:p>
          <a:pPr marL="0" lvl="0" indent="0" algn="ctr" defTabSz="844550">
            <a:lnSpc>
              <a:spcPct val="90000"/>
            </a:lnSpc>
            <a:spcBef>
              <a:spcPct val="0"/>
            </a:spcBef>
            <a:spcAft>
              <a:spcPct val="35000"/>
            </a:spcAft>
            <a:buNone/>
          </a:pPr>
          <a:r>
            <a:rPr lang="ru-RU" sz="1900" b="1" kern="1200" dirty="0"/>
            <a:t>Татьяны Колывановой</a:t>
          </a:r>
          <a:endParaRPr lang="sl-SI" sz="1900" b="1" kern="1200" dirty="0"/>
        </a:p>
      </dsp:txBody>
      <dsp:txXfrm>
        <a:off x="872025" y="3676686"/>
        <a:ext cx="2829604" cy="1112051"/>
      </dsp:txXfrm>
    </dsp:sp>
    <dsp:sp modelId="{BDDC47BE-07F9-4BEA-A65C-DD9623DB588C}">
      <dsp:nvSpPr>
        <dsp:cNvPr id="0" name=""/>
        <dsp:cNvSpPr/>
      </dsp:nvSpPr>
      <dsp:spPr>
        <a:xfrm>
          <a:off x="4189075" y="1723465"/>
          <a:ext cx="3296294" cy="118124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AD72A-B855-48E3-87E9-E63D71B4AD52}">
      <dsp:nvSpPr>
        <dsp:cNvPr id="0" name=""/>
        <dsp:cNvSpPr/>
      </dsp:nvSpPr>
      <dsp:spPr>
        <a:xfrm>
          <a:off x="4395767" y="1919823"/>
          <a:ext cx="3296294" cy="1181247"/>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Счастье, </a:t>
          </a:r>
        </a:p>
        <a:p>
          <a:pPr marL="0" lvl="0" indent="0" algn="ctr" defTabSz="844550">
            <a:lnSpc>
              <a:spcPct val="90000"/>
            </a:lnSpc>
            <a:spcBef>
              <a:spcPct val="0"/>
            </a:spcBef>
            <a:spcAft>
              <a:spcPct val="35000"/>
            </a:spcAft>
            <a:buNone/>
          </a:pPr>
          <a:r>
            <a:rPr lang="ru-RU" sz="1900" kern="1200" dirty="0"/>
            <a:t>иной прекрасный мир,</a:t>
          </a:r>
        </a:p>
        <a:p>
          <a:pPr marL="0" lvl="0" indent="0" algn="ctr" defTabSz="844550">
            <a:lnSpc>
              <a:spcPct val="90000"/>
            </a:lnSpc>
            <a:spcBef>
              <a:spcPct val="0"/>
            </a:spcBef>
            <a:spcAft>
              <a:spcPct val="35000"/>
            </a:spcAft>
            <a:buNone/>
          </a:pPr>
          <a:r>
            <a:rPr lang="ru-RU" sz="1900" kern="1200" dirty="0"/>
            <a:t>вера в светлое будущее</a:t>
          </a:r>
          <a:endParaRPr lang="sl-SI" sz="1900" kern="1200" dirty="0"/>
        </a:p>
      </dsp:txBody>
      <dsp:txXfrm>
        <a:off x="4430365" y="1954421"/>
        <a:ext cx="3227098" cy="1112051"/>
      </dsp:txXfrm>
    </dsp:sp>
    <dsp:sp modelId="{F24C03AB-0F76-4A02-8FED-AD858C8D94A9}">
      <dsp:nvSpPr>
        <dsp:cNvPr id="0" name=""/>
        <dsp:cNvSpPr/>
      </dsp:nvSpPr>
      <dsp:spPr>
        <a:xfrm>
          <a:off x="3942919" y="3445730"/>
          <a:ext cx="3788605" cy="118124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659AF-DD6B-48EF-AF67-88B5748FEC92}">
      <dsp:nvSpPr>
        <dsp:cNvPr id="0" name=""/>
        <dsp:cNvSpPr/>
      </dsp:nvSpPr>
      <dsp:spPr>
        <a:xfrm>
          <a:off x="4149612" y="3642088"/>
          <a:ext cx="3788605" cy="1181247"/>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Учительница немецкого языка</a:t>
          </a:r>
          <a:endParaRPr lang="sl-SI" sz="1900" kern="1200" dirty="0"/>
        </a:p>
        <a:p>
          <a:pPr marL="0" lvl="0" indent="0" algn="ctr" defTabSz="844550">
            <a:lnSpc>
              <a:spcPct val="90000"/>
            </a:lnSpc>
            <a:spcBef>
              <a:spcPct val="0"/>
            </a:spcBef>
            <a:spcAft>
              <a:spcPct val="35000"/>
            </a:spcAft>
            <a:buNone/>
          </a:pPr>
          <a:r>
            <a:rPr lang="ru-RU" sz="1900" b="1" kern="1200" dirty="0"/>
            <a:t>Евгения Алексеевна</a:t>
          </a:r>
          <a:endParaRPr lang="sl-SI" sz="1900" b="1" kern="1200" dirty="0"/>
        </a:p>
      </dsp:txBody>
      <dsp:txXfrm>
        <a:off x="4184210" y="3676686"/>
        <a:ext cx="3719409" cy="1112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3B946-7A92-4A99-8198-D185915AA297}">
      <dsp:nvSpPr>
        <dsp:cNvPr id="0" name=""/>
        <dsp:cNvSpPr/>
      </dsp:nvSpPr>
      <dsp:spPr>
        <a:xfrm>
          <a:off x="6006927" y="3497952"/>
          <a:ext cx="91440" cy="551202"/>
        </a:xfrm>
        <a:custGeom>
          <a:avLst/>
          <a:gdLst/>
          <a:ahLst/>
          <a:cxnLst/>
          <a:rect l="0" t="0" r="0" b="0"/>
          <a:pathLst>
            <a:path>
              <a:moveTo>
                <a:pt x="45720" y="0"/>
              </a:moveTo>
              <a:lnTo>
                <a:pt x="45720" y="551202"/>
              </a:lnTo>
            </a:path>
          </a:pathLst>
        </a:custGeom>
        <a:noFill/>
        <a:ln w="222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86669-CEFF-4454-8900-7CFD2302BB55}">
      <dsp:nvSpPr>
        <dsp:cNvPr id="0" name=""/>
        <dsp:cNvSpPr/>
      </dsp:nvSpPr>
      <dsp:spPr>
        <a:xfrm>
          <a:off x="4463297" y="1504061"/>
          <a:ext cx="1589349" cy="551202"/>
        </a:xfrm>
        <a:custGeom>
          <a:avLst/>
          <a:gdLst/>
          <a:ahLst/>
          <a:cxnLst/>
          <a:rect l="0" t="0" r="0" b="0"/>
          <a:pathLst>
            <a:path>
              <a:moveTo>
                <a:pt x="0" y="0"/>
              </a:moveTo>
              <a:lnTo>
                <a:pt x="0" y="375628"/>
              </a:lnTo>
              <a:lnTo>
                <a:pt x="1589349" y="375628"/>
              </a:lnTo>
              <a:lnTo>
                <a:pt x="1589349" y="55120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89D81-FB64-4F51-888A-75A1A022B18E}">
      <dsp:nvSpPr>
        <dsp:cNvPr id="0" name=""/>
        <dsp:cNvSpPr/>
      </dsp:nvSpPr>
      <dsp:spPr>
        <a:xfrm>
          <a:off x="1350166" y="1504061"/>
          <a:ext cx="3113131" cy="588149"/>
        </a:xfrm>
        <a:custGeom>
          <a:avLst/>
          <a:gdLst/>
          <a:ahLst/>
          <a:cxnLst/>
          <a:rect l="0" t="0" r="0" b="0"/>
          <a:pathLst>
            <a:path>
              <a:moveTo>
                <a:pt x="3113131" y="0"/>
              </a:moveTo>
              <a:lnTo>
                <a:pt x="3113131" y="412575"/>
              </a:lnTo>
              <a:lnTo>
                <a:pt x="0" y="412575"/>
              </a:lnTo>
              <a:lnTo>
                <a:pt x="0" y="588149"/>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FF604-8905-4EAC-AB25-66D78F750617}">
      <dsp:nvSpPr>
        <dsp:cNvPr id="0" name=""/>
        <dsp:cNvSpPr/>
      </dsp:nvSpPr>
      <dsp:spPr>
        <a:xfrm>
          <a:off x="2057039" y="6999"/>
          <a:ext cx="4812515" cy="1497062"/>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9D54E-18E0-4364-8C99-385544B5EE22}">
      <dsp:nvSpPr>
        <dsp:cNvPr id="0" name=""/>
        <dsp:cNvSpPr/>
      </dsp:nvSpPr>
      <dsp:spPr>
        <a:xfrm>
          <a:off x="2267623" y="207053"/>
          <a:ext cx="4812515" cy="1497062"/>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t>ЖЕРТВЕННЫЙ ПУТЬ</a:t>
          </a:r>
          <a:endParaRPr lang="sl-SI" sz="2400" b="1" kern="1200" dirty="0"/>
        </a:p>
        <a:p>
          <a:pPr marL="0" lvl="0" indent="0" algn="ctr" defTabSz="1066800">
            <a:lnSpc>
              <a:spcPct val="90000"/>
            </a:lnSpc>
            <a:spcBef>
              <a:spcPct val="0"/>
            </a:spcBef>
            <a:spcAft>
              <a:spcPct val="35000"/>
            </a:spcAft>
            <a:buNone/>
          </a:pPr>
          <a:r>
            <a:rPr lang="ru-RU" sz="2000" kern="1200" dirty="0"/>
            <a:t>Тани Колывановой</a:t>
          </a:r>
          <a:endParaRPr lang="sl-SI" sz="2000" kern="1200" dirty="0"/>
        </a:p>
        <a:p>
          <a:pPr marL="0" lvl="0" indent="0" algn="ctr" defTabSz="1066800">
            <a:lnSpc>
              <a:spcPct val="90000"/>
            </a:lnSpc>
            <a:spcBef>
              <a:spcPct val="0"/>
            </a:spcBef>
            <a:spcAft>
              <a:spcPct val="35000"/>
            </a:spcAft>
            <a:buNone/>
          </a:pPr>
          <a:r>
            <a:rPr lang="sl-SI" sz="2000" kern="1200" dirty="0"/>
            <a:t>/</a:t>
          </a:r>
          <a:r>
            <a:rPr lang="ru-RU" sz="2000" kern="1200" dirty="0"/>
            <a:t>приобщиться к лучшему миру</a:t>
          </a:r>
          <a:r>
            <a:rPr lang="sl-SI" sz="2000" kern="1200" dirty="0"/>
            <a:t>/</a:t>
          </a:r>
        </a:p>
      </dsp:txBody>
      <dsp:txXfrm>
        <a:off x="2311470" y="250900"/>
        <a:ext cx="4724821" cy="1409368"/>
      </dsp:txXfrm>
    </dsp:sp>
    <dsp:sp modelId="{4F6E0C0F-9FB7-4EC0-AF65-4FB41606C8AD}">
      <dsp:nvSpPr>
        <dsp:cNvPr id="0" name=""/>
        <dsp:cNvSpPr/>
      </dsp:nvSpPr>
      <dsp:spPr>
        <a:xfrm>
          <a:off x="-28600" y="2092210"/>
          <a:ext cx="2757533" cy="2866206"/>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81AED-8F65-4BC2-9843-A9FD9DC8D184}">
      <dsp:nvSpPr>
        <dsp:cNvPr id="0" name=""/>
        <dsp:cNvSpPr/>
      </dsp:nvSpPr>
      <dsp:spPr>
        <a:xfrm>
          <a:off x="181983" y="2292265"/>
          <a:ext cx="2757533" cy="2866206"/>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t>Реальные</a:t>
          </a:r>
        </a:p>
        <a:p>
          <a:pPr marL="0" lvl="0" indent="0" algn="ctr" defTabSz="1244600">
            <a:lnSpc>
              <a:spcPct val="90000"/>
            </a:lnSpc>
            <a:spcBef>
              <a:spcPct val="0"/>
            </a:spcBef>
            <a:spcAft>
              <a:spcPct val="35000"/>
            </a:spcAft>
            <a:buNone/>
          </a:pPr>
          <a:r>
            <a:rPr lang="ru-RU" sz="2800" b="1" kern="1200" dirty="0"/>
            <a:t>события,</a:t>
          </a:r>
        </a:p>
        <a:p>
          <a:pPr marL="0" lvl="0" indent="0" algn="ctr" defTabSz="1244600">
            <a:lnSpc>
              <a:spcPct val="90000"/>
            </a:lnSpc>
            <a:spcBef>
              <a:spcPct val="0"/>
            </a:spcBef>
            <a:spcAft>
              <a:spcPct val="35000"/>
            </a:spcAft>
            <a:buNone/>
          </a:pPr>
          <a:r>
            <a:rPr lang="ru-RU" sz="2800" b="1" kern="1200" dirty="0"/>
            <a:t>злоключения</a:t>
          </a:r>
        </a:p>
      </dsp:txBody>
      <dsp:txXfrm>
        <a:off x="262748" y="2373030"/>
        <a:ext cx="2596003" cy="2704676"/>
      </dsp:txXfrm>
    </dsp:sp>
    <dsp:sp modelId="{BDDC47BE-07F9-4BEA-A65C-DD9623DB588C}">
      <dsp:nvSpPr>
        <dsp:cNvPr id="0" name=""/>
        <dsp:cNvSpPr/>
      </dsp:nvSpPr>
      <dsp:spPr>
        <a:xfrm>
          <a:off x="3181731" y="2055263"/>
          <a:ext cx="5741832" cy="144268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AD72A-B855-48E3-87E9-E63D71B4AD52}">
      <dsp:nvSpPr>
        <dsp:cNvPr id="0" name=""/>
        <dsp:cNvSpPr/>
      </dsp:nvSpPr>
      <dsp:spPr>
        <a:xfrm>
          <a:off x="3392314" y="2255318"/>
          <a:ext cx="5741832" cy="1442688"/>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C00000"/>
              </a:solidFill>
            </a:rPr>
            <a:t>ТИПИЧНАЯ ГЕРОИНЯ УЛИЦКОЙ</a:t>
          </a:r>
          <a:endParaRPr lang="sl-SI" sz="1800" b="1" kern="1200" dirty="0">
            <a:solidFill>
              <a:srgbClr val="C00000"/>
            </a:solidFill>
          </a:endParaRPr>
        </a:p>
        <a:p>
          <a:pPr marL="0" lvl="0" indent="0" algn="ctr" defTabSz="800100">
            <a:lnSpc>
              <a:spcPct val="90000"/>
            </a:lnSpc>
            <a:spcBef>
              <a:spcPct val="0"/>
            </a:spcBef>
            <a:spcAft>
              <a:spcPct val="35000"/>
            </a:spcAft>
            <a:buNone/>
          </a:pPr>
          <a:r>
            <a:rPr lang="ru-RU" sz="1800" kern="1200" dirty="0"/>
            <a:t>ВНУТРЕННЯЯ СВЯТОСТЬ, ЧИСТОТА</a:t>
          </a:r>
          <a:endParaRPr lang="sl-SI" sz="1800" kern="1200" dirty="0"/>
        </a:p>
        <a:p>
          <a:pPr marL="0" lvl="0" indent="0" algn="ctr" defTabSz="800100">
            <a:lnSpc>
              <a:spcPct val="90000"/>
            </a:lnSpc>
            <a:spcBef>
              <a:spcPct val="0"/>
            </a:spcBef>
            <a:spcAft>
              <a:spcPct val="35000"/>
            </a:spcAft>
            <a:buNone/>
          </a:pPr>
          <a:r>
            <a:rPr lang="ru-RU" sz="1800" b="1" kern="1200" dirty="0">
              <a:solidFill>
                <a:schemeClr val="tx1"/>
              </a:solidFill>
            </a:rPr>
            <a:t>ВСЕ ЖЕРТВЫ для нее ЛЕГКИ, НЕЗАМЕТНЫ</a:t>
          </a:r>
          <a:endParaRPr lang="sl-SI" sz="1800" b="1" kern="1200" dirty="0">
            <a:solidFill>
              <a:schemeClr val="tx1"/>
            </a:solidFill>
          </a:endParaRPr>
        </a:p>
      </dsp:txBody>
      <dsp:txXfrm>
        <a:off x="3434569" y="2297573"/>
        <a:ext cx="5657322" cy="1358178"/>
      </dsp:txXfrm>
    </dsp:sp>
    <dsp:sp modelId="{F24C03AB-0F76-4A02-8FED-AD858C8D94A9}">
      <dsp:nvSpPr>
        <dsp:cNvPr id="0" name=""/>
        <dsp:cNvSpPr/>
      </dsp:nvSpPr>
      <dsp:spPr>
        <a:xfrm>
          <a:off x="3838331" y="4049154"/>
          <a:ext cx="4428632" cy="1203484"/>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659AF-DD6B-48EF-AF67-88B5748FEC92}">
      <dsp:nvSpPr>
        <dsp:cNvPr id="0" name=""/>
        <dsp:cNvSpPr/>
      </dsp:nvSpPr>
      <dsp:spPr>
        <a:xfrm>
          <a:off x="4048914" y="4249209"/>
          <a:ext cx="4428632" cy="1203484"/>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a:t>ГРЕХА НЕТ и НЕ БЫЛО</a:t>
          </a:r>
          <a:r>
            <a:rPr lang="sl-SI" sz="1900" b="1" kern="1200" dirty="0"/>
            <a:t>.</a:t>
          </a:r>
        </a:p>
        <a:p>
          <a:pPr marL="0" lvl="0" indent="0" algn="ctr" defTabSz="844550">
            <a:lnSpc>
              <a:spcPct val="90000"/>
            </a:lnSpc>
            <a:spcBef>
              <a:spcPct val="0"/>
            </a:spcBef>
            <a:spcAft>
              <a:spcPct val="35000"/>
            </a:spcAft>
            <a:buNone/>
          </a:pPr>
          <a:r>
            <a:rPr lang="ru-RU" sz="1900" b="1" kern="1200" dirty="0"/>
            <a:t>ДОКАЗ-ВО</a:t>
          </a:r>
          <a:r>
            <a:rPr lang="sl-SI" sz="1900" b="1" kern="1200" dirty="0"/>
            <a:t>: </a:t>
          </a:r>
          <a:r>
            <a:rPr lang="ru-RU" sz="1900" b="1" kern="1200" dirty="0"/>
            <a:t>ПРАВО НА СЧАСТЬЕ</a:t>
          </a:r>
        </a:p>
        <a:p>
          <a:pPr marL="0" lvl="0" indent="0" algn="ctr" defTabSz="844550">
            <a:lnSpc>
              <a:spcPct val="90000"/>
            </a:lnSpc>
            <a:spcBef>
              <a:spcPct val="0"/>
            </a:spcBef>
            <a:spcAft>
              <a:spcPct val="35000"/>
            </a:spcAft>
            <a:buNone/>
          </a:pPr>
          <a:r>
            <a:rPr lang="ru-RU" sz="1900" b="1" kern="1200" dirty="0"/>
            <a:t>(финал рассказа)</a:t>
          </a:r>
          <a:endParaRPr lang="sl-SI" sz="1900" b="1" kern="1200" dirty="0"/>
        </a:p>
      </dsp:txBody>
      <dsp:txXfrm>
        <a:off x="4084163" y="4284458"/>
        <a:ext cx="4358134" cy="1132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sl-SI"/>
              <a:t>Uredite slog naslova matrice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F9489F8E-0985-4D8C-89EA-974DF6E042DB}" type="datetimeFigureOut">
              <a:rPr lang="sl-SI" smtClean="0"/>
              <a:t>10. 02. 2019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D085852-F284-40F3-8DDE-692BC2C34F8C}" type="slidenum">
              <a:rPr lang="sl-SI" smtClean="0"/>
              <a:t>‹#›</a:t>
            </a:fld>
            <a:endParaRPr lang="sl-SI"/>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F9489F8E-0985-4D8C-89EA-974DF6E042DB}" type="datetimeFigureOut">
              <a:rPr lang="sl-SI" smtClean="0"/>
              <a:t>10. 02. 2019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F9489F8E-0985-4D8C-89EA-974DF6E042DB}" type="datetimeFigureOut">
              <a:rPr lang="sl-SI" smtClean="0"/>
              <a:t>10. 02. 2019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F9489F8E-0985-4D8C-89EA-974DF6E042DB}" type="datetimeFigureOut">
              <a:rPr lang="sl-SI" smtClean="0"/>
              <a:t>10. 02. 2019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sl-SI"/>
              <a:t>Uredite slog naslova matrice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F9489F8E-0985-4D8C-89EA-974DF6E042DB}" type="datetimeFigureOut">
              <a:rPr lang="sl-SI" smtClean="0"/>
              <a:t>10. 02. 2019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D085852-F284-40F3-8DDE-692BC2C34F8C}" type="slidenum">
              <a:rPr lang="sl-SI" smtClean="0"/>
              <a:t>‹#›</a:t>
            </a:fld>
            <a:endParaRPr lang="sl-SI"/>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p:cNvSpPr>
            <a:spLocks noGrp="1"/>
          </p:cNvSpPr>
          <p:nvPr>
            <p:ph type="dt" sz="half" idx="10"/>
          </p:nvPr>
        </p:nvSpPr>
        <p:spPr/>
        <p:txBody>
          <a:bodyPr/>
          <a:lstStyle/>
          <a:p>
            <a:fld id="{F9489F8E-0985-4D8C-89EA-974DF6E042DB}" type="datetimeFigureOut">
              <a:rPr lang="sl-SI" smtClean="0"/>
              <a:t>10. 02. 2019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p:cNvSpPr>
            <a:spLocks noGrp="1"/>
          </p:cNvSpPr>
          <p:nvPr>
            <p:ph type="dt" sz="half" idx="10"/>
          </p:nvPr>
        </p:nvSpPr>
        <p:spPr/>
        <p:txBody>
          <a:bodyPr/>
          <a:lstStyle/>
          <a:p>
            <a:fld id="{F9489F8E-0985-4D8C-89EA-974DF6E042DB}" type="datetimeFigureOut">
              <a:rPr lang="sl-SI" smtClean="0"/>
              <a:t>10. 02. 2019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D085852-F284-40F3-8DDE-692BC2C34F8C}" type="slidenum">
              <a:rPr lang="sl-SI" smtClean="0"/>
              <a:t>‹#›</a:t>
            </a:fld>
            <a:endParaRPr lang="sl-SI"/>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F9489F8E-0985-4D8C-89EA-974DF6E042DB}" type="datetimeFigureOut">
              <a:rPr lang="sl-SI" smtClean="0"/>
              <a:t>10. 02. 2019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89F8E-0985-4D8C-89EA-974DF6E042DB}" type="datetimeFigureOut">
              <a:rPr lang="sl-SI" smtClean="0"/>
              <a:t>10. 02. 2019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sl-SI"/>
              <a:t>Uredite slog naslova matrice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F9489F8E-0985-4D8C-89EA-974DF6E042DB}" type="datetimeFigureOut">
              <a:rPr lang="sl-SI" smtClean="0"/>
              <a:t>10. 02. 2019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D085852-F284-40F3-8DDE-692BC2C34F8C}" type="slidenum">
              <a:rPr lang="sl-SI" smtClean="0"/>
              <a:t>‹#›</a:t>
            </a:fld>
            <a:endParaRPr lang="sl-SI"/>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sl-SI"/>
              <a:t>Uredite slog naslova matrice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F9489F8E-0985-4D8C-89EA-974DF6E042DB}" type="datetimeFigureOut">
              <a:rPr lang="sl-SI" smtClean="0"/>
              <a:t>10. 02. 2019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D085852-F284-40F3-8DDE-692BC2C34F8C}"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sl-SI"/>
              <a:t>Uredite slog naslova matrice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9489F8E-0985-4D8C-89EA-974DF6E042DB}" type="datetimeFigureOut">
              <a:rPr lang="sl-SI" smtClean="0"/>
              <a:t>10. 02. 2019</a:t>
            </a:fld>
            <a:endParaRPr lang="sl-SI"/>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sl-SI"/>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D085852-F284-40F3-8DDE-692BC2C34F8C}" type="slidenum">
              <a:rPr lang="sl-SI" smtClean="0"/>
              <a:t>‹#›</a:t>
            </a:fld>
            <a:endParaRPr lang="sl-SI"/>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itres.ru/ludmila-ulickaya/detstvo-45-53-a-zavtra-budet-schas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www.youtube.com/watch?v=9Wt1muMMrf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20760"/>
            <a:ext cx="7772400" cy="1470025"/>
          </a:xfrm>
        </p:spPr>
        <p:txBody>
          <a:bodyPr/>
          <a:lstStyle/>
          <a:p>
            <a:r>
              <a:rPr lang="ru-RU" sz="4000" dirty="0">
                <a:solidFill>
                  <a:schemeClr val="bg1"/>
                </a:solidFill>
              </a:rPr>
              <a:t>Людмила Улицкая</a:t>
            </a:r>
            <a:r>
              <a:rPr lang="sl-SI" sz="4000" dirty="0">
                <a:solidFill>
                  <a:schemeClr val="bg1"/>
                </a:solidFill>
              </a:rPr>
              <a:t>, </a:t>
            </a:r>
            <a:br>
              <a:rPr lang="ru-RU" sz="4000" dirty="0">
                <a:solidFill>
                  <a:schemeClr val="bg1"/>
                </a:solidFill>
              </a:rPr>
            </a:br>
            <a:r>
              <a:rPr lang="ru-RU" sz="4000" dirty="0">
                <a:solidFill>
                  <a:schemeClr val="bg1"/>
                </a:solidFill>
              </a:rPr>
              <a:t>г.рожд</a:t>
            </a:r>
            <a:r>
              <a:rPr lang="sl-SI" sz="4000" dirty="0">
                <a:solidFill>
                  <a:schemeClr val="bg1"/>
                </a:solidFill>
              </a:rPr>
              <a:t>. 1943</a:t>
            </a:r>
          </a:p>
        </p:txBody>
      </p:sp>
      <p:sp>
        <p:nvSpPr>
          <p:cNvPr id="3" name="Podnaslov 2"/>
          <p:cNvSpPr>
            <a:spLocks noGrp="1"/>
          </p:cNvSpPr>
          <p:nvPr>
            <p:ph type="subTitle" idx="1"/>
          </p:nvPr>
        </p:nvSpPr>
        <p:spPr>
          <a:xfrm>
            <a:off x="323528" y="4077073"/>
            <a:ext cx="8640960" cy="648072"/>
          </a:xfrm>
        </p:spPr>
        <p:txBody>
          <a:bodyPr>
            <a:normAutofit/>
          </a:bodyPr>
          <a:lstStyle/>
          <a:p>
            <a:pPr algn="ctr"/>
            <a:r>
              <a:rPr lang="ru-RU" sz="2400" dirty="0">
                <a:solidFill>
                  <a:schemeClr val="tx1"/>
                </a:solidFill>
              </a:rPr>
              <a:t>Писательница, переводчица, сценаристка, активистка</a:t>
            </a:r>
            <a:r>
              <a:rPr lang="sl-SI" sz="2400" dirty="0">
                <a:solidFill>
                  <a:schemeClr val="tx1"/>
                </a:solidFill>
              </a:rPr>
              <a:t>.</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
            <a:ext cx="2916324" cy="4077072"/>
          </a:xfrm>
          <a:prstGeom prst="rect">
            <a:avLst/>
          </a:prstGeom>
        </p:spPr>
      </p:pic>
      <p:sp>
        <p:nvSpPr>
          <p:cNvPr id="5" name="Pravokotnik 4"/>
          <p:cNvSpPr/>
          <p:nvPr/>
        </p:nvSpPr>
        <p:spPr>
          <a:xfrm>
            <a:off x="1011672" y="4509264"/>
            <a:ext cx="7596336" cy="1200329"/>
          </a:xfrm>
          <a:prstGeom prst="rect">
            <a:avLst/>
          </a:prstGeom>
        </p:spPr>
        <p:txBody>
          <a:bodyPr wrap="square">
            <a:spAutoFit/>
          </a:bodyPr>
          <a:lstStyle/>
          <a:p>
            <a:pPr algn="ctr"/>
            <a:r>
              <a:rPr lang="ru-RU" sz="2400" dirty="0"/>
              <a:t>Награждена большим количеством литературных премий</a:t>
            </a:r>
            <a:r>
              <a:rPr lang="sl-SI" sz="2400" dirty="0"/>
              <a:t> (</a:t>
            </a:r>
            <a:r>
              <a:rPr lang="ru-RU" sz="2400" dirty="0"/>
              <a:t>российских</a:t>
            </a:r>
            <a:r>
              <a:rPr lang="sl-SI" sz="2400" dirty="0"/>
              <a:t>, „</a:t>
            </a:r>
            <a:r>
              <a:rPr lang="ru-RU" sz="2400" dirty="0"/>
              <a:t>Русский букер</a:t>
            </a:r>
            <a:r>
              <a:rPr lang="sl-SI" sz="2400" dirty="0"/>
              <a:t>“ (2001), „</a:t>
            </a:r>
            <a:r>
              <a:rPr lang="ru-RU" sz="2400" dirty="0"/>
              <a:t>Большая книга</a:t>
            </a:r>
            <a:r>
              <a:rPr lang="sl-SI" sz="2400" dirty="0"/>
              <a:t>“ (2007, 2016); </a:t>
            </a:r>
            <a:r>
              <a:rPr lang="ru-RU" sz="2400" dirty="0"/>
              <a:t>итальянских, французских</a:t>
            </a:r>
            <a:r>
              <a:rPr lang="sl-SI" sz="2400" dirty="0"/>
              <a:t>)</a:t>
            </a:r>
            <a:r>
              <a:rPr lang="ru-RU" sz="2400" dirty="0"/>
              <a:t>.</a:t>
            </a:r>
            <a:endParaRPr lang="sl-SI" sz="2400" dirty="0"/>
          </a:p>
        </p:txBody>
      </p:sp>
      <p:sp>
        <p:nvSpPr>
          <p:cNvPr id="6" name="PoljeZBesedilom 5"/>
          <p:cNvSpPr txBox="1"/>
          <p:nvPr/>
        </p:nvSpPr>
        <p:spPr>
          <a:xfrm>
            <a:off x="2398017" y="5764614"/>
            <a:ext cx="5472908" cy="461665"/>
          </a:xfrm>
          <a:prstGeom prst="rect">
            <a:avLst/>
          </a:prstGeom>
          <a:noFill/>
        </p:spPr>
        <p:txBody>
          <a:bodyPr wrap="none" rtlCol="0">
            <a:spAutoFit/>
          </a:bodyPr>
          <a:lstStyle/>
          <a:p>
            <a:pPr algn="ctr"/>
            <a:r>
              <a:rPr lang="ru-RU" sz="2400" dirty="0"/>
              <a:t>Произведения переведены на  </a:t>
            </a:r>
            <a:r>
              <a:rPr lang="sl-SI" sz="2400" dirty="0"/>
              <a:t>30 </a:t>
            </a:r>
            <a:r>
              <a:rPr lang="ru-RU" sz="2400" dirty="0"/>
              <a:t>языков</a:t>
            </a:r>
            <a:endParaRPr lang="sl-SI" sz="2400" dirty="0"/>
          </a:p>
        </p:txBody>
      </p:sp>
    </p:spTree>
    <p:extLst>
      <p:ext uri="{BB962C8B-B14F-4D97-AF65-F5344CB8AC3E}">
        <p14:creationId xmlns:p14="http://schemas.microsoft.com/office/powerpoint/2010/main" val="17487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2637" y="5278728"/>
            <a:ext cx="8424936" cy="1407341"/>
          </a:xfrm>
        </p:spPr>
        <p:txBody>
          <a:bodyPr>
            <a:noAutofit/>
          </a:bodyPr>
          <a:lstStyle/>
          <a:p>
            <a:r>
              <a:rPr lang="ru-RU" sz="2800" dirty="0"/>
              <a:t>Детсткий проект по культурной антропологии (Институт толерантности при Биб-ке иностр.лит-ры</a:t>
            </a:r>
            <a:endParaRPr lang="sl-SI" sz="28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5" y="0"/>
            <a:ext cx="9144000" cy="5805264"/>
          </a:xfrm>
          <a:prstGeom prst="rect">
            <a:avLst/>
          </a:prstGeom>
        </p:spPr>
      </p:pic>
    </p:spTree>
    <p:extLst>
      <p:ext uri="{BB962C8B-B14F-4D97-AF65-F5344CB8AC3E}">
        <p14:creationId xmlns:p14="http://schemas.microsoft.com/office/powerpoint/2010/main" val="112026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5257800"/>
            <a:ext cx="6781800" cy="1600200"/>
          </a:xfrm>
        </p:spPr>
        <p:txBody>
          <a:bodyPr/>
          <a:lstStyle/>
          <a:p>
            <a:r>
              <a:rPr lang="ru-RU" dirty="0"/>
              <a:t>Из библиографии</a:t>
            </a:r>
            <a:endParaRPr lang="sl-SI" dirty="0"/>
          </a:p>
        </p:txBody>
      </p:sp>
      <p:sp>
        <p:nvSpPr>
          <p:cNvPr id="3" name="Ograda vsebine 2"/>
          <p:cNvSpPr>
            <a:spLocks noGrp="1"/>
          </p:cNvSpPr>
          <p:nvPr>
            <p:ph idx="1"/>
          </p:nvPr>
        </p:nvSpPr>
        <p:spPr>
          <a:xfrm>
            <a:off x="130383" y="1196752"/>
            <a:ext cx="4829689" cy="3240360"/>
          </a:xfrm>
        </p:spPr>
        <p:txBody>
          <a:bodyPr>
            <a:noAutofit/>
          </a:bodyPr>
          <a:lstStyle/>
          <a:p>
            <a:r>
              <a:rPr lang="ru-RU" dirty="0"/>
              <a:t>Встречи, интервью</a:t>
            </a:r>
            <a:r>
              <a:rPr lang="sl-SI" dirty="0"/>
              <a:t> – </a:t>
            </a:r>
            <a:r>
              <a:rPr lang="ru-RU" dirty="0"/>
              <a:t>много, на разные темы: современная политическая ситуация, процессы в обществе, в культуре (н</a:t>
            </a:r>
            <a:r>
              <a:rPr lang="sl-SI" dirty="0"/>
              <a:t>a YT), (</a:t>
            </a:r>
            <a:r>
              <a:rPr lang="ru-RU" dirty="0"/>
              <a:t>отдельные эпизоды: переписка с опальным Михаилом Ходорковским,  основателем нефтяной компании ЮКОС, в период его тюремного заключения, диалоги с Борисом Акуниным, с Борисом Стругацким</a:t>
            </a:r>
            <a:r>
              <a:rPr lang="sl-SI" dirty="0"/>
              <a:t>)</a:t>
            </a:r>
            <a:r>
              <a:rPr lang="ru-RU" dirty="0"/>
              <a:t>.</a:t>
            </a:r>
            <a:endParaRPr lang="sl-SI"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32656"/>
            <a:ext cx="3931286" cy="5877272"/>
          </a:xfrm>
          <a:prstGeom prst="rect">
            <a:avLst/>
          </a:prstGeom>
        </p:spPr>
      </p:pic>
    </p:spTree>
    <p:extLst>
      <p:ext uri="{BB962C8B-B14F-4D97-AF65-F5344CB8AC3E}">
        <p14:creationId xmlns:p14="http://schemas.microsoft.com/office/powerpoint/2010/main" val="133923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692696"/>
            <a:ext cx="8229600" cy="648072"/>
          </a:xfrm>
        </p:spPr>
        <p:txBody>
          <a:bodyPr>
            <a:noAutofit/>
          </a:bodyPr>
          <a:lstStyle/>
          <a:p>
            <a:r>
              <a:rPr lang="ru-RU" sz="2800" dirty="0"/>
              <a:t>Улицкая о роли женщины (интервью с Познером):</a:t>
            </a:r>
            <a:br>
              <a:rPr lang="ru-RU" sz="2800" dirty="0"/>
            </a:br>
            <a:endParaRPr lang="sl-SI" sz="28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7275"/>
            <a:ext cx="3557784" cy="4807816"/>
          </a:xfrm>
          <a:prstGeom prst="rect">
            <a:avLst/>
          </a:prstGeom>
        </p:spPr>
      </p:pic>
      <p:sp>
        <p:nvSpPr>
          <p:cNvPr id="3" name="Pravokotnik 2"/>
          <p:cNvSpPr/>
          <p:nvPr/>
        </p:nvSpPr>
        <p:spPr>
          <a:xfrm>
            <a:off x="5004048" y="1916832"/>
            <a:ext cx="3779912" cy="1384995"/>
          </a:xfrm>
          <a:prstGeom prst="rect">
            <a:avLst/>
          </a:prstGeom>
        </p:spPr>
        <p:txBody>
          <a:bodyPr wrap="square">
            <a:spAutoFit/>
          </a:bodyPr>
          <a:lstStyle/>
          <a:p>
            <a:r>
              <a:rPr lang="ru-RU" sz="2800" dirty="0"/>
              <a:t>Я – писательница.</a:t>
            </a:r>
            <a:br>
              <a:rPr lang="ru-RU" sz="2800" dirty="0"/>
            </a:br>
            <a:r>
              <a:rPr lang="ru-RU" sz="2800" dirty="0"/>
              <a:t>Женщины - лучшая половина человечества</a:t>
            </a:r>
            <a:r>
              <a:rPr lang="ru-RU" dirty="0"/>
              <a:t>.</a:t>
            </a:r>
            <a:endParaRPr lang="sl-SI" dirty="0"/>
          </a:p>
        </p:txBody>
      </p:sp>
    </p:spTree>
    <p:extLst>
      <p:ext uri="{BB962C8B-B14F-4D97-AF65-F5344CB8AC3E}">
        <p14:creationId xmlns:p14="http://schemas.microsoft.com/office/powerpoint/2010/main" val="303975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16632"/>
            <a:ext cx="8541414" cy="1368152"/>
          </a:xfrm>
        </p:spPr>
        <p:txBody>
          <a:bodyPr>
            <a:normAutofit/>
          </a:bodyPr>
          <a:lstStyle/>
          <a:p>
            <a:pPr algn="r"/>
            <a:r>
              <a:rPr lang="sl-SI" sz="3200" dirty="0"/>
              <a:t>1</a:t>
            </a:r>
            <a:r>
              <a:rPr lang="ru-RU" sz="3200" dirty="0"/>
              <a:t>-ый сборник</a:t>
            </a:r>
            <a:r>
              <a:rPr lang="sl-SI" sz="3200" dirty="0"/>
              <a:t>, 1993</a:t>
            </a:r>
            <a:br>
              <a:rPr lang="ru-RU" sz="3200" dirty="0"/>
            </a:br>
            <a:r>
              <a:rPr lang="sl-SI" sz="3200" dirty="0"/>
              <a:t> </a:t>
            </a:r>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3825064" cy="5976664"/>
          </a:xfrm>
          <a:prstGeom prst="rect">
            <a:avLst/>
          </a:prstGeom>
        </p:spPr>
      </p:pic>
      <p:sp>
        <p:nvSpPr>
          <p:cNvPr id="5" name="Rectangle 2"/>
          <p:cNvSpPr>
            <a:spLocks noChangeArrowheads="1"/>
          </p:cNvSpPr>
          <p:nvPr/>
        </p:nvSpPr>
        <p:spPr bwMode="auto">
          <a:xfrm>
            <a:off x="4377644" y="3645024"/>
            <a:ext cx="4586844" cy="24707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160287" numCol="1" anchor="ctr" anchorCtr="0" compatLnSpc="1">
            <a:prstTxWarp prst="textNoShape">
              <a:avLst/>
            </a:prstTxWarp>
            <a:spAutoFit/>
          </a:bodyPr>
          <a:lstStyle/>
          <a:p>
            <a:pPr lvl="0" algn="just" fontAlgn="base">
              <a:spcBef>
                <a:spcPct val="0"/>
              </a:spcBef>
              <a:spcAft>
                <a:spcPct val="0"/>
              </a:spcAft>
            </a:pPr>
            <a:r>
              <a:rPr kumimoji="0" lang="sl-SI" altLang="sl-SI" sz="2400" b="0" i="0" u="none" strike="noStrike" cap="none" normalizeH="0" baseline="0" dirty="0" err="1">
                <a:ln>
                  <a:noFill/>
                </a:ln>
                <a:effectLst/>
                <a:cs typeface="Arial" panose="020B0604020202020204" pitchFamily="34" charset="0"/>
              </a:rPr>
              <a:t>живут</a:t>
            </a:r>
            <a:r>
              <a:rPr kumimoji="0" lang="sl-SI" altLang="sl-SI" sz="2400" b="0" i="0" u="none" strike="noStrike" cap="none" normalizeH="0" baseline="0" dirty="0">
                <a:ln>
                  <a:noFill/>
                </a:ln>
                <a:effectLst/>
                <a:cs typeface="Arial" panose="020B0604020202020204" pitchFamily="34" charset="0"/>
              </a:rPr>
              <a:t> </a:t>
            </a:r>
            <a:r>
              <a:rPr kumimoji="0" lang="sl-SI" altLang="sl-SI" sz="2400" b="0" i="0" u="none" strike="noStrike" cap="none" normalizeH="0" baseline="0" dirty="0" err="1">
                <a:ln>
                  <a:noFill/>
                </a:ln>
                <a:effectLst/>
                <a:cs typeface="Arial" panose="020B0604020202020204" pitchFamily="34" charset="0"/>
              </a:rPr>
              <a:t>так</a:t>
            </a:r>
            <a:r>
              <a:rPr kumimoji="0" lang="sl-SI" altLang="sl-SI" sz="2400" b="0" i="0" u="none" strike="noStrike" cap="none" normalizeH="0" baseline="0" dirty="0">
                <a:ln>
                  <a:noFill/>
                </a:ln>
                <a:effectLst/>
                <a:cs typeface="Arial" panose="020B0604020202020204" pitchFamily="34" charset="0"/>
              </a:rPr>
              <a:t>, </a:t>
            </a:r>
            <a:r>
              <a:rPr kumimoji="0" lang="sl-SI" altLang="sl-SI" sz="2400" b="0" i="0" u="none" strike="noStrike" cap="none" normalizeH="0" baseline="0" dirty="0" err="1">
                <a:ln>
                  <a:noFill/>
                </a:ln>
                <a:effectLst/>
                <a:cs typeface="Arial" panose="020B0604020202020204" pitchFamily="34" charset="0"/>
              </a:rPr>
              <a:t>как</a:t>
            </a:r>
            <a:r>
              <a:rPr kumimoji="0" lang="sl-SI" altLang="sl-SI" sz="2400" b="0" i="0" u="none" strike="noStrike" cap="none" normalizeH="0" baseline="0" dirty="0">
                <a:ln>
                  <a:noFill/>
                </a:ln>
                <a:effectLst/>
                <a:cs typeface="Arial" panose="020B0604020202020204" pitchFamily="34" charset="0"/>
              </a:rPr>
              <a:t> </a:t>
            </a:r>
            <a:r>
              <a:rPr kumimoji="0" lang="sl-SI" altLang="sl-SI" sz="2400" b="0" i="0" u="none" strike="noStrike" cap="none" normalizeH="0" baseline="0" dirty="0" err="1">
                <a:ln>
                  <a:noFill/>
                </a:ln>
                <a:effectLst/>
                <a:cs typeface="Arial" panose="020B0604020202020204" pitchFamily="34" charset="0"/>
              </a:rPr>
              <a:t>будто</a:t>
            </a:r>
            <a:r>
              <a:rPr kumimoji="0" lang="sl-SI" altLang="sl-SI" sz="2400" b="0" i="0" u="none" strike="noStrike" cap="none" normalizeH="0" baseline="0" dirty="0">
                <a:ln>
                  <a:noFill/>
                </a:ln>
                <a:effectLst/>
                <a:cs typeface="Arial" panose="020B0604020202020204" pitchFamily="34" charset="0"/>
              </a:rPr>
              <a:t> </a:t>
            </a:r>
            <a:r>
              <a:rPr kumimoji="0" lang="sl-SI" altLang="sl-SI" sz="2400" b="0" i="0" u="none" strike="noStrike" cap="none" normalizeH="0" baseline="0" dirty="0" err="1">
                <a:ln>
                  <a:noFill/>
                </a:ln>
                <a:effectLst/>
                <a:cs typeface="Arial" panose="020B0604020202020204" pitchFamily="34" charset="0"/>
              </a:rPr>
              <a:t>знают</a:t>
            </a:r>
            <a:r>
              <a:rPr kumimoji="0" lang="sl-SI" altLang="sl-SI" sz="2400" b="0"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некую</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тайну</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жизни</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от</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рождения</a:t>
            </a:r>
            <a:r>
              <a:rPr kumimoji="0" lang="sl-SI" altLang="sl-SI" sz="2400" b="1" i="0" u="none" strike="noStrike" cap="none" normalizeH="0" baseline="0" dirty="0">
                <a:ln>
                  <a:noFill/>
                </a:ln>
                <a:effectLst/>
                <a:cs typeface="Arial" panose="020B0604020202020204" pitchFamily="34" charset="0"/>
              </a:rPr>
              <a:t>,</a:t>
            </a:r>
            <a:r>
              <a:rPr kumimoji="0" lang="sl-SI" altLang="sl-SI" sz="2400" b="0"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интуитивно</a:t>
            </a:r>
            <a:r>
              <a:rPr kumimoji="0" lang="sl-SI" altLang="sl-SI" sz="2400" b="1" i="0" u="none" strike="noStrike" cap="none" normalizeH="0" baseline="0" dirty="0">
                <a:ln>
                  <a:noFill/>
                </a:ln>
                <a:effectLst/>
                <a:cs typeface="Arial" panose="020B0604020202020204" pitchFamily="34" charset="0"/>
              </a:rPr>
              <a:t>, </a:t>
            </a:r>
            <a:endParaRPr kumimoji="0" lang="ru-RU" altLang="sl-SI" sz="2400" b="1" i="0" u="none" strike="noStrike" cap="none" normalizeH="0" baseline="0" dirty="0">
              <a:ln>
                <a:noFill/>
              </a:ln>
              <a:effectLst/>
              <a:cs typeface="Arial" panose="020B0604020202020204" pitchFamily="34" charset="0"/>
            </a:endParaRPr>
          </a:p>
          <a:p>
            <a:pPr lvl="0" algn="just" fontAlgn="base">
              <a:spcBef>
                <a:spcPct val="0"/>
              </a:spcBef>
              <a:spcAft>
                <a:spcPct val="0"/>
              </a:spcAft>
            </a:pPr>
            <a:r>
              <a:rPr kumimoji="0" lang="sl-SI" altLang="sl-SI" sz="2400" b="1" i="0" u="none" strike="noStrike" cap="none" normalizeH="0" baseline="0" dirty="0">
                <a:ln>
                  <a:noFill/>
                </a:ln>
                <a:effectLst/>
                <a:cs typeface="Arial" panose="020B0604020202020204" pitchFamily="34" charset="0"/>
              </a:rPr>
              <a:t>и </a:t>
            </a:r>
            <a:r>
              <a:rPr kumimoji="0" lang="sl-SI" altLang="sl-SI" sz="2400" b="1" i="0" u="none" strike="noStrike" cap="none" normalizeH="0" baseline="0" dirty="0" err="1">
                <a:ln>
                  <a:noFill/>
                </a:ln>
                <a:effectLst/>
                <a:cs typeface="Arial" panose="020B0604020202020204" pitchFamily="34" charset="0"/>
              </a:rPr>
              <a:t>близкие</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чаще</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всего</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solidFill>
                  <a:srgbClr val="C00000"/>
                </a:solidFill>
                <a:effectLst/>
                <a:cs typeface="Arial" panose="020B0604020202020204" pitchFamily="34" charset="0"/>
              </a:rPr>
              <a:t>не</a:t>
            </a:r>
            <a:r>
              <a:rPr kumimoji="0" lang="sl-SI" altLang="sl-SI" sz="2400" b="1" i="0" u="none" strike="noStrike" cap="none" normalizeH="0" baseline="0" dirty="0">
                <a:ln>
                  <a:noFill/>
                </a:ln>
                <a:solidFill>
                  <a:srgbClr val="C00000"/>
                </a:solidFill>
                <a:effectLst/>
                <a:cs typeface="Arial" panose="020B0604020202020204" pitchFamily="34" charset="0"/>
              </a:rPr>
              <a:t> </a:t>
            </a:r>
            <a:r>
              <a:rPr kumimoji="0" lang="sl-SI" altLang="sl-SI" sz="2400" b="1" i="0" u="none" strike="noStrike" cap="none" normalizeH="0" baseline="0" dirty="0" err="1">
                <a:ln>
                  <a:noFill/>
                </a:ln>
                <a:solidFill>
                  <a:srgbClr val="C00000"/>
                </a:solidFill>
                <a:effectLst/>
                <a:cs typeface="Arial" panose="020B0604020202020204" pitchFamily="34" charset="0"/>
              </a:rPr>
              <a:t>понимают</a:t>
            </a:r>
            <a:r>
              <a:rPr kumimoji="0" lang="sl-SI" altLang="sl-SI" sz="2400" b="1" i="0" u="none" strike="noStrike" cap="none" normalizeH="0" baseline="0" dirty="0">
                <a:ln>
                  <a:noFill/>
                </a:ln>
                <a:solidFill>
                  <a:srgbClr val="C00000"/>
                </a:solidFill>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странной</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логики</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их</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повседневных</a:t>
            </a:r>
            <a:r>
              <a:rPr kumimoji="0" lang="sl-SI" altLang="sl-SI" sz="2400" b="1" i="0" u="none" strike="noStrike" cap="none" normalizeH="0" baseline="0" dirty="0">
                <a:ln>
                  <a:noFill/>
                </a:ln>
                <a:effectLst/>
                <a:cs typeface="Arial" panose="020B0604020202020204" pitchFamily="34" charset="0"/>
              </a:rPr>
              <a:t> </a:t>
            </a:r>
            <a:r>
              <a:rPr kumimoji="0" lang="sl-SI" altLang="sl-SI" sz="2400" b="1" i="0" u="none" strike="noStrike" cap="none" normalizeH="0" baseline="0" dirty="0" err="1">
                <a:ln>
                  <a:noFill/>
                </a:ln>
                <a:effectLst/>
                <a:cs typeface="Arial" panose="020B0604020202020204" pitchFamily="34" charset="0"/>
              </a:rPr>
              <a:t>поступков</a:t>
            </a:r>
            <a:r>
              <a:rPr kumimoji="0" lang="sl-SI" altLang="sl-SI" sz="2400" b="0" i="0" u="none" strike="noStrike" cap="none" normalizeH="0" baseline="0" dirty="0">
                <a:ln>
                  <a:noFill/>
                </a:ln>
                <a:effectLst/>
                <a:cs typeface="Arial" pitchFamily="34" charset="0"/>
              </a:rPr>
              <a:t>. </a:t>
            </a:r>
          </a:p>
        </p:txBody>
      </p:sp>
      <p:sp>
        <p:nvSpPr>
          <p:cNvPr id="3" name="PoljeZBesedilom 2"/>
          <p:cNvSpPr txBox="1"/>
          <p:nvPr/>
        </p:nvSpPr>
        <p:spPr>
          <a:xfrm>
            <a:off x="4788024" y="1177588"/>
            <a:ext cx="3016018" cy="523220"/>
          </a:xfrm>
          <a:prstGeom prst="rect">
            <a:avLst/>
          </a:prstGeom>
          <a:noFill/>
        </p:spPr>
        <p:txBody>
          <a:bodyPr wrap="none" rtlCol="0">
            <a:spAutoFit/>
          </a:bodyPr>
          <a:lstStyle/>
          <a:p>
            <a:r>
              <a:rPr lang="ru-RU" sz="2800" dirty="0"/>
              <a:t>Героини Улицкой?</a:t>
            </a:r>
            <a:endParaRPr lang="sl-SI" sz="2800" dirty="0"/>
          </a:p>
        </p:txBody>
      </p:sp>
      <p:sp>
        <p:nvSpPr>
          <p:cNvPr id="6" name="PoljeZBesedilom 5"/>
          <p:cNvSpPr txBox="1"/>
          <p:nvPr/>
        </p:nvSpPr>
        <p:spPr>
          <a:xfrm>
            <a:off x="5290501" y="1988840"/>
            <a:ext cx="2011063" cy="523220"/>
          </a:xfrm>
          <a:prstGeom prst="rect">
            <a:avLst/>
          </a:prstGeom>
          <a:solidFill>
            <a:schemeClr val="bg1"/>
          </a:solidFill>
        </p:spPr>
        <p:txBody>
          <a:bodyPr wrap="none" rtlCol="0">
            <a:spAutoFit/>
          </a:bodyPr>
          <a:lstStyle/>
          <a:p>
            <a:r>
              <a:rPr lang="ru-RU" sz="2800" dirty="0"/>
              <a:t>Узнаваемые</a:t>
            </a:r>
            <a:endParaRPr lang="sl-SI" sz="2800" dirty="0"/>
          </a:p>
        </p:txBody>
      </p:sp>
      <p:sp>
        <p:nvSpPr>
          <p:cNvPr id="7" name="PoljeZBesedilom 6"/>
          <p:cNvSpPr txBox="1"/>
          <p:nvPr/>
        </p:nvSpPr>
        <p:spPr>
          <a:xfrm>
            <a:off x="5396812" y="2815461"/>
            <a:ext cx="1904752" cy="523220"/>
          </a:xfrm>
          <a:prstGeom prst="rect">
            <a:avLst/>
          </a:prstGeom>
          <a:solidFill>
            <a:schemeClr val="bg1"/>
          </a:solidFill>
        </p:spPr>
        <p:txBody>
          <a:bodyPr wrap="none" rtlCol="0">
            <a:spAutoFit/>
          </a:bodyPr>
          <a:lstStyle/>
          <a:p>
            <a:r>
              <a:rPr lang="ru-RU" sz="2800" dirty="0"/>
              <a:t>Особенные</a:t>
            </a:r>
            <a:endParaRPr lang="sl-SI" sz="2800" dirty="0"/>
          </a:p>
        </p:txBody>
      </p:sp>
    </p:spTree>
    <p:extLst>
      <p:ext uri="{BB962C8B-B14F-4D97-AF65-F5344CB8AC3E}">
        <p14:creationId xmlns:p14="http://schemas.microsoft.com/office/powerpoint/2010/main" val="21819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56889" y="6032035"/>
            <a:ext cx="2952328" cy="822627"/>
          </a:xfrm>
        </p:spPr>
        <p:txBody>
          <a:bodyPr>
            <a:normAutofit/>
          </a:bodyPr>
          <a:lstStyle/>
          <a:p>
            <a:r>
              <a:rPr lang="ru-RU" sz="3200" dirty="0"/>
              <a:t>Девочки (2012)</a:t>
            </a:r>
            <a:endParaRPr lang="sl-SI" sz="32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815" y="379433"/>
            <a:ext cx="4004168" cy="5683178"/>
          </a:xfrm>
          <a:prstGeom prst="rect">
            <a:avLst/>
          </a:prstGeom>
          <a:ln w="28575">
            <a:solidFill>
              <a:srgbClr val="C00000"/>
            </a:solidFill>
          </a:ln>
        </p:spPr>
      </p:pic>
      <p:sp>
        <p:nvSpPr>
          <p:cNvPr id="3" name="PoljeZBesedilom 2"/>
          <p:cNvSpPr txBox="1"/>
          <p:nvPr/>
        </p:nvSpPr>
        <p:spPr>
          <a:xfrm>
            <a:off x="350876" y="379433"/>
            <a:ext cx="3927935" cy="461665"/>
          </a:xfrm>
          <a:prstGeom prst="rect">
            <a:avLst/>
          </a:prstGeom>
          <a:solidFill>
            <a:schemeClr val="bg1"/>
          </a:solidFill>
        </p:spPr>
        <p:txBody>
          <a:bodyPr wrap="none" rtlCol="0">
            <a:spAutoFit/>
          </a:bodyPr>
          <a:lstStyle/>
          <a:p>
            <a:r>
              <a:rPr lang="ru-RU" sz="2400" dirty="0"/>
              <a:t>Особенная тема: </a:t>
            </a:r>
            <a:r>
              <a:rPr lang="ru-RU" sz="2400" b="1" dirty="0"/>
              <a:t>ДЕТСТВО</a:t>
            </a:r>
            <a:endParaRPr lang="sl-SI" sz="2400" b="1" dirty="0"/>
          </a:p>
        </p:txBody>
      </p:sp>
      <p:sp>
        <p:nvSpPr>
          <p:cNvPr id="6" name="Pravokotnik 5"/>
          <p:cNvSpPr/>
          <p:nvPr/>
        </p:nvSpPr>
        <p:spPr>
          <a:xfrm>
            <a:off x="179512" y="1124744"/>
            <a:ext cx="4572000" cy="3046988"/>
          </a:xfrm>
          <a:prstGeom prst="rect">
            <a:avLst/>
          </a:prstGeom>
        </p:spPr>
        <p:txBody>
          <a:bodyPr>
            <a:spAutoFit/>
          </a:bodyPr>
          <a:lstStyle/>
          <a:p>
            <a:pPr algn="just"/>
            <a:r>
              <a:rPr lang="ru-RU" sz="2400" dirty="0"/>
              <a:t>«В жизни человека есть </a:t>
            </a:r>
            <a:r>
              <a:rPr lang="ru-RU" sz="2400" b="1" dirty="0"/>
              <a:t>периоды</a:t>
            </a:r>
            <a:r>
              <a:rPr lang="ru-RU" sz="2400" dirty="0"/>
              <a:t>, когда он очень </a:t>
            </a:r>
            <a:r>
              <a:rPr lang="ru-RU" sz="2400" b="1" dirty="0"/>
              <a:t>чувствителен</a:t>
            </a:r>
            <a:r>
              <a:rPr lang="ru-RU" sz="2400" dirty="0"/>
              <a:t>. Прежде всего – время детства, когда </a:t>
            </a:r>
            <a:r>
              <a:rPr lang="ru-RU" sz="2400" b="1" dirty="0"/>
              <a:t>всё укрупнено, усилено, имеет дополнительные краски, как будто существует ещё один спектр цветов, звуков</a:t>
            </a:r>
            <a:r>
              <a:rPr lang="ru-RU" sz="2400" dirty="0"/>
              <a:t>… </a:t>
            </a:r>
          </a:p>
        </p:txBody>
      </p:sp>
      <p:sp>
        <p:nvSpPr>
          <p:cNvPr id="7" name="Pravokotnik 6"/>
          <p:cNvSpPr/>
          <p:nvPr/>
        </p:nvSpPr>
        <p:spPr>
          <a:xfrm>
            <a:off x="328604" y="4492951"/>
            <a:ext cx="4572000" cy="1569660"/>
          </a:xfrm>
          <a:prstGeom prst="rect">
            <a:avLst/>
          </a:prstGeom>
        </p:spPr>
        <p:txBody>
          <a:bodyPr>
            <a:spAutoFit/>
          </a:bodyPr>
          <a:lstStyle/>
          <a:p>
            <a:pPr algn="just"/>
            <a:r>
              <a:rPr lang="ru-RU" sz="2400" b="1" dirty="0"/>
              <a:t>Стереоскопическое зрение ребенка срабатывает и до сих пор</a:t>
            </a:r>
            <a:r>
              <a:rPr lang="ru-RU" sz="2400" dirty="0"/>
              <a:t>: меня так и не отпускают мои детские воспоминания» </a:t>
            </a:r>
          </a:p>
        </p:txBody>
      </p:sp>
    </p:spTree>
    <p:extLst>
      <p:ext uri="{BB962C8B-B14F-4D97-AF65-F5344CB8AC3E}">
        <p14:creationId xmlns:p14="http://schemas.microsoft.com/office/powerpoint/2010/main" val="191286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4522"/>
            <a:ext cx="3960439" cy="5641467"/>
          </a:xfrm>
          <a:prstGeom prst="rect">
            <a:avLst/>
          </a:prstGeom>
        </p:spPr>
      </p:pic>
      <p:sp>
        <p:nvSpPr>
          <p:cNvPr id="5" name="PoljeZBesedilom 4"/>
          <p:cNvSpPr txBox="1"/>
          <p:nvPr/>
        </p:nvSpPr>
        <p:spPr>
          <a:xfrm>
            <a:off x="395536" y="811475"/>
            <a:ext cx="3102452" cy="461665"/>
          </a:xfrm>
          <a:prstGeom prst="rect">
            <a:avLst/>
          </a:prstGeom>
          <a:solidFill>
            <a:schemeClr val="bg2"/>
          </a:solidFill>
        </p:spPr>
        <p:txBody>
          <a:bodyPr wrap="none" rtlCol="0">
            <a:spAutoFit/>
          </a:bodyPr>
          <a:lstStyle/>
          <a:p>
            <a:r>
              <a:rPr lang="ru-RU" sz="2400" dirty="0"/>
              <a:t>Счастье «на заплатке»</a:t>
            </a:r>
            <a:endParaRPr lang="sl-SI" sz="2400" dirty="0"/>
          </a:p>
        </p:txBody>
      </p:sp>
      <p:sp>
        <p:nvSpPr>
          <p:cNvPr id="6" name="PoljeZBesedilom 5"/>
          <p:cNvSpPr txBox="1"/>
          <p:nvPr/>
        </p:nvSpPr>
        <p:spPr>
          <a:xfrm>
            <a:off x="3324827" y="5562769"/>
            <a:ext cx="902811" cy="523220"/>
          </a:xfrm>
          <a:prstGeom prst="rect">
            <a:avLst/>
          </a:prstGeom>
          <a:noFill/>
        </p:spPr>
        <p:txBody>
          <a:bodyPr wrap="none" rtlCol="0">
            <a:spAutoFit/>
          </a:bodyPr>
          <a:lstStyle/>
          <a:p>
            <a:r>
              <a:rPr lang="ru-RU" sz="2800" b="1" dirty="0"/>
              <a:t>2013</a:t>
            </a:r>
            <a:endParaRPr lang="sl-SI" sz="2800" b="1" dirty="0"/>
          </a:p>
        </p:txBody>
      </p:sp>
      <p:sp>
        <p:nvSpPr>
          <p:cNvPr id="2" name="Pravokotnik 1"/>
          <p:cNvSpPr/>
          <p:nvPr/>
        </p:nvSpPr>
        <p:spPr>
          <a:xfrm>
            <a:off x="393681" y="1674186"/>
            <a:ext cx="2369816" cy="461665"/>
          </a:xfrm>
          <a:prstGeom prst="rect">
            <a:avLst/>
          </a:prstGeom>
          <a:solidFill>
            <a:schemeClr val="bg2"/>
          </a:solidFill>
        </p:spPr>
        <p:txBody>
          <a:bodyPr wrap="none">
            <a:spAutoFit/>
          </a:bodyPr>
          <a:lstStyle/>
          <a:p>
            <a:r>
              <a:rPr lang="ru-RU" sz="2400" dirty="0"/>
              <a:t>Счастье вопреки</a:t>
            </a:r>
          </a:p>
        </p:txBody>
      </p:sp>
      <p:sp>
        <p:nvSpPr>
          <p:cNvPr id="3" name="Pravokotnik 2"/>
          <p:cNvSpPr/>
          <p:nvPr/>
        </p:nvSpPr>
        <p:spPr>
          <a:xfrm>
            <a:off x="386561" y="2429229"/>
            <a:ext cx="2279278" cy="461665"/>
          </a:xfrm>
          <a:prstGeom prst="rect">
            <a:avLst/>
          </a:prstGeom>
          <a:solidFill>
            <a:schemeClr val="bg2"/>
          </a:solidFill>
        </p:spPr>
        <p:txBody>
          <a:bodyPr wrap="none">
            <a:spAutoFit/>
          </a:bodyPr>
          <a:lstStyle/>
          <a:p>
            <a:r>
              <a:rPr lang="ru-RU" sz="2400" dirty="0"/>
              <a:t>Счастье нищего</a:t>
            </a:r>
          </a:p>
        </p:txBody>
      </p:sp>
      <p:sp>
        <p:nvSpPr>
          <p:cNvPr id="7" name="Pravokotnik 6"/>
          <p:cNvSpPr/>
          <p:nvPr/>
        </p:nvSpPr>
        <p:spPr>
          <a:xfrm>
            <a:off x="399440" y="3300600"/>
            <a:ext cx="3753272" cy="461665"/>
          </a:xfrm>
          <a:prstGeom prst="rect">
            <a:avLst/>
          </a:prstGeom>
          <a:solidFill>
            <a:schemeClr val="bg1">
              <a:lumMod val="85000"/>
            </a:schemeClr>
          </a:solidFill>
        </p:spPr>
        <p:txBody>
          <a:bodyPr wrap="none">
            <a:spAutoFit/>
          </a:bodyPr>
          <a:lstStyle/>
          <a:p>
            <a:r>
              <a:rPr lang="ru-RU" sz="2400" dirty="0"/>
              <a:t>Найти секрет этого счастья</a:t>
            </a:r>
            <a:endParaRPr lang="sl-SI" sz="2400" dirty="0"/>
          </a:p>
        </p:txBody>
      </p:sp>
    </p:spTree>
    <p:extLst>
      <p:ext uri="{BB962C8B-B14F-4D97-AF65-F5344CB8AC3E}">
        <p14:creationId xmlns:p14="http://schemas.microsoft.com/office/powerpoint/2010/main" val="352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5882006"/>
            <a:ext cx="6781800" cy="943000"/>
          </a:xfrm>
        </p:spPr>
        <p:txBody>
          <a:bodyPr>
            <a:normAutofit/>
          </a:bodyPr>
          <a:lstStyle/>
          <a:p>
            <a:r>
              <a:rPr lang="ru-RU" sz="4800" dirty="0"/>
              <a:t>Детство 45-53</a:t>
            </a:r>
            <a:endParaRPr lang="sl-SI" sz="4800" dirty="0"/>
          </a:p>
        </p:txBody>
      </p:sp>
      <p:sp>
        <p:nvSpPr>
          <p:cNvPr id="3" name="Ograda vsebine 2"/>
          <p:cNvSpPr>
            <a:spLocks noGrp="1"/>
          </p:cNvSpPr>
          <p:nvPr>
            <p:ph idx="1"/>
          </p:nvPr>
        </p:nvSpPr>
        <p:spPr>
          <a:xfrm>
            <a:off x="467544" y="2852936"/>
            <a:ext cx="7543800" cy="2520280"/>
          </a:xfrm>
        </p:spPr>
        <p:txBody>
          <a:bodyPr>
            <a:normAutofit lnSpcReduction="10000"/>
          </a:bodyPr>
          <a:lstStyle/>
          <a:p>
            <a:pPr algn="just"/>
            <a:endParaRPr lang="ru-RU" dirty="0"/>
          </a:p>
          <a:p>
            <a:pPr algn="just"/>
            <a:r>
              <a:rPr lang="ru-RU" dirty="0"/>
              <a:t>Даже мне, рожденной в середине войны, пережившей </a:t>
            </a:r>
            <a:r>
              <a:rPr lang="ru-RU" b="1" dirty="0"/>
              <a:t>скудные и тяжелые послевоенные времена, </a:t>
            </a:r>
            <a:r>
              <a:rPr lang="ru-RU" b="1" dirty="0">
                <a:solidFill>
                  <a:srgbClr val="FF0000"/>
                </a:solidFill>
              </a:rPr>
              <a:t>открылась какая-то новая правда о характере нашего народа – простодушном, бесконечно терпеливом, мужественном и милосердном </a:t>
            </a:r>
            <a:r>
              <a:rPr lang="ru-RU" dirty="0"/>
              <a:t>и о природе власти – всегда бесчеловечной и циничной. </a:t>
            </a:r>
          </a:p>
          <a:p>
            <a:pPr algn="just"/>
            <a:endParaRPr lang="sl-SI" dirty="0"/>
          </a:p>
          <a:p>
            <a:pPr algn="just"/>
            <a:endParaRPr lang="sl-SI" dirty="0"/>
          </a:p>
        </p:txBody>
      </p:sp>
      <p:sp>
        <p:nvSpPr>
          <p:cNvPr id="4" name="Pravokotnik 3"/>
          <p:cNvSpPr/>
          <p:nvPr/>
        </p:nvSpPr>
        <p:spPr>
          <a:xfrm>
            <a:off x="755576" y="548680"/>
            <a:ext cx="7776864" cy="1938992"/>
          </a:xfrm>
          <a:prstGeom prst="rect">
            <a:avLst/>
          </a:prstGeom>
        </p:spPr>
        <p:txBody>
          <a:bodyPr wrap="square">
            <a:spAutoFit/>
          </a:bodyPr>
          <a:lstStyle/>
          <a:p>
            <a:pPr algn="just"/>
            <a:r>
              <a:rPr lang="ru-RU" sz="2400" b="1" dirty="0"/>
              <a:t>Иногда мы говорим: «жестокие времена». Но все времена по-своему жестоки. И по-своему интересны. Время создает определенные человеческие характеры, а что определяет характер времени? Вот неразрешимый вопрос!</a:t>
            </a:r>
          </a:p>
        </p:txBody>
      </p:sp>
    </p:spTree>
    <p:extLst>
      <p:ext uri="{BB962C8B-B14F-4D97-AF65-F5344CB8AC3E}">
        <p14:creationId xmlns:p14="http://schemas.microsoft.com/office/powerpoint/2010/main" val="451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472" y="6093296"/>
            <a:ext cx="8130136" cy="654968"/>
          </a:xfrm>
        </p:spPr>
        <p:txBody>
          <a:bodyPr>
            <a:normAutofit/>
          </a:bodyPr>
          <a:lstStyle/>
          <a:p>
            <a:r>
              <a:rPr lang="ru-RU" sz="3200" dirty="0"/>
              <a:t>Энциклопедия послевоенной жизни (детей)</a:t>
            </a:r>
            <a:endParaRPr lang="sl-SI" sz="3200" dirty="0"/>
          </a:p>
        </p:txBody>
      </p:sp>
      <p:sp>
        <p:nvSpPr>
          <p:cNvPr id="3" name="Ograda vsebine 2"/>
          <p:cNvSpPr>
            <a:spLocks noGrp="1"/>
          </p:cNvSpPr>
          <p:nvPr>
            <p:ph idx="1"/>
          </p:nvPr>
        </p:nvSpPr>
        <p:spPr>
          <a:xfrm>
            <a:off x="269343" y="1050067"/>
            <a:ext cx="3707904" cy="5235068"/>
          </a:xfrm>
        </p:spPr>
        <p:txBody>
          <a:bodyPr>
            <a:normAutofit/>
          </a:bodyPr>
          <a:lstStyle/>
          <a:p>
            <a:pPr marL="0" indent="0">
              <a:buNone/>
            </a:pPr>
            <a:r>
              <a:rPr lang="sl-SI" b="1" dirty="0"/>
              <a:t>17 </a:t>
            </a:r>
            <a:r>
              <a:rPr lang="ru-RU" b="1" dirty="0"/>
              <a:t>глав</a:t>
            </a:r>
            <a:endParaRPr lang="sl-SI" b="1" dirty="0"/>
          </a:p>
          <a:p>
            <a:pPr marL="457200" indent="-457200">
              <a:buFont typeface="+mj-lt"/>
              <a:buAutoNum type="arabicPeriod"/>
            </a:pPr>
            <a:r>
              <a:rPr lang="ru-RU" dirty="0"/>
              <a:t>День победы</a:t>
            </a:r>
            <a:endParaRPr lang="sl-SI" dirty="0"/>
          </a:p>
          <a:p>
            <a:pPr marL="457200" indent="-457200">
              <a:buFont typeface="+mj-lt"/>
              <a:buAutoNum type="arabicPeriod"/>
            </a:pPr>
            <a:r>
              <a:rPr lang="ru-RU" dirty="0"/>
              <a:t>Ели...</a:t>
            </a:r>
            <a:endParaRPr lang="sl-SI" dirty="0"/>
          </a:p>
          <a:p>
            <a:pPr marL="457200" indent="-457200">
              <a:buFont typeface="+mj-lt"/>
              <a:buAutoNum type="arabicPeriod"/>
            </a:pPr>
            <a:r>
              <a:rPr lang="ru-RU" dirty="0"/>
              <a:t>Пили...</a:t>
            </a:r>
            <a:endParaRPr lang="sl-SI" dirty="0"/>
          </a:p>
          <a:p>
            <a:pPr marL="457200" indent="-457200">
              <a:buFont typeface="+mj-lt"/>
              <a:buAutoNum type="arabicPeriod"/>
            </a:pPr>
            <a:r>
              <a:rPr lang="ru-RU" dirty="0"/>
              <a:t>Мылись...</a:t>
            </a:r>
            <a:endParaRPr lang="sl-SI" dirty="0"/>
          </a:p>
          <a:p>
            <a:pPr marL="457200" indent="-457200">
              <a:buFont typeface="+mj-lt"/>
              <a:buAutoNum type="arabicPeriod"/>
            </a:pPr>
            <a:r>
              <a:rPr lang="ru-RU" dirty="0"/>
              <a:t>Одевались ...</a:t>
            </a:r>
            <a:endParaRPr lang="sl-SI" dirty="0"/>
          </a:p>
          <a:p>
            <a:pPr marL="457200" indent="-457200">
              <a:buFont typeface="+mj-lt"/>
              <a:buAutoNum type="arabicPeriod"/>
            </a:pPr>
            <a:r>
              <a:rPr lang="ru-RU" dirty="0"/>
              <a:t>Жизнь двора</a:t>
            </a:r>
            <a:endParaRPr lang="sl-SI" dirty="0"/>
          </a:p>
          <a:p>
            <a:pPr marL="457200" indent="-457200">
              <a:buFont typeface="+mj-lt"/>
              <a:buAutoNum type="arabicPeriod"/>
            </a:pPr>
            <a:r>
              <a:rPr lang="ru-RU" dirty="0"/>
              <a:t>Коммуналка и соседи</a:t>
            </a:r>
            <a:endParaRPr lang="sl-SI" dirty="0"/>
          </a:p>
          <a:p>
            <a:pPr marL="457200" indent="-457200">
              <a:buFont typeface="+mj-lt"/>
              <a:buAutoNum type="arabicPeriod"/>
            </a:pPr>
            <a:r>
              <a:rPr lang="ru-RU" dirty="0"/>
              <a:t>Животные</a:t>
            </a:r>
            <a:endParaRPr lang="sl-SI" dirty="0"/>
          </a:p>
          <a:p>
            <a:pPr marL="457200" indent="-457200">
              <a:buFont typeface="+mj-lt"/>
              <a:buAutoNum type="arabicPeriod"/>
            </a:pPr>
            <a:r>
              <a:rPr lang="ru-RU" dirty="0"/>
              <a:t>Школа</a:t>
            </a:r>
            <a:endParaRPr lang="sl-SI" dirty="0"/>
          </a:p>
        </p:txBody>
      </p:sp>
      <p:sp>
        <p:nvSpPr>
          <p:cNvPr id="4" name="PoljeZBesedilom 3"/>
          <p:cNvSpPr txBox="1"/>
          <p:nvPr/>
        </p:nvSpPr>
        <p:spPr>
          <a:xfrm>
            <a:off x="253473" y="314072"/>
            <a:ext cx="8841779" cy="738664"/>
          </a:xfrm>
          <a:prstGeom prst="rect">
            <a:avLst/>
          </a:prstGeom>
          <a:noFill/>
        </p:spPr>
        <p:txBody>
          <a:bodyPr wrap="none" rtlCol="0">
            <a:spAutoFit/>
          </a:bodyPr>
          <a:lstStyle/>
          <a:p>
            <a:r>
              <a:rPr lang="sl-SI" sz="2200" dirty="0">
                <a:hlinkClick r:id="rId2"/>
              </a:rPr>
              <a:t>https://www.litres.ru/ludmila-ulickaya/detstvo-45-53-a-zavtra-budet-schaste</a:t>
            </a:r>
            <a:r>
              <a:rPr lang="sl-SI" sz="2000" dirty="0">
                <a:hlinkClick r:id="rId2"/>
              </a:rPr>
              <a:t>/</a:t>
            </a:r>
            <a:endParaRPr lang="ru-RU" sz="2000" dirty="0"/>
          </a:p>
          <a:p>
            <a:endParaRPr lang="sl-SI" sz="2000" dirty="0"/>
          </a:p>
        </p:txBody>
      </p:sp>
      <p:sp>
        <p:nvSpPr>
          <p:cNvPr id="5" name="PoljeZBesedilom 4"/>
          <p:cNvSpPr txBox="1"/>
          <p:nvPr/>
        </p:nvSpPr>
        <p:spPr>
          <a:xfrm>
            <a:off x="3996579" y="1700808"/>
            <a:ext cx="3877408" cy="4154984"/>
          </a:xfrm>
          <a:prstGeom prst="rect">
            <a:avLst/>
          </a:prstGeom>
          <a:noFill/>
        </p:spPr>
        <p:txBody>
          <a:bodyPr wrap="none" rtlCol="0">
            <a:spAutoFit/>
          </a:bodyPr>
          <a:lstStyle/>
          <a:p>
            <a:pPr>
              <a:lnSpc>
                <a:spcPct val="150000"/>
              </a:lnSpc>
            </a:pPr>
            <a:r>
              <a:rPr lang="sl-SI" sz="2200" dirty="0">
                <a:solidFill>
                  <a:srgbClr val="C00000"/>
                </a:solidFill>
              </a:rPr>
              <a:t>10</a:t>
            </a:r>
            <a:r>
              <a:rPr lang="sl-SI" sz="2200" dirty="0"/>
              <a:t>. </a:t>
            </a:r>
            <a:r>
              <a:rPr lang="ru-RU" sz="2200" dirty="0"/>
              <a:t>Детдом</a:t>
            </a:r>
            <a:endParaRPr lang="sl-SI" sz="2200" dirty="0"/>
          </a:p>
          <a:p>
            <a:pPr>
              <a:lnSpc>
                <a:spcPct val="150000"/>
              </a:lnSpc>
            </a:pPr>
            <a:r>
              <a:rPr lang="sl-SI" sz="2200" dirty="0">
                <a:solidFill>
                  <a:srgbClr val="C00000"/>
                </a:solidFill>
              </a:rPr>
              <a:t>11</a:t>
            </a:r>
            <a:r>
              <a:rPr lang="sl-SI" sz="2200" dirty="0"/>
              <a:t>. </a:t>
            </a:r>
            <a:r>
              <a:rPr lang="ru-RU" sz="2200" dirty="0"/>
              <a:t>Жизнь города</a:t>
            </a:r>
            <a:endParaRPr lang="sl-SI" sz="2200" dirty="0"/>
          </a:p>
          <a:p>
            <a:pPr>
              <a:lnSpc>
                <a:spcPct val="150000"/>
              </a:lnSpc>
            </a:pPr>
            <a:r>
              <a:rPr lang="sl-SI" sz="2200" dirty="0">
                <a:solidFill>
                  <a:srgbClr val="C00000"/>
                </a:solidFill>
              </a:rPr>
              <a:t>12. </a:t>
            </a:r>
            <a:r>
              <a:rPr lang="ru-RU" sz="2200" dirty="0"/>
              <a:t>Жизнь деревни</a:t>
            </a:r>
            <a:endParaRPr lang="sl-SI" sz="2200" dirty="0"/>
          </a:p>
          <a:p>
            <a:pPr>
              <a:lnSpc>
                <a:spcPct val="150000"/>
              </a:lnSpc>
            </a:pPr>
            <a:r>
              <a:rPr lang="sl-SI" sz="2200" dirty="0">
                <a:solidFill>
                  <a:srgbClr val="C00000"/>
                </a:solidFill>
              </a:rPr>
              <a:t>13. </a:t>
            </a:r>
            <a:r>
              <a:rPr lang="ru-RU" sz="2200" dirty="0"/>
              <a:t>Инвалиды</a:t>
            </a:r>
            <a:endParaRPr lang="sl-SI" sz="2200" dirty="0"/>
          </a:p>
          <a:p>
            <a:pPr>
              <a:lnSpc>
                <a:spcPct val="150000"/>
              </a:lnSpc>
            </a:pPr>
            <a:r>
              <a:rPr lang="sl-SI" sz="2200" dirty="0">
                <a:solidFill>
                  <a:srgbClr val="C00000"/>
                </a:solidFill>
              </a:rPr>
              <a:t>14. </a:t>
            </a:r>
            <a:r>
              <a:rPr lang="ru-RU" sz="2200" dirty="0"/>
              <a:t>Военнопленные</a:t>
            </a:r>
            <a:endParaRPr lang="sl-SI" sz="2200" dirty="0"/>
          </a:p>
          <a:p>
            <a:pPr>
              <a:lnSpc>
                <a:spcPct val="150000"/>
              </a:lnSpc>
            </a:pPr>
            <a:r>
              <a:rPr lang="sl-SI" sz="2200" dirty="0">
                <a:solidFill>
                  <a:srgbClr val="C00000"/>
                </a:solidFill>
              </a:rPr>
              <a:t>15.</a:t>
            </a:r>
            <a:r>
              <a:rPr lang="ru-RU" sz="2200" dirty="0"/>
              <a:t> Про страх</a:t>
            </a:r>
            <a:endParaRPr lang="sl-SI" sz="2200" dirty="0"/>
          </a:p>
          <a:p>
            <a:pPr>
              <a:lnSpc>
                <a:spcPct val="150000"/>
              </a:lnSpc>
            </a:pPr>
            <a:r>
              <a:rPr lang="sl-SI" sz="2200" dirty="0">
                <a:solidFill>
                  <a:srgbClr val="C00000"/>
                </a:solidFill>
              </a:rPr>
              <a:t>16. </a:t>
            </a:r>
            <a:r>
              <a:rPr lang="ru-RU" sz="2200" dirty="0"/>
              <a:t>Все умрут. И Сталин тоже?</a:t>
            </a:r>
            <a:endParaRPr lang="sl-SI" sz="2200" dirty="0"/>
          </a:p>
          <a:p>
            <a:pPr>
              <a:lnSpc>
                <a:spcPct val="150000"/>
              </a:lnSpc>
            </a:pPr>
            <a:r>
              <a:rPr lang="sl-SI" sz="2200" dirty="0">
                <a:solidFill>
                  <a:srgbClr val="C00000"/>
                </a:solidFill>
              </a:rPr>
              <a:t>17. </a:t>
            </a:r>
            <a:r>
              <a:rPr lang="ru-RU" sz="2200" dirty="0"/>
              <a:t>Биографии в письмах</a:t>
            </a:r>
            <a:endParaRPr lang="sl-SI" sz="2200" dirty="0"/>
          </a:p>
        </p:txBody>
      </p:sp>
      <p:sp>
        <p:nvSpPr>
          <p:cNvPr id="7" name="Naslov 1"/>
          <p:cNvSpPr txBox="1">
            <a:spLocks/>
          </p:cNvSpPr>
          <p:nvPr/>
        </p:nvSpPr>
        <p:spPr>
          <a:xfrm>
            <a:off x="24621" y="581236"/>
            <a:ext cx="6781800" cy="943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dirty="0"/>
              <a:t>Детство 45-53</a:t>
            </a:r>
            <a:endParaRPr lang="sl-SI" sz="4000" dirty="0"/>
          </a:p>
        </p:txBody>
      </p:sp>
    </p:spTree>
    <p:extLst>
      <p:ext uri="{BB962C8B-B14F-4D97-AF65-F5344CB8AC3E}">
        <p14:creationId xmlns:p14="http://schemas.microsoft.com/office/powerpoint/2010/main" val="156280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45224"/>
            <a:ext cx="6781800" cy="726976"/>
          </a:xfrm>
        </p:spPr>
        <p:txBody>
          <a:bodyPr>
            <a:normAutofit fontScale="90000"/>
          </a:bodyPr>
          <a:lstStyle/>
          <a:p>
            <a:r>
              <a:rPr lang="ru-RU" dirty="0"/>
              <a:t>Детство 45-53</a:t>
            </a:r>
            <a:endParaRPr lang="sl-SI" dirty="0"/>
          </a:p>
        </p:txBody>
      </p:sp>
      <p:sp>
        <p:nvSpPr>
          <p:cNvPr id="3" name="Ograda vsebine 2"/>
          <p:cNvSpPr>
            <a:spLocks noGrp="1"/>
          </p:cNvSpPr>
          <p:nvPr>
            <p:ph idx="1"/>
          </p:nvPr>
        </p:nvSpPr>
        <p:spPr>
          <a:xfrm>
            <a:off x="2051720" y="3573016"/>
            <a:ext cx="6624736" cy="1800200"/>
          </a:xfrm>
        </p:spPr>
        <p:txBody>
          <a:bodyPr>
            <a:normAutofit/>
          </a:bodyPr>
          <a:lstStyle/>
          <a:p>
            <a:r>
              <a:rPr lang="ru-RU" dirty="0"/>
              <a:t>Мы задумали вспомнить о поколении тех, чье детство пришлось на конец войны, послевоенные годы 1945–1953. Для меня это – ровесники, для других – родители…</a:t>
            </a:r>
            <a:endParaRPr lang="sl-SI" dirty="0"/>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76672"/>
            <a:ext cx="4536504" cy="3024336"/>
          </a:xfrm>
          <a:prstGeom prst="rect">
            <a:avLst/>
          </a:prstGeom>
        </p:spPr>
      </p:pic>
    </p:spTree>
    <p:extLst>
      <p:ext uri="{BB962C8B-B14F-4D97-AF65-F5344CB8AC3E}">
        <p14:creationId xmlns:p14="http://schemas.microsoft.com/office/powerpoint/2010/main" val="70361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6131024"/>
            <a:ext cx="6781800" cy="726976"/>
          </a:xfrm>
        </p:spPr>
        <p:txBody>
          <a:bodyPr>
            <a:normAutofit fontScale="90000"/>
          </a:bodyPr>
          <a:lstStyle/>
          <a:p>
            <a:r>
              <a:rPr lang="ru-RU" dirty="0"/>
              <a:t>Детство 45-53</a:t>
            </a:r>
            <a:endParaRPr lang="sl-SI" dirty="0"/>
          </a:p>
        </p:txBody>
      </p:sp>
      <p:sp>
        <p:nvSpPr>
          <p:cNvPr id="5" name="Pravokotnik 4"/>
          <p:cNvSpPr/>
          <p:nvPr/>
        </p:nvSpPr>
        <p:spPr>
          <a:xfrm>
            <a:off x="324786" y="4221088"/>
            <a:ext cx="8515929" cy="1785104"/>
          </a:xfrm>
          <a:prstGeom prst="rect">
            <a:avLst/>
          </a:prstGeom>
        </p:spPr>
        <p:txBody>
          <a:bodyPr wrap="square">
            <a:spAutoFit/>
          </a:bodyPr>
          <a:lstStyle/>
          <a:p>
            <a:r>
              <a:rPr lang="ru-RU" sz="2200" dirty="0"/>
              <a:t>С тех пор прошло много лет. </a:t>
            </a:r>
          </a:p>
          <a:p>
            <a:r>
              <a:rPr lang="ru-RU" sz="2200" dirty="0"/>
              <a:t>Вышли из употребления керосинка, колонка, печка. </a:t>
            </a:r>
          </a:p>
          <a:p>
            <a:r>
              <a:rPr lang="ru-RU" sz="2200" dirty="0"/>
              <a:t>Все больше забытого, и все мы беднеем от этого забвения. </a:t>
            </a:r>
          </a:p>
          <a:p>
            <a:r>
              <a:rPr lang="ru-RU" sz="2200" dirty="0"/>
              <a:t>Кроме большой истории, которая сохраняет даты и события, важные для страны, есть и «малая» история каждой семьи. </a:t>
            </a:r>
          </a:p>
        </p:txBody>
      </p:sp>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356" y="404665"/>
            <a:ext cx="5610624" cy="3672408"/>
          </a:xfrm>
          <a:prstGeom prst="rect">
            <a:avLst/>
          </a:prstGeom>
        </p:spPr>
      </p:pic>
    </p:spTree>
    <p:extLst>
      <p:ext uri="{BB962C8B-B14F-4D97-AF65-F5344CB8AC3E}">
        <p14:creationId xmlns:p14="http://schemas.microsoft.com/office/powerpoint/2010/main" val="19031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5512" y="-157891"/>
            <a:ext cx="8229600" cy="1143000"/>
          </a:xfrm>
        </p:spPr>
        <p:txBody>
          <a:bodyPr>
            <a:normAutofit/>
          </a:bodyPr>
          <a:lstStyle/>
          <a:p>
            <a:pPr algn="ctr"/>
            <a:r>
              <a:rPr lang="ru-RU" sz="3600" dirty="0"/>
              <a:t>Произведения </a:t>
            </a:r>
            <a:endParaRPr lang="sl-SI" sz="36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 y="427129"/>
            <a:ext cx="1956668" cy="2865121"/>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 y="3404789"/>
            <a:ext cx="1524832" cy="2505081"/>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990" y="1085502"/>
            <a:ext cx="1740644" cy="2374736"/>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164" y="1001270"/>
            <a:ext cx="1596628" cy="2543200"/>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0634" y="1085502"/>
            <a:ext cx="1700001" cy="2319287"/>
          </a:xfrm>
          <a:prstGeom prst="rect">
            <a:avLst/>
          </a:prstGeom>
        </p:spPr>
      </p:pic>
      <p:pic>
        <p:nvPicPr>
          <p:cNvPr id="9" name="Slika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4530" y="427129"/>
            <a:ext cx="1893213" cy="2596406"/>
          </a:xfrm>
          <a:prstGeom prst="rect">
            <a:avLst/>
          </a:prstGeom>
        </p:spPr>
      </p:pic>
      <p:pic>
        <p:nvPicPr>
          <p:cNvPr id="10" name="Slika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9910" y="4148547"/>
            <a:ext cx="1624381" cy="2564202"/>
          </a:xfrm>
          <a:prstGeom prst="rect">
            <a:avLst/>
          </a:prstGeom>
        </p:spPr>
      </p:pic>
      <p:pic>
        <p:nvPicPr>
          <p:cNvPr id="11" name="Slika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4292" y="4611435"/>
            <a:ext cx="1191295" cy="1872035"/>
          </a:xfrm>
          <a:prstGeom prst="rect">
            <a:avLst/>
          </a:prstGeom>
        </p:spPr>
      </p:pic>
      <p:pic>
        <p:nvPicPr>
          <p:cNvPr id="12" name="Slika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5587" y="3534858"/>
            <a:ext cx="1570082" cy="2456057"/>
          </a:xfrm>
          <a:prstGeom prst="rect">
            <a:avLst/>
          </a:prstGeom>
        </p:spPr>
      </p:pic>
      <p:pic>
        <p:nvPicPr>
          <p:cNvPr id="13" name="Slika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1972" y="4382158"/>
            <a:ext cx="1496710" cy="2330591"/>
          </a:xfrm>
          <a:prstGeom prst="rect">
            <a:avLst/>
          </a:prstGeom>
        </p:spPr>
      </p:pic>
      <p:pic>
        <p:nvPicPr>
          <p:cNvPr id="14" name="Slika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5502" y="3185345"/>
            <a:ext cx="1570994" cy="2468705"/>
          </a:xfrm>
          <a:prstGeom prst="rect">
            <a:avLst/>
          </a:prstGeom>
        </p:spPr>
      </p:pic>
    </p:spTree>
    <p:extLst>
      <p:ext uri="{BB962C8B-B14F-4D97-AF65-F5344CB8AC3E}">
        <p14:creationId xmlns:p14="http://schemas.microsoft.com/office/powerpoint/2010/main" val="46436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6100261"/>
            <a:ext cx="6781800" cy="726976"/>
          </a:xfrm>
        </p:spPr>
        <p:txBody>
          <a:bodyPr>
            <a:normAutofit fontScale="90000"/>
          </a:bodyPr>
          <a:lstStyle/>
          <a:p>
            <a:r>
              <a:rPr lang="ru-RU" dirty="0"/>
              <a:t>Детство 45-53</a:t>
            </a:r>
            <a:endParaRPr lang="sl-SI" dirty="0"/>
          </a:p>
        </p:txBody>
      </p:sp>
      <p:sp>
        <p:nvSpPr>
          <p:cNvPr id="6" name="Pravokotnik 5"/>
          <p:cNvSpPr/>
          <p:nvPr/>
        </p:nvSpPr>
        <p:spPr>
          <a:xfrm>
            <a:off x="413284" y="476672"/>
            <a:ext cx="8712968" cy="1569660"/>
          </a:xfrm>
          <a:prstGeom prst="rect">
            <a:avLst/>
          </a:prstGeom>
        </p:spPr>
        <p:txBody>
          <a:bodyPr wrap="square">
            <a:spAutoFit/>
          </a:bodyPr>
          <a:lstStyle/>
          <a:p>
            <a:r>
              <a:rPr lang="ru-RU" sz="2400" dirty="0"/>
              <a:t>Если мы не расскажем своим детям, они не будут знать, что значили слова Сталин, победа, коммуналка, этап, свидание, партсобрание… Не поймут, что значит «довесок» (к буханке хлеба), новые ботинки или военная форма отца…</a:t>
            </a:r>
          </a:p>
        </p:txBody>
      </p:sp>
      <p:pic>
        <p:nvPicPr>
          <p:cNvPr id="10" name="Slik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231445"/>
            <a:ext cx="5580112" cy="3675899"/>
          </a:xfrm>
          <a:prstGeom prst="rect">
            <a:avLst/>
          </a:prstGeom>
        </p:spPr>
      </p:pic>
    </p:spTree>
    <p:extLst>
      <p:ext uri="{BB962C8B-B14F-4D97-AF65-F5344CB8AC3E}">
        <p14:creationId xmlns:p14="http://schemas.microsoft.com/office/powerpoint/2010/main" val="77333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513" y="5857316"/>
            <a:ext cx="6781800" cy="726976"/>
          </a:xfrm>
        </p:spPr>
        <p:txBody>
          <a:bodyPr>
            <a:normAutofit fontScale="90000"/>
          </a:bodyPr>
          <a:lstStyle/>
          <a:p>
            <a:r>
              <a:rPr lang="ru-RU" dirty="0"/>
              <a:t>Детство 45-53</a:t>
            </a:r>
            <a:endParaRPr lang="sl-SI" dirty="0"/>
          </a:p>
        </p:txBody>
      </p:sp>
      <p:sp>
        <p:nvSpPr>
          <p:cNvPr id="4" name="Pravokotnik 3"/>
          <p:cNvSpPr/>
          <p:nvPr/>
        </p:nvSpPr>
        <p:spPr>
          <a:xfrm>
            <a:off x="298513" y="3836671"/>
            <a:ext cx="4345495" cy="1200329"/>
          </a:xfrm>
          <a:prstGeom prst="rect">
            <a:avLst/>
          </a:prstGeom>
        </p:spPr>
        <p:txBody>
          <a:bodyPr wrap="square">
            <a:spAutoFit/>
          </a:bodyPr>
          <a:lstStyle/>
          <a:p>
            <a:r>
              <a:rPr lang="ru-RU" sz="2400" dirty="0"/>
              <a:t>Мы должны, </a:t>
            </a:r>
          </a:p>
          <a:p>
            <a:r>
              <a:rPr lang="ru-RU" sz="2400" dirty="0"/>
              <a:t>мы обязаны делать </a:t>
            </a:r>
          </a:p>
          <a:p>
            <a:r>
              <a:rPr lang="ru-RU" sz="2400" dirty="0"/>
              <a:t>это усилие воспоминания.</a:t>
            </a:r>
            <a:endParaRPr lang="sl-SI" sz="2400" dirty="0"/>
          </a:p>
        </p:txBody>
      </p:sp>
      <p:sp>
        <p:nvSpPr>
          <p:cNvPr id="7" name="Pravokotnik 6"/>
          <p:cNvSpPr/>
          <p:nvPr/>
        </p:nvSpPr>
        <p:spPr>
          <a:xfrm>
            <a:off x="304517" y="764704"/>
            <a:ext cx="4464496" cy="2677656"/>
          </a:xfrm>
          <a:prstGeom prst="rect">
            <a:avLst/>
          </a:prstGeom>
        </p:spPr>
        <p:txBody>
          <a:bodyPr wrap="square">
            <a:spAutoFit/>
          </a:bodyPr>
          <a:lstStyle/>
          <a:p>
            <a:r>
              <a:rPr lang="ru-RU" sz="2400" dirty="0"/>
              <a:t>То, о чем мы не смогли рассказать словами, дополнят потрепанные и выцветшие фотографии из семейных альбомов. И мы часто даже не можем вспомнить имена этих людей…</a:t>
            </a:r>
            <a:endParaRPr lang="sl-SI" sz="2400"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76672"/>
            <a:ext cx="4176464" cy="5744132"/>
          </a:xfrm>
          <a:prstGeom prst="rect">
            <a:avLst/>
          </a:prstGeom>
        </p:spPr>
      </p:pic>
    </p:spTree>
    <p:extLst>
      <p:ext uri="{BB962C8B-B14F-4D97-AF65-F5344CB8AC3E}">
        <p14:creationId xmlns:p14="http://schemas.microsoft.com/office/powerpoint/2010/main" val="6727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4106730" cy="5751722"/>
          </a:xfrm>
          <a:prstGeom prst="rect">
            <a:avLst/>
          </a:prstGeom>
        </p:spPr>
      </p:pic>
      <p:sp>
        <p:nvSpPr>
          <p:cNvPr id="11" name="PoljeZBesedilom 10"/>
          <p:cNvSpPr txBox="1"/>
          <p:nvPr/>
        </p:nvSpPr>
        <p:spPr>
          <a:xfrm>
            <a:off x="4504653" y="543568"/>
            <a:ext cx="4639347" cy="1200329"/>
          </a:xfrm>
          <a:prstGeom prst="rect">
            <a:avLst/>
          </a:prstGeom>
          <a:noFill/>
        </p:spPr>
        <p:txBody>
          <a:bodyPr wrap="none" rtlCol="0">
            <a:spAutoFit/>
          </a:bodyPr>
          <a:lstStyle/>
          <a:p>
            <a:r>
              <a:rPr lang="ru-RU" sz="2400" b="1" dirty="0"/>
              <a:t>Бедная счастливая Колыванова</a:t>
            </a:r>
          </a:p>
          <a:p>
            <a:r>
              <a:rPr lang="ru-RU" sz="2400" b="1" dirty="0"/>
              <a:t>1994 год</a:t>
            </a:r>
          </a:p>
          <a:p>
            <a:r>
              <a:rPr lang="ru-RU" sz="2400" b="1" dirty="0"/>
              <a:t>Цикл «Девочки»</a:t>
            </a:r>
            <a:endParaRPr lang="sl-SI" sz="2400" b="1" dirty="0"/>
          </a:p>
        </p:txBody>
      </p:sp>
      <p:sp>
        <p:nvSpPr>
          <p:cNvPr id="2" name="Pravokotnik 1"/>
          <p:cNvSpPr/>
          <p:nvPr/>
        </p:nvSpPr>
        <p:spPr>
          <a:xfrm>
            <a:off x="4531054" y="2060848"/>
            <a:ext cx="4572000" cy="1938992"/>
          </a:xfrm>
          <a:prstGeom prst="rect">
            <a:avLst/>
          </a:prstGeom>
        </p:spPr>
        <p:txBody>
          <a:bodyPr>
            <a:spAutoFit/>
          </a:bodyPr>
          <a:lstStyle/>
          <a:p>
            <a:pPr algn="just"/>
            <a:r>
              <a:rPr lang="ru-RU" sz="2400" dirty="0"/>
              <a:t>Русская лит-ра 19 века – если речь о детях, то всегда мальчики. Лев Толстой. Лев Кассиль. И так не только в русской литературе.</a:t>
            </a:r>
          </a:p>
          <a:p>
            <a:pPr algn="just"/>
            <a:r>
              <a:rPr lang="ru-RU" sz="2400" dirty="0"/>
              <a:t> </a:t>
            </a:r>
          </a:p>
        </p:txBody>
      </p:sp>
      <p:sp>
        <p:nvSpPr>
          <p:cNvPr id="3" name="Pravokotnik 2"/>
          <p:cNvSpPr/>
          <p:nvPr/>
        </p:nvSpPr>
        <p:spPr>
          <a:xfrm>
            <a:off x="4381165" y="3999840"/>
            <a:ext cx="4572000" cy="1569660"/>
          </a:xfrm>
          <a:prstGeom prst="rect">
            <a:avLst/>
          </a:prstGeom>
        </p:spPr>
        <p:txBody>
          <a:bodyPr>
            <a:spAutoFit/>
          </a:bodyPr>
          <a:lstStyle/>
          <a:p>
            <a:r>
              <a:rPr lang="ru-RU" sz="2400" b="1" dirty="0"/>
              <a:t>Девчачье детство </a:t>
            </a:r>
            <a:r>
              <a:rPr lang="ru-RU" sz="2400" dirty="0"/>
              <a:t>– новая тема, которую открыла Улицкая. До неё этой темой пристально никто не занимался. </a:t>
            </a:r>
            <a:endParaRPr lang="sl-SI" sz="2400" dirty="0"/>
          </a:p>
        </p:txBody>
      </p:sp>
    </p:spTree>
    <p:extLst>
      <p:ext uri="{BB962C8B-B14F-4D97-AF65-F5344CB8AC3E}">
        <p14:creationId xmlns:p14="http://schemas.microsoft.com/office/powerpoint/2010/main" val="187099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4106730" cy="5751722"/>
          </a:xfrm>
          <a:prstGeom prst="rect">
            <a:avLst/>
          </a:prstGeom>
        </p:spPr>
      </p:pic>
      <p:sp>
        <p:nvSpPr>
          <p:cNvPr id="9" name="PoljeZBesedilom 8"/>
          <p:cNvSpPr txBox="1"/>
          <p:nvPr/>
        </p:nvSpPr>
        <p:spPr>
          <a:xfrm>
            <a:off x="4504653" y="2507452"/>
            <a:ext cx="4324004" cy="738664"/>
          </a:xfrm>
          <a:prstGeom prst="rect">
            <a:avLst/>
          </a:prstGeom>
          <a:noFill/>
        </p:spPr>
        <p:txBody>
          <a:bodyPr wrap="none" rtlCol="0">
            <a:spAutoFit/>
          </a:bodyPr>
          <a:lstStyle/>
          <a:p>
            <a:r>
              <a:rPr lang="ru-RU" sz="2400" dirty="0"/>
              <a:t>История для «желтой прессы»?</a:t>
            </a:r>
            <a:endParaRPr lang="sl-SI" sz="2400" dirty="0"/>
          </a:p>
          <a:p>
            <a:endParaRPr lang="sl-SI" dirty="0"/>
          </a:p>
        </p:txBody>
      </p:sp>
      <p:sp>
        <p:nvSpPr>
          <p:cNvPr id="10" name="PoljeZBesedilom 9"/>
          <p:cNvSpPr txBox="1"/>
          <p:nvPr/>
        </p:nvSpPr>
        <p:spPr>
          <a:xfrm>
            <a:off x="4495334" y="3501008"/>
            <a:ext cx="4181122" cy="1384995"/>
          </a:xfrm>
          <a:prstGeom prst="rect">
            <a:avLst/>
          </a:prstGeom>
          <a:noFill/>
        </p:spPr>
        <p:txBody>
          <a:bodyPr wrap="square" rtlCol="0">
            <a:spAutoFit/>
          </a:bodyPr>
          <a:lstStyle/>
          <a:p>
            <a:r>
              <a:rPr lang="ru-RU" sz="2800" dirty="0"/>
              <a:t>Улицкая из этого делает что-то совершенно иное,</a:t>
            </a:r>
          </a:p>
          <a:p>
            <a:r>
              <a:rPr lang="ru-RU" sz="2800" dirty="0"/>
              <a:t>Что-то совершенно свое.</a:t>
            </a:r>
            <a:endParaRPr lang="sl-SI" sz="2800" dirty="0"/>
          </a:p>
        </p:txBody>
      </p:sp>
      <p:sp>
        <p:nvSpPr>
          <p:cNvPr id="11" name="PoljeZBesedilom 10"/>
          <p:cNvSpPr txBox="1"/>
          <p:nvPr/>
        </p:nvSpPr>
        <p:spPr>
          <a:xfrm>
            <a:off x="4504653" y="543568"/>
            <a:ext cx="4639347" cy="1200329"/>
          </a:xfrm>
          <a:prstGeom prst="rect">
            <a:avLst/>
          </a:prstGeom>
          <a:noFill/>
        </p:spPr>
        <p:txBody>
          <a:bodyPr wrap="none" rtlCol="0">
            <a:spAutoFit/>
          </a:bodyPr>
          <a:lstStyle/>
          <a:p>
            <a:r>
              <a:rPr lang="ru-RU" sz="2400" b="1" dirty="0"/>
              <a:t>Бедная счастливая Колыванова</a:t>
            </a:r>
          </a:p>
          <a:p>
            <a:r>
              <a:rPr lang="ru-RU" sz="2400" b="1" dirty="0"/>
              <a:t>1994 год</a:t>
            </a:r>
          </a:p>
          <a:p>
            <a:r>
              <a:rPr lang="ru-RU" sz="2400" b="1" dirty="0"/>
              <a:t>Цикл «Девочки»</a:t>
            </a:r>
            <a:endParaRPr lang="sl-SI" sz="2400" b="1" dirty="0"/>
          </a:p>
        </p:txBody>
      </p:sp>
    </p:spTree>
    <p:extLst>
      <p:ext uri="{BB962C8B-B14F-4D97-AF65-F5344CB8AC3E}">
        <p14:creationId xmlns:p14="http://schemas.microsoft.com/office/powerpoint/2010/main" val="422791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8456" y="5877272"/>
            <a:ext cx="7056784" cy="824211"/>
          </a:xfrm>
        </p:spPr>
        <p:txBody>
          <a:bodyPr>
            <a:normAutofit/>
          </a:bodyPr>
          <a:lstStyle/>
          <a:p>
            <a:r>
              <a:rPr lang="ru-RU" sz="3200" dirty="0"/>
              <a:t>Бедная счастливая Колыванова</a:t>
            </a:r>
            <a:r>
              <a:rPr lang="sl-SI" sz="3200" dirty="0"/>
              <a:t>.</a:t>
            </a:r>
          </a:p>
        </p:txBody>
      </p:sp>
      <p:sp>
        <p:nvSpPr>
          <p:cNvPr id="3" name="Ograda vsebine 2"/>
          <p:cNvSpPr>
            <a:spLocks noGrp="1"/>
          </p:cNvSpPr>
          <p:nvPr>
            <p:ph idx="1"/>
          </p:nvPr>
        </p:nvSpPr>
        <p:spPr>
          <a:xfrm>
            <a:off x="4283968" y="507318"/>
            <a:ext cx="4367360" cy="3785778"/>
          </a:xfrm>
        </p:spPr>
        <p:txBody>
          <a:bodyPr>
            <a:normAutofit fontScale="85000" lnSpcReduction="20000"/>
          </a:bodyPr>
          <a:lstStyle/>
          <a:p>
            <a:pPr marL="0" indent="0" algn="just">
              <a:buNone/>
            </a:pPr>
            <a:endParaRPr lang="ru-RU" sz="2000" dirty="0"/>
          </a:p>
          <a:p>
            <a:pPr algn="just"/>
            <a:r>
              <a:rPr lang="ru-RU" sz="2800" dirty="0"/>
              <a:t>Послевоенное детство. Жили невероятно бедно. Дранные, заплатанные. </a:t>
            </a:r>
          </a:p>
          <a:p>
            <a:pPr algn="just"/>
            <a:r>
              <a:rPr lang="ru-RU" sz="2800" dirty="0"/>
              <a:t>Ощущение «А завтра будет счастье» – доминантное ощущение после войны. </a:t>
            </a:r>
          </a:p>
          <a:p>
            <a:pPr algn="just"/>
            <a:r>
              <a:rPr lang="ru-RU" sz="2800" dirty="0"/>
              <a:t>То, что сегодня невостанавимо. Этот мир девочек пронизан другой системой ценностей. Полностью другой.</a:t>
            </a:r>
            <a:r>
              <a:rPr lang="sl-SI" sz="2800" dirty="0"/>
              <a:t> </a:t>
            </a:r>
            <a:endParaRPr lang="ru-RU" sz="2800" dirty="0"/>
          </a:p>
          <a:p>
            <a:pPr algn="just"/>
            <a:endParaRPr lang="ru-RU" sz="2000" dirty="0"/>
          </a:p>
          <a:p>
            <a:endParaRPr lang="sl-SI" dirty="0"/>
          </a:p>
        </p:txBody>
      </p:sp>
      <p:sp>
        <p:nvSpPr>
          <p:cNvPr id="4" name="Pravokotnik 3"/>
          <p:cNvSpPr/>
          <p:nvPr/>
        </p:nvSpPr>
        <p:spPr>
          <a:xfrm>
            <a:off x="683568" y="4005064"/>
            <a:ext cx="7016293" cy="1569660"/>
          </a:xfrm>
          <a:prstGeom prst="rect">
            <a:avLst/>
          </a:prstGeom>
          <a:solidFill>
            <a:schemeClr val="bg2">
              <a:lumMod val="90000"/>
            </a:schemeClr>
          </a:solidFill>
        </p:spPr>
        <p:txBody>
          <a:bodyPr wrap="square">
            <a:spAutoFit/>
          </a:bodyPr>
          <a:lstStyle/>
          <a:p>
            <a:pPr algn="just"/>
            <a:r>
              <a:rPr lang="ru-RU" sz="2400" b="1" dirty="0"/>
              <a:t>Моя Колыванова – на самом деле счастливая</a:t>
            </a:r>
            <a:r>
              <a:rPr lang="ru-RU" sz="2400" dirty="0"/>
              <a:t>. </a:t>
            </a:r>
          </a:p>
          <a:p>
            <a:pPr algn="just"/>
            <a:r>
              <a:rPr lang="ru-RU" sz="2400" dirty="0"/>
              <a:t>То, что могло бы быть травмой, ломкой, страданием, </a:t>
            </a:r>
            <a:r>
              <a:rPr lang="ru-RU" sz="2400" b="1" dirty="0"/>
              <a:t>она прошла, не заметив,</a:t>
            </a:r>
            <a:r>
              <a:rPr lang="ru-RU" sz="2400" dirty="0"/>
              <a:t> потому что жизнь была такая – жестокая, суровая. </a:t>
            </a:r>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319"/>
            <a:ext cx="4381500" cy="2921000"/>
          </a:xfrm>
          <a:prstGeom prst="rect">
            <a:avLst/>
          </a:prstGeom>
        </p:spPr>
      </p:pic>
    </p:spTree>
    <p:extLst>
      <p:ext uri="{BB962C8B-B14F-4D97-AF65-F5344CB8AC3E}">
        <p14:creationId xmlns:p14="http://schemas.microsoft.com/office/powerpoint/2010/main" val="33015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9666" y="5092996"/>
            <a:ext cx="6781800" cy="1600200"/>
          </a:xfrm>
        </p:spPr>
        <p:txBody>
          <a:bodyPr>
            <a:normAutofit/>
          </a:bodyPr>
          <a:lstStyle/>
          <a:p>
            <a:r>
              <a:rPr lang="ru-RU" sz="3200" dirty="0"/>
              <a:t>Героини Улицкой: особенные </a:t>
            </a:r>
            <a:br>
              <a:rPr lang="ru-RU" sz="3200" dirty="0"/>
            </a:br>
            <a:r>
              <a:rPr lang="ru-RU" sz="2400" dirty="0"/>
              <a:t>(Сонечка Мармеладова ?)</a:t>
            </a:r>
            <a:endParaRPr lang="sl-SI" sz="2400" dirty="0"/>
          </a:p>
        </p:txBody>
      </p:sp>
      <p:sp>
        <p:nvSpPr>
          <p:cNvPr id="3" name="Ograda vsebine 2"/>
          <p:cNvSpPr>
            <a:spLocks noGrp="1"/>
          </p:cNvSpPr>
          <p:nvPr>
            <p:ph idx="1"/>
          </p:nvPr>
        </p:nvSpPr>
        <p:spPr>
          <a:xfrm>
            <a:off x="0" y="204918"/>
            <a:ext cx="9144000" cy="1827330"/>
          </a:xfrm>
        </p:spPr>
        <p:txBody>
          <a:bodyPr>
            <a:normAutofit/>
          </a:bodyPr>
          <a:lstStyle/>
          <a:p>
            <a:r>
              <a:rPr lang="ru-RU" dirty="0"/>
              <a:t>Женщина как невероятные создания, способные быть счастливыми в невероятных условиях</a:t>
            </a:r>
            <a:endParaRPr lang="sl-SI" dirty="0"/>
          </a:p>
          <a:p>
            <a:r>
              <a:rPr lang="ru-RU" dirty="0"/>
              <a:t>Главное отличие – альтруизм, великодушие, жертвенность.</a:t>
            </a:r>
            <a:endParaRPr lang="sl-SI" dirty="0"/>
          </a:p>
        </p:txBody>
      </p:sp>
      <p:sp>
        <p:nvSpPr>
          <p:cNvPr id="4" name="Elipsa 3"/>
          <p:cNvSpPr/>
          <p:nvPr/>
        </p:nvSpPr>
        <p:spPr>
          <a:xfrm>
            <a:off x="323528" y="1747664"/>
            <a:ext cx="201622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t>Сонечка</a:t>
            </a:r>
            <a:endParaRPr lang="sl-SI" sz="2500" b="1" dirty="0"/>
          </a:p>
        </p:txBody>
      </p:sp>
      <p:sp>
        <p:nvSpPr>
          <p:cNvPr id="5" name="Elipsa 4"/>
          <p:cNvSpPr/>
          <p:nvPr/>
        </p:nvSpPr>
        <p:spPr>
          <a:xfrm>
            <a:off x="1115616" y="2678731"/>
            <a:ext cx="19442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Бухара</a:t>
            </a:r>
            <a:endParaRPr lang="sl-SI" sz="2800" b="1" dirty="0"/>
          </a:p>
        </p:txBody>
      </p:sp>
      <p:sp>
        <p:nvSpPr>
          <p:cNvPr id="7" name="Elipsa 6"/>
          <p:cNvSpPr/>
          <p:nvPr/>
        </p:nvSpPr>
        <p:spPr>
          <a:xfrm>
            <a:off x="2649339" y="3590365"/>
            <a:ext cx="19442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Медея</a:t>
            </a:r>
            <a:endParaRPr lang="sl-SI" sz="2800" b="1" dirty="0"/>
          </a:p>
        </p:txBody>
      </p:sp>
      <p:sp>
        <p:nvSpPr>
          <p:cNvPr id="8" name="PoljeZBesedilom 7"/>
          <p:cNvSpPr txBox="1"/>
          <p:nvPr/>
        </p:nvSpPr>
        <p:spPr>
          <a:xfrm>
            <a:off x="2765323" y="1835532"/>
            <a:ext cx="5150000" cy="369332"/>
          </a:xfrm>
          <a:prstGeom prst="rect">
            <a:avLst/>
          </a:prstGeom>
          <a:noFill/>
        </p:spPr>
        <p:txBody>
          <a:bodyPr wrap="none" rtlCol="0">
            <a:spAutoFit/>
          </a:bodyPr>
          <a:lstStyle/>
          <a:p>
            <a:r>
              <a:rPr lang="ru-RU" dirty="0"/>
              <a:t>Принимает любовницу своего мужа и помогает ей</a:t>
            </a:r>
            <a:endParaRPr lang="sl-SI" dirty="0"/>
          </a:p>
        </p:txBody>
      </p:sp>
      <p:sp>
        <p:nvSpPr>
          <p:cNvPr id="9" name="PoljeZBesedilom 8"/>
          <p:cNvSpPr txBox="1"/>
          <p:nvPr/>
        </p:nvSpPr>
        <p:spPr>
          <a:xfrm>
            <a:off x="3207259" y="2574781"/>
            <a:ext cx="5038110" cy="646331"/>
          </a:xfrm>
          <a:prstGeom prst="rect">
            <a:avLst/>
          </a:prstGeom>
          <a:noFill/>
        </p:spPr>
        <p:txBody>
          <a:bodyPr wrap="none" rtlCol="0">
            <a:spAutoFit/>
          </a:bodyPr>
          <a:lstStyle/>
          <a:p>
            <a:r>
              <a:rPr lang="ru-RU" dirty="0"/>
              <a:t>Принимает инвалидность дочери (болезь Дауна)</a:t>
            </a:r>
          </a:p>
          <a:p>
            <a:r>
              <a:rPr lang="ru-RU" dirty="0"/>
              <a:t>И помогает ей найти счастье, такого же инвалида</a:t>
            </a:r>
            <a:endParaRPr lang="sl-SI" dirty="0"/>
          </a:p>
        </p:txBody>
      </p:sp>
      <p:sp>
        <p:nvSpPr>
          <p:cNvPr id="10" name="PoljeZBesedilom 9"/>
          <p:cNvSpPr txBox="1"/>
          <p:nvPr/>
        </p:nvSpPr>
        <p:spPr>
          <a:xfrm>
            <a:off x="4725066" y="3530040"/>
            <a:ext cx="4116961" cy="646331"/>
          </a:xfrm>
          <a:prstGeom prst="rect">
            <a:avLst/>
          </a:prstGeom>
          <a:noFill/>
        </p:spPr>
        <p:txBody>
          <a:bodyPr wrap="none" rtlCol="0">
            <a:spAutoFit/>
          </a:bodyPr>
          <a:lstStyle/>
          <a:p>
            <a:r>
              <a:rPr lang="ru-RU" dirty="0"/>
              <a:t>Принимает эгоистичных родственников</a:t>
            </a:r>
          </a:p>
          <a:p>
            <a:r>
              <a:rPr lang="ru-RU" dirty="0"/>
              <a:t>и помогает им, несмотря ни на что.</a:t>
            </a:r>
            <a:endParaRPr lang="sl-SI" dirty="0"/>
          </a:p>
        </p:txBody>
      </p:sp>
      <p:sp>
        <p:nvSpPr>
          <p:cNvPr id="6" name="Pravokotnik 5"/>
          <p:cNvSpPr/>
          <p:nvPr/>
        </p:nvSpPr>
        <p:spPr>
          <a:xfrm>
            <a:off x="379666" y="4492831"/>
            <a:ext cx="8496944" cy="1200329"/>
          </a:xfrm>
          <a:prstGeom prst="rect">
            <a:avLst/>
          </a:prstGeom>
        </p:spPr>
        <p:txBody>
          <a:bodyPr wrap="square">
            <a:spAutoFit/>
          </a:bodyPr>
          <a:lstStyle/>
          <a:p>
            <a:r>
              <a:rPr lang="ru-RU" sz="2400" dirty="0"/>
              <a:t>Героини Улицкой способны сохранить чистоту и ощущение счастья в невероятных условиях, вопреки всему тому, что их окружает, и несмотря на то, через что им нужно пройти</a:t>
            </a:r>
            <a:r>
              <a:rPr lang="sl-SI" sz="2400" dirty="0"/>
              <a:t>.</a:t>
            </a:r>
          </a:p>
        </p:txBody>
      </p:sp>
    </p:spTree>
    <p:extLst>
      <p:ext uri="{BB962C8B-B14F-4D97-AF65-F5344CB8AC3E}">
        <p14:creationId xmlns:p14="http://schemas.microsoft.com/office/powerpoint/2010/main" val="38099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p:bldP spid="10"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1303" y="5257800"/>
            <a:ext cx="6781800" cy="1600200"/>
          </a:xfrm>
        </p:spPr>
        <p:txBody>
          <a:bodyPr>
            <a:normAutofit/>
          </a:bodyPr>
          <a:lstStyle/>
          <a:p>
            <a:r>
              <a:rPr lang="ru-RU" sz="3200" dirty="0"/>
              <a:t>«</a:t>
            </a:r>
            <a:r>
              <a:rPr lang="ru-RU" sz="2400" dirty="0"/>
              <a:t>Бедная счастливая Колывана»</a:t>
            </a:r>
            <a:br>
              <a:rPr lang="ru-RU" sz="2400" dirty="0"/>
            </a:br>
            <a:r>
              <a:rPr lang="ru-RU" sz="2400" dirty="0"/>
              <a:t>Композиция и идея</a:t>
            </a:r>
            <a:endParaRPr lang="sl-SI" sz="2400" dirty="0"/>
          </a:p>
        </p:txBody>
      </p:sp>
      <p:graphicFrame>
        <p:nvGraphicFramePr>
          <p:cNvPr id="4" name="Diagram 3"/>
          <p:cNvGraphicFramePr/>
          <p:nvPr>
            <p:extLst>
              <p:ext uri="{D42A27DB-BD31-4B8C-83A1-F6EECF244321}">
                <p14:modId xmlns:p14="http://schemas.microsoft.com/office/powerpoint/2010/main" val="2388474657"/>
              </p:ext>
            </p:extLst>
          </p:nvPr>
        </p:nvGraphicFramePr>
        <p:xfrm>
          <a:off x="0" y="764704"/>
          <a:ext cx="856895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vzdol ukrivljena puščica 5"/>
          <p:cNvSpPr/>
          <p:nvPr/>
        </p:nvSpPr>
        <p:spPr>
          <a:xfrm rot="20567708">
            <a:off x="-117411" y="681515"/>
            <a:ext cx="7190916" cy="29752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7" name="PoljeZBesedilom 6"/>
          <p:cNvSpPr txBox="1"/>
          <p:nvPr/>
        </p:nvSpPr>
        <p:spPr>
          <a:xfrm>
            <a:off x="6012160" y="493793"/>
            <a:ext cx="2916248" cy="1569660"/>
          </a:xfrm>
          <a:prstGeom prst="rect">
            <a:avLst/>
          </a:prstGeom>
          <a:solidFill>
            <a:schemeClr val="bg1">
              <a:lumMod val="95000"/>
            </a:schemeClr>
          </a:solidFill>
          <a:ln w="38100">
            <a:solidFill>
              <a:srgbClr val="C00000"/>
            </a:solidFill>
          </a:ln>
        </p:spPr>
        <p:txBody>
          <a:bodyPr wrap="none" rtlCol="0">
            <a:spAutoFit/>
          </a:bodyPr>
          <a:lstStyle/>
          <a:p>
            <a:r>
              <a:rPr lang="ru-RU" sz="2400" dirty="0"/>
              <a:t>ЛЮБОВЬ</a:t>
            </a:r>
          </a:p>
          <a:p>
            <a:r>
              <a:rPr lang="ru-RU" sz="2400" dirty="0"/>
              <a:t>ВЛЮБЛЕННОСТЬ</a:t>
            </a:r>
            <a:endParaRPr lang="sl-SI" sz="2400" dirty="0"/>
          </a:p>
          <a:p>
            <a:r>
              <a:rPr lang="it-IT" sz="2400" dirty="0"/>
              <a:t>«</a:t>
            </a:r>
            <a:r>
              <a:rPr lang="ru-RU" sz="2400" dirty="0"/>
              <a:t>божественная»</a:t>
            </a:r>
            <a:r>
              <a:rPr lang="sl-SI" sz="2400" dirty="0"/>
              <a:t> </a:t>
            </a:r>
            <a:endParaRPr lang="ru-RU" sz="2400" dirty="0"/>
          </a:p>
          <a:p>
            <a:r>
              <a:rPr lang="ru-RU" sz="2400" dirty="0"/>
              <a:t>Евгения Алексеевна</a:t>
            </a:r>
            <a:endParaRPr lang="sl-SI" sz="2400" dirty="0"/>
          </a:p>
        </p:txBody>
      </p:sp>
    </p:spTree>
    <p:extLst>
      <p:ext uri="{BB962C8B-B14F-4D97-AF65-F5344CB8AC3E}">
        <p14:creationId xmlns:p14="http://schemas.microsoft.com/office/powerpoint/2010/main" val="21935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5907" y="6021288"/>
            <a:ext cx="6781800" cy="952128"/>
          </a:xfrm>
        </p:spPr>
        <p:txBody>
          <a:bodyPr>
            <a:normAutofit fontScale="90000"/>
          </a:bodyPr>
          <a:lstStyle/>
          <a:p>
            <a:r>
              <a:rPr lang="ru-RU" dirty="0"/>
              <a:t>Учительница немецкого</a:t>
            </a:r>
            <a:endParaRPr lang="sl-SI" dirty="0"/>
          </a:p>
        </p:txBody>
      </p:sp>
      <p:sp>
        <p:nvSpPr>
          <p:cNvPr id="4" name="Pravokotnik 3"/>
          <p:cNvSpPr/>
          <p:nvPr/>
        </p:nvSpPr>
        <p:spPr>
          <a:xfrm>
            <a:off x="200678" y="476672"/>
            <a:ext cx="8712968" cy="2462213"/>
          </a:xfrm>
          <a:prstGeom prst="rect">
            <a:avLst/>
          </a:prstGeom>
        </p:spPr>
        <p:txBody>
          <a:bodyPr wrap="square">
            <a:spAutoFit/>
          </a:bodyPr>
          <a:lstStyle/>
          <a:p>
            <a:pPr algn="just"/>
            <a:r>
              <a:rPr lang="sl-SI" sz="2200" dirty="0" err="1"/>
              <a:t>Эта</a:t>
            </a:r>
            <a:r>
              <a:rPr lang="sl-SI" sz="2200" dirty="0"/>
              <a:t> </a:t>
            </a:r>
            <a:r>
              <a:rPr lang="sl-SI" sz="2200" dirty="0" err="1"/>
              <a:t>новая</a:t>
            </a:r>
            <a:r>
              <a:rPr lang="sl-SI" sz="2200" dirty="0"/>
              <a:t> </a:t>
            </a:r>
            <a:r>
              <a:rPr lang="sl-SI" sz="2200" dirty="0" err="1"/>
              <a:t>Лукина</a:t>
            </a:r>
            <a:r>
              <a:rPr lang="sl-SI" sz="2200" dirty="0"/>
              <a:t> </a:t>
            </a:r>
            <a:r>
              <a:rPr lang="sl-SI" sz="2200" dirty="0" err="1"/>
              <a:t>была</a:t>
            </a:r>
            <a:r>
              <a:rPr lang="sl-SI" sz="2200" dirty="0"/>
              <a:t> </a:t>
            </a:r>
            <a:r>
              <a:rPr lang="sl-SI" sz="2200" b="1" dirty="0" err="1">
                <a:solidFill>
                  <a:srgbClr val="FF0000"/>
                </a:solidFill>
              </a:rPr>
              <a:t>больше</a:t>
            </a:r>
            <a:r>
              <a:rPr lang="sl-SI" sz="2200" b="1" dirty="0">
                <a:solidFill>
                  <a:srgbClr val="FF0000"/>
                </a:solidFill>
              </a:rPr>
              <a:t> </a:t>
            </a:r>
            <a:r>
              <a:rPr lang="sl-SI" sz="2200" b="1" dirty="0" err="1">
                <a:solidFill>
                  <a:srgbClr val="FF0000"/>
                </a:solidFill>
              </a:rPr>
              <a:t>похожа</a:t>
            </a:r>
            <a:r>
              <a:rPr lang="sl-SI" sz="2200" b="1" dirty="0">
                <a:solidFill>
                  <a:srgbClr val="FF0000"/>
                </a:solidFill>
              </a:rPr>
              <a:t> </a:t>
            </a:r>
            <a:r>
              <a:rPr lang="sl-SI" sz="2200" b="1" dirty="0" err="1">
                <a:solidFill>
                  <a:srgbClr val="FF0000"/>
                </a:solidFill>
              </a:rPr>
              <a:t>на</a:t>
            </a:r>
            <a:r>
              <a:rPr lang="sl-SI" sz="2200" b="1" dirty="0">
                <a:solidFill>
                  <a:srgbClr val="FF0000"/>
                </a:solidFill>
              </a:rPr>
              <a:t> </a:t>
            </a:r>
            <a:r>
              <a:rPr lang="sl-SI" sz="2200" b="1" dirty="0" err="1">
                <a:solidFill>
                  <a:srgbClr val="FF0000"/>
                </a:solidFill>
              </a:rPr>
              <a:t>заграничную</a:t>
            </a:r>
            <a:r>
              <a:rPr lang="sl-SI" sz="2200" b="1" dirty="0">
                <a:solidFill>
                  <a:srgbClr val="FF0000"/>
                </a:solidFill>
              </a:rPr>
              <a:t> </a:t>
            </a:r>
            <a:r>
              <a:rPr lang="sl-SI" sz="2200" b="1" dirty="0" err="1">
                <a:solidFill>
                  <a:srgbClr val="FF0000"/>
                </a:solidFill>
              </a:rPr>
              <a:t>артистку</a:t>
            </a:r>
            <a:r>
              <a:rPr lang="sl-SI" sz="2200" b="1" dirty="0">
                <a:solidFill>
                  <a:srgbClr val="FF0000"/>
                </a:solidFill>
              </a:rPr>
              <a:t>, </a:t>
            </a:r>
            <a:r>
              <a:rPr lang="sl-SI" sz="2200" b="1" dirty="0" err="1">
                <a:solidFill>
                  <a:srgbClr val="FF0000"/>
                </a:solidFill>
              </a:rPr>
              <a:t>чем</a:t>
            </a:r>
            <a:r>
              <a:rPr lang="sl-SI" sz="2200" b="1" dirty="0">
                <a:solidFill>
                  <a:srgbClr val="FF0000"/>
                </a:solidFill>
              </a:rPr>
              <a:t> </a:t>
            </a:r>
            <a:r>
              <a:rPr lang="sl-SI" sz="2200" b="1" dirty="0" err="1">
                <a:solidFill>
                  <a:srgbClr val="FF0000"/>
                </a:solidFill>
              </a:rPr>
              <a:t>на</a:t>
            </a:r>
            <a:r>
              <a:rPr lang="sl-SI" sz="2200" b="1" dirty="0">
                <a:solidFill>
                  <a:srgbClr val="FF0000"/>
                </a:solidFill>
              </a:rPr>
              <a:t> </a:t>
            </a:r>
            <a:r>
              <a:rPr lang="sl-SI" sz="2200" b="1" dirty="0" err="1">
                <a:solidFill>
                  <a:srgbClr val="FF0000"/>
                </a:solidFill>
              </a:rPr>
              <a:t>советскую</a:t>
            </a:r>
            <a:r>
              <a:rPr lang="sl-SI" sz="2200" b="1" dirty="0">
                <a:solidFill>
                  <a:srgbClr val="FF0000"/>
                </a:solidFill>
              </a:rPr>
              <a:t> </a:t>
            </a:r>
            <a:r>
              <a:rPr lang="sl-SI" sz="2200" b="1" dirty="0" err="1">
                <a:solidFill>
                  <a:srgbClr val="FF0000"/>
                </a:solidFill>
              </a:rPr>
              <a:t>учительницу</a:t>
            </a:r>
            <a:r>
              <a:rPr lang="sl-SI" sz="2200" dirty="0"/>
              <a:t>. </a:t>
            </a:r>
            <a:r>
              <a:rPr lang="sl-SI" sz="2200" dirty="0" err="1"/>
              <a:t>Она</a:t>
            </a:r>
            <a:r>
              <a:rPr lang="sl-SI" sz="2200" dirty="0"/>
              <a:t> </a:t>
            </a:r>
            <a:r>
              <a:rPr lang="sl-SI" sz="2200" dirty="0" err="1"/>
              <a:t>только</a:t>
            </a:r>
            <a:r>
              <a:rPr lang="sl-SI" sz="2200" dirty="0"/>
              <a:t> </a:t>
            </a:r>
            <a:r>
              <a:rPr lang="sl-SI" sz="2200" dirty="0" err="1"/>
              <a:t>что</a:t>
            </a:r>
            <a:r>
              <a:rPr lang="sl-SI" sz="2200" dirty="0"/>
              <a:t> </a:t>
            </a:r>
            <a:r>
              <a:rPr lang="sl-SI" sz="2200" dirty="0" err="1"/>
              <a:t>вернулась</a:t>
            </a:r>
            <a:r>
              <a:rPr lang="sl-SI" sz="2200" dirty="0"/>
              <a:t> </a:t>
            </a:r>
            <a:r>
              <a:rPr lang="sl-SI" sz="2200" dirty="0" err="1"/>
              <a:t>из</a:t>
            </a:r>
            <a:r>
              <a:rPr lang="sl-SI" sz="2200" dirty="0"/>
              <a:t> </a:t>
            </a:r>
            <a:r>
              <a:rPr lang="sl-SI" sz="2200" dirty="0" err="1"/>
              <a:t>Германии</a:t>
            </a:r>
            <a:r>
              <a:rPr lang="sl-SI" sz="2200" dirty="0"/>
              <a:t>, </a:t>
            </a:r>
            <a:r>
              <a:rPr lang="sl-SI" sz="2200" dirty="0" err="1"/>
              <a:t>где</a:t>
            </a:r>
            <a:r>
              <a:rPr lang="sl-SI" sz="2200" dirty="0"/>
              <a:t> </a:t>
            </a:r>
            <a:r>
              <a:rPr lang="sl-SI" sz="2200" dirty="0" err="1"/>
              <a:t>много</a:t>
            </a:r>
            <a:r>
              <a:rPr lang="sl-SI" sz="2200" dirty="0"/>
              <a:t> </a:t>
            </a:r>
            <a:r>
              <a:rPr lang="sl-SI" sz="2200" dirty="0" err="1"/>
              <a:t>лет</a:t>
            </a:r>
            <a:r>
              <a:rPr lang="sl-SI" sz="2200" dirty="0"/>
              <a:t> </a:t>
            </a:r>
            <a:r>
              <a:rPr lang="sl-SI" sz="2200" dirty="0" err="1"/>
              <a:t>прожила</a:t>
            </a:r>
            <a:r>
              <a:rPr lang="sl-SI" sz="2200" dirty="0"/>
              <a:t> с </a:t>
            </a:r>
            <a:r>
              <a:rPr lang="sl-SI" sz="2200" dirty="0" err="1"/>
              <a:t>мужем</a:t>
            </a:r>
            <a:r>
              <a:rPr lang="sl-SI" sz="2200" dirty="0"/>
              <a:t>-</a:t>
            </a:r>
            <a:r>
              <a:rPr lang="sl-SI" sz="2200" dirty="0" err="1"/>
              <a:t>военным</a:t>
            </a:r>
            <a:r>
              <a:rPr lang="sl-SI" sz="2200" dirty="0"/>
              <a:t>, и </a:t>
            </a:r>
            <a:r>
              <a:rPr lang="sl-SI" sz="2200" b="1" dirty="0">
                <a:solidFill>
                  <a:srgbClr val="FF0000"/>
                </a:solidFill>
              </a:rPr>
              <a:t>с </a:t>
            </a:r>
            <a:r>
              <a:rPr lang="sl-SI" sz="2200" b="1" dirty="0" err="1">
                <a:solidFill>
                  <a:srgbClr val="FF0000"/>
                </a:solidFill>
              </a:rPr>
              <a:t>головы</a:t>
            </a:r>
            <a:r>
              <a:rPr lang="sl-SI" sz="2200" b="1" dirty="0">
                <a:solidFill>
                  <a:srgbClr val="FF0000"/>
                </a:solidFill>
              </a:rPr>
              <a:t> </a:t>
            </a:r>
            <a:r>
              <a:rPr lang="sl-SI" sz="2200" b="1" dirty="0" err="1">
                <a:solidFill>
                  <a:srgbClr val="FF0000"/>
                </a:solidFill>
              </a:rPr>
              <a:t>до</a:t>
            </a:r>
            <a:r>
              <a:rPr lang="sl-SI" sz="2200" b="1" dirty="0">
                <a:solidFill>
                  <a:srgbClr val="FF0000"/>
                </a:solidFill>
              </a:rPr>
              <a:t> </a:t>
            </a:r>
            <a:r>
              <a:rPr lang="sl-SI" sz="2200" b="1" dirty="0" err="1">
                <a:solidFill>
                  <a:srgbClr val="FF0000"/>
                </a:solidFill>
              </a:rPr>
              <a:t>ног</a:t>
            </a:r>
            <a:r>
              <a:rPr lang="sl-SI" sz="2200" b="1" dirty="0">
                <a:solidFill>
                  <a:srgbClr val="FF0000"/>
                </a:solidFill>
              </a:rPr>
              <a:t> </a:t>
            </a:r>
            <a:r>
              <a:rPr lang="sl-SI" sz="2200" b="1" dirty="0" err="1">
                <a:solidFill>
                  <a:srgbClr val="FF0000"/>
                </a:solidFill>
              </a:rPr>
              <a:t>представляла</a:t>
            </a:r>
            <a:r>
              <a:rPr lang="sl-SI" sz="2200" b="1" dirty="0">
                <a:solidFill>
                  <a:srgbClr val="FF0000"/>
                </a:solidFill>
              </a:rPr>
              <a:t> </a:t>
            </a:r>
            <a:r>
              <a:rPr lang="sl-SI" sz="2200" b="1" dirty="0" err="1">
                <a:solidFill>
                  <a:srgbClr val="FF0000"/>
                </a:solidFill>
              </a:rPr>
              <a:t>собой</a:t>
            </a:r>
            <a:r>
              <a:rPr lang="sl-SI" sz="2200" b="1" dirty="0">
                <a:solidFill>
                  <a:srgbClr val="FF0000"/>
                </a:solidFill>
              </a:rPr>
              <a:t> </a:t>
            </a:r>
            <a:r>
              <a:rPr lang="sl-SI" sz="2200" b="1" dirty="0" err="1">
                <a:solidFill>
                  <a:srgbClr val="FF0000"/>
                </a:solidFill>
              </a:rPr>
              <a:t>сплошной</a:t>
            </a:r>
            <a:r>
              <a:rPr lang="sl-SI" sz="2200" b="1" dirty="0">
                <a:solidFill>
                  <a:srgbClr val="FF0000"/>
                </a:solidFill>
              </a:rPr>
              <a:t> </a:t>
            </a:r>
            <a:r>
              <a:rPr lang="sl-SI" sz="2200" b="1" dirty="0" err="1">
                <a:solidFill>
                  <a:srgbClr val="FF0000"/>
                </a:solidFill>
              </a:rPr>
              <a:t>вызов</a:t>
            </a:r>
            <a:r>
              <a:rPr lang="sl-SI" sz="2200" b="1" dirty="0">
                <a:solidFill>
                  <a:srgbClr val="FF0000"/>
                </a:solidFill>
              </a:rPr>
              <a:t>, </a:t>
            </a:r>
            <a:r>
              <a:rPr lang="sl-SI" sz="2200" dirty="0"/>
              <a:t>и </a:t>
            </a:r>
            <a:r>
              <a:rPr lang="sl-SI" sz="2200" dirty="0" err="1"/>
              <a:t>особенно</a:t>
            </a:r>
            <a:r>
              <a:rPr lang="sl-SI" sz="2200" dirty="0"/>
              <a:t> </a:t>
            </a:r>
            <a:r>
              <a:rPr lang="sl-SI" sz="2200" dirty="0" err="1"/>
              <a:t>ноги</a:t>
            </a:r>
            <a:r>
              <a:rPr lang="sl-SI" sz="2200" dirty="0"/>
              <a:t> </a:t>
            </a:r>
            <a:r>
              <a:rPr lang="sl-SI" sz="2200" dirty="0" err="1"/>
              <a:t>были</a:t>
            </a:r>
            <a:r>
              <a:rPr lang="sl-SI" sz="2200" dirty="0"/>
              <a:t> </a:t>
            </a:r>
            <a:r>
              <a:rPr lang="sl-SI" sz="2200" dirty="0" err="1"/>
              <a:t>вызывающими</a:t>
            </a:r>
            <a:r>
              <a:rPr lang="sl-SI" sz="2200" dirty="0"/>
              <a:t>, </a:t>
            </a:r>
            <a:r>
              <a:rPr lang="sl-SI" sz="2200" dirty="0" err="1"/>
              <a:t>какими</a:t>
            </a:r>
            <a:r>
              <a:rPr lang="sl-SI" sz="2200" dirty="0"/>
              <a:t>-</a:t>
            </a:r>
            <a:r>
              <a:rPr lang="sl-SI" sz="2200" dirty="0" err="1"/>
              <a:t>то</a:t>
            </a:r>
            <a:r>
              <a:rPr lang="sl-SI" sz="2200" dirty="0"/>
              <a:t> </a:t>
            </a:r>
            <a:r>
              <a:rPr lang="sl-SI" sz="2200" dirty="0" err="1"/>
              <a:t>непристойно</a:t>
            </a:r>
            <a:r>
              <a:rPr lang="sl-SI" sz="2200" dirty="0"/>
              <a:t> </a:t>
            </a:r>
            <a:r>
              <a:rPr lang="sl-SI" sz="2200" dirty="0" err="1"/>
              <a:t>голыми</a:t>
            </a:r>
            <a:r>
              <a:rPr lang="sl-SI" sz="2200" dirty="0"/>
              <a:t>, </a:t>
            </a:r>
            <a:r>
              <a:rPr lang="sl-SI" sz="2200" dirty="0" err="1"/>
              <a:t>чулки</a:t>
            </a:r>
            <a:r>
              <a:rPr lang="sl-SI" sz="2200" dirty="0"/>
              <a:t> </a:t>
            </a:r>
            <a:r>
              <a:rPr lang="sl-SI" sz="2200" dirty="0" err="1"/>
              <a:t>она</a:t>
            </a:r>
            <a:r>
              <a:rPr lang="sl-SI" sz="2200" dirty="0"/>
              <a:t> </a:t>
            </a:r>
            <a:r>
              <a:rPr lang="sl-SI" sz="2200" dirty="0" err="1"/>
              <a:t>носила</a:t>
            </a:r>
            <a:r>
              <a:rPr lang="sl-SI" sz="2200" dirty="0"/>
              <a:t> </a:t>
            </a:r>
            <a:r>
              <a:rPr lang="sl-SI" sz="2200" dirty="0" err="1"/>
              <a:t>бесцветные</a:t>
            </a:r>
            <a:r>
              <a:rPr lang="sl-SI" sz="2200" dirty="0"/>
              <a:t>, </a:t>
            </a:r>
            <a:r>
              <a:rPr lang="sl-SI" sz="2200" dirty="0" err="1"/>
              <a:t>прозрачные</a:t>
            </a:r>
            <a:r>
              <a:rPr lang="sl-SI" sz="2200" dirty="0"/>
              <a:t>, и к </a:t>
            </a:r>
            <a:r>
              <a:rPr lang="sl-SI" sz="2200" dirty="0" err="1"/>
              <a:t>тому</a:t>
            </a:r>
            <a:r>
              <a:rPr lang="sl-SI" sz="2200" dirty="0"/>
              <a:t> </a:t>
            </a:r>
            <a:r>
              <a:rPr lang="sl-SI" sz="2200" dirty="0" err="1"/>
              <a:t>же</a:t>
            </a:r>
            <a:r>
              <a:rPr lang="sl-SI" sz="2200" dirty="0"/>
              <a:t> </a:t>
            </a:r>
            <a:r>
              <a:rPr lang="sl-SI" sz="2200" dirty="0" err="1"/>
              <a:t>без</a:t>
            </a:r>
            <a:r>
              <a:rPr lang="sl-SI" sz="2200" dirty="0"/>
              <a:t> </a:t>
            </a:r>
            <a:r>
              <a:rPr lang="sl-SI" sz="2200" dirty="0" err="1"/>
              <a:t>шва</a:t>
            </a:r>
            <a:r>
              <a:rPr lang="sl-SI" sz="2200" dirty="0"/>
              <a:t>, </a:t>
            </a:r>
            <a:r>
              <a:rPr lang="sl-SI" sz="2200" dirty="0" err="1"/>
              <a:t>что</a:t>
            </a:r>
            <a:r>
              <a:rPr lang="sl-SI" sz="2200" dirty="0"/>
              <a:t> </a:t>
            </a:r>
            <a:r>
              <a:rPr lang="sl-SI" sz="2200" dirty="0" err="1"/>
              <a:t>было</a:t>
            </a:r>
            <a:r>
              <a:rPr lang="sl-SI" sz="2200" dirty="0"/>
              <a:t> </a:t>
            </a:r>
            <a:r>
              <a:rPr lang="sl-SI" sz="2200" dirty="0" err="1"/>
              <a:t>новомодной</a:t>
            </a:r>
            <a:r>
              <a:rPr lang="sl-SI" sz="2200" dirty="0"/>
              <a:t> </a:t>
            </a:r>
            <a:r>
              <a:rPr lang="sl-SI" sz="2200" dirty="0" err="1"/>
              <a:t>роскошью</a:t>
            </a:r>
            <a:r>
              <a:rPr lang="sl-SI" sz="2200" dirty="0"/>
              <a:t>.</a:t>
            </a:r>
            <a:endParaRPr lang="ru-RU" sz="2200" dirty="0"/>
          </a:p>
        </p:txBody>
      </p:sp>
      <p:sp>
        <p:nvSpPr>
          <p:cNvPr id="5" name="Pravokotnik 4"/>
          <p:cNvSpPr/>
          <p:nvPr/>
        </p:nvSpPr>
        <p:spPr>
          <a:xfrm>
            <a:off x="285460" y="3113718"/>
            <a:ext cx="8273022" cy="430887"/>
          </a:xfrm>
          <a:prstGeom prst="rect">
            <a:avLst/>
          </a:prstGeom>
        </p:spPr>
        <p:txBody>
          <a:bodyPr wrap="square">
            <a:spAutoFit/>
          </a:bodyPr>
          <a:lstStyle/>
          <a:p>
            <a:pPr algn="just"/>
            <a:r>
              <a:rPr lang="sl-SI" sz="2200" b="1" dirty="0" err="1"/>
              <a:t>Онемели</a:t>
            </a:r>
            <a:r>
              <a:rPr lang="sl-SI" sz="2200" b="1" dirty="0"/>
              <a:t> </a:t>
            </a:r>
            <a:r>
              <a:rPr lang="sl-SI" sz="2200" b="1" dirty="0" err="1"/>
              <a:t>все</a:t>
            </a:r>
            <a:r>
              <a:rPr lang="sl-SI" sz="2200" dirty="0"/>
              <a:t> — и </a:t>
            </a:r>
            <a:r>
              <a:rPr lang="sl-SI" sz="2200" dirty="0" err="1"/>
              <a:t>старожилые</a:t>
            </a:r>
            <a:r>
              <a:rPr lang="sl-SI" sz="2200" dirty="0"/>
              <a:t> </a:t>
            </a:r>
            <a:r>
              <a:rPr lang="sl-SI" sz="2200" dirty="0" err="1"/>
              <a:t>девочки</a:t>
            </a:r>
            <a:r>
              <a:rPr lang="sl-SI" sz="2200" dirty="0"/>
              <a:t>, и </a:t>
            </a:r>
            <a:r>
              <a:rPr lang="sl-SI" sz="2200" dirty="0" err="1"/>
              <a:t>пришлые</a:t>
            </a:r>
            <a:r>
              <a:rPr lang="sl-SI" sz="2200" dirty="0"/>
              <a:t> </a:t>
            </a:r>
            <a:r>
              <a:rPr lang="sl-SI" sz="2200" dirty="0" err="1"/>
              <a:t>мальчики</a:t>
            </a:r>
            <a:r>
              <a:rPr lang="sl-SI" sz="2200" dirty="0"/>
              <a:t>. </a:t>
            </a:r>
            <a:endParaRPr lang="ru-RU" sz="2200" dirty="0"/>
          </a:p>
        </p:txBody>
      </p:sp>
      <p:sp>
        <p:nvSpPr>
          <p:cNvPr id="7" name="Pravokotnik 6"/>
          <p:cNvSpPr/>
          <p:nvPr/>
        </p:nvSpPr>
        <p:spPr>
          <a:xfrm>
            <a:off x="436477" y="4005064"/>
            <a:ext cx="8424936" cy="1785104"/>
          </a:xfrm>
          <a:prstGeom prst="rect">
            <a:avLst/>
          </a:prstGeom>
        </p:spPr>
        <p:txBody>
          <a:bodyPr wrap="square">
            <a:spAutoFit/>
          </a:bodyPr>
          <a:lstStyle/>
          <a:p>
            <a:pPr algn="just"/>
            <a:r>
              <a:rPr lang="sl-SI" sz="2200" b="1" dirty="0" err="1"/>
              <a:t>Вырасту</a:t>
            </a:r>
            <a:r>
              <a:rPr lang="sl-SI" sz="2200" b="1" dirty="0"/>
              <a:t> и </a:t>
            </a:r>
            <a:r>
              <a:rPr lang="sl-SI" sz="2200" b="1" dirty="0" err="1"/>
              <a:t>обязательно</a:t>
            </a:r>
            <a:r>
              <a:rPr lang="sl-SI" sz="2200" b="1" dirty="0"/>
              <a:t> </a:t>
            </a:r>
            <a:r>
              <a:rPr lang="sl-SI" sz="2200" b="1" dirty="0" err="1"/>
              <a:t>сошью</a:t>
            </a:r>
            <a:r>
              <a:rPr lang="sl-SI" sz="2200" b="1" dirty="0"/>
              <a:t> </a:t>
            </a:r>
            <a:r>
              <a:rPr lang="sl-SI" sz="2200" b="1" dirty="0" err="1"/>
              <a:t>себе</a:t>
            </a:r>
            <a:r>
              <a:rPr lang="sl-SI" sz="2200" b="1" dirty="0"/>
              <a:t> </a:t>
            </a:r>
            <a:r>
              <a:rPr lang="sl-SI" sz="2200" b="1" dirty="0" err="1"/>
              <a:t>такой</a:t>
            </a:r>
            <a:r>
              <a:rPr lang="sl-SI" sz="2200" b="1" dirty="0"/>
              <a:t> </a:t>
            </a:r>
            <a:r>
              <a:rPr lang="sl-SI" sz="2200" b="1" dirty="0" err="1"/>
              <a:t>же</a:t>
            </a:r>
            <a:r>
              <a:rPr lang="sl-SI" sz="2200" b="1" dirty="0"/>
              <a:t> </a:t>
            </a:r>
            <a:r>
              <a:rPr lang="sl-SI" sz="2200" b="1" dirty="0" err="1"/>
              <a:t>костюм</a:t>
            </a:r>
            <a:r>
              <a:rPr lang="sl-SI" sz="2200" b="1" dirty="0"/>
              <a:t> в </a:t>
            </a:r>
            <a:r>
              <a:rPr lang="sl-SI" sz="2200" b="1" dirty="0" err="1"/>
              <a:t>клеточку</a:t>
            </a:r>
            <a:r>
              <a:rPr lang="sl-SI" sz="2200" b="1" dirty="0"/>
              <a:t>», </a:t>
            </a:r>
            <a:r>
              <a:rPr lang="sl-SI" sz="2200" b="1" dirty="0" err="1"/>
              <a:t>немедленно</a:t>
            </a:r>
            <a:r>
              <a:rPr lang="sl-SI" sz="2200" b="1" dirty="0"/>
              <a:t> </a:t>
            </a:r>
            <a:r>
              <a:rPr lang="sl-SI" sz="2200" b="1" dirty="0" err="1"/>
              <a:t>решила</a:t>
            </a:r>
            <a:r>
              <a:rPr lang="sl-SI" sz="2200" b="1" dirty="0"/>
              <a:t> </a:t>
            </a:r>
            <a:r>
              <a:rPr lang="sl-SI" sz="2200" b="1" dirty="0" err="1"/>
              <a:t>Алена</a:t>
            </a:r>
            <a:r>
              <a:rPr lang="sl-SI" sz="2200" b="1" dirty="0"/>
              <a:t> </a:t>
            </a:r>
            <a:r>
              <a:rPr lang="sl-SI" sz="2200" b="1" dirty="0" err="1"/>
              <a:t>Пшеничникова</a:t>
            </a:r>
            <a:r>
              <a:rPr lang="sl-SI" sz="2200" b="1" dirty="0"/>
              <a:t>, а </a:t>
            </a:r>
            <a:r>
              <a:rPr lang="sl-SI" sz="2200" b="1" dirty="0" err="1"/>
              <a:t>остальные</a:t>
            </a:r>
            <a:r>
              <a:rPr lang="sl-SI" sz="2200" b="1" dirty="0"/>
              <a:t> </a:t>
            </a:r>
            <a:r>
              <a:rPr lang="sl-SI" sz="2200" b="1" dirty="0" err="1"/>
              <a:t>двадцать</a:t>
            </a:r>
            <a:r>
              <a:rPr lang="sl-SI" sz="2200" b="1" dirty="0"/>
              <a:t> </a:t>
            </a:r>
            <a:r>
              <a:rPr lang="sl-SI" sz="2200" b="1" dirty="0" err="1"/>
              <a:t>пять</a:t>
            </a:r>
            <a:r>
              <a:rPr lang="sl-SI" sz="2200" b="1" dirty="0"/>
              <a:t> </a:t>
            </a:r>
            <a:r>
              <a:rPr lang="sl-SI" sz="2200" b="1" dirty="0" err="1"/>
              <a:t>девочек</a:t>
            </a:r>
            <a:r>
              <a:rPr lang="sl-SI" sz="2200" b="1" dirty="0"/>
              <a:t>, </a:t>
            </a:r>
            <a:r>
              <a:rPr lang="sl-SI" sz="2200" b="1" dirty="0" err="1"/>
              <a:t>не</a:t>
            </a:r>
            <a:r>
              <a:rPr lang="sl-SI" sz="2200" b="1" dirty="0"/>
              <a:t> </a:t>
            </a:r>
            <a:r>
              <a:rPr lang="sl-SI" sz="2200" b="1" dirty="0" err="1"/>
              <a:t>умевшие</a:t>
            </a:r>
            <a:r>
              <a:rPr lang="sl-SI" sz="2200" b="1" dirty="0"/>
              <a:t> </a:t>
            </a:r>
            <a:r>
              <a:rPr lang="sl-SI" sz="2200" b="1" dirty="0" err="1"/>
              <a:t>так</a:t>
            </a:r>
            <a:r>
              <a:rPr lang="sl-SI" sz="2200" b="1" dirty="0"/>
              <a:t> </a:t>
            </a:r>
            <a:r>
              <a:rPr lang="sl-SI" sz="2200" b="1" dirty="0" err="1"/>
              <a:t>быстро</a:t>
            </a:r>
            <a:r>
              <a:rPr lang="sl-SI" sz="2200" b="1" dirty="0"/>
              <a:t> </a:t>
            </a:r>
            <a:r>
              <a:rPr lang="sl-SI" sz="2200" b="1" dirty="0" err="1"/>
              <a:t>принимать</a:t>
            </a:r>
            <a:r>
              <a:rPr lang="sl-SI" sz="2200" b="1" dirty="0"/>
              <a:t> </a:t>
            </a:r>
            <a:r>
              <a:rPr lang="sl-SI" sz="2200" b="1" dirty="0" err="1"/>
              <a:t>решения</a:t>
            </a:r>
            <a:r>
              <a:rPr lang="sl-SI" sz="2200" b="1" dirty="0"/>
              <a:t>, </a:t>
            </a:r>
            <a:r>
              <a:rPr lang="sl-SI" sz="2200" b="1" dirty="0" err="1">
                <a:solidFill>
                  <a:srgbClr val="FF0000"/>
                </a:solidFill>
              </a:rPr>
              <a:t>потрясенно</a:t>
            </a:r>
            <a:r>
              <a:rPr lang="sl-SI" sz="2200" b="1" dirty="0">
                <a:solidFill>
                  <a:srgbClr val="FF0000"/>
                </a:solidFill>
              </a:rPr>
              <a:t> и </a:t>
            </a:r>
            <a:r>
              <a:rPr lang="sl-SI" sz="2200" b="1" dirty="0" err="1">
                <a:solidFill>
                  <a:srgbClr val="FF0000"/>
                </a:solidFill>
              </a:rPr>
              <a:t>бессмысленно</a:t>
            </a:r>
            <a:r>
              <a:rPr lang="sl-SI" sz="2200" b="1" dirty="0">
                <a:solidFill>
                  <a:srgbClr val="FF0000"/>
                </a:solidFill>
              </a:rPr>
              <a:t> </a:t>
            </a:r>
            <a:r>
              <a:rPr lang="sl-SI" sz="2200" b="1" dirty="0" err="1">
                <a:solidFill>
                  <a:srgbClr val="FF0000"/>
                </a:solidFill>
              </a:rPr>
              <a:t>таращились</a:t>
            </a:r>
            <a:r>
              <a:rPr lang="sl-SI" sz="2200" b="1" dirty="0">
                <a:solidFill>
                  <a:srgbClr val="FF0000"/>
                </a:solidFill>
              </a:rPr>
              <a:t> </a:t>
            </a:r>
            <a:r>
              <a:rPr lang="sl-SI" sz="2200" b="1" dirty="0" err="1">
                <a:solidFill>
                  <a:srgbClr val="FF0000"/>
                </a:solidFill>
              </a:rPr>
              <a:t>на</a:t>
            </a:r>
            <a:r>
              <a:rPr lang="sl-SI" sz="2200" b="1" dirty="0">
                <a:solidFill>
                  <a:srgbClr val="FF0000"/>
                </a:solidFill>
              </a:rPr>
              <a:t> </a:t>
            </a:r>
            <a:r>
              <a:rPr lang="sl-SI" sz="2200" b="1" dirty="0" err="1">
                <a:solidFill>
                  <a:srgbClr val="FF0000"/>
                </a:solidFill>
              </a:rPr>
              <a:t>это</a:t>
            </a:r>
            <a:r>
              <a:rPr lang="sl-SI" sz="2200" b="1" dirty="0">
                <a:solidFill>
                  <a:srgbClr val="FF0000"/>
                </a:solidFill>
              </a:rPr>
              <a:t> </a:t>
            </a:r>
            <a:r>
              <a:rPr lang="sl-SI" sz="2200" b="1" dirty="0" err="1">
                <a:solidFill>
                  <a:srgbClr val="FF0000"/>
                </a:solidFill>
              </a:rPr>
              <a:t>чудо</a:t>
            </a:r>
            <a:r>
              <a:rPr lang="sl-SI" sz="2200" b="1" dirty="0"/>
              <a:t>.</a:t>
            </a:r>
            <a:endParaRPr lang="sl-SI" sz="2200" dirty="0"/>
          </a:p>
        </p:txBody>
      </p:sp>
    </p:spTree>
    <p:extLst>
      <p:ext uri="{BB962C8B-B14F-4D97-AF65-F5344CB8AC3E}">
        <p14:creationId xmlns:p14="http://schemas.microsoft.com/office/powerpoint/2010/main" val="35814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5257800"/>
            <a:ext cx="6781800" cy="1600200"/>
          </a:xfrm>
        </p:spPr>
        <p:txBody>
          <a:bodyPr>
            <a:normAutofit/>
          </a:bodyPr>
          <a:lstStyle/>
          <a:p>
            <a:r>
              <a:rPr lang="ru-RU" sz="4400" dirty="0"/>
              <a:t>Композиция и идея</a:t>
            </a:r>
            <a:endParaRPr lang="sl-SI" sz="4400" dirty="0"/>
          </a:p>
        </p:txBody>
      </p:sp>
      <p:graphicFrame>
        <p:nvGraphicFramePr>
          <p:cNvPr id="4" name="Diagram 3"/>
          <p:cNvGraphicFramePr/>
          <p:nvPr>
            <p:extLst>
              <p:ext uri="{D42A27DB-BD31-4B8C-83A1-F6EECF244321}">
                <p14:modId xmlns:p14="http://schemas.microsoft.com/office/powerpoint/2010/main" val="1798455546"/>
              </p:ext>
            </p:extLst>
          </p:nvPr>
        </p:nvGraphicFramePr>
        <p:xfrm>
          <a:off x="6820" y="345571"/>
          <a:ext cx="9137179" cy="545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4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0" y="4572000"/>
            <a:ext cx="8274496" cy="1600200"/>
          </a:xfrm>
        </p:spPr>
        <p:txBody>
          <a:bodyPr>
            <a:normAutofit/>
          </a:bodyPr>
          <a:lstStyle/>
          <a:p>
            <a:r>
              <a:rPr lang="ru-RU" sz="3200" dirty="0"/>
              <a:t>Любовь к учительнице</a:t>
            </a:r>
            <a:endParaRPr lang="sl-SI" sz="3200" dirty="0"/>
          </a:p>
        </p:txBody>
      </p:sp>
      <p:sp>
        <p:nvSpPr>
          <p:cNvPr id="3" name="Ograda vsebine 2"/>
          <p:cNvSpPr>
            <a:spLocks noGrp="1"/>
          </p:cNvSpPr>
          <p:nvPr>
            <p:ph idx="1"/>
          </p:nvPr>
        </p:nvSpPr>
        <p:spPr>
          <a:xfrm>
            <a:off x="431032" y="3068960"/>
            <a:ext cx="8712968" cy="2448272"/>
          </a:xfrm>
        </p:spPr>
        <p:txBody>
          <a:bodyPr>
            <a:normAutofit/>
          </a:bodyPr>
          <a:lstStyle/>
          <a:p>
            <a:endParaRPr lang="ru-RU" dirty="0"/>
          </a:p>
          <a:p>
            <a:r>
              <a:rPr lang="sl-SI" dirty="0" err="1"/>
              <a:t>Были</a:t>
            </a:r>
            <a:r>
              <a:rPr lang="sl-SI" dirty="0"/>
              <a:t>, </a:t>
            </a:r>
            <a:r>
              <a:rPr lang="sl-SI" dirty="0" err="1"/>
              <a:t>конечно</a:t>
            </a:r>
            <a:r>
              <a:rPr lang="sl-SI" dirty="0"/>
              <a:t>, и </a:t>
            </a:r>
            <a:r>
              <a:rPr lang="sl-SI" dirty="0" err="1"/>
              <a:t>тайные</a:t>
            </a:r>
            <a:r>
              <a:rPr lang="sl-SI" dirty="0"/>
              <a:t> </a:t>
            </a:r>
            <a:r>
              <a:rPr lang="sl-SI" dirty="0" err="1"/>
              <a:t>симпатии</a:t>
            </a:r>
            <a:r>
              <a:rPr lang="sl-SI" dirty="0"/>
              <a:t>, </a:t>
            </a:r>
            <a:r>
              <a:rPr lang="sl-SI" dirty="0" err="1"/>
              <a:t>скрытые</a:t>
            </a:r>
            <a:r>
              <a:rPr lang="sl-SI" dirty="0"/>
              <a:t> </a:t>
            </a:r>
            <a:r>
              <a:rPr lang="sl-SI" dirty="0" err="1"/>
              <a:t>страсти</a:t>
            </a:r>
            <a:r>
              <a:rPr lang="sl-SI" dirty="0"/>
              <a:t> и </a:t>
            </a:r>
            <a:r>
              <a:rPr lang="sl-SI" dirty="0" err="1"/>
              <a:t>потаенная</a:t>
            </a:r>
            <a:r>
              <a:rPr lang="sl-SI" dirty="0"/>
              <a:t> </a:t>
            </a:r>
            <a:r>
              <a:rPr lang="sl-SI" dirty="0" err="1"/>
              <a:t>ревность</a:t>
            </a:r>
            <a:r>
              <a:rPr lang="sl-SI" dirty="0"/>
              <a:t>, </a:t>
            </a:r>
            <a:r>
              <a:rPr lang="sl-SI" dirty="0" err="1"/>
              <a:t>но</a:t>
            </a:r>
            <a:r>
              <a:rPr lang="sl-SI" dirty="0"/>
              <a:t> </a:t>
            </a:r>
            <a:r>
              <a:rPr lang="sl-SI" dirty="0" err="1">
                <a:solidFill>
                  <a:srgbClr val="FF0000"/>
                </a:solidFill>
              </a:rPr>
              <a:t>самое</a:t>
            </a:r>
            <a:r>
              <a:rPr lang="sl-SI" dirty="0">
                <a:solidFill>
                  <a:srgbClr val="FF0000"/>
                </a:solidFill>
              </a:rPr>
              <a:t> </a:t>
            </a:r>
            <a:r>
              <a:rPr lang="sl-SI" b="1" dirty="0" err="1">
                <a:solidFill>
                  <a:srgbClr val="FF0000"/>
                </a:solidFill>
              </a:rPr>
              <a:t>пылкое</a:t>
            </a:r>
            <a:r>
              <a:rPr lang="sl-SI" b="1" dirty="0">
                <a:solidFill>
                  <a:srgbClr val="FF0000"/>
                </a:solidFill>
              </a:rPr>
              <a:t> </a:t>
            </a:r>
            <a:r>
              <a:rPr lang="sl-SI" b="1" dirty="0" err="1">
                <a:solidFill>
                  <a:srgbClr val="FF0000"/>
                </a:solidFill>
              </a:rPr>
              <a:t>чувство</a:t>
            </a:r>
            <a:r>
              <a:rPr lang="sl-SI" b="1" dirty="0">
                <a:solidFill>
                  <a:srgbClr val="FF0000"/>
                </a:solidFill>
              </a:rPr>
              <a:t>, </a:t>
            </a:r>
            <a:r>
              <a:rPr lang="sl-SI" b="1" dirty="0" err="1">
                <a:solidFill>
                  <a:srgbClr val="FF0000"/>
                </a:solidFill>
              </a:rPr>
              <a:t>идеальное</a:t>
            </a:r>
            <a:r>
              <a:rPr lang="sl-SI" b="1" dirty="0">
                <a:solidFill>
                  <a:srgbClr val="FF0000"/>
                </a:solidFill>
              </a:rPr>
              <a:t> и </a:t>
            </a:r>
            <a:r>
              <a:rPr lang="sl-SI" b="1" dirty="0" err="1">
                <a:solidFill>
                  <a:srgbClr val="FF0000"/>
                </a:solidFill>
              </a:rPr>
              <a:t>бескорыстное</a:t>
            </a:r>
            <a:r>
              <a:rPr lang="sl-SI" b="1" dirty="0">
                <a:solidFill>
                  <a:srgbClr val="FF0000"/>
                </a:solidFill>
              </a:rPr>
              <a:t>, </a:t>
            </a:r>
            <a:r>
              <a:rPr lang="sl-SI" dirty="0" err="1">
                <a:solidFill>
                  <a:srgbClr val="FF0000"/>
                </a:solidFill>
              </a:rPr>
              <a:t>было</a:t>
            </a:r>
            <a:r>
              <a:rPr lang="sl-SI" dirty="0">
                <a:solidFill>
                  <a:srgbClr val="FF0000"/>
                </a:solidFill>
              </a:rPr>
              <a:t> </a:t>
            </a:r>
            <a:r>
              <a:rPr lang="sl-SI" dirty="0" err="1">
                <a:solidFill>
                  <a:srgbClr val="FF0000"/>
                </a:solidFill>
              </a:rPr>
              <a:t>укрыто</a:t>
            </a:r>
            <a:r>
              <a:rPr lang="sl-SI" dirty="0">
                <a:solidFill>
                  <a:srgbClr val="FF0000"/>
                </a:solidFill>
              </a:rPr>
              <a:t> в </a:t>
            </a:r>
            <a:r>
              <a:rPr lang="sl-SI" dirty="0" err="1">
                <a:solidFill>
                  <a:srgbClr val="FF0000"/>
                </a:solidFill>
              </a:rPr>
              <a:t>сердце</a:t>
            </a:r>
            <a:r>
              <a:rPr lang="sl-SI" dirty="0">
                <a:solidFill>
                  <a:srgbClr val="FF0000"/>
                </a:solidFill>
              </a:rPr>
              <a:t> </a:t>
            </a:r>
            <a:r>
              <a:rPr lang="sl-SI" dirty="0" err="1">
                <a:solidFill>
                  <a:srgbClr val="FF0000"/>
                </a:solidFill>
              </a:rPr>
              <a:t>Колывановой</a:t>
            </a:r>
            <a:r>
              <a:rPr lang="sl-SI" dirty="0">
                <a:solidFill>
                  <a:srgbClr val="FF0000"/>
                </a:solidFill>
              </a:rPr>
              <a:t>. </a:t>
            </a:r>
            <a:endParaRPr lang="ru-RU" dirty="0">
              <a:solidFill>
                <a:srgbClr val="FF0000"/>
              </a:solidFill>
            </a:endParaRPr>
          </a:p>
          <a:p>
            <a:r>
              <a:rPr lang="sl-SI" dirty="0" err="1">
                <a:solidFill>
                  <a:srgbClr val="FF0000"/>
                </a:solidFill>
              </a:rPr>
              <a:t>Предмет</a:t>
            </a:r>
            <a:r>
              <a:rPr lang="sl-SI" dirty="0">
                <a:solidFill>
                  <a:srgbClr val="FF0000"/>
                </a:solidFill>
              </a:rPr>
              <a:t> </a:t>
            </a:r>
            <a:r>
              <a:rPr lang="sl-SI" dirty="0" err="1">
                <a:solidFill>
                  <a:srgbClr val="FF0000"/>
                </a:solidFill>
              </a:rPr>
              <a:t>влюбленности</a:t>
            </a:r>
            <a:r>
              <a:rPr lang="sl-SI" dirty="0">
                <a:solidFill>
                  <a:srgbClr val="FF0000"/>
                </a:solidFill>
              </a:rPr>
              <a:t> </a:t>
            </a:r>
            <a:r>
              <a:rPr lang="sl-SI" dirty="0" err="1">
                <a:solidFill>
                  <a:srgbClr val="FF0000"/>
                </a:solidFill>
              </a:rPr>
              <a:t>был</a:t>
            </a:r>
            <a:r>
              <a:rPr lang="sl-SI" dirty="0">
                <a:solidFill>
                  <a:srgbClr val="FF0000"/>
                </a:solidFill>
              </a:rPr>
              <a:t> </a:t>
            </a:r>
            <a:r>
              <a:rPr lang="sl-SI" dirty="0" err="1">
                <a:solidFill>
                  <a:srgbClr val="FF0000"/>
                </a:solidFill>
              </a:rPr>
              <a:t>недосягаемо</a:t>
            </a:r>
            <a:r>
              <a:rPr lang="sl-SI" dirty="0">
                <a:solidFill>
                  <a:srgbClr val="FF0000"/>
                </a:solidFill>
              </a:rPr>
              <a:t> </a:t>
            </a:r>
            <a:r>
              <a:rPr lang="sl-SI" dirty="0" err="1">
                <a:solidFill>
                  <a:srgbClr val="FF0000"/>
                </a:solidFill>
              </a:rPr>
              <a:t>высок</a:t>
            </a:r>
            <a:r>
              <a:rPr lang="sl-SI" dirty="0">
                <a:solidFill>
                  <a:srgbClr val="FF0000"/>
                </a:solidFill>
              </a:rPr>
              <a:t> — </a:t>
            </a:r>
            <a:r>
              <a:rPr lang="sl-SI" dirty="0" err="1">
                <a:solidFill>
                  <a:srgbClr val="FF0000"/>
                </a:solidFill>
              </a:rPr>
              <a:t>сама</a:t>
            </a:r>
            <a:r>
              <a:rPr lang="sl-SI" dirty="0">
                <a:solidFill>
                  <a:srgbClr val="FF0000"/>
                </a:solidFill>
              </a:rPr>
              <a:t> </a:t>
            </a:r>
            <a:r>
              <a:rPr lang="sl-SI" b="1" dirty="0" err="1">
                <a:solidFill>
                  <a:srgbClr val="C00000"/>
                </a:solidFill>
              </a:rPr>
              <a:t>божественн</a:t>
            </a:r>
            <a:r>
              <a:rPr lang="ru-RU" b="1" dirty="0">
                <a:solidFill>
                  <a:srgbClr val="C00000"/>
                </a:solidFill>
              </a:rPr>
              <a:t>а</a:t>
            </a:r>
            <a:r>
              <a:rPr lang="sl-SI" b="1" dirty="0">
                <a:solidFill>
                  <a:srgbClr val="C00000"/>
                </a:solidFill>
              </a:rPr>
              <a:t>я </a:t>
            </a:r>
            <a:r>
              <a:rPr lang="sl-SI" dirty="0" err="1">
                <a:solidFill>
                  <a:srgbClr val="FF0000"/>
                </a:solidFill>
              </a:rPr>
              <a:t>Евгения</a:t>
            </a:r>
            <a:r>
              <a:rPr lang="sl-SI" dirty="0">
                <a:solidFill>
                  <a:srgbClr val="FF0000"/>
                </a:solidFill>
              </a:rPr>
              <a:t> </a:t>
            </a:r>
            <a:r>
              <a:rPr lang="sl-SI" dirty="0" err="1">
                <a:solidFill>
                  <a:srgbClr val="FF0000"/>
                </a:solidFill>
              </a:rPr>
              <a:t>Алексеевна</a:t>
            </a:r>
            <a:r>
              <a:rPr lang="sl-SI" dirty="0">
                <a:solidFill>
                  <a:srgbClr val="FF0000"/>
                </a:solidFill>
              </a:rPr>
              <a:t>.</a:t>
            </a:r>
          </a:p>
          <a:p>
            <a:endParaRPr lang="sl-SI" sz="1800" dirty="0">
              <a:solidFill>
                <a:srgbClr val="FF0000"/>
              </a:solidFill>
            </a:endParaRPr>
          </a:p>
        </p:txBody>
      </p:sp>
      <p:sp>
        <p:nvSpPr>
          <p:cNvPr id="4" name="Pravokotnik 3"/>
          <p:cNvSpPr/>
          <p:nvPr/>
        </p:nvSpPr>
        <p:spPr>
          <a:xfrm>
            <a:off x="683568" y="332656"/>
            <a:ext cx="8136904" cy="1938992"/>
          </a:xfrm>
          <a:prstGeom prst="rect">
            <a:avLst/>
          </a:prstGeom>
        </p:spPr>
        <p:txBody>
          <a:bodyPr wrap="square">
            <a:spAutoFit/>
          </a:bodyPr>
          <a:lstStyle/>
          <a:p>
            <a:r>
              <a:rPr lang="sl-SI" sz="2400" dirty="0" err="1"/>
              <a:t>Колыванова</a:t>
            </a:r>
            <a:r>
              <a:rPr lang="sl-SI" sz="2400" dirty="0"/>
              <a:t>, </a:t>
            </a:r>
            <a:r>
              <a:rPr lang="sl-SI" sz="2400" dirty="0" err="1"/>
              <a:t>которую</a:t>
            </a:r>
            <a:r>
              <a:rPr lang="sl-SI" sz="2400" dirty="0"/>
              <a:t> </a:t>
            </a:r>
            <a:r>
              <a:rPr lang="sl-SI" sz="2400" dirty="0" err="1"/>
              <a:t>природа</a:t>
            </a:r>
            <a:r>
              <a:rPr lang="sl-SI" sz="2400" dirty="0"/>
              <a:t> </a:t>
            </a:r>
            <a:r>
              <a:rPr lang="sl-SI" sz="2400" dirty="0" err="1"/>
              <a:t>наделила</a:t>
            </a:r>
            <a:r>
              <a:rPr lang="sl-SI" sz="2400" dirty="0"/>
              <a:t> </a:t>
            </a:r>
            <a:r>
              <a:rPr lang="sl-SI" sz="2400" dirty="0" err="1"/>
              <a:t>неизвестно</a:t>
            </a:r>
            <a:r>
              <a:rPr lang="sl-SI" sz="2400" dirty="0"/>
              <a:t> </a:t>
            </a:r>
            <a:r>
              <a:rPr lang="sl-SI" sz="2400" dirty="0" err="1"/>
              <a:t>зачем</a:t>
            </a:r>
            <a:r>
              <a:rPr lang="sl-SI" sz="2400" dirty="0"/>
              <a:t> </a:t>
            </a:r>
            <a:r>
              <a:rPr lang="sl-SI" sz="2400" dirty="0" err="1"/>
              <a:t>очень</a:t>
            </a:r>
            <a:r>
              <a:rPr lang="sl-SI" sz="2400" dirty="0"/>
              <a:t> </a:t>
            </a:r>
            <a:r>
              <a:rPr lang="sl-SI" sz="2400" dirty="0" err="1"/>
              <a:t>тонким</a:t>
            </a:r>
            <a:r>
              <a:rPr lang="sl-SI" sz="2400" dirty="0"/>
              <a:t> </a:t>
            </a:r>
            <a:r>
              <a:rPr lang="sl-SI" sz="2400" dirty="0" err="1"/>
              <a:t>обонянием</a:t>
            </a:r>
            <a:r>
              <a:rPr lang="sl-SI" sz="2400" dirty="0"/>
              <a:t>, </a:t>
            </a:r>
            <a:r>
              <a:rPr lang="sl-SI" sz="2400" dirty="0" err="1"/>
              <a:t>первой</a:t>
            </a:r>
            <a:r>
              <a:rPr lang="sl-SI" sz="2400" dirty="0"/>
              <a:t> </a:t>
            </a:r>
            <a:r>
              <a:rPr lang="sl-SI" sz="2400" dirty="0" err="1"/>
              <a:t>ощутила</a:t>
            </a:r>
            <a:r>
              <a:rPr lang="sl-SI" sz="2400" dirty="0"/>
              <a:t> </a:t>
            </a:r>
            <a:r>
              <a:rPr lang="sl-SI" sz="2400" dirty="0" err="1">
                <a:solidFill>
                  <a:srgbClr val="FF0000"/>
                </a:solidFill>
              </a:rPr>
              <a:t>сложный</a:t>
            </a:r>
            <a:r>
              <a:rPr lang="sl-SI" sz="2400" dirty="0">
                <a:solidFill>
                  <a:srgbClr val="FF0000"/>
                </a:solidFill>
              </a:rPr>
              <a:t> и </a:t>
            </a:r>
            <a:r>
              <a:rPr lang="sl-SI" sz="2400" dirty="0" err="1">
                <a:solidFill>
                  <a:srgbClr val="FF0000"/>
                </a:solidFill>
              </a:rPr>
              <a:t>обморочный</a:t>
            </a:r>
            <a:r>
              <a:rPr lang="sl-SI" sz="2400" dirty="0">
                <a:solidFill>
                  <a:srgbClr val="FF0000"/>
                </a:solidFill>
              </a:rPr>
              <a:t> </a:t>
            </a:r>
            <a:r>
              <a:rPr lang="sl-SI" sz="2400" dirty="0" err="1">
                <a:solidFill>
                  <a:srgbClr val="FF0000"/>
                </a:solidFill>
              </a:rPr>
              <a:t>запах</a:t>
            </a:r>
            <a:r>
              <a:rPr lang="sl-SI" sz="2400" dirty="0">
                <a:solidFill>
                  <a:srgbClr val="FF0000"/>
                </a:solidFill>
              </a:rPr>
              <a:t> </a:t>
            </a:r>
            <a:r>
              <a:rPr lang="sl-SI" sz="2400" dirty="0" err="1">
                <a:solidFill>
                  <a:srgbClr val="FF0000"/>
                </a:solidFill>
              </a:rPr>
              <a:t>духов</a:t>
            </a:r>
            <a:r>
              <a:rPr lang="sl-SI" sz="2400" dirty="0"/>
              <a:t>. </a:t>
            </a:r>
            <a:r>
              <a:rPr lang="sl-SI" sz="2400" dirty="0" err="1"/>
              <a:t>Она</a:t>
            </a:r>
            <a:r>
              <a:rPr lang="sl-SI" sz="2400" dirty="0"/>
              <a:t> </a:t>
            </a:r>
            <a:r>
              <a:rPr lang="sl-SI" sz="2400" dirty="0" err="1"/>
              <a:t>втянула</a:t>
            </a:r>
            <a:r>
              <a:rPr lang="sl-SI" sz="2400" dirty="0"/>
              <a:t> в </a:t>
            </a:r>
            <a:r>
              <a:rPr lang="sl-SI" sz="2400" dirty="0" err="1"/>
              <a:t>себя</a:t>
            </a:r>
            <a:r>
              <a:rPr lang="sl-SI" sz="2400" dirty="0"/>
              <a:t> </a:t>
            </a:r>
            <a:r>
              <a:rPr lang="sl-SI" sz="2400" dirty="0" err="1"/>
              <a:t>побольше</a:t>
            </a:r>
            <a:r>
              <a:rPr lang="sl-SI" sz="2400" dirty="0"/>
              <a:t> </a:t>
            </a:r>
            <a:r>
              <a:rPr lang="sl-SI" sz="2400" dirty="0" err="1"/>
              <a:t>этого</a:t>
            </a:r>
            <a:r>
              <a:rPr lang="sl-SI" sz="2400" dirty="0"/>
              <a:t> </a:t>
            </a:r>
            <a:r>
              <a:rPr lang="sl-SI" sz="2400" dirty="0" err="1">
                <a:solidFill>
                  <a:srgbClr val="FF0000"/>
                </a:solidFill>
              </a:rPr>
              <a:t>пряного</a:t>
            </a:r>
            <a:r>
              <a:rPr lang="sl-SI" sz="2400" dirty="0"/>
              <a:t> и </a:t>
            </a:r>
            <a:r>
              <a:rPr lang="sl-SI" sz="2400" dirty="0" err="1"/>
              <a:t>немного</a:t>
            </a:r>
            <a:r>
              <a:rPr lang="sl-SI" sz="2400" dirty="0"/>
              <a:t> </a:t>
            </a:r>
            <a:r>
              <a:rPr lang="sl-SI" sz="2400" dirty="0" err="1"/>
              <a:t>слезоточивого</a:t>
            </a:r>
            <a:r>
              <a:rPr lang="sl-SI" sz="2400" dirty="0"/>
              <a:t> </a:t>
            </a:r>
            <a:r>
              <a:rPr lang="sl-SI" sz="2400" dirty="0" err="1"/>
              <a:t>запаха</a:t>
            </a:r>
            <a:r>
              <a:rPr lang="sl-SI" sz="2400" dirty="0"/>
              <a:t>, </a:t>
            </a:r>
            <a:r>
              <a:rPr lang="sl-SI" sz="2400" dirty="0" err="1"/>
              <a:t>но</a:t>
            </a:r>
            <a:r>
              <a:rPr lang="sl-SI" sz="2400" dirty="0"/>
              <a:t> </a:t>
            </a:r>
            <a:r>
              <a:rPr lang="sl-SI" sz="2400" dirty="0" err="1"/>
              <a:t>не</a:t>
            </a:r>
            <a:r>
              <a:rPr lang="sl-SI" sz="2400" dirty="0"/>
              <a:t> </a:t>
            </a:r>
            <a:r>
              <a:rPr lang="sl-SI" sz="2400" dirty="0" err="1"/>
              <a:t>смогла</a:t>
            </a:r>
            <a:r>
              <a:rPr lang="sl-SI" sz="2400" dirty="0"/>
              <a:t> </a:t>
            </a:r>
            <a:r>
              <a:rPr lang="sl-SI" sz="2400" dirty="0" err="1"/>
              <a:t>его</a:t>
            </a:r>
            <a:r>
              <a:rPr lang="sl-SI" sz="2400" dirty="0"/>
              <a:t> в </a:t>
            </a:r>
            <a:r>
              <a:rPr lang="sl-SI" sz="2400" dirty="0" err="1"/>
              <a:t>себе</a:t>
            </a:r>
            <a:r>
              <a:rPr lang="sl-SI" sz="2400" dirty="0"/>
              <a:t> </a:t>
            </a:r>
            <a:r>
              <a:rPr lang="sl-SI" sz="2400" dirty="0" err="1"/>
              <a:t>удержать</a:t>
            </a:r>
            <a:r>
              <a:rPr lang="sl-SI" sz="2400" dirty="0"/>
              <a:t> и </a:t>
            </a:r>
            <a:r>
              <a:rPr lang="sl-SI" sz="2400" dirty="0" err="1"/>
              <a:t>громко</a:t>
            </a:r>
            <a:r>
              <a:rPr lang="sl-SI" sz="2400" dirty="0"/>
              <a:t> </a:t>
            </a:r>
            <a:r>
              <a:rPr lang="sl-SI" sz="2400" dirty="0" err="1">
                <a:solidFill>
                  <a:srgbClr val="FF0000"/>
                </a:solidFill>
              </a:rPr>
              <a:t>чихнула</a:t>
            </a:r>
            <a:r>
              <a:rPr lang="sl-SI" sz="2400" dirty="0">
                <a:solidFill>
                  <a:srgbClr val="FF0000"/>
                </a:solidFill>
              </a:rPr>
              <a:t>. </a:t>
            </a:r>
          </a:p>
        </p:txBody>
      </p:sp>
    </p:spTree>
    <p:extLst>
      <p:ext uri="{BB962C8B-B14F-4D97-AF65-F5344CB8AC3E}">
        <p14:creationId xmlns:p14="http://schemas.microsoft.com/office/powerpoint/2010/main" val="10342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41245"/>
            <a:ext cx="6781800" cy="1600200"/>
          </a:xfrm>
        </p:spPr>
        <p:txBody>
          <a:bodyPr/>
          <a:lstStyle/>
          <a:p>
            <a:r>
              <a:rPr lang="ru-RU" dirty="0"/>
              <a:t>Из биографии</a:t>
            </a:r>
            <a:endParaRPr lang="sl-SI" dirty="0"/>
          </a:p>
        </p:txBody>
      </p:sp>
      <p:sp>
        <p:nvSpPr>
          <p:cNvPr id="3" name="Ograda vsebine 2"/>
          <p:cNvSpPr>
            <a:spLocks noGrp="1"/>
          </p:cNvSpPr>
          <p:nvPr>
            <p:ph idx="1"/>
          </p:nvPr>
        </p:nvSpPr>
        <p:spPr>
          <a:xfrm>
            <a:off x="0" y="332656"/>
            <a:ext cx="9144000" cy="3528392"/>
          </a:xfrm>
        </p:spPr>
        <p:txBody>
          <a:bodyPr>
            <a:normAutofit/>
          </a:bodyPr>
          <a:lstStyle/>
          <a:p>
            <a:r>
              <a:rPr lang="ru-RU" dirty="0"/>
              <a:t>По образованию – биолог,  биофак МГУ им. Ломоносова</a:t>
            </a:r>
            <a:endParaRPr lang="sl-SI" dirty="0"/>
          </a:p>
          <a:p>
            <a:r>
              <a:rPr lang="ru-RU" dirty="0"/>
              <a:t>До </a:t>
            </a:r>
            <a:r>
              <a:rPr lang="sl-SI" dirty="0"/>
              <a:t>1970</a:t>
            </a:r>
            <a:r>
              <a:rPr lang="ru-RU" dirty="0"/>
              <a:t> работала в генетической лаборатории РАН</a:t>
            </a:r>
          </a:p>
          <a:p>
            <a:r>
              <a:rPr lang="ru-RU" dirty="0"/>
              <a:t>Поздное начало лит.карьеры (50 лет).</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924944"/>
            <a:ext cx="3840088" cy="2561339"/>
          </a:xfrm>
          <a:prstGeom prst="rect">
            <a:avLst/>
          </a:prstGeom>
        </p:spPr>
      </p:pic>
    </p:spTree>
    <p:extLst>
      <p:ext uri="{BB962C8B-B14F-4D97-AF65-F5344CB8AC3E}">
        <p14:creationId xmlns:p14="http://schemas.microsoft.com/office/powerpoint/2010/main" val="4029943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5254124"/>
            <a:ext cx="6781800" cy="1600200"/>
          </a:xfrm>
        </p:spPr>
        <p:txBody>
          <a:bodyPr>
            <a:normAutofit/>
          </a:bodyPr>
          <a:lstStyle/>
          <a:p>
            <a:r>
              <a:rPr lang="ru-RU" sz="3600" dirty="0"/>
              <a:t>Учительница</a:t>
            </a:r>
            <a:endParaRPr lang="sl-SI" sz="3600" dirty="0"/>
          </a:p>
        </p:txBody>
      </p:sp>
      <p:sp>
        <p:nvSpPr>
          <p:cNvPr id="3" name="Ograda vsebine 2"/>
          <p:cNvSpPr>
            <a:spLocks noGrp="1"/>
          </p:cNvSpPr>
          <p:nvPr>
            <p:ph idx="1"/>
          </p:nvPr>
        </p:nvSpPr>
        <p:spPr>
          <a:xfrm>
            <a:off x="3707904" y="404664"/>
            <a:ext cx="4968552" cy="2880320"/>
          </a:xfrm>
        </p:spPr>
        <p:txBody>
          <a:bodyPr>
            <a:normAutofit lnSpcReduction="10000"/>
          </a:bodyPr>
          <a:lstStyle/>
          <a:p>
            <a:pPr algn="just"/>
            <a:r>
              <a:rPr lang="ru-RU" dirty="0">
                <a:solidFill>
                  <a:schemeClr val="tx1"/>
                </a:solidFill>
              </a:rPr>
              <a:t>Колыванова</a:t>
            </a:r>
            <a:r>
              <a:rPr lang="ru-RU" dirty="0">
                <a:solidFill>
                  <a:srgbClr val="C00000"/>
                </a:solidFill>
              </a:rPr>
              <a:t> </a:t>
            </a:r>
            <a:r>
              <a:rPr lang="ru-RU" dirty="0">
                <a:solidFill>
                  <a:schemeClr val="tx1"/>
                </a:solidFill>
              </a:rPr>
              <a:t>перед учительской </a:t>
            </a:r>
            <a:r>
              <a:rPr lang="sl-SI" dirty="0" err="1">
                <a:solidFill>
                  <a:srgbClr val="C00000"/>
                </a:solidFill>
              </a:rPr>
              <a:t>ждала</a:t>
            </a:r>
            <a:r>
              <a:rPr lang="sl-SI" dirty="0">
                <a:solidFill>
                  <a:srgbClr val="C00000"/>
                </a:solidFill>
              </a:rPr>
              <a:t> </a:t>
            </a:r>
            <a:r>
              <a:rPr lang="sl-SI" dirty="0" err="1">
                <a:solidFill>
                  <a:srgbClr val="C00000"/>
                </a:solidFill>
              </a:rPr>
              <a:t>ее</a:t>
            </a:r>
            <a:r>
              <a:rPr lang="sl-SI" dirty="0">
                <a:solidFill>
                  <a:srgbClr val="C00000"/>
                </a:solidFill>
              </a:rPr>
              <a:t> </a:t>
            </a:r>
            <a:r>
              <a:rPr lang="sl-SI" dirty="0" err="1">
                <a:solidFill>
                  <a:srgbClr val="C00000"/>
                </a:solidFill>
              </a:rPr>
              <a:t>выхода</a:t>
            </a:r>
            <a:r>
              <a:rPr lang="sl-SI" dirty="0">
                <a:solidFill>
                  <a:srgbClr val="C00000"/>
                </a:solidFill>
              </a:rPr>
              <a:t>, </a:t>
            </a:r>
            <a:r>
              <a:rPr lang="sl-SI" dirty="0" err="1">
                <a:solidFill>
                  <a:srgbClr val="C00000"/>
                </a:solidFill>
              </a:rPr>
              <a:t>как</a:t>
            </a:r>
            <a:r>
              <a:rPr lang="sl-SI" dirty="0">
                <a:solidFill>
                  <a:srgbClr val="C00000"/>
                </a:solidFill>
              </a:rPr>
              <a:t> </a:t>
            </a:r>
            <a:r>
              <a:rPr lang="sl-SI" dirty="0" err="1">
                <a:solidFill>
                  <a:srgbClr val="C00000"/>
                </a:solidFill>
              </a:rPr>
              <a:t>ждут</a:t>
            </a:r>
            <a:r>
              <a:rPr lang="sl-SI" dirty="0">
                <a:solidFill>
                  <a:srgbClr val="C00000"/>
                </a:solidFill>
              </a:rPr>
              <a:t> </a:t>
            </a:r>
            <a:r>
              <a:rPr lang="sl-SI" dirty="0" err="1">
                <a:solidFill>
                  <a:srgbClr val="C00000"/>
                </a:solidFill>
              </a:rPr>
              <a:t>выхода</a:t>
            </a:r>
            <a:r>
              <a:rPr lang="sl-SI" dirty="0">
                <a:solidFill>
                  <a:srgbClr val="C00000"/>
                </a:solidFill>
              </a:rPr>
              <a:t> </a:t>
            </a:r>
            <a:r>
              <a:rPr lang="sl-SI" dirty="0" err="1">
                <a:solidFill>
                  <a:srgbClr val="C00000"/>
                </a:solidFill>
              </a:rPr>
              <a:t>примадонны</a:t>
            </a:r>
            <a:r>
              <a:rPr lang="sl-SI" dirty="0"/>
              <a:t>, и </a:t>
            </a:r>
            <a:r>
              <a:rPr lang="sl-SI" dirty="0" err="1"/>
              <a:t>каждый</a:t>
            </a:r>
            <a:r>
              <a:rPr lang="sl-SI" dirty="0"/>
              <a:t> </a:t>
            </a:r>
            <a:r>
              <a:rPr lang="sl-SI" dirty="0" err="1"/>
              <a:t>раз</a:t>
            </a:r>
            <a:r>
              <a:rPr lang="sl-SI" dirty="0"/>
              <a:t> </a:t>
            </a:r>
            <a:r>
              <a:rPr lang="sl-SI" dirty="0" err="1"/>
              <a:t>Евгения</a:t>
            </a:r>
            <a:r>
              <a:rPr lang="sl-SI" dirty="0"/>
              <a:t> </a:t>
            </a:r>
            <a:r>
              <a:rPr lang="sl-SI" dirty="0" err="1"/>
              <a:t>Алексеевна</a:t>
            </a:r>
            <a:r>
              <a:rPr lang="sl-SI" dirty="0"/>
              <a:t> </a:t>
            </a:r>
            <a:r>
              <a:rPr lang="sl-SI" dirty="0" err="1"/>
              <a:t>оказывалась</a:t>
            </a:r>
            <a:r>
              <a:rPr lang="sl-SI" dirty="0"/>
              <a:t> </a:t>
            </a:r>
            <a:r>
              <a:rPr lang="sl-SI" dirty="0" err="1"/>
              <a:t>прекрасней</a:t>
            </a:r>
            <a:r>
              <a:rPr lang="sl-SI" dirty="0"/>
              <a:t> </a:t>
            </a:r>
            <a:r>
              <a:rPr lang="sl-SI" dirty="0" err="1"/>
              <a:t>возможного</a:t>
            </a:r>
            <a:r>
              <a:rPr lang="sl-SI" dirty="0"/>
              <a:t>, </a:t>
            </a:r>
            <a:r>
              <a:rPr lang="sl-SI" dirty="0" err="1"/>
              <a:t>действительность</a:t>
            </a:r>
            <a:r>
              <a:rPr lang="sl-SI" dirty="0"/>
              <a:t> </a:t>
            </a:r>
            <a:r>
              <a:rPr lang="sl-SI" dirty="0" err="1"/>
              <a:t>ее</a:t>
            </a:r>
            <a:r>
              <a:rPr lang="sl-SI" dirty="0"/>
              <a:t> </a:t>
            </a:r>
            <a:r>
              <a:rPr lang="sl-SI" dirty="0" err="1">
                <a:solidFill>
                  <a:srgbClr val="C00000"/>
                </a:solidFill>
              </a:rPr>
              <a:t>несказанной</a:t>
            </a:r>
            <a:r>
              <a:rPr lang="sl-SI" dirty="0">
                <a:solidFill>
                  <a:srgbClr val="C00000"/>
                </a:solidFill>
              </a:rPr>
              <a:t> </a:t>
            </a:r>
            <a:r>
              <a:rPr lang="sl-SI" dirty="0" err="1">
                <a:solidFill>
                  <a:srgbClr val="C00000"/>
                </a:solidFill>
              </a:rPr>
              <a:t>красоты</a:t>
            </a:r>
            <a:r>
              <a:rPr lang="sl-SI" dirty="0">
                <a:solidFill>
                  <a:srgbClr val="C00000"/>
                </a:solidFill>
              </a:rPr>
              <a:t> </a:t>
            </a:r>
            <a:r>
              <a:rPr lang="sl-SI" dirty="0" err="1"/>
              <a:t>превосходила</a:t>
            </a:r>
            <a:r>
              <a:rPr lang="sl-SI" dirty="0"/>
              <a:t> </a:t>
            </a:r>
            <a:r>
              <a:rPr lang="sl-SI" dirty="0" err="1"/>
              <a:t>ожидаемое</a:t>
            </a:r>
            <a:r>
              <a:rPr lang="sl-SI" dirty="0"/>
              <a:t>, </a:t>
            </a:r>
            <a:r>
              <a:rPr lang="sl-SI" dirty="0" err="1"/>
              <a:t>Таня</a:t>
            </a:r>
            <a:r>
              <a:rPr lang="sl-SI" dirty="0"/>
              <a:t> </a:t>
            </a:r>
            <a:r>
              <a:rPr lang="sl-SI" dirty="0" err="1"/>
              <a:t>счастливо</a:t>
            </a:r>
            <a:r>
              <a:rPr lang="sl-SI" dirty="0"/>
              <a:t> </a:t>
            </a:r>
            <a:r>
              <a:rPr lang="sl-SI" dirty="0" err="1"/>
              <a:t>обмирала</a:t>
            </a:r>
            <a:r>
              <a:rPr lang="sl-SI" dirty="0"/>
              <a:t>. </a:t>
            </a:r>
            <a:endParaRPr lang="ru-RU" dirty="0"/>
          </a:p>
        </p:txBody>
      </p:sp>
      <p:sp>
        <p:nvSpPr>
          <p:cNvPr id="4" name="Pravokotnik 3"/>
          <p:cNvSpPr/>
          <p:nvPr/>
        </p:nvSpPr>
        <p:spPr>
          <a:xfrm>
            <a:off x="3851920" y="3501008"/>
            <a:ext cx="4608512" cy="2677656"/>
          </a:xfrm>
          <a:prstGeom prst="rect">
            <a:avLst/>
          </a:prstGeom>
        </p:spPr>
        <p:txBody>
          <a:bodyPr wrap="square">
            <a:spAutoFit/>
          </a:bodyPr>
          <a:lstStyle/>
          <a:p>
            <a:pPr algn="just"/>
            <a:r>
              <a:rPr lang="sl-SI" sz="2400" dirty="0" err="1"/>
              <a:t>Невзирая</a:t>
            </a:r>
            <a:r>
              <a:rPr lang="sl-SI" sz="2400" dirty="0"/>
              <a:t> </a:t>
            </a:r>
            <a:r>
              <a:rPr lang="sl-SI" sz="2400" dirty="0" err="1"/>
              <a:t>на</a:t>
            </a:r>
            <a:r>
              <a:rPr lang="sl-SI" sz="2400" dirty="0"/>
              <a:t> </a:t>
            </a:r>
            <a:r>
              <a:rPr lang="sl-SI" sz="2400" dirty="0" err="1">
                <a:solidFill>
                  <a:srgbClr val="C00000"/>
                </a:solidFill>
              </a:rPr>
              <a:t>столбняк</a:t>
            </a:r>
            <a:r>
              <a:rPr lang="sl-SI" sz="2400" dirty="0">
                <a:solidFill>
                  <a:srgbClr val="C00000"/>
                </a:solidFill>
              </a:rPr>
              <a:t> </a:t>
            </a:r>
            <a:r>
              <a:rPr lang="sl-SI" sz="2400" dirty="0" err="1">
                <a:solidFill>
                  <a:srgbClr val="C00000"/>
                </a:solidFill>
              </a:rPr>
              <a:t>счастья</a:t>
            </a:r>
            <a:r>
              <a:rPr lang="sl-SI" sz="2400" dirty="0">
                <a:solidFill>
                  <a:srgbClr val="C00000"/>
                </a:solidFill>
              </a:rPr>
              <a:t>, </a:t>
            </a:r>
            <a:r>
              <a:rPr lang="sl-SI" sz="2400" dirty="0" err="1"/>
              <a:t>мелкие</a:t>
            </a:r>
            <a:r>
              <a:rPr lang="sl-SI" sz="2400" dirty="0"/>
              <a:t> </a:t>
            </a:r>
            <a:r>
              <a:rPr lang="sl-SI" sz="2400" dirty="0" err="1"/>
              <a:t>детали</a:t>
            </a:r>
            <a:r>
              <a:rPr lang="sl-SI" sz="2400" dirty="0"/>
              <a:t> </a:t>
            </a:r>
            <a:r>
              <a:rPr lang="sl-SI" sz="2400" dirty="0" err="1"/>
              <a:t>не</a:t>
            </a:r>
            <a:r>
              <a:rPr lang="sl-SI" sz="2400" dirty="0"/>
              <a:t> </a:t>
            </a:r>
            <a:r>
              <a:rPr lang="sl-SI" sz="2400" dirty="0" err="1"/>
              <a:t>ускользали</a:t>
            </a:r>
            <a:r>
              <a:rPr lang="sl-SI" sz="2400" dirty="0"/>
              <a:t> </a:t>
            </a:r>
            <a:r>
              <a:rPr lang="sl-SI" sz="2400" dirty="0" err="1"/>
              <a:t>от</a:t>
            </a:r>
            <a:r>
              <a:rPr lang="sl-SI" sz="2400" dirty="0"/>
              <a:t> </a:t>
            </a:r>
            <a:r>
              <a:rPr lang="sl-SI" sz="2400" dirty="0" err="1">
                <a:solidFill>
                  <a:srgbClr val="C00000"/>
                </a:solidFill>
              </a:rPr>
              <a:t>восхищенного</a:t>
            </a:r>
            <a:r>
              <a:rPr lang="sl-SI" sz="2400" dirty="0">
                <a:solidFill>
                  <a:srgbClr val="C00000"/>
                </a:solidFill>
              </a:rPr>
              <a:t> </a:t>
            </a:r>
            <a:r>
              <a:rPr lang="sl-SI" sz="2400" dirty="0" err="1">
                <a:solidFill>
                  <a:srgbClr val="C00000"/>
                </a:solidFill>
              </a:rPr>
              <a:t>взгляда</a:t>
            </a:r>
            <a:r>
              <a:rPr lang="sl-SI" sz="2400" dirty="0">
                <a:solidFill>
                  <a:srgbClr val="C00000"/>
                </a:solidFill>
              </a:rPr>
              <a:t>: </a:t>
            </a:r>
            <a:r>
              <a:rPr lang="sl-SI" sz="2400" dirty="0" err="1"/>
              <a:t>новая</a:t>
            </a:r>
            <a:r>
              <a:rPr lang="sl-SI" sz="2400" dirty="0"/>
              <a:t> </a:t>
            </a:r>
            <a:r>
              <a:rPr lang="sl-SI" sz="2400" dirty="0" err="1"/>
              <a:t>брошка</a:t>
            </a:r>
            <a:r>
              <a:rPr lang="sl-SI" sz="2400" dirty="0"/>
              <a:t> у </a:t>
            </a:r>
            <a:r>
              <a:rPr lang="sl-SI" sz="2400" dirty="0" err="1"/>
              <a:t>в</a:t>
            </a:r>
            <a:r>
              <a:rPr lang="sl-SI" sz="2400" u="sng" dirty="0" err="1"/>
              <a:t>о</a:t>
            </a:r>
            <a:r>
              <a:rPr lang="sl-SI" sz="2400" dirty="0" err="1"/>
              <a:t>рота</a:t>
            </a:r>
            <a:r>
              <a:rPr lang="sl-SI" sz="2400" dirty="0"/>
              <a:t>, </a:t>
            </a:r>
            <a:r>
              <a:rPr lang="sl-SI" sz="2400" dirty="0" err="1"/>
              <a:t>край</a:t>
            </a:r>
            <a:r>
              <a:rPr lang="sl-SI" sz="2400" dirty="0"/>
              <a:t> </a:t>
            </a:r>
            <a:r>
              <a:rPr lang="sl-SI" sz="2400" dirty="0" err="1"/>
              <a:t>шелкового</a:t>
            </a:r>
            <a:r>
              <a:rPr lang="sl-SI" sz="2400" dirty="0"/>
              <a:t> </a:t>
            </a:r>
            <a:r>
              <a:rPr lang="sl-SI" sz="2400" dirty="0" err="1"/>
              <a:t>платочка</a:t>
            </a:r>
            <a:r>
              <a:rPr lang="sl-SI" sz="2400" dirty="0"/>
              <a:t>, </a:t>
            </a:r>
            <a:r>
              <a:rPr lang="sl-SI" sz="2400" dirty="0" err="1"/>
              <a:t>вдруг</a:t>
            </a:r>
            <a:r>
              <a:rPr lang="sl-SI" sz="2400" dirty="0"/>
              <a:t> </a:t>
            </a:r>
            <a:r>
              <a:rPr lang="sl-SI" sz="2400" dirty="0" err="1"/>
              <a:t>высунувшийся</a:t>
            </a:r>
            <a:r>
              <a:rPr lang="sl-SI" sz="2400" dirty="0"/>
              <a:t> </a:t>
            </a:r>
            <a:r>
              <a:rPr lang="sl-SI" sz="2400" dirty="0" err="1"/>
              <a:t>из</a:t>
            </a:r>
            <a:r>
              <a:rPr lang="sl-SI" sz="2400" dirty="0"/>
              <a:t> </a:t>
            </a:r>
            <a:r>
              <a:rPr lang="sl-SI" sz="2400" dirty="0" err="1"/>
              <a:t>верхнего</a:t>
            </a:r>
            <a:r>
              <a:rPr lang="sl-SI" sz="2400" dirty="0"/>
              <a:t> </a:t>
            </a:r>
            <a:r>
              <a:rPr lang="sl-SI" sz="2400" dirty="0" err="1"/>
              <a:t>мелкого</a:t>
            </a:r>
            <a:r>
              <a:rPr lang="sl-SI" sz="2400" dirty="0"/>
              <a:t> </a:t>
            </a:r>
            <a:r>
              <a:rPr lang="sl-SI" sz="2400" dirty="0" err="1"/>
              <a:t>кармашка</a:t>
            </a:r>
            <a:r>
              <a:rPr lang="sl-SI" sz="2400" dirty="0"/>
              <a:t> </a:t>
            </a:r>
            <a:r>
              <a:rPr lang="sl-SI" sz="2400" dirty="0" err="1"/>
              <a:t>ее</a:t>
            </a:r>
            <a:r>
              <a:rPr lang="sl-SI" sz="2400" dirty="0"/>
              <a:t> </a:t>
            </a:r>
            <a:r>
              <a:rPr lang="sl-SI" sz="2400" dirty="0" err="1"/>
              <a:t>костюма</a:t>
            </a:r>
            <a:r>
              <a:rPr lang="sl-SI" sz="2400" dirty="0"/>
              <a:t>.</a:t>
            </a:r>
            <a:endParaRPr lang="ru-RU" sz="24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48679"/>
            <a:ext cx="3456384" cy="4723725"/>
          </a:xfrm>
          <a:prstGeom prst="rect">
            <a:avLst/>
          </a:prstGeom>
        </p:spPr>
      </p:pic>
    </p:spTree>
    <p:extLst>
      <p:ext uri="{BB962C8B-B14F-4D97-AF65-F5344CB8AC3E}">
        <p14:creationId xmlns:p14="http://schemas.microsoft.com/office/powerpoint/2010/main" val="28611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53897" y="5181327"/>
            <a:ext cx="3240360" cy="1600200"/>
          </a:xfrm>
        </p:spPr>
        <p:txBody>
          <a:bodyPr>
            <a:normAutofit/>
          </a:bodyPr>
          <a:lstStyle/>
          <a:p>
            <a:r>
              <a:rPr lang="ru-RU" sz="3600" dirty="0"/>
              <a:t>Одежда</a:t>
            </a:r>
            <a:br>
              <a:rPr lang="ru-RU" sz="3600" dirty="0"/>
            </a:br>
            <a:r>
              <a:rPr lang="ru-RU" sz="3600" dirty="0"/>
              <a:t>= «чудо»</a:t>
            </a:r>
            <a:endParaRPr lang="sl-SI" sz="3600" dirty="0"/>
          </a:p>
        </p:txBody>
      </p:sp>
      <p:sp>
        <p:nvSpPr>
          <p:cNvPr id="3" name="Ograda vsebine 2"/>
          <p:cNvSpPr>
            <a:spLocks noGrp="1"/>
          </p:cNvSpPr>
          <p:nvPr>
            <p:ph idx="1"/>
          </p:nvPr>
        </p:nvSpPr>
        <p:spPr>
          <a:xfrm>
            <a:off x="179512" y="2255009"/>
            <a:ext cx="8712968" cy="3166120"/>
          </a:xfrm>
        </p:spPr>
        <p:txBody>
          <a:bodyPr>
            <a:normAutofit/>
          </a:bodyPr>
          <a:lstStyle/>
          <a:p>
            <a:pPr algn="just"/>
            <a:r>
              <a:rPr lang="sl-SI" b="1" dirty="0" err="1"/>
              <a:t>красивая</a:t>
            </a:r>
            <a:r>
              <a:rPr lang="sl-SI" b="1" dirty="0"/>
              <a:t> </a:t>
            </a:r>
            <a:r>
              <a:rPr lang="sl-SI" b="1" dirty="0" err="1"/>
              <a:t>одежда</a:t>
            </a:r>
            <a:r>
              <a:rPr lang="sl-SI" b="1" dirty="0"/>
              <a:t> </a:t>
            </a:r>
            <a:r>
              <a:rPr lang="sl-SI" b="1" dirty="0" err="1"/>
              <a:t>Евгении</a:t>
            </a:r>
            <a:r>
              <a:rPr lang="sl-SI" b="1" dirty="0"/>
              <a:t> </a:t>
            </a:r>
            <a:r>
              <a:rPr lang="sl-SI" b="1" dirty="0" err="1"/>
              <a:t>Алексеевны</a:t>
            </a:r>
            <a:r>
              <a:rPr lang="sl-SI" b="1" dirty="0"/>
              <a:t> </a:t>
            </a:r>
            <a:r>
              <a:rPr lang="sl-SI" b="1" dirty="0" err="1"/>
              <a:t>была</a:t>
            </a:r>
            <a:r>
              <a:rPr lang="sl-SI" b="1" dirty="0"/>
              <a:t>, </a:t>
            </a:r>
            <a:r>
              <a:rPr lang="sl-SI" b="1" dirty="0" err="1"/>
              <a:t>по</a:t>
            </a:r>
            <a:r>
              <a:rPr lang="sl-SI" b="1" dirty="0"/>
              <a:t> </a:t>
            </a:r>
            <a:r>
              <a:rPr lang="sl-SI" b="1" dirty="0" err="1"/>
              <a:t>ее</a:t>
            </a:r>
            <a:r>
              <a:rPr lang="sl-SI" b="1" dirty="0"/>
              <a:t> </a:t>
            </a:r>
            <a:r>
              <a:rPr lang="sl-SI" b="1" dirty="0" err="1"/>
              <a:t>ощущению</a:t>
            </a:r>
            <a:r>
              <a:rPr lang="sl-SI" b="1" dirty="0"/>
              <a:t>, </a:t>
            </a:r>
            <a:r>
              <a:rPr lang="sl-SI" b="1" dirty="0" err="1"/>
              <a:t>не</a:t>
            </a:r>
            <a:r>
              <a:rPr lang="sl-SI" b="1" dirty="0"/>
              <a:t> </a:t>
            </a:r>
            <a:r>
              <a:rPr lang="sl-SI" b="1" dirty="0" err="1"/>
              <a:t>свидетельством</a:t>
            </a:r>
            <a:r>
              <a:rPr lang="sl-SI" b="1" dirty="0"/>
              <a:t> </a:t>
            </a:r>
            <a:r>
              <a:rPr lang="sl-SI" b="1" dirty="0" err="1"/>
              <a:t>хорошего</a:t>
            </a:r>
            <a:r>
              <a:rPr lang="sl-SI" b="1" dirty="0"/>
              <a:t> </a:t>
            </a:r>
            <a:r>
              <a:rPr lang="sl-SI" b="1" dirty="0" err="1"/>
              <a:t>вкуса</a:t>
            </a:r>
            <a:r>
              <a:rPr lang="sl-SI" b="1" dirty="0"/>
              <a:t>, </a:t>
            </a:r>
            <a:r>
              <a:rPr lang="sl-SI" b="1" dirty="0" err="1"/>
              <a:t>богатства</a:t>
            </a:r>
            <a:r>
              <a:rPr lang="sl-SI" b="1" dirty="0"/>
              <a:t>, </a:t>
            </a:r>
            <a:r>
              <a:rPr lang="sl-SI" b="1" dirty="0" err="1"/>
              <a:t>того</a:t>
            </a:r>
            <a:r>
              <a:rPr lang="sl-SI" b="1" dirty="0"/>
              <a:t> </a:t>
            </a:r>
            <a:r>
              <a:rPr lang="sl-SI" b="1" dirty="0" err="1"/>
              <a:t>факта</a:t>
            </a:r>
            <a:r>
              <a:rPr lang="sl-SI" b="1" dirty="0"/>
              <a:t>, в </a:t>
            </a:r>
            <a:r>
              <a:rPr lang="sl-SI" b="1" dirty="0" err="1"/>
              <a:t>конце</a:t>
            </a:r>
            <a:r>
              <a:rPr lang="sl-SI" b="1" dirty="0"/>
              <a:t> </a:t>
            </a:r>
            <a:r>
              <a:rPr lang="sl-SI" b="1" dirty="0" err="1"/>
              <a:t>концов</a:t>
            </a:r>
            <a:r>
              <a:rPr lang="sl-SI" b="1" dirty="0"/>
              <a:t>, </a:t>
            </a:r>
            <a:r>
              <a:rPr lang="sl-SI" b="1" dirty="0" err="1"/>
              <a:t>что</a:t>
            </a:r>
            <a:r>
              <a:rPr lang="sl-SI" b="1" dirty="0"/>
              <a:t> </a:t>
            </a:r>
            <a:r>
              <a:rPr lang="sl-SI" b="1" dirty="0" err="1"/>
              <a:t>Евгения</a:t>
            </a:r>
            <a:r>
              <a:rPr lang="sl-SI" b="1" dirty="0"/>
              <a:t> </a:t>
            </a:r>
            <a:r>
              <a:rPr lang="sl-SI" b="1" dirty="0" err="1"/>
              <a:t>Алексеевна</a:t>
            </a:r>
            <a:r>
              <a:rPr lang="sl-SI" b="1" dirty="0"/>
              <a:t> </a:t>
            </a:r>
            <a:r>
              <a:rPr lang="sl-SI" b="1" dirty="0" err="1"/>
              <a:t>долго</a:t>
            </a:r>
            <a:r>
              <a:rPr lang="sl-SI" b="1" dirty="0"/>
              <a:t> </a:t>
            </a:r>
            <a:r>
              <a:rPr lang="sl-SI" b="1" dirty="0" err="1"/>
              <a:t>жила</a:t>
            </a:r>
            <a:r>
              <a:rPr lang="sl-SI" b="1" dirty="0"/>
              <a:t> </a:t>
            </a:r>
            <a:r>
              <a:rPr lang="sl-SI" b="1" dirty="0" err="1"/>
              <a:t>за</a:t>
            </a:r>
            <a:r>
              <a:rPr lang="sl-SI" b="1" dirty="0"/>
              <a:t> </a:t>
            </a:r>
            <a:r>
              <a:rPr lang="sl-SI" b="1" dirty="0" err="1"/>
              <a:t>границей</a:t>
            </a:r>
            <a:r>
              <a:rPr lang="sl-SI" b="1" dirty="0"/>
              <a:t>, а </a:t>
            </a:r>
            <a:r>
              <a:rPr lang="sl-SI" b="1" dirty="0" err="1"/>
              <a:t>исключительно</a:t>
            </a:r>
            <a:r>
              <a:rPr lang="sl-SI" b="1" dirty="0"/>
              <a:t> </a:t>
            </a:r>
            <a:r>
              <a:rPr lang="sl-SI" b="1" dirty="0" err="1">
                <a:solidFill>
                  <a:srgbClr val="C00000"/>
                </a:solidFill>
              </a:rPr>
              <a:t>ее</a:t>
            </a:r>
            <a:r>
              <a:rPr lang="sl-SI" b="1" dirty="0">
                <a:solidFill>
                  <a:srgbClr val="C00000"/>
                </a:solidFill>
              </a:rPr>
              <a:t> </a:t>
            </a:r>
            <a:r>
              <a:rPr lang="sl-SI" b="1" dirty="0" err="1">
                <a:solidFill>
                  <a:srgbClr val="C00000"/>
                </a:solidFill>
              </a:rPr>
              <a:t>личным</a:t>
            </a:r>
            <a:r>
              <a:rPr lang="sl-SI" b="1" dirty="0">
                <a:solidFill>
                  <a:srgbClr val="C00000"/>
                </a:solidFill>
              </a:rPr>
              <a:t> </a:t>
            </a:r>
            <a:r>
              <a:rPr lang="sl-SI" b="1" dirty="0" err="1">
                <a:solidFill>
                  <a:srgbClr val="C00000"/>
                </a:solidFill>
              </a:rPr>
              <a:t>качеством</a:t>
            </a:r>
            <a:r>
              <a:rPr lang="sl-SI" b="1" dirty="0">
                <a:solidFill>
                  <a:srgbClr val="C00000"/>
                </a:solidFill>
              </a:rPr>
              <a:t>, </a:t>
            </a:r>
            <a:r>
              <a:rPr lang="sl-SI" b="1" dirty="0" err="1">
                <a:solidFill>
                  <a:srgbClr val="C00000"/>
                </a:solidFill>
              </a:rPr>
              <a:t>словно</a:t>
            </a:r>
            <a:r>
              <a:rPr lang="sl-SI" b="1" dirty="0">
                <a:solidFill>
                  <a:srgbClr val="C00000"/>
                </a:solidFill>
              </a:rPr>
              <a:t> </a:t>
            </a:r>
            <a:r>
              <a:rPr lang="sl-SI" b="1" dirty="0" err="1">
                <a:solidFill>
                  <a:srgbClr val="C00000"/>
                </a:solidFill>
              </a:rPr>
              <a:t>блестящие</a:t>
            </a:r>
            <a:r>
              <a:rPr lang="sl-SI" b="1" dirty="0">
                <a:solidFill>
                  <a:srgbClr val="C00000"/>
                </a:solidFill>
              </a:rPr>
              <a:t> </a:t>
            </a:r>
            <a:r>
              <a:rPr lang="sl-SI" b="1" dirty="0" err="1">
                <a:solidFill>
                  <a:srgbClr val="C00000"/>
                </a:solidFill>
              </a:rPr>
              <a:t>шубы</a:t>
            </a:r>
            <a:r>
              <a:rPr lang="sl-SI" b="1" dirty="0">
                <a:solidFill>
                  <a:srgbClr val="C00000"/>
                </a:solidFill>
              </a:rPr>
              <a:t> и </a:t>
            </a:r>
            <a:r>
              <a:rPr lang="sl-SI" b="1" dirty="0" err="1">
                <a:solidFill>
                  <a:srgbClr val="C00000"/>
                </a:solidFill>
              </a:rPr>
              <a:t>сапожки</a:t>
            </a:r>
            <a:r>
              <a:rPr lang="sl-SI" b="1" dirty="0">
                <a:solidFill>
                  <a:srgbClr val="C00000"/>
                </a:solidFill>
              </a:rPr>
              <a:t>, </a:t>
            </a:r>
            <a:r>
              <a:rPr lang="sl-SI" b="1" dirty="0" err="1">
                <a:solidFill>
                  <a:srgbClr val="C00000"/>
                </a:solidFill>
              </a:rPr>
              <a:t>пушистые</a:t>
            </a:r>
            <a:r>
              <a:rPr lang="sl-SI" b="1" dirty="0">
                <a:solidFill>
                  <a:srgbClr val="C00000"/>
                </a:solidFill>
              </a:rPr>
              <a:t> </a:t>
            </a:r>
            <a:r>
              <a:rPr lang="sl-SI" b="1" dirty="0" err="1">
                <a:solidFill>
                  <a:srgbClr val="C00000"/>
                </a:solidFill>
              </a:rPr>
              <a:t>свитера</a:t>
            </a:r>
            <a:r>
              <a:rPr lang="sl-SI" b="1" dirty="0">
                <a:solidFill>
                  <a:srgbClr val="C00000"/>
                </a:solidFill>
              </a:rPr>
              <a:t> и </a:t>
            </a:r>
            <a:r>
              <a:rPr lang="sl-SI" b="1" dirty="0" err="1">
                <a:solidFill>
                  <a:srgbClr val="C00000"/>
                </a:solidFill>
              </a:rPr>
              <a:t>кофты</a:t>
            </a:r>
            <a:r>
              <a:rPr lang="sl-SI" b="1" dirty="0">
                <a:solidFill>
                  <a:srgbClr val="C00000"/>
                </a:solidFill>
              </a:rPr>
              <a:t> </a:t>
            </a:r>
            <a:r>
              <a:rPr lang="sl-SI" b="1" dirty="0" err="1">
                <a:solidFill>
                  <a:srgbClr val="C00000"/>
                </a:solidFill>
              </a:rPr>
              <a:t>она</a:t>
            </a:r>
            <a:r>
              <a:rPr lang="sl-SI" b="1" dirty="0">
                <a:solidFill>
                  <a:srgbClr val="C00000"/>
                </a:solidFill>
              </a:rPr>
              <a:t> </a:t>
            </a:r>
            <a:r>
              <a:rPr lang="sl-SI" b="1" dirty="0" err="1">
                <a:solidFill>
                  <a:srgbClr val="C00000"/>
                </a:solidFill>
              </a:rPr>
              <a:t>просто</a:t>
            </a:r>
            <a:r>
              <a:rPr lang="sl-SI" b="1" dirty="0">
                <a:solidFill>
                  <a:srgbClr val="C00000"/>
                </a:solidFill>
              </a:rPr>
              <a:t> </a:t>
            </a:r>
            <a:r>
              <a:rPr lang="sl-SI" b="1" dirty="0" err="1">
                <a:solidFill>
                  <a:srgbClr val="C00000"/>
                </a:solidFill>
              </a:rPr>
              <a:t>выделяла</a:t>
            </a:r>
            <a:r>
              <a:rPr lang="sl-SI" b="1" dirty="0">
                <a:solidFill>
                  <a:srgbClr val="C00000"/>
                </a:solidFill>
              </a:rPr>
              <a:t> </a:t>
            </a:r>
            <a:r>
              <a:rPr lang="sl-SI" b="1" dirty="0" err="1">
                <a:solidFill>
                  <a:srgbClr val="C00000"/>
                </a:solidFill>
              </a:rPr>
              <a:t>из</a:t>
            </a:r>
            <a:r>
              <a:rPr lang="sl-SI" b="1" dirty="0">
                <a:solidFill>
                  <a:srgbClr val="C00000"/>
                </a:solidFill>
              </a:rPr>
              <a:t> </a:t>
            </a:r>
            <a:r>
              <a:rPr lang="sl-SI" b="1" dirty="0" err="1">
                <a:solidFill>
                  <a:srgbClr val="C00000"/>
                </a:solidFill>
              </a:rPr>
              <a:t>самого</a:t>
            </a:r>
            <a:r>
              <a:rPr lang="sl-SI" b="1" dirty="0">
                <a:solidFill>
                  <a:srgbClr val="C00000"/>
                </a:solidFill>
              </a:rPr>
              <a:t> </a:t>
            </a:r>
            <a:r>
              <a:rPr lang="sl-SI" b="1" dirty="0" err="1">
                <a:solidFill>
                  <a:srgbClr val="C00000"/>
                </a:solidFill>
              </a:rPr>
              <a:t>своего</a:t>
            </a:r>
            <a:r>
              <a:rPr lang="sl-SI" b="1" dirty="0">
                <a:solidFill>
                  <a:srgbClr val="C00000"/>
                </a:solidFill>
              </a:rPr>
              <a:t> </a:t>
            </a:r>
            <a:r>
              <a:rPr lang="sl-SI" b="1" dirty="0" err="1">
                <a:solidFill>
                  <a:srgbClr val="C00000"/>
                </a:solidFill>
              </a:rPr>
              <a:t>существа</a:t>
            </a:r>
            <a:r>
              <a:rPr lang="sl-SI" b="1" dirty="0">
                <a:solidFill>
                  <a:srgbClr val="C00000"/>
                </a:solidFill>
              </a:rPr>
              <a:t>, </a:t>
            </a:r>
            <a:r>
              <a:rPr lang="sl-SI" b="1" dirty="0" err="1">
                <a:solidFill>
                  <a:srgbClr val="C00000"/>
                </a:solidFill>
              </a:rPr>
              <a:t>как</a:t>
            </a:r>
            <a:r>
              <a:rPr lang="sl-SI" b="1" dirty="0">
                <a:solidFill>
                  <a:srgbClr val="C00000"/>
                </a:solidFill>
              </a:rPr>
              <a:t> </a:t>
            </a:r>
            <a:r>
              <a:rPr lang="sl-SI" b="1" dirty="0" err="1">
                <a:solidFill>
                  <a:srgbClr val="C00000"/>
                </a:solidFill>
              </a:rPr>
              <a:t>моллюск</a:t>
            </a:r>
            <a:r>
              <a:rPr lang="sl-SI" b="1" dirty="0">
                <a:solidFill>
                  <a:srgbClr val="C00000"/>
                </a:solidFill>
              </a:rPr>
              <a:t> </a:t>
            </a:r>
            <a:r>
              <a:rPr lang="sl-SI" b="1" dirty="0" err="1">
                <a:solidFill>
                  <a:srgbClr val="C00000"/>
                </a:solidFill>
              </a:rPr>
              <a:t>выделяет</a:t>
            </a:r>
            <a:r>
              <a:rPr lang="sl-SI" b="1" dirty="0">
                <a:solidFill>
                  <a:srgbClr val="C00000"/>
                </a:solidFill>
              </a:rPr>
              <a:t> </a:t>
            </a:r>
            <a:r>
              <a:rPr lang="sl-SI" b="1" dirty="0" err="1">
                <a:solidFill>
                  <a:srgbClr val="C00000"/>
                </a:solidFill>
              </a:rPr>
              <a:t>перламутр</a:t>
            </a:r>
            <a:r>
              <a:rPr lang="sl-SI" b="1" dirty="0">
                <a:solidFill>
                  <a:srgbClr val="C00000"/>
                </a:solidFill>
              </a:rPr>
              <a:t>.</a:t>
            </a:r>
          </a:p>
        </p:txBody>
      </p:sp>
      <p:sp>
        <p:nvSpPr>
          <p:cNvPr id="7" name="Pravokotnik 6"/>
          <p:cNvSpPr/>
          <p:nvPr/>
        </p:nvSpPr>
        <p:spPr>
          <a:xfrm>
            <a:off x="449325" y="333645"/>
            <a:ext cx="3106941" cy="461665"/>
          </a:xfrm>
          <a:prstGeom prst="rect">
            <a:avLst/>
          </a:prstGeom>
        </p:spPr>
        <p:txBody>
          <a:bodyPr wrap="none">
            <a:spAutoFit/>
          </a:bodyPr>
          <a:lstStyle/>
          <a:p>
            <a:pPr algn="just"/>
            <a:r>
              <a:rPr lang="sl-SI" sz="2400" dirty="0" err="1"/>
              <a:t>Потом</a:t>
            </a:r>
            <a:r>
              <a:rPr lang="sl-SI" sz="2400" dirty="0"/>
              <a:t> </a:t>
            </a:r>
            <a:r>
              <a:rPr lang="sl-SI" sz="2400" dirty="0" err="1"/>
              <a:t>началась</a:t>
            </a:r>
            <a:r>
              <a:rPr lang="sl-SI" sz="2400" dirty="0"/>
              <a:t> </a:t>
            </a:r>
            <a:r>
              <a:rPr lang="sl-SI" sz="2400" dirty="0" err="1"/>
              <a:t>зима</a:t>
            </a:r>
            <a:r>
              <a:rPr lang="sl-SI" sz="2400" dirty="0"/>
              <a:t>. </a:t>
            </a:r>
          </a:p>
        </p:txBody>
      </p:sp>
      <p:sp>
        <p:nvSpPr>
          <p:cNvPr id="8" name="Pravokotnik 7"/>
          <p:cNvSpPr/>
          <p:nvPr/>
        </p:nvSpPr>
        <p:spPr>
          <a:xfrm>
            <a:off x="467544" y="908720"/>
            <a:ext cx="8413067" cy="1569660"/>
          </a:xfrm>
          <a:prstGeom prst="rect">
            <a:avLst/>
          </a:prstGeom>
        </p:spPr>
        <p:txBody>
          <a:bodyPr wrap="square">
            <a:spAutoFit/>
          </a:bodyPr>
          <a:lstStyle/>
          <a:p>
            <a:r>
              <a:rPr lang="sl-SI" sz="2400" dirty="0" err="1"/>
              <a:t>Евгения</a:t>
            </a:r>
            <a:r>
              <a:rPr lang="sl-SI" sz="2400" dirty="0"/>
              <a:t> </a:t>
            </a:r>
            <a:r>
              <a:rPr lang="sl-SI" sz="2400" dirty="0" err="1"/>
              <a:t>Алексеевна</a:t>
            </a:r>
            <a:r>
              <a:rPr lang="sl-SI" sz="2400" dirty="0"/>
              <a:t> </a:t>
            </a:r>
            <a:r>
              <a:rPr lang="sl-SI" sz="2400" dirty="0" err="1"/>
              <a:t>стала</a:t>
            </a:r>
            <a:r>
              <a:rPr lang="sl-SI" sz="2400" dirty="0"/>
              <a:t> </a:t>
            </a:r>
            <a:r>
              <a:rPr lang="sl-SI" sz="2400" dirty="0" err="1"/>
              <a:t>ходить</a:t>
            </a:r>
            <a:r>
              <a:rPr lang="sl-SI" sz="2400" dirty="0"/>
              <a:t> в </a:t>
            </a:r>
            <a:r>
              <a:rPr lang="sl-SI" sz="2400" b="1" dirty="0" err="1"/>
              <a:t>блестящей</a:t>
            </a:r>
            <a:r>
              <a:rPr lang="sl-SI" sz="2400" b="1" dirty="0"/>
              <a:t> </a:t>
            </a:r>
            <a:r>
              <a:rPr lang="sl-SI" sz="2400" b="1" dirty="0" err="1"/>
              <a:t>цигейковой</a:t>
            </a:r>
            <a:r>
              <a:rPr lang="sl-SI" sz="2400" b="1" dirty="0"/>
              <a:t> </a:t>
            </a:r>
            <a:r>
              <a:rPr lang="sl-SI" sz="2400" b="1" dirty="0" err="1"/>
              <a:t>шубе</a:t>
            </a:r>
            <a:r>
              <a:rPr lang="sl-SI" sz="2400" b="1" dirty="0"/>
              <a:t> </a:t>
            </a:r>
            <a:r>
              <a:rPr lang="sl-SI" sz="2400" dirty="0"/>
              <a:t>и </a:t>
            </a:r>
            <a:r>
              <a:rPr lang="sl-SI" sz="2400" b="1" dirty="0" err="1"/>
              <a:t>коричневых</a:t>
            </a:r>
            <a:r>
              <a:rPr lang="sl-SI" sz="2400" b="1" dirty="0"/>
              <a:t> </a:t>
            </a:r>
            <a:r>
              <a:rPr lang="sl-SI" sz="2400" b="1" dirty="0" err="1"/>
              <a:t>ботинках</a:t>
            </a:r>
            <a:r>
              <a:rPr lang="sl-SI" sz="2400" b="1" dirty="0"/>
              <a:t> </a:t>
            </a:r>
            <a:r>
              <a:rPr lang="sl-SI" sz="2400" b="1" dirty="0" err="1"/>
              <a:t>на</a:t>
            </a:r>
            <a:r>
              <a:rPr lang="sl-SI" sz="2400" b="1" dirty="0"/>
              <a:t> </a:t>
            </a:r>
            <a:r>
              <a:rPr lang="sl-SI" sz="2400" b="1" dirty="0" err="1"/>
              <a:t>белом</a:t>
            </a:r>
            <a:r>
              <a:rPr lang="sl-SI" sz="2400" b="1" dirty="0"/>
              <a:t> </a:t>
            </a:r>
            <a:r>
              <a:rPr lang="sl-SI" sz="2400" b="1" dirty="0" err="1"/>
              <a:t>каучуке</a:t>
            </a:r>
            <a:r>
              <a:rPr lang="sl-SI" sz="2400" b="1" dirty="0"/>
              <a:t>.</a:t>
            </a:r>
            <a:r>
              <a:rPr lang="sl-SI" sz="2400" dirty="0"/>
              <a:t> </a:t>
            </a:r>
            <a:r>
              <a:rPr lang="sl-SI" sz="2400" dirty="0" err="1"/>
              <a:t>Девочки</a:t>
            </a:r>
            <a:r>
              <a:rPr lang="sl-SI" sz="2400" dirty="0"/>
              <a:t> в </a:t>
            </a:r>
            <a:r>
              <a:rPr lang="sl-SI" sz="2400" dirty="0" err="1"/>
              <a:t>классе</a:t>
            </a:r>
            <a:r>
              <a:rPr lang="sl-SI" sz="2400" dirty="0"/>
              <a:t> </a:t>
            </a:r>
            <a:r>
              <a:rPr lang="sl-SI" sz="2400" dirty="0" err="1"/>
              <a:t>постоянно</a:t>
            </a:r>
            <a:r>
              <a:rPr lang="sl-SI" sz="2400" dirty="0"/>
              <a:t> </a:t>
            </a:r>
            <a:r>
              <a:rPr lang="sl-SI" sz="2400" dirty="0" err="1"/>
              <a:t>обсуждали</a:t>
            </a:r>
            <a:r>
              <a:rPr lang="sl-SI" sz="2400" dirty="0"/>
              <a:t> </a:t>
            </a:r>
            <a:r>
              <a:rPr lang="sl-SI" sz="2400" dirty="0" err="1"/>
              <a:t>Евгешины</a:t>
            </a:r>
            <a:r>
              <a:rPr lang="sl-SI" sz="2400" dirty="0"/>
              <a:t> </a:t>
            </a:r>
            <a:r>
              <a:rPr lang="sl-SI" sz="2400" dirty="0" err="1"/>
              <a:t>наряды</a:t>
            </a:r>
            <a:r>
              <a:rPr lang="sl-SI" sz="2400" dirty="0"/>
              <a:t>, </a:t>
            </a:r>
            <a:r>
              <a:rPr lang="sl-SI" sz="2400" dirty="0" err="1"/>
              <a:t>но</a:t>
            </a:r>
            <a:r>
              <a:rPr lang="sl-SI" sz="2400" dirty="0"/>
              <a:t> </a:t>
            </a:r>
            <a:r>
              <a:rPr lang="sl-SI" sz="2400" dirty="0" err="1"/>
              <a:t>Колыванова</a:t>
            </a:r>
            <a:r>
              <a:rPr lang="sl-SI" sz="2400" dirty="0"/>
              <a:t> </a:t>
            </a:r>
            <a:r>
              <a:rPr lang="sl-SI" sz="2400" dirty="0" err="1"/>
              <a:t>этих</a:t>
            </a:r>
            <a:r>
              <a:rPr lang="sl-SI" sz="2400" dirty="0"/>
              <a:t> </a:t>
            </a:r>
            <a:r>
              <a:rPr lang="sl-SI" sz="2400" dirty="0" err="1"/>
              <a:t>разговоров</a:t>
            </a:r>
            <a:r>
              <a:rPr lang="sl-SI" sz="2400" dirty="0"/>
              <a:t> </a:t>
            </a:r>
            <a:r>
              <a:rPr lang="sl-SI" sz="2400" dirty="0" err="1"/>
              <a:t>не</a:t>
            </a:r>
            <a:r>
              <a:rPr lang="sl-SI" sz="2400" dirty="0"/>
              <a:t> </a:t>
            </a:r>
            <a:r>
              <a:rPr lang="sl-SI" sz="2400" dirty="0" err="1"/>
              <a:t>понимала</a:t>
            </a:r>
            <a:r>
              <a:rPr lang="sl-SI" sz="2400" dirty="0"/>
              <a:t>: </a:t>
            </a:r>
          </a:p>
        </p:txBody>
      </p:sp>
    </p:spTree>
    <p:extLst>
      <p:ext uri="{BB962C8B-B14F-4D97-AF65-F5344CB8AC3E}">
        <p14:creationId xmlns:p14="http://schemas.microsoft.com/office/powerpoint/2010/main" val="6140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5257800"/>
            <a:ext cx="8496944" cy="1600200"/>
          </a:xfrm>
        </p:spPr>
        <p:txBody>
          <a:bodyPr>
            <a:normAutofit/>
          </a:bodyPr>
          <a:lstStyle/>
          <a:p>
            <a:r>
              <a:rPr lang="ru-RU" sz="4000" dirty="0"/>
              <a:t>Счастливая любовь: ничего для себя</a:t>
            </a:r>
            <a:endParaRPr lang="sl-SI" sz="4000" dirty="0"/>
          </a:p>
        </p:txBody>
      </p:sp>
      <p:sp>
        <p:nvSpPr>
          <p:cNvPr id="3" name="Ograda vsebine 2"/>
          <p:cNvSpPr>
            <a:spLocks noGrp="1"/>
          </p:cNvSpPr>
          <p:nvPr>
            <p:ph idx="1"/>
          </p:nvPr>
        </p:nvSpPr>
        <p:spPr>
          <a:xfrm>
            <a:off x="251520" y="3212976"/>
            <a:ext cx="8892480" cy="3175248"/>
          </a:xfrm>
        </p:spPr>
        <p:txBody>
          <a:bodyPr>
            <a:normAutofit/>
          </a:bodyPr>
          <a:lstStyle/>
          <a:p>
            <a:pPr algn="just"/>
            <a:r>
              <a:rPr lang="sl-SI" dirty="0"/>
              <a:t>В </a:t>
            </a:r>
            <a:r>
              <a:rPr lang="sl-SI" dirty="0" err="1"/>
              <a:t>сущности</a:t>
            </a:r>
            <a:r>
              <a:rPr lang="sl-SI" dirty="0"/>
              <a:t>, </a:t>
            </a:r>
            <a:r>
              <a:rPr lang="sl-SI" dirty="0" err="1"/>
              <a:t>это</a:t>
            </a:r>
            <a:r>
              <a:rPr lang="sl-SI" dirty="0"/>
              <a:t> </a:t>
            </a:r>
            <a:r>
              <a:rPr lang="sl-SI" dirty="0" err="1"/>
              <a:t>была</a:t>
            </a:r>
            <a:r>
              <a:rPr lang="sl-SI" dirty="0"/>
              <a:t> </a:t>
            </a:r>
            <a:r>
              <a:rPr lang="sl-SI" dirty="0" err="1"/>
              <a:t>счастливая</a:t>
            </a:r>
            <a:r>
              <a:rPr lang="sl-SI" dirty="0"/>
              <a:t> </a:t>
            </a:r>
            <a:r>
              <a:rPr lang="sl-SI" dirty="0" err="1"/>
              <a:t>любовь</a:t>
            </a:r>
            <a:r>
              <a:rPr lang="sl-SI" dirty="0"/>
              <a:t>, </a:t>
            </a:r>
            <a:r>
              <a:rPr lang="sl-SI" b="1" dirty="0" err="1"/>
              <a:t>она</a:t>
            </a:r>
            <a:r>
              <a:rPr lang="sl-SI" b="1" dirty="0"/>
              <a:t> </a:t>
            </a:r>
            <a:r>
              <a:rPr lang="sl-SI" b="1" dirty="0" err="1"/>
              <a:t>ничего</a:t>
            </a:r>
            <a:r>
              <a:rPr lang="sl-SI" b="1" dirty="0"/>
              <a:t> </a:t>
            </a:r>
            <a:r>
              <a:rPr lang="sl-SI" b="1" dirty="0" err="1"/>
              <a:t>не</a:t>
            </a:r>
            <a:r>
              <a:rPr lang="sl-SI" b="1" dirty="0"/>
              <a:t> </a:t>
            </a:r>
            <a:r>
              <a:rPr lang="sl-SI" b="1" dirty="0" err="1"/>
              <a:t>требовала</a:t>
            </a:r>
            <a:r>
              <a:rPr lang="sl-SI" b="1" dirty="0"/>
              <a:t> </a:t>
            </a:r>
            <a:r>
              <a:rPr lang="sl-SI" b="1" dirty="0" err="1"/>
              <a:t>для</a:t>
            </a:r>
            <a:r>
              <a:rPr lang="sl-SI" b="1" dirty="0"/>
              <a:t> </a:t>
            </a:r>
            <a:r>
              <a:rPr lang="sl-SI" b="1" dirty="0" err="1"/>
              <a:t>себя</a:t>
            </a:r>
            <a:r>
              <a:rPr lang="sl-SI" dirty="0"/>
              <a:t>, и </a:t>
            </a:r>
            <a:r>
              <a:rPr lang="sl-SI" dirty="0" err="1"/>
              <a:t>даже</a:t>
            </a:r>
            <a:r>
              <a:rPr lang="sl-SI" dirty="0"/>
              <a:t> </a:t>
            </a:r>
            <a:r>
              <a:rPr lang="sl-SI" dirty="0" err="1"/>
              <a:t>мысль</a:t>
            </a:r>
            <a:r>
              <a:rPr lang="sl-SI" dirty="0"/>
              <a:t> о </a:t>
            </a:r>
            <a:r>
              <a:rPr lang="sl-SI" dirty="0" err="1"/>
              <a:t>служении</a:t>
            </a:r>
            <a:r>
              <a:rPr lang="sl-SI" dirty="0"/>
              <a:t> </a:t>
            </a:r>
            <a:r>
              <a:rPr lang="sl-SI" dirty="0" err="1"/>
              <a:t>не</a:t>
            </a:r>
            <a:r>
              <a:rPr lang="sl-SI" dirty="0"/>
              <a:t> </a:t>
            </a:r>
            <a:r>
              <a:rPr lang="sl-SI" dirty="0" err="1"/>
              <a:t>являлась</a:t>
            </a:r>
            <a:r>
              <a:rPr lang="sl-SI" dirty="0"/>
              <a:t> </a:t>
            </a:r>
            <a:r>
              <a:rPr lang="sl-SI" dirty="0" err="1"/>
              <a:t>Колывановой</a:t>
            </a:r>
            <a:r>
              <a:rPr lang="sl-SI" dirty="0"/>
              <a:t>: </a:t>
            </a:r>
            <a:r>
              <a:rPr lang="sl-SI" dirty="0" err="1"/>
              <a:t>да</a:t>
            </a:r>
            <a:r>
              <a:rPr lang="sl-SI" dirty="0"/>
              <a:t> и </a:t>
            </a:r>
            <a:r>
              <a:rPr lang="sl-SI" dirty="0" err="1"/>
              <a:t>чем</a:t>
            </a:r>
            <a:r>
              <a:rPr lang="sl-SI" dirty="0"/>
              <a:t> </a:t>
            </a:r>
            <a:r>
              <a:rPr lang="sl-SI" dirty="0" err="1"/>
              <a:t>могла</a:t>
            </a:r>
            <a:r>
              <a:rPr lang="sl-SI" dirty="0"/>
              <a:t> </a:t>
            </a:r>
            <a:r>
              <a:rPr lang="sl-SI" dirty="0" err="1"/>
              <a:t>послужить</a:t>
            </a:r>
            <a:r>
              <a:rPr lang="sl-SI" dirty="0"/>
              <a:t> </a:t>
            </a:r>
            <a:r>
              <a:rPr lang="sl-SI" dirty="0" err="1"/>
              <a:t>своему</a:t>
            </a:r>
            <a:r>
              <a:rPr lang="sl-SI" dirty="0"/>
              <a:t> </a:t>
            </a:r>
            <a:r>
              <a:rPr lang="sl-SI" dirty="0" err="1"/>
              <a:t>божеству</a:t>
            </a:r>
            <a:r>
              <a:rPr lang="sl-SI" dirty="0"/>
              <a:t> </a:t>
            </a:r>
            <a:r>
              <a:rPr lang="sl-SI" dirty="0" err="1"/>
              <a:t>маленькая</a:t>
            </a:r>
            <a:r>
              <a:rPr lang="sl-SI" dirty="0"/>
              <a:t> </a:t>
            </a:r>
            <a:r>
              <a:rPr lang="sl-SI" dirty="0" err="1"/>
              <a:t>Колыванова</a:t>
            </a:r>
            <a:r>
              <a:rPr lang="sl-SI" dirty="0"/>
              <a:t>, </a:t>
            </a:r>
            <a:r>
              <a:rPr lang="sl-SI" dirty="0" err="1"/>
              <a:t>не</a:t>
            </a:r>
            <a:r>
              <a:rPr lang="sl-SI" dirty="0"/>
              <a:t> </a:t>
            </a:r>
            <a:r>
              <a:rPr lang="sl-SI" dirty="0" err="1"/>
              <a:t>имеющая</a:t>
            </a:r>
            <a:r>
              <a:rPr lang="sl-SI" dirty="0"/>
              <a:t> </a:t>
            </a:r>
            <a:r>
              <a:rPr lang="sl-SI" dirty="0" err="1"/>
              <a:t>за</a:t>
            </a:r>
            <a:r>
              <a:rPr lang="sl-SI" dirty="0"/>
              <a:t> </a:t>
            </a:r>
            <a:r>
              <a:rPr lang="sl-SI" dirty="0" err="1"/>
              <a:t>душой</a:t>
            </a:r>
            <a:r>
              <a:rPr lang="sl-SI" dirty="0"/>
              <a:t> </a:t>
            </a:r>
            <a:r>
              <a:rPr lang="sl-SI" dirty="0" err="1"/>
              <a:t>ничего</a:t>
            </a:r>
            <a:r>
              <a:rPr lang="sl-SI" dirty="0"/>
              <a:t>, </a:t>
            </a:r>
            <a:r>
              <a:rPr lang="sl-SI" dirty="0" err="1"/>
              <a:t>кроме</a:t>
            </a:r>
            <a:r>
              <a:rPr lang="sl-SI" dirty="0"/>
              <a:t> </a:t>
            </a:r>
            <a:r>
              <a:rPr lang="sl-SI" dirty="0" err="1"/>
              <a:t>смутного</a:t>
            </a:r>
            <a:r>
              <a:rPr lang="sl-SI" dirty="0"/>
              <a:t> </a:t>
            </a:r>
            <a:r>
              <a:rPr lang="sl-SI" dirty="0" err="1"/>
              <a:t>восторга</a:t>
            </a:r>
            <a:r>
              <a:rPr lang="sl-SI" dirty="0"/>
              <a:t>?..</a:t>
            </a:r>
          </a:p>
          <a:p>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76672"/>
            <a:ext cx="4464496" cy="2857277"/>
          </a:xfrm>
          <a:prstGeom prst="rect">
            <a:avLst/>
          </a:prstGeom>
        </p:spPr>
      </p:pic>
    </p:spTree>
    <p:extLst>
      <p:ext uri="{BB962C8B-B14F-4D97-AF65-F5344CB8AC3E}">
        <p14:creationId xmlns:p14="http://schemas.microsoft.com/office/powerpoint/2010/main" val="766762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57800"/>
            <a:ext cx="7704856" cy="1600200"/>
          </a:xfrm>
        </p:spPr>
        <p:txBody>
          <a:bodyPr>
            <a:normAutofit/>
          </a:bodyPr>
          <a:lstStyle/>
          <a:p>
            <a:r>
              <a:rPr lang="ru-RU" sz="3200" dirty="0"/>
              <a:t>Взгляд, который идеализирует</a:t>
            </a:r>
            <a:endParaRPr lang="sl-SI" sz="3200" dirty="0"/>
          </a:p>
        </p:txBody>
      </p:sp>
      <p:sp>
        <p:nvSpPr>
          <p:cNvPr id="3" name="Ograda vsebine 2"/>
          <p:cNvSpPr>
            <a:spLocks noGrp="1"/>
          </p:cNvSpPr>
          <p:nvPr>
            <p:ph idx="1"/>
          </p:nvPr>
        </p:nvSpPr>
        <p:spPr>
          <a:xfrm>
            <a:off x="221829" y="3645024"/>
            <a:ext cx="5552869" cy="2232249"/>
          </a:xfrm>
        </p:spPr>
        <p:txBody>
          <a:bodyPr>
            <a:noAutofit/>
          </a:bodyPr>
          <a:lstStyle/>
          <a:p>
            <a:pPr algn="just"/>
            <a:r>
              <a:rPr lang="sl-SI" dirty="0" err="1"/>
              <a:t>Колыванова</a:t>
            </a:r>
            <a:r>
              <a:rPr lang="sl-SI" dirty="0"/>
              <a:t>, </a:t>
            </a:r>
            <a:r>
              <a:rPr lang="sl-SI" dirty="0" err="1"/>
              <a:t>глядя</a:t>
            </a:r>
            <a:r>
              <a:rPr lang="sl-SI" dirty="0"/>
              <a:t> </a:t>
            </a:r>
            <a:r>
              <a:rPr lang="sl-SI" dirty="0" err="1"/>
              <a:t>на</a:t>
            </a:r>
            <a:r>
              <a:rPr lang="sl-SI" dirty="0"/>
              <a:t> </a:t>
            </a:r>
            <a:r>
              <a:rPr lang="sl-SI" dirty="0" err="1"/>
              <a:t>них</a:t>
            </a:r>
            <a:r>
              <a:rPr lang="sl-SI" dirty="0"/>
              <a:t>, </a:t>
            </a:r>
            <a:r>
              <a:rPr lang="sl-SI" dirty="0" err="1"/>
              <a:t>испытывала</a:t>
            </a:r>
            <a:r>
              <a:rPr lang="sl-SI" dirty="0"/>
              <a:t> </a:t>
            </a:r>
            <a:r>
              <a:rPr lang="sl-SI" dirty="0" err="1">
                <a:solidFill>
                  <a:srgbClr val="C00000"/>
                </a:solidFill>
              </a:rPr>
              <a:t>счастье</a:t>
            </a:r>
            <a:r>
              <a:rPr lang="sl-SI" dirty="0">
                <a:solidFill>
                  <a:srgbClr val="C00000"/>
                </a:solidFill>
              </a:rPr>
              <a:t> </a:t>
            </a:r>
            <a:r>
              <a:rPr lang="sl-SI" dirty="0" err="1">
                <a:solidFill>
                  <a:srgbClr val="C00000"/>
                </a:solidFill>
              </a:rPr>
              <a:t>прикосновения</a:t>
            </a:r>
            <a:r>
              <a:rPr lang="sl-SI" dirty="0">
                <a:solidFill>
                  <a:srgbClr val="C00000"/>
                </a:solidFill>
              </a:rPr>
              <a:t> к </a:t>
            </a:r>
            <a:r>
              <a:rPr lang="sl-SI" dirty="0" err="1">
                <a:solidFill>
                  <a:srgbClr val="C00000"/>
                </a:solidFill>
              </a:rPr>
              <a:t>прекрасной</a:t>
            </a:r>
            <a:r>
              <a:rPr lang="sl-SI" dirty="0">
                <a:solidFill>
                  <a:srgbClr val="C00000"/>
                </a:solidFill>
              </a:rPr>
              <a:t> </a:t>
            </a:r>
            <a:r>
              <a:rPr lang="sl-SI" dirty="0" err="1">
                <a:solidFill>
                  <a:srgbClr val="C00000"/>
                </a:solidFill>
              </a:rPr>
              <a:t>жизни</a:t>
            </a:r>
            <a:r>
              <a:rPr lang="sl-SI" dirty="0">
                <a:solidFill>
                  <a:srgbClr val="C00000"/>
                </a:solidFill>
              </a:rPr>
              <a:t> — </a:t>
            </a:r>
            <a:r>
              <a:rPr lang="sl-SI" dirty="0" err="1">
                <a:solidFill>
                  <a:srgbClr val="C00000"/>
                </a:solidFill>
              </a:rPr>
              <a:t>как</a:t>
            </a:r>
            <a:r>
              <a:rPr lang="sl-SI" dirty="0">
                <a:solidFill>
                  <a:srgbClr val="C00000"/>
                </a:solidFill>
              </a:rPr>
              <a:t> в </a:t>
            </a:r>
            <a:r>
              <a:rPr lang="sl-SI" dirty="0" err="1">
                <a:solidFill>
                  <a:srgbClr val="C00000"/>
                </a:solidFill>
              </a:rPr>
              <a:t>кино</a:t>
            </a:r>
            <a:r>
              <a:rPr lang="sl-SI" dirty="0">
                <a:solidFill>
                  <a:srgbClr val="C00000"/>
                </a:solidFill>
              </a:rPr>
              <a:t>, </a:t>
            </a:r>
            <a:r>
              <a:rPr lang="sl-SI" dirty="0" err="1">
                <a:solidFill>
                  <a:srgbClr val="C00000"/>
                </a:solidFill>
              </a:rPr>
              <a:t>как</a:t>
            </a:r>
            <a:r>
              <a:rPr lang="sl-SI" dirty="0">
                <a:solidFill>
                  <a:srgbClr val="C00000"/>
                </a:solidFill>
              </a:rPr>
              <a:t> в </a:t>
            </a:r>
            <a:r>
              <a:rPr lang="sl-SI" dirty="0" err="1">
                <a:solidFill>
                  <a:srgbClr val="C00000"/>
                </a:solidFill>
              </a:rPr>
              <a:t>театре</a:t>
            </a:r>
            <a:r>
              <a:rPr lang="sl-SI" dirty="0">
                <a:solidFill>
                  <a:srgbClr val="C00000"/>
                </a:solidFill>
              </a:rPr>
              <a:t>, </a:t>
            </a:r>
            <a:r>
              <a:rPr lang="sl-SI" dirty="0" err="1">
                <a:solidFill>
                  <a:srgbClr val="C00000"/>
                </a:solidFill>
              </a:rPr>
              <a:t>как</a:t>
            </a:r>
            <a:r>
              <a:rPr lang="sl-SI" dirty="0">
                <a:solidFill>
                  <a:srgbClr val="C00000"/>
                </a:solidFill>
              </a:rPr>
              <a:t> в </a:t>
            </a:r>
            <a:r>
              <a:rPr lang="sl-SI" dirty="0" err="1">
                <a:solidFill>
                  <a:srgbClr val="C00000"/>
                </a:solidFill>
              </a:rPr>
              <a:t>Царствии</a:t>
            </a:r>
            <a:r>
              <a:rPr lang="sl-SI" dirty="0">
                <a:solidFill>
                  <a:srgbClr val="C00000"/>
                </a:solidFill>
              </a:rPr>
              <a:t> </a:t>
            </a:r>
            <a:r>
              <a:rPr lang="sl-SI" dirty="0" err="1">
                <a:solidFill>
                  <a:srgbClr val="C00000"/>
                </a:solidFill>
              </a:rPr>
              <a:t>Небесном</a:t>
            </a:r>
            <a:r>
              <a:rPr lang="sl-SI" dirty="0">
                <a:solidFill>
                  <a:srgbClr val="C00000"/>
                </a:solidFill>
              </a:rPr>
              <a:t>, о </a:t>
            </a:r>
            <a:r>
              <a:rPr lang="sl-SI" dirty="0" err="1">
                <a:solidFill>
                  <a:srgbClr val="C00000"/>
                </a:solidFill>
              </a:rPr>
              <a:t>котором</a:t>
            </a:r>
            <a:r>
              <a:rPr lang="sl-SI" dirty="0">
                <a:solidFill>
                  <a:srgbClr val="C00000"/>
                </a:solidFill>
              </a:rPr>
              <a:t> </a:t>
            </a:r>
            <a:r>
              <a:rPr lang="sl-SI" dirty="0" err="1">
                <a:solidFill>
                  <a:srgbClr val="C00000"/>
                </a:solidFill>
              </a:rPr>
              <a:t>все</a:t>
            </a:r>
            <a:r>
              <a:rPr lang="sl-SI" dirty="0">
                <a:solidFill>
                  <a:srgbClr val="C00000"/>
                </a:solidFill>
              </a:rPr>
              <a:t> </a:t>
            </a:r>
            <a:r>
              <a:rPr lang="sl-SI" dirty="0" err="1">
                <a:solidFill>
                  <a:srgbClr val="C00000"/>
                </a:solidFill>
              </a:rPr>
              <a:t>рассказывала</a:t>
            </a:r>
            <a:r>
              <a:rPr lang="sl-SI" dirty="0">
                <a:solidFill>
                  <a:srgbClr val="C00000"/>
                </a:solidFill>
              </a:rPr>
              <a:t> </a:t>
            </a:r>
            <a:r>
              <a:rPr lang="sl-SI" dirty="0" err="1">
                <a:solidFill>
                  <a:srgbClr val="C00000"/>
                </a:solidFill>
              </a:rPr>
              <a:t>их</a:t>
            </a:r>
            <a:r>
              <a:rPr lang="sl-SI" dirty="0">
                <a:solidFill>
                  <a:srgbClr val="C00000"/>
                </a:solidFill>
              </a:rPr>
              <a:t> </a:t>
            </a:r>
            <a:r>
              <a:rPr lang="sl-SI" dirty="0" err="1">
                <a:solidFill>
                  <a:srgbClr val="C00000"/>
                </a:solidFill>
              </a:rPr>
              <a:t>деревенская</a:t>
            </a:r>
            <a:r>
              <a:rPr lang="sl-SI" dirty="0">
                <a:solidFill>
                  <a:srgbClr val="C00000"/>
                </a:solidFill>
              </a:rPr>
              <a:t> </a:t>
            </a:r>
            <a:r>
              <a:rPr lang="sl-SI" dirty="0" err="1">
                <a:solidFill>
                  <a:srgbClr val="C00000"/>
                </a:solidFill>
              </a:rPr>
              <a:t>бабушка</a:t>
            </a:r>
            <a:r>
              <a:rPr lang="sl-SI" dirty="0"/>
              <a:t>, </a:t>
            </a:r>
            <a:r>
              <a:rPr lang="sl-SI" dirty="0" err="1"/>
              <a:t>простая</a:t>
            </a:r>
            <a:r>
              <a:rPr lang="sl-SI" dirty="0"/>
              <a:t> и </a:t>
            </a:r>
            <a:r>
              <a:rPr lang="sl-SI" dirty="0" err="1"/>
              <a:t>глупая</a:t>
            </a:r>
            <a:r>
              <a:rPr lang="sl-SI" dirty="0"/>
              <a:t>. </a:t>
            </a:r>
          </a:p>
        </p:txBody>
      </p:sp>
      <p:sp>
        <p:nvSpPr>
          <p:cNvPr id="4" name="PoljeZBesedilom 3"/>
          <p:cNvSpPr txBox="1"/>
          <p:nvPr/>
        </p:nvSpPr>
        <p:spPr>
          <a:xfrm>
            <a:off x="247093" y="898817"/>
            <a:ext cx="2710486" cy="523220"/>
          </a:xfrm>
          <a:prstGeom prst="rect">
            <a:avLst/>
          </a:prstGeom>
          <a:noFill/>
        </p:spPr>
        <p:txBody>
          <a:bodyPr wrap="none" rtlCol="0">
            <a:spAutoFit/>
          </a:bodyPr>
          <a:lstStyle/>
          <a:p>
            <a:r>
              <a:rPr lang="ru-RU" sz="2800" b="1" dirty="0">
                <a:solidFill>
                  <a:srgbClr val="C00000"/>
                </a:solidFill>
              </a:rPr>
              <a:t>Важные детали</a:t>
            </a:r>
            <a:endParaRPr lang="sl-SI" sz="2800" b="1" dirty="0">
              <a:solidFill>
                <a:srgbClr val="C00000"/>
              </a:solidFill>
            </a:endParaRPr>
          </a:p>
        </p:txBody>
      </p:sp>
      <p:sp>
        <p:nvSpPr>
          <p:cNvPr id="5" name="PoljeZBesedilom 4"/>
          <p:cNvSpPr txBox="1"/>
          <p:nvPr/>
        </p:nvSpPr>
        <p:spPr>
          <a:xfrm>
            <a:off x="609137" y="461863"/>
            <a:ext cx="6895670" cy="461665"/>
          </a:xfrm>
          <a:prstGeom prst="rect">
            <a:avLst/>
          </a:prstGeom>
          <a:noFill/>
        </p:spPr>
        <p:txBody>
          <a:bodyPr wrap="none" rtlCol="0">
            <a:spAutoFit/>
          </a:bodyPr>
          <a:lstStyle/>
          <a:p>
            <a:r>
              <a:rPr lang="ru-RU" sz="2400" b="1" dirty="0"/>
              <a:t>«Сердечный друг» учительницы: КАК В КИНО</a:t>
            </a:r>
            <a:endParaRPr lang="sl-SI" sz="2400" b="1" dirty="0"/>
          </a:p>
        </p:txBody>
      </p:sp>
      <p:sp>
        <p:nvSpPr>
          <p:cNvPr id="6" name="Pravokotnik 5"/>
          <p:cNvSpPr/>
          <p:nvPr/>
        </p:nvSpPr>
        <p:spPr>
          <a:xfrm>
            <a:off x="401295" y="1556792"/>
            <a:ext cx="5112568" cy="1938992"/>
          </a:xfrm>
          <a:prstGeom prst="rect">
            <a:avLst/>
          </a:prstGeom>
        </p:spPr>
        <p:txBody>
          <a:bodyPr wrap="square">
            <a:spAutoFit/>
          </a:bodyPr>
          <a:lstStyle/>
          <a:p>
            <a:pPr algn="just"/>
            <a:r>
              <a:rPr lang="sl-SI" sz="2400" dirty="0" err="1"/>
              <a:t>Он</a:t>
            </a:r>
            <a:r>
              <a:rPr lang="sl-SI" sz="2400" dirty="0"/>
              <a:t> </a:t>
            </a:r>
            <a:r>
              <a:rPr lang="sl-SI" sz="2400" dirty="0" err="1"/>
              <a:t>был</a:t>
            </a:r>
            <a:r>
              <a:rPr lang="sl-SI" sz="2400" dirty="0"/>
              <a:t> </a:t>
            </a:r>
            <a:r>
              <a:rPr lang="sl-SI" sz="2400" dirty="0" err="1"/>
              <a:t>молодой</a:t>
            </a:r>
            <a:r>
              <a:rPr lang="sl-SI" sz="2400" dirty="0"/>
              <a:t> и </a:t>
            </a:r>
            <a:r>
              <a:rPr lang="sl-SI" sz="2400" dirty="0" err="1"/>
              <a:t>такой</a:t>
            </a:r>
            <a:r>
              <a:rPr lang="sl-SI" sz="2400" dirty="0"/>
              <a:t> </a:t>
            </a:r>
            <a:r>
              <a:rPr lang="sl-SI" sz="2400" dirty="0" err="1"/>
              <a:t>же</a:t>
            </a:r>
            <a:r>
              <a:rPr lang="sl-SI" sz="2400" dirty="0"/>
              <a:t> </a:t>
            </a:r>
            <a:r>
              <a:rPr lang="sl-SI" sz="2400" dirty="0" err="1"/>
              <a:t>красивый</a:t>
            </a:r>
            <a:r>
              <a:rPr lang="sl-SI" sz="2400" dirty="0"/>
              <a:t>, </a:t>
            </a:r>
            <a:r>
              <a:rPr lang="sl-SI" sz="2400" dirty="0" err="1"/>
              <a:t>как</a:t>
            </a:r>
            <a:r>
              <a:rPr lang="sl-SI" sz="2400" dirty="0"/>
              <a:t> </a:t>
            </a:r>
            <a:r>
              <a:rPr lang="sl-SI" sz="2400" dirty="0" err="1"/>
              <a:t>сама</a:t>
            </a:r>
            <a:r>
              <a:rPr lang="sl-SI" sz="2400" dirty="0"/>
              <a:t> </a:t>
            </a:r>
            <a:r>
              <a:rPr lang="sl-SI" sz="2400" dirty="0" err="1"/>
              <a:t>Евгения</a:t>
            </a:r>
            <a:r>
              <a:rPr lang="sl-SI" sz="2400" dirty="0"/>
              <a:t> </a:t>
            </a:r>
            <a:r>
              <a:rPr lang="sl-SI" sz="2400" dirty="0" err="1"/>
              <a:t>Алексеевна</a:t>
            </a:r>
            <a:r>
              <a:rPr lang="sl-SI" sz="2400" dirty="0"/>
              <a:t>, а в </a:t>
            </a:r>
            <a:r>
              <a:rPr lang="sl-SI" sz="2400" dirty="0" err="1"/>
              <a:t>руках</a:t>
            </a:r>
            <a:r>
              <a:rPr lang="sl-SI" sz="2400" dirty="0"/>
              <a:t> у </a:t>
            </a:r>
            <a:r>
              <a:rPr lang="sl-SI" sz="2400" dirty="0" err="1"/>
              <a:t>него</a:t>
            </a:r>
            <a:r>
              <a:rPr lang="sl-SI" sz="2400" dirty="0"/>
              <a:t> </a:t>
            </a:r>
            <a:r>
              <a:rPr lang="sl-SI" sz="2400" dirty="0" err="1"/>
              <a:t>были</a:t>
            </a:r>
            <a:r>
              <a:rPr lang="sl-SI" sz="2400" dirty="0"/>
              <a:t> </a:t>
            </a:r>
            <a:r>
              <a:rPr lang="sl-SI" sz="2400" dirty="0" err="1"/>
              <a:t>цветы</a:t>
            </a:r>
            <a:r>
              <a:rPr lang="sl-SI" sz="2400" dirty="0"/>
              <a:t>, </a:t>
            </a:r>
            <a:r>
              <a:rPr lang="sl-SI" sz="2400" dirty="0" err="1"/>
              <a:t>завернутые</a:t>
            </a:r>
            <a:r>
              <a:rPr lang="sl-SI" sz="2400" dirty="0"/>
              <a:t> в </a:t>
            </a:r>
            <a:r>
              <a:rPr lang="sl-SI" sz="2400" dirty="0" err="1"/>
              <a:t>ласковую</a:t>
            </a:r>
            <a:r>
              <a:rPr lang="sl-SI" sz="2400" dirty="0"/>
              <a:t> </a:t>
            </a:r>
            <a:r>
              <a:rPr lang="sl-SI" sz="2400" dirty="0" err="1"/>
              <a:t>бумагу</a:t>
            </a:r>
            <a:r>
              <a:rPr lang="sl-SI" sz="2400" dirty="0"/>
              <a:t>.</a:t>
            </a:r>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307" y="1160427"/>
            <a:ext cx="3175000" cy="4559300"/>
          </a:xfrm>
          <a:prstGeom prst="rect">
            <a:avLst/>
          </a:prstGeom>
        </p:spPr>
      </p:pic>
    </p:spTree>
    <p:extLst>
      <p:ext uri="{BB962C8B-B14F-4D97-AF65-F5344CB8AC3E}">
        <p14:creationId xmlns:p14="http://schemas.microsoft.com/office/powerpoint/2010/main" val="11518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5949280"/>
            <a:ext cx="6781800" cy="897430"/>
          </a:xfrm>
          <a:ln>
            <a:solidFill>
              <a:srgbClr val="C00000"/>
            </a:solidFill>
          </a:ln>
        </p:spPr>
        <p:txBody>
          <a:bodyPr>
            <a:normAutofit/>
          </a:bodyPr>
          <a:lstStyle/>
          <a:p>
            <a:r>
              <a:rPr lang="ru-RU" sz="3600" b="1" dirty="0">
                <a:solidFill>
                  <a:srgbClr val="C00000"/>
                </a:solidFill>
              </a:rPr>
              <a:t>Стремление к идеалу, к счастью</a:t>
            </a:r>
            <a:endParaRPr lang="sl-SI" sz="3600" b="1" dirty="0">
              <a:solidFill>
                <a:srgbClr val="C0000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1846" y="548680"/>
            <a:ext cx="2410581" cy="2410581"/>
          </a:xfrm>
          <a:prstGeom prst="rect">
            <a:avLst/>
          </a:prstGeom>
        </p:spPr>
      </p:pic>
      <p:sp>
        <p:nvSpPr>
          <p:cNvPr id="5" name="Pravokotnik 4"/>
          <p:cNvSpPr/>
          <p:nvPr/>
        </p:nvSpPr>
        <p:spPr>
          <a:xfrm>
            <a:off x="323528" y="543783"/>
            <a:ext cx="6264696" cy="2308324"/>
          </a:xfrm>
          <a:prstGeom prst="rect">
            <a:avLst/>
          </a:prstGeom>
        </p:spPr>
        <p:txBody>
          <a:bodyPr wrap="square">
            <a:spAutoFit/>
          </a:bodyPr>
          <a:lstStyle/>
          <a:p>
            <a:pPr algn="just"/>
            <a:r>
              <a:rPr lang="sl-SI" sz="2400" dirty="0" err="1"/>
              <a:t>Она</a:t>
            </a:r>
            <a:r>
              <a:rPr lang="sl-SI" sz="2400" dirty="0"/>
              <a:t> </a:t>
            </a:r>
            <a:r>
              <a:rPr lang="sl-SI" sz="2400" dirty="0" err="1"/>
              <a:t>представила</a:t>
            </a:r>
            <a:r>
              <a:rPr lang="sl-SI" sz="2400" dirty="0"/>
              <a:t> </a:t>
            </a:r>
            <a:r>
              <a:rPr lang="sl-SI" sz="2400" dirty="0" err="1"/>
              <a:t>себе</a:t>
            </a:r>
            <a:r>
              <a:rPr lang="sl-SI" sz="2400" dirty="0"/>
              <a:t> </a:t>
            </a:r>
            <a:r>
              <a:rPr lang="sl-SI" sz="2400" dirty="0" err="1"/>
              <a:t>корзину</a:t>
            </a:r>
            <a:r>
              <a:rPr lang="sl-SI" sz="2400" dirty="0"/>
              <a:t> с </a:t>
            </a:r>
            <a:r>
              <a:rPr lang="sl-SI" sz="2400" dirty="0" err="1"/>
              <a:t>богатыми</a:t>
            </a:r>
            <a:r>
              <a:rPr lang="sl-SI" sz="2400" dirty="0"/>
              <a:t> </a:t>
            </a:r>
            <a:r>
              <a:rPr lang="sl-SI" sz="2400" dirty="0" err="1"/>
              <a:t>бархатными</a:t>
            </a:r>
            <a:r>
              <a:rPr lang="sl-SI" sz="2400" dirty="0"/>
              <a:t> </a:t>
            </a:r>
            <a:r>
              <a:rPr lang="sl-SI" sz="2400" dirty="0" err="1"/>
              <a:t>цикламенами</a:t>
            </a:r>
            <a:r>
              <a:rPr lang="sl-SI" sz="2400" dirty="0"/>
              <a:t>, с </a:t>
            </a:r>
            <a:r>
              <a:rPr lang="sl-SI" sz="2400" dirty="0" err="1"/>
              <a:t>блестящими</a:t>
            </a:r>
            <a:r>
              <a:rPr lang="sl-SI" sz="2400" dirty="0"/>
              <a:t> </a:t>
            </a:r>
            <a:r>
              <a:rPr lang="sl-SI" sz="2400" dirty="0" err="1"/>
              <a:t>плотными</a:t>
            </a:r>
            <a:r>
              <a:rPr lang="sl-SI" sz="2400" dirty="0"/>
              <a:t> </a:t>
            </a:r>
            <a:r>
              <a:rPr lang="sl-SI" sz="2400" dirty="0" err="1"/>
              <a:t>листьями</a:t>
            </a:r>
            <a:r>
              <a:rPr lang="sl-SI" sz="2400" dirty="0"/>
              <a:t> и </a:t>
            </a:r>
            <a:r>
              <a:rPr lang="sl-SI" sz="2400" b="1" dirty="0" err="1">
                <a:solidFill>
                  <a:srgbClr val="C00000"/>
                </a:solidFill>
              </a:rPr>
              <a:t>впервые</a:t>
            </a:r>
            <a:r>
              <a:rPr lang="sl-SI" sz="2400" b="1" dirty="0">
                <a:solidFill>
                  <a:srgbClr val="C00000"/>
                </a:solidFill>
              </a:rPr>
              <a:t> в </a:t>
            </a:r>
            <a:r>
              <a:rPr lang="sl-SI" sz="2400" b="1" dirty="0" err="1">
                <a:solidFill>
                  <a:srgbClr val="C00000"/>
                </a:solidFill>
              </a:rPr>
              <a:t>жизни</a:t>
            </a:r>
            <a:r>
              <a:rPr lang="sl-SI" sz="2400" b="1" dirty="0"/>
              <a:t> </a:t>
            </a:r>
            <a:r>
              <a:rPr lang="sl-SI" sz="2400" b="1" dirty="0" err="1"/>
              <a:t>испытала</a:t>
            </a:r>
            <a:r>
              <a:rPr lang="sl-SI" sz="2400" b="1" dirty="0"/>
              <a:t> </a:t>
            </a:r>
            <a:r>
              <a:rPr lang="sl-SI" sz="2400" b="1" dirty="0" err="1">
                <a:solidFill>
                  <a:srgbClr val="C00000"/>
                </a:solidFill>
              </a:rPr>
              <a:t>гордость</a:t>
            </a:r>
            <a:r>
              <a:rPr lang="sl-SI" sz="2400" b="1" dirty="0">
                <a:solidFill>
                  <a:srgbClr val="C00000"/>
                </a:solidFill>
              </a:rPr>
              <a:t> </a:t>
            </a:r>
            <a:r>
              <a:rPr lang="sl-SI" sz="2400" b="1" dirty="0" err="1">
                <a:solidFill>
                  <a:srgbClr val="C00000"/>
                </a:solidFill>
              </a:rPr>
              <a:t>богатства</a:t>
            </a:r>
            <a:r>
              <a:rPr lang="sl-SI" sz="2400" b="1" dirty="0">
                <a:solidFill>
                  <a:srgbClr val="C00000"/>
                </a:solidFill>
              </a:rPr>
              <a:t> </a:t>
            </a:r>
            <a:r>
              <a:rPr lang="sl-SI" sz="2400" b="1" dirty="0"/>
              <a:t>и </a:t>
            </a:r>
            <a:r>
              <a:rPr lang="sl-SI" sz="2400" b="1" dirty="0" err="1">
                <a:solidFill>
                  <a:srgbClr val="C00000"/>
                </a:solidFill>
              </a:rPr>
              <a:t>презрение</a:t>
            </a:r>
            <a:r>
              <a:rPr lang="sl-SI" sz="2400" b="1" dirty="0">
                <a:solidFill>
                  <a:srgbClr val="C00000"/>
                </a:solidFill>
              </a:rPr>
              <a:t> к </a:t>
            </a:r>
            <a:r>
              <a:rPr lang="sl-SI" sz="2400" b="1" dirty="0" err="1">
                <a:solidFill>
                  <a:srgbClr val="C00000"/>
                </a:solidFill>
              </a:rPr>
              <a:t>бедности</a:t>
            </a:r>
            <a:r>
              <a:rPr lang="sl-SI" sz="2400" b="1" dirty="0">
                <a:solidFill>
                  <a:srgbClr val="C00000"/>
                </a:solidFill>
              </a:rPr>
              <a:t> </a:t>
            </a:r>
            <a:r>
              <a:rPr lang="sl-SI" sz="2400" dirty="0"/>
              <a:t>— к </a:t>
            </a:r>
            <a:r>
              <a:rPr lang="sl-SI" sz="2400" dirty="0" err="1"/>
              <a:t>жиденьким</a:t>
            </a:r>
            <a:r>
              <a:rPr lang="sl-SI" sz="2400" dirty="0"/>
              <a:t> </a:t>
            </a:r>
            <a:r>
              <a:rPr lang="sl-SI" sz="2400" dirty="0" err="1"/>
              <a:t>желтым</a:t>
            </a:r>
            <a:r>
              <a:rPr lang="sl-SI" sz="2400" dirty="0"/>
              <a:t> </a:t>
            </a:r>
            <a:r>
              <a:rPr lang="sl-SI" sz="2400" dirty="0" err="1"/>
              <a:t>шарикам</a:t>
            </a:r>
            <a:r>
              <a:rPr lang="sl-SI" sz="2400" dirty="0"/>
              <a:t> с </a:t>
            </a:r>
            <a:r>
              <a:rPr lang="sl-SI" sz="2400" dirty="0" err="1"/>
              <a:t>противным</a:t>
            </a:r>
            <a:r>
              <a:rPr lang="sl-SI" sz="2400" dirty="0"/>
              <a:t> </a:t>
            </a:r>
            <a:r>
              <a:rPr lang="sl-SI" sz="2400" dirty="0" err="1"/>
              <a:t>запахом</a:t>
            </a:r>
            <a:r>
              <a:rPr lang="sl-SI" sz="2400" dirty="0"/>
              <a:t>.</a:t>
            </a:r>
          </a:p>
        </p:txBody>
      </p:sp>
      <p:sp>
        <p:nvSpPr>
          <p:cNvPr id="6" name="Pravokotnik 5"/>
          <p:cNvSpPr/>
          <p:nvPr/>
        </p:nvSpPr>
        <p:spPr>
          <a:xfrm>
            <a:off x="343946" y="3026875"/>
            <a:ext cx="7397584" cy="2677656"/>
          </a:xfrm>
          <a:prstGeom prst="rect">
            <a:avLst/>
          </a:prstGeom>
        </p:spPr>
        <p:txBody>
          <a:bodyPr wrap="square">
            <a:spAutoFit/>
          </a:bodyPr>
          <a:lstStyle/>
          <a:p>
            <a:pPr algn="just"/>
            <a:r>
              <a:rPr lang="sl-SI" sz="2400" dirty="0"/>
              <a:t>И </a:t>
            </a:r>
            <a:r>
              <a:rPr lang="sl-SI" sz="2400" dirty="0" err="1"/>
              <a:t>еще</a:t>
            </a:r>
            <a:r>
              <a:rPr lang="sl-SI" sz="2400" dirty="0"/>
              <a:t> </a:t>
            </a:r>
            <a:r>
              <a:rPr lang="sl-SI" sz="2400" dirty="0" err="1"/>
              <a:t>было</a:t>
            </a:r>
            <a:r>
              <a:rPr lang="sl-SI" sz="2400" dirty="0"/>
              <a:t> </a:t>
            </a:r>
            <a:r>
              <a:rPr lang="sl-SI" sz="2400" dirty="0" err="1"/>
              <a:t>невыразимое</a:t>
            </a:r>
            <a:r>
              <a:rPr lang="sl-SI" sz="2400" dirty="0"/>
              <a:t> </a:t>
            </a:r>
            <a:r>
              <a:rPr lang="sl-SI" sz="2400" dirty="0" err="1"/>
              <a:t>чувство</a:t>
            </a:r>
            <a:r>
              <a:rPr lang="sl-SI" sz="2400" dirty="0"/>
              <a:t> </a:t>
            </a:r>
            <a:r>
              <a:rPr lang="sl-SI" sz="2400" b="1" dirty="0" err="1">
                <a:solidFill>
                  <a:srgbClr val="C00000"/>
                </a:solidFill>
              </a:rPr>
              <a:t>соучастия</a:t>
            </a:r>
            <a:r>
              <a:rPr lang="sl-SI" sz="2400" b="1" dirty="0">
                <a:solidFill>
                  <a:srgbClr val="C00000"/>
                </a:solidFill>
              </a:rPr>
              <a:t> в </a:t>
            </a:r>
            <a:r>
              <a:rPr lang="sl-SI" sz="2400" b="1" dirty="0" err="1">
                <a:solidFill>
                  <a:srgbClr val="C00000"/>
                </a:solidFill>
              </a:rPr>
              <a:t>прекрасной</a:t>
            </a:r>
            <a:r>
              <a:rPr lang="sl-SI" sz="2400" b="1" dirty="0">
                <a:solidFill>
                  <a:srgbClr val="C00000"/>
                </a:solidFill>
              </a:rPr>
              <a:t> </a:t>
            </a:r>
            <a:r>
              <a:rPr lang="sl-SI" sz="2400" b="1" dirty="0" err="1">
                <a:solidFill>
                  <a:srgbClr val="C00000"/>
                </a:solidFill>
              </a:rPr>
              <a:t>гармонии</a:t>
            </a:r>
            <a:r>
              <a:rPr lang="sl-SI" sz="2400" b="1" dirty="0">
                <a:solidFill>
                  <a:srgbClr val="C00000"/>
                </a:solidFill>
              </a:rPr>
              <a:t> </a:t>
            </a:r>
            <a:r>
              <a:rPr lang="sl-SI" sz="2400" b="1" dirty="0" err="1">
                <a:solidFill>
                  <a:srgbClr val="C00000"/>
                </a:solidFill>
              </a:rPr>
              <a:t>мира</a:t>
            </a:r>
            <a:r>
              <a:rPr lang="sl-SI" sz="2400" b="1" dirty="0">
                <a:solidFill>
                  <a:srgbClr val="C00000"/>
                </a:solidFill>
              </a:rPr>
              <a:t>, </a:t>
            </a:r>
            <a:r>
              <a:rPr lang="sl-SI" sz="2400" b="1" dirty="0" err="1">
                <a:solidFill>
                  <a:srgbClr val="C00000"/>
                </a:solidFill>
              </a:rPr>
              <a:t>которой</a:t>
            </a:r>
            <a:r>
              <a:rPr lang="sl-SI" sz="2400" b="1" dirty="0">
                <a:solidFill>
                  <a:srgbClr val="C00000"/>
                </a:solidFill>
              </a:rPr>
              <a:t> </a:t>
            </a:r>
            <a:r>
              <a:rPr lang="sl-SI" sz="2400" b="1" dirty="0" err="1">
                <a:solidFill>
                  <a:srgbClr val="C00000"/>
                </a:solidFill>
              </a:rPr>
              <a:t>она</a:t>
            </a:r>
            <a:r>
              <a:rPr lang="sl-SI" sz="2400" b="1" dirty="0">
                <a:solidFill>
                  <a:srgbClr val="C00000"/>
                </a:solidFill>
              </a:rPr>
              <a:t> </a:t>
            </a:r>
            <a:r>
              <a:rPr lang="sl-SI" sz="2400" b="1" dirty="0" err="1">
                <a:solidFill>
                  <a:srgbClr val="C00000"/>
                </a:solidFill>
              </a:rPr>
              <a:t>послужила</a:t>
            </a:r>
            <a:r>
              <a:rPr lang="sl-SI" sz="2400" dirty="0"/>
              <a:t>: </a:t>
            </a:r>
            <a:r>
              <a:rPr lang="sl-SI" sz="2400" b="1" dirty="0" err="1"/>
              <a:t>Евгении</a:t>
            </a:r>
            <a:r>
              <a:rPr lang="sl-SI" sz="2400" b="1" dirty="0"/>
              <a:t> </a:t>
            </a:r>
            <a:r>
              <a:rPr lang="sl-SI" sz="2400" b="1" dirty="0" err="1"/>
              <a:t>Алексеевне</a:t>
            </a:r>
            <a:r>
              <a:rPr lang="sl-SI" sz="2400" b="1" dirty="0"/>
              <a:t> </a:t>
            </a:r>
            <a:r>
              <a:rPr lang="sl-SI" sz="2400" b="1" dirty="0" err="1"/>
              <a:t>шли</a:t>
            </a:r>
            <a:r>
              <a:rPr lang="sl-SI" sz="2400" b="1" dirty="0"/>
              <a:t> </a:t>
            </a:r>
            <a:r>
              <a:rPr lang="sl-SI" sz="2400" b="1" dirty="0" err="1"/>
              <a:t>цикламены</a:t>
            </a:r>
            <a:r>
              <a:rPr lang="sl-SI" sz="2400" b="1" dirty="0"/>
              <a:t> </a:t>
            </a:r>
            <a:r>
              <a:rPr lang="sl-SI" sz="2400" b="1" dirty="0" err="1"/>
              <a:t>точно</a:t>
            </a:r>
            <a:r>
              <a:rPr lang="sl-SI" sz="2400" b="1" dirty="0"/>
              <a:t> </a:t>
            </a:r>
            <a:r>
              <a:rPr lang="sl-SI" sz="2400" b="1" dirty="0" err="1"/>
              <a:t>так</a:t>
            </a:r>
            <a:r>
              <a:rPr lang="sl-SI" sz="2400" b="1" dirty="0"/>
              <a:t> </a:t>
            </a:r>
            <a:r>
              <a:rPr lang="sl-SI" sz="2400" b="1" dirty="0" err="1"/>
              <a:t>же</a:t>
            </a:r>
            <a:r>
              <a:rPr lang="sl-SI" sz="2400" b="1" dirty="0"/>
              <a:t>, </a:t>
            </a:r>
            <a:r>
              <a:rPr lang="sl-SI" sz="2400" b="1" dirty="0" err="1"/>
              <a:t>как</a:t>
            </a:r>
            <a:r>
              <a:rPr lang="sl-SI" sz="2400" b="1" dirty="0"/>
              <a:t> </a:t>
            </a:r>
            <a:r>
              <a:rPr lang="sl-SI" sz="2400" b="1" dirty="0" err="1"/>
              <a:t>вся</a:t>
            </a:r>
            <a:r>
              <a:rPr lang="sl-SI" sz="2400" b="1" dirty="0"/>
              <a:t> </a:t>
            </a:r>
            <a:r>
              <a:rPr lang="sl-SI" sz="2400" b="1" dirty="0" err="1"/>
              <a:t>ее</a:t>
            </a:r>
            <a:r>
              <a:rPr lang="sl-SI" sz="2400" b="1" dirty="0"/>
              <a:t> </a:t>
            </a:r>
            <a:r>
              <a:rPr lang="sl-SI" sz="2400" b="1" dirty="0" err="1"/>
              <a:t>красивая</a:t>
            </a:r>
            <a:r>
              <a:rPr lang="sl-SI" sz="2400" b="1" dirty="0"/>
              <a:t> </a:t>
            </a:r>
            <a:r>
              <a:rPr lang="sl-SI" sz="2400" b="1" dirty="0" err="1"/>
              <a:t>одежда</a:t>
            </a:r>
            <a:r>
              <a:rPr lang="sl-SI" sz="2400" b="1" dirty="0"/>
              <a:t>, </a:t>
            </a:r>
            <a:r>
              <a:rPr lang="sl-SI" sz="2400" b="1" dirty="0" err="1"/>
              <a:t>как</a:t>
            </a:r>
            <a:r>
              <a:rPr lang="sl-SI" sz="2400" b="1" dirty="0"/>
              <a:t> </a:t>
            </a:r>
            <a:r>
              <a:rPr lang="sl-SI" sz="2400" b="1" dirty="0" err="1"/>
              <a:t>гранитные</a:t>
            </a:r>
            <a:r>
              <a:rPr lang="sl-SI" sz="2400" b="1" dirty="0"/>
              <a:t> </a:t>
            </a:r>
            <a:r>
              <a:rPr lang="sl-SI" sz="2400" b="1" dirty="0" err="1"/>
              <a:t>шары</a:t>
            </a:r>
            <a:r>
              <a:rPr lang="sl-SI" sz="2400" b="1" dirty="0"/>
              <a:t> у </a:t>
            </a:r>
            <a:r>
              <a:rPr lang="sl-SI" sz="2400" b="1" dirty="0" err="1"/>
              <a:t>ее</a:t>
            </a:r>
            <a:r>
              <a:rPr lang="sl-SI" sz="2400" b="1" dirty="0"/>
              <a:t> </a:t>
            </a:r>
            <a:r>
              <a:rPr lang="sl-SI" sz="2400" b="1" dirty="0" err="1"/>
              <a:t>подъезда</a:t>
            </a:r>
            <a:r>
              <a:rPr lang="sl-SI" sz="2400" b="1" dirty="0"/>
              <a:t>, </a:t>
            </a:r>
            <a:r>
              <a:rPr lang="sl-SI" sz="2400" b="1" dirty="0" err="1"/>
              <a:t>как</a:t>
            </a:r>
            <a:r>
              <a:rPr lang="sl-SI" sz="2400" b="1" dirty="0"/>
              <a:t> </a:t>
            </a:r>
            <a:r>
              <a:rPr lang="sl-SI" sz="2400" b="1" dirty="0" err="1"/>
              <a:t>усатый</a:t>
            </a:r>
            <a:r>
              <a:rPr lang="sl-SI" sz="2400" b="1" dirty="0"/>
              <a:t> </a:t>
            </a:r>
            <a:r>
              <a:rPr lang="sl-SI" sz="2400" b="1" dirty="0" err="1"/>
              <a:t>красавец</a:t>
            </a:r>
            <a:r>
              <a:rPr lang="sl-SI" sz="2400" b="1" dirty="0"/>
              <a:t>, </a:t>
            </a:r>
            <a:r>
              <a:rPr lang="sl-SI" sz="2400" b="1" dirty="0" err="1"/>
              <a:t>который</a:t>
            </a:r>
            <a:r>
              <a:rPr lang="sl-SI" sz="2400" b="1" dirty="0"/>
              <a:t> </a:t>
            </a:r>
            <a:r>
              <a:rPr lang="sl-SI" sz="2400" b="1" dirty="0" err="1"/>
              <a:t>ее</a:t>
            </a:r>
            <a:r>
              <a:rPr lang="sl-SI" sz="2400" b="1" dirty="0"/>
              <a:t> </a:t>
            </a:r>
            <a:r>
              <a:rPr lang="sl-SI" sz="2400" b="1" dirty="0" err="1"/>
              <a:t>встречал</a:t>
            </a:r>
            <a:r>
              <a:rPr lang="sl-SI" sz="2400" b="1" dirty="0"/>
              <a:t> </a:t>
            </a:r>
            <a:r>
              <a:rPr lang="sl-SI" sz="2400" b="1" dirty="0" err="1"/>
              <a:t>теперь</a:t>
            </a:r>
            <a:r>
              <a:rPr lang="sl-SI" sz="2400" b="1" dirty="0"/>
              <a:t> в </a:t>
            </a:r>
            <a:r>
              <a:rPr lang="sl-SI" sz="2400" b="1" dirty="0" err="1"/>
              <a:t>метро</a:t>
            </a:r>
            <a:r>
              <a:rPr lang="sl-SI" sz="2400" b="1" dirty="0"/>
              <a:t> </a:t>
            </a:r>
            <a:r>
              <a:rPr lang="sl-SI" sz="2400" b="1" dirty="0" err="1"/>
              <a:t>чуть</a:t>
            </a:r>
            <a:r>
              <a:rPr lang="sl-SI" sz="2400" b="1" dirty="0"/>
              <a:t> </a:t>
            </a:r>
            <a:r>
              <a:rPr lang="sl-SI" sz="2400" b="1" dirty="0" err="1"/>
              <a:t>ли</a:t>
            </a:r>
            <a:r>
              <a:rPr lang="sl-SI" sz="2400" b="1" dirty="0"/>
              <a:t> </a:t>
            </a:r>
            <a:r>
              <a:rPr lang="sl-SI" sz="2400" b="1" dirty="0" err="1"/>
              <a:t>не</a:t>
            </a:r>
            <a:r>
              <a:rPr lang="sl-SI" sz="2400" b="1" dirty="0"/>
              <a:t> </a:t>
            </a:r>
            <a:r>
              <a:rPr lang="sl-SI" sz="2400" b="1" dirty="0" err="1"/>
              <a:t>каждый</a:t>
            </a:r>
            <a:r>
              <a:rPr lang="sl-SI" sz="2400" b="1" dirty="0"/>
              <a:t> </a:t>
            </a:r>
            <a:r>
              <a:rPr lang="sl-SI" sz="2400" b="1" dirty="0" err="1"/>
              <a:t>день</a:t>
            </a:r>
            <a:r>
              <a:rPr lang="sl-SI" sz="2400" b="1" dirty="0"/>
              <a:t>.</a:t>
            </a:r>
            <a:endParaRPr lang="sl-SI" sz="2400" dirty="0"/>
          </a:p>
        </p:txBody>
      </p:sp>
    </p:spTree>
    <p:extLst>
      <p:ext uri="{BB962C8B-B14F-4D97-AF65-F5344CB8AC3E}">
        <p14:creationId xmlns:p14="http://schemas.microsoft.com/office/powerpoint/2010/main" val="29299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5257800"/>
            <a:ext cx="6781800" cy="1600200"/>
          </a:xfrm>
        </p:spPr>
        <p:txBody>
          <a:bodyPr/>
          <a:lstStyle/>
          <a:p>
            <a:r>
              <a:rPr lang="ru-RU" dirty="0"/>
              <a:t>Финал</a:t>
            </a:r>
            <a:endParaRPr lang="sl-SI" dirty="0"/>
          </a:p>
        </p:txBody>
      </p:sp>
      <p:sp>
        <p:nvSpPr>
          <p:cNvPr id="3" name="Ograda vsebine 2"/>
          <p:cNvSpPr>
            <a:spLocks noGrp="1"/>
          </p:cNvSpPr>
          <p:nvPr>
            <p:ph idx="1"/>
          </p:nvPr>
        </p:nvSpPr>
        <p:spPr>
          <a:xfrm>
            <a:off x="431540" y="188640"/>
            <a:ext cx="7992888" cy="2016224"/>
          </a:xfrm>
        </p:spPr>
        <p:txBody>
          <a:bodyPr>
            <a:normAutofit/>
          </a:bodyPr>
          <a:lstStyle/>
          <a:p>
            <a:pPr algn="just"/>
            <a:r>
              <a:rPr lang="sl-SI" dirty="0" err="1"/>
              <a:t>Корзина</a:t>
            </a:r>
            <a:r>
              <a:rPr lang="sl-SI" dirty="0"/>
              <a:t> с </a:t>
            </a:r>
            <a:r>
              <a:rPr lang="sl-SI" dirty="0" err="1"/>
              <a:t>цикламенами</a:t>
            </a:r>
            <a:r>
              <a:rPr lang="sl-SI" dirty="0"/>
              <a:t> </a:t>
            </a:r>
            <a:r>
              <a:rPr lang="sl-SI" dirty="0" err="1"/>
              <a:t>лежала</a:t>
            </a:r>
            <a:r>
              <a:rPr lang="sl-SI" dirty="0"/>
              <a:t> </a:t>
            </a:r>
            <a:r>
              <a:rPr lang="sl-SI" dirty="0" err="1"/>
              <a:t>на</a:t>
            </a:r>
            <a:r>
              <a:rPr lang="sl-SI" dirty="0"/>
              <a:t> </a:t>
            </a:r>
            <a:r>
              <a:rPr lang="sl-SI" dirty="0" err="1"/>
              <a:t>полу</a:t>
            </a:r>
            <a:r>
              <a:rPr lang="sl-SI" dirty="0"/>
              <a:t> в </a:t>
            </a:r>
            <a:r>
              <a:rPr lang="sl-SI" dirty="0" err="1"/>
              <a:t>прихожей</a:t>
            </a:r>
            <a:r>
              <a:rPr lang="sl-SI" dirty="0"/>
              <a:t>, и </a:t>
            </a:r>
            <a:r>
              <a:rPr lang="sl-SI" dirty="0" err="1"/>
              <a:t>никак</a:t>
            </a:r>
            <a:r>
              <a:rPr lang="sl-SI" dirty="0"/>
              <a:t> </a:t>
            </a:r>
            <a:r>
              <a:rPr lang="sl-SI" dirty="0" err="1"/>
              <a:t>нельзя</a:t>
            </a:r>
            <a:r>
              <a:rPr lang="sl-SI" dirty="0"/>
              <a:t> </a:t>
            </a:r>
            <a:r>
              <a:rPr lang="sl-SI" dirty="0" err="1"/>
              <a:t>было</a:t>
            </a:r>
            <a:r>
              <a:rPr lang="sl-SI" dirty="0"/>
              <a:t> </a:t>
            </a:r>
            <a:r>
              <a:rPr lang="sl-SI" dirty="0" err="1"/>
              <a:t>сказать</a:t>
            </a:r>
            <a:r>
              <a:rPr lang="sl-SI" dirty="0"/>
              <a:t>, </a:t>
            </a:r>
            <a:r>
              <a:rPr lang="sl-SI" dirty="0" err="1"/>
              <a:t>чтобы</a:t>
            </a:r>
            <a:r>
              <a:rPr lang="sl-SI" dirty="0"/>
              <a:t> </a:t>
            </a:r>
            <a:r>
              <a:rPr lang="sl-SI" dirty="0" err="1"/>
              <a:t>она</a:t>
            </a:r>
            <a:r>
              <a:rPr lang="sl-SI" dirty="0"/>
              <a:t> </a:t>
            </a:r>
            <a:r>
              <a:rPr lang="sl-SI" dirty="0" err="1"/>
              <a:t>доставила</a:t>
            </a:r>
            <a:r>
              <a:rPr lang="sl-SI" dirty="0"/>
              <a:t> </a:t>
            </a:r>
            <a:r>
              <a:rPr lang="sl-SI" dirty="0" err="1"/>
              <a:t>Евгении</a:t>
            </a:r>
            <a:r>
              <a:rPr lang="sl-SI" dirty="0"/>
              <a:t> </a:t>
            </a:r>
            <a:r>
              <a:rPr lang="sl-SI" dirty="0" err="1"/>
              <a:t>Алексеевне</a:t>
            </a:r>
            <a:r>
              <a:rPr lang="sl-SI" dirty="0"/>
              <a:t> </a:t>
            </a:r>
            <a:r>
              <a:rPr lang="sl-SI" dirty="0" err="1"/>
              <a:t>большую</a:t>
            </a:r>
            <a:r>
              <a:rPr lang="sl-SI" dirty="0"/>
              <a:t> </a:t>
            </a:r>
            <a:r>
              <a:rPr lang="sl-SI" dirty="0" err="1"/>
              <a:t>радость</a:t>
            </a:r>
            <a:r>
              <a:rPr lang="sl-SI" dirty="0"/>
              <a:t>…</a:t>
            </a:r>
          </a:p>
        </p:txBody>
      </p:sp>
      <p:sp>
        <p:nvSpPr>
          <p:cNvPr id="4" name="Pravokotnik 3"/>
          <p:cNvSpPr/>
          <p:nvPr/>
        </p:nvSpPr>
        <p:spPr>
          <a:xfrm>
            <a:off x="731468" y="4344525"/>
            <a:ext cx="7632848" cy="1569660"/>
          </a:xfrm>
          <a:prstGeom prst="rect">
            <a:avLst/>
          </a:prstGeom>
        </p:spPr>
        <p:txBody>
          <a:bodyPr wrap="square">
            <a:spAutoFit/>
          </a:bodyPr>
          <a:lstStyle/>
          <a:p>
            <a:pPr algn="just"/>
            <a:r>
              <a:rPr lang="sl-SI" sz="2400" dirty="0" err="1"/>
              <a:t>Зато</a:t>
            </a:r>
            <a:r>
              <a:rPr lang="sl-SI" sz="2400" dirty="0"/>
              <a:t> </a:t>
            </a:r>
            <a:r>
              <a:rPr lang="sl-SI" sz="2400" dirty="0" err="1"/>
              <a:t>радость</a:t>
            </a:r>
            <a:r>
              <a:rPr lang="sl-SI" sz="2400" dirty="0"/>
              <a:t> </a:t>
            </a:r>
            <a:r>
              <a:rPr lang="sl-SI" sz="2400" dirty="0" err="1"/>
              <a:t>была</a:t>
            </a:r>
            <a:r>
              <a:rPr lang="sl-SI" sz="2400" dirty="0"/>
              <a:t> у </a:t>
            </a:r>
            <a:r>
              <a:rPr lang="sl-SI" sz="2400" dirty="0" err="1"/>
              <a:t>Колывановой</a:t>
            </a:r>
            <a:r>
              <a:rPr lang="sl-SI" sz="2400" dirty="0"/>
              <a:t>: </a:t>
            </a:r>
            <a:r>
              <a:rPr lang="sl-SI" sz="2400" dirty="0" err="1"/>
              <a:t>неслась</a:t>
            </a:r>
            <a:r>
              <a:rPr lang="sl-SI" sz="2400" dirty="0"/>
              <a:t> </a:t>
            </a:r>
            <a:r>
              <a:rPr lang="sl-SI" sz="2400" dirty="0" err="1"/>
              <a:t>она</a:t>
            </a:r>
            <a:r>
              <a:rPr lang="sl-SI" sz="2400" dirty="0"/>
              <a:t> в </a:t>
            </a:r>
            <a:r>
              <a:rPr lang="sl-SI" sz="2400" dirty="0" err="1"/>
              <a:t>сторону</a:t>
            </a:r>
            <a:r>
              <a:rPr lang="sl-SI" sz="2400" dirty="0"/>
              <a:t> </a:t>
            </a:r>
            <a:r>
              <a:rPr lang="sl-SI" sz="2400" dirty="0" err="1"/>
              <a:t>дома</a:t>
            </a:r>
            <a:r>
              <a:rPr lang="sl-SI" sz="2400" dirty="0"/>
              <a:t> </a:t>
            </a:r>
            <a:r>
              <a:rPr lang="sl-SI" sz="2400" dirty="0" err="1"/>
              <a:t>так</a:t>
            </a:r>
            <a:r>
              <a:rPr lang="sl-SI" sz="2400" dirty="0"/>
              <a:t> </a:t>
            </a:r>
            <a:r>
              <a:rPr lang="sl-SI" sz="2400" dirty="0" err="1"/>
              <a:t>поспешно</a:t>
            </a:r>
            <a:r>
              <a:rPr lang="sl-SI" sz="2400" dirty="0"/>
              <a:t>, </a:t>
            </a:r>
            <a:r>
              <a:rPr lang="sl-SI" sz="2400" dirty="0" err="1"/>
              <a:t>потому</a:t>
            </a:r>
            <a:r>
              <a:rPr lang="sl-SI" sz="2400" dirty="0"/>
              <a:t> </a:t>
            </a:r>
            <a:r>
              <a:rPr lang="sl-SI" sz="2400" dirty="0" err="1"/>
              <a:t>что</a:t>
            </a:r>
            <a:r>
              <a:rPr lang="sl-SI" sz="2400" dirty="0"/>
              <a:t> </a:t>
            </a:r>
            <a:r>
              <a:rPr lang="sl-SI" sz="2400" dirty="0" err="1"/>
              <a:t>Паук</a:t>
            </a:r>
            <a:r>
              <a:rPr lang="sl-SI" sz="2400" dirty="0"/>
              <a:t> </a:t>
            </a:r>
            <a:r>
              <a:rPr lang="sl-SI" sz="2400" dirty="0" err="1"/>
              <a:t>велел</a:t>
            </a:r>
            <a:r>
              <a:rPr lang="sl-SI" sz="2400" dirty="0"/>
              <a:t> </a:t>
            </a:r>
            <a:r>
              <a:rPr lang="sl-SI" sz="2400" dirty="0" err="1"/>
              <a:t>приходить</a:t>
            </a:r>
            <a:r>
              <a:rPr lang="sl-SI" sz="2400" dirty="0"/>
              <a:t> </a:t>
            </a:r>
            <a:r>
              <a:rPr lang="sl-SI" sz="2400" dirty="0" err="1"/>
              <a:t>ей</a:t>
            </a:r>
            <a:r>
              <a:rPr lang="sl-SI" sz="2400" dirty="0"/>
              <a:t> </a:t>
            </a:r>
            <a:r>
              <a:rPr lang="sl-SI" sz="2400" dirty="0" err="1"/>
              <a:t>каждый</a:t>
            </a:r>
            <a:r>
              <a:rPr lang="sl-SI" sz="2400" dirty="0"/>
              <a:t> </a:t>
            </a:r>
            <a:r>
              <a:rPr lang="sl-SI" sz="2400" dirty="0" err="1"/>
              <a:t>день</a:t>
            </a:r>
            <a:r>
              <a:rPr lang="sl-SI" sz="2400" dirty="0"/>
              <a:t> </a:t>
            </a:r>
            <a:r>
              <a:rPr lang="sl-SI" sz="2400" dirty="0" err="1"/>
              <a:t>на</a:t>
            </a:r>
            <a:r>
              <a:rPr lang="sl-SI" sz="2400" dirty="0"/>
              <a:t> </a:t>
            </a:r>
            <a:r>
              <a:rPr lang="sl-SI" sz="2400" dirty="0" err="1"/>
              <a:t>отработку</a:t>
            </a:r>
            <a:r>
              <a:rPr lang="sl-SI" sz="2400" dirty="0"/>
              <a:t>, и </a:t>
            </a:r>
            <a:r>
              <a:rPr lang="sl-SI" sz="2400" dirty="0" err="1"/>
              <a:t>она</a:t>
            </a:r>
            <a:r>
              <a:rPr lang="sl-SI" sz="2400" dirty="0"/>
              <a:t>, </a:t>
            </a:r>
            <a:r>
              <a:rPr lang="sl-SI" sz="2400" dirty="0" err="1"/>
              <a:t>девочка</a:t>
            </a:r>
            <a:r>
              <a:rPr lang="sl-SI" sz="2400" dirty="0"/>
              <a:t> </a:t>
            </a:r>
            <a:r>
              <a:rPr lang="sl-SI" sz="2400" dirty="0" err="1"/>
              <a:t>послушная</a:t>
            </a:r>
            <a:r>
              <a:rPr lang="sl-SI" sz="2400" dirty="0"/>
              <a:t>, и </a:t>
            </a:r>
            <a:r>
              <a:rPr lang="sl-SI" sz="2400" dirty="0" err="1"/>
              <a:t>не</a:t>
            </a:r>
            <a:r>
              <a:rPr lang="sl-SI" sz="2400" dirty="0"/>
              <a:t> </a:t>
            </a:r>
            <a:r>
              <a:rPr lang="sl-SI" sz="2400" dirty="0" err="1"/>
              <a:t>думала</a:t>
            </a:r>
            <a:r>
              <a:rPr lang="sl-SI" sz="2400" dirty="0"/>
              <a:t> </a:t>
            </a:r>
            <a:r>
              <a:rPr lang="sl-SI" sz="2400" dirty="0" err="1"/>
              <a:t>отлынивать</a:t>
            </a:r>
            <a:r>
              <a:rPr lang="sl-SI" sz="2400" dirty="0"/>
              <a:t>.</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550" y="1484784"/>
            <a:ext cx="2889766" cy="2889766"/>
          </a:xfrm>
          <a:prstGeom prst="rect">
            <a:avLst/>
          </a:prstGeom>
        </p:spPr>
      </p:pic>
    </p:spTree>
    <p:extLst>
      <p:ext uri="{BB962C8B-B14F-4D97-AF65-F5344CB8AC3E}">
        <p14:creationId xmlns:p14="http://schemas.microsoft.com/office/powerpoint/2010/main" val="3434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5257800"/>
            <a:ext cx="6781800" cy="1600200"/>
          </a:xfrm>
        </p:spPr>
        <p:txBody>
          <a:bodyPr/>
          <a:lstStyle/>
          <a:p>
            <a:r>
              <a:rPr lang="ru-RU" dirty="0"/>
              <a:t>Финал</a:t>
            </a:r>
            <a:endParaRPr lang="sl-SI" dirty="0"/>
          </a:p>
        </p:txBody>
      </p:sp>
      <p:sp>
        <p:nvSpPr>
          <p:cNvPr id="3" name="Ograda vsebine 2"/>
          <p:cNvSpPr>
            <a:spLocks noGrp="1"/>
          </p:cNvSpPr>
          <p:nvPr>
            <p:ph idx="1"/>
          </p:nvPr>
        </p:nvSpPr>
        <p:spPr>
          <a:xfrm>
            <a:off x="528401" y="3991376"/>
            <a:ext cx="7992888" cy="1296144"/>
          </a:xfrm>
        </p:spPr>
        <p:txBody>
          <a:bodyPr>
            <a:normAutofit/>
          </a:bodyPr>
          <a:lstStyle/>
          <a:p>
            <a:pPr algn="just"/>
            <a:r>
              <a:rPr lang="sl-SI" b="1" dirty="0"/>
              <a:t>А </a:t>
            </a:r>
            <a:r>
              <a:rPr lang="sl-SI" b="1" dirty="0" err="1"/>
              <a:t>бедная</a:t>
            </a:r>
            <a:r>
              <a:rPr lang="sl-SI" b="1" dirty="0"/>
              <a:t> </a:t>
            </a:r>
            <a:r>
              <a:rPr lang="sl-SI" b="1" dirty="0" err="1"/>
              <a:t>Колыванова</a:t>
            </a:r>
            <a:r>
              <a:rPr lang="sl-SI" b="1" dirty="0"/>
              <a:t> </a:t>
            </a:r>
            <a:r>
              <a:rPr lang="sl-SI" b="1" dirty="0" err="1"/>
              <a:t>долго</a:t>
            </a:r>
            <a:r>
              <a:rPr lang="sl-SI" b="1" dirty="0"/>
              <a:t> </a:t>
            </a:r>
            <a:r>
              <a:rPr lang="sl-SI" b="1" dirty="0" err="1"/>
              <a:t>тосковала</a:t>
            </a:r>
            <a:r>
              <a:rPr lang="sl-SI" b="1" dirty="0"/>
              <a:t>. </a:t>
            </a:r>
            <a:r>
              <a:rPr lang="sl-SI" b="1" dirty="0" err="1"/>
              <a:t>Потом</a:t>
            </a:r>
            <a:r>
              <a:rPr lang="sl-SI" b="1" dirty="0"/>
              <a:t> </a:t>
            </a:r>
            <a:r>
              <a:rPr lang="sl-SI" b="1" dirty="0" err="1"/>
              <a:t>любовь</a:t>
            </a:r>
            <a:r>
              <a:rPr lang="sl-SI" b="1" dirty="0"/>
              <a:t> </a:t>
            </a:r>
            <a:r>
              <a:rPr lang="sl-SI" b="1" dirty="0" err="1"/>
              <a:t>ее</a:t>
            </a:r>
            <a:r>
              <a:rPr lang="sl-SI" b="1" dirty="0"/>
              <a:t> </a:t>
            </a:r>
            <a:r>
              <a:rPr lang="sl-SI" b="1" dirty="0" err="1"/>
              <a:t>как</a:t>
            </a:r>
            <a:r>
              <a:rPr lang="sl-SI" b="1" dirty="0"/>
              <a:t> </a:t>
            </a:r>
            <a:r>
              <a:rPr lang="sl-SI" b="1" dirty="0" err="1"/>
              <a:t>будто</a:t>
            </a:r>
            <a:r>
              <a:rPr lang="sl-SI" b="1" dirty="0"/>
              <a:t> </a:t>
            </a:r>
            <a:r>
              <a:rPr lang="sl-SI" b="1" dirty="0" err="1"/>
              <a:t>зажила</a:t>
            </a:r>
            <a:r>
              <a:rPr lang="sl-SI" b="1" dirty="0"/>
              <a:t>. </a:t>
            </a:r>
            <a:r>
              <a:rPr lang="sl-SI" b="1" dirty="0" err="1">
                <a:solidFill>
                  <a:srgbClr val="C00000"/>
                </a:solidFill>
              </a:rPr>
              <a:t>Девичьей</a:t>
            </a:r>
            <a:r>
              <a:rPr lang="sl-SI" b="1" dirty="0">
                <a:solidFill>
                  <a:srgbClr val="C00000"/>
                </a:solidFill>
              </a:rPr>
              <a:t> </a:t>
            </a:r>
            <a:r>
              <a:rPr lang="sl-SI" b="1" dirty="0" err="1">
                <a:solidFill>
                  <a:srgbClr val="C00000"/>
                </a:solidFill>
              </a:rPr>
              <a:t>жертвы</a:t>
            </a:r>
            <a:r>
              <a:rPr lang="sl-SI" b="1" dirty="0">
                <a:solidFill>
                  <a:srgbClr val="C00000"/>
                </a:solidFill>
              </a:rPr>
              <a:t> </a:t>
            </a:r>
            <a:r>
              <a:rPr lang="sl-SI" b="1" dirty="0" err="1">
                <a:solidFill>
                  <a:srgbClr val="C00000"/>
                </a:solidFill>
              </a:rPr>
              <a:t>своей</a:t>
            </a:r>
            <a:r>
              <a:rPr lang="sl-SI" b="1" dirty="0">
                <a:solidFill>
                  <a:srgbClr val="C00000"/>
                </a:solidFill>
              </a:rPr>
              <a:t> </a:t>
            </a:r>
            <a:r>
              <a:rPr lang="sl-SI" b="1" dirty="0" err="1">
                <a:solidFill>
                  <a:srgbClr val="C00000"/>
                </a:solidFill>
              </a:rPr>
              <a:t>она</a:t>
            </a:r>
            <a:r>
              <a:rPr lang="sl-SI" b="1" dirty="0">
                <a:solidFill>
                  <a:srgbClr val="C00000"/>
                </a:solidFill>
              </a:rPr>
              <a:t> </a:t>
            </a:r>
            <a:r>
              <a:rPr lang="sl-SI" b="1" dirty="0" err="1">
                <a:solidFill>
                  <a:srgbClr val="C00000"/>
                </a:solidFill>
              </a:rPr>
              <a:t>вовсе</a:t>
            </a:r>
            <a:r>
              <a:rPr lang="sl-SI" b="1" dirty="0">
                <a:solidFill>
                  <a:srgbClr val="C00000"/>
                </a:solidFill>
              </a:rPr>
              <a:t> и </a:t>
            </a:r>
            <a:r>
              <a:rPr lang="sl-SI" b="1" dirty="0" err="1">
                <a:solidFill>
                  <a:srgbClr val="C00000"/>
                </a:solidFill>
              </a:rPr>
              <a:t>не</a:t>
            </a:r>
            <a:r>
              <a:rPr lang="sl-SI" b="1" dirty="0">
                <a:solidFill>
                  <a:srgbClr val="C00000"/>
                </a:solidFill>
              </a:rPr>
              <a:t> </a:t>
            </a:r>
            <a:r>
              <a:rPr lang="sl-SI" b="1" dirty="0" err="1">
                <a:solidFill>
                  <a:srgbClr val="C00000"/>
                </a:solidFill>
              </a:rPr>
              <a:t>заметила</a:t>
            </a:r>
            <a:r>
              <a:rPr lang="sl-SI" b="1" dirty="0">
                <a:solidFill>
                  <a:srgbClr val="C00000"/>
                </a:solidFill>
              </a:rPr>
              <a:t>.</a:t>
            </a:r>
            <a:endParaRPr lang="sl-SI" dirty="0"/>
          </a:p>
        </p:txBody>
      </p:sp>
      <p:sp>
        <p:nvSpPr>
          <p:cNvPr id="4" name="Pravokotnik 3"/>
          <p:cNvSpPr/>
          <p:nvPr/>
        </p:nvSpPr>
        <p:spPr>
          <a:xfrm>
            <a:off x="395536" y="419180"/>
            <a:ext cx="7902624" cy="1569660"/>
          </a:xfrm>
          <a:prstGeom prst="rect">
            <a:avLst/>
          </a:prstGeom>
        </p:spPr>
        <p:txBody>
          <a:bodyPr wrap="square">
            <a:spAutoFit/>
          </a:bodyPr>
          <a:lstStyle/>
          <a:p>
            <a:pPr algn="just"/>
            <a:r>
              <a:rPr lang="sl-SI" sz="2400" dirty="0" err="1"/>
              <a:t>Но</a:t>
            </a:r>
            <a:r>
              <a:rPr lang="sl-SI" sz="2400" dirty="0"/>
              <a:t> </a:t>
            </a:r>
            <a:r>
              <a:rPr lang="sl-SI" sz="2400" dirty="0" err="1"/>
              <a:t>счастье</a:t>
            </a:r>
            <a:r>
              <a:rPr lang="sl-SI" sz="2400" dirty="0"/>
              <a:t> — </a:t>
            </a:r>
            <a:r>
              <a:rPr lang="sl-SI" sz="2400" dirty="0" err="1"/>
              <a:t>чего</a:t>
            </a:r>
            <a:r>
              <a:rPr lang="sl-SI" sz="2400" dirty="0"/>
              <a:t> </a:t>
            </a:r>
            <a:r>
              <a:rPr lang="sl-SI" sz="2400" dirty="0" err="1"/>
              <a:t>еще</a:t>
            </a:r>
            <a:r>
              <a:rPr lang="sl-SI" sz="2400" dirty="0"/>
              <a:t> </a:t>
            </a:r>
            <a:r>
              <a:rPr lang="sl-SI" sz="2400" dirty="0" err="1"/>
              <a:t>не</a:t>
            </a:r>
            <a:r>
              <a:rPr lang="sl-SI" sz="2400" dirty="0"/>
              <a:t> </a:t>
            </a:r>
            <a:r>
              <a:rPr lang="sl-SI" sz="2400" dirty="0" err="1"/>
              <a:t>знала</a:t>
            </a:r>
            <a:r>
              <a:rPr lang="sl-SI" sz="2400" dirty="0"/>
              <a:t> </a:t>
            </a:r>
            <a:r>
              <a:rPr lang="sl-SI" sz="2400" dirty="0" err="1"/>
              <a:t>Колыванова</a:t>
            </a:r>
            <a:r>
              <a:rPr lang="sl-SI" sz="2400" dirty="0"/>
              <a:t> — </a:t>
            </a:r>
            <a:r>
              <a:rPr lang="sl-SI" sz="2400" dirty="0" err="1"/>
              <a:t>всегда</a:t>
            </a:r>
            <a:r>
              <a:rPr lang="sl-SI" sz="2400" dirty="0"/>
              <a:t> </a:t>
            </a:r>
            <a:r>
              <a:rPr lang="sl-SI" sz="2400" dirty="0" err="1"/>
              <a:t>сменяется</a:t>
            </a:r>
            <a:r>
              <a:rPr lang="sl-SI" sz="2400" dirty="0"/>
              <a:t> </a:t>
            </a:r>
            <a:r>
              <a:rPr lang="sl-SI" sz="2400" dirty="0" err="1"/>
              <a:t>горестями</a:t>
            </a:r>
            <a:r>
              <a:rPr lang="sl-SI" sz="2400" dirty="0"/>
              <a:t>. </a:t>
            </a:r>
            <a:r>
              <a:rPr lang="sl-SI" sz="2400" dirty="0" err="1"/>
              <a:t>Евгения</a:t>
            </a:r>
            <a:r>
              <a:rPr lang="sl-SI" sz="2400" dirty="0"/>
              <a:t> </a:t>
            </a:r>
            <a:r>
              <a:rPr lang="sl-SI" sz="2400" dirty="0" err="1"/>
              <a:t>Алексеевна</a:t>
            </a:r>
            <a:r>
              <a:rPr lang="sl-SI" sz="2400" dirty="0"/>
              <a:t> в </a:t>
            </a:r>
            <a:r>
              <a:rPr lang="sl-SI" sz="2400" dirty="0" err="1"/>
              <a:t>школе</a:t>
            </a:r>
            <a:r>
              <a:rPr lang="sl-SI" sz="2400" dirty="0"/>
              <a:t> </a:t>
            </a:r>
            <a:r>
              <a:rPr lang="sl-SI" sz="2400" dirty="0" err="1"/>
              <a:t>больше</a:t>
            </a:r>
            <a:r>
              <a:rPr lang="sl-SI" sz="2400" dirty="0"/>
              <a:t> </a:t>
            </a:r>
            <a:r>
              <a:rPr lang="sl-SI" sz="2400" dirty="0" err="1"/>
              <a:t>не</a:t>
            </a:r>
            <a:r>
              <a:rPr lang="sl-SI" sz="2400" dirty="0"/>
              <a:t> </a:t>
            </a:r>
            <a:r>
              <a:rPr lang="sl-SI" sz="2400" dirty="0" err="1"/>
              <a:t>появилась</a:t>
            </a:r>
            <a:r>
              <a:rPr lang="sl-SI" sz="2400" dirty="0"/>
              <a:t>. </a:t>
            </a:r>
            <a:r>
              <a:rPr lang="sl-SI" sz="2400" dirty="0" err="1"/>
              <a:t>Про</a:t>
            </a:r>
            <a:r>
              <a:rPr lang="sl-SI" sz="2400" dirty="0"/>
              <a:t> </a:t>
            </a:r>
            <a:r>
              <a:rPr lang="sl-SI" sz="2400" dirty="0" err="1"/>
              <a:t>Колыванову</a:t>
            </a:r>
            <a:r>
              <a:rPr lang="sl-SI" sz="2400" dirty="0"/>
              <a:t> </a:t>
            </a:r>
            <a:r>
              <a:rPr lang="sl-SI" sz="2400" dirty="0" err="1"/>
              <a:t>она</a:t>
            </a:r>
            <a:r>
              <a:rPr lang="sl-SI" sz="2400" dirty="0"/>
              <a:t> </a:t>
            </a:r>
            <a:r>
              <a:rPr lang="sl-SI" sz="2400" dirty="0" err="1"/>
              <a:t>никогда</a:t>
            </a:r>
            <a:r>
              <a:rPr lang="sl-SI" sz="2400" dirty="0"/>
              <a:t> в </a:t>
            </a:r>
            <a:r>
              <a:rPr lang="sl-SI" sz="2400" dirty="0" err="1"/>
              <a:t>жизни</a:t>
            </a:r>
            <a:r>
              <a:rPr lang="sl-SI" sz="2400" dirty="0"/>
              <a:t> и </a:t>
            </a:r>
            <a:r>
              <a:rPr lang="sl-SI" sz="2400" dirty="0" err="1"/>
              <a:t>не</a:t>
            </a:r>
            <a:r>
              <a:rPr lang="sl-SI" sz="2400" dirty="0"/>
              <a:t> </a:t>
            </a:r>
            <a:r>
              <a:rPr lang="sl-SI" sz="2400" dirty="0" err="1"/>
              <a:t>вспомнила</a:t>
            </a:r>
            <a:r>
              <a:rPr lang="sl-SI" sz="2400" dirty="0"/>
              <a:t>.</a:t>
            </a:r>
          </a:p>
        </p:txBody>
      </p:sp>
      <p:sp>
        <p:nvSpPr>
          <p:cNvPr id="5" name="Pravokotnik 4"/>
          <p:cNvSpPr/>
          <p:nvPr/>
        </p:nvSpPr>
        <p:spPr>
          <a:xfrm>
            <a:off x="755576" y="5442684"/>
            <a:ext cx="6264696" cy="461665"/>
          </a:xfrm>
          <a:prstGeom prst="rect">
            <a:avLst/>
          </a:prstGeom>
        </p:spPr>
        <p:txBody>
          <a:bodyPr wrap="square">
            <a:spAutoFit/>
          </a:bodyPr>
          <a:lstStyle/>
          <a:p>
            <a:pPr algn="just"/>
            <a:r>
              <a:rPr lang="sl-SI" sz="2400" dirty="0" err="1"/>
              <a:t>Вскоре</a:t>
            </a:r>
            <a:r>
              <a:rPr lang="sl-SI" sz="2400" dirty="0"/>
              <a:t> </a:t>
            </a:r>
            <a:r>
              <a:rPr lang="sl-SI" sz="2400" dirty="0" err="1"/>
              <a:t>Колыванова</a:t>
            </a:r>
            <a:r>
              <a:rPr lang="sl-SI" sz="2400" dirty="0"/>
              <a:t> </a:t>
            </a:r>
            <a:r>
              <a:rPr lang="sl-SI" sz="2400" dirty="0" err="1"/>
              <a:t>уехала</a:t>
            </a:r>
            <a:r>
              <a:rPr lang="sl-SI" sz="2400" dirty="0"/>
              <a:t> в </a:t>
            </a:r>
            <a:r>
              <a:rPr lang="sl-SI" sz="2400" dirty="0" err="1"/>
              <a:t>Швецию</a:t>
            </a:r>
            <a:r>
              <a:rPr lang="sl-SI" sz="2400" dirty="0"/>
              <a:t>. </a:t>
            </a:r>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894" y="1603153"/>
            <a:ext cx="2726282" cy="2388223"/>
          </a:xfrm>
          <a:prstGeom prst="rect">
            <a:avLst/>
          </a:prstGeom>
        </p:spPr>
      </p:pic>
    </p:spTree>
    <p:extLst>
      <p:ext uri="{BB962C8B-B14F-4D97-AF65-F5344CB8AC3E}">
        <p14:creationId xmlns:p14="http://schemas.microsoft.com/office/powerpoint/2010/main" val="17657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5257800"/>
            <a:ext cx="6781800" cy="1600200"/>
          </a:xfrm>
        </p:spPr>
        <p:txBody>
          <a:bodyPr/>
          <a:lstStyle/>
          <a:p>
            <a:r>
              <a:rPr lang="ru-RU" dirty="0"/>
              <a:t>Финал</a:t>
            </a:r>
            <a:endParaRPr lang="sl-SI" dirty="0"/>
          </a:p>
        </p:txBody>
      </p:sp>
      <p:sp>
        <p:nvSpPr>
          <p:cNvPr id="3" name="Ograda vsebine 2"/>
          <p:cNvSpPr>
            <a:spLocks noGrp="1"/>
          </p:cNvSpPr>
          <p:nvPr>
            <p:ph idx="1"/>
          </p:nvPr>
        </p:nvSpPr>
        <p:spPr>
          <a:xfrm>
            <a:off x="467544" y="2471536"/>
            <a:ext cx="7992888" cy="1296144"/>
          </a:xfrm>
        </p:spPr>
        <p:txBody>
          <a:bodyPr>
            <a:normAutofit/>
          </a:bodyPr>
          <a:lstStyle/>
          <a:p>
            <a:pPr algn="just"/>
            <a:r>
              <a:rPr lang="sl-SI" b="1" dirty="0">
                <a:solidFill>
                  <a:srgbClr val="C00000"/>
                </a:solidFill>
              </a:rPr>
              <a:t>А </a:t>
            </a:r>
            <a:r>
              <a:rPr lang="sl-SI" b="1" dirty="0" err="1">
                <a:solidFill>
                  <a:srgbClr val="C00000"/>
                </a:solidFill>
              </a:rPr>
              <a:t>бывшие</a:t>
            </a:r>
            <a:r>
              <a:rPr lang="sl-SI" b="1" dirty="0">
                <a:solidFill>
                  <a:srgbClr val="C00000"/>
                </a:solidFill>
              </a:rPr>
              <a:t> </a:t>
            </a:r>
            <a:r>
              <a:rPr lang="sl-SI" b="1" dirty="0" err="1">
                <a:solidFill>
                  <a:srgbClr val="C00000"/>
                </a:solidFill>
              </a:rPr>
              <a:t>одноклассницы</a:t>
            </a:r>
            <a:r>
              <a:rPr lang="sl-SI" b="1" dirty="0">
                <a:solidFill>
                  <a:srgbClr val="C00000"/>
                </a:solidFill>
              </a:rPr>
              <a:t> </a:t>
            </a:r>
            <a:r>
              <a:rPr lang="sl-SI" b="1" dirty="0" err="1">
                <a:solidFill>
                  <a:srgbClr val="C00000"/>
                </a:solidFill>
              </a:rPr>
              <a:t>говорили</a:t>
            </a:r>
            <a:r>
              <a:rPr lang="sl-SI" b="1" dirty="0">
                <a:solidFill>
                  <a:srgbClr val="C00000"/>
                </a:solidFill>
              </a:rPr>
              <a:t>, </a:t>
            </a:r>
            <a:r>
              <a:rPr lang="sl-SI" b="1" dirty="0" err="1">
                <a:solidFill>
                  <a:srgbClr val="C00000"/>
                </a:solidFill>
              </a:rPr>
              <a:t>что</a:t>
            </a:r>
            <a:r>
              <a:rPr lang="sl-SI" b="1" dirty="0">
                <a:solidFill>
                  <a:srgbClr val="C00000"/>
                </a:solidFill>
              </a:rPr>
              <a:t> </a:t>
            </a:r>
            <a:r>
              <a:rPr lang="sl-SI" b="1" dirty="0" err="1">
                <a:solidFill>
                  <a:srgbClr val="C00000"/>
                </a:solidFill>
              </a:rPr>
              <a:t>Колыванова</a:t>
            </a:r>
            <a:r>
              <a:rPr lang="sl-SI" b="1" dirty="0">
                <a:solidFill>
                  <a:srgbClr val="C00000"/>
                </a:solidFill>
              </a:rPr>
              <a:t> </a:t>
            </a:r>
            <a:r>
              <a:rPr lang="sl-SI" b="1" dirty="0" err="1">
                <a:solidFill>
                  <a:srgbClr val="C00000"/>
                </a:solidFill>
              </a:rPr>
              <a:t>счастливая</a:t>
            </a:r>
            <a:r>
              <a:rPr lang="sl-SI" b="1" dirty="0">
                <a:solidFill>
                  <a:srgbClr val="C00000"/>
                </a:solidFill>
              </a:rPr>
              <a:t>.</a:t>
            </a:r>
            <a:endParaRPr lang="sl-SI" dirty="0"/>
          </a:p>
        </p:txBody>
      </p:sp>
      <p:sp>
        <p:nvSpPr>
          <p:cNvPr id="4" name="Pravokotnik 3"/>
          <p:cNvSpPr/>
          <p:nvPr/>
        </p:nvSpPr>
        <p:spPr>
          <a:xfrm>
            <a:off x="611560" y="548680"/>
            <a:ext cx="7848872" cy="1938992"/>
          </a:xfrm>
          <a:prstGeom prst="rect">
            <a:avLst/>
          </a:prstGeom>
        </p:spPr>
        <p:txBody>
          <a:bodyPr wrap="square">
            <a:spAutoFit/>
          </a:bodyPr>
          <a:lstStyle/>
          <a:p>
            <a:pPr algn="just"/>
            <a:r>
              <a:rPr lang="sl-SI" sz="2400" dirty="0" err="1"/>
              <a:t>Там</a:t>
            </a:r>
            <a:r>
              <a:rPr lang="sl-SI" sz="2400" dirty="0"/>
              <a:t> </a:t>
            </a:r>
            <a:r>
              <a:rPr lang="sl-SI" sz="2400" dirty="0" err="1"/>
              <a:t>она</a:t>
            </a:r>
            <a:r>
              <a:rPr lang="sl-SI" sz="2400" dirty="0"/>
              <a:t> </a:t>
            </a:r>
            <a:r>
              <a:rPr lang="sl-SI" sz="2400" dirty="0" err="1"/>
              <a:t>купила</a:t>
            </a:r>
            <a:r>
              <a:rPr lang="sl-SI" sz="2400" dirty="0"/>
              <a:t> </a:t>
            </a:r>
            <a:r>
              <a:rPr lang="sl-SI" sz="2400" dirty="0" err="1"/>
              <a:t>себе</a:t>
            </a:r>
            <a:r>
              <a:rPr lang="sl-SI" sz="2400" dirty="0"/>
              <a:t> </a:t>
            </a:r>
            <a:r>
              <a:rPr lang="sl-SI" sz="2400" dirty="0" err="1"/>
              <a:t>первым</a:t>
            </a:r>
            <a:r>
              <a:rPr lang="sl-SI" sz="2400" dirty="0"/>
              <a:t> </a:t>
            </a:r>
            <a:r>
              <a:rPr lang="sl-SI" sz="2400" dirty="0" err="1"/>
              <a:t>делом</a:t>
            </a:r>
            <a:r>
              <a:rPr lang="sl-SI" sz="2400" dirty="0"/>
              <a:t> </a:t>
            </a:r>
            <a:r>
              <a:rPr lang="sl-SI" sz="2400" b="1" dirty="0" err="1"/>
              <a:t>сапожки</a:t>
            </a:r>
            <a:r>
              <a:rPr lang="sl-SI" sz="2400" b="1" dirty="0"/>
              <a:t> </a:t>
            </a:r>
            <a:r>
              <a:rPr lang="sl-SI" sz="2400" b="1" dirty="0" err="1"/>
              <a:t>на</a:t>
            </a:r>
            <a:r>
              <a:rPr lang="sl-SI" sz="2400" b="1" dirty="0"/>
              <a:t> </a:t>
            </a:r>
            <a:r>
              <a:rPr lang="sl-SI" sz="2400" b="1" dirty="0" err="1"/>
              <a:t>белом</a:t>
            </a:r>
            <a:r>
              <a:rPr lang="sl-SI" sz="2400" b="1" dirty="0"/>
              <a:t> </a:t>
            </a:r>
            <a:r>
              <a:rPr lang="sl-SI" sz="2400" b="1" dirty="0" err="1"/>
              <a:t>каучуке</a:t>
            </a:r>
            <a:r>
              <a:rPr lang="sl-SI" sz="2400" dirty="0"/>
              <a:t>, </a:t>
            </a:r>
            <a:r>
              <a:rPr lang="sl-SI" sz="2400" b="1" dirty="0" err="1"/>
              <a:t>цигейковую</a:t>
            </a:r>
            <a:r>
              <a:rPr lang="sl-SI" sz="2400" b="1" dirty="0"/>
              <a:t> </a:t>
            </a:r>
            <a:r>
              <a:rPr lang="sl-SI" sz="2400" b="1" dirty="0" err="1"/>
              <a:t>шубу</a:t>
            </a:r>
            <a:r>
              <a:rPr lang="sl-SI" sz="2400" b="1" dirty="0"/>
              <a:t> </a:t>
            </a:r>
            <a:r>
              <a:rPr lang="sl-SI" sz="2400" dirty="0"/>
              <a:t>и </a:t>
            </a:r>
            <a:r>
              <a:rPr lang="sl-SI" sz="2400" b="1" dirty="0" err="1"/>
              <a:t>пушистые</a:t>
            </a:r>
            <a:r>
              <a:rPr lang="sl-SI" sz="2400" b="1" dirty="0"/>
              <a:t> </a:t>
            </a:r>
            <a:r>
              <a:rPr lang="sl-SI" sz="2400" b="1" dirty="0" err="1"/>
              <a:t>свитера</a:t>
            </a:r>
            <a:r>
              <a:rPr lang="sl-SI" sz="2400" dirty="0"/>
              <a:t>. </a:t>
            </a:r>
            <a:r>
              <a:rPr lang="sl-SI" sz="2400" dirty="0" err="1"/>
              <a:t>Петерсона</a:t>
            </a:r>
            <a:r>
              <a:rPr lang="sl-SI" sz="2400" dirty="0"/>
              <a:t> </a:t>
            </a:r>
            <a:r>
              <a:rPr lang="sl-SI" sz="2400" dirty="0" err="1"/>
              <a:t>она</a:t>
            </a:r>
            <a:r>
              <a:rPr lang="sl-SI" sz="2400" dirty="0"/>
              <a:t> </a:t>
            </a:r>
            <a:r>
              <a:rPr lang="sl-SI" sz="2400" dirty="0" err="1"/>
              <a:t>не</a:t>
            </a:r>
            <a:r>
              <a:rPr lang="sl-SI" sz="2400" dirty="0"/>
              <a:t> </a:t>
            </a:r>
            <a:r>
              <a:rPr lang="sl-SI" sz="2400" dirty="0" err="1"/>
              <a:t>полюбила</a:t>
            </a:r>
            <a:r>
              <a:rPr lang="sl-SI" sz="2400" dirty="0"/>
              <a:t>, </a:t>
            </a:r>
            <a:r>
              <a:rPr lang="sl-SI" sz="2400" dirty="0" err="1"/>
              <a:t>но</a:t>
            </a:r>
            <a:r>
              <a:rPr lang="sl-SI" sz="2400" dirty="0"/>
              <a:t> </a:t>
            </a:r>
            <a:r>
              <a:rPr lang="sl-SI" sz="2400" dirty="0" err="1"/>
              <a:t>относилась</a:t>
            </a:r>
            <a:r>
              <a:rPr lang="sl-SI" sz="2400" dirty="0"/>
              <a:t> к </a:t>
            </a:r>
            <a:r>
              <a:rPr lang="sl-SI" sz="2400" dirty="0" err="1"/>
              <a:t>нему</a:t>
            </a:r>
            <a:r>
              <a:rPr lang="sl-SI" sz="2400" dirty="0"/>
              <a:t> </a:t>
            </a:r>
            <a:r>
              <a:rPr lang="sl-SI" sz="2400" dirty="0" err="1"/>
              <a:t>хорошо</a:t>
            </a:r>
            <a:r>
              <a:rPr lang="sl-SI" sz="2400" dirty="0"/>
              <a:t>. </a:t>
            </a:r>
            <a:r>
              <a:rPr lang="sl-SI" sz="2400" dirty="0" err="1"/>
              <a:t>Сам</a:t>
            </a:r>
            <a:r>
              <a:rPr lang="sl-SI" sz="2400" dirty="0"/>
              <a:t> </a:t>
            </a:r>
            <a:r>
              <a:rPr lang="sl-SI" sz="2400" dirty="0" err="1"/>
              <a:t>Петерсон</a:t>
            </a:r>
            <a:r>
              <a:rPr lang="sl-SI" sz="2400" dirty="0"/>
              <a:t> </a:t>
            </a:r>
            <a:r>
              <a:rPr lang="sl-SI" sz="2400" dirty="0" err="1"/>
              <a:t>всегда</a:t>
            </a:r>
            <a:r>
              <a:rPr lang="sl-SI" sz="2400" dirty="0"/>
              <a:t> </a:t>
            </a:r>
            <a:r>
              <a:rPr lang="sl-SI" sz="2400" dirty="0" err="1"/>
              <a:t>говорил</a:t>
            </a:r>
            <a:r>
              <a:rPr lang="sl-SI" sz="2400" dirty="0"/>
              <a:t>, </a:t>
            </a:r>
            <a:r>
              <a:rPr lang="sl-SI" sz="2400" dirty="0" err="1"/>
              <a:t>что</a:t>
            </a:r>
            <a:r>
              <a:rPr lang="sl-SI" sz="2400" dirty="0"/>
              <a:t> у </a:t>
            </a:r>
            <a:r>
              <a:rPr lang="sl-SI" sz="2400" dirty="0" err="1"/>
              <a:t>его</a:t>
            </a:r>
            <a:r>
              <a:rPr lang="sl-SI" sz="2400" dirty="0"/>
              <a:t> </a:t>
            </a:r>
            <a:r>
              <a:rPr lang="sl-SI" sz="2400" dirty="0" err="1"/>
              <a:t>жены</a:t>
            </a:r>
            <a:r>
              <a:rPr lang="sl-SI" sz="2400" dirty="0"/>
              <a:t> </a:t>
            </a:r>
            <a:r>
              <a:rPr lang="sl-SI" sz="2400" b="1" dirty="0" err="1">
                <a:solidFill>
                  <a:srgbClr val="C00000"/>
                </a:solidFill>
              </a:rPr>
              <a:t>загадочная</a:t>
            </a:r>
            <a:r>
              <a:rPr lang="sl-SI" sz="2400" b="1" dirty="0">
                <a:solidFill>
                  <a:srgbClr val="C00000"/>
                </a:solidFill>
              </a:rPr>
              <a:t> </a:t>
            </a:r>
            <a:r>
              <a:rPr lang="sl-SI" sz="2400" b="1" dirty="0" err="1">
                <a:solidFill>
                  <a:srgbClr val="C00000"/>
                </a:solidFill>
              </a:rPr>
              <a:t>русская</a:t>
            </a:r>
            <a:r>
              <a:rPr lang="sl-SI" sz="2400" b="1" dirty="0">
                <a:solidFill>
                  <a:srgbClr val="C00000"/>
                </a:solidFill>
              </a:rPr>
              <a:t> </a:t>
            </a:r>
            <a:r>
              <a:rPr lang="sl-SI" sz="2400" b="1" dirty="0" err="1">
                <a:solidFill>
                  <a:srgbClr val="C00000"/>
                </a:solidFill>
              </a:rPr>
              <a:t>душа</a:t>
            </a:r>
            <a:r>
              <a:rPr lang="sl-SI" sz="2400" b="1" dirty="0">
                <a:solidFill>
                  <a:srgbClr val="C00000"/>
                </a:solidFill>
              </a:rPr>
              <a:t>. </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996" y="3356992"/>
            <a:ext cx="3761036" cy="2641872"/>
          </a:xfrm>
          <a:prstGeom prst="rect">
            <a:avLst/>
          </a:prstGeom>
        </p:spPr>
      </p:pic>
    </p:spTree>
    <p:extLst>
      <p:ext uri="{BB962C8B-B14F-4D97-AF65-F5344CB8AC3E}">
        <p14:creationId xmlns:p14="http://schemas.microsoft.com/office/powerpoint/2010/main" val="4887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196752"/>
            <a:ext cx="9145016" cy="1143000"/>
          </a:xfrm>
        </p:spPr>
        <p:txBody>
          <a:bodyPr>
            <a:noAutofit/>
          </a:bodyPr>
          <a:lstStyle/>
          <a:p>
            <a:r>
              <a:rPr lang="ru-RU" sz="3200" dirty="0"/>
              <a:t>Улицкая читает свой рассказ:</a:t>
            </a:r>
            <a:br>
              <a:rPr lang="ru-RU" sz="3200" dirty="0"/>
            </a:br>
            <a:r>
              <a:rPr lang="sl-SI" sz="3200" dirty="0">
                <a:hlinkClick r:id="rId2"/>
              </a:rPr>
              <a:t>https://www.youtube.com/watch?v=9Wt1muMMrfs</a:t>
            </a:r>
            <a:br>
              <a:rPr lang="ru-RU" sz="3200" dirty="0"/>
            </a:br>
            <a:endParaRPr lang="sl-SI" sz="3200" dirty="0"/>
          </a:p>
        </p:txBody>
      </p:sp>
      <p:sp>
        <p:nvSpPr>
          <p:cNvPr id="3" name="PoljeZBesedilom 2"/>
          <p:cNvSpPr txBox="1"/>
          <p:nvPr/>
        </p:nvSpPr>
        <p:spPr>
          <a:xfrm>
            <a:off x="462435" y="2204864"/>
            <a:ext cx="1781257" cy="584775"/>
          </a:xfrm>
          <a:prstGeom prst="rect">
            <a:avLst/>
          </a:prstGeom>
          <a:noFill/>
        </p:spPr>
        <p:txBody>
          <a:bodyPr wrap="none" rtlCol="0">
            <a:spAutoFit/>
          </a:bodyPr>
          <a:lstStyle/>
          <a:p>
            <a:r>
              <a:rPr lang="ru-RU" sz="3200" dirty="0"/>
              <a:t>48 минут</a:t>
            </a:r>
            <a:endParaRPr lang="sl-SI" sz="3200"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140968"/>
            <a:ext cx="6245278" cy="2945886"/>
          </a:xfrm>
          <a:prstGeom prst="rect">
            <a:avLst/>
          </a:prstGeom>
        </p:spPr>
      </p:pic>
    </p:spTree>
    <p:extLst>
      <p:ext uri="{BB962C8B-B14F-4D97-AF65-F5344CB8AC3E}">
        <p14:creationId xmlns:p14="http://schemas.microsoft.com/office/powerpoint/2010/main" val="2952893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p:spPr>
      </p:pic>
    </p:spTree>
    <p:extLst>
      <p:ext uri="{BB962C8B-B14F-4D97-AF65-F5344CB8AC3E}">
        <p14:creationId xmlns:p14="http://schemas.microsoft.com/office/powerpoint/2010/main" val="209365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41245"/>
            <a:ext cx="6781800" cy="1600200"/>
          </a:xfrm>
        </p:spPr>
        <p:txBody>
          <a:bodyPr/>
          <a:lstStyle/>
          <a:p>
            <a:r>
              <a:rPr lang="ru-RU" dirty="0"/>
              <a:t>Из биографии</a:t>
            </a:r>
            <a:endParaRPr lang="sl-SI" dirty="0"/>
          </a:p>
        </p:txBody>
      </p:sp>
      <p:sp>
        <p:nvSpPr>
          <p:cNvPr id="3" name="Ograda vsebine 2"/>
          <p:cNvSpPr>
            <a:spLocks noGrp="1"/>
          </p:cNvSpPr>
          <p:nvPr>
            <p:ph idx="1"/>
          </p:nvPr>
        </p:nvSpPr>
        <p:spPr>
          <a:xfrm>
            <a:off x="4139952" y="1196752"/>
            <a:ext cx="4536504" cy="4392488"/>
          </a:xfrm>
        </p:spPr>
        <p:txBody>
          <a:bodyPr>
            <a:normAutofit/>
          </a:bodyPr>
          <a:lstStyle/>
          <a:p>
            <a:r>
              <a:rPr lang="ru-RU" dirty="0"/>
              <a:t>Известность: повесть «Сонечка»</a:t>
            </a:r>
            <a:r>
              <a:rPr lang="sl-SI" dirty="0"/>
              <a:t>, </a:t>
            </a:r>
            <a:r>
              <a:rPr lang="ru-RU" dirty="0"/>
              <a:t> </a:t>
            </a:r>
            <a:r>
              <a:rPr lang="sl-SI" dirty="0"/>
              <a:t>1992</a:t>
            </a:r>
            <a:r>
              <a:rPr lang="ru-RU" dirty="0"/>
              <a:t> - опубликована в толстом журнале «Новый мир», французская литер. премия</a:t>
            </a:r>
            <a:r>
              <a:rPr lang="sl-SI" dirty="0"/>
              <a:t>,</a:t>
            </a:r>
            <a:r>
              <a:rPr lang="ru-RU" dirty="0"/>
              <a:t> итальянская литер. премия</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96752"/>
            <a:ext cx="3180976" cy="4227806"/>
          </a:xfrm>
          <a:prstGeom prst="rect">
            <a:avLst/>
          </a:prstGeom>
        </p:spPr>
      </p:pic>
      <p:sp>
        <p:nvSpPr>
          <p:cNvPr id="6" name="PoljeZBesedilom 5"/>
          <p:cNvSpPr txBox="1"/>
          <p:nvPr/>
        </p:nvSpPr>
        <p:spPr>
          <a:xfrm>
            <a:off x="552282" y="562288"/>
            <a:ext cx="7816820" cy="461665"/>
          </a:xfrm>
          <a:prstGeom prst="rect">
            <a:avLst/>
          </a:prstGeom>
          <a:noFill/>
        </p:spPr>
        <p:txBody>
          <a:bodyPr wrap="none" rtlCol="0">
            <a:spAutoFit/>
          </a:bodyPr>
          <a:lstStyle/>
          <a:p>
            <a:r>
              <a:rPr lang="ru-RU" sz="2400" dirty="0"/>
              <a:t>Первые короткие рассказы: 80-ые годы (в возрасте 50 лет)</a:t>
            </a:r>
            <a:endParaRPr lang="sl-SI" sz="2400" dirty="0"/>
          </a:p>
        </p:txBody>
      </p:sp>
    </p:spTree>
    <p:extLst>
      <p:ext uri="{BB962C8B-B14F-4D97-AF65-F5344CB8AC3E}">
        <p14:creationId xmlns:p14="http://schemas.microsoft.com/office/powerpoint/2010/main" val="268518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5287495"/>
            <a:ext cx="8382000" cy="1600200"/>
          </a:xfrm>
        </p:spPr>
        <p:txBody>
          <a:bodyPr>
            <a:normAutofit/>
          </a:bodyPr>
          <a:lstStyle/>
          <a:p>
            <a:r>
              <a:rPr lang="ru-RU" sz="3200" dirty="0"/>
              <a:t>После прочтения:  вопросы к размышлению</a:t>
            </a:r>
            <a:endParaRPr lang="sl-SI" sz="3200" dirty="0"/>
          </a:p>
        </p:txBody>
      </p:sp>
      <p:sp>
        <p:nvSpPr>
          <p:cNvPr id="3" name="Ograda vsebine 2"/>
          <p:cNvSpPr>
            <a:spLocks noGrp="1"/>
          </p:cNvSpPr>
          <p:nvPr>
            <p:ph idx="1"/>
          </p:nvPr>
        </p:nvSpPr>
        <p:spPr>
          <a:xfrm>
            <a:off x="0" y="685800"/>
            <a:ext cx="9144000" cy="4471392"/>
          </a:xfrm>
        </p:spPr>
        <p:txBody>
          <a:bodyPr>
            <a:normAutofit/>
          </a:bodyPr>
          <a:lstStyle/>
          <a:p>
            <a:pPr marL="0" indent="0">
              <a:buNone/>
            </a:pPr>
            <a:r>
              <a:rPr lang="ru-RU" dirty="0"/>
              <a:t>1. Опишите героиню. Какая она? В чём секрет её счастья?</a:t>
            </a:r>
            <a:endParaRPr lang="sl-SI" dirty="0"/>
          </a:p>
          <a:p>
            <a:pPr marL="0" indent="0">
              <a:buNone/>
            </a:pPr>
            <a:r>
              <a:rPr lang="sl-SI" dirty="0"/>
              <a:t>2. </a:t>
            </a:r>
            <a:r>
              <a:rPr lang="ru-RU" dirty="0"/>
              <a:t>В чём необычность учительницы немецкого? Чем она была </a:t>
            </a:r>
          </a:p>
          <a:p>
            <a:pPr marL="0" indent="0">
              <a:buNone/>
            </a:pPr>
            <a:r>
              <a:rPr lang="ru-RU" dirty="0"/>
              <a:t>    для Тани?</a:t>
            </a:r>
            <a:endParaRPr lang="sl-SI" dirty="0"/>
          </a:p>
          <a:p>
            <a:pPr marL="0" indent="0">
              <a:buNone/>
            </a:pPr>
            <a:r>
              <a:rPr lang="sl-SI" dirty="0"/>
              <a:t>3. </a:t>
            </a:r>
            <a:r>
              <a:rPr lang="ru-RU" dirty="0"/>
              <a:t>Послевоенное детство – какое оно у Тани Колывановой?</a:t>
            </a:r>
            <a:endParaRPr lang="sl-SI" dirty="0"/>
          </a:p>
          <a:p>
            <a:pPr marL="0" indent="0">
              <a:buNone/>
            </a:pPr>
            <a:r>
              <a:rPr lang="sl-SI" dirty="0"/>
              <a:t>4. </a:t>
            </a:r>
            <a:r>
              <a:rPr lang="ru-RU" dirty="0"/>
              <a:t>Заслужила ли героиня счастье?</a:t>
            </a:r>
          </a:p>
          <a:p>
            <a:pPr marL="0" indent="0">
              <a:buNone/>
            </a:pPr>
            <a:r>
              <a:rPr lang="ru-RU" dirty="0"/>
              <a:t>5. Кто, по-вашему, более счастлив – учительница немецкого или </a:t>
            </a:r>
          </a:p>
          <a:p>
            <a:pPr marL="0" indent="0">
              <a:buNone/>
            </a:pPr>
            <a:r>
              <a:rPr lang="ru-RU" dirty="0"/>
              <a:t>   Таня Колыванова? Почему?</a:t>
            </a:r>
            <a:endParaRPr lang="sl-SI" dirty="0"/>
          </a:p>
          <a:p>
            <a:pPr marL="0" indent="0">
              <a:buNone/>
            </a:pPr>
            <a:r>
              <a:rPr lang="ru-RU" dirty="0"/>
              <a:t>6</a:t>
            </a:r>
            <a:r>
              <a:rPr lang="sl-SI" dirty="0"/>
              <a:t>. </a:t>
            </a:r>
            <a:r>
              <a:rPr lang="ru-RU" dirty="0"/>
              <a:t>Актуальны ли героини Улицкой, с их секретом счастья, сейчас, </a:t>
            </a:r>
          </a:p>
          <a:p>
            <a:pPr marL="0" indent="0">
              <a:buNone/>
            </a:pPr>
            <a:r>
              <a:rPr lang="ru-RU" dirty="0"/>
              <a:t>   в  наше время? </a:t>
            </a:r>
            <a:endParaRPr lang="sl-SI" dirty="0"/>
          </a:p>
        </p:txBody>
      </p:sp>
    </p:spTree>
    <p:extLst>
      <p:ext uri="{BB962C8B-B14F-4D97-AF65-F5344CB8AC3E}">
        <p14:creationId xmlns:p14="http://schemas.microsoft.com/office/powerpoint/2010/main" val="367819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41245"/>
            <a:ext cx="6781800" cy="1600200"/>
          </a:xfrm>
        </p:spPr>
        <p:txBody>
          <a:bodyPr/>
          <a:lstStyle/>
          <a:p>
            <a:r>
              <a:rPr lang="ru-RU" dirty="0"/>
              <a:t>Из биографии</a:t>
            </a:r>
            <a:endParaRPr lang="sl-SI" dirty="0"/>
          </a:p>
        </p:txBody>
      </p:sp>
      <p:sp>
        <p:nvSpPr>
          <p:cNvPr id="3" name="Ograda vsebine 2"/>
          <p:cNvSpPr>
            <a:spLocks noGrp="1"/>
          </p:cNvSpPr>
          <p:nvPr>
            <p:ph idx="1"/>
          </p:nvPr>
        </p:nvSpPr>
        <p:spPr>
          <a:xfrm>
            <a:off x="3923928" y="787016"/>
            <a:ext cx="4664230" cy="4392488"/>
          </a:xfrm>
        </p:spPr>
        <p:txBody>
          <a:bodyPr>
            <a:normAutofit/>
          </a:bodyPr>
          <a:lstStyle/>
          <a:p>
            <a:r>
              <a:rPr lang="ru-RU" dirty="0"/>
              <a:t>роман «</a:t>
            </a:r>
            <a:r>
              <a:rPr lang="sl-SI" b="1" dirty="0" err="1"/>
              <a:t>Ka</a:t>
            </a:r>
            <a:r>
              <a:rPr lang="ru-RU" b="1" dirty="0"/>
              <a:t>зус Кукоцкого</a:t>
            </a:r>
            <a:r>
              <a:rPr lang="sl-SI" b="1" dirty="0"/>
              <a:t>“</a:t>
            </a:r>
          </a:p>
          <a:p>
            <a:r>
              <a:rPr lang="ru-RU" dirty="0"/>
              <a:t>премия «Большая книга» </a:t>
            </a:r>
            <a:r>
              <a:rPr lang="sl-SI" dirty="0"/>
              <a:t>2001</a:t>
            </a:r>
            <a:endParaRPr lang="ru-RU"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2850702" cy="4581128"/>
          </a:xfrm>
          <a:prstGeom prst="rect">
            <a:avLst/>
          </a:prstGeom>
        </p:spPr>
      </p:pic>
    </p:spTree>
    <p:extLst>
      <p:ext uri="{BB962C8B-B14F-4D97-AF65-F5344CB8AC3E}">
        <p14:creationId xmlns:p14="http://schemas.microsoft.com/office/powerpoint/2010/main" val="428868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41245"/>
            <a:ext cx="6781800" cy="1600200"/>
          </a:xfrm>
        </p:spPr>
        <p:txBody>
          <a:bodyPr>
            <a:normAutofit/>
          </a:bodyPr>
          <a:lstStyle/>
          <a:p>
            <a:r>
              <a:rPr lang="ru-RU" sz="4400" dirty="0"/>
              <a:t>Из биографии</a:t>
            </a:r>
            <a:endParaRPr lang="sl-SI" sz="4400" dirty="0"/>
          </a:p>
        </p:txBody>
      </p:sp>
      <p:sp>
        <p:nvSpPr>
          <p:cNvPr id="3" name="Ograda vsebine 2"/>
          <p:cNvSpPr>
            <a:spLocks noGrp="1"/>
          </p:cNvSpPr>
          <p:nvPr>
            <p:ph idx="1"/>
          </p:nvPr>
        </p:nvSpPr>
        <p:spPr>
          <a:xfrm>
            <a:off x="4067944" y="620688"/>
            <a:ext cx="3816424" cy="4392488"/>
          </a:xfrm>
        </p:spPr>
        <p:txBody>
          <a:bodyPr>
            <a:normAutofit/>
          </a:bodyPr>
          <a:lstStyle/>
          <a:p>
            <a:r>
              <a:rPr lang="ru-RU" dirty="0"/>
              <a:t>Роман</a:t>
            </a:r>
            <a:r>
              <a:rPr lang="sl-SI" dirty="0"/>
              <a:t> „</a:t>
            </a:r>
            <a:r>
              <a:rPr lang="ru-RU" b="1" dirty="0"/>
              <a:t>Даниэл Штайн, переводчик</a:t>
            </a:r>
            <a:r>
              <a:rPr lang="sl-SI" b="1" dirty="0"/>
              <a:t>“</a:t>
            </a:r>
          </a:p>
          <a:p>
            <a:r>
              <a:rPr lang="ru-RU" dirty="0"/>
              <a:t>премия «Большая книга» </a:t>
            </a:r>
            <a:r>
              <a:rPr lang="sl-SI" dirty="0"/>
              <a:t>2007</a:t>
            </a:r>
            <a:endParaRPr lang="sl-SI" b="1"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3384376" cy="5664227"/>
          </a:xfrm>
          <a:prstGeom prst="rect">
            <a:avLst/>
          </a:prstGeom>
        </p:spPr>
      </p:pic>
    </p:spTree>
    <p:extLst>
      <p:ext uri="{BB962C8B-B14F-4D97-AF65-F5344CB8AC3E}">
        <p14:creationId xmlns:p14="http://schemas.microsoft.com/office/powerpoint/2010/main" val="10662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975"/>
            <a:ext cx="3637127" cy="5727759"/>
          </a:xfrm>
          <a:prstGeom prst="rect">
            <a:avLst/>
          </a:prstGeom>
        </p:spPr>
      </p:pic>
      <p:sp>
        <p:nvSpPr>
          <p:cNvPr id="6" name="PoljeZBesedilom 5"/>
          <p:cNvSpPr txBox="1"/>
          <p:nvPr/>
        </p:nvSpPr>
        <p:spPr>
          <a:xfrm>
            <a:off x="4036150" y="2406478"/>
            <a:ext cx="5184576" cy="523220"/>
          </a:xfrm>
          <a:prstGeom prst="rect">
            <a:avLst/>
          </a:prstGeom>
          <a:noFill/>
        </p:spPr>
        <p:txBody>
          <a:bodyPr wrap="square" rtlCol="0">
            <a:spAutoFit/>
          </a:bodyPr>
          <a:lstStyle/>
          <a:p>
            <a:r>
              <a:rPr lang="ru-RU" sz="2800" dirty="0"/>
              <a:t>Премия «Большая книга» 2016</a:t>
            </a:r>
            <a:endParaRPr lang="sl-SI" sz="2800" dirty="0"/>
          </a:p>
        </p:txBody>
      </p:sp>
      <p:sp>
        <p:nvSpPr>
          <p:cNvPr id="7" name="Naslov 1"/>
          <p:cNvSpPr>
            <a:spLocks noGrp="1"/>
          </p:cNvSpPr>
          <p:nvPr>
            <p:ph type="title"/>
          </p:nvPr>
        </p:nvSpPr>
        <p:spPr>
          <a:xfrm>
            <a:off x="827584" y="5241245"/>
            <a:ext cx="6781800" cy="1600200"/>
          </a:xfrm>
        </p:spPr>
        <p:txBody>
          <a:bodyPr>
            <a:normAutofit/>
          </a:bodyPr>
          <a:lstStyle/>
          <a:p>
            <a:r>
              <a:rPr lang="ru-RU" sz="4400" dirty="0"/>
              <a:t>Из биографии</a:t>
            </a:r>
            <a:endParaRPr lang="sl-SI" sz="4400" dirty="0"/>
          </a:p>
        </p:txBody>
      </p:sp>
    </p:spTree>
    <p:extLst>
      <p:ext uri="{BB962C8B-B14F-4D97-AF65-F5344CB8AC3E}">
        <p14:creationId xmlns:p14="http://schemas.microsoft.com/office/powerpoint/2010/main" val="315793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0" y="5390596"/>
            <a:ext cx="6781800" cy="781603"/>
          </a:xfrm>
        </p:spPr>
        <p:txBody>
          <a:bodyPr>
            <a:normAutofit fontScale="90000"/>
          </a:bodyPr>
          <a:lstStyle/>
          <a:p>
            <a:r>
              <a:rPr lang="ru-RU" dirty="0"/>
              <a:t>Экранизация </a:t>
            </a:r>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571678"/>
            <a:ext cx="2699792" cy="3851055"/>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438" y="874249"/>
            <a:ext cx="3240360" cy="4482711"/>
          </a:xfrm>
          <a:prstGeom prst="rect">
            <a:avLst/>
          </a:prstGeom>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0" y="332656"/>
            <a:ext cx="2887216" cy="4330824"/>
          </a:xfrm>
          <a:prstGeom prst="rect">
            <a:avLst/>
          </a:prstGeom>
        </p:spPr>
      </p:pic>
    </p:spTree>
    <p:extLst>
      <p:ext uri="{BB962C8B-B14F-4D97-AF65-F5344CB8AC3E}">
        <p14:creationId xmlns:p14="http://schemas.microsoft.com/office/powerpoint/2010/main" val="245257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5241245"/>
            <a:ext cx="6781800" cy="1600200"/>
          </a:xfrm>
        </p:spPr>
        <p:txBody>
          <a:bodyPr/>
          <a:lstStyle/>
          <a:p>
            <a:r>
              <a:rPr lang="ru-RU" dirty="0"/>
              <a:t>Из биографии</a:t>
            </a:r>
            <a:endParaRPr lang="sl-SI" dirty="0"/>
          </a:p>
        </p:txBody>
      </p:sp>
      <p:sp>
        <p:nvSpPr>
          <p:cNvPr id="3" name="Ograda vsebine 2"/>
          <p:cNvSpPr>
            <a:spLocks noGrp="1"/>
          </p:cNvSpPr>
          <p:nvPr>
            <p:ph idx="1"/>
          </p:nvPr>
        </p:nvSpPr>
        <p:spPr>
          <a:xfrm>
            <a:off x="0" y="332656"/>
            <a:ext cx="6084168" cy="3960440"/>
          </a:xfrm>
        </p:spPr>
        <p:txBody>
          <a:bodyPr>
            <a:normAutofit/>
          </a:bodyPr>
          <a:lstStyle/>
          <a:p>
            <a:r>
              <a:rPr lang="sl-SI" dirty="0"/>
              <a:t>2 </a:t>
            </a:r>
            <a:r>
              <a:rPr lang="ru-RU" dirty="0"/>
              <a:t>взрослых сына,  образование в Америке, старший сын Алексей работает в России на позиции кризис-менеджера</a:t>
            </a:r>
            <a:r>
              <a:rPr lang="sl-SI" dirty="0"/>
              <a:t> („</a:t>
            </a:r>
            <a:r>
              <a:rPr lang="sl-SI" dirty="0" err="1"/>
              <a:t>crisis</a:t>
            </a:r>
            <a:r>
              <a:rPr lang="sl-SI" dirty="0"/>
              <a:t> </a:t>
            </a:r>
            <a:r>
              <a:rPr lang="sl-SI" dirty="0" err="1"/>
              <a:t>management</a:t>
            </a:r>
            <a:r>
              <a:rPr lang="sl-SI" dirty="0"/>
              <a:t>“)</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20688"/>
            <a:ext cx="1880096" cy="2596883"/>
          </a:xfrm>
          <a:prstGeom prst="rect">
            <a:avLst/>
          </a:prstGeom>
        </p:spPr>
      </p:pic>
    </p:spTree>
    <p:extLst>
      <p:ext uri="{BB962C8B-B14F-4D97-AF65-F5344CB8AC3E}">
        <p14:creationId xmlns:p14="http://schemas.microsoft.com/office/powerpoint/2010/main" val="3231876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775</TotalTime>
  <Words>1897</Words>
  <Application>Microsoft Office PowerPoint</Application>
  <PresentationFormat>Diaprojekcija na zaslonu (4:3)</PresentationFormat>
  <Paragraphs>189</Paragraphs>
  <Slides>40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40</vt:i4>
      </vt:variant>
    </vt:vector>
  </HeadingPairs>
  <TitlesOfParts>
    <vt:vector size="44" baseType="lpstr">
      <vt:lpstr>Arial</vt:lpstr>
      <vt:lpstr>Impact</vt:lpstr>
      <vt:lpstr>Times New Roman</vt:lpstr>
      <vt:lpstr>NewsPrint</vt:lpstr>
      <vt:lpstr>Людмила Улицкая,  г.рожд. 1943</vt:lpstr>
      <vt:lpstr>Произведения </vt:lpstr>
      <vt:lpstr>Из биографии</vt:lpstr>
      <vt:lpstr>Из биографии</vt:lpstr>
      <vt:lpstr>Из биографии</vt:lpstr>
      <vt:lpstr>Из биографии</vt:lpstr>
      <vt:lpstr>Из биографии</vt:lpstr>
      <vt:lpstr>Экранизация </vt:lpstr>
      <vt:lpstr>Из биографии</vt:lpstr>
      <vt:lpstr>Детсткий проект по культурной антропологии (Институт толерантности при Биб-ке иностр.лит-ры</vt:lpstr>
      <vt:lpstr>Из библиографии</vt:lpstr>
      <vt:lpstr>Улицкая о роли женщины (интервью с Познером): </vt:lpstr>
      <vt:lpstr>1-ый сборник, 1993  </vt:lpstr>
      <vt:lpstr>Девочки (2012)</vt:lpstr>
      <vt:lpstr>PowerPointova predstavitev</vt:lpstr>
      <vt:lpstr>Детство 45-53</vt:lpstr>
      <vt:lpstr>Энциклопедия послевоенной жизни (детей)</vt:lpstr>
      <vt:lpstr>Детство 45-53</vt:lpstr>
      <vt:lpstr>Детство 45-53</vt:lpstr>
      <vt:lpstr>Детство 45-53</vt:lpstr>
      <vt:lpstr>Детство 45-53</vt:lpstr>
      <vt:lpstr>PowerPointova predstavitev</vt:lpstr>
      <vt:lpstr>PowerPointova predstavitev</vt:lpstr>
      <vt:lpstr>Бедная счастливая Колыванова.</vt:lpstr>
      <vt:lpstr>Героини Улицкой: особенные  (Сонечка Мармеладова ?)</vt:lpstr>
      <vt:lpstr>«Бедная счастливая Колывана» Композиция и идея</vt:lpstr>
      <vt:lpstr>Учительница немецкого</vt:lpstr>
      <vt:lpstr>Композиция и идея</vt:lpstr>
      <vt:lpstr>Любовь к учительнице</vt:lpstr>
      <vt:lpstr>Учительница</vt:lpstr>
      <vt:lpstr>Одежда = «чудо»</vt:lpstr>
      <vt:lpstr>Счастливая любовь: ничего для себя</vt:lpstr>
      <vt:lpstr>Взгляд, который идеализирует</vt:lpstr>
      <vt:lpstr>Стремление к идеалу, к счастью</vt:lpstr>
      <vt:lpstr>Финал</vt:lpstr>
      <vt:lpstr>Финал</vt:lpstr>
      <vt:lpstr>Финал</vt:lpstr>
      <vt:lpstr>Улицкая читает свой рассказ: https://www.youtube.com/watch?v=9Wt1muMMrfs </vt:lpstr>
      <vt:lpstr>PowerPointova predstavitev</vt:lpstr>
      <vt:lpstr>После прочтения:  вопросы к размышлению</vt:lpstr>
    </vt:vector>
  </TitlesOfParts>
  <Company>Univerza na Primorskem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Людмила Улицкая</dc:title>
  <dc:creator>user</dc:creator>
  <cp:lastModifiedBy>Mojca Ekart</cp:lastModifiedBy>
  <cp:revision>187</cp:revision>
  <cp:lastPrinted>2018-11-15T11:36:40Z</cp:lastPrinted>
  <dcterms:created xsi:type="dcterms:W3CDTF">2018-08-25T13:49:16Z</dcterms:created>
  <dcterms:modified xsi:type="dcterms:W3CDTF">2019-02-10T13:13:56Z</dcterms:modified>
</cp:coreProperties>
</file>