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7" r:id="rId2"/>
    <p:sldId id="258" r:id="rId3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2" autoAdjust="0"/>
    <p:restoredTop sz="94660"/>
  </p:normalViewPr>
  <p:slideViewPr>
    <p:cSldViewPr snapToGrid="0" showGuides="1">
      <p:cViewPr varScale="1">
        <p:scale>
          <a:sx n="75" d="100"/>
          <a:sy n="75" d="100"/>
        </p:scale>
        <p:origin x="282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B1A0762-E1E1-4087-ABAC-307387858390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sl-SI"/>
        </a:p>
      </dgm:t>
    </dgm:pt>
    <dgm:pt modelId="{C8972CD3-3E1A-4B4B-A6EB-61F68E3E8747}">
      <dgm:prSet phldrT="[besedilo]" custT="1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sl-SI" sz="2400" b="1" dirty="0" smtClean="0">
              <a:solidFill>
                <a:srgbClr val="FF3300"/>
              </a:solidFill>
            </a:rPr>
            <a:t>Nameni  učenja/iz ciljev v UN</a:t>
          </a:r>
          <a:endParaRPr lang="sl-SI" sz="2400" b="1" dirty="0">
            <a:solidFill>
              <a:srgbClr val="FF3300"/>
            </a:solidFill>
          </a:endParaRPr>
        </a:p>
      </dgm:t>
    </dgm:pt>
    <dgm:pt modelId="{35C7CAB7-5C88-4A4B-B8B7-0CC4C132E731}" type="parTrans" cxnId="{9A034625-2BDD-4656-AB65-B4A638E43B08}">
      <dgm:prSet/>
      <dgm:spPr/>
      <dgm:t>
        <a:bodyPr/>
        <a:lstStyle/>
        <a:p>
          <a:endParaRPr lang="sl-SI" sz="2400"/>
        </a:p>
      </dgm:t>
    </dgm:pt>
    <dgm:pt modelId="{28C39376-AC42-4B20-911C-2BE5B1B5AB25}" type="sibTrans" cxnId="{9A034625-2BDD-4656-AB65-B4A638E43B08}">
      <dgm:prSet/>
      <dgm:spPr/>
      <dgm:t>
        <a:bodyPr/>
        <a:lstStyle/>
        <a:p>
          <a:endParaRPr lang="sl-SI" sz="2400"/>
        </a:p>
      </dgm:t>
    </dgm:pt>
    <dgm:pt modelId="{B9B8146A-C49A-4808-A06B-DAC356800067}">
      <dgm:prSet phldrT="[besedilo]" custT="1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sl-SI" sz="2400" b="1" dirty="0" smtClean="0">
              <a:solidFill>
                <a:srgbClr val="FF3300"/>
              </a:solidFill>
            </a:rPr>
            <a:t>Kriterij uspešnosti</a:t>
          </a:r>
          <a:endParaRPr lang="sl-SI" sz="2400" b="1" dirty="0">
            <a:solidFill>
              <a:srgbClr val="FF3300"/>
            </a:solidFill>
          </a:endParaRPr>
        </a:p>
      </dgm:t>
    </dgm:pt>
    <dgm:pt modelId="{2C1A877B-5313-4BC8-906B-06809EE9FE5C}" type="parTrans" cxnId="{F423B53E-E9CD-4499-A052-677E51F0A8AA}">
      <dgm:prSet/>
      <dgm:spPr/>
      <dgm:t>
        <a:bodyPr/>
        <a:lstStyle/>
        <a:p>
          <a:endParaRPr lang="sl-SI" sz="2400"/>
        </a:p>
      </dgm:t>
    </dgm:pt>
    <dgm:pt modelId="{35E7110F-4CE7-4556-9B0C-8343A1C59CE5}" type="sibTrans" cxnId="{F423B53E-E9CD-4499-A052-677E51F0A8AA}">
      <dgm:prSet/>
      <dgm:spPr/>
      <dgm:t>
        <a:bodyPr/>
        <a:lstStyle/>
        <a:p>
          <a:endParaRPr lang="sl-SI" sz="2400"/>
        </a:p>
      </dgm:t>
    </dgm:pt>
    <dgm:pt modelId="{C4D1D265-00A3-4DD9-B03F-C3C4FFF32194}">
      <dgm:prSet phldrT="[besedilo]" custT="1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sl-SI" sz="2400" b="1" dirty="0" smtClean="0">
              <a:solidFill>
                <a:srgbClr val="FF3300"/>
              </a:solidFill>
            </a:rPr>
            <a:t>Dejavnosti, vprašanja, naloge</a:t>
          </a:r>
          <a:endParaRPr lang="sl-SI" sz="2400" b="1" dirty="0">
            <a:solidFill>
              <a:srgbClr val="FF3300"/>
            </a:solidFill>
          </a:endParaRPr>
        </a:p>
      </dgm:t>
    </dgm:pt>
    <dgm:pt modelId="{0B60545B-C219-41B0-B6D9-84C56716629F}" type="parTrans" cxnId="{57713A7D-BD44-4C35-AC06-253A51A432E8}">
      <dgm:prSet/>
      <dgm:spPr/>
      <dgm:t>
        <a:bodyPr/>
        <a:lstStyle/>
        <a:p>
          <a:endParaRPr lang="sl-SI" sz="2400"/>
        </a:p>
      </dgm:t>
    </dgm:pt>
    <dgm:pt modelId="{0AEB910E-3D9B-47BE-8B73-C7976D02B0EF}" type="sibTrans" cxnId="{57713A7D-BD44-4C35-AC06-253A51A432E8}">
      <dgm:prSet/>
      <dgm:spPr/>
      <dgm:t>
        <a:bodyPr/>
        <a:lstStyle/>
        <a:p>
          <a:endParaRPr lang="sl-SI" sz="2400"/>
        </a:p>
      </dgm:t>
    </dgm:pt>
    <dgm:pt modelId="{4D07F938-938B-4EFA-818F-DF1EF7232DF2}">
      <dgm:prSet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r>
            <a:rPr lang="sl-SI" sz="2400" dirty="0" smtClean="0"/>
            <a:t>Kaj želim, da bi se moji učenci naučili?</a:t>
          </a:r>
          <a:endParaRPr lang="sl-SI" sz="2400" dirty="0"/>
        </a:p>
      </dgm:t>
    </dgm:pt>
    <dgm:pt modelId="{ED74657D-3FF2-483E-B793-E8AAB2D722EB}" type="parTrans" cxnId="{D8E50E16-20D4-45F1-987F-9F5F29C08F22}">
      <dgm:prSet/>
      <dgm:spPr/>
      <dgm:t>
        <a:bodyPr/>
        <a:lstStyle/>
        <a:p>
          <a:endParaRPr lang="sl-SI" sz="2400"/>
        </a:p>
      </dgm:t>
    </dgm:pt>
    <dgm:pt modelId="{44FD86BD-FA63-4B24-AE10-A3306279ADD0}" type="sibTrans" cxnId="{D8E50E16-20D4-45F1-987F-9F5F29C08F22}">
      <dgm:prSet/>
      <dgm:spPr/>
      <dgm:t>
        <a:bodyPr/>
        <a:lstStyle/>
        <a:p>
          <a:endParaRPr lang="sl-SI" sz="2400"/>
        </a:p>
      </dgm:t>
    </dgm:pt>
    <dgm:pt modelId="{F874DB2B-61FC-4F78-9C7D-1F2288FE6FC1}">
      <dgm:prSet custT="1"/>
      <dgm:spPr/>
      <dgm:t>
        <a:bodyPr/>
        <a:lstStyle/>
        <a:p>
          <a:r>
            <a:rPr lang="sl-SI" sz="2400" dirty="0" smtClean="0"/>
            <a:t>Kako bom vedel, da so učenci dosegli namene učenja?</a:t>
          </a:r>
          <a:endParaRPr lang="sl-SI" sz="2400" dirty="0"/>
        </a:p>
      </dgm:t>
    </dgm:pt>
    <dgm:pt modelId="{2622C778-5A53-4878-A536-3537471A10EF}" type="parTrans" cxnId="{3ADB5FF2-B87E-408D-ADD4-6DF947985F67}">
      <dgm:prSet/>
      <dgm:spPr/>
      <dgm:t>
        <a:bodyPr/>
        <a:lstStyle/>
        <a:p>
          <a:endParaRPr lang="sl-SI" sz="2400"/>
        </a:p>
      </dgm:t>
    </dgm:pt>
    <dgm:pt modelId="{393C7005-4CA4-48BF-8104-51D220015FFE}" type="sibTrans" cxnId="{3ADB5FF2-B87E-408D-ADD4-6DF947985F67}">
      <dgm:prSet/>
      <dgm:spPr/>
      <dgm:t>
        <a:bodyPr/>
        <a:lstStyle/>
        <a:p>
          <a:endParaRPr lang="sl-SI" sz="2400"/>
        </a:p>
      </dgm:t>
    </dgm:pt>
    <dgm:pt modelId="{83E16D57-0238-41A4-ACE8-674C1AE60300}">
      <dgm:prSet custT="1"/>
      <dgm:spPr/>
      <dgm:t>
        <a:bodyPr/>
        <a:lstStyle/>
        <a:p>
          <a:r>
            <a:rPr lang="sl-SI" sz="2400" dirty="0" smtClean="0"/>
            <a:t>S pomočjo katerih vprašanj, dejavnosti ali nalog v podporo učenju bodo učenci dosegli namene učenja?</a:t>
          </a:r>
          <a:endParaRPr lang="sl-SI" sz="2400" dirty="0"/>
        </a:p>
      </dgm:t>
    </dgm:pt>
    <dgm:pt modelId="{2033995B-7843-4476-A8CC-9D55375883DB}" type="parTrans" cxnId="{BF66FC36-8C95-478E-B2EB-6B74151D1D95}">
      <dgm:prSet/>
      <dgm:spPr/>
      <dgm:t>
        <a:bodyPr/>
        <a:lstStyle/>
        <a:p>
          <a:endParaRPr lang="sl-SI" sz="2400"/>
        </a:p>
      </dgm:t>
    </dgm:pt>
    <dgm:pt modelId="{49023D87-840C-4C35-AD71-27BFEE067047}" type="sibTrans" cxnId="{BF66FC36-8C95-478E-B2EB-6B74151D1D95}">
      <dgm:prSet/>
      <dgm:spPr/>
      <dgm:t>
        <a:bodyPr/>
        <a:lstStyle/>
        <a:p>
          <a:endParaRPr lang="sl-SI" sz="2400"/>
        </a:p>
      </dgm:t>
    </dgm:pt>
    <dgm:pt modelId="{76FC3FE3-76B4-4D8D-9368-D50D4C381456}" type="pres">
      <dgm:prSet presAssocID="{CB1A0762-E1E1-4087-ABAC-307387858390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sl-SI"/>
        </a:p>
      </dgm:t>
    </dgm:pt>
    <dgm:pt modelId="{E6853983-8493-4A12-85A6-7F2D317F71F4}" type="pres">
      <dgm:prSet presAssocID="{C8972CD3-3E1A-4B4B-A6EB-61F68E3E8747}" presName="parentLin" presStyleCnt="0"/>
      <dgm:spPr/>
    </dgm:pt>
    <dgm:pt modelId="{F718714B-4F4E-47E3-A7A2-9338E5CE5ACB}" type="pres">
      <dgm:prSet presAssocID="{C8972CD3-3E1A-4B4B-A6EB-61F68E3E8747}" presName="parentLeftMargin" presStyleLbl="node1" presStyleIdx="0" presStyleCnt="3"/>
      <dgm:spPr/>
      <dgm:t>
        <a:bodyPr/>
        <a:lstStyle/>
        <a:p>
          <a:endParaRPr lang="sl-SI"/>
        </a:p>
      </dgm:t>
    </dgm:pt>
    <dgm:pt modelId="{2DA0418E-E0C7-46E6-8281-3D3EA779979D}" type="pres">
      <dgm:prSet presAssocID="{C8972CD3-3E1A-4B4B-A6EB-61F68E3E8747}" presName="parentText" presStyleLbl="node1" presStyleIdx="0" presStyleCnt="3" custLinFactNeighborY="-2511">
        <dgm:presLayoutVars>
          <dgm:chMax val="0"/>
          <dgm:bulletEnabled val="1"/>
        </dgm:presLayoutVars>
      </dgm:prSet>
      <dgm:spPr/>
      <dgm:t>
        <a:bodyPr/>
        <a:lstStyle/>
        <a:p>
          <a:endParaRPr lang="sl-SI"/>
        </a:p>
      </dgm:t>
    </dgm:pt>
    <dgm:pt modelId="{6D9216F8-DC09-4F1C-A36F-4791278FB99A}" type="pres">
      <dgm:prSet presAssocID="{C8972CD3-3E1A-4B4B-A6EB-61F68E3E8747}" presName="negativeSpace" presStyleCnt="0"/>
      <dgm:spPr/>
    </dgm:pt>
    <dgm:pt modelId="{A1CBF006-4021-43E5-8972-CBE8D17C2FE5}" type="pres">
      <dgm:prSet presAssocID="{C8972CD3-3E1A-4B4B-A6EB-61F68E3E8747}" presName="childText" presStyleLbl="conFgAcc1" presStyleIdx="0" presStyleCnt="3">
        <dgm:presLayoutVars>
          <dgm:bulletEnabled val="1"/>
        </dgm:presLayoutVars>
      </dgm:prSet>
      <dgm:spPr/>
      <dgm:t>
        <a:bodyPr/>
        <a:lstStyle/>
        <a:p>
          <a:endParaRPr lang="sl-SI"/>
        </a:p>
      </dgm:t>
    </dgm:pt>
    <dgm:pt modelId="{5404E2FB-617B-479E-AFC6-A5FF15457EE3}" type="pres">
      <dgm:prSet presAssocID="{28C39376-AC42-4B20-911C-2BE5B1B5AB25}" presName="spaceBetweenRectangles" presStyleCnt="0"/>
      <dgm:spPr/>
    </dgm:pt>
    <dgm:pt modelId="{B7E39CE2-0FC3-4E0C-A453-03782C04702E}" type="pres">
      <dgm:prSet presAssocID="{B9B8146A-C49A-4808-A06B-DAC356800067}" presName="parentLin" presStyleCnt="0"/>
      <dgm:spPr/>
    </dgm:pt>
    <dgm:pt modelId="{E48980D1-0F67-4204-851F-38C59DC81CBE}" type="pres">
      <dgm:prSet presAssocID="{B9B8146A-C49A-4808-A06B-DAC356800067}" presName="parentLeftMargin" presStyleLbl="node1" presStyleIdx="0" presStyleCnt="3"/>
      <dgm:spPr/>
      <dgm:t>
        <a:bodyPr/>
        <a:lstStyle/>
        <a:p>
          <a:endParaRPr lang="sl-SI"/>
        </a:p>
      </dgm:t>
    </dgm:pt>
    <dgm:pt modelId="{C4049047-C05B-4694-9B65-A6CCF465A375}" type="pres">
      <dgm:prSet presAssocID="{B9B8146A-C49A-4808-A06B-DAC356800067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sl-SI"/>
        </a:p>
      </dgm:t>
    </dgm:pt>
    <dgm:pt modelId="{5AA23AFD-5177-4FB3-89EC-F957EE2EB451}" type="pres">
      <dgm:prSet presAssocID="{B9B8146A-C49A-4808-A06B-DAC356800067}" presName="negativeSpace" presStyleCnt="0"/>
      <dgm:spPr/>
    </dgm:pt>
    <dgm:pt modelId="{86E71A05-5C2E-4CD2-984A-16C51F44BDD7}" type="pres">
      <dgm:prSet presAssocID="{B9B8146A-C49A-4808-A06B-DAC356800067}" presName="childText" presStyleLbl="conFgAcc1" presStyleIdx="1" presStyleCnt="3">
        <dgm:presLayoutVars>
          <dgm:bulletEnabled val="1"/>
        </dgm:presLayoutVars>
      </dgm:prSet>
      <dgm:spPr/>
      <dgm:t>
        <a:bodyPr/>
        <a:lstStyle/>
        <a:p>
          <a:endParaRPr lang="sl-SI"/>
        </a:p>
      </dgm:t>
    </dgm:pt>
    <dgm:pt modelId="{D20D7B22-FEB1-4E1A-82B2-6BF7722F8311}" type="pres">
      <dgm:prSet presAssocID="{35E7110F-4CE7-4556-9B0C-8343A1C59CE5}" presName="spaceBetweenRectangles" presStyleCnt="0"/>
      <dgm:spPr/>
    </dgm:pt>
    <dgm:pt modelId="{CD8774F9-6C98-4B23-8CE0-D48CC6096D3E}" type="pres">
      <dgm:prSet presAssocID="{C4D1D265-00A3-4DD9-B03F-C3C4FFF32194}" presName="parentLin" presStyleCnt="0"/>
      <dgm:spPr/>
    </dgm:pt>
    <dgm:pt modelId="{56A1F2A9-490D-4B1E-97F0-F867FBB5AED4}" type="pres">
      <dgm:prSet presAssocID="{C4D1D265-00A3-4DD9-B03F-C3C4FFF32194}" presName="parentLeftMargin" presStyleLbl="node1" presStyleIdx="1" presStyleCnt="3"/>
      <dgm:spPr/>
      <dgm:t>
        <a:bodyPr/>
        <a:lstStyle/>
        <a:p>
          <a:endParaRPr lang="sl-SI"/>
        </a:p>
      </dgm:t>
    </dgm:pt>
    <dgm:pt modelId="{74BB9477-08DB-4F2C-9450-18BD378E02AD}" type="pres">
      <dgm:prSet presAssocID="{C4D1D265-00A3-4DD9-B03F-C3C4FFF32194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sl-SI"/>
        </a:p>
      </dgm:t>
    </dgm:pt>
    <dgm:pt modelId="{825574DF-6518-4831-87AF-EF84C68BB514}" type="pres">
      <dgm:prSet presAssocID="{C4D1D265-00A3-4DD9-B03F-C3C4FFF32194}" presName="negativeSpace" presStyleCnt="0"/>
      <dgm:spPr/>
    </dgm:pt>
    <dgm:pt modelId="{21C89231-51F4-4791-83DE-1751DF0C5DA2}" type="pres">
      <dgm:prSet presAssocID="{C4D1D265-00A3-4DD9-B03F-C3C4FFF32194}" presName="childText" presStyleLbl="conFgAcc1" presStyleIdx="2" presStyleCnt="3">
        <dgm:presLayoutVars>
          <dgm:bulletEnabled val="1"/>
        </dgm:presLayoutVars>
      </dgm:prSet>
      <dgm:spPr/>
      <dgm:t>
        <a:bodyPr/>
        <a:lstStyle/>
        <a:p>
          <a:endParaRPr lang="sl-SI"/>
        </a:p>
      </dgm:t>
    </dgm:pt>
  </dgm:ptLst>
  <dgm:cxnLst>
    <dgm:cxn modelId="{570ABA85-0F33-4FD8-8A0F-8A8ECB92438F}" type="presOf" srcId="{C8972CD3-3E1A-4B4B-A6EB-61F68E3E8747}" destId="{F718714B-4F4E-47E3-A7A2-9338E5CE5ACB}" srcOrd="0" destOrd="0" presId="urn:microsoft.com/office/officeart/2005/8/layout/list1"/>
    <dgm:cxn modelId="{9A034625-2BDD-4656-AB65-B4A638E43B08}" srcId="{CB1A0762-E1E1-4087-ABAC-307387858390}" destId="{C8972CD3-3E1A-4B4B-A6EB-61F68E3E8747}" srcOrd="0" destOrd="0" parTransId="{35C7CAB7-5C88-4A4B-B8B7-0CC4C132E731}" sibTransId="{28C39376-AC42-4B20-911C-2BE5B1B5AB25}"/>
    <dgm:cxn modelId="{D8218E7F-1FE4-4CC2-BC9A-5451619918D8}" type="presOf" srcId="{C8972CD3-3E1A-4B4B-A6EB-61F68E3E8747}" destId="{2DA0418E-E0C7-46E6-8281-3D3EA779979D}" srcOrd="1" destOrd="0" presId="urn:microsoft.com/office/officeart/2005/8/layout/list1"/>
    <dgm:cxn modelId="{E292F90C-58A2-4912-86D7-1ABC08C4BD00}" type="presOf" srcId="{4D07F938-938B-4EFA-818F-DF1EF7232DF2}" destId="{A1CBF006-4021-43E5-8972-CBE8D17C2FE5}" srcOrd="0" destOrd="0" presId="urn:microsoft.com/office/officeart/2005/8/layout/list1"/>
    <dgm:cxn modelId="{3EC2FCED-ACDE-46D7-B14A-777F051E033D}" type="presOf" srcId="{C4D1D265-00A3-4DD9-B03F-C3C4FFF32194}" destId="{74BB9477-08DB-4F2C-9450-18BD378E02AD}" srcOrd="1" destOrd="0" presId="urn:microsoft.com/office/officeart/2005/8/layout/list1"/>
    <dgm:cxn modelId="{99E95303-5E1B-4D9F-9D50-C3EACFAA3BA0}" type="presOf" srcId="{B9B8146A-C49A-4808-A06B-DAC356800067}" destId="{C4049047-C05B-4694-9B65-A6CCF465A375}" srcOrd="1" destOrd="0" presId="urn:microsoft.com/office/officeart/2005/8/layout/list1"/>
    <dgm:cxn modelId="{354FECAB-1886-4715-BC81-47042B9E8AFD}" type="presOf" srcId="{B9B8146A-C49A-4808-A06B-DAC356800067}" destId="{E48980D1-0F67-4204-851F-38C59DC81CBE}" srcOrd="0" destOrd="0" presId="urn:microsoft.com/office/officeart/2005/8/layout/list1"/>
    <dgm:cxn modelId="{BF66FC36-8C95-478E-B2EB-6B74151D1D95}" srcId="{C4D1D265-00A3-4DD9-B03F-C3C4FFF32194}" destId="{83E16D57-0238-41A4-ACE8-674C1AE60300}" srcOrd="0" destOrd="0" parTransId="{2033995B-7843-4476-A8CC-9D55375883DB}" sibTransId="{49023D87-840C-4C35-AD71-27BFEE067047}"/>
    <dgm:cxn modelId="{57713A7D-BD44-4C35-AC06-253A51A432E8}" srcId="{CB1A0762-E1E1-4087-ABAC-307387858390}" destId="{C4D1D265-00A3-4DD9-B03F-C3C4FFF32194}" srcOrd="2" destOrd="0" parTransId="{0B60545B-C219-41B0-B6D9-84C56716629F}" sibTransId="{0AEB910E-3D9B-47BE-8B73-C7976D02B0EF}"/>
    <dgm:cxn modelId="{AE139457-9598-4A39-9361-90F35AA00830}" type="presOf" srcId="{F874DB2B-61FC-4F78-9C7D-1F2288FE6FC1}" destId="{86E71A05-5C2E-4CD2-984A-16C51F44BDD7}" srcOrd="0" destOrd="0" presId="urn:microsoft.com/office/officeart/2005/8/layout/list1"/>
    <dgm:cxn modelId="{079234F5-5E74-43BE-B39A-28FB8E810D04}" type="presOf" srcId="{C4D1D265-00A3-4DD9-B03F-C3C4FFF32194}" destId="{56A1F2A9-490D-4B1E-97F0-F867FBB5AED4}" srcOrd="0" destOrd="0" presId="urn:microsoft.com/office/officeart/2005/8/layout/list1"/>
    <dgm:cxn modelId="{27F4AFE7-27C8-4DFA-92D8-3BC70802059B}" type="presOf" srcId="{83E16D57-0238-41A4-ACE8-674C1AE60300}" destId="{21C89231-51F4-4791-83DE-1751DF0C5DA2}" srcOrd="0" destOrd="0" presId="urn:microsoft.com/office/officeart/2005/8/layout/list1"/>
    <dgm:cxn modelId="{3ADB5FF2-B87E-408D-ADD4-6DF947985F67}" srcId="{B9B8146A-C49A-4808-A06B-DAC356800067}" destId="{F874DB2B-61FC-4F78-9C7D-1F2288FE6FC1}" srcOrd="0" destOrd="0" parTransId="{2622C778-5A53-4878-A536-3537471A10EF}" sibTransId="{393C7005-4CA4-48BF-8104-51D220015FFE}"/>
    <dgm:cxn modelId="{57A2C88E-9CBA-4A1A-A2EE-E397E04FE3D8}" type="presOf" srcId="{CB1A0762-E1E1-4087-ABAC-307387858390}" destId="{76FC3FE3-76B4-4D8D-9368-D50D4C381456}" srcOrd="0" destOrd="0" presId="urn:microsoft.com/office/officeart/2005/8/layout/list1"/>
    <dgm:cxn modelId="{F423B53E-E9CD-4499-A052-677E51F0A8AA}" srcId="{CB1A0762-E1E1-4087-ABAC-307387858390}" destId="{B9B8146A-C49A-4808-A06B-DAC356800067}" srcOrd="1" destOrd="0" parTransId="{2C1A877B-5313-4BC8-906B-06809EE9FE5C}" sibTransId="{35E7110F-4CE7-4556-9B0C-8343A1C59CE5}"/>
    <dgm:cxn modelId="{D8E50E16-20D4-45F1-987F-9F5F29C08F22}" srcId="{C8972CD3-3E1A-4B4B-A6EB-61F68E3E8747}" destId="{4D07F938-938B-4EFA-818F-DF1EF7232DF2}" srcOrd="0" destOrd="0" parTransId="{ED74657D-3FF2-483E-B793-E8AAB2D722EB}" sibTransId="{44FD86BD-FA63-4B24-AE10-A3306279ADD0}"/>
    <dgm:cxn modelId="{B77AB2E5-4AC8-47E0-A577-D74179B51DD1}" type="presParOf" srcId="{76FC3FE3-76B4-4D8D-9368-D50D4C381456}" destId="{E6853983-8493-4A12-85A6-7F2D317F71F4}" srcOrd="0" destOrd="0" presId="urn:microsoft.com/office/officeart/2005/8/layout/list1"/>
    <dgm:cxn modelId="{A4E3F93F-98F5-4E8F-B629-DD271960D6F9}" type="presParOf" srcId="{E6853983-8493-4A12-85A6-7F2D317F71F4}" destId="{F718714B-4F4E-47E3-A7A2-9338E5CE5ACB}" srcOrd="0" destOrd="0" presId="urn:microsoft.com/office/officeart/2005/8/layout/list1"/>
    <dgm:cxn modelId="{813132C0-21DC-4287-A735-0DB2D52B623F}" type="presParOf" srcId="{E6853983-8493-4A12-85A6-7F2D317F71F4}" destId="{2DA0418E-E0C7-46E6-8281-3D3EA779979D}" srcOrd="1" destOrd="0" presId="urn:microsoft.com/office/officeart/2005/8/layout/list1"/>
    <dgm:cxn modelId="{6AF9A70E-6957-420D-BC6E-84467740CA7A}" type="presParOf" srcId="{76FC3FE3-76B4-4D8D-9368-D50D4C381456}" destId="{6D9216F8-DC09-4F1C-A36F-4791278FB99A}" srcOrd="1" destOrd="0" presId="urn:microsoft.com/office/officeart/2005/8/layout/list1"/>
    <dgm:cxn modelId="{721B6291-E16A-4CD1-84B4-6F88818F2405}" type="presParOf" srcId="{76FC3FE3-76B4-4D8D-9368-D50D4C381456}" destId="{A1CBF006-4021-43E5-8972-CBE8D17C2FE5}" srcOrd="2" destOrd="0" presId="urn:microsoft.com/office/officeart/2005/8/layout/list1"/>
    <dgm:cxn modelId="{F1F1B27F-F587-4321-A02E-6D90BFCDB515}" type="presParOf" srcId="{76FC3FE3-76B4-4D8D-9368-D50D4C381456}" destId="{5404E2FB-617B-479E-AFC6-A5FF15457EE3}" srcOrd="3" destOrd="0" presId="urn:microsoft.com/office/officeart/2005/8/layout/list1"/>
    <dgm:cxn modelId="{DC7FB659-5C22-4F78-B2B5-BC925ECBAEA7}" type="presParOf" srcId="{76FC3FE3-76B4-4D8D-9368-D50D4C381456}" destId="{B7E39CE2-0FC3-4E0C-A453-03782C04702E}" srcOrd="4" destOrd="0" presId="urn:microsoft.com/office/officeart/2005/8/layout/list1"/>
    <dgm:cxn modelId="{BE0089E4-F172-42A0-81A6-7955D6CE8648}" type="presParOf" srcId="{B7E39CE2-0FC3-4E0C-A453-03782C04702E}" destId="{E48980D1-0F67-4204-851F-38C59DC81CBE}" srcOrd="0" destOrd="0" presId="urn:microsoft.com/office/officeart/2005/8/layout/list1"/>
    <dgm:cxn modelId="{55B19D02-14E3-4355-A387-5292820210FA}" type="presParOf" srcId="{B7E39CE2-0FC3-4E0C-A453-03782C04702E}" destId="{C4049047-C05B-4694-9B65-A6CCF465A375}" srcOrd="1" destOrd="0" presId="urn:microsoft.com/office/officeart/2005/8/layout/list1"/>
    <dgm:cxn modelId="{2CC6C1CB-0BFB-4E9D-A366-8C352F28AF96}" type="presParOf" srcId="{76FC3FE3-76B4-4D8D-9368-D50D4C381456}" destId="{5AA23AFD-5177-4FB3-89EC-F957EE2EB451}" srcOrd="5" destOrd="0" presId="urn:microsoft.com/office/officeart/2005/8/layout/list1"/>
    <dgm:cxn modelId="{7A7B3B11-8C2C-414C-9338-300D995ADB67}" type="presParOf" srcId="{76FC3FE3-76B4-4D8D-9368-D50D4C381456}" destId="{86E71A05-5C2E-4CD2-984A-16C51F44BDD7}" srcOrd="6" destOrd="0" presId="urn:microsoft.com/office/officeart/2005/8/layout/list1"/>
    <dgm:cxn modelId="{E94D8BDF-2DBB-4C2F-95FD-4AE1169535D1}" type="presParOf" srcId="{76FC3FE3-76B4-4D8D-9368-D50D4C381456}" destId="{D20D7B22-FEB1-4E1A-82B2-6BF7722F8311}" srcOrd="7" destOrd="0" presId="urn:microsoft.com/office/officeart/2005/8/layout/list1"/>
    <dgm:cxn modelId="{11DEDBBB-3533-4A50-BB6A-74CCA7C34992}" type="presParOf" srcId="{76FC3FE3-76B4-4D8D-9368-D50D4C381456}" destId="{CD8774F9-6C98-4B23-8CE0-D48CC6096D3E}" srcOrd="8" destOrd="0" presId="urn:microsoft.com/office/officeart/2005/8/layout/list1"/>
    <dgm:cxn modelId="{D5BCC9B5-F550-4068-8FFB-08D2DF0CF7FE}" type="presParOf" srcId="{CD8774F9-6C98-4B23-8CE0-D48CC6096D3E}" destId="{56A1F2A9-490D-4B1E-97F0-F867FBB5AED4}" srcOrd="0" destOrd="0" presId="urn:microsoft.com/office/officeart/2005/8/layout/list1"/>
    <dgm:cxn modelId="{7934C1F6-B6F9-4617-8F9E-5B7157241A19}" type="presParOf" srcId="{CD8774F9-6C98-4B23-8CE0-D48CC6096D3E}" destId="{74BB9477-08DB-4F2C-9450-18BD378E02AD}" srcOrd="1" destOrd="0" presId="urn:microsoft.com/office/officeart/2005/8/layout/list1"/>
    <dgm:cxn modelId="{DEA4661B-7C6D-4E6F-BC20-7507E285F2BD}" type="presParOf" srcId="{76FC3FE3-76B4-4D8D-9368-D50D4C381456}" destId="{825574DF-6518-4831-87AF-EF84C68BB514}" srcOrd="9" destOrd="0" presId="urn:microsoft.com/office/officeart/2005/8/layout/list1"/>
    <dgm:cxn modelId="{E222457E-6C05-42B6-AD10-48BBAC49156F}" type="presParOf" srcId="{76FC3FE3-76B4-4D8D-9368-D50D4C381456}" destId="{21C89231-51F4-4791-83DE-1751DF0C5DA2}" srcOrd="10" destOrd="0" presId="urn:microsoft.com/office/officeart/2005/8/layout/list1"/>
  </dgm:cxnLst>
  <dgm:bg>
    <a:solidFill>
      <a:schemeClr val="accent5">
        <a:lumMod val="75000"/>
      </a:schemeClr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B1A0762-E1E1-4087-ABAC-307387858390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sl-SI"/>
        </a:p>
      </dgm:t>
    </dgm:pt>
    <dgm:pt modelId="{C8972CD3-3E1A-4B4B-A6EB-61F68E3E8747}">
      <dgm:prSet phldrT="[besedilo]" custT="1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sl-SI" sz="2400" b="1" dirty="0" smtClean="0">
              <a:solidFill>
                <a:srgbClr val="FF0000"/>
              </a:solidFill>
            </a:rPr>
            <a:t>Povratne</a:t>
          </a:r>
          <a:r>
            <a:rPr lang="sl-SI" sz="2400" b="1" dirty="0" smtClean="0">
              <a:solidFill>
                <a:srgbClr val="C00000"/>
              </a:solidFill>
            </a:rPr>
            <a:t> </a:t>
          </a:r>
          <a:r>
            <a:rPr lang="sl-SI" sz="2400" b="1" dirty="0" smtClean="0">
              <a:solidFill>
                <a:srgbClr val="FF0000"/>
              </a:solidFill>
            </a:rPr>
            <a:t>informacije</a:t>
          </a:r>
        </a:p>
      </dgm:t>
    </dgm:pt>
    <dgm:pt modelId="{35C7CAB7-5C88-4A4B-B8B7-0CC4C132E731}" type="parTrans" cxnId="{9A034625-2BDD-4656-AB65-B4A638E43B08}">
      <dgm:prSet/>
      <dgm:spPr/>
      <dgm:t>
        <a:bodyPr/>
        <a:lstStyle/>
        <a:p>
          <a:endParaRPr lang="sl-SI" sz="2400"/>
        </a:p>
      </dgm:t>
    </dgm:pt>
    <dgm:pt modelId="{28C39376-AC42-4B20-911C-2BE5B1B5AB25}" type="sibTrans" cxnId="{9A034625-2BDD-4656-AB65-B4A638E43B08}">
      <dgm:prSet/>
      <dgm:spPr/>
      <dgm:t>
        <a:bodyPr/>
        <a:lstStyle/>
        <a:p>
          <a:endParaRPr lang="sl-SI" sz="2400"/>
        </a:p>
      </dgm:t>
    </dgm:pt>
    <dgm:pt modelId="{B9B8146A-C49A-4808-A06B-DAC356800067}">
      <dgm:prSet phldrT="[besedilo]" custT="1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sl-SI" sz="2400" b="1" dirty="0" smtClean="0">
              <a:solidFill>
                <a:srgbClr val="FF0000"/>
              </a:solidFill>
            </a:rPr>
            <a:t>Dokazi, dosežki</a:t>
          </a:r>
          <a:endParaRPr lang="sl-SI" sz="2400" b="1" dirty="0">
            <a:solidFill>
              <a:srgbClr val="FF0000"/>
            </a:solidFill>
          </a:endParaRPr>
        </a:p>
      </dgm:t>
    </dgm:pt>
    <dgm:pt modelId="{2C1A877B-5313-4BC8-906B-06809EE9FE5C}" type="parTrans" cxnId="{F423B53E-E9CD-4499-A052-677E51F0A8AA}">
      <dgm:prSet/>
      <dgm:spPr/>
      <dgm:t>
        <a:bodyPr/>
        <a:lstStyle/>
        <a:p>
          <a:endParaRPr lang="sl-SI" sz="2400"/>
        </a:p>
      </dgm:t>
    </dgm:pt>
    <dgm:pt modelId="{35E7110F-4CE7-4556-9B0C-8343A1C59CE5}" type="sibTrans" cxnId="{F423B53E-E9CD-4499-A052-677E51F0A8AA}">
      <dgm:prSet/>
      <dgm:spPr/>
      <dgm:t>
        <a:bodyPr/>
        <a:lstStyle/>
        <a:p>
          <a:endParaRPr lang="sl-SI" sz="2400"/>
        </a:p>
      </dgm:t>
    </dgm:pt>
    <dgm:pt modelId="{C4D1D265-00A3-4DD9-B03F-C3C4FFF32194}">
      <dgm:prSet phldrT="[besedilo]" custT="1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sl-SI" sz="2400" b="1" dirty="0" smtClean="0">
              <a:solidFill>
                <a:srgbClr val="FF0000"/>
              </a:solidFill>
            </a:rPr>
            <a:t>Samovrednotenje/samorefleksija</a:t>
          </a:r>
          <a:endParaRPr lang="sl-SI" sz="2400" b="1" dirty="0">
            <a:solidFill>
              <a:srgbClr val="FF0000"/>
            </a:solidFill>
          </a:endParaRPr>
        </a:p>
      </dgm:t>
    </dgm:pt>
    <dgm:pt modelId="{0B60545B-C219-41B0-B6D9-84C56716629F}" type="parTrans" cxnId="{57713A7D-BD44-4C35-AC06-253A51A432E8}">
      <dgm:prSet/>
      <dgm:spPr/>
      <dgm:t>
        <a:bodyPr/>
        <a:lstStyle/>
        <a:p>
          <a:endParaRPr lang="sl-SI" sz="2400"/>
        </a:p>
      </dgm:t>
    </dgm:pt>
    <dgm:pt modelId="{0AEB910E-3D9B-47BE-8B73-C7976D02B0EF}" type="sibTrans" cxnId="{57713A7D-BD44-4C35-AC06-253A51A432E8}">
      <dgm:prSet/>
      <dgm:spPr/>
      <dgm:t>
        <a:bodyPr/>
        <a:lstStyle/>
        <a:p>
          <a:endParaRPr lang="sl-SI" sz="2400"/>
        </a:p>
      </dgm:t>
    </dgm:pt>
    <dgm:pt modelId="{4D07F938-938B-4EFA-818F-DF1EF7232DF2}">
      <dgm:prSet custT="1"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sl-SI" sz="2400" dirty="0" smtClean="0"/>
            <a:t> Kako bom poskrbel/a, da bodo učenci prejemali povratne informacije (od mene in sošolcev) o svojem napredku? Kako bom sam/a sprejel/a PI od učencev?</a:t>
          </a:r>
        </a:p>
      </dgm:t>
    </dgm:pt>
    <dgm:pt modelId="{ED74657D-3FF2-483E-B793-E8AAB2D722EB}" type="parTrans" cxnId="{D8E50E16-20D4-45F1-987F-9F5F29C08F22}">
      <dgm:prSet/>
      <dgm:spPr/>
      <dgm:t>
        <a:bodyPr/>
        <a:lstStyle/>
        <a:p>
          <a:endParaRPr lang="sl-SI" sz="2400"/>
        </a:p>
      </dgm:t>
    </dgm:pt>
    <dgm:pt modelId="{44FD86BD-FA63-4B24-AE10-A3306279ADD0}" type="sibTrans" cxnId="{D8E50E16-20D4-45F1-987F-9F5F29C08F22}">
      <dgm:prSet/>
      <dgm:spPr/>
      <dgm:t>
        <a:bodyPr/>
        <a:lstStyle/>
        <a:p>
          <a:endParaRPr lang="sl-SI" sz="2400"/>
        </a:p>
      </dgm:t>
    </dgm:pt>
    <dgm:pt modelId="{F874DB2B-61FC-4F78-9C7D-1F2288FE6FC1}">
      <dgm:prSet custT="1"/>
      <dgm:spPr/>
      <dgm:t>
        <a:bodyPr/>
        <a:lstStyle/>
        <a:p>
          <a:r>
            <a:rPr lang="sl-SI" sz="2400" dirty="0" smtClean="0"/>
            <a:t>Kakšne dokaze o znanju bomo pridobili?</a:t>
          </a:r>
          <a:endParaRPr lang="sl-SI" sz="2400" dirty="0"/>
        </a:p>
      </dgm:t>
    </dgm:pt>
    <dgm:pt modelId="{2622C778-5A53-4878-A536-3537471A10EF}" type="parTrans" cxnId="{3ADB5FF2-B87E-408D-ADD4-6DF947985F67}">
      <dgm:prSet/>
      <dgm:spPr/>
      <dgm:t>
        <a:bodyPr/>
        <a:lstStyle/>
        <a:p>
          <a:endParaRPr lang="sl-SI" sz="2400"/>
        </a:p>
      </dgm:t>
    </dgm:pt>
    <dgm:pt modelId="{393C7005-4CA4-48BF-8104-51D220015FFE}" type="sibTrans" cxnId="{3ADB5FF2-B87E-408D-ADD4-6DF947985F67}">
      <dgm:prSet/>
      <dgm:spPr/>
      <dgm:t>
        <a:bodyPr/>
        <a:lstStyle/>
        <a:p>
          <a:endParaRPr lang="sl-SI" sz="2400"/>
        </a:p>
      </dgm:t>
    </dgm:pt>
    <dgm:pt modelId="{83E16D57-0238-41A4-ACE8-674C1AE60300}">
      <dgm:prSet custT="1"/>
      <dgm:spPr/>
      <dgm:t>
        <a:bodyPr/>
        <a:lstStyle/>
        <a:p>
          <a:r>
            <a:rPr lang="sl-SI" sz="2400" dirty="0" smtClean="0"/>
            <a:t>Kakšne priložnosti bom dal učencem, da bodo sami vrednotili svoj napredek in se odzivali na dobljene povratne informacije?</a:t>
          </a:r>
          <a:endParaRPr lang="sl-SI" sz="2400" dirty="0"/>
        </a:p>
      </dgm:t>
    </dgm:pt>
    <dgm:pt modelId="{2033995B-7843-4476-A8CC-9D55375883DB}" type="parTrans" cxnId="{BF66FC36-8C95-478E-B2EB-6B74151D1D95}">
      <dgm:prSet/>
      <dgm:spPr/>
      <dgm:t>
        <a:bodyPr/>
        <a:lstStyle/>
        <a:p>
          <a:endParaRPr lang="sl-SI" sz="2400"/>
        </a:p>
      </dgm:t>
    </dgm:pt>
    <dgm:pt modelId="{49023D87-840C-4C35-AD71-27BFEE067047}" type="sibTrans" cxnId="{BF66FC36-8C95-478E-B2EB-6B74151D1D95}">
      <dgm:prSet/>
      <dgm:spPr/>
      <dgm:t>
        <a:bodyPr/>
        <a:lstStyle/>
        <a:p>
          <a:endParaRPr lang="sl-SI" sz="2400"/>
        </a:p>
      </dgm:t>
    </dgm:pt>
    <dgm:pt modelId="{76FC3FE3-76B4-4D8D-9368-D50D4C381456}" type="pres">
      <dgm:prSet presAssocID="{CB1A0762-E1E1-4087-ABAC-307387858390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sl-SI"/>
        </a:p>
      </dgm:t>
    </dgm:pt>
    <dgm:pt modelId="{E6853983-8493-4A12-85A6-7F2D317F71F4}" type="pres">
      <dgm:prSet presAssocID="{C8972CD3-3E1A-4B4B-A6EB-61F68E3E8747}" presName="parentLin" presStyleCnt="0"/>
      <dgm:spPr/>
    </dgm:pt>
    <dgm:pt modelId="{F718714B-4F4E-47E3-A7A2-9338E5CE5ACB}" type="pres">
      <dgm:prSet presAssocID="{C8972CD3-3E1A-4B4B-A6EB-61F68E3E8747}" presName="parentLeftMargin" presStyleLbl="node1" presStyleIdx="0" presStyleCnt="3"/>
      <dgm:spPr/>
      <dgm:t>
        <a:bodyPr/>
        <a:lstStyle/>
        <a:p>
          <a:endParaRPr lang="sl-SI"/>
        </a:p>
      </dgm:t>
    </dgm:pt>
    <dgm:pt modelId="{2DA0418E-E0C7-46E6-8281-3D3EA779979D}" type="pres">
      <dgm:prSet presAssocID="{C8972CD3-3E1A-4B4B-A6EB-61F68E3E8747}" presName="parentText" presStyleLbl="node1" presStyleIdx="0" presStyleCnt="3" custLinFactNeighborY="-2511">
        <dgm:presLayoutVars>
          <dgm:chMax val="0"/>
          <dgm:bulletEnabled val="1"/>
        </dgm:presLayoutVars>
      </dgm:prSet>
      <dgm:spPr/>
      <dgm:t>
        <a:bodyPr/>
        <a:lstStyle/>
        <a:p>
          <a:endParaRPr lang="sl-SI"/>
        </a:p>
      </dgm:t>
    </dgm:pt>
    <dgm:pt modelId="{6D9216F8-DC09-4F1C-A36F-4791278FB99A}" type="pres">
      <dgm:prSet presAssocID="{C8972CD3-3E1A-4B4B-A6EB-61F68E3E8747}" presName="negativeSpace" presStyleCnt="0"/>
      <dgm:spPr/>
    </dgm:pt>
    <dgm:pt modelId="{A1CBF006-4021-43E5-8972-CBE8D17C2FE5}" type="pres">
      <dgm:prSet presAssocID="{C8972CD3-3E1A-4B4B-A6EB-61F68E3E8747}" presName="childText" presStyleLbl="conFgAcc1" presStyleIdx="0" presStyleCnt="3">
        <dgm:presLayoutVars>
          <dgm:bulletEnabled val="1"/>
        </dgm:presLayoutVars>
      </dgm:prSet>
      <dgm:spPr/>
      <dgm:t>
        <a:bodyPr/>
        <a:lstStyle/>
        <a:p>
          <a:endParaRPr lang="sl-SI"/>
        </a:p>
      </dgm:t>
    </dgm:pt>
    <dgm:pt modelId="{5404E2FB-617B-479E-AFC6-A5FF15457EE3}" type="pres">
      <dgm:prSet presAssocID="{28C39376-AC42-4B20-911C-2BE5B1B5AB25}" presName="spaceBetweenRectangles" presStyleCnt="0"/>
      <dgm:spPr/>
    </dgm:pt>
    <dgm:pt modelId="{B7E39CE2-0FC3-4E0C-A453-03782C04702E}" type="pres">
      <dgm:prSet presAssocID="{B9B8146A-C49A-4808-A06B-DAC356800067}" presName="parentLin" presStyleCnt="0"/>
      <dgm:spPr/>
    </dgm:pt>
    <dgm:pt modelId="{E48980D1-0F67-4204-851F-38C59DC81CBE}" type="pres">
      <dgm:prSet presAssocID="{B9B8146A-C49A-4808-A06B-DAC356800067}" presName="parentLeftMargin" presStyleLbl="node1" presStyleIdx="0" presStyleCnt="3"/>
      <dgm:spPr/>
      <dgm:t>
        <a:bodyPr/>
        <a:lstStyle/>
        <a:p>
          <a:endParaRPr lang="sl-SI"/>
        </a:p>
      </dgm:t>
    </dgm:pt>
    <dgm:pt modelId="{C4049047-C05B-4694-9B65-A6CCF465A375}" type="pres">
      <dgm:prSet presAssocID="{B9B8146A-C49A-4808-A06B-DAC356800067}" presName="parentText" presStyleLbl="node1" presStyleIdx="1" presStyleCnt="3" custLinFactNeighborY="7337">
        <dgm:presLayoutVars>
          <dgm:chMax val="0"/>
          <dgm:bulletEnabled val="1"/>
        </dgm:presLayoutVars>
      </dgm:prSet>
      <dgm:spPr/>
      <dgm:t>
        <a:bodyPr/>
        <a:lstStyle/>
        <a:p>
          <a:endParaRPr lang="sl-SI"/>
        </a:p>
      </dgm:t>
    </dgm:pt>
    <dgm:pt modelId="{5AA23AFD-5177-4FB3-89EC-F957EE2EB451}" type="pres">
      <dgm:prSet presAssocID="{B9B8146A-C49A-4808-A06B-DAC356800067}" presName="negativeSpace" presStyleCnt="0"/>
      <dgm:spPr/>
    </dgm:pt>
    <dgm:pt modelId="{86E71A05-5C2E-4CD2-984A-16C51F44BDD7}" type="pres">
      <dgm:prSet presAssocID="{B9B8146A-C49A-4808-A06B-DAC356800067}" presName="childText" presStyleLbl="conFgAcc1" presStyleIdx="1" presStyleCnt="3">
        <dgm:presLayoutVars>
          <dgm:bulletEnabled val="1"/>
        </dgm:presLayoutVars>
      </dgm:prSet>
      <dgm:spPr/>
      <dgm:t>
        <a:bodyPr/>
        <a:lstStyle/>
        <a:p>
          <a:endParaRPr lang="sl-SI"/>
        </a:p>
      </dgm:t>
    </dgm:pt>
    <dgm:pt modelId="{D20D7B22-FEB1-4E1A-82B2-6BF7722F8311}" type="pres">
      <dgm:prSet presAssocID="{35E7110F-4CE7-4556-9B0C-8343A1C59CE5}" presName="spaceBetweenRectangles" presStyleCnt="0"/>
      <dgm:spPr/>
    </dgm:pt>
    <dgm:pt modelId="{CD8774F9-6C98-4B23-8CE0-D48CC6096D3E}" type="pres">
      <dgm:prSet presAssocID="{C4D1D265-00A3-4DD9-B03F-C3C4FFF32194}" presName="parentLin" presStyleCnt="0"/>
      <dgm:spPr/>
    </dgm:pt>
    <dgm:pt modelId="{56A1F2A9-490D-4B1E-97F0-F867FBB5AED4}" type="pres">
      <dgm:prSet presAssocID="{C4D1D265-00A3-4DD9-B03F-C3C4FFF32194}" presName="parentLeftMargin" presStyleLbl="node1" presStyleIdx="1" presStyleCnt="3"/>
      <dgm:spPr/>
      <dgm:t>
        <a:bodyPr/>
        <a:lstStyle/>
        <a:p>
          <a:endParaRPr lang="sl-SI"/>
        </a:p>
      </dgm:t>
    </dgm:pt>
    <dgm:pt modelId="{74BB9477-08DB-4F2C-9450-18BD378E02AD}" type="pres">
      <dgm:prSet presAssocID="{C4D1D265-00A3-4DD9-B03F-C3C4FFF32194}" presName="parentText" presStyleLbl="node1" presStyleIdx="2" presStyleCnt="3" custScaleX="110494">
        <dgm:presLayoutVars>
          <dgm:chMax val="0"/>
          <dgm:bulletEnabled val="1"/>
        </dgm:presLayoutVars>
      </dgm:prSet>
      <dgm:spPr/>
      <dgm:t>
        <a:bodyPr/>
        <a:lstStyle/>
        <a:p>
          <a:endParaRPr lang="sl-SI"/>
        </a:p>
      </dgm:t>
    </dgm:pt>
    <dgm:pt modelId="{825574DF-6518-4831-87AF-EF84C68BB514}" type="pres">
      <dgm:prSet presAssocID="{C4D1D265-00A3-4DD9-B03F-C3C4FFF32194}" presName="negativeSpace" presStyleCnt="0"/>
      <dgm:spPr/>
    </dgm:pt>
    <dgm:pt modelId="{21C89231-51F4-4791-83DE-1751DF0C5DA2}" type="pres">
      <dgm:prSet presAssocID="{C4D1D265-00A3-4DD9-B03F-C3C4FFF32194}" presName="childText" presStyleLbl="conFgAcc1" presStyleIdx="2" presStyleCnt="3" custLinFactNeighborX="521" custLinFactNeighborY="-2648">
        <dgm:presLayoutVars>
          <dgm:bulletEnabled val="1"/>
        </dgm:presLayoutVars>
      </dgm:prSet>
      <dgm:spPr/>
      <dgm:t>
        <a:bodyPr/>
        <a:lstStyle/>
        <a:p>
          <a:endParaRPr lang="sl-SI"/>
        </a:p>
      </dgm:t>
    </dgm:pt>
  </dgm:ptLst>
  <dgm:cxnLst>
    <dgm:cxn modelId="{570ABA85-0F33-4FD8-8A0F-8A8ECB92438F}" type="presOf" srcId="{C8972CD3-3E1A-4B4B-A6EB-61F68E3E8747}" destId="{F718714B-4F4E-47E3-A7A2-9338E5CE5ACB}" srcOrd="0" destOrd="0" presId="urn:microsoft.com/office/officeart/2005/8/layout/list1"/>
    <dgm:cxn modelId="{9A034625-2BDD-4656-AB65-B4A638E43B08}" srcId="{CB1A0762-E1E1-4087-ABAC-307387858390}" destId="{C8972CD3-3E1A-4B4B-A6EB-61F68E3E8747}" srcOrd="0" destOrd="0" parTransId="{35C7CAB7-5C88-4A4B-B8B7-0CC4C132E731}" sibTransId="{28C39376-AC42-4B20-911C-2BE5B1B5AB25}"/>
    <dgm:cxn modelId="{D8218E7F-1FE4-4CC2-BC9A-5451619918D8}" type="presOf" srcId="{C8972CD3-3E1A-4B4B-A6EB-61F68E3E8747}" destId="{2DA0418E-E0C7-46E6-8281-3D3EA779979D}" srcOrd="1" destOrd="0" presId="urn:microsoft.com/office/officeart/2005/8/layout/list1"/>
    <dgm:cxn modelId="{E292F90C-58A2-4912-86D7-1ABC08C4BD00}" type="presOf" srcId="{4D07F938-938B-4EFA-818F-DF1EF7232DF2}" destId="{A1CBF006-4021-43E5-8972-CBE8D17C2FE5}" srcOrd="0" destOrd="0" presId="urn:microsoft.com/office/officeart/2005/8/layout/list1"/>
    <dgm:cxn modelId="{3EC2FCED-ACDE-46D7-B14A-777F051E033D}" type="presOf" srcId="{C4D1D265-00A3-4DD9-B03F-C3C4FFF32194}" destId="{74BB9477-08DB-4F2C-9450-18BD378E02AD}" srcOrd="1" destOrd="0" presId="urn:microsoft.com/office/officeart/2005/8/layout/list1"/>
    <dgm:cxn modelId="{99E95303-5E1B-4D9F-9D50-C3EACFAA3BA0}" type="presOf" srcId="{B9B8146A-C49A-4808-A06B-DAC356800067}" destId="{C4049047-C05B-4694-9B65-A6CCF465A375}" srcOrd="1" destOrd="0" presId="urn:microsoft.com/office/officeart/2005/8/layout/list1"/>
    <dgm:cxn modelId="{354FECAB-1886-4715-BC81-47042B9E8AFD}" type="presOf" srcId="{B9B8146A-C49A-4808-A06B-DAC356800067}" destId="{E48980D1-0F67-4204-851F-38C59DC81CBE}" srcOrd="0" destOrd="0" presId="urn:microsoft.com/office/officeart/2005/8/layout/list1"/>
    <dgm:cxn modelId="{BF66FC36-8C95-478E-B2EB-6B74151D1D95}" srcId="{C4D1D265-00A3-4DD9-B03F-C3C4FFF32194}" destId="{83E16D57-0238-41A4-ACE8-674C1AE60300}" srcOrd="0" destOrd="0" parTransId="{2033995B-7843-4476-A8CC-9D55375883DB}" sibTransId="{49023D87-840C-4C35-AD71-27BFEE067047}"/>
    <dgm:cxn modelId="{57713A7D-BD44-4C35-AC06-253A51A432E8}" srcId="{CB1A0762-E1E1-4087-ABAC-307387858390}" destId="{C4D1D265-00A3-4DD9-B03F-C3C4FFF32194}" srcOrd="2" destOrd="0" parTransId="{0B60545B-C219-41B0-B6D9-84C56716629F}" sibTransId="{0AEB910E-3D9B-47BE-8B73-C7976D02B0EF}"/>
    <dgm:cxn modelId="{AE139457-9598-4A39-9361-90F35AA00830}" type="presOf" srcId="{F874DB2B-61FC-4F78-9C7D-1F2288FE6FC1}" destId="{86E71A05-5C2E-4CD2-984A-16C51F44BDD7}" srcOrd="0" destOrd="0" presId="urn:microsoft.com/office/officeart/2005/8/layout/list1"/>
    <dgm:cxn modelId="{079234F5-5E74-43BE-B39A-28FB8E810D04}" type="presOf" srcId="{C4D1D265-00A3-4DD9-B03F-C3C4FFF32194}" destId="{56A1F2A9-490D-4B1E-97F0-F867FBB5AED4}" srcOrd="0" destOrd="0" presId="urn:microsoft.com/office/officeart/2005/8/layout/list1"/>
    <dgm:cxn modelId="{27F4AFE7-27C8-4DFA-92D8-3BC70802059B}" type="presOf" srcId="{83E16D57-0238-41A4-ACE8-674C1AE60300}" destId="{21C89231-51F4-4791-83DE-1751DF0C5DA2}" srcOrd="0" destOrd="0" presId="urn:microsoft.com/office/officeart/2005/8/layout/list1"/>
    <dgm:cxn modelId="{3ADB5FF2-B87E-408D-ADD4-6DF947985F67}" srcId="{B9B8146A-C49A-4808-A06B-DAC356800067}" destId="{F874DB2B-61FC-4F78-9C7D-1F2288FE6FC1}" srcOrd="0" destOrd="0" parTransId="{2622C778-5A53-4878-A536-3537471A10EF}" sibTransId="{393C7005-4CA4-48BF-8104-51D220015FFE}"/>
    <dgm:cxn modelId="{57A2C88E-9CBA-4A1A-A2EE-E397E04FE3D8}" type="presOf" srcId="{CB1A0762-E1E1-4087-ABAC-307387858390}" destId="{76FC3FE3-76B4-4D8D-9368-D50D4C381456}" srcOrd="0" destOrd="0" presId="urn:microsoft.com/office/officeart/2005/8/layout/list1"/>
    <dgm:cxn modelId="{F423B53E-E9CD-4499-A052-677E51F0A8AA}" srcId="{CB1A0762-E1E1-4087-ABAC-307387858390}" destId="{B9B8146A-C49A-4808-A06B-DAC356800067}" srcOrd="1" destOrd="0" parTransId="{2C1A877B-5313-4BC8-906B-06809EE9FE5C}" sibTransId="{35E7110F-4CE7-4556-9B0C-8343A1C59CE5}"/>
    <dgm:cxn modelId="{D8E50E16-20D4-45F1-987F-9F5F29C08F22}" srcId="{C8972CD3-3E1A-4B4B-A6EB-61F68E3E8747}" destId="{4D07F938-938B-4EFA-818F-DF1EF7232DF2}" srcOrd="0" destOrd="0" parTransId="{ED74657D-3FF2-483E-B793-E8AAB2D722EB}" sibTransId="{44FD86BD-FA63-4B24-AE10-A3306279ADD0}"/>
    <dgm:cxn modelId="{B77AB2E5-4AC8-47E0-A577-D74179B51DD1}" type="presParOf" srcId="{76FC3FE3-76B4-4D8D-9368-D50D4C381456}" destId="{E6853983-8493-4A12-85A6-7F2D317F71F4}" srcOrd="0" destOrd="0" presId="urn:microsoft.com/office/officeart/2005/8/layout/list1"/>
    <dgm:cxn modelId="{A4E3F93F-98F5-4E8F-B629-DD271960D6F9}" type="presParOf" srcId="{E6853983-8493-4A12-85A6-7F2D317F71F4}" destId="{F718714B-4F4E-47E3-A7A2-9338E5CE5ACB}" srcOrd="0" destOrd="0" presId="urn:microsoft.com/office/officeart/2005/8/layout/list1"/>
    <dgm:cxn modelId="{813132C0-21DC-4287-A735-0DB2D52B623F}" type="presParOf" srcId="{E6853983-8493-4A12-85A6-7F2D317F71F4}" destId="{2DA0418E-E0C7-46E6-8281-3D3EA779979D}" srcOrd="1" destOrd="0" presId="urn:microsoft.com/office/officeart/2005/8/layout/list1"/>
    <dgm:cxn modelId="{6AF9A70E-6957-420D-BC6E-84467740CA7A}" type="presParOf" srcId="{76FC3FE3-76B4-4D8D-9368-D50D4C381456}" destId="{6D9216F8-DC09-4F1C-A36F-4791278FB99A}" srcOrd="1" destOrd="0" presId="urn:microsoft.com/office/officeart/2005/8/layout/list1"/>
    <dgm:cxn modelId="{721B6291-E16A-4CD1-84B4-6F88818F2405}" type="presParOf" srcId="{76FC3FE3-76B4-4D8D-9368-D50D4C381456}" destId="{A1CBF006-4021-43E5-8972-CBE8D17C2FE5}" srcOrd="2" destOrd="0" presId="urn:microsoft.com/office/officeart/2005/8/layout/list1"/>
    <dgm:cxn modelId="{F1F1B27F-F587-4321-A02E-6D90BFCDB515}" type="presParOf" srcId="{76FC3FE3-76B4-4D8D-9368-D50D4C381456}" destId="{5404E2FB-617B-479E-AFC6-A5FF15457EE3}" srcOrd="3" destOrd="0" presId="urn:microsoft.com/office/officeart/2005/8/layout/list1"/>
    <dgm:cxn modelId="{DC7FB659-5C22-4F78-B2B5-BC925ECBAEA7}" type="presParOf" srcId="{76FC3FE3-76B4-4D8D-9368-D50D4C381456}" destId="{B7E39CE2-0FC3-4E0C-A453-03782C04702E}" srcOrd="4" destOrd="0" presId="urn:microsoft.com/office/officeart/2005/8/layout/list1"/>
    <dgm:cxn modelId="{BE0089E4-F172-42A0-81A6-7955D6CE8648}" type="presParOf" srcId="{B7E39CE2-0FC3-4E0C-A453-03782C04702E}" destId="{E48980D1-0F67-4204-851F-38C59DC81CBE}" srcOrd="0" destOrd="0" presId="urn:microsoft.com/office/officeart/2005/8/layout/list1"/>
    <dgm:cxn modelId="{55B19D02-14E3-4355-A387-5292820210FA}" type="presParOf" srcId="{B7E39CE2-0FC3-4E0C-A453-03782C04702E}" destId="{C4049047-C05B-4694-9B65-A6CCF465A375}" srcOrd="1" destOrd="0" presId="urn:microsoft.com/office/officeart/2005/8/layout/list1"/>
    <dgm:cxn modelId="{2CC6C1CB-0BFB-4E9D-A366-8C352F28AF96}" type="presParOf" srcId="{76FC3FE3-76B4-4D8D-9368-D50D4C381456}" destId="{5AA23AFD-5177-4FB3-89EC-F957EE2EB451}" srcOrd="5" destOrd="0" presId="urn:microsoft.com/office/officeart/2005/8/layout/list1"/>
    <dgm:cxn modelId="{7A7B3B11-8C2C-414C-9338-300D995ADB67}" type="presParOf" srcId="{76FC3FE3-76B4-4D8D-9368-D50D4C381456}" destId="{86E71A05-5C2E-4CD2-984A-16C51F44BDD7}" srcOrd="6" destOrd="0" presId="urn:microsoft.com/office/officeart/2005/8/layout/list1"/>
    <dgm:cxn modelId="{E94D8BDF-2DBB-4C2F-95FD-4AE1169535D1}" type="presParOf" srcId="{76FC3FE3-76B4-4D8D-9368-D50D4C381456}" destId="{D20D7B22-FEB1-4E1A-82B2-6BF7722F8311}" srcOrd="7" destOrd="0" presId="urn:microsoft.com/office/officeart/2005/8/layout/list1"/>
    <dgm:cxn modelId="{11DEDBBB-3533-4A50-BB6A-74CCA7C34992}" type="presParOf" srcId="{76FC3FE3-76B4-4D8D-9368-D50D4C381456}" destId="{CD8774F9-6C98-4B23-8CE0-D48CC6096D3E}" srcOrd="8" destOrd="0" presId="urn:microsoft.com/office/officeart/2005/8/layout/list1"/>
    <dgm:cxn modelId="{D5BCC9B5-F550-4068-8FFB-08D2DF0CF7FE}" type="presParOf" srcId="{CD8774F9-6C98-4B23-8CE0-D48CC6096D3E}" destId="{56A1F2A9-490D-4B1E-97F0-F867FBB5AED4}" srcOrd="0" destOrd="0" presId="urn:microsoft.com/office/officeart/2005/8/layout/list1"/>
    <dgm:cxn modelId="{7934C1F6-B6F9-4617-8F9E-5B7157241A19}" type="presParOf" srcId="{CD8774F9-6C98-4B23-8CE0-D48CC6096D3E}" destId="{74BB9477-08DB-4F2C-9450-18BD378E02AD}" srcOrd="1" destOrd="0" presId="urn:microsoft.com/office/officeart/2005/8/layout/list1"/>
    <dgm:cxn modelId="{DEA4661B-7C6D-4E6F-BC20-7507E285F2BD}" type="presParOf" srcId="{76FC3FE3-76B4-4D8D-9368-D50D4C381456}" destId="{825574DF-6518-4831-87AF-EF84C68BB514}" srcOrd="9" destOrd="0" presId="urn:microsoft.com/office/officeart/2005/8/layout/list1"/>
    <dgm:cxn modelId="{E222457E-6C05-42B6-AD10-48BBAC49156F}" type="presParOf" srcId="{76FC3FE3-76B4-4D8D-9368-D50D4C381456}" destId="{21C89231-51F4-4791-83DE-1751DF0C5DA2}" srcOrd="10" destOrd="0" presId="urn:microsoft.com/office/officeart/2005/8/layout/list1"/>
  </dgm:cxnLst>
  <dgm:bg>
    <a:solidFill>
      <a:schemeClr val="accent5">
        <a:lumMod val="75000"/>
      </a:schemeClr>
    </a:solidFill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1CBF006-4021-43E5-8972-CBE8D17C2FE5}">
      <dsp:nvSpPr>
        <dsp:cNvPr id="0" name=""/>
        <dsp:cNvSpPr/>
      </dsp:nvSpPr>
      <dsp:spPr>
        <a:xfrm>
          <a:off x="0" y="345463"/>
          <a:ext cx="9144000" cy="929250"/>
        </a:xfrm>
        <a:prstGeom prst="rect">
          <a:avLst/>
        </a:prstGeom>
        <a:solidFill>
          <a:schemeClr val="accent1">
            <a:lumMod val="20000"/>
            <a:lumOff val="8000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09676" tIns="416560" rIns="709676" bIns="170688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l-SI" sz="2400" kern="1200" dirty="0" smtClean="0"/>
            <a:t>Kaj želim, da bi se moji učenci naučili?</a:t>
          </a:r>
          <a:endParaRPr lang="sl-SI" sz="2400" kern="1200" dirty="0"/>
        </a:p>
      </dsp:txBody>
      <dsp:txXfrm>
        <a:off x="0" y="345463"/>
        <a:ext cx="9144000" cy="929250"/>
      </dsp:txXfrm>
    </dsp:sp>
    <dsp:sp modelId="{2DA0418E-E0C7-46E6-8281-3D3EA779979D}">
      <dsp:nvSpPr>
        <dsp:cNvPr id="0" name=""/>
        <dsp:cNvSpPr/>
      </dsp:nvSpPr>
      <dsp:spPr>
        <a:xfrm>
          <a:off x="457200" y="35439"/>
          <a:ext cx="6400800" cy="590400"/>
        </a:xfrm>
        <a:prstGeom prst="roundRect">
          <a:avLst/>
        </a:prstGeom>
        <a:solidFill>
          <a:schemeClr val="accent1">
            <a:lumMod val="40000"/>
            <a:lumOff val="6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935" tIns="0" rIns="241935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2400" b="1" kern="1200" dirty="0" smtClean="0">
              <a:solidFill>
                <a:srgbClr val="FF3300"/>
              </a:solidFill>
            </a:rPr>
            <a:t>Nameni  učenja/iz ciljev v UN</a:t>
          </a:r>
          <a:endParaRPr lang="sl-SI" sz="2400" b="1" kern="1200" dirty="0">
            <a:solidFill>
              <a:srgbClr val="FF3300"/>
            </a:solidFill>
          </a:endParaRPr>
        </a:p>
      </dsp:txBody>
      <dsp:txXfrm>
        <a:off x="486021" y="64260"/>
        <a:ext cx="6343158" cy="532758"/>
      </dsp:txXfrm>
    </dsp:sp>
    <dsp:sp modelId="{86E71A05-5C2E-4CD2-984A-16C51F44BDD7}">
      <dsp:nvSpPr>
        <dsp:cNvPr id="0" name=""/>
        <dsp:cNvSpPr/>
      </dsp:nvSpPr>
      <dsp:spPr>
        <a:xfrm>
          <a:off x="0" y="1677914"/>
          <a:ext cx="9144000" cy="9292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09676" tIns="416560" rIns="709676" bIns="170688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l-SI" sz="2400" kern="1200" dirty="0" smtClean="0"/>
            <a:t>Kako bom vedel, da so učenci dosegli namene učenja?</a:t>
          </a:r>
          <a:endParaRPr lang="sl-SI" sz="2400" kern="1200" dirty="0"/>
        </a:p>
      </dsp:txBody>
      <dsp:txXfrm>
        <a:off x="0" y="1677914"/>
        <a:ext cx="9144000" cy="929250"/>
      </dsp:txXfrm>
    </dsp:sp>
    <dsp:sp modelId="{C4049047-C05B-4694-9B65-A6CCF465A375}">
      <dsp:nvSpPr>
        <dsp:cNvPr id="0" name=""/>
        <dsp:cNvSpPr/>
      </dsp:nvSpPr>
      <dsp:spPr>
        <a:xfrm>
          <a:off x="457200" y="1382713"/>
          <a:ext cx="6400800" cy="590400"/>
        </a:xfrm>
        <a:prstGeom prst="roundRect">
          <a:avLst/>
        </a:prstGeom>
        <a:solidFill>
          <a:schemeClr val="accent1">
            <a:lumMod val="40000"/>
            <a:lumOff val="6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935" tIns="0" rIns="241935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2400" b="1" kern="1200" dirty="0" smtClean="0">
              <a:solidFill>
                <a:srgbClr val="FF3300"/>
              </a:solidFill>
            </a:rPr>
            <a:t>Kriterij uspešnosti</a:t>
          </a:r>
          <a:endParaRPr lang="sl-SI" sz="2400" b="1" kern="1200" dirty="0">
            <a:solidFill>
              <a:srgbClr val="FF3300"/>
            </a:solidFill>
          </a:endParaRPr>
        </a:p>
      </dsp:txBody>
      <dsp:txXfrm>
        <a:off x="486021" y="1411534"/>
        <a:ext cx="6343158" cy="532758"/>
      </dsp:txXfrm>
    </dsp:sp>
    <dsp:sp modelId="{21C89231-51F4-4791-83DE-1751DF0C5DA2}">
      <dsp:nvSpPr>
        <dsp:cNvPr id="0" name=""/>
        <dsp:cNvSpPr/>
      </dsp:nvSpPr>
      <dsp:spPr>
        <a:xfrm>
          <a:off x="0" y="3010364"/>
          <a:ext cx="9144000" cy="1260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09676" tIns="416560" rIns="709676" bIns="170688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l-SI" sz="2400" kern="1200" dirty="0" smtClean="0"/>
            <a:t>S pomočjo katerih vprašanj, dejavnosti ali nalog v podporo učenju bodo učenci dosegli namene učenja?</a:t>
          </a:r>
          <a:endParaRPr lang="sl-SI" sz="2400" kern="1200" dirty="0"/>
        </a:p>
      </dsp:txBody>
      <dsp:txXfrm>
        <a:off x="0" y="3010364"/>
        <a:ext cx="9144000" cy="1260000"/>
      </dsp:txXfrm>
    </dsp:sp>
    <dsp:sp modelId="{74BB9477-08DB-4F2C-9450-18BD378E02AD}">
      <dsp:nvSpPr>
        <dsp:cNvPr id="0" name=""/>
        <dsp:cNvSpPr/>
      </dsp:nvSpPr>
      <dsp:spPr>
        <a:xfrm>
          <a:off x="457200" y="2715163"/>
          <a:ext cx="6400800" cy="590400"/>
        </a:xfrm>
        <a:prstGeom prst="roundRect">
          <a:avLst/>
        </a:prstGeom>
        <a:solidFill>
          <a:schemeClr val="accent1">
            <a:lumMod val="40000"/>
            <a:lumOff val="6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935" tIns="0" rIns="241935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2400" b="1" kern="1200" dirty="0" smtClean="0">
              <a:solidFill>
                <a:srgbClr val="FF3300"/>
              </a:solidFill>
            </a:rPr>
            <a:t>Dejavnosti, vprašanja, naloge</a:t>
          </a:r>
          <a:endParaRPr lang="sl-SI" sz="2400" b="1" kern="1200" dirty="0">
            <a:solidFill>
              <a:srgbClr val="FF3300"/>
            </a:solidFill>
          </a:endParaRPr>
        </a:p>
      </dsp:txBody>
      <dsp:txXfrm>
        <a:off x="486021" y="2743984"/>
        <a:ext cx="6343158" cy="53275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1CBF006-4021-43E5-8972-CBE8D17C2FE5}">
      <dsp:nvSpPr>
        <dsp:cNvPr id="0" name=""/>
        <dsp:cNvSpPr/>
      </dsp:nvSpPr>
      <dsp:spPr>
        <a:xfrm>
          <a:off x="0" y="288790"/>
          <a:ext cx="7710659" cy="2041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98433" tIns="374904" rIns="598433" bIns="170688" numCol="1" spcCol="1270" anchor="t" anchorCtr="0">
          <a:noAutofit/>
        </a:bodyPr>
        <a:lstStyle/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Char char="••"/>
            <a:tabLst/>
            <a:defRPr/>
          </a:pPr>
          <a:r>
            <a:rPr lang="sl-SI" sz="2400" kern="1200" dirty="0" smtClean="0"/>
            <a:t> Kako bom poskrbel/a, da bodo učenci prejemali povratne informacije (od mene in sošolcev) o svojem napredku? Kako bom sam/a sprejel/a PI od učencev?</a:t>
          </a:r>
        </a:p>
      </dsp:txBody>
      <dsp:txXfrm>
        <a:off x="0" y="288790"/>
        <a:ext cx="7710659" cy="2041200"/>
      </dsp:txXfrm>
    </dsp:sp>
    <dsp:sp modelId="{2DA0418E-E0C7-46E6-8281-3D3EA779979D}">
      <dsp:nvSpPr>
        <dsp:cNvPr id="0" name=""/>
        <dsp:cNvSpPr/>
      </dsp:nvSpPr>
      <dsp:spPr>
        <a:xfrm>
          <a:off x="385532" y="9768"/>
          <a:ext cx="5397461" cy="531360"/>
        </a:xfrm>
        <a:prstGeom prst="roundRect">
          <a:avLst/>
        </a:prstGeom>
        <a:solidFill>
          <a:schemeClr val="accent1">
            <a:lumMod val="40000"/>
            <a:lumOff val="6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4011" tIns="0" rIns="204011" bIns="0" numCol="1" spcCol="1270" anchor="ctr" anchorCtr="0">
          <a:noAutofit/>
        </a:bodyPr>
        <a:lstStyle/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sl-SI" sz="2400" b="1" kern="1200" dirty="0" smtClean="0">
              <a:solidFill>
                <a:srgbClr val="FF0000"/>
              </a:solidFill>
            </a:rPr>
            <a:t>Povratne</a:t>
          </a:r>
          <a:r>
            <a:rPr lang="sl-SI" sz="2400" b="1" kern="1200" dirty="0" smtClean="0">
              <a:solidFill>
                <a:srgbClr val="C00000"/>
              </a:solidFill>
            </a:rPr>
            <a:t> </a:t>
          </a:r>
          <a:r>
            <a:rPr lang="sl-SI" sz="2400" b="1" kern="1200" dirty="0" smtClean="0">
              <a:solidFill>
                <a:srgbClr val="FF0000"/>
              </a:solidFill>
            </a:rPr>
            <a:t>informacije</a:t>
          </a:r>
        </a:p>
      </dsp:txBody>
      <dsp:txXfrm>
        <a:off x="411471" y="35707"/>
        <a:ext cx="5345583" cy="479482"/>
      </dsp:txXfrm>
    </dsp:sp>
    <dsp:sp modelId="{86E71A05-5C2E-4CD2-984A-16C51F44BDD7}">
      <dsp:nvSpPr>
        <dsp:cNvPr id="0" name=""/>
        <dsp:cNvSpPr/>
      </dsp:nvSpPr>
      <dsp:spPr>
        <a:xfrm>
          <a:off x="0" y="2692870"/>
          <a:ext cx="7710659" cy="89302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98433" tIns="374904" rIns="598433" bIns="170688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l-SI" sz="2400" kern="1200" dirty="0" smtClean="0"/>
            <a:t>Kakšne dokaze o znanju bomo pridobili?</a:t>
          </a:r>
          <a:endParaRPr lang="sl-SI" sz="2400" kern="1200" dirty="0"/>
        </a:p>
      </dsp:txBody>
      <dsp:txXfrm>
        <a:off x="0" y="2692870"/>
        <a:ext cx="7710659" cy="893025"/>
      </dsp:txXfrm>
    </dsp:sp>
    <dsp:sp modelId="{C4049047-C05B-4694-9B65-A6CCF465A375}">
      <dsp:nvSpPr>
        <dsp:cNvPr id="0" name=""/>
        <dsp:cNvSpPr/>
      </dsp:nvSpPr>
      <dsp:spPr>
        <a:xfrm>
          <a:off x="385532" y="2466176"/>
          <a:ext cx="5397461" cy="531360"/>
        </a:xfrm>
        <a:prstGeom prst="roundRect">
          <a:avLst/>
        </a:prstGeom>
        <a:solidFill>
          <a:schemeClr val="accent1">
            <a:lumMod val="40000"/>
            <a:lumOff val="6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4011" tIns="0" rIns="204011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2400" b="1" kern="1200" dirty="0" smtClean="0">
              <a:solidFill>
                <a:srgbClr val="FF0000"/>
              </a:solidFill>
            </a:rPr>
            <a:t>Dokazi, dosežki</a:t>
          </a:r>
          <a:endParaRPr lang="sl-SI" sz="2400" b="1" kern="1200" dirty="0">
            <a:solidFill>
              <a:srgbClr val="FF0000"/>
            </a:solidFill>
          </a:endParaRPr>
        </a:p>
      </dsp:txBody>
      <dsp:txXfrm>
        <a:off x="411471" y="2492115"/>
        <a:ext cx="5345583" cy="479482"/>
      </dsp:txXfrm>
    </dsp:sp>
    <dsp:sp modelId="{21C89231-51F4-4791-83DE-1751DF0C5DA2}">
      <dsp:nvSpPr>
        <dsp:cNvPr id="0" name=""/>
        <dsp:cNvSpPr/>
      </dsp:nvSpPr>
      <dsp:spPr>
        <a:xfrm>
          <a:off x="0" y="3941740"/>
          <a:ext cx="7710659" cy="15592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98433" tIns="374904" rIns="598433" bIns="170688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l-SI" sz="2400" kern="1200" dirty="0" smtClean="0"/>
            <a:t>Kakšne priložnosti bom dal učencem, da bodo sami vrednotili svoj napredek in se odzivali na dobljene povratne informacije?</a:t>
          </a:r>
          <a:endParaRPr lang="sl-SI" sz="2400" kern="1200" dirty="0"/>
        </a:p>
      </dsp:txBody>
      <dsp:txXfrm>
        <a:off x="0" y="3941740"/>
        <a:ext cx="7710659" cy="1559250"/>
      </dsp:txXfrm>
    </dsp:sp>
    <dsp:sp modelId="{74BB9477-08DB-4F2C-9450-18BD378E02AD}">
      <dsp:nvSpPr>
        <dsp:cNvPr id="0" name=""/>
        <dsp:cNvSpPr/>
      </dsp:nvSpPr>
      <dsp:spPr>
        <a:xfrm>
          <a:off x="385532" y="3683096"/>
          <a:ext cx="5963870" cy="531360"/>
        </a:xfrm>
        <a:prstGeom prst="roundRect">
          <a:avLst/>
        </a:prstGeom>
        <a:solidFill>
          <a:schemeClr val="accent1">
            <a:lumMod val="40000"/>
            <a:lumOff val="6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4011" tIns="0" rIns="204011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2400" b="1" kern="1200" dirty="0" smtClean="0">
              <a:solidFill>
                <a:srgbClr val="FF0000"/>
              </a:solidFill>
            </a:rPr>
            <a:t>Samovrednotenje/samorefleksija</a:t>
          </a:r>
          <a:endParaRPr lang="sl-SI" sz="2400" b="1" kern="1200" dirty="0">
            <a:solidFill>
              <a:srgbClr val="FF0000"/>
            </a:solidFill>
          </a:endParaRPr>
        </a:p>
      </dsp:txBody>
      <dsp:txXfrm>
        <a:off x="411471" y="3709035"/>
        <a:ext cx="5911992" cy="47948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glav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Označba mesta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5C5C2C-1368-4626-8495-951355967419}" type="datetimeFigureOut">
              <a:rPr lang="en-GB" smtClean="0"/>
              <a:t>18/03/2019</a:t>
            </a:fld>
            <a:endParaRPr lang="en-GB"/>
          </a:p>
        </p:txBody>
      </p:sp>
      <p:sp>
        <p:nvSpPr>
          <p:cNvPr id="4" name="Označba mesta stranske slik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Označba mesta opomb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GB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82AFBC-EE1E-4ACE-B1D9-3E37F23CF1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71364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Označba mesta stranske slik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2771" name="Označba mesta opomb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GB" altLang="sl-SI" smtClean="0"/>
          </a:p>
        </p:txBody>
      </p:sp>
      <p:sp>
        <p:nvSpPr>
          <p:cNvPr id="32772" name="Označba mesta številke diapozitiva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6368" indent="-287064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8258" indent="-229652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7561" indent="-229652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66864" indent="-229652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26167" indent="-22965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85470" indent="-22965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44773" indent="-22965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04077" indent="-22965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B262CA2A-8175-4BFB-B8CB-CF85D1FA2F8F}" type="slidenum">
              <a:rPr lang="sl-SI" altLang="sl-SI" smtClean="0"/>
              <a:pPr/>
              <a:t>2</a:t>
            </a:fld>
            <a:endParaRPr lang="sl-SI" altLang="sl-SI" smtClean="0"/>
          </a:p>
        </p:txBody>
      </p:sp>
    </p:spTree>
    <p:extLst>
      <p:ext uri="{BB962C8B-B14F-4D97-AF65-F5344CB8AC3E}">
        <p14:creationId xmlns:p14="http://schemas.microsoft.com/office/powerpoint/2010/main" val="42329535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 smtClean="0"/>
              <a:t>Uredite slog naslova matrice</a:t>
            </a:r>
            <a:endParaRPr lang="en-GB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 smtClean="0"/>
              <a:t>Kliknite, da uredite slog podnaslova matrice</a:t>
            </a:r>
            <a:endParaRPr lang="en-GB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FDDD6-200D-4EE1-A91E-49BE79FC515A}" type="datetimeFigureOut">
              <a:rPr lang="en-GB" smtClean="0"/>
              <a:t>18/03/2019</a:t>
            </a:fld>
            <a:endParaRPr lang="en-GB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C9302-796F-4A8F-899A-0DB9378519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37735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GB"/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GB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FDDD6-200D-4EE1-A91E-49BE79FC515A}" type="datetimeFigureOut">
              <a:rPr lang="en-GB" smtClean="0"/>
              <a:t>18/03/2019</a:t>
            </a:fld>
            <a:endParaRPr lang="en-GB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C9302-796F-4A8F-899A-0DB9378519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52493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 smtClean="0"/>
              <a:t>Uredite slog naslova matrice</a:t>
            </a:r>
            <a:endParaRPr lang="en-GB"/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GB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FDDD6-200D-4EE1-A91E-49BE79FC515A}" type="datetimeFigureOut">
              <a:rPr lang="en-GB" smtClean="0"/>
              <a:t>18/03/2019</a:t>
            </a:fld>
            <a:endParaRPr lang="en-GB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C9302-796F-4A8F-899A-0DB9378519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74772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o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700000">
            <a:off x="11227464" y="-12700"/>
            <a:ext cx="2382800" cy="280670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60643" y="777874"/>
            <a:ext cx="982183" cy="500063"/>
          </a:xfrm>
          <a:prstGeom prst="rect">
            <a:avLst/>
          </a:prstGeom>
        </p:spPr>
      </p:pic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740074" y="482886"/>
            <a:ext cx="9465589" cy="1079304"/>
          </a:xfrm>
        </p:spPr>
        <p:txBody>
          <a:bodyPr anchor="ctr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3200" b="1"/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Slide title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740073" y="2075381"/>
            <a:ext cx="9465591" cy="4315145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Slide content</a:t>
            </a:r>
          </a:p>
        </p:txBody>
      </p:sp>
    </p:spTree>
    <p:extLst>
      <p:ext uri="{BB962C8B-B14F-4D97-AF65-F5344CB8AC3E}">
        <p14:creationId xmlns:p14="http://schemas.microsoft.com/office/powerpoint/2010/main" val="21797499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GB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GB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FDDD6-200D-4EE1-A91E-49BE79FC515A}" type="datetimeFigureOut">
              <a:rPr lang="en-GB" smtClean="0"/>
              <a:t>18/03/2019</a:t>
            </a:fld>
            <a:endParaRPr lang="en-GB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C9302-796F-4A8F-899A-0DB9378519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56844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 smtClean="0"/>
              <a:t>Uredite slog naslova matrice</a:t>
            </a:r>
            <a:endParaRPr lang="en-GB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FDDD6-200D-4EE1-A91E-49BE79FC515A}" type="datetimeFigureOut">
              <a:rPr lang="en-GB" smtClean="0"/>
              <a:t>18/03/2019</a:t>
            </a:fld>
            <a:endParaRPr lang="en-GB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C9302-796F-4A8F-899A-0DB9378519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1912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GB"/>
          </a:p>
        </p:txBody>
      </p:sp>
      <p:sp>
        <p:nvSpPr>
          <p:cNvPr id="3" name="Označba mesta vsebin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GB"/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GB"/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FDDD6-200D-4EE1-A91E-49BE79FC515A}" type="datetimeFigureOut">
              <a:rPr lang="en-GB" smtClean="0"/>
              <a:t>18/03/2019</a:t>
            </a:fld>
            <a:endParaRPr lang="en-GB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C9302-796F-4A8F-899A-0DB9378519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51367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en-GB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GB"/>
          </a:p>
        </p:txBody>
      </p:sp>
      <p:sp>
        <p:nvSpPr>
          <p:cNvPr id="5" name="Označba mesta besedila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Označba mesta vsebin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GB"/>
          </a:p>
        </p:txBody>
      </p:sp>
      <p:sp>
        <p:nvSpPr>
          <p:cNvPr id="7" name="Označba mest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FDDD6-200D-4EE1-A91E-49BE79FC515A}" type="datetimeFigureOut">
              <a:rPr lang="en-GB" smtClean="0"/>
              <a:t>18/03/2019</a:t>
            </a:fld>
            <a:endParaRPr lang="en-GB"/>
          </a:p>
        </p:txBody>
      </p:sp>
      <p:sp>
        <p:nvSpPr>
          <p:cNvPr id="8" name="Označba mest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Označba mest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C9302-796F-4A8F-899A-0DB9378519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18531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GB"/>
          </a:p>
        </p:txBody>
      </p:sp>
      <p:sp>
        <p:nvSpPr>
          <p:cNvPr id="3" name="Označba mest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FDDD6-200D-4EE1-A91E-49BE79FC515A}" type="datetimeFigureOut">
              <a:rPr lang="en-GB" smtClean="0"/>
              <a:t>18/03/2019</a:t>
            </a:fld>
            <a:endParaRPr lang="en-GB"/>
          </a:p>
        </p:txBody>
      </p:sp>
      <p:sp>
        <p:nvSpPr>
          <p:cNvPr id="4" name="Označba mest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Označba mest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C9302-796F-4A8F-899A-0DB9378519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88515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FDDD6-200D-4EE1-A91E-49BE79FC515A}" type="datetimeFigureOut">
              <a:rPr lang="en-GB" smtClean="0"/>
              <a:t>18/03/2019</a:t>
            </a:fld>
            <a:endParaRPr lang="en-GB"/>
          </a:p>
        </p:txBody>
      </p:sp>
      <p:sp>
        <p:nvSpPr>
          <p:cNvPr id="3" name="Označba mest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C9302-796F-4A8F-899A-0DB9378519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90302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 smtClean="0"/>
              <a:t>Uredite slog naslova matrice</a:t>
            </a:r>
            <a:endParaRPr lang="en-GB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GB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FDDD6-200D-4EE1-A91E-49BE79FC515A}" type="datetimeFigureOut">
              <a:rPr lang="en-GB" smtClean="0"/>
              <a:t>18/03/2019</a:t>
            </a:fld>
            <a:endParaRPr lang="en-GB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C9302-796F-4A8F-899A-0DB9378519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30575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 smtClean="0"/>
              <a:t>Uredite slog naslova matrice</a:t>
            </a:r>
            <a:endParaRPr lang="en-GB"/>
          </a:p>
        </p:txBody>
      </p:sp>
      <p:sp>
        <p:nvSpPr>
          <p:cNvPr id="3" name="Označba mesta slik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FDDD6-200D-4EE1-A91E-49BE79FC515A}" type="datetimeFigureOut">
              <a:rPr lang="en-GB" smtClean="0"/>
              <a:t>18/03/2019</a:t>
            </a:fld>
            <a:endParaRPr lang="en-GB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C9302-796F-4A8F-899A-0DB9378519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00616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 smtClean="0"/>
              <a:t>Uredite slog naslova matrice</a:t>
            </a:r>
            <a:endParaRPr lang="en-GB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GB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8FDDD6-200D-4EE1-A91E-49BE79FC515A}" type="datetimeFigureOut">
              <a:rPr lang="en-GB" smtClean="0"/>
              <a:t>18/03/2019</a:t>
            </a:fld>
            <a:endParaRPr lang="en-GB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DC9302-796F-4A8F-899A-0DB9378519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57855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3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 4"/>
          <p:cNvGraphicFramePr/>
          <p:nvPr>
            <p:extLst/>
          </p:nvPr>
        </p:nvGraphicFramePr>
        <p:xfrm>
          <a:off x="1548280" y="1998199"/>
          <a:ext cx="9144000" cy="43206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0723" name="Označba mesta vsebine 5"/>
          <p:cNvSpPr>
            <a:spLocks noGrp="1"/>
          </p:cNvSpPr>
          <p:nvPr>
            <p:ph type="body" sz="quarter" idx="10"/>
          </p:nvPr>
        </p:nvSpPr>
        <p:spPr>
          <a:xfrm>
            <a:off x="1547843" y="204148"/>
            <a:ext cx="9106311" cy="776580"/>
          </a:xfrm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r>
              <a:rPr lang="sl-SI" altLang="sl-SI" sz="2800" dirty="0">
                <a:solidFill>
                  <a:srgbClr val="C00000"/>
                </a:solidFill>
              </a:rPr>
              <a:t>Vprašanja, ki si jih učitelji zastavlja pri poučevanju</a:t>
            </a:r>
          </a:p>
        </p:txBody>
      </p:sp>
      <p:sp>
        <p:nvSpPr>
          <p:cNvPr id="30725" name="PoljeZBesedilom 1"/>
          <p:cNvSpPr txBox="1">
            <a:spLocks noChangeArrowheads="1"/>
          </p:cNvSpPr>
          <p:nvPr/>
        </p:nvSpPr>
        <p:spPr bwMode="auto">
          <a:xfrm>
            <a:off x="1975478" y="1027798"/>
            <a:ext cx="6552690" cy="461665"/>
          </a:xfrm>
          <a:prstGeom prst="rect">
            <a:avLst/>
          </a:prstGeom>
          <a:solidFill>
            <a:srgbClr val="FFCC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sl-SI" altLang="sl-SI" sz="2400" dirty="0">
                <a:solidFill>
                  <a:srgbClr val="0070C0"/>
                </a:solidFill>
              </a:rPr>
              <a:t>KAJ BOM JUTRI </a:t>
            </a:r>
            <a:r>
              <a:rPr lang="sl-SI" altLang="sl-SI" sz="2400" dirty="0" smtClean="0">
                <a:solidFill>
                  <a:srgbClr val="0070C0"/>
                </a:solidFill>
              </a:rPr>
              <a:t>DELAL-a  </a:t>
            </a:r>
            <a:r>
              <a:rPr lang="sl-SI" altLang="sl-SI" sz="2400" dirty="0">
                <a:solidFill>
                  <a:srgbClr val="0070C0"/>
                </a:solidFill>
              </a:rPr>
              <a:t>Z UČENCI?</a:t>
            </a:r>
            <a:endParaRPr lang="en-GB" altLang="sl-SI" sz="2400" dirty="0">
              <a:solidFill>
                <a:srgbClr val="0070C0"/>
              </a:solidFill>
            </a:endParaRPr>
          </a:p>
        </p:txBody>
      </p:sp>
      <p:pic>
        <p:nvPicPr>
          <p:cNvPr id="10" name="Slika 9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086455" y="203451"/>
            <a:ext cx="2337658" cy="1644435"/>
          </a:xfrm>
          <a:prstGeom prst="rect">
            <a:avLst/>
          </a:prstGeom>
          <a:ln>
            <a:solidFill>
              <a:schemeClr val="accent1">
                <a:lumMod val="50000"/>
              </a:schemeClr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3" name="PoljeZBesedilom 2"/>
          <p:cNvSpPr txBox="1"/>
          <p:nvPr/>
        </p:nvSpPr>
        <p:spPr>
          <a:xfrm>
            <a:off x="483326" y="6318827"/>
            <a:ext cx="1020895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 smtClean="0"/>
              <a:t>Povzeto po: Več </a:t>
            </a:r>
            <a:r>
              <a:rPr lang="sl-SI" dirty="0"/>
              <a:t>avtorjev. (2016). Formativno spremljanje v podporo učenju: ZRSŠ</a:t>
            </a:r>
          </a:p>
          <a:p>
            <a:endParaRPr lang="en-GB" dirty="0"/>
          </a:p>
        </p:txBody>
      </p:sp>
      <p:sp>
        <p:nvSpPr>
          <p:cNvPr id="4" name="Oblak 3"/>
          <p:cNvSpPr/>
          <p:nvPr/>
        </p:nvSpPr>
        <p:spPr>
          <a:xfrm>
            <a:off x="9745277" y="5301356"/>
            <a:ext cx="2417379" cy="1513490"/>
          </a:xfrm>
          <a:prstGeom prst="cloudCallout">
            <a:avLst>
              <a:gd name="adj1" fmla="val -58893"/>
              <a:gd name="adj2" fmla="val -5937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2400" dirty="0">
                <a:solidFill>
                  <a:srgbClr val="002060"/>
                </a:solidFill>
              </a:rPr>
              <a:t>t</a:t>
            </a:r>
            <a:r>
              <a:rPr lang="sl-SI" sz="2400" dirty="0" smtClean="0">
                <a:solidFill>
                  <a:srgbClr val="002060"/>
                </a:solidFill>
              </a:rPr>
              <a:t>renutno znanje</a:t>
            </a:r>
            <a:endParaRPr lang="en-GB" dirty="0">
              <a:solidFill>
                <a:srgbClr val="002060"/>
              </a:solidFill>
            </a:endParaRPr>
          </a:p>
        </p:txBody>
      </p:sp>
      <p:sp>
        <p:nvSpPr>
          <p:cNvPr id="8" name="Puščica dol 7"/>
          <p:cNvSpPr/>
          <p:nvPr/>
        </p:nvSpPr>
        <p:spPr>
          <a:xfrm>
            <a:off x="6429829" y="1502180"/>
            <a:ext cx="333828" cy="86364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6672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/>
          </p:nvPr>
        </p:nvGraphicFramePr>
        <p:xfrm>
          <a:off x="800294" y="1006476"/>
          <a:ext cx="7710659" cy="55311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1747" name="Označba mesta vsebine 5"/>
          <p:cNvSpPr>
            <a:spLocks noGrp="1"/>
          </p:cNvSpPr>
          <p:nvPr>
            <p:ph type="body" sz="quarter" idx="10"/>
          </p:nvPr>
        </p:nvSpPr>
        <p:spPr>
          <a:xfrm>
            <a:off x="1717594" y="-72828"/>
            <a:ext cx="7099192" cy="1079304"/>
          </a:xfrm>
        </p:spPr>
        <p:txBody>
          <a:bodyPr>
            <a:normAutofit/>
          </a:bodyPr>
          <a:lstStyle/>
          <a:p>
            <a:r>
              <a:rPr lang="sl-SI" altLang="sl-SI" sz="2400" dirty="0"/>
              <a:t>… načrtovanje pouka – vprašanja v podporo učitelju:</a:t>
            </a:r>
          </a:p>
        </p:txBody>
      </p:sp>
      <p:sp>
        <p:nvSpPr>
          <p:cNvPr id="8" name="Zaobljeni pravokotnik 7"/>
          <p:cNvSpPr/>
          <p:nvPr/>
        </p:nvSpPr>
        <p:spPr>
          <a:xfrm>
            <a:off x="9591115" y="4076578"/>
            <a:ext cx="2434992" cy="1536021"/>
          </a:xfrm>
          <a:prstGeom prst="roundRect">
            <a:avLst/>
          </a:prstGeom>
          <a:solidFill>
            <a:srgbClr val="92D050"/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sl-SI" sz="2400" dirty="0">
                <a:solidFill>
                  <a:schemeClr val="accent6">
                    <a:lumMod val="75000"/>
                  </a:schemeClr>
                </a:solidFill>
              </a:rPr>
              <a:t>Učitelj mora predelati učno vsebino</a:t>
            </a:r>
            <a:endParaRPr lang="en-GB" sz="2400" dirty="0">
              <a:solidFill>
                <a:schemeClr val="accent6">
                  <a:lumMod val="75000"/>
                </a:schemeClr>
              </a:solidFill>
            </a:endParaRPr>
          </a:p>
        </p:txBody>
      </p:sp>
      <p:cxnSp>
        <p:nvCxnSpPr>
          <p:cNvPr id="6" name="Raven povezovalnik 5"/>
          <p:cNvCxnSpPr/>
          <p:nvPr/>
        </p:nvCxnSpPr>
        <p:spPr>
          <a:xfrm>
            <a:off x="9791822" y="4190992"/>
            <a:ext cx="1873250" cy="1339850"/>
          </a:xfrm>
          <a:prstGeom prst="line">
            <a:avLst/>
          </a:prstGeom>
          <a:ln w="19050">
            <a:solidFill>
              <a:schemeClr val="tx2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Raven povezovalnik 10"/>
          <p:cNvCxnSpPr/>
          <p:nvPr/>
        </p:nvCxnSpPr>
        <p:spPr>
          <a:xfrm flipH="1">
            <a:off x="9650534" y="4109236"/>
            <a:ext cx="2014538" cy="1503363"/>
          </a:xfrm>
          <a:prstGeom prst="line">
            <a:avLst/>
          </a:prstGeom>
          <a:ln w="19050">
            <a:solidFill>
              <a:schemeClr val="tx2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PoljeZBesedilom 11"/>
          <p:cNvSpPr txBox="1"/>
          <p:nvPr/>
        </p:nvSpPr>
        <p:spPr>
          <a:xfrm>
            <a:off x="162713" y="6537613"/>
            <a:ext cx="1020895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 smtClean="0"/>
              <a:t>Povzeto po: Več </a:t>
            </a:r>
            <a:r>
              <a:rPr lang="sl-SI" dirty="0"/>
              <a:t>avtorjev. (2016). Formativno spremljanje v podporo učenju: ZRSŠ</a:t>
            </a:r>
          </a:p>
          <a:p>
            <a:endParaRPr lang="en-GB" dirty="0"/>
          </a:p>
        </p:txBody>
      </p:sp>
      <p:sp>
        <p:nvSpPr>
          <p:cNvPr id="13" name="Zaobljeni pravokotnik 12"/>
          <p:cNvSpPr/>
          <p:nvPr/>
        </p:nvSpPr>
        <p:spPr>
          <a:xfrm>
            <a:off x="9029378" y="1468387"/>
            <a:ext cx="2436352" cy="2425525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sl-SI" sz="2400" dirty="0" smtClean="0">
                <a:solidFill>
                  <a:schemeClr val="accent6">
                    <a:lumMod val="75000"/>
                  </a:schemeClr>
                </a:solidFill>
              </a:rPr>
              <a:t>Bolj kot to, </a:t>
            </a:r>
          </a:p>
          <a:p>
            <a:pPr algn="ctr">
              <a:defRPr/>
            </a:pPr>
            <a:r>
              <a:rPr lang="sl-SI" sz="2400" dirty="0" smtClean="0">
                <a:solidFill>
                  <a:schemeClr val="accent6">
                    <a:lumMod val="75000"/>
                  </a:schemeClr>
                </a:solidFill>
              </a:rPr>
              <a:t>kaj poučujemo, je pomembno, </a:t>
            </a:r>
            <a:r>
              <a:rPr lang="sl-SI" sz="2400" b="1" dirty="0" smtClean="0">
                <a:solidFill>
                  <a:schemeClr val="accent6">
                    <a:lumMod val="75000"/>
                  </a:schemeClr>
                </a:solidFill>
              </a:rPr>
              <a:t>kaj </a:t>
            </a:r>
            <a:r>
              <a:rPr lang="sl-SI" sz="2400" dirty="0" smtClean="0">
                <a:solidFill>
                  <a:schemeClr val="accent6">
                    <a:lumMod val="75000"/>
                  </a:schemeClr>
                </a:solidFill>
              </a:rPr>
              <a:t>učenci </a:t>
            </a:r>
            <a:r>
              <a:rPr lang="sl-SI" sz="2400" b="1" dirty="0" smtClean="0">
                <a:solidFill>
                  <a:schemeClr val="accent6">
                    <a:lumMod val="75000"/>
                  </a:schemeClr>
                </a:solidFill>
              </a:rPr>
              <a:t>znajo</a:t>
            </a:r>
            <a:endParaRPr lang="en-GB" sz="2400" b="1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9177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190</Words>
  <Application>Microsoft Office PowerPoint</Application>
  <PresentationFormat>Širokozaslonsko</PresentationFormat>
  <Paragraphs>22</Paragraphs>
  <Slides>2</Slides>
  <Notes>1</Notes>
  <HiddenSlides>0</HiddenSlides>
  <MMClips>0</MMClips>
  <ScaleCrop>false</ScaleCrop>
  <HeadingPairs>
    <vt:vector size="6" baseType="variant">
      <vt:variant>
        <vt:lpstr>Uporabljene pisave</vt:lpstr>
      </vt:variant>
      <vt:variant>
        <vt:i4>3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Officeova tema</vt:lpstr>
      <vt:lpstr>PowerPointova predstavitev</vt:lpstr>
      <vt:lpstr>PowerPointova predstavitev</vt:lpstr>
    </vt:vector>
  </TitlesOfParts>
  <Company>Zavod RS za šolstvo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PowerPointova predstavitev</dc:title>
  <dc:creator>Nives Markun Puhan</dc:creator>
  <cp:lastModifiedBy>Nives Markun Puhan</cp:lastModifiedBy>
  <cp:revision>3</cp:revision>
  <dcterms:created xsi:type="dcterms:W3CDTF">2019-03-08T09:51:59Z</dcterms:created>
  <dcterms:modified xsi:type="dcterms:W3CDTF">2019-03-18T07:53:17Z</dcterms:modified>
</cp:coreProperties>
</file>