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629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183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74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077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62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9812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816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676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172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172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424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9858E-435B-4701-B214-734F26EC4C16}" type="datetimeFigureOut">
              <a:rPr lang="sl-SI" smtClean="0"/>
              <a:t>21. 12. 2018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1AACD-4C18-43C5-9414-860DAFF9F85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344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A%204,%20raziskovalna%20naloga%20Navodila%20za%20izdelavo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b="1" dirty="0"/>
              <a:t>AKTIVNOST 4</a:t>
            </a:r>
            <a:br>
              <a:rPr lang="sl-SI" sz="3200" b="1" dirty="0"/>
            </a:br>
            <a:r>
              <a:rPr lang="sl-SI" sz="3200" b="1" dirty="0"/>
              <a:t>RAZISKOVALNE/PROJEKTNE NALOGE</a:t>
            </a:r>
            <a:endParaRPr lang="sl-SI" sz="3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400" dirty="0"/>
              <a:t>PONUJENE TEME: </a:t>
            </a:r>
          </a:p>
          <a:p>
            <a:pPr marL="0" indent="0">
              <a:buNone/>
            </a:pPr>
            <a:r>
              <a:rPr lang="sl-SI" sz="2400" dirty="0"/>
              <a:t>1. „Meni se ne more zgoditi, ker se    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/>
              <a:t>   zavedam“.</a:t>
            </a:r>
          </a:p>
          <a:p>
            <a:pPr marL="0" indent="0">
              <a:buNone/>
            </a:pPr>
            <a:r>
              <a:rPr lang="sl-SI" sz="2400" dirty="0"/>
              <a:t>2. „Potovalne navade...“ (načrt, varna mobilnost,  </a:t>
            </a:r>
          </a:p>
          <a:p>
            <a:pPr marL="0" indent="0">
              <a:buNone/>
            </a:pPr>
            <a:r>
              <a:rPr lang="sl-SI" sz="2400" dirty="0"/>
              <a:t> </a:t>
            </a:r>
            <a:r>
              <a:rPr lang="sl-SI" sz="2400" dirty="0"/>
              <a:t>   trajnostna mobilnost)</a:t>
            </a:r>
          </a:p>
          <a:p>
            <a:pPr marL="0" indent="0">
              <a:buNone/>
            </a:pPr>
            <a:r>
              <a:rPr lang="sl-SI" sz="2400" dirty="0"/>
              <a:t>3. </a:t>
            </a:r>
            <a:r>
              <a:rPr lang="sl-SI" sz="2400" dirty="0"/>
              <a:t>Spremenil bom</a:t>
            </a:r>
            <a:r>
              <a:rPr lang="sl-SI" sz="2400" dirty="0" smtClean="0"/>
              <a:t>...</a:t>
            </a:r>
          </a:p>
          <a:p>
            <a:pPr marL="0" indent="0">
              <a:buNone/>
            </a:pPr>
            <a:r>
              <a:rPr lang="sl-SI" sz="2400" smtClean="0"/>
              <a:t>ALI POIŠČI SVOJ NASLOV NA TEMO VARNA /TRAJNOSTNA MOBILNOST</a:t>
            </a:r>
            <a:endParaRPr lang="sl-SI" sz="2400" dirty="0"/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>
                <a:solidFill>
                  <a:srgbClr val="FF0000"/>
                </a:solidFill>
                <a:ea typeface="Arial" panose="020B0604020202020204" pitchFamily="34" charset="0"/>
              </a:rPr>
              <a:t>ROK za oddajo vodji projekta: </a:t>
            </a:r>
            <a:r>
              <a:rPr lang="sl-SI" sz="2400" dirty="0">
                <a:solidFill>
                  <a:srgbClr val="FF0000"/>
                </a:solidFill>
                <a:ea typeface="Arial" panose="020B0604020202020204" pitchFamily="34" charset="0"/>
              </a:rPr>
              <a:t>20. maj </a:t>
            </a:r>
            <a:r>
              <a:rPr lang="sl-SI" sz="2400" dirty="0">
                <a:solidFill>
                  <a:srgbClr val="FF0000"/>
                </a:solidFill>
                <a:ea typeface="Arial" panose="020B0604020202020204" pitchFamily="34" charset="0"/>
              </a:rPr>
              <a:t>2019</a:t>
            </a:r>
          </a:p>
          <a:p>
            <a:pPr marL="0" indent="0">
              <a:buNone/>
            </a:pPr>
            <a:r>
              <a:rPr lang="sl-SI" sz="2400" dirty="0">
                <a:hlinkClick r:id="rId2" action="ppaction://hlinkfile"/>
              </a:rPr>
              <a:t>Navodila/napotki za pripravo raziskovalnih nalog</a:t>
            </a:r>
            <a:endParaRPr lang="sl-SI" sz="2400" dirty="0"/>
          </a:p>
          <a:p>
            <a:pPr marL="0" indent="0">
              <a:buNone/>
            </a:pP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28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Širokozaslonsko</PresentationFormat>
  <Paragraphs>11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AKTIVNOST 4 RAZISKOVALNE/PROJEKTNE NALOGE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AKTIVNOST 4 RAZISKOVALNE/PROJEKTNE NALOGE</dc:title>
  <dc:creator>Marta Novak</dc:creator>
  <cp:lastModifiedBy>Marta Novak</cp:lastModifiedBy>
  <cp:revision>1</cp:revision>
  <dcterms:created xsi:type="dcterms:W3CDTF">2018-12-21T09:23:37Z</dcterms:created>
  <dcterms:modified xsi:type="dcterms:W3CDTF">2018-12-21T09:24:25Z</dcterms:modified>
</cp:coreProperties>
</file>