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4" r:id="rId11"/>
    <p:sldId id="263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011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31623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67565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00102" y="2323304"/>
            <a:ext cx="10646596" cy="1277937"/>
          </a:xfrm>
        </p:spPr>
        <p:txBody>
          <a:bodyPr anchor="ctr">
            <a:normAutofit/>
          </a:bodyPr>
          <a:lstStyle>
            <a:lvl1pPr algn="ctr">
              <a:defRPr sz="28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53" y="5569889"/>
            <a:ext cx="3081867" cy="117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46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1227464" y="-12700"/>
            <a:ext cx="2382800" cy="2806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643" y="777874"/>
            <a:ext cx="982183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40074" y="482886"/>
            <a:ext cx="9465589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740073" y="2075381"/>
            <a:ext cx="9465591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39964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2806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5229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4726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2158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8978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0545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15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433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6"/>
            <a:ext cx="12192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6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12192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1998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cid:image002.png@01D362AC.D6D3382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599" y="4761148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1600" smtClean="0"/>
              <a:t>Ljubljana</a:t>
            </a:r>
            <a:r>
              <a:rPr lang="sl-SI" altLang="sl-SI" sz="1600" dirty="0"/>
              <a:t>, 9.10.2018</a:t>
            </a:r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8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524001" y="80420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204" y="392203"/>
            <a:ext cx="1188132" cy="1527599"/>
          </a:xfrm>
          <a:prstGeom prst="rect">
            <a:avLst/>
          </a:prstGeom>
        </p:spPr>
      </p:pic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1544" y="2360192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sl-SI" sz="3200" b="1" dirty="0"/>
              <a:t>PROJEKT</a:t>
            </a:r>
            <a:br>
              <a:rPr lang="pl-PL" altLang="sl-SI" sz="3200" b="1" dirty="0"/>
            </a:br>
            <a:r>
              <a:rPr lang="pl-PL" altLang="sl-SI" sz="3200" b="1" dirty="0"/>
              <a:t>TRAJNOSTNA MOBILNOST DIJAKOV</a:t>
            </a:r>
            <a:br>
              <a:rPr lang="pl-PL" altLang="sl-SI" sz="3200" b="1" dirty="0"/>
            </a:br>
            <a:r>
              <a:rPr lang="pl-PL" altLang="sl-SI" sz="2800" b="1" dirty="0"/>
              <a:t>Akcija: Dijaki dijakom za varno mobilnost v srednjih šolah</a:t>
            </a:r>
            <a:br>
              <a:rPr lang="pl-PL" altLang="sl-SI" sz="2800" b="1" dirty="0"/>
            </a:br>
            <a:r>
              <a:rPr lang="pl-PL" altLang="sl-SI" sz="2800" b="1" dirty="0"/>
              <a:t>3. delovno srečanje </a:t>
            </a:r>
            <a:endParaRPr lang="sl-SI" altLang="sl-SI" sz="2800" b="1" dirty="0"/>
          </a:p>
        </p:txBody>
      </p:sp>
    </p:spTree>
    <p:extLst>
      <p:ext uri="{BB962C8B-B14F-4D97-AF65-F5344CB8AC3E}">
        <p14:creationId xmlns:p14="http://schemas.microsoft.com/office/powerpoint/2010/main" val="147767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Sodelovanje  z drugimi projekti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Naša šola je razvojna šola  za projekt Podjetnost. Imeli smo skupni sestanek, ali bi lahko našli skupne točke in medsebojno sodelovali.</a:t>
            </a:r>
          </a:p>
          <a:p>
            <a:r>
              <a:rPr lang="sl-SI" dirty="0"/>
              <a:t>Glej prispevek na</a:t>
            </a:r>
            <a:r>
              <a:rPr lang="sl-SI" dirty="0" smtClean="0"/>
              <a:t>: http</a:t>
            </a:r>
            <a:r>
              <a:rPr lang="sl-SI" dirty="0"/>
              <a:t>://www.gimng.si/2018/09/21/nasi-diijaki-na-tednu-mobilnosti/</a:t>
            </a:r>
          </a:p>
        </p:txBody>
      </p:sp>
    </p:spTree>
    <p:extLst>
      <p:ext uri="{BB962C8B-B14F-4D97-AF65-F5344CB8AC3E}">
        <p14:creationId xmlns:p14="http://schemas.microsoft.com/office/powerpoint/2010/main" val="676150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ZAGATE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2. letu projekta dva dijaka nočeta več sodelovati. Ker je skupina – nadeli smo si ime VARNO V SVET – že homogena, ne bomo iskali drugih, ampak bomo poskusili pridobiti nove člane v sedanjih prvih letnikih.</a:t>
            </a:r>
          </a:p>
          <a:p>
            <a:r>
              <a:rPr lang="sl-SI" dirty="0" smtClean="0"/>
              <a:t>Naši dijaki so praviloma aktivni na številnih področjih, zato jim ta projekt, ki se dogaja izven pouka, ne ustreza.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8712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80159" y="-16908"/>
            <a:ext cx="10025150" cy="1143000"/>
          </a:xfrm>
        </p:spPr>
        <p:txBody>
          <a:bodyPr/>
          <a:lstStyle/>
          <a:p>
            <a:r>
              <a:rPr lang="sl-SI" altLang="sl-SI" sz="2800" dirty="0" smtClean="0"/>
              <a:t>GIMNAZIJA NOVA GORICA</a:t>
            </a:r>
            <a:endParaRPr lang="sl-SI" alt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80159" y="944723"/>
            <a:ext cx="9933709" cy="480768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l-SI" dirty="0" smtClean="0"/>
              <a:t>V prvem letu projekta smo delali samo pol leta. Smo pridružena šola (ŠC Nova Gorica).</a:t>
            </a:r>
          </a:p>
          <a:p>
            <a:pPr marL="0" indent="0">
              <a:buNone/>
              <a:defRPr/>
            </a:pPr>
            <a:r>
              <a:rPr lang="sl-SI" dirty="0" smtClean="0"/>
              <a:t>Začetne težave s pridobivanjem dijakov; šele v marcu 2018 se skupina 6 dijakov ustali.</a:t>
            </a:r>
          </a:p>
          <a:p>
            <a:pPr marL="0" indent="0">
              <a:buNone/>
              <a:defRPr/>
            </a:pPr>
            <a:r>
              <a:rPr lang="sl-SI" dirty="0" smtClean="0"/>
              <a:t>V projekt sem povabila informatika, vendar nista želela sodelovati. Sem edina mentorica.</a:t>
            </a:r>
          </a:p>
          <a:p>
            <a:pPr marL="0" indent="0">
              <a:buNone/>
              <a:defRPr/>
            </a:pPr>
            <a:r>
              <a:rPr lang="sl-SI" dirty="0" smtClean="0"/>
              <a:t>Dijaki so imeli nekaj začetnih težav s spletnimi učilnicami. Zdaj po vsaki dejavnosti uspešno poročajo.</a:t>
            </a:r>
          </a:p>
          <a:p>
            <a:pPr marL="0" indent="0">
              <a:buNone/>
              <a:defRPr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61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spletne učilnice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883159"/>
              </p:ext>
            </p:extLst>
          </p:nvPr>
        </p:nvGraphicFramePr>
        <p:xfrm>
          <a:off x="3071813" y="1600200"/>
          <a:ext cx="604837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Lupinski predmet paketirnika" showAsIcon="1" r:id="rId3" imgW="731160" imgH="547920" progId="Package">
                  <p:embed/>
                </p:oleObj>
              </mc:Choice>
              <mc:Fallback>
                <p:oleObj name="Lupinski predmet paketirnika" showAsIcon="1" r:id="rId3" imgW="731160" imgH="5479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71813" y="1600200"/>
                        <a:ext cx="6048375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3545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Januarja 2018 so dijaki prisluhnili delavnici Iva Ozebka iz društva Vozim, ampak  ne hodim.</a:t>
            </a:r>
          </a:p>
          <a:p>
            <a:r>
              <a:rPr lang="sl-SI" dirty="0" smtClean="0"/>
              <a:t>Aprila 2018 so dijaki aktivno delali v delavnici  zavoda Varna pot.</a:t>
            </a:r>
          </a:p>
          <a:p>
            <a:r>
              <a:rPr lang="sl-SI" dirty="0" smtClean="0"/>
              <a:t>Junija 2018 so se udeležili skupnega dogodka na Šolskem centru Nova Gorica (Varna vožnja).</a:t>
            </a:r>
          </a:p>
          <a:p>
            <a:r>
              <a:rPr lang="sl-SI" dirty="0" smtClean="0"/>
              <a:t>Najbolje so ocenili pričevanja udeležencev v prometnih nesrečah.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3440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Seminarske naloge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junijskem srečanju smo se dogovorili, da bo seminarska naloga narejena v tem šolskem letu. Nekateri dijaki so se odločili za skupno delo (v dvojicah), nekateri jo izdelujejo sami. Zaenkrat imamo 3 naslove:</a:t>
            </a:r>
          </a:p>
          <a:p>
            <a:r>
              <a:rPr lang="sl-SI" dirty="0" smtClean="0"/>
              <a:t>VARNI SOPOTNIK</a:t>
            </a:r>
          </a:p>
          <a:p>
            <a:r>
              <a:rPr lang="sl-SI" dirty="0" smtClean="0"/>
              <a:t>VARNA POT V ŠOLO V DRUGI TRAIDI</a:t>
            </a:r>
          </a:p>
          <a:p>
            <a:r>
              <a:rPr lang="sl-SI" dirty="0" smtClean="0"/>
              <a:t>VARNI KOLESAR</a:t>
            </a:r>
          </a:p>
          <a:p>
            <a:r>
              <a:rPr lang="sl-SI" dirty="0" smtClean="0"/>
              <a:t>Naloge bodo predstavljene pri predmetu ITS.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6087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SODELOVANJE V TEDNU MOBILNOSTI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21.9. 2018 smo v Novi Gorici zaključili teden mobilnosti. Naša skupina je sodelovala na </a:t>
            </a:r>
            <a:r>
              <a:rPr lang="sl-SI" dirty="0" err="1" smtClean="0"/>
              <a:t>dtojnicah</a:t>
            </a:r>
            <a:r>
              <a:rPr lang="sl-SI" dirty="0" smtClean="0"/>
              <a:t>, ki jih je MONG postavila na Kidričevi ulici. </a:t>
            </a:r>
          </a:p>
          <a:p>
            <a:r>
              <a:rPr lang="sl-SI" dirty="0" smtClean="0"/>
              <a:t>Naši dijaki so predstavljali delo v projektu s ključnimi besedami svojih seminarskih nalog, ki so jih podprli s fotografijami, ali pa so izvajali ankete naključnih mimoidočih za potrebe seminarskih nalog.</a:t>
            </a:r>
          </a:p>
          <a:p>
            <a:r>
              <a:rPr lang="sl-SI" dirty="0" smtClean="0"/>
              <a:t>Najbolj zanimiva so bila srečanje z malčki, ki so jih naši dijaki nagovarjali, kako se je treba vesti v avtu.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39366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SODELOVANJE V TEDNU MOBILNOSTI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 Na naši stojnici so bili tudi dijaki, ki so sodelovali v podjetniških delavnic in pripravili poslovno idejo: gre za mobilno aplikacijo izposoje koles za turistične namene na relaciji Nova Gorica – Gorica. Z aplikacijo so se seznanili tudi dijaki v našem projektu.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8245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0" name="Picture 2" descr="http://www.gimng.si/files/2018/09/20180921_094200-800x6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250" y="274638"/>
            <a:ext cx="8573632" cy="489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32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 descr="http://www.gimng.si/files/2018/09/20180921_102758-800x6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10" y="-108642"/>
            <a:ext cx="7514375" cy="5782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724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429</Words>
  <Application>Microsoft Office PowerPoint</Application>
  <PresentationFormat>Širokozaslonsko</PresentationFormat>
  <Paragraphs>31</Paragraphs>
  <Slides>11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4" baseType="lpstr">
      <vt:lpstr>Arial</vt:lpstr>
      <vt:lpstr>Default Design</vt:lpstr>
      <vt:lpstr>Paket</vt:lpstr>
      <vt:lpstr>PROJEKT TRAJNOSTNA MOBILNOST DIJAKOV Akcija: Dijaki dijakom za varno mobilnost v srednjih šolah 3. delovno srečanje </vt:lpstr>
      <vt:lpstr>GIMNAZIJA NOVA GORICA</vt:lpstr>
      <vt:lpstr>Primer spletne učilnice</vt:lpstr>
      <vt:lpstr>Delavnice</vt:lpstr>
      <vt:lpstr>Seminarske naloge</vt:lpstr>
      <vt:lpstr>SODELOVANJE V TEDNU MOBILNOSTI</vt:lpstr>
      <vt:lpstr>SODELOVANJE V TEDNU MOBILNOSTI</vt:lpstr>
      <vt:lpstr>PowerPointova predstavitev</vt:lpstr>
      <vt:lpstr>PowerPointova predstavitev</vt:lpstr>
      <vt:lpstr>Sodelovanje  z drugimi projekti</vt:lpstr>
      <vt:lpstr>ZAGATE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TRAJNOSTNA MOBILNOST DIJAKOV Akcija: Dijaki dijakom za varno mobilnost v srednjih šolah 3. delovno srečanje</dc:title>
  <dc:creator>Marta Novak</dc:creator>
  <cp:lastModifiedBy>Windows User</cp:lastModifiedBy>
  <cp:revision>12</cp:revision>
  <dcterms:created xsi:type="dcterms:W3CDTF">2018-10-05T11:18:17Z</dcterms:created>
  <dcterms:modified xsi:type="dcterms:W3CDTF">2018-10-08T07:44:38Z</dcterms:modified>
</cp:coreProperties>
</file>