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4" r:id="rId2"/>
    <p:sldId id="283" r:id="rId3"/>
    <p:sldId id="284" r:id="rId4"/>
    <p:sldId id="285" r:id="rId5"/>
    <p:sldId id="286" r:id="rId6"/>
    <p:sldId id="287" r:id="rId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46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4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cid:image002.png@01D362AC.D6D338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602" y="2385239"/>
            <a:ext cx="8689893" cy="1783947"/>
          </a:xfrm>
        </p:spPr>
        <p:txBody>
          <a:bodyPr/>
          <a:lstStyle/>
          <a:p>
            <a:pPr eaLnBrk="1" hangingPunct="1"/>
            <a:r>
              <a:rPr lang="sl-SI" altLang="sl-SI" sz="4000" b="1" dirty="0"/>
              <a:t>MLADI IN VARNI V PROMETU</a:t>
            </a:r>
            <a:endParaRPr lang="sl-SI" altLang="sl-SI" sz="4000" b="1" dirty="0" smtClean="0"/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933370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087528"/>
            <a:ext cx="4616045" cy="149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990" y="0"/>
            <a:ext cx="8686800" cy="62373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sz="2800" dirty="0" smtClean="0"/>
              <a:t>Potencialni partnerji:</a:t>
            </a:r>
          </a:p>
          <a:p>
            <a:pPr marL="0" indent="0">
              <a:buNone/>
              <a:defRPr/>
            </a:pPr>
            <a:endParaRPr lang="sl-SI" sz="28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400" dirty="0" smtClean="0"/>
              <a:t>Zdravstvena šola (ŠC Nova Gorica)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400" dirty="0" smtClean="0"/>
              <a:t>Reševalna služba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400" dirty="0" smtClean="0"/>
              <a:t>Gasilci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400" dirty="0" smtClean="0"/>
              <a:t>Policija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sl-SI" sz="2400" dirty="0" smtClean="0"/>
              <a:t>Združenje invalidov S Primorske regije</a:t>
            </a:r>
          </a:p>
          <a:p>
            <a:pPr marL="0" indent="0">
              <a:buNone/>
              <a:defRPr/>
            </a:pPr>
            <a:r>
              <a:rPr lang="sl-SI" sz="2400" dirty="0" smtClean="0"/>
              <a:t>Delavnica traja 4 šolske ure, št. udeležencev je do 12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Cilji </a:t>
            </a:r>
            <a:r>
              <a:rPr lang="sl-SI" sz="2800" dirty="0"/>
              <a:t>delavnice: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/>
              <a:t>Osveščanje mladih o nevarnostih, ki jim pretijo na cesti v vsakdanjem življenju</a:t>
            </a:r>
          </a:p>
          <a:p>
            <a:pPr>
              <a:defRPr/>
            </a:pPr>
            <a:endParaRPr lang="sl-SI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800" dirty="0" smtClean="0"/>
              <a:t>delavnica: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	PEŠEC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Zakonodaja (hoja in obnašanje pešca, mobilni telefon)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Vidnost pešca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Otroci, invalidi, starejše osebe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Meritve in ocena hitrosti </a:t>
            </a:r>
            <a:r>
              <a:rPr lang="sl-SI" sz="2400" smtClean="0"/>
              <a:t>(razdalje)</a:t>
            </a:r>
            <a:endParaRPr lang="sl-SI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Trki </a:t>
            </a:r>
            <a:r>
              <a:rPr lang="sl-SI" sz="2400" dirty="0"/>
              <a:t>s </a:t>
            </a:r>
            <a:r>
              <a:rPr lang="sl-SI" sz="2400" dirty="0" smtClean="0"/>
              <a:t>pešci (merjenje </a:t>
            </a:r>
            <a:r>
              <a:rPr lang="sl-SI" sz="2400" dirty="0"/>
              <a:t>naletne </a:t>
            </a:r>
            <a:r>
              <a:rPr lang="sl-SI" sz="2400" dirty="0" smtClean="0"/>
              <a:t>teže)</a:t>
            </a:r>
            <a:endParaRPr lang="sl-SI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Analiza nesreč s pešci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Vpliv negativnih substanc</a:t>
            </a:r>
          </a:p>
          <a:p>
            <a:pPr marL="0" indent="0">
              <a:buNone/>
            </a:pPr>
            <a:endParaRPr lang="sl-SI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96952"/>
            <a:ext cx="3547887" cy="19956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98" y="-8279"/>
            <a:ext cx="3331096" cy="22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	KOLESAR</a:t>
            </a:r>
          </a:p>
          <a:p>
            <a:pPr marL="0" indent="0">
              <a:buNone/>
            </a:pPr>
            <a:endParaRPr lang="sl-SI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Zakonodaja (izpit)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Izvajanje T in P dela izpita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Vidnost kolesarja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Izbira kolesa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Varno kolo (obvezna oprema, nastavitev sedeža, prestavljanje,…)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Oprema kolesarja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Usposabljanje kolesarja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Vplivi prepovedanih substanc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Nesreče s kolesarjem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Varna mobilnost, ekologija</a:t>
            </a:r>
          </a:p>
          <a:p>
            <a:pPr>
              <a:buFont typeface="Wingdings" panose="05000000000000000000" pitchFamily="2" charset="2"/>
              <a:buChar char="ü"/>
            </a:pP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20" y="-13577"/>
            <a:ext cx="3792180" cy="25256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3320988"/>
            <a:ext cx="3897619" cy="26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8153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	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MOTORIST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Zakonodaja (izpiti)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Vidnost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Oprema motorja in motorista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Varnostne naprave na motorju (ABS, zračna vreča 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Spomladansko usposabljanje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Meritve (reakcijski časi, naletna teža)</a:t>
            </a:r>
            <a:endParaRPr lang="sl-SI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Vpliv prepovedanih substanc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Nesreče motoristov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078781" cy="23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52636"/>
            <a:ext cx="8686800" cy="6369571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2. delavnica:</a:t>
            </a:r>
            <a:endParaRPr lang="sl-SI" sz="2000" dirty="0" smtClean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	VOZNIK OSEBNEGA VOZILA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Zakonodaja (pogoji za pridobitev izpita)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Pripenjanje s pasom, držanje volana, nastavitve voznikovega sedeža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Računanje zavorne poti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Trki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Merjenje reakcijskih časov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Električni avtomobil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Vpliv prepovedanih substanc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400" dirty="0" smtClean="0"/>
              <a:t>Ukrepanje ob nesrečah (zavarovanje kraja, reševanje udeležencev)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72916"/>
            <a:ext cx="3286648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58</Words>
  <Application>Microsoft Office PowerPoint</Application>
  <PresentationFormat>Diaprojekcija na zaslonu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Wingdings</vt:lpstr>
      <vt:lpstr>Default Design</vt:lpstr>
      <vt:lpstr>MLADI IN VARNI V PROMETU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MD</cp:lastModifiedBy>
  <cp:revision>81</cp:revision>
  <dcterms:created xsi:type="dcterms:W3CDTF">2005-07-03T15:02:30Z</dcterms:created>
  <dcterms:modified xsi:type="dcterms:W3CDTF">2018-02-06T13:25:40Z</dcterms:modified>
</cp:coreProperties>
</file>