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64" r:id="rId2"/>
    <p:sldId id="283" r:id="rId3"/>
    <p:sldId id="284" r:id="rId4"/>
    <p:sldId id="285" r:id="rId5"/>
    <p:sldId id="286" r:id="rId6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13359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titut-utrip.si/" TargetMode="External"/><Relationship Id="rId2" Type="http://schemas.openxmlformats.org/officeDocument/2006/relationships/hyperlink" Target="mailto:info@institut-utrip.s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://www.preventivna-platforma.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1540" y="2152854"/>
            <a:ext cx="7772400" cy="178394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>PROJEKT</a:t>
            </a:r>
            <a:br>
              <a:rPr lang="pl-PL" altLang="sl-SI" sz="4000" b="1" dirty="0" smtClean="0"/>
            </a:br>
            <a:r>
              <a:rPr lang="pl-PL" altLang="sl-SI" sz="4000" b="1" dirty="0" smtClean="0"/>
              <a:t>PREDSTAVITEV DELAVNICE</a:t>
            </a:r>
            <a:endParaRPr lang="sl-SI" altLang="sl-SI" sz="40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833156"/>
            <a:ext cx="6400800" cy="1752600"/>
          </a:xfrm>
        </p:spPr>
        <p:txBody>
          <a:bodyPr/>
          <a:lstStyle/>
          <a:p>
            <a:pPr eaLnBrk="1" hangingPunct="1"/>
            <a:r>
              <a:rPr lang="sl-SI" altLang="sl-SI" sz="2400" dirty="0"/>
              <a:t>Krepitev zagovorniških veščin dijakov/dijakinj za zdravo šolsko okolje in zdrave odločitve</a:t>
            </a:r>
            <a:endParaRPr lang="sl-SI" altLang="sl-SI" sz="2400" dirty="0" smtClean="0"/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7177" y="659738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40672"/>
            <a:ext cx="1188132" cy="1527599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6188" y="681634"/>
            <a:ext cx="1452659" cy="11441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b="1" dirty="0" smtClean="0"/>
              <a:t>Ključne informacije</a:t>
            </a:r>
            <a:endParaRPr lang="sl-SI" altLang="sl-SI" b="1" dirty="0" smtClean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68142" y="1700808"/>
            <a:ext cx="8229600" cy="3384723"/>
          </a:xfrm>
        </p:spPr>
        <p:txBody>
          <a:bodyPr/>
          <a:lstStyle/>
          <a:p>
            <a:pPr>
              <a:defRPr/>
            </a:pPr>
            <a:r>
              <a:rPr lang="sl-SI" sz="2000" dirty="0" smtClean="0"/>
              <a:t>Izvajalec: </a:t>
            </a:r>
            <a:r>
              <a:rPr lang="sl-SI" sz="2000" dirty="0" smtClean="0">
                <a:solidFill>
                  <a:srgbClr val="0000FF"/>
                </a:solidFill>
              </a:rPr>
              <a:t>Inštitut </a:t>
            </a:r>
            <a:r>
              <a:rPr lang="sl-SI" sz="2000" dirty="0">
                <a:solidFill>
                  <a:srgbClr val="0000FF"/>
                </a:solidFill>
              </a:rPr>
              <a:t>za raziskave in razvoj »Utrip«</a:t>
            </a:r>
          </a:p>
          <a:p>
            <a:pPr>
              <a:defRPr/>
            </a:pPr>
            <a:endParaRPr lang="sl-SI" sz="2000" dirty="0"/>
          </a:p>
          <a:p>
            <a:pPr>
              <a:defRPr/>
            </a:pPr>
            <a:r>
              <a:rPr lang="sl-SI" sz="2000" dirty="0"/>
              <a:t>Št. ur: </a:t>
            </a:r>
            <a:r>
              <a:rPr lang="sl-SI" sz="2000" dirty="0" smtClean="0">
                <a:solidFill>
                  <a:srgbClr val="FF0000"/>
                </a:solidFill>
              </a:rPr>
              <a:t>1 </a:t>
            </a:r>
            <a:r>
              <a:rPr lang="sl-SI" sz="2000" dirty="0">
                <a:solidFill>
                  <a:srgbClr val="FF0000"/>
                </a:solidFill>
              </a:rPr>
              <a:t>x 4 ure + praktično delo</a:t>
            </a:r>
            <a:r>
              <a:rPr lang="sl-SI" sz="2000" dirty="0"/>
              <a:t> </a:t>
            </a:r>
            <a:r>
              <a:rPr lang="sl-SI" sz="2000" dirty="0" smtClean="0"/>
              <a:t>                                            (</a:t>
            </a:r>
            <a:r>
              <a:rPr lang="sl-SI" sz="2000" dirty="0"/>
              <a:t>priprava, izvedba in ovrednotenje zagovorniških akcij)</a:t>
            </a:r>
          </a:p>
          <a:p>
            <a:pPr>
              <a:defRPr/>
            </a:pPr>
            <a:endParaRPr lang="sl-SI" sz="2000" dirty="0"/>
          </a:p>
          <a:p>
            <a:pPr>
              <a:defRPr/>
            </a:pPr>
            <a:r>
              <a:rPr lang="sl-SI" sz="2000" dirty="0"/>
              <a:t>Št. udeležencev: </a:t>
            </a:r>
            <a:r>
              <a:rPr lang="sl-SI" sz="2000" dirty="0" smtClean="0">
                <a:solidFill>
                  <a:srgbClr val="FF0000"/>
                </a:solidFill>
              </a:rPr>
              <a:t>največ </a:t>
            </a:r>
            <a:r>
              <a:rPr lang="sl-SI" sz="2000" dirty="0">
                <a:solidFill>
                  <a:srgbClr val="FF0000"/>
                </a:solidFill>
              </a:rPr>
              <a:t>15 </a:t>
            </a:r>
            <a:r>
              <a:rPr lang="sl-SI" sz="2000" dirty="0"/>
              <a:t>na posamezno delavnico </a:t>
            </a:r>
            <a:r>
              <a:rPr lang="sl-SI" sz="2000" dirty="0" smtClean="0"/>
              <a:t>                    (</a:t>
            </a:r>
            <a:r>
              <a:rPr lang="sl-SI" sz="2000" dirty="0"/>
              <a:t>ob večjem interesu lahko izvedemo več delavnic)</a:t>
            </a:r>
          </a:p>
          <a:p>
            <a:pPr>
              <a:defRPr/>
            </a:pPr>
            <a:endParaRPr lang="sl-SI" sz="2000" dirty="0"/>
          </a:p>
          <a:p>
            <a:pPr>
              <a:defRPr/>
            </a:pPr>
            <a:r>
              <a:rPr lang="sl-SI" sz="2000" dirty="0"/>
              <a:t>Ciljna </a:t>
            </a:r>
            <a:r>
              <a:rPr lang="sl-SI" sz="2000" dirty="0" smtClean="0"/>
              <a:t>skupina: dijaki/dijakinje </a:t>
            </a:r>
            <a:r>
              <a:rPr lang="sl-SI" sz="2000" dirty="0"/>
              <a:t>srednjih šol</a:t>
            </a:r>
          </a:p>
          <a:p>
            <a:pPr>
              <a:defRPr/>
            </a:pPr>
            <a:endParaRPr lang="sl-S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Cilji </a:t>
            </a:r>
            <a:r>
              <a:rPr lang="sl-SI" b="1" dirty="0" smtClean="0"/>
              <a:t>delavnice 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je </a:t>
            </a:r>
            <a:r>
              <a:rPr lang="sl-SI" sz="2400" dirty="0"/>
              <a:t>razviti </a:t>
            </a:r>
            <a:r>
              <a:rPr lang="sl-SI" sz="2400" dirty="0" smtClean="0"/>
              <a:t>&amp; </a:t>
            </a:r>
            <a:r>
              <a:rPr lang="sl-SI" sz="2400" dirty="0"/>
              <a:t>okrepiti zagovorniške veščine na področju </a:t>
            </a:r>
            <a:r>
              <a:rPr lang="sl-SI" sz="2400" dirty="0">
                <a:solidFill>
                  <a:srgbClr val="0000FF"/>
                </a:solidFill>
              </a:rPr>
              <a:t>varne mobilnosti, preventive in javnega zdravja</a:t>
            </a:r>
            <a:r>
              <a:rPr lang="sl-SI" sz="2400" dirty="0"/>
              <a:t>, da bi povečali praktično usposobljenost dijakov/dijakinj in posledično njihov vpliv na </a:t>
            </a:r>
            <a:r>
              <a:rPr lang="sl-SI" sz="2400" dirty="0">
                <a:solidFill>
                  <a:srgbClr val="FF0000"/>
                </a:solidFill>
              </a:rPr>
              <a:t>oblikovanje varne in zdrave (šolske) politike in učinkovitih ukrepov</a:t>
            </a:r>
            <a:r>
              <a:rPr lang="sl-SI" sz="2400" dirty="0"/>
              <a:t>, ki temeljijo na dokazih o učinkovitosti. </a:t>
            </a:r>
            <a:endParaRPr lang="sl-SI" sz="2400" dirty="0" smtClean="0"/>
          </a:p>
          <a:p>
            <a:r>
              <a:rPr lang="sl-SI" sz="2400" dirty="0" smtClean="0"/>
              <a:t>S </a:t>
            </a:r>
            <a:r>
              <a:rPr lang="sl-SI" sz="2400" dirty="0"/>
              <a:t>pridobljenimi veščinami bodo dijaki/dijakinje usposobljeni za </a:t>
            </a:r>
            <a:r>
              <a:rPr lang="sl-SI" sz="2400" dirty="0">
                <a:solidFill>
                  <a:srgbClr val="0000FF"/>
                </a:solidFill>
              </a:rPr>
              <a:t>aktivno zagovorništvo </a:t>
            </a:r>
            <a:r>
              <a:rPr lang="sl-SI" sz="2400" dirty="0"/>
              <a:t>tudi kasneje v življenju (izven šole).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Ključne teme delavnice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Kaj </a:t>
            </a:r>
            <a:r>
              <a:rPr lang="sl-SI" sz="2800" dirty="0"/>
              <a:t>je zagovorništvo? (definicije, namen in cilji)</a:t>
            </a:r>
          </a:p>
          <a:p>
            <a:r>
              <a:rPr lang="sl-SI" sz="2800" dirty="0" smtClean="0"/>
              <a:t>Izgradnja </a:t>
            </a:r>
            <a:r>
              <a:rPr lang="sl-SI" sz="2800" dirty="0"/>
              <a:t>učinkovite koalicije za zagovorništvo </a:t>
            </a:r>
            <a:r>
              <a:rPr lang="sl-SI" sz="2800" dirty="0" smtClean="0"/>
              <a:t>     (</a:t>
            </a:r>
            <a:r>
              <a:rPr lang="sl-SI" sz="2800" dirty="0"/>
              <a:t>znotraj ali izven šole)</a:t>
            </a:r>
          </a:p>
          <a:p>
            <a:r>
              <a:rPr lang="sl-SI" sz="2800" dirty="0" smtClean="0"/>
              <a:t>Medijsko </a:t>
            </a:r>
            <a:r>
              <a:rPr lang="sl-SI" sz="2800" dirty="0"/>
              <a:t>zagovarjanje / razvoj učinkovitega </a:t>
            </a:r>
            <a:r>
              <a:rPr lang="sl-SI" sz="2800" dirty="0" smtClean="0"/>
              <a:t>   medijskega </a:t>
            </a:r>
            <a:r>
              <a:rPr lang="sl-SI" sz="2800" dirty="0"/>
              <a:t>načrta</a:t>
            </a:r>
          </a:p>
          <a:p>
            <a:r>
              <a:rPr lang="sl-SI" sz="2800" dirty="0" smtClean="0"/>
              <a:t>Skupinsko </a:t>
            </a:r>
            <a:r>
              <a:rPr lang="sl-SI" sz="2800" dirty="0"/>
              <a:t>delo (priprava načrta zagovarjanja)</a:t>
            </a:r>
          </a:p>
          <a:p>
            <a:r>
              <a:rPr lang="sl-SI" sz="2800" dirty="0" smtClean="0"/>
              <a:t>Vprašanja </a:t>
            </a:r>
            <a:r>
              <a:rPr lang="sl-SI" sz="2800" dirty="0"/>
              <a:t>in razprava</a:t>
            </a:r>
          </a:p>
          <a:p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248367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Kontaktni podatki</a:t>
            </a:r>
            <a:endParaRPr lang="sl-SI" b="1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2400" dirty="0" smtClean="0"/>
              <a:t>Matej Košir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 smtClean="0"/>
              <a:t>Inštitut za raziskave in razvoj „Utrip“</a:t>
            </a:r>
          </a:p>
          <a:p>
            <a:pPr marL="0" indent="0">
              <a:buNone/>
            </a:pPr>
            <a:r>
              <a:rPr lang="sl-SI" sz="2400" dirty="0" smtClean="0"/>
              <a:t>Trubarjeva cesta 13, 1290 Grosuplje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 smtClean="0"/>
              <a:t>Telefon: (031) 880-520</a:t>
            </a:r>
          </a:p>
          <a:p>
            <a:pPr marL="0" indent="0">
              <a:buNone/>
            </a:pPr>
            <a:r>
              <a:rPr lang="sl-SI" sz="2400" dirty="0" smtClean="0"/>
              <a:t>E-pošta: </a:t>
            </a:r>
            <a:r>
              <a:rPr lang="sl-SI" sz="2400" dirty="0" smtClean="0">
                <a:hlinkClick r:id="rId2"/>
              </a:rPr>
              <a:t>info@institut-utrip.si</a:t>
            </a:r>
            <a:r>
              <a:rPr lang="sl-SI" sz="2400" dirty="0" smtClean="0"/>
              <a:t> </a:t>
            </a:r>
          </a:p>
          <a:p>
            <a:pPr marL="0" indent="0">
              <a:buNone/>
            </a:pPr>
            <a:r>
              <a:rPr lang="sl-SI" sz="2400" dirty="0" smtClean="0"/>
              <a:t>Splet: </a:t>
            </a:r>
            <a:r>
              <a:rPr lang="sl-SI" sz="2400" dirty="0" smtClean="0">
                <a:hlinkClick r:id="rId3"/>
              </a:rPr>
              <a:t>www.institut-utrip.si</a:t>
            </a:r>
            <a:r>
              <a:rPr lang="sl-SI" sz="2400" dirty="0" smtClean="0"/>
              <a:t> in </a:t>
            </a:r>
            <a:r>
              <a:rPr lang="sl-SI" sz="2400" dirty="0" smtClean="0">
                <a:hlinkClick r:id="rId4"/>
              </a:rPr>
              <a:t>www.preventivna-platforma.si</a:t>
            </a:r>
            <a:r>
              <a:rPr lang="sl-SI" sz="2400" dirty="0" smtClean="0"/>
              <a:t> </a:t>
            </a:r>
            <a:endParaRPr lang="sl-SI" sz="2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2180" y="1600200"/>
            <a:ext cx="2587514" cy="203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92163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3511</TotalTime>
  <Words>207</Words>
  <Application>Microsoft Office PowerPoint</Application>
  <PresentationFormat>Diaprojekcija na zaslonu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PROJEKT PREDSTAVITEV DELAVNICE</vt:lpstr>
      <vt:lpstr>Ključne informacije</vt:lpstr>
      <vt:lpstr>Cilji delavnice </vt:lpstr>
      <vt:lpstr>Ključne teme delavnice</vt:lpstr>
      <vt:lpstr>Kontaktni podatki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Uporabnik</cp:lastModifiedBy>
  <cp:revision>72</cp:revision>
  <dcterms:created xsi:type="dcterms:W3CDTF">2005-07-03T15:02:30Z</dcterms:created>
  <dcterms:modified xsi:type="dcterms:W3CDTF">2018-01-31T23:47:47Z</dcterms:modified>
</cp:coreProperties>
</file>