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64" r:id="rId2"/>
    <p:sldId id="283" r:id="rId3"/>
    <p:sldId id="284" r:id="rId4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BE02A-0C3D-498A-BC1F-805495455E9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7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41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7291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88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6840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362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76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606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836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996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5"/>
            <a:ext cx="9144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4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9144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3017" y="2485965"/>
            <a:ext cx="7772400" cy="1783947"/>
          </a:xfrm>
        </p:spPr>
        <p:txBody>
          <a:bodyPr/>
          <a:lstStyle/>
          <a:p>
            <a:pPr eaLnBrk="1" hangingPunct="1"/>
            <a:r>
              <a:rPr lang="pl-PL" altLang="sl-SI" sz="4000" b="1" dirty="0" smtClean="0"/>
              <a:t>PROJEKT</a:t>
            </a:r>
            <a:br>
              <a:rPr lang="pl-PL" altLang="sl-SI" sz="4000" b="1" dirty="0" smtClean="0"/>
            </a:br>
            <a:r>
              <a:rPr lang="pl-PL" altLang="sl-SI" sz="4000" b="1" dirty="0" smtClean="0"/>
              <a:t>PREDSTAVITEV DELAVNICE</a:t>
            </a:r>
            <a:endParaRPr lang="sl-SI" altLang="sl-SI" sz="4000" b="1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pPr eaLnBrk="1" hangingPunct="1"/>
            <a:endParaRPr lang="sl-SI" altLang="sl-SI" sz="2000" dirty="0" smtClean="0"/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92202"/>
            <a:ext cx="1188132" cy="1527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altLang="sl-SI" dirty="0" smtClean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525962"/>
          </a:xfrm>
        </p:spPr>
        <p:txBody>
          <a:bodyPr/>
          <a:lstStyle/>
          <a:p>
            <a:pPr>
              <a:defRPr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268396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1</Words>
  <Application>Microsoft Office PowerPoint</Application>
  <PresentationFormat>Diaprojekcija na zaslonu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PROJEKT PREDSTAVITEV DELAVNICE</vt:lpstr>
      <vt:lpstr>PowerPointova predstavitev</vt:lpstr>
      <vt:lpstr>PowerPointova predstavitev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TEORETIČNI DEL KOLESARSKEGA IZPITA (20 ur)</dc:title>
  <dc:creator>Joze Strmec</dc:creator>
  <cp:lastModifiedBy>MD</cp:lastModifiedBy>
  <cp:revision>71</cp:revision>
  <dcterms:created xsi:type="dcterms:W3CDTF">2005-07-03T15:02:30Z</dcterms:created>
  <dcterms:modified xsi:type="dcterms:W3CDTF">2018-01-11T09:44:11Z</dcterms:modified>
</cp:coreProperties>
</file>