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297" r:id="rId3"/>
    <p:sldId id="296" r:id="rId4"/>
    <p:sldId id="299" r:id="rId5"/>
    <p:sldId id="298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44" autoAdjust="0"/>
  </p:normalViewPr>
  <p:slideViewPr>
    <p:cSldViewPr>
      <p:cViewPr varScale="1">
        <p:scale>
          <a:sx n="89" d="100"/>
          <a:sy n="89" d="100"/>
        </p:scale>
        <p:origin x="-162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53864-6190-4447-9788-2206B2283347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392F1-A5F5-4399-96EF-DFF8118AEA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5549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dirty="0" smtClean="0"/>
          </a:p>
        </p:txBody>
      </p:sp>
      <p:sp>
        <p:nvSpPr>
          <p:cNvPr id="1126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61BC1-BC49-4CBF-96FF-6DDE796543A5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Pestrost ponudbe s povabilom različnih predavateljev.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392F1-A5F5-4399-96EF-DFF8118AEA6F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473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392F1-A5F5-4399-96EF-DFF8118AEA6F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3459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dirty="0" smtClean="0"/>
          </a:p>
        </p:txBody>
      </p:sp>
      <p:sp>
        <p:nvSpPr>
          <p:cNvPr id="1126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61BC1-BC49-4CBF-96FF-6DDE796543A5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510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230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23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702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932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073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973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687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8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974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872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843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UPORABA EKSPERIMENTALNEGA DELA V OSNOVNI IN SREDNJI ŠOLI ZA USVAJANJE, UTRJEVANJE IN</a:t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4000" dirty="0">
                <a:solidFill>
                  <a:srgbClr val="FF0000"/>
                </a:solidFill>
              </a:rPr>
              <a:t>PREVERJANJE </a:t>
            </a:r>
            <a:r>
              <a:rPr lang="sl-SI" sz="4000" dirty="0" smtClean="0">
                <a:solidFill>
                  <a:srgbClr val="FF0000"/>
                </a:solidFill>
              </a:rPr>
              <a:t>ZNANJA</a:t>
            </a:r>
            <a:r>
              <a:rPr lang="sl-SI" sz="4000" dirty="0">
                <a:solidFill>
                  <a:srgbClr val="FF0000"/>
                </a:solidFill>
              </a:rPr>
              <a:t/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1800" dirty="0" smtClean="0">
                <a:solidFill>
                  <a:schemeClr val="bg1"/>
                </a:solidFill>
              </a:rPr>
              <a:t>x</a:t>
            </a:r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 smtClean="0"/>
              <a:t>ZRSŠ, Ljubljana, 3. 12. 2015</a:t>
            </a:r>
            <a:br>
              <a:rPr lang="sl-SI" sz="1800" dirty="0" smtClean="0"/>
            </a:b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 smtClean="0"/>
              <a:t> </a:t>
            </a:r>
            <a:r>
              <a:rPr lang="sl-SI" sz="1800" dirty="0"/>
              <a:t>Milenko Stiplovšek</a:t>
            </a:r>
            <a:r>
              <a:rPr lang="sl-SI" sz="1800" dirty="0" smtClean="0"/>
              <a:t>, Jaka Banko - Zavod RS za šolstvo; </a:t>
            </a:r>
            <a:r>
              <a:rPr lang="sl-SI" sz="1800" dirty="0" err="1" smtClean="0"/>
              <a:t>Đulijana</a:t>
            </a:r>
            <a:r>
              <a:rPr lang="sl-SI" sz="1800" dirty="0" smtClean="0"/>
              <a:t> Juričič – OŠ Trnovo; Miran Tratnik – Gimnazija Nova Gorica</a:t>
            </a:r>
            <a:endParaRPr lang="sl-SI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353806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01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Pobuda oz. želja: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897935"/>
            <a:ext cx="8496944" cy="5843432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Vpeljati tradicionalna decembrska </a:t>
            </a:r>
            <a:r>
              <a:rPr lang="sl-SI" b="1" dirty="0" smtClean="0"/>
              <a:t>srečanja slovenskih učiteljev in laborantov fizike </a:t>
            </a:r>
            <a:r>
              <a:rPr lang="sl-SI" dirty="0" smtClean="0"/>
              <a:t>v vseh izobraževalnih programih. Trenutne možnosti/ideje glede lokacij: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00454"/>
            <a:ext cx="3796420" cy="789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36912"/>
            <a:ext cx="3134188" cy="180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86" y="3933056"/>
            <a:ext cx="432131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177" y="4675635"/>
            <a:ext cx="5225123" cy="1909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13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program</a:t>
            </a:r>
            <a:endParaRPr lang="sl-SI" sz="3200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380415"/>
              </p:ext>
            </p:extLst>
          </p:nvPr>
        </p:nvGraphicFramePr>
        <p:xfrm>
          <a:off x="251520" y="764704"/>
          <a:ext cx="8712968" cy="5888736"/>
        </p:xfrm>
        <a:graphic>
          <a:graphicData uri="http://schemas.openxmlformats.org/drawingml/2006/table">
            <a:tbl>
              <a:tblPr firstRow="1" firstCol="1" bandRow="1"/>
              <a:tblGrid>
                <a:gridCol w="1845310"/>
                <a:gridCol w="3352015"/>
                <a:gridCol w="3515643"/>
              </a:tblGrid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Od – do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Aktivnost</a:t>
                      </a:r>
                      <a:endParaRPr lang="sl-SI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Izvajalci</a:t>
                      </a:r>
                      <a:endParaRPr lang="sl-SI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9.00</a:t>
                      </a: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9.45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Uporaba eksperimentalnega dela za usvajanje znanja in predstavitev pristopa ISLE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Milenko Stiplovšek </a:t>
                      </a:r>
                      <a:endParaRPr lang="sl-SI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9.45 – 10.00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Odmor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10.00 – 10.45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Uporaba eksperimentalnega dela za utrjevanje znanja</a:t>
                      </a:r>
                      <a:endParaRPr lang="sl-SI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Jaka Banko 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10.45 – 11.30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Uporaba eksperimentalnega dela za preverjanje znanja ter predstavitev načina dela v popoldanskem času</a:t>
                      </a:r>
                      <a:endParaRPr lang="sl-SI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Milenko Stiplovšek, Jaka Banko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11.30 – 13.00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Odmor za kosilo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13.00 – 13.45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krog izvedbe eksperimentalnih delavnic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Đulijana</a:t>
                      </a: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Juričič in Jaka Banko, Miran Tratnik in Milenko Stiplovšek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13.45 – 13.50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Odmor in menjava skupin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13.50 – 14.35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krog izvedbe eksperimentalnih delavnic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Đulijana</a:t>
                      </a: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Juričič in Jaka Banko, Miran Tratnik in Milenko Stiplovšek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14.35 – 14.40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Odmor in menjava skupin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14.40 – 15.25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krog izvedbe eksperimentalnih delavnic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Đulijana</a:t>
                      </a: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Juričič in Jaka Banko, Miran Tratnik in Milenko Stiplovšek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15.25 – 15.30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Odmor in menjava skupin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15.30 – 16.15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krog izvedbe eksperimentalnih delavnic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Đulijana</a:t>
                      </a: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Juričič in Jaka Banko, Miran Tratnik in Milenko Stiplovšek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16.15 – </a:t>
                      </a: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Razprava o predstavljenih principih in pristopih k pouku ter evalvacija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Milenko Stiplovšek, Jaka Banko</a:t>
                      </a:r>
                      <a:endParaRPr lang="sl-S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36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3168352"/>
          </a:xfrm>
        </p:spPr>
        <p:txBody>
          <a:bodyPr>
            <a:normAutofit/>
          </a:bodyPr>
          <a:lstStyle/>
          <a:p>
            <a:pPr algn="l"/>
            <a:r>
              <a:rPr lang="sl-SI" sz="3600" dirty="0" smtClean="0"/>
              <a:t>Kritike, pohvale, pobude, komentarji, ideje, predlogi …</a:t>
            </a:r>
            <a:br>
              <a:rPr lang="sl-SI" sz="3600" dirty="0" smtClean="0"/>
            </a:br>
            <a:r>
              <a:rPr lang="sl-SI" sz="3600" dirty="0" smtClean="0"/>
              <a:t>- </a:t>
            </a:r>
            <a:br>
              <a:rPr lang="sl-SI" sz="3600" dirty="0" smtClean="0"/>
            </a:br>
            <a:r>
              <a:rPr lang="sl-SI" sz="3600" dirty="0" smtClean="0"/>
              <a:t>- </a:t>
            </a:r>
            <a:br>
              <a:rPr lang="sl-SI" sz="3600" dirty="0" smtClean="0"/>
            </a:br>
            <a:r>
              <a:rPr lang="sl-SI" sz="3600" dirty="0" smtClean="0"/>
              <a:t>-  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5301209"/>
            <a:ext cx="8229600" cy="936104"/>
          </a:xfrm>
        </p:spPr>
        <p:txBody>
          <a:bodyPr/>
          <a:lstStyle/>
          <a:p>
            <a:pPr marL="0" indent="0" algn="ctr">
              <a:buNone/>
            </a:pPr>
            <a:r>
              <a:rPr lang="sl-SI" dirty="0" smtClean="0"/>
              <a:t>Prosimo, da izpolnite </a:t>
            </a:r>
            <a:r>
              <a:rPr lang="sl-SI" dirty="0" err="1" smtClean="0"/>
              <a:t>evalvacijski</a:t>
            </a:r>
            <a:r>
              <a:rPr lang="sl-SI" dirty="0" smtClean="0"/>
              <a:t> vprašalnik.</a:t>
            </a: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539552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dirty="0">
                <a:solidFill>
                  <a:srgbClr val="000000"/>
                </a:solidFill>
                <a:ea typeface="Calibri"/>
                <a:cs typeface="Arial"/>
              </a:rPr>
              <a:t>Razprava o predstavljenih principih in pristopih k pouku ter evalvacija</a:t>
            </a:r>
            <a:endParaRPr lang="sl-SI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943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>Hvala za pozornost in nasvidenje naslednje leto </a:t>
            </a:r>
            <a:r>
              <a:rPr lang="sl-SI" sz="4000" dirty="0">
                <a:solidFill>
                  <a:srgbClr val="FF0000"/>
                </a:solidFill>
              </a:rPr>
              <a:t/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1800" dirty="0" smtClean="0">
                <a:solidFill>
                  <a:schemeClr val="bg1"/>
                </a:solidFill>
              </a:rPr>
              <a:t>x</a:t>
            </a:r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/>
              <a:t>Zavod RS za šolstvo, </a:t>
            </a:r>
            <a:r>
              <a:rPr lang="sl-SI" sz="1800" dirty="0" smtClean="0"/>
              <a:t>Ljubljana, 3. 12. 2015</a:t>
            </a:r>
            <a:br>
              <a:rPr lang="sl-SI" sz="1800" dirty="0" smtClean="0"/>
            </a:br>
            <a:endParaRPr lang="sl-SI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663367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65" y="858241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19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5055</TotalTime>
  <Words>266</Words>
  <Application>Microsoft Office PowerPoint</Application>
  <PresentationFormat>Diaprojekcija na zaslonu (4:3)</PresentationFormat>
  <Paragraphs>55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UPORABA EKSPERIMENTALNEGA DELA V OSNOVNI IN SREDNJI ŠOLI ZA USVAJANJE, UTRJEVANJE IN PREVERJANJE ZNANJA x Posodobitveni program nadaljnjega izobraževanja in usposabljanja strokovnih delavcev v vzgoji in izobraževanju  ZRSŠ, Ljubljana, 3. 12. 2015   Milenko Stiplovšek, Jaka Banko - Zavod RS za šolstvo; Đulijana Juričič – OŠ Trnovo; Miran Tratnik – Gimnazija Nova Gorica</vt:lpstr>
      <vt:lpstr>Pobuda oz. želja:</vt:lpstr>
      <vt:lpstr>program</vt:lpstr>
      <vt:lpstr>Kritike, pohvale, pobude, komentarji, ideje, predlogi … -  -  -  </vt:lpstr>
      <vt:lpstr>Hvala za pozornost in nasvidenje naslednje leto  x Posodobitveni program nadaljnjega izobraževanja in usposabljanja strokovnih delavcev v vzgoji in izobraževanju  Zavod RS za šolstvo, Ljubljana, 3. 12. 2015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Jaka Banko</dc:creator>
  <cp:lastModifiedBy>Milenko Stiplovšek</cp:lastModifiedBy>
  <cp:revision>134</cp:revision>
  <dcterms:created xsi:type="dcterms:W3CDTF">2015-10-13T08:08:47Z</dcterms:created>
  <dcterms:modified xsi:type="dcterms:W3CDTF">2015-12-02T11:45:16Z</dcterms:modified>
</cp:coreProperties>
</file>