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36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4220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262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013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6966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7372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0896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0932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90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1039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6520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68636-7E84-43C3-B3AE-AA33036F38DB}" type="datetimeFigureOut">
              <a:rPr lang="sl-SI" smtClean="0"/>
              <a:t>26.1.2015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EBCC1-0C7B-45FE-8643-FE3FDF81B74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8577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sl-SI" dirty="0" smtClean="0"/>
              <a:t>Vizija EŠNM</a:t>
            </a:r>
            <a:br>
              <a:rPr lang="sl-SI" dirty="0" smtClean="0"/>
            </a:br>
            <a:r>
              <a:rPr lang="sl-SI" sz="1800" dirty="0" smtClean="0"/>
              <a:t>„Iz </a:t>
            </a:r>
            <a:r>
              <a:rPr lang="sl-SI" sz="1800" dirty="0"/>
              <a:t>naše šole bodo odhajale široko izobražene, razgledane, kritične in humane osebnosti, z dobrim praktičnim znanjem in odličnimi temelji za nadaljnje </a:t>
            </a:r>
            <a:r>
              <a:rPr lang="sl-SI" sz="1800" dirty="0" smtClean="0"/>
              <a:t>izobraževanje.“</a:t>
            </a:r>
            <a:endParaRPr lang="sl-SI" sz="1800" dirty="0"/>
          </a:p>
        </p:txBody>
      </p:sp>
      <p:sp>
        <p:nvSpPr>
          <p:cNvPr id="5" name="Ograda vsebine 4"/>
          <p:cNvSpPr>
            <a:spLocks noGrp="1"/>
          </p:cNvSpPr>
          <p:nvPr>
            <p:ph idx="1"/>
          </p:nvPr>
        </p:nvSpPr>
        <p:spPr>
          <a:xfrm>
            <a:off x="466550" y="1583766"/>
            <a:ext cx="8497937" cy="4653545"/>
          </a:xfrm>
        </p:spPr>
        <p:txBody>
          <a:bodyPr/>
          <a:lstStyle/>
          <a:p>
            <a:endParaRPr lang="sl-SI" dirty="0"/>
          </a:p>
        </p:txBody>
      </p:sp>
      <p:cxnSp>
        <p:nvCxnSpPr>
          <p:cNvPr id="7" name="Raven povezovalnik 6"/>
          <p:cNvCxnSpPr>
            <a:endCxn id="5" idx="0"/>
          </p:cNvCxnSpPr>
          <p:nvPr/>
        </p:nvCxnSpPr>
        <p:spPr>
          <a:xfrm flipV="1">
            <a:off x="251520" y="1583766"/>
            <a:ext cx="4463999" cy="24212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aven povezovalnik 8"/>
          <p:cNvCxnSpPr>
            <a:stCxn id="5" idx="0"/>
            <a:endCxn id="5" idx="3"/>
          </p:cNvCxnSpPr>
          <p:nvPr/>
        </p:nvCxnSpPr>
        <p:spPr>
          <a:xfrm>
            <a:off x="4715519" y="1583766"/>
            <a:ext cx="4248968" cy="2326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uščica gor 10"/>
          <p:cNvSpPr/>
          <p:nvPr/>
        </p:nvSpPr>
        <p:spPr>
          <a:xfrm>
            <a:off x="251520" y="3645024"/>
            <a:ext cx="1512168" cy="24482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/>
              <a:t>Učenje</a:t>
            </a:r>
          </a:p>
          <a:p>
            <a:pPr algn="ctr"/>
            <a:r>
              <a:rPr lang="sl-SI" dirty="0" smtClean="0"/>
              <a:t>učenja</a:t>
            </a:r>
            <a:endParaRPr lang="sl-SI" dirty="0"/>
          </a:p>
        </p:txBody>
      </p:sp>
      <p:sp>
        <p:nvSpPr>
          <p:cNvPr id="12" name="Puščica gor 11"/>
          <p:cNvSpPr/>
          <p:nvPr/>
        </p:nvSpPr>
        <p:spPr>
          <a:xfrm>
            <a:off x="7308304" y="3429000"/>
            <a:ext cx="1522016" cy="26642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sl-SI" dirty="0" smtClean="0"/>
          </a:p>
          <a:p>
            <a:pPr algn="ctr"/>
            <a:r>
              <a:rPr lang="sl-SI" sz="1600" dirty="0"/>
              <a:t>R</a:t>
            </a:r>
            <a:r>
              <a:rPr lang="sl-SI" sz="1600" dirty="0" smtClean="0"/>
              <a:t>azvijanje </a:t>
            </a:r>
          </a:p>
          <a:p>
            <a:pPr algn="ctr"/>
            <a:r>
              <a:rPr lang="sl-SI" sz="1600" dirty="0"/>
              <a:t>m</a:t>
            </a:r>
            <a:r>
              <a:rPr lang="sl-SI" sz="1600" dirty="0" smtClean="0"/>
              <a:t>atematične pismenosti</a:t>
            </a:r>
            <a:endParaRPr lang="sl-SI" sz="1600" dirty="0"/>
          </a:p>
        </p:txBody>
      </p:sp>
      <p:sp>
        <p:nvSpPr>
          <p:cNvPr id="13" name="Puščica gor 12"/>
          <p:cNvSpPr/>
          <p:nvPr/>
        </p:nvSpPr>
        <p:spPr>
          <a:xfrm>
            <a:off x="1331640" y="2996952"/>
            <a:ext cx="1656184" cy="30963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/>
              <a:t>Razvijanje bralne pismenosti</a:t>
            </a:r>
            <a:endParaRPr lang="sl-SI" dirty="0"/>
          </a:p>
        </p:txBody>
      </p:sp>
      <p:sp>
        <p:nvSpPr>
          <p:cNvPr id="14" name="Puščica gor 13"/>
          <p:cNvSpPr/>
          <p:nvPr/>
        </p:nvSpPr>
        <p:spPr>
          <a:xfrm>
            <a:off x="5985000" y="2996952"/>
            <a:ext cx="1683344" cy="30963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/>
              <a:t>Učenje uporabe IKT</a:t>
            </a:r>
            <a:endParaRPr lang="sl-SI" dirty="0"/>
          </a:p>
        </p:txBody>
      </p:sp>
      <p:sp>
        <p:nvSpPr>
          <p:cNvPr id="15" name="Puščica gor 14"/>
          <p:cNvSpPr/>
          <p:nvPr/>
        </p:nvSpPr>
        <p:spPr>
          <a:xfrm>
            <a:off x="2410691" y="2276872"/>
            <a:ext cx="1801269" cy="38164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/>
              <a:t>Izobraževanje – splošni predmeti</a:t>
            </a:r>
            <a:endParaRPr lang="sl-SI" dirty="0"/>
          </a:p>
        </p:txBody>
      </p:sp>
      <p:sp>
        <p:nvSpPr>
          <p:cNvPr id="16" name="Puščica gor 15"/>
          <p:cNvSpPr/>
          <p:nvPr/>
        </p:nvSpPr>
        <p:spPr>
          <a:xfrm>
            <a:off x="4932040" y="2276872"/>
            <a:ext cx="1697360" cy="38164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sl-SI" dirty="0" smtClean="0"/>
              <a:t> </a:t>
            </a:r>
          </a:p>
          <a:p>
            <a:pPr algn="ctr"/>
            <a:r>
              <a:rPr lang="sl-SI" dirty="0" smtClean="0"/>
              <a:t>Izobraževanje -</a:t>
            </a:r>
          </a:p>
          <a:p>
            <a:pPr algn="ctr"/>
            <a:r>
              <a:rPr lang="sl-SI" dirty="0" smtClean="0"/>
              <a:t>Strokovni predmeti</a:t>
            </a:r>
            <a:endParaRPr lang="sl-SI" dirty="0"/>
          </a:p>
        </p:txBody>
      </p:sp>
      <p:sp>
        <p:nvSpPr>
          <p:cNvPr id="17" name="Puščica gor 16"/>
          <p:cNvSpPr/>
          <p:nvPr/>
        </p:nvSpPr>
        <p:spPr>
          <a:xfrm>
            <a:off x="3416151" y="1600200"/>
            <a:ext cx="2330401" cy="44930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V</a:t>
            </a:r>
          </a:p>
          <a:p>
            <a:pPr algn="ctr"/>
            <a:r>
              <a:rPr lang="sl-SI" dirty="0" smtClean="0"/>
              <a:t>Z</a:t>
            </a:r>
          </a:p>
          <a:p>
            <a:pPr algn="ctr"/>
            <a:r>
              <a:rPr lang="sl-SI" dirty="0" smtClean="0"/>
              <a:t>G</a:t>
            </a:r>
          </a:p>
          <a:p>
            <a:pPr algn="ctr"/>
            <a:r>
              <a:rPr lang="sl-SI" dirty="0" smtClean="0"/>
              <a:t>O</a:t>
            </a:r>
          </a:p>
          <a:p>
            <a:pPr algn="ctr"/>
            <a:r>
              <a:rPr lang="sl-SI" dirty="0" smtClean="0"/>
              <a:t>J</a:t>
            </a:r>
          </a:p>
          <a:p>
            <a:pPr algn="ctr"/>
            <a:r>
              <a:rPr lang="sl-SI" dirty="0" smtClean="0"/>
              <a:t>A</a:t>
            </a:r>
          </a:p>
          <a:p>
            <a:pPr algn="ctr"/>
            <a:r>
              <a:rPr lang="sl-SI" dirty="0" smtClean="0"/>
              <a:t>(vodenje razreda)</a:t>
            </a:r>
            <a:endParaRPr lang="sl-SI" dirty="0"/>
          </a:p>
        </p:txBody>
      </p:sp>
      <p:cxnSp>
        <p:nvCxnSpPr>
          <p:cNvPr id="19" name="Raven povezovalnik 18"/>
          <p:cNvCxnSpPr/>
          <p:nvPr/>
        </p:nvCxnSpPr>
        <p:spPr>
          <a:xfrm>
            <a:off x="258146" y="3984172"/>
            <a:ext cx="1" cy="21663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/>
          <p:cNvCxnSpPr/>
          <p:nvPr/>
        </p:nvCxnSpPr>
        <p:spPr>
          <a:xfrm flipV="1">
            <a:off x="258147" y="6093297"/>
            <a:ext cx="8438004" cy="1080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>
            <a:endCxn id="5" idx="3"/>
          </p:cNvCxnSpPr>
          <p:nvPr/>
        </p:nvCxnSpPr>
        <p:spPr>
          <a:xfrm flipV="1">
            <a:off x="8696151" y="3910539"/>
            <a:ext cx="268336" cy="2166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/>
          <p:cNvSpPr txBox="1"/>
          <p:nvPr/>
        </p:nvSpPr>
        <p:spPr>
          <a:xfrm>
            <a:off x="683568" y="400506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  P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1907704" y="3336946"/>
            <a:ext cx="469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 R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3203848" y="2547025"/>
            <a:ext cx="424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</a:t>
            </a:r>
            <a:endParaRPr lang="sl-SI" dirty="0"/>
          </a:p>
        </p:txBody>
      </p:sp>
      <p:sp>
        <p:nvSpPr>
          <p:cNvPr id="27" name="PoljeZBesedilom 26"/>
          <p:cNvSpPr txBox="1"/>
          <p:nvPr/>
        </p:nvSpPr>
        <p:spPr>
          <a:xfrm>
            <a:off x="4479634" y="193303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</a:t>
            </a:r>
            <a:endParaRPr lang="sl-SI" dirty="0"/>
          </a:p>
        </p:txBody>
      </p:sp>
      <p:sp>
        <p:nvSpPr>
          <p:cNvPr id="28" name="PoljeZBesedilom 27"/>
          <p:cNvSpPr txBox="1"/>
          <p:nvPr/>
        </p:nvSpPr>
        <p:spPr>
          <a:xfrm>
            <a:off x="5508104" y="2547025"/>
            <a:ext cx="476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E</a:t>
            </a:r>
            <a:endParaRPr lang="sl-SI" dirty="0"/>
          </a:p>
        </p:txBody>
      </p:sp>
      <p:sp>
        <p:nvSpPr>
          <p:cNvPr id="29" name="PoljeZBesedilom 28"/>
          <p:cNvSpPr txBox="1"/>
          <p:nvPr/>
        </p:nvSpPr>
        <p:spPr>
          <a:xfrm>
            <a:off x="6814119" y="3244334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</a:t>
            </a:r>
            <a:endParaRPr lang="sl-SI" dirty="0"/>
          </a:p>
        </p:txBody>
      </p:sp>
      <p:sp>
        <p:nvSpPr>
          <p:cNvPr id="30" name="PoljeZBesedilom 29"/>
          <p:cNvSpPr txBox="1"/>
          <p:nvPr/>
        </p:nvSpPr>
        <p:spPr>
          <a:xfrm>
            <a:off x="7884368" y="3706278"/>
            <a:ext cx="355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722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otnik 1"/>
          <p:cNvSpPr/>
          <p:nvPr/>
        </p:nvSpPr>
        <p:spPr>
          <a:xfrm>
            <a:off x="3059832" y="188640"/>
            <a:ext cx="223224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/>
              <a:t>VZGOJA</a:t>
            </a:r>
            <a:endParaRPr lang="sl-SI" dirty="0" smtClean="0"/>
          </a:p>
          <a:p>
            <a:pPr algn="ctr"/>
            <a:r>
              <a:rPr lang="sl-SI" dirty="0" smtClean="0"/>
              <a:t>(vodenje razreda)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827584" y="1755304"/>
            <a:ext cx="2232248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SPREMLJANJE RAZREDA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4982142" y="1780794"/>
            <a:ext cx="2232248" cy="5760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POUK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1727684" y="2738602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RAZREDNIKOVE URE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1267948" y="3429000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GOVORILNE URE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827584" y="4116694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RODITELJSKI SESTANKI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10" name="Pravokotnik 9"/>
          <p:cNvSpPr/>
          <p:nvPr/>
        </p:nvSpPr>
        <p:spPr>
          <a:xfrm>
            <a:off x="570383" y="4762332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INDIVIDUALNI RAZGOVORI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11" name="Pravokotnik 10"/>
          <p:cNvSpPr/>
          <p:nvPr/>
        </p:nvSpPr>
        <p:spPr>
          <a:xfrm>
            <a:off x="151824" y="5548537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RUZ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12" name="Pravokotnik 11"/>
          <p:cNvSpPr/>
          <p:nvPr/>
        </p:nvSpPr>
        <p:spPr>
          <a:xfrm>
            <a:off x="5460168" y="3063079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ZAGOTAVLJANJE DISCIPLINE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13" name="Pravokotnik 12"/>
          <p:cNvSpPr/>
          <p:nvPr/>
        </p:nvSpPr>
        <p:spPr>
          <a:xfrm>
            <a:off x="5868144" y="3742928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IZVAJANJE DOGOVOROV</a:t>
            </a:r>
            <a:endParaRPr lang="sl-SI" dirty="0" smtClean="0">
              <a:solidFill>
                <a:schemeClr val="tx1"/>
              </a:solidFill>
            </a:endParaRPr>
          </a:p>
        </p:txBody>
      </p:sp>
      <p:sp>
        <p:nvSpPr>
          <p:cNvPr id="14" name="Pravokotnik 13"/>
          <p:cNvSpPr/>
          <p:nvPr/>
        </p:nvSpPr>
        <p:spPr>
          <a:xfrm>
            <a:off x="6660232" y="4413721"/>
            <a:ext cx="2232248" cy="5760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solidFill>
                  <a:schemeClr val="tx1"/>
                </a:solidFill>
              </a:rPr>
              <a:t>SODELOVANJE Z RUZ</a:t>
            </a:r>
            <a:endParaRPr lang="sl-SI" dirty="0" smtClean="0">
              <a:solidFill>
                <a:schemeClr val="tx1"/>
              </a:solidFill>
            </a:endParaRPr>
          </a:p>
        </p:txBody>
      </p:sp>
      <p:cxnSp>
        <p:nvCxnSpPr>
          <p:cNvPr id="5" name="Raven povezovalnik 4"/>
          <p:cNvCxnSpPr/>
          <p:nvPr/>
        </p:nvCxnSpPr>
        <p:spPr>
          <a:xfrm>
            <a:off x="1511660" y="1412776"/>
            <a:ext cx="489654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ven povezovalnik 14"/>
          <p:cNvCxnSpPr/>
          <p:nvPr/>
        </p:nvCxnSpPr>
        <p:spPr>
          <a:xfrm>
            <a:off x="1511660" y="1421160"/>
            <a:ext cx="0" cy="334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ovezovalnik 18"/>
          <p:cNvCxnSpPr/>
          <p:nvPr/>
        </p:nvCxnSpPr>
        <p:spPr>
          <a:xfrm>
            <a:off x="6408204" y="1437590"/>
            <a:ext cx="0" cy="334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ovezovalnik 19"/>
          <p:cNvCxnSpPr/>
          <p:nvPr/>
        </p:nvCxnSpPr>
        <p:spPr>
          <a:xfrm>
            <a:off x="4156990" y="1124744"/>
            <a:ext cx="0" cy="2964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ovezovalnik 21"/>
          <p:cNvCxnSpPr/>
          <p:nvPr/>
        </p:nvCxnSpPr>
        <p:spPr>
          <a:xfrm flipH="1">
            <a:off x="5460168" y="2715208"/>
            <a:ext cx="343231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ven povezovalnik 32"/>
          <p:cNvCxnSpPr/>
          <p:nvPr/>
        </p:nvCxnSpPr>
        <p:spPr>
          <a:xfrm>
            <a:off x="7214390" y="2356858"/>
            <a:ext cx="0" cy="334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en povezovalnik 33"/>
          <p:cNvCxnSpPr/>
          <p:nvPr/>
        </p:nvCxnSpPr>
        <p:spPr>
          <a:xfrm>
            <a:off x="5474065" y="2715208"/>
            <a:ext cx="0" cy="3341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ven povezovalnik 34"/>
          <p:cNvCxnSpPr/>
          <p:nvPr/>
        </p:nvCxnSpPr>
        <p:spPr>
          <a:xfrm>
            <a:off x="8086464" y="2738602"/>
            <a:ext cx="0" cy="10277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ven povezovalnik 36"/>
          <p:cNvCxnSpPr/>
          <p:nvPr/>
        </p:nvCxnSpPr>
        <p:spPr>
          <a:xfrm>
            <a:off x="8885178" y="2715208"/>
            <a:ext cx="0" cy="169851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ven povezovalnik 38"/>
          <p:cNvCxnSpPr/>
          <p:nvPr/>
        </p:nvCxnSpPr>
        <p:spPr>
          <a:xfrm>
            <a:off x="254832" y="2518284"/>
            <a:ext cx="2588976" cy="564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ven povezovalnik 40"/>
          <p:cNvCxnSpPr/>
          <p:nvPr/>
        </p:nvCxnSpPr>
        <p:spPr>
          <a:xfrm>
            <a:off x="1939346" y="2331368"/>
            <a:ext cx="0" cy="16707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ven povezovalnik 43"/>
          <p:cNvCxnSpPr>
            <a:endCxn id="8" idx="0"/>
          </p:cNvCxnSpPr>
          <p:nvPr/>
        </p:nvCxnSpPr>
        <p:spPr>
          <a:xfrm flipH="1">
            <a:off x="2843808" y="2510407"/>
            <a:ext cx="2433" cy="22819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en povezovalnik 45"/>
          <p:cNvCxnSpPr/>
          <p:nvPr/>
        </p:nvCxnSpPr>
        <p:spPr>
          <a:xfrm>
            <a:off x="1553850" y="2523930"/>
            <a:ext cx="0" cy="9050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ven povezovalnik 47"/>
          <p:cNvCxnSpPr/>
          <p:nvPr/>
        </p:nvCxnSpPr>
        <p:spPr>
          <a:xfrm>
            <a:off x="1043608" y="2523930"/>
            <a:ext cx="0" cy="15927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ven povezovalnik 49"/>
          <p:cNvCxnSpPr/>
          <p:nvPr/>
        </p:nvCxnSpPr>
        <p:spPr>
          <a:xfrm flipH="1">
            <a:off x="570383" y="2518284"/>
            <a:ext cx="3312" cy="224404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aven povezovalnik 51"/>
          <p:cNvCxnSpPr/>
          <p:nvPr/>
        </p:nvCxnSpPr>
        <p:spPr>
          <a:xfrm>
            <a:off x="254832" y="2506367"/>
            <a:ext cx="0" cy="304217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42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65</Words>
  <Application>Microsoft Office PowerPoint</Application>
  <PresentationFormat>Diaprojekcija na zaslonu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3" baseType="lpstr">
      <vt:lpstr>Officeova tema</vt:lpstr>
      <vt:lpstr>Vizija EŠNM „Iz naše šole bodo odhajale široko izobražene, razgledane, kritične in humane osebnosti, z dobrim praktičnim znanjem in odličnimi temelji za nadaljnje izobraževanje.“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Karmen Virc</dc:creator>
  <cp:lastModifiedBy>simonak</cp:lastModifiedBy>
  <cp:revision>13</cp:revision>
  <dcterms:created xsi:type="dcterms:W3CDTF">2015-01-17T18:31:06Z</dcterms:created>
  <dcterms:modified xsi:type="dcterms:W3CDTF">2015-01-26T06:37:04Z</dcterms:modified>
</cp:coreProperties>
</file>