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3908D-E74C-423D-ABD3-16AF6ECA1016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814A0-5EDC-4796-96AA-1CEC6744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600200" y="533400"/>
            <a:ext cx="5867400" cy="5943600"/>
            <a:chOff x="1524000" y="609600"/>
            <a:chExt cx="5867400" cy="5943600"/>
          </a:xfrm>
        </p:grpSpPr>
        <p:sp>
          <p:nvSpPr>
            <p:cNvPr id="6" name="Oval 5"/>
            <p:cNvSpPr/>
            <p:nvPr/>
          </p:nvSpPr>
          <p:spPr>
            <a:xfrm>
              <a:off x="1524000" y="609600"/>
              <a:ext cx="5867400" cy="5943600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133600" y="609600"/>
              <a:ext cx="4572000" cy="4953000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2514600" y="609600"/>
              <a:ext cx="3733800" cy="3810000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667000" y="1371600"/>
            <a:ext cx="3657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 smtClean="0"/>
              <a:t>Edukacija edukatora</a:t>
            </a:r>
            <a:endParaRPr lang="en-US" sz="1600" b="1" dirty="0" smtClean="0"/>
          </a:p>
          <a:p>
            <a:pPr algn="ctr"/>
            <a:r>
              <a:rPr lang="hr-HR" sz="1600" b="1" dirty="0" smtClean="0"/>
              <a:t>1. godina</a:t>
            </a:r>
            <a:r>
              <a:rPr lang="en-US" sz="1600" b="1" dirty="0" smtClean="0"/>
              <a:t> </a:t>
            </a:r>
          </a:p>
          <a:p>
            <a:pPr algn="ctr"/>
            <a:endParaRPr lang="en-US" sz="1600" b="1" dirty="0"/>
          </a:p>
          <a:p>
            <a:pPr marL="342900" indent="-342900">
              <a:buAutoNum type="arabicPeriod"/>
            </a:pPr>
            <a:r>
              <a:rPr lang="hr-HR" sz="1600" b="1" dirty="0" smtClean="0"/>
              <a:t>Educirati 50 edukatora </a:t>
            </a:r>
            <a:endParaRPr lang="en-US" sz="1600" b="1" dirty="0" smtClean="0"/>
          </a:p>
          <a:p>
            <a:pPr marL="342900" indent="-342900">
              <a:buAutoNum type="arabicPeriod"/>
            </a:pPr>
            <a:r>
              <a:rPr lang="hr-HR" sz="1600" b="1" dirty="0" smtClean="0"/>
              <a:t>Shvatiti  implikacije novih  PUU-a</a:t>
            </a:r>
            <a:endParaRPr lang="en-US" sz="1600" b="1" dirty="0" smtClean="0"/>
          </a:p>
          <a:p>
            <a:pPr marL="342900" indent="-342900">
              <a:buAutoNum type="arabicPeriod"/>
            </a:pPr>
            <a:r>
              <a:rPr lang="hr-HR" sz="1600" b="1" dirty="0" smtClean="0"/>
              <a:t>Naučiti i osmisliti nastavne strategije povezane s PUU</a:t>
            </a:r>
            <a:endParaRPr lang="en-US" sz="1600" b="1" dirty="0" smtClean="0"/>
          </a:p>
          <a:p>
            <a:pPr marL="342900" indent="-342900" algn="ctr">
              <a:buAutoNum type="arabicPeriod"/>
            </a:pP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4343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 smtClean="0"/>
              <a:t>Edukacija u školi </a:t>
            </a:r>
            <a:r>
              <a:rPr lang="en-US" sz="1600" b="1" dirty="0" smtClean="0"/>
              <a:t>– </a:t>
            </a:r>
            <a:r>
              <a:rPr lang="hr-HR" sz="1600" b="1" dirty="0" smtClean="0"/>
              <a:t>2. godina</a:t>
            </a:r>
            <a:endParaRPr lang="en-US" sz="1600" b="1" dirty="0" smtClean="0"/>
          </a:p>
          <a:p>
            <a:pPr algn="ctr"/>
            <a:r>
              <a:rPr lang="hr-HR" sz="1600" b="1" dirty="0" smtClean="0"/>
              <a:t>Proširiti edukaciju na kolege i susjedne škole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438400" y="54864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 smtClean="0"/>
              <a:t>Edukacija u Zeničko-dobojskom kantonu – </a:t>
            </a:r>
          </a:p>
          <a:p>
            <a:pPr algn="ctr"/>
            <a:r>
              <a:rPr lang="hr-HR" sz="1600" b="1" dirty="0" smtClean="0"/>
              <a:t>3. godina</a:t>
            </a:r>
            <a:endParaRPr lang="en-US" sz="1600" b="1" dirty="0" smtClean="0"/>
          </a:p>
          <a:p>
            <a:pPr algn="ctr"/>
            <a:r>
              <a:rPr lang="hr-HR" sz="1600" b="1" dirty="0" smtClean="0"/>
              <a:t>Proširiti edukaciju na 1200 nastavnika</a:t>
            </a:r>
            <a:endParaRPr lang="en-US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3048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B0F0"/>
                </a:solidFill>
              </a:rPr>
              <a:t>Mapa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puta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za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hr-HR" sz="2800" b="1" dirty="0" smtClean="0">
                <a:solidFill>
                  <a:srgbClr val="00B0F0"/>
                </a:solidFill>
              </a:rPr>
              <a:t>ostvarenje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novih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hr-HR" sz="2800" b="1" dirty="0" smtClean="0">
                <a:solidFill>
                  <a:srgbClr val="00B0F0"/>
                </a:solidFill>
              </a:rPr>
              <a:t>PUU u Zeničko-dobojskom kantonu 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/>
              <a:t>Materijal</a:t>
            </a:r>
            <a:r>
              <a:rPr lang="en-US" b="1" dirty="0" smtClean="0"/>
              <a:t> </a:t>
            </a:r>
            <a:r>
              <a:rPr lang="hr-HR" b="1" dirty="0" smtClean="0"/>
              <a:t>br. </a:t>
            </a:r>
            <a:r>
              <a:rPr lang="en-US" b="1" dirty="0" smtClean="0"/>
              <a:t>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66800" y="304800"/>
            <a:ext cx="7010400" cy="6248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19400" y="6858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/>
              <a:t>Edukacija edukatora</a:t>
            </a:r>
            <a:r>
              <a:rPr lang="en-US" sz="2000" b="1" dirty="0" smtClean="0"/>
              <a:t> – </a:t>
            </a:r>
            <a:r>
              <a:rPr lang="hr-HR" sz="2000" b="1" dirty="0" smtClean="0"/>
              <a:t> 1. godina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2819400" y="1219200"/>
            <a:ext cx="3200400" cy="45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Radionica</a:t>
            </a:r>
            <a:r>
              <a:rPr lang="en-US" dirty="0" smtClean="0">
                <a:solidFill>
                  <a:schemeClr val="tx1"/>
                </a:solidFill>
              </a:rPr>
              <a:t>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1981200"/>
            <a:ext cx="3200400" cy="45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Radionica</a:t>
            </a:r>
            <a:r>
              <a:rPr lang="en-US" dirty="0" smtClean="0">
                <a:solidFill>
                  <a:schemeClr val="tx1"/>
                </a:solidFill>
              </a:rPr>
              <a:t>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400" y="3733800"/>
            <a:ext cx="3200400" cy="45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Radionica</a:t>
            </a:r>
            <a:r>
              <a:rPr lang="en-US" dirty="0" smtClean="0">
                <a:solidFill>
                  <a:schemeClr val="tx1"/>
                </a:solidFill>
              </a:rPr>
              <a:t>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5334000"/>
            <a:ext cx="3200400" cy="45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Radionica</a:t>
            </a:r>
            <a:r>
              <a:rPr lang="en-US" dirty="0" smtClean="0">
                <a:solidFill>
                  <a:schemeClr val="tx1"/>
                </a:solidFill>
              </a:rPr>
              <a:t>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00200" y="2743200"/>
            <a:ext cx="5791200" cy="609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Isprobavanje novih strategija podučavanja u vašim učionicama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76400" y="4495800"/>
            <a:ext cx="5791200" cy="533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Isprobavanje novih </a:t>
            </a:r>
            <a:r>
              <a:rPr lang="hr-HR" smtClean="0">
                <a:solidFill>
                  <a:schemeClr val="tx1"/>
                </a:solidFill>
              </a:rPr>
              <a:t>strategija podučavanja u </a:t>
            </a:r>
            <a:r>
              <a:rPr lang="hr-HR" dirty="0" smtClean="0">
                <a:solidFill>
                  <a:schemeClr val="tx1"/>
                </a:solidFill>
              </a:rPr>
              <a:t>vašim učionicama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419600" y="1676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419600" y="2438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419600" y="50292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419600" y="57912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124200" y="6096000"/>
            <a:ext cx="2895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2. </a:t>
            </a:r>
            <a:r>
              <a:rPr lang="en-US" dirty="0" smtClean="0"/>
              <a:t>g</a:t>
            </a:r>
            <a:r>
              <a:rPr lang="hr-HR" dirty="0" smtClean="0"/>
              <a:t>odina</a:t>
            </a:r>
            <a:r>
              <a:rPr lang="en-US" dirty="0" smtClean="0"/>
              <a:t> – </a:t>
            </a:r>
            <a:r>
              <a:rPr lang="hr-HR" dirty="0" smtClean="0"/>
              <a:t> Edukacija kolega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>
            <a:off x="4419600" y="41910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4419600" y="33528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52400" y="1524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/>
              <a:t>Materijal br.</a:t>
            </a:r>
            <a:r>
              <a:rPr lang="en-US" b="1" dirty="0" smtClean="0"/>
              <a:t> 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99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</dc:creator>
  <cp:lastModifiedBy>Snezana</cp:lastModifiedBy>
  <cp:revision>21</cp:revision>
  <dcterms:created xsi:type="dcterms:W3CDTF">2013-05-06T22:15:42Z</dcterms:created>
  <dcterms:modified xsi:type="dcterms:W3CDTF">2013-06-19T19:10:19Z</dcterms:modified>
</cp:coreProperties>
</file>