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1"/>
  </p:notesMasterIdLst>
  <p:sldIdLst>
    <p:sldId id="256" r:id="rId6"/>
    <p:sldId id="257" r:id="rId7"/>
    <p:sldId id="258" r:id="rId8"/>
    <p:sldId id="260" r:id="rId9"/>
    <p:sldId id="259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BBFDE-7261-4103-8A5A-2F3BA464D137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A38CE-3FE1-4E35-BD24-0F3502EE25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6128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A38CE-3FE1-4E35-BD24-0F3502EE251A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249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20B3C5BA-0C47-9A01-4083-CC5D577B8F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1250"/>
            <a:ext cx="12192000" cy="666750"/>
          </a:xfrm>
          <a:prstGeom prst="rect">
            <a:avLst/>
          </a:prstGeom>
        </p:spPr>
      </p:pic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6AE4F735-610B-5D5F-010B-F717DE06FE80}"/>
              </a:ext>
            </a:extLst>
          </p:cNvPr>
          <p:cNvCxnSpPr/>
          <p:nvPr userDrawn="1"/>
        </p:nvCxnSpPr>
        <p:spPr>
          <a:xfrm>
            <a:off x="2493899" y="2651338"/>
            <a:ext cx="8859330" cy="0"/>
          </a:xfrm>
          <a:prstGeom prst="line">
            <a:avLst/>
          </a:prstGeom>
          <a:ln>
            <a:solidFill>
              <a:srgbClr val="007C9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A9776B8-7EE8-8C2F-CB99-1B5B3F062F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6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9814CE-9D73-B7DA-CD0A-D605CC78F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45355CF-4B9D-2A94-7B24-2505F492E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2DCE13F-59F9-035A-BA95-2C2635976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B30F1B2-FFA1-F818-3F1D-0492F22C7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77AC973-7BBD-3153-3DCE-5C717B0E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529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6FC0B4A1-51DA-9689-FD76-047704542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3FBB4BA-9F72-6EC2-AE16-1795095FD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BEECE35-F701-5490-4DF8-561A75BFE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1C3CA7D-9158-4A50-603C-9C65FB49F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4B7C6C3-A6A9-9B13-638E-8867A84F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6634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3BB44-4CB1-F789-7B1F-F2E36C98C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DECBC-140A-51A5-4A59-B517DA2F2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7D952-DE7A-D0BC-AFFC-AA1DC2E6C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8B173-DD90-023F-14E2-C4BB22956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E5EB9-8371-D346-5BC0-8C44CF83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3990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B27EE-6C75-A13E-E9DA-3CEFB78E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4DBC6-FEC5-8308-97E5-11EFA3892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54D20-F9B3-5AEA-C027-B8BE9F7D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ACD30-4EEF-96DB-729C-02C08C58E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D5E1-A5BB-8DE0-105E-32F21CE9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3987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126AF-1D12-1220-F09D-868BC3C59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91554-4E55-3F15-B8D9-685171043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FD497-F7EF-CEE0-8D59-3D5D3F13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68FD4-27FE-F63C-F01A-EBA38C7CE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7EDC4-4F3C-43BE-2E4D-0E67E021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8882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50459-34E6-74F3-8D7F-227473863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94B56-372E-ABF2-D1EC-D46084A0D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5C537-B55A-31B5-93F4-1D2C12ECF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163A3-C1AB-44A7-D5D9-DCD432204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90B1D-0A4C-5468-5A44-9706D4A8A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82168-8498-DEB6-B402-8E2842076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8533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FD88-B811-F4A6-C288-E56FD95B1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69CB5-5444-30FE-A5C9-9CA10C0DA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278C1-7ECB-1BCA-8E94-958EDE702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89EA8-8EC6-112F-E1C7-79A084D69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65D44C-E248-C29A-B501-744A59B6C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2C1394-2444-1AA7-D538-BBFC9C0A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19299B-8179-CCEF-88EC-EDB54B28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A31116-7CE6-757C-F045-009B48B4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5639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9EC89-996D-2AFE-C38D-A61CC85BF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FCFA04-B311-857C-C769-D72A36222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AE4F23-3AB0-939B-9E39-C5640ACE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E1C4B-20F1-35CD-9F88-FA6AC26AD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4591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2D0BE1-5C85-096F-B215-5F87F805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5A71B0-15A9-B8C2-5CD2-52CC781A2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DA048-BE2F-3179-9403-7785F92C4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0017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8311-6AA5-76F0-57B5-45C3F6FAF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BF29B-36FA-0417-5A10-D35C7C875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54668-FEB7-EBF0-D160-7F3179957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15202-1838-FCBC-7233-83FE17B4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D8577-5DD2-0975-9C03-54DFF5835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20ECD-D5C7-701F-0634-37701C6B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220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0">
            <a:extLst>
              <a:ext uri="{FF2B5EF4-FFF2-40B4-BE49-F238E27FC236}">
                <a16:creationId xmlns:a16="http://schemas.microsoft.com/office/drawing/2014/main" id="{3BB8C943-59DB-E20D-6830-46562F19B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1774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C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/>
              <a:t>Naslov</a:t>
            </a:r>
          </a:p>
        </p:txBody>
      </p:sp>
      <p:sp>
        <p:nvSpPr>
          <p:cNvPr id="15" name="Označba mesta vsebine 2">
            <a:extLst>
              <a:ext uri="{FF2B5EF4-FFF2-40B4-BE49-F238E27FC236}">
                <a16:creationId xmlns:a16="http://schemas.microsoft.com/office/drawing/2014/main" id="{5EECD618-1445-73E4-4936-F2EC1890B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9419E8-D4BC-2F85-E595-27321C5628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A13C2A-6E79-7B7A-0F77-F73D51913D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1950"/>
            <a:ext cx="12192000" cy="1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87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EE30D-03DD-9E44-F954-444D61C43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71BF1E-837C-AF33-5760-85FA54BB1D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E2ED2-6767-ED40-C373-647C6AC68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E2D57-CFAD-2DB0-6FD5-A12D4982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8188B-7D95-ECD8-6F17-D8ACAC5CB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7F009-90BB-2156-47EE-D13D9AFAE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5465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72E21-196B-45AB-DD47-694824D30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94DDDF-ECD9-B1FA-8D93-DE90C1059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618E8-6B9A-7AB5-2DC4-393C8493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48ABE-606B-0227-9006-497D4C3AE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6380D-CFE0-4E07-CE14-96646F76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2652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EE2E14-4C90-0BD3-F493-39B1B76B2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082A24-B81A-2E45-60F1-2CFC85F6B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8D096-DB55-7C08-F73B-66032DCE1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3E3C3-7672-3F93-BA1C-1364691C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BDF1B-A184-6799-A6C4-F8D79FDC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619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91DFB1-70FE-E674-AF6E-004B6FDA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5C3B3E9-6ABB-33A7-A3E8-3AE8F9975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6DD4620-BD0E-4632-8A03-707FB0AD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64D2175-ADF1-4E1E-D4DF-0695D302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A1F7DE7-A8A1-18A0-6B3A-292249C21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760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665EC2-BA20-25C2-4F06-B3038661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C74462E-2E38-54F0-1882-1DCC0B9CA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A1AF97F-A01E-0F7B-DD6C-B5448C35A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B6F6E0A-D74E-395F-6B26-87C5E354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19C4EE6-C475-4948-5B4B-C75F6F93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4AA757A-103E-4C61-8BBF-738D59D7C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656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A5F9E4-C2FF-EE03-159B-ACA6258F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53275B6-5AAD-5938-38F4-3B35FBC77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8F05586-2929-0CA5-E0C0-9096BA419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F2A092E7-AA46-603A-D3E7-F2D506E55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4855159-078F-5202-51FC-9F3889896A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61EAFBE-5BD5-75E2-F627-8F55D3D58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A27DFBB-E547-9C85-BC6B-31942BC1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6B11330-BDA5-81A8-BF20-B3EB242D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374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872611-0207-75C5-C8AB-8E5714C5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DDE4A043-5D1F-2788-D57D-FE6C1CF81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D49CFB3A-AEFD-E0DF-1173-B9E05E9D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E6A5C29-2867-3239-5912-6B0F5EFD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467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89ACFF9A-B504-40C9-C0D2-767F2E7C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C879788-439E-F17F-3BBF-A5496033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546EF7B-9BB6-79D7-E2EF-623545A2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12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17A405-97EE-4AC0-4BF9-7FB955748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EFAF371-76E6-0A55-0291-2A792E389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D20E0A1-6909-6BB1-38BE-1571F97CD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5AA827F-1AF8-B1EA-9602-3EB1B5B9E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3F1D76A-89FB-7602-FD18-EDBC3FD66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C195807-40A1-3996-9332-5B0D4BA62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871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66FCE2-EAB8-E6B0-5522-059C6DC8B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33D1FF4-7845-E362-64C8-DE1FE33804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5CD8AE3-8AD5-76BC-8961-68241DC6C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31509D6-9DD0-81BC-6919-B66EC83EF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3F777A6-5CB5-73F1-0D6E-AD94F33B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35D7399-F640-B3F4-0E8D-F0CC46FA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001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1F4A2469-8D62-FE0B-F1FE-93DF98C6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D54D5BE-2A9E-C693-7031-D38F11921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96E25B7-D810-B26F-1BB8-AC0276C6E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C81A88-4A21-4EC2-9E92-3D0FE17FAFFE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FB37839-9EEE-EE37-C72E-981BFFBE6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7AAE4F9-10D0-9DE0-8DB9-CFE26B713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420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15431F-4196-3771-83EA-9D76F5F1A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6B91D-335E-2865-1FE4-604D2F584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E4F61-2E1F-8E2B-04AA-859325704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CBB488-3462-469C-A004-D6E0C040578B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E8F3D-A237-8E9E-3F00-FF3797E26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5B61A-5D25-618F-9E64-9C0C8629B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48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BC93EC5-E0C2-FEE3-3B5B-A06F0903DA39}"/>
              </a:ext>
            </a:extLst>
          </p:cNvPr>
          <p:cNvSpPr txBox="1"/>
          <p:nvPr/>
        </p:nvSpPr>
        <p:spPr>
          <a:xfrm>
            <a:off x="2395728" y="2103120"/>
            <a:ext cx="402336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l-SI" sz="1600" dirty="0">
                <a:solidFill>
                  <a:srgbClr val="007C92"/>
                </a:solidFill>
                <a:latin typeface="Calibri"/>
                <a:ea typeface="Calibri"/>
                <a:cs typeface="Calibri"/>
              </a:rPr>
              <a:t>Mag. </a:t>
            </a:r>
            <a:r>
              <a:rPr lang="sl-SI" sz="1600" dirty="0" err="1">
                <a:solidFill>
                  <a:srgbClr val="007C92"/>
                </a:solidFill>
                <a:latin typeface="Calibri"/>
                <a:ea typeface="Calibri"/>
                <a:cs typeface="Calibri"/>
              </a:rPr>
              <a:t>Bernadetta</a:t>
            </a:r>
            <a:r>
              <a:rPr lang="sl-SI" sz="1600" dirty="0">
                <a:solidFill>
                  <a:srgbClr val="007C92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sl-SI" sz="1600" dirty="0" err="1">
                <a:solidFill>
                  <a:srgbClr val="007C92"/>
                </a:solidFill>
                <a:latin typeface="Calibri"/>
                <a:ea typeface="Calibri"/>
                <a:cs typeface="Calibri"/>
              </a:rPr>
              <a:t>Horváth</a:t>
            </a:r>
            <a:endParaRPr lang="sl-SI" sz="1600" dirty="0">
              <a:solidFill>
                <a:srgbClr val="007C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89D173F-22D5-0FA8-C4FE-032D520C48BD}"/>
              </a:ext>
            </a:extLst>
          </p:cNvPr>
          <p:cNvSpPr txBox="1"/>
          <p:nvPr/>
        </p:nvSpPr>
        <p:spPr>
          <a:xfrm>
            <a:off x="2395728" y="2666793"/>
            <a:ext cx="40233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rgbClr val="007C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Vloga skupnih ciljev v prenovljenih KZ in njihovo uresničevanje  pri pouku družboslovnih predmetov SPI, NPI</a:t>
            </a:r>
          </a:p>
        </p:txBody>
      </p:sp>
    </p:spTree>
    <p:extLst>
      <p:ext uri="{BB962C8B-B14F-4D97-AF65-F5344CB8AC3E}">
        <p14:creationId xmlns:p14="http://schemas.microsoft.com/office/powerpoint/2010/main" val="44031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16D5EE-3FEA-B3AE-BA87-9093BE147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Skupni cilji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1ED89FE-725D-598F-1334-2B15E73830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dirty="0">
                <a:solidFill>
                  <a:prstClr val="black"/>
                </a:solidFill>
              </a:rPr>
              <a:t>J</a:t>
            </a: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ezik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državljanstvo, umetnost in kultura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Trajnostni razvoj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Zdravje in dobrobit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Digitalna kompetentnost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Podjetnost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961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37DE1-D728-2F08-0661-CD1D8E581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/>
              <a:t>Področje skupnih ciljev: Jezik, državljanstvo, kultura in umetnost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85F73AB-C7AF-1279-B773-014D8D1153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/>
              <a:t>Razvija zmožnosti izražanja v različnih besedilnih vrstah (referat, plakat, povzetek, opis, pogovor itd.) pri posameznih predmetih</a:t>
            </a:r>
          </a:p>
          <a:p>
            <a:r>
              <a:rPr lang="sl-SI" dirty="0"/>
              <a:t>spoznava strokovno terminologijo</a:t>
            </a:r>
          </a:p>
          <a:p>
            <a:r>
              <a:rPr lang="sl-SI" dirty="0"/>
              <a:t>Razvija bralno pismenost (izbira raznolika bralna gradiva, jih razume, poglobljeno analizira in kritično vrednoti)</a:t>
            </a:r>
          </a:p>
          <a:p>
            <a:r>
              <a:rPr lang="sl-SI" dirty="0"/>
              <a:t>Je radoveden in raziskuje materiale in umetniške jezike, se z njimi izraža, razvija domišljijo ter poglablja in širi znanje tudi na neumetniških področjih.</a:t>
            </a:r>
          </a:p>
          <a:p>
            <a:r>
              <a:rPr lang="sl-SI" dirty="0"/>
              <a:t>Razvija občutljivost za moralna vprašanja ter sposobnosti, da o njih razmišlja skupaj z drugimi.</a:t>
            </a:r>
          </a:p>
          <a:p>
            <a:r>
              <a:rPr lang="sl-SI" dirty="0"/>
              <a:t>V varnem, odprtem in spodbudnem učnem okolju svobodno izraža želje in udejanja ustvarjalne ideje. </a:t>
            </a:r>
          </a:p>
        </p:txBody>
      </p:sp>
    </p:spTree>
    <p:extLst>
      <p:ext uri="{BB962C8B-B14F-4D97-AF65-F5344CB8AC3E}">
        <p14:creationId xmlns:p14="http://schemas.microsoft.com/office/powerpoint/2010/main" val="3853016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BA1D92-8B6D-4328-A87E-0F43A4C4D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Tema: Dinamični čas od prve polovice 19. stoletja do začetka druge svetovne vojne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160AB56-8147-434A-8C89-8FBFE17ADC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Slovenci od marčne revolucije do izbruha druge svetovne vojne</a:t>
            </a:r>
          </a:p>
          <a:p>
            <a:r>
              <a:rPr lang="sl-SI" sz="2200" dirty="0"/>
              <a:t>Cilji:</a:t>
            </a:r>
          </a:p>
          <a:p>
            <a:pPr>
              <a:buFontTx/>
              <a:buChar char="-"/>
            </a:pPr>
            <a:r>
              <a:rPr lang="sl-SI" sz="2200" dirty="0"/>
              <a:t>spoznavanje najpomembnejših dosežkov Slovencev do začetka druge svetovne vojne;</a:t>
            </a:r>
          </a:p>
          <a:p>
            <a:pPr>
              <a:buFontTx/>
              <a:buChar char="-"/>
            </a:pPr>
            <a:r>
              <a:rPr lang="sl-SI" sz="2200" dirty="0"/>
              <a:t>razume razloge in težnje Slovencev po narodni samostojnosti in posledice teh prizadevanj;</a:t>
            </a:r>
          </a:p>
          <a:p>
            <a:pPr>
              <a:buFontTx/>
              <a:buChar char="-"/>
            </a:pPr>
            <a:r>
              <a:rPr lang="sl-SI" sz="2200" dirty="0"/>
              <a:t>spozna vpliv prve svetovne vojne na vsakdanje življenje Slovencev in značilnosti prve svetovne vojne;</a:t>
            </a:r>
          </a:p>
          <a:p>
            <a:pPr>
              <a:buFontTx/>
              <a:buChar char="-"/>
            </a:pPr>
            <a:r>
              <a:rPr lang="sl-SI" sz="2200" dirty="0"/>
              <a:t>vrednosti odločitve Slovencev za izstop iz habsburške monarhije ter vzpostavitev jugoslovanske državne tvorbe do začetka druge svetovne vojne;</a:t>
            </a:r>
          </a:p>
          <a:p>
            <a:pPr>
              <a:buFontTx/>
              <a:buChar char="-"/>
            </a:pPr>
            <a:r>
              <a:rPr lang="sl-SI" sz="2200" dirty="0"/>
              <a:t>spozna pomnike svojega kraja, ki so povezani z njegovim poklicem in so nastali med obema vojnama.</a:t>
            </a:r>
          </a:p>
        </p:txBody>
      </p:sp>
    </p:spTree>
    <p:extLst>
      <p:ext uri="{BB962C8B-B14F-4D97-AF65-F5344CB8AC3E}">
        <p14:creationId xmlns:p14="http://schemas.microsoft.com/office/powerpoint/2010/main" val="1029936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3DE8D41-F414-4EF6-8E5C-CDD490AB3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419" y="1630524"/>
            <a:ext cx="6389162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9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894AD3F4AB634DA9C1664C45234F54" ma:contentTypeVersion="3" ma:contentTypeDescription="Create a new document." ma:contentTypeScope="" ma:versionID="504955e9a078f93e4d9c3bc1d764f1b1">
  <xsd:schema xmlns:xsd="http://www.w3.org/2001/XMLSchema" xmlns:xs="http://www.w3.org/2001/XMLSchema" xmlns:p="http://schemas.microsoft.com/office/2006/metadata/properties" xmlns:ns2="26980bc3-424e-477e-91f7-1fae6843f327" targetNamespace="http://schemas.microsoft.com/office/2006/metadata/properties" ma:root="true" ma:fieldsID="35227aadf71409a6a777e58b5fbb5f33" ns2:_="">
    <xsd:import namespace="26980bc3-424e-477e-91f7-1fae6843f3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80bc3-424e-477e-91f7-1fae6843f3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7A75EB-37ED-4743-88B1-FF49D63C0010}">
  <ds:schemaRefs>
    <ds:schemaRef ds:uri="a9e71bab-8d91-4ad3-8236-76f6b1161525"/>
    <ds:schemaRef ds:uri="d432854d-2198-48c5-9bb5-f073f9387e1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D66C5B5-2E16-4C51-BA7D-543690843D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9D54DF-F3FF-4C0F-A089-DD5C5A63F6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980bc3-424e-477e-91f7-1fae6843f3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251</Words>
  <Application>Microsoft Office PowerPoint</Application>
  <PresentationFormat>Širokozaslonsko</PresentationFormat>
  <Paragraphs>24</Paragraphs>
  <Slides>5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Officeova tema</vt:lpstr>
      <vt:lpstr>Custom Design</vt:lpstr>
      <vt:lpstr>PowerPointova predstavitev</vt:lpstr>
      <vt:lpstr>Skupni cilji</vt:lpstr>
      <vt:lpstr>Področje skupnih ciljev: Jezik, državljanstvo, kultura in umetnost</vt:lpstr>
      <vt:lpstr>Tema: Dinamični čas od prve polovice 19. stoletja do začetka druge svetovne vojne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Zvonka Kos</dc:creator>
  <cp:lastModifiedBy>Jožica Gramc</cp:lastModifiedBy>
  <cp:revision>11</cp:revision>
  <dcterms:created xsi:type="dcterms:W3CDTF">2025-03-07T15:04:14Z</dcterms:created>
  <dcterms:modified xsi:type="dcterms:W3CDTF">2026-05-07T09:00:43Z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0x0101004D894AD3F4AB634DA9C1664C45234F54</vt:lpwstr>
  </property>
</Properties>
</file>