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9"/>
  </p:notesMasterIdLst>
  <p:sldIdLst>
    <p:sldId id="256" r:id="rId6"/>
    <p:sldId id="257" r:id="rId7"/>
    <p:sldId id="594" r:id="rId8"/>
    <p:sldId id="4144" r:id="rId9"/>
    <p:sldId id="4226" r:id="rId10"/>
    <p:sldId id="4227" r:id="rId11"/>
    <p:sldId id="258" r:id="rId12"/>
    <p:sldId id="4228" r:id="rId13"/>
    <p:sldId id="4230" r:id="rId14"/>
    <p:sldId id="4232" r:id="rId15"/>
    <p:sldId id="4233" r:id="rId16"/>
    <p:sldId id="4234" r:id="rId17"/>
    <p:sldId id="4235" r:id="rId18"/>
    <p:sldId id="4185" r:id="rId19"/>
    <p:sldId id="4164" r:id="rId20"/>
    <p:sldId id="4186" r:id="rId21"/>
    <p:sldId id="4183" r:id="rId22"/>
    <p:sldId id="4166" r:id="rId23"/>
    <p:sldId id="4167" r:id="rId24"/>
    <p:sldId id="4168" r:id="rId25"/>
    <p:sldId id="4171" r:id="rId26"/>
    <p:sldId id="4170" r:id="rId27"/>
    <p:sldId id="4172" r:id="rId28"/>
    <p:sldId id="4169" r:id="rId29"/>
    <p:sldId id="4173" r:id="rId30"/>
    <p:sldId id="4204" r:id="rId31"/>
    <p:sldId id="4238" r:id="rId32"/>
    <p:sldId id="280" r:id="rId33"/>
    <p:sldId id="4236" r:id="rId34"/>
    <p:sldId id="4237" r:id="rId35"/>
    <p:sldId id="4139" r:id="rId36"/>
    <p:sldId id="4229" r:id="rId37"/>
    <p:sldId id="588" r:id="rId3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7"/>
    <p:restoredTop sz="91027"/>
  </p:normalViewPr>
  <p:slideViewPr>
    <p:cSldViewPr snapToGrid="0">
      <p:cViewPr varScale="1">
        <p:scale>
          <a:sx n="71" d="100"/>
          <a:sy n="71" d="100"/>
        </p:scale>
        <p:origin x="3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AD518A-F76B-7646-BDD2-6D4803D570A0}" type="doc">
      <dgm:prSet loTypeId="urn:microsoft.com/office/officeart/2005/8/layout/gear1" loCatId="" qsTypeId="urn:microsoft.com/office/officeart/2005/8/quickstyle/simple1" qsCatId="simple" csTypeId="urn:microsoft.com/office/officeart/2005/8/colors/colorful4" csCatId="colorful" phldr="1"/>
      <dgm:spPr/>
    </dgm:pt>
    <dgm:pt modelId="{EE7E001B-0506-E746-B40D-C4F0E8D0CE50}">
      <dgm:prSet phldrT="[Text]"/>
      <dgm:spPr/>
      <dgm:t>
        <a:bodyPr/>
        <a:lstStyle/>
        <a:p>
          <a:r>
            <a:rPr lang="en-GB" dirty="0"/>
            <a:t>VEŠČINE</a:t>
          </a:r>
        </a:p>
      </dgm:t>
    </dgm:pt>
    <dgm:pt modelId="{36C614D7-D90D-694C-B2D5-4719F579DE37}" type="parTrans" cxnId="{BB7ADB4B-B6E0-A549-963E-66CA4D2280B9}">
      <dgm:prSet/>
      <dgm:spPr/>
      <dgm:t>
        <a:bodyPr/>
        <a:lstStyle/>
        <a:p>
          <a:endParaRPr lang="en-GB"/>
        </a:p>
      </dgm:t>
    </dgm:pt>
    <dgm:pt modelId="{821C7B86-AB51-024F-B1F8-64917E9BD3D2}" type="sibTrans" cxnId="{BB7ADB4B-B6E0-A549-963E-66CA4D2280B9}">
      <dgm:prSet/>
      <dgm:spPr/>
      <dgm:t>
        <a:bodyPr/>
        <a:lstStyle/>
        <a:p>
          <a:endParaRPr lang="en-GB"/>
        </a:p>
      </dgm:t>
    </dgm:pt>
    <dgm:pt modelId="{B5BA2F71-8A4E-614A-9B44-211DAF6FBD1E}">
      <dgm:prSet phldrT="[Text]"/>
      <dgm:spPr/>
      <dgm:t>
        <a:bodyPr/>
        <a:lstStyle/>
        <a:p>
          <a:r>
            <a:rPr lang="en-GB" dirty="0"/>
            <a:t>ZNANJE</a:t>
          </a:r>
        </a:p>
      </dgm:t>
    </dgm:pt>
    <dgm:pt modelId="{5F2E870F-A452-E640-91D4-51D24B7D9894}" type="parTrans" cxnId="{311D1812-C401-3247-8D0C-3EC1C8898B1C}">
      <dgm:prSet/>
      <dgm:spPr/>
      <dgm:t>
        <a:bodyPr/>
        <a:lstStyle/>
        <a:p>
          <a:endParaRPr lang="en-GB"/>
        </a:p>
      </dgm:t>
    </dgm:pt>
    <dgm:pt modelId="{E7D3BA24-B667-9D4C-906C-1526AF91EC95}" type="sibTrans" cxnId="{311D1812-C401-3247-8D0C-3EC1C8898B1C}">
      <dgm:prSet/>
      <dgm:spPr/>
      <dgm:t>
        <a:bodyPr/>
        <a:lstStyle/>
        <a:p>
          <a:endParaRPr lang="en-GB"/>
        </a:p>
      </dgm:t>
    </dgm:pt>
    <dgm:pt modelId="{72CF52B4-2363-FE48-B624-36BD47FCC434}">
      <dgm:prSet phldrT="[Text]"/>
      <dgm:spPr/>
      <dgm:t>
        <a:bodyPr/>
        <a:lstStyle/>
        <a:p>
          <a:r>
            <a:rPr lang="en-GB" dirty="0"/>
            <a:t>STALIŠČA</a:t>
          </a:r>
        </a:p>
      </dgm:t>
    </dgm:pt>
    <dgm:pt modelId="{0F96F07A-55B9-104B-8C26-A5D1AC0ACDBA}" type="parTrans" cxnId="{B4A7C4EC-656A-FD40-A15B-E205332AAD19}">
      <dgm:prSet/>
      <dgm:spPr/>
      <dgm:t>
        <a:bodyPr/>
        <a:lstStyle/>
        <a:p>
          <a:endParaRPr lang="en-GB"/>
        </a:p>
      </dgm:t>
    </dgm:pt>
    <dgm:pt modelId="{EA4BC496-0DEB-A44B-BD2F-D0BD7CD0171D}" type="sibTrans" cxnId="{B4A7C4EC-656A-FD40-A15B-E205332AAD19}">
      <dgm:prSet/>
      <dgm:spPr/>
      <dgm:t>
        <a:bodyPr/>
        <a:lstStyle/>
        <a:p>
          <a:endParaRPr lang="en-GB"/>
        </a:p>
      </dgm:t>
    </dgm:pt>
    <dgm:pt modelId="{37C65E26-9BD8-C94E-9DAB-0FAA79B648ED}" type="pres">
      <dgm:prSet presAssocID="{3BAD518A-F76B-7646-BDD2-6D4803D570A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CEC0A12-F118-6D49-AAC7-9F138DB57ACF}" type="pres">
      <dgm:prSet presAssocID="{EE7E001B-0506-E746-B40D-C4F0E8D0CE50}" presName="gear1" presStyleLbl="node1" presStyleIdx="0" presStyleCnt="3">
        <dgm:presLayoutVars>
          <dgm:chMax val="1"/>
          <dgm:bulletEnabled val="1"/>
        </dgm:presLayoutVars>
      </dgm:prSet>
      <dgm:spPr/>
    </dgm:pt>
    <dgm:pt modelId="{53A870FA-9D9D-8648-88E5-A9EE8DF846AF}" type="pres">
      <dgm:prSet presAssocID="{EE7E001B-0506-E746-B40D-C4F0E8D0CE50}" presName="gear1srcNode" presStyleLbl="node1" presStyleIdx="0" presStyleCnt="3"/>
      <dgm:spPr/>
    </dgm:pt>
    <dgm:pt modelId="{A59EAF0D-4B78-AF41-B46A-EDB2CFD3F8B1}" type="pres">
      <dgm:prSet presAssocID="{EE7E001B-0506-E746-B40D-C4F0E8D0CE50}" presName="gear1dstNode" presStyleLbl="node1" presStyleIdx="0" presStyleCnt="3"/>
      <dgm:spPr/>
    </dgm:pt>
    <dgm:pt modelId="{1A190267-4064-064C-B09E-CACBC71115F7}" type="pres">
      <dgm:prSet presAssocID="{B5BA2F71-8A4E-614A-9B44-211DAF6FBD1E}" presName="gear2" presStyleLbl="node1" presStyleIdx="1" presStyleCnt="3">
        <dgm:presLayoutVars>
          <dgm:chMax val="1"/>
          <dgm:bulletEnabled val="1"/>
        </dgm:presLayoutVars>
      </dgm:prSet>
      <dgm:spPr/>
    </dgm:pt>
    <dgm:pt modelId="{CAE31718-5BF1-F145-BC73-D2B7B4795FB8}" type="pres">
      <dgm:prSet presAssocID="{B5BA2F71-8A4E-614A-9B44-211DAF6FBD1E}" presName="gear2srcNode" presStyleLbl="node1" presStyleIdx="1" presStyleCnt="3"/>
      <dgm:spPr/>
    </dgm:pt>
    <dgm:pt modelId="{6DC0225D-02CD-174B-9BA0-4EE91812FC23}" type="pres">
      <dgm:prSet presAssocID="{B5BA2F71-8A4E-614A-9B44-211DAF6FBD1E}" presName="gear2dstNode" presStyleLbl="node1" presStyleIdx="1" presStyleCnt="3"/>
      <dgm:spPr/>
    </dgm:pt>
    <dgm:pt modelId="{8C4967A8-0D19-B04F-BE4B-3BE81797436D}" type="pres">
      <dgm:prSet presAssocID="{72CF52B4-2363-FE48-B624-36BD47FCC434}" presName="gear3" presStyleLbl="node1" presStyleIdx="2" presStyleCnt="3"/>
      <dgm:spPr/>
    </dgm:pt>
    <dgm:pt modelId="{499C069C-2844-CC48-BAE1-59E82E829BE7}" type="pres">
      <dgm:prSet presAssocID="{72CF52B4-2363-FE48-B624-36BD47FCC434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60059724-6DA6-9F40-94D8-30F5A403D51C}" type="pres">
      <dgm:prSet presAssocID="{72CF52B4-2363-FE48-B624-36BD47FCC434}" presName="gear3srcNode" presStyleLbl="node1" presStyleIdx="2" presStyleCnt="3"/>
      <dgm:spPr/>
    </dgm:pt>
    <dgm:pt modelId="{3A1235EB-71D5-C041-8A4E-34EB90F2647D}" type="pres">
      <dgm:prSet presAssocID="{72CF52B4-2363-FE48-B624-36BD47FCC434}" presName="gear3dstNode" presStyleLbl="node1" presStyleIdx="2" presStyleCnt="3"/>
      <dgm:spPr/>
    </dgm:pt>
    <dgm:pt modelId="{93D889A0-C309-BE43-A3BE-4FF12D437BE5}" type="pres">
      <dgm:prSet presAssocID="{821C7B86-AB51-024F-B1F8-64917E9BD3D2}" presName="connector1" presStyleLbl="sibTrans2D1" presStyleIdx="0" presStyleCnt="3"/>
      <dgm:spPr/>
    </dgm:pt>
    <dgm:pt modelId="{ACEAEC4E-D2B4-7B43-8959-4912ACCA79CA}" type="pres">
      <dgm:prSet presAssocID="{E7D3BA24-B667-9D4C-906C-1526AF91EC95}" presName="connector2" presStyleLbl="sibTrans2D1" presStyleIdx="1" presStyleCnt="3"/>
      <dgm:spPr/>
    </dgm:pt>
    <dgm:pt modelId="{76EFC67D-0039-8D4F-9904-440A425DD23C}" type="pres">
      <dgm:prSet presAssocID="{EA4BC496-0DEB-A44B-BD2F-D0BD7CD0171D}" presName="connector3" presStyleLbl="sibTrans2D1" presStyleIdx="2" presStyleCnt="3"/>
      <dgm:spPr/>
    </dgm:pt>
  </dgm:ptLst>
  <dgm:cxnLst>
    <dgm:cxn modelId="{5A7AE00E-EBB1-524A-A83F-26AF1F9003BD}" type="presOf" srcId="{EE7E001B-0506-E746-B40D-C4F0E8D0CE50}" destId="{A59EAF0D-4B78-AF41-B46A-EDB2CFD3F8B1}" srcOrd="2" destOrd="0" presId="urn:microsoft.com/office/officeart/2005/8/layout/gear1"/>
    <dgm:cxn modelId="{311D1812-C401-3247-8D0C-3EC1C8898B1C}" srcId="{3BAD518A-F76B-7646-BDD2-6D4803D570A0}" destId="{B5BA2F71-8A4E-614A-9B44-211DAF6FBD1E}" srcOrd="1" destOrd="0" parTransId="{5F2E870F-A452-E640-91D4-51D24B7D9894}" sibTransId="{E7D3BA24-B667-9D4C-906C-1526AF91EC95}"/>
    <dgm:cxn modelId="{D06E0B14-4EA3-B64A-A44F-F59D9ACF0ACE}" type="presOf" srcId="{EA4BC496-0DEB-A44B-BD2F-D0BD7CD0171D}" destId="{76EFC67D-0039-8D4F-9904-440A425DD23C}" srcOrd="0" destOrd="0" presId="urn:microsoft.com/office/officeart/2005/8/layout/gear1"/>
    <dgm:cxn modelId="{91B4F61C-C942-C047-9AAB-582E13634269}" type="presOf" srcId="{3BAD518A-F76B-7646-BDD2-6D4803D570A0}" destId="{37C65E26-9BD8-C94E-9DAB-0FAA79B648ED}" srcOrd="0" destOrd="0" presId="urn:microsoft.com/office/officeart/2005/8/layout/gear1"/>
    <dgm:cxn modelId="{9B949E2B-3E90-CD46-B9FD-8D05174052AD}" type="presOf" srcId="{EE7E001B-0506-E746-B40D-C4F0E8D0CE50}" destId="{53A870FA-9D9D-8648-88E5-A9EE8DF846AF}" srcOrd="1" destOrd="0" presId="urn:microsoft.com/office/officeart/2005/8/layout/gear1"/>
    <dgm:cxn modelId="{951C6E2E-4309-3F45-AB1B-A83E3F3BC494}" type="presOf" srcId="{72CF52B4-2363-FE48-B624-36BD47FCC434}" destId="{60059724-6DA6-9F40-94D8-30F5A403D51C}" srcOrd="2" destOrd="0" presId="urn:microsoft.com/office/officeart/2005/8/layout/gear1"/>
    <dgm:cxn modelId="{B0FD3F68-5905-C045-9E8D-0A34598CB4F6}" type="presOf" srcId="{B5BA2F71-8A4E-614A-9B44-211DAF6FBD1E}" destId="{6DC0225D-02CD-174B-9BA0-4EE91812FC23}" srcOrd="2" destOrd="0" presId="urn:microsoft.com/office/officeart/2005/8/layout/gear1"/>
    <dgm:cxn modelId="{BB7ADB4B-B6E0-A549-963E-66CA4D2280B9}" srcId="{3BAD518A-F76B-7646-BDD2-6D4803D570A0}" destId="{EE7E001B-0506-E746-B40D-C4F0E8D0CE50}" srcOrd="0" destOrd="0" parTransId="{36C614D7-D90D-694C-B2D5-4719F579DE37}" sibTransId="{821C7B86-AB51-024F-B1F8-64917E9BD3D2}"/>
    <dgm:cxn modelId="{3D65FE4B-6EFA-FE4E-8FD4-05F4F33056E7}" type="presOf" srcId="{821C7B86-AB51-024F-B1F8-64917E9BD3D2}" destId="{93D889A0-C309-BE43-A3BE-4FF12D437BE5}" srcOrd="0" destOrd="0" presId="urn:microsoft.com/office/officeart/2005/8/layout/gear1"/>
    <dgm:cxn modelId="{7A2D1B4C-AEE9-9C43-8C0E-06E6BBAAA678}" type="presOf" srcId="{B5BA2F71-8A4E-614A-9B44-211DAF6FBD1E}" destId="{1A190267-4064-064C-B09E-CACBC71115F7}" srcOrd="0" destOrd="0" presId="urn:microsoft.com/office/officeart/2005/8/layout/gear1"/>
    <dgm:cxn modelId="{077A116F-55F3-0247-B415-56D84D0B22C5}" type="presOf" srcId="{72CF52B4-2363-FE48-B624-36BD47FCC434}" destId="{8C4967A8-0D19-B04F-BE4B-3BE81797436D}" srcOrd="0" destOrd="0" presId="urn:microsoft.com/office/officeart/2005/8/layout/gear1"/>
    <dgm:cxn modelId="{83FB6B56-B996-1646-80E1-F5E0C0EC4B74}" type="presOf" srcId="{E7D3BA24-B667-9D4C-906C-1526AF91EC95}" destId="{ACEAEC4E-D2B4-7B43-8959-4912ACCA79CA}" srcOrd="0" destOrd="0" presId="urn:microsoft.com/office/officeart/2005/8/layout/gear1"/>
    <dgm:cxn modelId="{2EB40B7E-4CC9-D94C-B908-F5BDB3B32161}" type="presOf" srcId="{EE7E001B-0506-E746-B40D-C4F0E8D0CE50}" destId="{BCEC0A12-F118-6D49-AAC7-9F138DB57ACF}" srcOrd="0" destOrd="0" presId="urn:microsoft.com/office/officeart/2005/8/layout/gear1"/>
    <dgm:cxn modelId="{CA35D880-DBEE-CF46-9221-A074D075BC4C}" type="presOf" srcId="{72CF52B4-2363-FE48-B624-36BD47FCC434}" destId="{3A1235EB-71D5-C041-8A4E-34EB90F2647D}" srcOrd="3" destOrd="0" presId="urn:microsoft.com/office/officeart/2005/8/layout/gear1"/>
    <dgm:cxn modelId="{DA1E578D-3952-9C49-8748-533A380178AD}" type="presOf" srcId="{72CF52B4-2363-FE48-B624-36BD47FCC434}" destId="{499C069C-2844-CC48-BAE1-59E82E829BE7}" srcOrd="1" destOrd="0" presId="urn:microsoft.com/office/officeart/2005/8/layout/gear1"/>
    <dgm:cxn modelId="{E954F9B5-E61F-FF4B-A3A1-51652D579B73}" type="presOf" srcId="{B5BA2F71-8A4E-614A-9B44-211DAF6FBD1E}" destId="{CAE31718-5BF1-F145-BC73-D2B7B4795FB8}" srcOrd="1" destOrd="0" presId="urn:microsoft.com/office/officeart/2005/8/layout/gear1"/>
    <dgm:cxn modelId="{B4A7C4EC-656A-FD40-A15B-E205332AAD19}" srcId="{3BAD518A-F76B-7646-BDD2-6D4803D570A0}" destId="{72CF52B4-2363-FE48-B624-36BD47FCC434}" srcOrd="2" destOrd="0" parTransId="{0F96F07A-55B9-104B-8C26-A5D1AC0ACDBA}" sibTransId="{EA4BC496-0DEB-A44B-BD2F-D0BD7CD0171D}"/>
    <dgm:cxn modelId="{B524CDF1-4589-A14C-9A78-550ED46BCC86}" type="presParOf" srcId="{37C65E26-9BD8-C94E-9DAB-0FAA79B648ED}" destId="{BCEC0A12-F118-6D49-AAC7-9F138DB57ACF}" srcOrd="0" destOrd="0" presId="urn:microsoft.com/office/officeart/2005/8/layout/gear1"/>
    <dgm:cxn modelId="{CA9197CE-B145-0748-8C93-259B8F07F048}" type="presParOf" srcId="{37C65E26-9BD8-C94E-9DAB-0FAA79B648ED}" destId="{53A870FA-9D9D-8648-88E5-A9EE8DF846AF}" srcOrd="1" destOrd="0" presId="urn:microsoft.com/office/officeart/2005/8/layout/gear1"/>
    <dgm:cxn modelId="{AFC3C794-BC63-1046-8876-029C776A6069}" type="presParOf" srcId="{37C65E26-9BD8-C94E-9DAB-0FAA79B648ED}" destId="{A59EAF0D-4B78-AF41-B46A-EDB2CFD3F8B1}" srcOrd="2" destOrd="0" presId="urn:microsoft.com/office/officeart/2005/8/layout/gear1"/>
    <dgm:cxn modelId="{79C37D37-7176-124D-A7CC-4F426AD11C37}" type="presParOf" srcId="{37C65E26-9BD8-C94E-9DAB-0FAA79B648ED}" destId="{1A190267-4064-064C-B09E-CACBC71115F7}" srcOrd="3" destOrd="0" presId="urn:microsoft.com/office/officeart/2005/8/layout/gear1"/>
    <dgm:cxn modelId="{37B5F593-A553-4C4A-9ACB-8380024C2F44}" type="presParOf" srcId="{37C65E26-9BD8-C94E-9DAB-0FAA79B648ED}" destId="{CAE31718-5BF1-F145-BC73-D2B7B4795FB8}" srcOrd="4" destOrd="0" presId="urn:microsoft.com/office/officeart/2005/8/layout/gear1"/>
    <dgm:cxn modelId="{1A374134-037B-F14C-B70A-BC9D45954E97}" type="presParOf" srcId="{37C65E26-9BD8-C94E-9DAB-0FAA79B648ED}" destId="{6DC0225D-02CD-174B-9BA0-4EE91812FC23}" srcOrd="5" destOrd="0" presId="urn:microsoft.com/office/officeart/2005/8/layout/gear1"/>
    <dgm:cxn modelId="{222FF62A-7B21-ED40-AA6B-5C10F57A4731}" type="presParOf" srcId="{37C65E26-9BD8-C94E-9DAB-0FAA79B648ED}" destId="{8C4967A8-0D19-B04F-BE4B-3BE81797436D}" srcOrd="6" destOrd="0" presId="urn:microsoft.com/office/officeart/2005/8/layout/gear1"/>
    <dgm:cxn modelId="{F353A18B-F81C-FE45-A414-5EA570C8263E}" type="presParOf" srcId="{37C65E26-9BD8-C94E-9DAB-0FAA79B648ED}" destId="{499C069C-2844-CC48-BAE1-59E82E829BE7}" srcOrd="7" destOrd="0" presId="urn:microsoft.com/office/officeart/2005/8/layout/gear1"/>
    <dgm:cxn modelId="{C9479234-4BC9-8944-93F2-AB80D8C82BD3}" type="presParOf" srcId="{37C65E26-9BD8-C94E-9DAB-0FAA79B648ED}" destId="{60059724-6DA6-9F40-94D8-30F5A403D51C}" srcOrd="8" destOrd="0" presId="urn:microsoft.com/office/officeart/2005/8/layout/gear1"/>
    <dgm:cxn modelId="{E3F468D2-CA48-0F42-96BD-53F8AC58004D}" type="presParOf" srcId="{37C65E26-9BD8-C94E-9DAB-0FAA79B648ED}" destId="{3A1235EB-71D5-C041-8A4E-34EB90F2647D}" srcOrd="9" destOrd="0" presId="urn:microsoft.com/office/officeart/2005/8/layout/gear1"/>
    <dgm:cxn modelId="{7479F112-F625-4348-8F71-302E7C9DB6AF}" type="presParOf" srcId="{37C65E26-9BD8-C94E-9DAB-0FAA79B648ED}" destId="{93D889A0-C309-BE43-A3BE-4FF12D437BE5}" srcOrd="10" destOrd="0" presId="urn:microsoft.com/office/officeart/2005/8/layout/gear1"/>
    <dgm:cxn modelId="{7C8D0AB6-5885-704E-BB3E-E3E303A8B913}" type="presParOf" srcId="{37C65E26-9BD8-C94E-9DAB-0FAA79B648ED}" destId="{ACEAEC4E-D2B4-7B43-8959-4912ACCA79CA}" srcOrd="11" destOrd="0" presId="urn:microsoft.com/office/officeart/2005/8/layout/gear1"/>
    <dgm:cxn modelId="{2879D7E8-15C5-3641-B2A3-B366F1D12635}" type="presParOf" srcId="{37C65E26-9BD8-C94E-9DAB-0FAA79B648ED}" destId="{76EFC67D-0039-8D4F-9904-440A425DD23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3CEB51-B137-3944-BD0E-93BD7B10FB1B}" type="doc">
      <dgm:prSet loTypeId="urn:microsoft.com/office/officeart/2005/8/layout/hProcess9" loCatId="" qsTypeId="urn:microsoft.com/office/officeart/2005/8/quickstyle/simple1" qsCatId="simple" csTypeId="urn:microsoft.com/office/officeart/2005/8/colors/colorful1" csCatId="colorful" phldr="1"/>
      <dgm:spPr/>
    </dgm:pt>
    <dgm:pt modelId="{05329F9C-3A0B-E149-B9D5-11C8EEF89187}">
      <dgm:prSet phldrT="[Text]"/>
      <dgm:spPr/>
      <dgm:t>
        <a:bodyPr/>
        <a:lstStyle/>
        <a:p>
          <a:r>
            <a:rPr lang="en-GB" dirty="0"/>
            <a:t>1. </a:t>
          </a:r>
          <a:r>
            <a:rPr lang="en-GB" dirty="0" err="1"/>
            <a:t>letnik</a:t>
          </a:r>
          <a:r>
            <a:rPr lang="en-GB" dirty="0"/>
            <a:t> </a:t>
          </a:r>
        </a:p>
        <a:p>
          <a:r>
            <a:rPr lang="en-GB" dirty="0"/>
            <a:t>68 </a:t>
          </a:r>
          <a:r>
            <a:rPr lang="en-GB" dirty="0" err="1"/>
            <a:t>ur</a:t>
          </a:r>
          <a:endParaRPr lang="en-GB" dirty="0"/>
        </a:p>
      </dgm:t>
    </dgm:pt>
    <dgm:pt modelId="{EEF70736-FA9E-3E42-94E6-30A9AE4459BF}" type="parTrans" cxnId="{5B50B2D0-AD27-5348-86D3-55BA0D819236}">
      <dgm:prSet/>
      <dgm:spPr/>
      <dgm:t>
        <a:bodyPr/>
        <a:lstStyle/>
        <a:p>
          <a:endParaRPr lang="en-GB"/>
        </a:p>
      </dgm:t>
    </dgm:pt>
    <dgm:pt modelId="{55D22D46-157F-4441-85E1-157EC67C4A44}" type="sibTrans" cxnId="{5B50B2D0-AD27-5348-86D3-55BA0D819236}">
      <dgm:prSet/>
      <dgm:spPr/>
      <dgm:t>
        <a:bodyPr/>
        <a:lstStyle/>
        <a:p>
          <a:endParaRPr lang="en-GB"/>
        </a:p>
      </dgm:t>
    </dgm:pt>
    <dgm:pt modelId="{130DD45A-6557-2242-9B12-68DD1253E72A}">
      <dgm:prSet phldrT="[Text]"/>
      <dgm:spPr/>
      <dgm:t>
        <a:bodyPr/>
        <a:lstStyle/>
        <a:p>
          <a:r>
            <a:rPr lang="en-GB" dirty="0"/>
            <a:t>POČITNICE</a:t>
          </a:r>
        </a:p>
      </dgm:t>
    </dgm:pt>
    <dgm:pt modelId="{4446FBF1-A279-A14D-8D01-C558C49C4C76}" type="parTrans" cxnId="{C18FEAE2-D607-694D-8EDD-1E2B23A2B213}">
      <dgm:prSet/>
      <dgm:spPr/>
      <dgm:t>
        <a:bodyPr/>
        <a:lstStyle/>
        <a:p>
          <a:endParaRPr lang="en-GB"/>
        </a:p>
      </dgm:t>
    </dgm:pt>
    <dgm:pt modelId="{85D9FAB2-D55B-1C4A-8831-35C7817AF8A9}" type="sibTrans" cxnId="{C18FEAE2-D607-694D-8EDD-1E2B23A2B213}">
      <dgm:prSet/>
      <dgm:spPr/>
      <dgm:t>
        <a:bodyPr/>
        <a:lstStyle/>
        <a:p>
          <a:endParaRPr lang="en-GB"/>
        </a:p>
      </dgm:t>
    </dgm:pt>
    <dgm:pt modelId="{458DF8CC-D859-F64E-A239-E972993F33B4}">
      <dgm:prSet phldrT="[Text]"/>
      <dgm:spPr/>
      <dgm:t>
        <a:bodyPr/>
        <a:lstStyle/>
        <a:p>
          <a:r>
            <a:rPr lang="en-GB" dirty="0"/>
            <a:t>2. </a:t>
          </a:r>
          <a:r>
            <a:rPr lang="en-GB" dirty="0" err="1"/>
            <a:t>letnik</a:t>
          </a:r>
          <a:endParaRPr lang="en-GB" dirty="0"/>
        </a:p>
        <a:p>
          <a:r>
            <a:rPr lang="en-GB" dirty="0"/>
            <a:t>34 </a:t>
          </a:r>
          <a:r>
            <a:rPr lang="en-GB" dirty="0" err="1"/>
            <a:t>ur</a:t>
          </a:r>
          <a:r>
            <a:rPr lang="en-GB" dirty="0"/>
            <a:t> </a:t>
          </a:r>
        </a:p>
      </dgm:t>
    </dgm:pt>
    <dgm:pt modelId="{E49EEB5B-DDC7-A444-A978-962D95522CA8}" type="parTrans" cxnId="{83B2F0AC-797D-D24B-9CA0-960E437B3CA5}">
      <dgm:prSet/>
      <dgm:spPr/>
      <dgm:t>
        <a:bodyPr/>
        <a:lstStyle/>
        <a:p>
          <a:endParaRPr lang="en-GB"/>
        </a:p>
      </dgm:t>
    </dgm:pt>
    <dgm:pt modelId="{2E555D2D-880D-214F-8652-4854A7ECB9C5}" type="sibTrans" cxnId="{83B2F0AC-797D-D24B-9CA0-960E437B3CA5}">
      <dgm:prSet/>
      <dgm:spPr/>
      <dgm:t>
        <a:bodyPr/>
        <a:lstStyle/>
        <a:p>
          <a:endParaRPr lang="en-GB"/>
        </a:p>
      </dgm:t>
    </dgm:pt>
    <dgm:pt modelId="{871AFEB1-335E-B743-B6BC-6E89EF690E83}" type="pres">
      <dgm:prSet presAssocID="{DE3CEB51-B137-3944-BD0E-93BD7B10FB1B}" presName="CompostProcess" presStyleCnt="0">
        <dgm:presLayoutVars>
          <dgm:dir/>
          <dgm:resizeHandles val="exact"/>
        </dgm:presLayoutVars>
      </dgm:prSet>
      <dgm:spPr/>
    </dgm:pt>
    <dgm:pt modelId="{60E48345-F111-754B-A57C-3EB96FC56497}" type="pres">
      <dgm:prSet presAssocID="{DE3CEB51-B137-3944-BD0E-93BD7B10FB1B}" presName="arrow" presStyleLbl="bgShp" presStyleIdx="0" presStyleCnt="1"/>
      <dgm:spPr/>
    </dgm:pt>
    <dgm:pt modelId="{4D2CBB0F-E31D-044A-BA32-3A0CB0464339}" type="pres">
      <dgm:prSet presAssocID="{DE3CEB51-B137-3944-BD0E-93BD7B10FB1B}" presName="linearProcess" presStyleCnt="0"/>
      <dgm:spPr/>
    </dgm:pt>
    <dgm:pt modelId="{E997D98D-5CB1-0E43-989F-ECCBFC4131B3}" type="pres">
      <dgm:prSet presAssocID="{05329F9C-3A0B-E149-B9D5-11C8EEF89187}" presName="textNode" presStyleLbl="node1" presStyleIdx="0" presStyleCnt="3">
        <dgm:presLayoutVars>
          <dgm:bulletEnabled val="1"/>
        </dgm:presLayoutVars>
      </dgm:prSet>
      <dgm:spPr/>
    </dgm:pt>
    <dgm:pt modelId="{64D41E55-8D73-8540-BEE5-D8BD1833D000}" type="pres">
      <dgm:prSet presAssocID="{55D22D46-157F-4441-85E1-157EC67C4A44}" presName="sibTrans" presStyleCnt="0"/>
      <dgm:spPr/>
    </dgm:pt>
    <dgm:pt modelId="{A88079F2-300E-9943-9C23-E5E49AD08159}" type="pres">
      <dgm:prSet presAssocID="{130DD45A-6557-2242-9B12-68DD1253E72A}" presName="textNode" presStyleLbl="node1" presStyleIdx="1" presStyleCnt="3">
        <dgm:presLayoutVars>
          <dgm:bulletEnabled val="1"/>
        </dgm:presLayoutVars>
      </dgm:prSet>
      <dgm:spPr/>
    </dgm:pt>
    <dgm:pt modelId="{0041CF72-E11A-684C-8712-7920ED95D3D6}" type="pres">
      <dgm:prSet presAssocID="{85D9FAB2-D55B-1C4A-8831-35C7817AF8A9}" presName="sibTrans" presStyleCnt="0"/>
      <dgm:spPr/>
    </dgm:pt>
    <dgm:pt modelId="{57D5DC48-DFE9-6A4D-A57E-7D2BEB1D97A6}" type="pres">
      <dgm:prSet presAssocID="{458DF8CC-D859-F64E-A239-E972993F33B4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6BE4A906-AF73-1942-B312-CCE1AEAF244D}" type="presOf" srcId="{05329F9C-3A0B-E149-B9D5-11C8EEF89187}" destId="{E997D98D-5CB1-0E43-989F-ECCBFC4131B3}" srcOrd="0" destOrd="0" presId="urn:microsoft.com/office/officeart/2005/8/layout/hProcess9"/>
    <dgm:cxn modelId="{5015BA67-755F-E843-A0A0-5C4DFE44044B}" type="presOf" srcId="{130DD45A-6557-2242-9B12-68DD1253E72A}" destId="{A88079F2-300E-9943-9C23-E5E49AD08159}" srcOrd="0" destOrd="0" presId="urn:microsoft.com/office/officeart/2005/8/layout/hProcess9"/>
    <dgm:cxn modelId="{4B2B7A69-192A-1D44-80C9-E41F6EBB1896}" type="presOf" srcId="{DE3CEB51-B137-3944-BD0E-93BD7B10FB1B}" destId="{871AFEB1-335E-B743-B6BC-6E89EF690E83}" srcOrd="0" destOrd="0" presId="urn:microsoft.com/office/officeart/2005/8/layout/hProcess9"/>
    <dgm:cxn modelId="{83B2F0AC-797D-D24B-9CA0-960E437B3CA5}" srcId="{DE3CEB51-B137-3944-BD0E-93BD7B10FB1B}" destId="{458DF8CC-D859-F64E-A239-E972993F33B4}" srcOrd="2" destOrd="0" parTransId="{E49EEB5B-DDC7-A444-A978-962D95522CA8}" sibTransId="{2E555D2D-880D-214F-8652-4854A7ECB9C5}"/>
    <dgm:cxn modelId="{9F6CFACD-288F-FC4B-ACBC-49DECA952C8A}" type="presOf" srcId="{458DF8CC-D859-F64E-A239-E972993F33B4}" destId="{57D5DC48-DFE9-6A4D-A57E-7D2BEB1D97A6}" srcOrd="0" destOrd="0" presId="urn:microsoft.com/office/officeart/2005/8/layout/hProcess9"/>
    <dgm:cxn modelId="{5B50B2D0-AD27-5348-86D3-55BA0D819236}" srcId="{DE3CEB51-B137-3944-BD0E-93BD7B10FB1B}" destId="{05329F9C-3A0B-E149-B9D5-11C8EEF89187}" srcOrd="0" destOrd="0" parTransId="{EEF70736-FA9E-3E42-94E6-30A9AE4459BF}" sibTransId="{55D22D46-157F-4441-85E1-157EC67C4A44}"/>
    <dgm:cxn modelId="{C18FEAE2-D607-694D-8EDD-1E2B23A2B213}" srcId="{DE3CEB51-B137-3944-BD0E-93BD7B10FB1B}" destId="{130DD45A-6557-2242-9B12-68DD1253E72A}" srcOrd="1" destOrd="0" parTransId="{4446FBF1-A279-A14D-8D01-C558C49C4C76}" sibTransId="{85D9FAB2-D55B-1C4A-8831-35C7817AF8A9}"/>
    <dgm:cxn modelId="{8DE1B7BE-EF9D-8B4C-A126-C1EFF72C8ECA}" type="presParOf" srcId="{871AFEB1-335E-B743-B6BC-6E89EF690E83}" destId="{60E48345-F111-754B-A57C-3EB96FC56497}" srcOrd="0" destOrd="0" presId="urn:microsoft.com/office/officeart/2005/8/layout/hProcess9"/>
    <dgm:cxn modelId="{BA5CA793-1102-9849-B15B-86A8B10A1CED}" type="presParOf" srcId="{871AFEB1-335E-B743-B6BC-6E89EF690E83}" destId="{4D2CBB0F-E31D-044A-BA32-3A0CB0464339}" srcOrd="1" destOrd="0" presId="urn:microsoft.com/office/officeart/2005/8/layout/hProcess9"/>
    <dgm:cxn modelId="{5E60CB31-3625-844E-8849-682DB41025BF}" type="presParOf" srcId="{4D2CBB0F-E31D-044A-BA32-3A0CB0464339}" destId="{E997D98D-5CB1-0E43-989F-ECCBFC4131B3}" srcOrd="0" destOrd="0" presId="urn:microsoft.com/office/officeart/2005/8/layout/hProcess9"/>
    <dgm:cxn modelId="{B550F2BF-BE48-FC42-B41D-76D8A3515503}" type="presParOf" srcId="{4D2CBB0F-E31D-044A-BA32-3A0CB0464339}" destId="{64D41E55-8D73-8540-BEE5-D8BD1833D000}" srcOrd="1" destOrd="0" presId="urn:microsoft.com/office/officeart/2005/8/layout/hProcess9"/>
    <dgm:cxn modelId="{D021CA3D-7682-0040-8E13-10853365C4BA}" type="presParOf" srcId="{4D2CBB0F-E31D-044A-BA32-3A0CB0464339}" destId="{A88079F2-300E-9943-9C23-E5E49AD08159}" srcOrd="2" destOrd="0" presId="urn:microsoft.com/office/officeart/2005/8/layout/hProcess9"/>
    <dgm:cxn modelId="{354F6DD7-D73C-074D-9388-3D38C6569E51}" type="presParOf" srcId="{4D2CBB0F-E31D-044A-BA32-3A0CB0464339}" destId="{0041CF72-E11A-684C-8712-7920ED95D3D6}" srcOrd="3" destOrd="0" presId="urn:microsoft.com/office/officeart/2005/8/layout/hProcess9"/>
    <dgm:cxn modelId="{2A62FE5D-6A54-E84D-A46E-A1848314307F}" type="presParOf" srcId="{4D2CBB0F-E31D-044A-BA32-3A0CB0464339}" destId="{57D5DC48-DFE9-6A4D-A57E-7D2BEB1D97A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17FE54-FED3-1F4C-B053-8B60869B8BA2}" type="doc">
      <dgm:prSet loTypeId="urn:microsoft.com/office/officeart/2005/8/layout/hProcess10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1E59F0F8-ABE5-5441-B1A2-44D8CB61197D}">
      <dgm:prSet phldrT="[Text]"/>
      <dgm:spPr/>
      <dgm:t>
        <a:bodyPr/>
        <a:lstStyle/>
        <a:p>
          <a:r>
            <a:rPr lang="sl-SI" noProof="0" dirty="0"/>
            <a:t>Razvijanje DK </a:t>
          </a:r>
        </a:p>
      </dgm:t>
    </dgm:pt>
    <dgm:pt modelId="{B2064C7D-F2D8-3E4A-B642-DE0858932069}" type="parTrans" cxnId="{F5483B10-CCF6-124F-8429-F32E83BDB0A9}">
      <dgm:prSet/>
      <dgm:spPr/>
      <dgm:t>
        <a:bodyPr/>
        <a:lstStyle/>
        <a:p>
          <a:endParaRPr lang="en-GB"/>
        </a:p>
      </dgm:t>
    </dgm:pt>
    <dgm:pt modelId="{224B514A-F777-8549-B802-9EA7C87FC0DD}" type="sibTrans" cxnId="{F5483B10-CCF6-124F-8429-F32E83BDB0A9}">
      <dgm:prSet/>
      <dgm:spPr/>
      <dgm:t>
        <a:bodyPr/>
        <a:lstStyle/>
        <a:p>
          <a:endParaRPr lang="en-GB"/>
        </a:p>
      </dgm:t>
    </dgm:pt>
    <dgm:pt modelId="{BF419706-6594-974A-93E4-8F16C3A50047}">
      <dgm:prSet phldrT="[Text]"/>
      <dgm:spPr/>
      <dgm:t>
        <a:bodyPr/>
        <a:lstStyle/>
        <a:p>
          <a:r>
            <a:rPr lang="sl-SI" noProof="0" dirty="0"/>
            <a:t>IKT </a:t>
          </a:r>
        </a:p>
      </dgm:t>
    </dgm:pt>
    <dgm:pt modelId="{9F9B5A50-2240-1945-9860-F3EED6AB2E7C}" type="parTrans" cxnId="{1F3DC5DC-EAA1-3847-ABA0-F4FF7B908C7A}">
      <dgm:prSet/>
      <dgm:spPr/>
      <dgm:t>
        <a:bodyPr/>
        <a:lstStyle/>
        <a:p>
          <a:endParaRPr lang="en-GB"/>
        </a:p>
      </dgm:t>
    </dgm:pt>
    <dgm:pt modelId="{BE28C48A-C7EB-C54C-8089-08BBD87C1FE5}" type="sibTrans" cxnId="{1F3DC5DC-EAA1-3847-ABA0-F4FF7B908C7A}">
      <dgm:prSet/>
      <dgm:spPr/>
      <dgm:t>
        <a:bodyPr/>
        <a:lstStyle/>
        <a:p>
          <a:endParaRPr lang="en-GB"/>
        </a:p>
      </dgm:t>
    </dgm:pt>
    <dgm:pt modelId="{C92AE350-B997-2740-9BBC-60D1F2A327FC}">
      <dgm:prSet/>
      <dgm:spPr/>
      <dgm:t>
        <a:bodyPr/>
        <a:lstStyle/>
        <a:p>
          <a:r>
            <a:rPr lang="sl-SI" noProof="0" dirty="0"/>
            <a:t>Pouk podprt z DT</a:t>
          </a:r>
        </a:p>
      </dgm:t>
    </dgm:pt>
    <dgm:pt modelId="{914E0EEB-C120-E040-80F3-A196D22B96B8}" type="parTrans" cxnId="{637B7BD9-0007-1343-9140-D023C18C7AFD}">
      <dgm:prSet/>
      <dgm:spPr/>
      <dgm:t>
        <a:bodyPr/>
        <a:lstStyle/>
        <a:p>
          <a:endParaRPr lang="en-GB"/>
        </a:p>
      </dgm:t>
    </dgm:pt>
    <dgm:pt modelId="{1C618F0F-9C45-6048-AF7B-0F2E8BCC6F09}" type="sibTrans" cxnId="{637B7BD9-0007-1343-9140-D023C18C7AFD}">
      <dgm:prSet/>
      <dgm:spPr/>
      <dgm:t>
        <a:bodyPr/>
        <a:lstStyle/>
        <a:p>
          <a:endParaRPr lang="en-GB"/>
        </a:p>
      </dgm:t>
    </dgm:pt>
    <dgm:pt modelId="{25955131-CB3B-CA4C-8C31-308ED17EB5A0}">
      <dgm:prSet phldrT="[Text]"/>
      <dgm:spPr/>
      <dgm:t>
        <a:bodyPr/>
        <a:lstStyle/>
        <a:p>
          <a:r>
            <a:rPr lang="sl-SI" noProof="0" dirty="0"/>
            <a:t>moram</a:t>
          </a:r>
        </a:p>
      </dgm:t>
    </dgm:pt>
    <dgm:pt modelId="{A52E3663-D607-954F-B887-D1899131B42B}" type="parTrans" cxnId="{C25EDFEB-68BE-3F47-A34A-7D96FC00C535}">
      <dgm:prSet/>
      <dgm:spPr/>
      <dgm:t>
        <a:bodyPr/>
        <a:lstStyle/>
        <a:p>
          <a:endParaRPr lang="en-GB"/>
        </a:p>
      </dgm:t>
    </dgm:pt>
    <dgm:pt modelId="{617F7A98-6E4E-5948-979F-D25F2307842F}" type="sibTrans" cxnId="{C25EDFEB-68BE-3F47-A34A-7D96FC00C535}">
      <dgm:prSet/>
      <dgm:spPr/>
      <dgm:t>
        <a:bodyPr/>
        <a:lstStyle/>
        <a:p>
          <a:endParaRPr lang="en-GB"/>
        </a:p>
      </dgm:t>
    </dgm:pt>
    <dgm:pt modelId="{BEEF6E68-DFCF-EF44-99E0-7365B8780A97}">
      <dgm:prSet phldrT="[Text]"/>
      <dgm:spPr/>
      <dgm:t>
        <a:bodyPr/>
        <a:lstStyle/>
        <a:p>
          <a:r>
            <a:rPr lang="sl-SI" noProof="0" dirty="0"/>
            <a:t>je "in"</a:t>
          </a:r>
        </a:p>
      </dgm:t>
    </dgm:pt>
    <dgm:pt modelId="{FA37CCEB-020A-BD40-A425-C24379D6F1D1}" type="parTrans" cxnId="{63939536-12F1-934C-94B5-3F5762D8529F}">
      <dgm:prSet/>
      <dgm:spPr/>
      <dgm:t>
        <a:bodyPr/>
        <a:lstStyle/>
        <a:p>
          <a:endParaRPr lang="en-GB"/>
        </a:p>
      </dgm:t>
    </dgm:pt>
    <dgm:pt modelId="{0E8C35E4-99EF-144D-8652-A7281732CAFC}" type="sibTrans" cxnId="{63939536-12F1-934C-94B5-3F5762D8529F}">
      <dgm:prSet/>
      <dgm:spPr/>
      <dgm:t>
        <a:bodyPr/>
        <a:lstStyle/>
        <a:p>
          <a:endParaRPr lang="en-GB"/>
        </a:p>
      </dgm:t>
    </dgm:pt>
    <dgm:pt modelId="{4A5F12A8-7172-8A41-90F3-33BCD707CC98}">
      <dgm:prSet phldrT="[Text]"/>
      <dgm:spPr/>
      <dgm:t>
        <a:bodyPr/>
        <a:lstStyle/>
        <a:p>
          <a:r>
            <a:rPr lang="sl-SI" noProof="0" dirty="0"/>
            <a:t>za popestritev</a:t>
          </a:r>
        </a:p>
      </dgm:t>
    </dgm:pt>
    <dgm:pt modelId="{1E9F2FAA-6EF5-B64D-A3D4-CDD867843B7A}" type="parTrans" cxnId="{D18DF80C-5C99-E04B-943A-DF835BF93869}">
      <dgm:prSet/>
      <dgm:spPr/>
      <dgm:t>
        <a:bodyPr/>
        <a:lstStyle/>
        <a:p>
          <a:endParaRPr lang="en-GB"/>
        </a:p>
      </dgm:t>
    </dgm:pt>
    <dgm:pt modelId="{C216B23C-08C5-8749-9ACE-F8355EC9B0CC}" type="sibTrans" cxnId="{D18DF80C-5C99-E04B-943A-DF835BF93869}">
      <dgm:prSet/>
      <dgm:spPr/>
      <dgm:t>
        <a:bodyPr/>
        <a:lstStyle/>
        <a:p>
          <a:endParaRPr lang="en-GB"/>
        </a:p>
      </dgm:t>
    </dgm:pt>
    <dgm:pt modelId="{F400CF2D-D7A9-7644-AC30-B3E8FEE6D223}">
      <dgm:prSet phldrT="[Text]"/>
      <dgm:spPr/>
      <dgm:t>
        <a:bodyPr/>
        <a:lstStyle/>
        <a:p>
          <a:r>
            <a:rPr lang="sl-SI" noProof="0" dirty="0"/>
            <a:t>je edina rešitev</a:t>
          </a:r>
        </a:p>
      </dgm:t>
    </dgm:pt>
    <dgm:pt modelId="{327C3C49-4FFC-024D-96B5-19B81B22A0B2}" type="parTrans" cxnId="{92C3355E-FD24-E74B-A8BA-C69938770526}">
      <dgm:prSet/>
      <dgm:spPr/>
      <dgm:t>
        <a:bodyPr/>
        <a:lstStyle/>
        <a:p>
          <a:endParaRPr lang="en-GB"/>
        </a:p>
      </dgm:t>
    </dgm:pt>
    <dgm:pt modelId="{79C06676-AD42-7F47-AA0E-14452F3A1D0C}" type="sibTrans" cxnId="{92C3355E-FD24-E74B-A8BA-C69938770526}">
      <dgm:prSet/>
      <dgm:spPr/>
      <dgm:t>
        <a:bodyPr/>
        <a:lstStyle/>
        <a:p>
          <a:endParaRPr lang="en-GB"/>
        </a:p>
      </dgm:t>
    </dgm:pt>
    <dgm:pt modelId="{9B9C6B0E-35FD-CC4B-ACBD-87197159C90A}" type="pres">
      <dgm:prSet presAssocID="{DA17FE54-FED3-1F4C-B053-8B60869B8BA2}" presName="Name0" presStyleCnt="0">
        <dgm:presLayoutVars>
          <dgm:dir/>
          <dgm:resizeHandles val="exact"/>
        </dgm:presLayoutVars>
      </dgm:prSet>
      <dgm:spPr/>
    </dgm:pt>
    <dgm:pt modelId="{5B7DEEF2-D1BB-9D40-A2CB-85824D691E7B}" type="pres">
      <dgm:prSet presAssocID="{BF419706-6594-974A-93E4-8F16C3A50047}" presName="composite" presStyleCnt="0"/>
      <dgm:spPr/>
    </dgm:pt>
    <dgm:pt modelId="{82753968-0202-974A-B26E-AD492A3C7B7D}" type="pres">
      <dgm:prSet presAssocID="{BF419706-6594-974A-93E4-8F16C3A50047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223502A3-6785-914C-96E6-7B908DF9F08C}" type="pres">
      <dgm:prSet presAssocID="{BF419706-6594-974A-93E4-8F16C3A50047}" presName="txNode" presStyleLbl="node1" presStyleIdx="0" presStyleCnt="3">
        <dgm:presLayoutVars>
          <dgm:bulletEnabled val="1"/>
        </dgm:presLayoutVars>
      </dgm:prSet>
      <dgm:spPr/>
    </dgm:pt>
    <dgm:pt modelId="{33F20CE8-D38B-7048-94F5-023A2F5EA9B5}" type="pres">
      <dgm:prSet presAssocID="{BE28C48A-C7EB-C54C-8089-08BBD87C1FE5}" presName="sibTrans" presStyleLbl="sibTrans2D1" presStyleIdx="0" presStyleCnt="2"/>
      <dgm:spPr/>
    </dgm:pt>
    <dgm:pt modelId="{EDCA060C-6125-154C-A8EA-C81A3C1B2838}" type="pres">
      <dgm:prSet presAssocID="{BE28C48A-C7EB-C54C-8089-08BBD87C1FE5}" presName="connTx" presStyleLbl="sibTrans2D1" presStyleIdx="0" presStyleCnt="2"/>
      <dgm:spPr/>
    </dgm:pt>
    <dgm:pt modelId="{9401E6EF-2A2D-D943-AC1A-A29220D105CF}" type="pres">
      <dgm:prSet presAssocID="{C92AE350-B997-2740-9BBC-60D1F2A327FC}" presName="composite" presStyleCnt="0"/>
      <dgm:spPr/>
    </dgm:pt>
    <dgm:pt modelId="{951A99EE-904D-6742-911E-D7D19A99A67B}" type="pres">
      <dgm:prSet presAssocID="{C92AE350-B997-2740-9BBC-60D1F2A327FC}" presName="imagSh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5DF5DB6A-88EF-DA4A-B956-14C1AF470E59}" type="pres">
      <dgm:prSet presAssocID="{C92AE350-B997-2740-9BBC-60D1F2A327FC}" presName="txNode" presStyleLbl="node1" presStyleIdx="1" presStyleCnt="3">
        <dgm:presLayoutVars>
          <dgm:bulletEnabled val="1"/>
        </dgm:presLayoutVars>
      </dgm:prSet>
      <dgm:spPr/>
    </dgm:pt>
    <dgm:pt modelId="{CA51C45D-6EC5-E047-AF93-2D39790B1A6E}" type="pres">
      <dgm:prSet presAssocID="{1C618F0F-9C45-6048-AF7B-0F2E8BCC6F09}" presName="sibTrans" presStyleLbl="sibTrans2D1" presStyleIdx="1" presStyleCnt="2"/>
      <dgm:spPr/>
    </dgm:pt>
    <dgm:pt modelId="{9F6BBC07-127D-EA42-BA96-6A0AC35B86C2}" type="pres">
      <dgm:prSet presAssocID="{1C618F0F-9C45-6048-AF7B-0F2E8BCC6F09}" presName="connTx" presStyleLbl="sibTrans2D1" presStyleIdx="1" presStyleCnt="2"/>
      <dgm:spPr/>
    </dgm:pt>
    <dgm:pt modelId="{DBA281C4-31D3-4C4E-BD77-2900361C1910}" type="pres">
      <dgm:prSet presAssocID="{1E59F0F8-ABE5-5441-B1A2-44D8CB61197D}" presName="composite" presStyleCnt="0"/>
      <dgm:spPr/>
    </dgm:pt>
    <dgm:pt modelId="{DF8C9A7D-D1C3-764E-8AFE-E7F3D6AB835C}" type="pres">
      <dgm:prSet presAssocID="{1E59F0F8-ABE5-5441-B1A2-44D8CB61197D}" presName="imagSh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B3DAF6B4-3B11-1644-8BC4-BFB57E92B68A}" type="pres">
      <dgm:prSet presAssocID="{1E59F0F8-ABE5-5441-B1A2-44D8CB61197D}" presName="txNode" presStyleLbl="node1" presStyleIdx="2" presStyleCnt="3">
        <dgm:presLayoutVars>
          <dgm:bulletEnabled val="1"/>
        </dgm:presLayoutVars>
      </dgm:prSet>
      <dgm:spPr/>
    </dgm:pt>
  </dgm:ptLst>
  <dgm:cxnLst>
    <dgm:cxn modelId="{D18DF80C-5C99-E04B-943A-DF835BF93869}" srcId="{BF419706-6594-974A-93E4-8F16C3A50047}" destId="{4A5F12A8-7172-8A41-90F3-33BCD707CC98}" srcOrd="2" destOrd="0" parTransId="{1E9F2FAA-6EF5-B64D-A3D4-CDD867843B7A}" sibTransId="{C216B23C-08C5-8749-9ACE-F8355EC9B0CC}"/>
    <dgm:cxn modelId="{F5483B10-CCF6-124F-8429-F32E83BDB0A9}" srcId="{DA17FE54-FED3-1F4C-B053-8B60869B8BA2}" destId="{1E59F0F8-ABE5-5441-B1A2-44D8CB61197D}" srcOrd="2" destOrd="0" parTransId="{B2064C7D-F2D8-3E4A-B642-DE0858932069}" sibTransId="{224B514A-F777-8549-B802-9EA7C87FC0DD}"/>
    <dgm:cxn modelId="{63939536-12F1-934C-94B5-3F5762D8529F}" srcId="{BF419706-6594-974A-93E4-8F16C3A50047}" destId="{BEEF6E68-DFCF-EF44-99E0-7365B8780A97}" srcOrd="1" destOrd="0" parTransId="{FA37CCEB-020A-BD40-A425-C24379D6F1D1}" sibTransId="{0E8C35E4-99EF-144D-8652-A7281732CAFC}"/>
    <dgm:cxn modelId="{92C3355E-FD24-E74B-A8BA-C69938770526}" srcId="{BF419706-6594-974A-93E4-8F16C3A50047}" destId="{F400CF2D-D7A9-7644-AC30-B3E8FEE6D223}" srcOrd="3" destOrd="0" parTransId="{327C3C49-4FFC-024D-96B5-19B81B22A0B2}" sibTransId="{79C06676-AD42-7F47-AA0E-14452F3A1D0C}"/>
    <dgm:cxn modelId="{30788161-57C6-0D4F-969D-07C08969AFC9}" type="presOf" srcId="{1E59F0F8-ABE5-5441-B1A2-44D8CB61197D}" destId="{B3DAF6B4-3B11-1644-8BC4-BFB57E92B68A}" srcOrd="0" destOrd="0" presId="urn:microsoft.com/office/officeart/2005/8/layout/hProcess10"/>
    <dgm:cxn modelId="{9EB59546-4B5A-BC46-B2BE-7B53E9CF525C}" type="presOf" srcId="{BEEF6E68-DFCF-EF44-99E0-7365B8780A97}" destId="{223502A3-6785-914C-96E6-7B908DF9F08C}" srcOrd="0" destOrd="2" presId="urn:microsoft.com/office/officeart/2005/8/layout/hProcess10"/>
    <dgm:cxn modelId="{2E4B894C-D7C8-8A42-925D-6067B2236E96}" type="presOf" srcId="{BE28C48A-C7EB-C54C-8089-08BBD87C1FE5}" destId="{EDCA060C-6125-154C-A8EA-C81A3C1B2838}" srcOrd="1" destOrd="0" presId="urn:microsoft.com/office/officeart/2005/8/layout/hProcess10"/>
    <dgm:cxn modelId="{7FD74752-9D8B-CD4F-962A-A9A1A1C6EA67}" type="presOf" srcId="{C92AE350-B997-2740-9BBC-60D1F2A327FC}" destId="{5DF5DB6A-88EF-DA4A-B956-14C1AF470E59}" srcOrd="0" destOrd="0" presId="urn:microsoft.com/office/officeart/2005/8/layout/hProcess10"/>
    <dgm:cxn modelId="{3988BF52-25CB-8A42-964D-08BDAA6CC97C}" type="presOf" srcId="{1C618F0F-9C45-6048-AF7B-0F2E8BCC6F09}" destId="{9F6BBC07-127D-EA42-BA96-6A0AC35B86C2}" srcOrd="1" destOrd="0" presId="urn:microsoft.com/office/officeart/2005/8/layout/hProcess10"/>
    <dgm:cxn modelId="{E821E053-C808-BE44-BF01-AD8CF94B853F}" type="presOf" srcId="{BE28C48A-C7EB-C54C-8089-08BBD87C1FE5}" destId="{33F20CE8-D38B-7048-94F5-023A2F5EA9B5}" srcOrd="0" destOrd="0" presId="urn:microsoft.com/office/officeart/2005/8/layout/hProcess10"/>
    <dgm:cxn modelId="{E3B67374-4999-DB47-8E16-79932048CC43}" type="presOf" srcId="{BF419706-6594-974A-93E4-8F16C3A50047}" destId="{223502A3-6785-914C-96E6-7B908DF9F08C}" srcOrd="0" destOrd="0" presId="urn:microsoft.com/office/officeart/2005/8/layout/hProcess10"/>
    <dgm:cxn modelId="{4865997A-03FB-F846-9C9D-C5556BF0BEFC}" type="presOf" srcId="{F400CF2D-D7A9-7644-AC30-B3E8FEE6D223}" destId="{223502A3-6785-914C-96E6-7B908DF9F08C}" srcOrd="0" destOrd="4" presId="urn:microsoft.com/office/officeart/2005/8/layout/hProcess10"/>
    <dgm:cxn modelId="{4A6E6982-80BA-FA4E-BAE6-B055E0E7833C}" type="presOf" srcId="{4A5F12A8-7172-8A41-90F3-33BCD707CC98}" destId="{223502A3-6785-914C-96E6-7B908DF9F08C}" srcOrd="0" destOrd="3" presId="urn:microsoft.com/office/officeart/2005/8/layout/hProcess10"/>
    <dgm:cxn modelId="{AA7A348E-15AB-4A4B-B0BF-E945149A6C03}" type="presOf" srcId="{25955131-CB3B-CA4C-8C31-308ED17EB5A0}" destId="{223502A3-6785-914C-96E6-7B908DF9F08C}" srcOrd="0" destOrd="1" presId="urn:microsoft.com/office/officeart/2005/8/layout/hProcess10"/>
    <dgm:cxn modelId="{5AC109D0-3745-2D4A-BE9A-55156170F2E6}" type="presOf" srcId="{DA17FE54-FED3-1F4C-B053-8B60869B8BA2}" destId="{9B9C6B0E-35FD-CC4B-ACBD-87197159C90A}" srcOrd="0" destOrd="0" presId="urn:microsoft.com/office/officeart/2005/8/layout/hProcess10"/>
    <dgm:cxn modelId="{637B7BD9-0007-1343-9140-D023C18C7AFD}" srcId="{DA17FE54-FED3-1F4C-B053-8B60869B8BA2}" destId="{C92AE350-B997-2740-9BBC-60D1F2A327FC}" srcOrd="1" destOrd="0" parTransId="{914E0EEB-C120-E040-80F3-A196D22B96B8}" sibTransId="{1C618F0F-9C45-6048-AF7B-0F2E8BCC6F09}"/>
    <dgm:cxn modelId="{1F3DC5DC-EAA1-3847-ABA0-F4FF7B908C7A}" srcId="{DA17FE54-FED3-1F4C-B053-8B60869B8BA2}" destId="{BF419706-6594-974A-93E4-8F16C3A50047}" srcOrd="0" destOrd="0" parTransId="{9F9B5A50-2240-1945-9860-F3EED6AB2E7C}" sibTransId="{BE28C48A-C7EB-C54C-8089-08BBD87C1FE5}"/>
    <dgm:cxn modelId="{C25EDFEB-68BE-3F47-A34A-7D96FC00C535}" srcId="{BF419706-6594-974A-93E4-8F16C3A50047}" destId="{25955131-CB3B-CA4C-8C31-308ED17EB5A0}" srcOrd="0" destOrd="0" parTransId="{A52E3663-D607-954F-B887-D1899131B42B}" sibTransId="{617F7A98-6E4E-5948-979F-D25F2307842F}"/>
    <dgm:cxn modelId="{26FE6CF2-0474-234C-AD94-6B72659E0783}" type="presOf" srcId="{1C618F0F-9C45-6048-AF7B-0F2E8BCC6F09}" destId="{CA51C45D-6EC5-E047-AF93-2D39790B1A6E}" srcOrd="0" destOrd="0" presId="urn:microsoft.com/office/officeart/2005/8/layout/hProcess10"/>
    <dgm:cxn modelId="{60EF238E-7D19-A048-AD46-0D661B295A1A}" type="presParOf" srcId="{9B9C6B0E-35FD-CC4B-ACBD-87197159C90A}" destId="{5B7DEEF2-D1BB-9D40-A2CB-85824D691E7B}" srcOrd="0" destOrd="0" presId="urn:microsoft.com/office/officeart/2005/8/layout/hProcess10"/>
    <dgm:cxn modelId="{8BD4E083-CF77-9940-9FD9-01F171D52F76}" type="presParOf" srcId="{5B7DEEF2-D1BB-9D40-A2CB-85824D691E7B}" destId="{82753968-0202-974A-B26E-AD492A3C7B7D}" srcOrd="0" destOrd="0" presId="urn:microsoft.com/office/officeart/2005/8/layout/hProcess10"/>
    <dgm:cxn modelId="{C3E8CEBE-5D07-A94B-A93B-9759481401EB}" type="presParOf" srcId="{5B7DEEF2-D1BB-9D40-A2CB-85824D691E7B}" destId="{223502A3-6785-914C-96E6-7B908DF9F08C}" srcOrd="1" destOrd="0" presId="urn:microsoft.com/office/officeart/2005/8/layout/hProcess10"/>
    <dgm:cxn modelId="{51FD70AC-D3BD-3D4F-9CAE-134C79863DD6}" type="presParOf" srcId="{9B9C6B0E-35FD-CC4B-ACBD-87197159C90A}" destId="{33F20CE8-D38B-7048-94F5-023A2F5EA9B5}" srcOrd="1" destOrd="0" presId="urn:microsoft.com/office/officeart/2005/8/layout/hProcess10"/>
    <dgm:cxn modelId="{983B6C42-063A-504C-8530-4ACA6B2FA998}" type="presParOf" srcId="{33F20CE8-D38B-7048-94F5-023A2F5EA9B5}" destId="{EDCA060C-6125-154C-A8EA-C81A3C1B2838}" srcOrd="0" destOrd="0" presId="urn:microsoft.com/office/officeart/2005/8/layout/hProcess10"/>
    <dgm:cxn modelId="{6048BFD4-AAEC-7143-BB8B-D244A24AA55E}" type="presParOf" srcId="{9B9C6B0E-35FD-CC4B-ACBD-87197159C90A}" destId="{9401E6EF-2A2D-D943-AC1A-A29220D105CF}" srcOrd="2" destOrd="0" presId="urn:microsoft.com/office/officeart/2005/8/layout/hProcess10"/>
    <dgm:cxn modelId="{A20AEAA8-C24B-E745-909F-C83328BACCBE}" type="presParOf" srcId="{9401E6EF-2A2D-D943-AC1A-A29220D105CF}" destId="{951A99EE-904D-6742-911E-D7D19A99A67B}" srcOrd="0" destOrd="0" presId="urn:microsoft.com/office/officeart/2005/8/layout/hProcess10"/>
    <dgm:cxn modelId="{BAD016B7-DB9A-4F42-A3FD-DC5CC841298B}" type="presParOf" srcId="{9401E6EF-2A2D-D943-AC1A-A29220D105CF}" destId="{5DF5DB6A-88EF-DA4A-B956-14C1AF470E59}" srcOrd="1" destOrd="0" presId="urn:microsoft.com/office/officeart/2005/8/layout/hProcess10"/>
    <dgm:cxn modelId="{E180F4E8-DA7E-2D40-B50D-E477B514821B}" type="presParOf" srcId="{9B9C6B0E-35FD-CC4B-ACBD-87197159C90A}" destId="{CA51C45D-6EC5-E047-AF93-2D39790B1A6E}" srcOrd="3" destOrd="0" presId="urn:microsoft.com/office/officeart/2005/8/layout/hProcess10"/>
    <dgm:cxn modelId="{60B35A19-DB16-AA44-B634-AE1C6E9C4541}" type="presParOf" srcId="{CA51C45D-6EC5-E047-AF93-2D39790B1A6E}" destId="{9F6BBC07-127D-EA42-BA96-6A0AC35B86C2}" srcOrd="0" destOrd="0" presId="urn:microsoft.com/office/officeart/2005/8/layout/hProcess10"/>
    <dgm:cxn modelId="{6C773753-A351-3C4C-9B65-674AF5A40FFE}" type="presParOf" srcId="{9B9C6B0E-35FD-CC4B-ACBD-87197159C90A}" destId="{DBA281C4-31D3-4C4E-BD77-2900361C1910}" srcOrd="4" destOrd="0" presId="urn:microsoft.com/office/officeart/2005/8/layout/hProcess10"/>
    <dgm:cxn modelId="{ADCDCA0C-A49D-7140-9D66-256974760C1C}" type="presParOf" srcId="{DBA281C4-31D3-4C4E-BD77-2900361C1910}" destId="{DF8C9A7D-D1C3-764E-8AFE-E7F3D6AB835C}" srcOrd="0" destOrd="0" presId="urn:microsoft.com/office/officeart/2005/8/layout/hProcess10"/>
    <dgm:cxn modelId="{B425C64E-D2B4-6B46-9C39-FAF0AD4DB121}" type="presParOf" srcId="{DBA281C4-31D3-4C4E-BD77-2900361C1910}" destId="{B3DAF6B4-3B11-1644-8BC4-BFB57E92B68A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EC0A12-F118-6D49-AAC7-9F138DB57ACF}">
      <dsp:nvSpPr>
        <dsp:cNvPr id="0" name=""/>
        <dsp:cNvSpPr/>
      </dsp:nvSpPr>
      <dsp:spPr>
        <a:xfrm>
          <a:off x="2767296" y="2452198"/>
          <a:ext cx="2997131" cy="2997131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VEŠČINE</a:t>
          </a:r>
        </a:p>
      </dsp:txBody>
      <dsp:txXfrm>
        <a:off x="3369853" y="3154262"/>
        <a:ext cx="1792017" cy="1540587"/>
      </dsp:txXfrm>
    </dsp:sp>
    <dsp:sp modelId="{1A190267-4064-064C-B09E-CACBC71115F7}">
      <dsp:nvSpPr>
        <dsp:cNvPr id="0" name=""/>
        <dsp:cNvSpPr/>
      </dsp:nvSpPr>
      <dsp:spPr>
        <a:xfrm>
          <a:off x="1023510" y="1743785"/>
          <a:ext cx="2179732" cy="2179732"/>
        </a:xfrm>
        <a:prstGeom prst="gear6">
          <a:avLst/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ZNANJE</a:t>
          </a:r>
        </a:p>
      </dsp:txBody>
      <dsp:txXfrm>
        <a:off x="1572264" y="2295856"/>
        <a:ext cx="1082224" cy="1075590"/>
      </dsp:txXfrm>
    </dsp:sp>
    <dsp:sp modelId="{8C4967A8-0D19-B04F-BE4B-3BE81797436D}">
      <dsp:nvSpPr>
        <dsp:cNvPr id="0" name=""/>
        <dsp:cNvSpPr/>
      </dsp:nvSpPr>
      <dsp:spPr>
        <a:xfrm rot="20700000">
          <a:off x="2244383" y="239992"/>
          <a:ext cx="2135692" cy="2135692"/>
        </a:xfrm>
        <a:prstGeom prst="gear6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STALIŠČA</a:t>
          </a:r>
        </a:p>
      </dsp:txBody>
      <dsp:txXfrm rot="-20700000">
        <a:off x="2712803" y="708412"/>
        <a:ext cx="1198852" cy="1198852"/>
      </dsp:txXfrm>
    </dsp:sp>
    <dsp:sp modelId="{93D889A0-C309-BE43-A3BE-4FF12D437BE5}">
      <dsp:nvSpPr>
        <dsp:cNvPr id="0" name=""/>
        <dsp:cNvSpPr/>
      </dsp:nvSpPr>
      <dsp:spPr>
        <a:xfrm>
          <a:off x="2550858" y="1991918"/>
          <a:ext cx="3836328" cy="3836328"/>
        </a:xfrm>
        <a:prstGeom prst="circularArrow">
          <a:avLst>
            <a:gd name="adj1" fmla="val 4688"/>
            <a:gd name="adj2" fmla="val 299029"/>
            <a:gd name="adj3" fmla="val 2539753"/>
            <a:gd name="adj4" fmla="val 15811369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AEC4E-D2B4-7B43-8959-4912ACCA79CA}">
      <dsp:nvSpPr>
        <dsp:cNvPr id="0" name=""/>
        <dsp:cNvSpPr/>
      </dsp:nvSpPr>
      <dsp:spPr>
        <a:xfrm>
          <a:off x="637484" y="1256107"/>
          <a:ext cx="2787332" cy="278733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FC67D-0039-8D4F-9904-440A425DD23C}">
      <dsp:nvSpPr>
        <dsp:cNvPr id="0" name=""/>
        <dsp:cNvSpPr/>
      </dsp:nvSpPr>
      <dsp:spPr>
        <a:xfrm>
          <a:off x="1750375" y="-233189"/>
          <a:ext cx="3005305" cy="300530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E48345-F111-754B-A57C-3EB96FC56497}">
      <dsp:nvSpPr>
        <dsp:cNvPr id="0" name=""/>
        <dsp:cNvSpPr/>
      </dsp:nvSpPr>
      <dsp:spPr>
        <a:xfrm>
          <a:off x="467242" y="0"/>
          <a:ext cx="5295419" cy="1879155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97D98D-5CB1-0E43-989F-ECCBFC4131B3}">
      <dsp:nvSpPr>
        <dsp:cNvPr id="0" name=""/>
        <dsp:cNvSpPr/>
      </dsp:nvSpPr>
      <dsp:spPr>
        <a:xfrm>
          <a:off x="130803" y="563746"/>
          <a:ext cx="1868971" cy="75166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1. </a:t>
          </a:r>
          <a:r>
            <a:rPr lang="en-GB" sz="1600" kern="1200" dirty="0" err="1"/>
            <a:t>letnik</a:t>
          </a:r>
          <a:r>
            <a:rPr lang="en-GB" sz="1600" kern="1200" dirty="0"/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68 </a:t>
          </a:r>
          <a:r>
            <a:rPr lang="en-GB" sz="1600" kern="1200" dirty="0" err="1"/>
            <a:t>ur</a:t>
          </a:r>
          <a:endParaRPr lang="en-GB" sz="1600" kern="1200" dirty="0"/>
        </a:p>
      </dsp:txBody>
      <dsp:txXfrm>
        <a:off x="167496" y="600439"/>
        <a:ext cx="1795585" cy="678276"/>
      </dsp:txXfrm>
    </dsp:sp>
    <dsp:sp modelId="{A88079F2-300E-9943-9C23-E5E49AD08159}">
      <dsp:nvSpPr>
        <dsp:cNvPr id="0" name=""/>
        <dsp:cNvSpPr/>
      </dsp:nvSpPr>
      <dsp:spPr>
        <a:xfrm>
          <a:off x="2180466" y="563746"/>
          <a:ext cx="1868971" cy="75166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POČITNICE</a:t>
          </a:r>
        </a:p>
      </dsp:txBody>
      <dsp:txXfrm>
        <a:off x="2217159" y="600439"/>
        <a:ext cx="1795585" cy="678276"/>
      </dsp:txXfrm>
    </dsp:sp>
    <dsp:sp modelId="{57D5DC48-DFE9-6A4D-A57E-7D2BEB1D97A6}">
      <dsp:nvSpPr>
        <dsp:cNvPr id="0" name=""/>
        <dsp:cNvSpPr/>
      </dsp:nvSpPr>
      <dsp:spPr>
        <a:xfrm>
          <a:off x="4230129" y="563746"/>
          <a:ext cx="1868971" cy="75166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2. </a:t>
          </a:r>
          <a:r>
            <a:rPr lang="en-GB" sz="1600" kern="1200" dirty="0" err="1"/>
            <a:t>letnik</a:t>
          </a:r>
          <a:endParaRPr lang="en-GB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34 </a:t>
          </a:r>
          <a:r>
            <a:rPr lang="en-GB" sz="1600" kern="1200" dirty="0" err="1"/>
            <a:t>ur</a:t>
          </a:r>
          <a:r>
            <a:rPr lang="en-GB" sz="1600" kern="1200" dirty="0"/>
            <a:t> </a:t>
          </a:r>
        </a:p>
      </dsp:txBody>
      <dsp:txXfrm>
        <a:off x="4266822" y="600439"/>
        <a:ext cx="1795585" cy="6782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753968-0202-974A-B26E-AD492A3C7B7D}">
      <dsp:nvSpPr>
        <dsp:cNvPr id="0" name=""/>
        <dsp:cNvSpPr/>
      </dsp:nvSpPr>
      <dsp:spPr>
        <a:xfrm>
          <a:off x="5230" y="204486"/>
          <a:ext cx="2463977" cy="24639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3502A3-6785-914C-96E6-7B908DF9F08C}">
      <dsp:nvSpPr>
        <dsp:cNvPr id="0" name=""/>
        <dsp:cNvSpPr/>
      </dsp:nvSpPr>
      <dsp:spPr>
        <a:xfrm>
          <a:off x="406342" y="1682873"/>
          <a:ext cx="2463977" cy="246397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000" kern="1200" noProof="0" dirty="0"/>
            <a:t>IKT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2300" kern="1200" noProof="0" dirty="0"/>
            <a:t>moram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2300" kern="1200" noProof="0" dirty="0"/>
            <a:t>je "in"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2300" kern="1200" noProof="0" dirty="0"/>
            <a:t>za popestritev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2300" kern="1200" noProof="0" dirty="0"/>
            <a:t>je edina rešitev</a:t>
          </a:r>
        </a:p>
      </dsp:txBody>
      <dsp:txXfrm>
        <a:off x="478509" y="1755040"/>
        <a:ext cx="2319643" cy="2319643"/>
      </dsp:txXfrm>
    </dsp:sp>
    <dsp:sp modelId="{33F20CE8-D38B-7048-94F5-023A2F5EA9B5}">
      <dsp:nvSpPr>
        <dsp:cNvPr id="0" name=""/>
        <dsp:cNvSpPr/>
      </dsp:nvSpPr>
      <dsp:spPr>
        <a:xfrm>
          <a:off x="2943824" y="1140446"/>
          <a:ext cx="474616" cy="592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2943824" y="1258858"/>
        <a:ext cx="332231" cy="355235"/>
      </dsp:txXfrm>
    </dsp:sp>
    <dsp:sp modelId="{951A99EE-904D-6742-911E-D7D19A99A67B}">
      <dsp:nvSpPr>
        <dsp:cNvPr id="0" name=""/>
        <dsp:cNvSpPr/>
      </dsp:nvSpPr>
      <dsp:spPr>
        <a:xfrm>
          <a:off x="3825254" y="204486"/>
          <a:ext cx="2463977" cy="24639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F5DB6A-88EF-DA4A-B956-14C1AF470E59}">
      <dsp:nvSpPr>
        <dsp:cNvPr id="0" name=""/>
        <dsp:cNvSpPr/>
      </dsp:nvSpPr>
      <dsp:spPr>
        <a:xfrm>
          <a:off x="4226367" y="1682873"/>
          <a:ext cx="2463977" cy="2463977"/>
        </a:xfrm>
        <a:prstGeom prst="roundRect">
          <a:avLst>
            <a:gd name="adj" fmla="val 10000"/>
          </a:avLst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000" kern="1200" noProof="0" dirty="0"/>
            <a:t>Pouk podprt z DT</a:t>
          </a:r>
        </a:p>
      </dsp:txBody>
      <dsp:txXfrm>
        <a:off x="4298534" y="1755040"/>
        <a:ext cx="2319643" cy="2319643"/>
      </dsp:txXfrm>
    </dsp:sp>
    <dsp:sp modelId="{CA51C45D-6EC5-E047-AF93-2D39790B1A6E}">
      <dsp:nvSpPr>
        <dsp:cNvPr id="0" name=""/>
        <dsp:cNvSpPr/>
      </dsp:nvSpPr>
      <dsp:spPr>
        <a:xfrm>
          <a:off x="6763849" y="1140446"/>
          <a:ext cx="474616" cy="592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</dsp:txBody>
      <dsp:txXfrm>
        <a:off x="6763849" y="1258858"/>
        <a:ext cx="332231" cy="355235"/>
      </dsp:txXfrm>
    </dsp:sp>
    <dsp:sp modelId="{DF8C9A7D-D1C3-764E-8AFE-E7F3D6AB835C}">
      <dsp:nvSpPr>
        <dsp:cNvPr id="0" name=""/>
        <dsp:cNvSpPr/>
      </dsp:nvSpPr>
      <dsp:spPr>
        <a:xfrm>
          <a:off x="7645279" y="204486"/>
          <a:ext cx="2463977" cy="246397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DAF6B4-3B11-1644-8BC4-BFB57E92B68A}">
      <dsp:nvSpPr>
        <dsp:cNvPr id="0" name=""/>
        <dsp:cNvSpPr/>
      </dsp:nvSpPr>
      <dsp:spPr>
        <a:xfrm>
          <a:off x="8046392" y="1682873"/>
          <a:ext cx="2463977" cy="2463977"/>
        </a:xfrm>
        <a:prstGeom prst="roundRect">
          <a:avLst>
            <a:gd name="adj" fmla="val 1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000" kern="1200" noProof="0" dirty="0"/>
            <a:t>Razvijanje DK </a:t>
          </a:r>
        </a:p>
      </dsp:txBody>
      <dsp:txXfrm>
        <a:off x="8118559" y="1755040"/>
        <a:ext cx="2319643" cy="2319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EDC9D-C016-E640-811F-9EDA8ED3C431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40E57-4E12-A843-A01B-F785546E9CA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269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/>
              <a:t>Kako pogosto si v pretklem šolskem letu uporabljal-a orodja umetne inteligence? 2.letnik SEŠG , september 2025</a:t>
            </a:r>
          </a:p>
          <a:p>
            <a:r>
              <a:rPr lang="sl-SI"/>
              <a:t>Kot učitelja me skrbita predvsem dva izziva. Domače naloge, nadomeščanje prijatelja, ŠSS...</a:t>
            </a:r>
          </a:p>
          <a:p>
            <a:r>
              <a:rPr lang="sl-SI"/>
              <a:t>Razlika med domačimi nalogami in reševanjem nalog med poukom... Če UI ne uporabljajo med poukom – kje so se torej naučili?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3A8F3-AF41-F14D-800F-3C916654B564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426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https://</a:t>
            </a:r>
            <a:r>
              <a:rPr lang="en-GB" dirty="0" err="1">
                <a:effectLst/>
              </a:rPr>
              <a:t>PollEv.com</a:t>
            </a:r>
            <a:r>
              <a:rPr lang="en-GB" dirty="0">
                <a:effectLst/>
              </a:rPr>
              <a:t>/surveys/h9rOuofRXHo9QUazK6Z94/respond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6D804-ED32-4B53-91ED-36DCF11E5932}" type="slidenum">
              <a:rPr lang="sl-SI" smtClean="0"/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57093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Padlet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D9B42-1E02-A34C-9AA7-92AA3C460D5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025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20B3C5BA-0C47-9A01-4083-CC5D577B8F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250"/>
            <a:ext cx="12192000" cy="666750"/>
          </a:xfrm>
          <a:prstGeom prst="rect">
            <a:avLst/>
          </a:prstGeom>
        </p:spPr>
      </p:pic>
      <p:cxnSp>
        <p:nvCxnSpPr>
          <p:cNvPr id="9" name="Raven povezovalnik 8">
            <a:extLst>
              <a:ext uri="{FF2B5EF4-FFF2-40B4-BE49-F238E27FC236}">
                <a16:creationId xmlns:a16="http://schemas.microsoft.com/office/drawing/2014/main" id="{6AE4F735-610B-5D5F-010B-F717DE06FE80}"/>
              </a:ext>
            </a:extLst>
          </p:cNvPr>
          <p:cNvCxnSpPr/>
          <p:nvPr userDrawn="1"/>
        </p:nvCxnSpPr>
        <p:spPr>
          <a:xfrm>
            <a:off x="2493899" y="2651338"/>
            <a:ext cx="8859330" cy="0"/>
          </a:xfrm>
          <a:prstGeom prst="line">
            <a:avLst/>
          </a:prstGeom>
          <a:ln>
            <a:solidFill>
              <a:srgbClr val="007C9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A9776B8-7EE8-8C2F-CB99-1B5B3F062F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6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9814CE-9D73-B7DA-CD0A-D605CC78F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45355CF-4B9D-2A94-7B24-2505F492E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2DCE13F-59F9-035A-BA95-2C2635976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B30F1B2-FFA1-F818-3F1D-0492F22C7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77AC973-7BBD-3153-3DCE-5C717B0E7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5294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6FC0B4A1-51DA-9689-FD76-0477045421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D3FBB4BA-9F72-6EC2-AE16-1795095FD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BEECE35-F701-5490-4DF8-561A75BFE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1C3CA7D-9158-4A50-603C-9C65FB49F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4B7C6C3-A6A9-9B13-638E-8867A84F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6634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AB649-AB8A-EE76-E00A-98E266B56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F488B-2ABF-6914-C0FE-CECB95669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F49EF-F7CF-EA38-FCEA-84C6C68D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174C-EE9D-594D-B817-42F7E2331063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90BCC-6D5F-123D-9588-B4B8962C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6AEC0-56BE-3EAD-6EC3-D506020BE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86F5-022D-1C41-8C58-AFFDE0D3944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2896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5A8E3-46F3-44C3-8ECE-2E633AAA3502}" type="datetimeFigureOut">
              <a:rPr lang="en-GB"/>
              <a:pPr>
                <a:defRPr/>
              </a:pPr>
              <a:t>07/05/2026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F3EA1-925F-4BEC-9468-F43BFCB0D89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6278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935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856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002-KIMS BUSINESS\007-02-Googleslidesppt\02-GSppt-Contents-Kim\20170309\01-Composition with vintage old hardback books\bg-02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3"/>
          <a:stretch/>
        </p:blipFill>
        <p:spPr bwMode="auto">
          <a:xfrm>
            <a:off x="0" y="1"/>
            <a:ext cx="12192000" cy="144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8804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16889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79982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/>
          <p:cNvSpPr/>
          <p:nvPr userDrawn="1"/>
        </p:nvSpPr>
        <p:spPr>
          <a:xfrm>
            <a:off x="2639616" y="260648"/>
            <a:ext cx="9552384" cy="1344149"/>
          </a:xfrm>
          <a:custGeom>
            <a:avLst/>
            <a:gdLst/>
            <a:ahLst/>
            <a:cxnLst/>
            <a:rect l="l" t="t" r="r" b="b"/>
            <a:pathLst>
              <a:path w="7164288" h="1008112">
                <a:moveTo>
                  <a:pt x="504056" y="0"/>
                </a:moveTo>
                <a:lnTo>
                  <a:pt x="7164288" y="0"/>
                </a:lnTo>
                <a:lnTo>
                  <a:pt x="7164288" y="1008112"/>
                </a:lnTo>
                <a:lnTo>
                  <a:pt x="504056" y="1008112"/>
                </a:lnTo>
                <a:cubicBezTo>
                  <a:pt x="225674" y="1008112"/>
                  <a:pt x="0" y="782438"/>
                  <a:pt x="0" y="504056"/>
                </a:cubicBezTo>
                <a:cubicBezTo>
                  <a:pt x="0" y="225674"/>
                  <a:pt x="225674" y="0"/>
                  <a:pt x="5040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64363" y="343959"/>
            <a:ext cx="8927637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64363" y="1112044"/>
            <a:ext cx="8927637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15564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3BB44-4CB1-F789-7B1F-F2E36C98C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4DECBC-140A-51A5-4A59-B517DA2F2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7D952-DE7A-D0BC-AFFC-AA1DC2E6C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8B173-DD90-023F-14E2-C4BB22956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E5EB9-8371-D346-5BC0-8C44CF83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3990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B27EE-6C75-A13E-E9DA-3CEFB78EF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4DBC6-FEC5-8308-97E5-11EFA3892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54D20-F9B3-5AEA-C027-B8BE9F7D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ACD30-4EEF-96DB-729C-02C08C58E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CD5E1-A5BB-8DE0-105E-32F21CE99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3987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slov 10">
            <a:extLst>
              <a:ext uri="{FF2B5EF4-FFF2-40B4-BE49-F238E27FC236}">
                <a16:creationId xmlns:a16="http://schemas.microsoft.com/office/drawing/2014/main" id="{3BB8C943-59DB-E20D-6830-46562F19B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11774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7C9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sl-SI"/>
              <a:t>Naslov</a:t>
            </a:r>
          </a:p>
        </p:txBody>
      </p:sp>
      <p:sp>
        <p:nvSpPr>
          <p:cNvPr id="15" name="Označba mesta vsebine 2">
            <a:extLst>
              <a:ext uri="{FF2B5EF4-FFF2-40B4-BE49-F238E27FC236}">
                <a16:creationId xmlns:a16="http://schemas.microsoft.com/office/drawing/2014/main" id="{5EECD618-1445-73E4-4936-F2EC1890B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9419E8-D4BC-2F85-E595-27321C5628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A13C2A-6E79-7B7A-0F77-F73D51913D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1950"/>
            <a:ext cx="12192000" cy="1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87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126AF-1D12-1220-F09D-868BC3C5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91554-4E55-3F15-B8D9-685171043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FD497-F7EF-CEE0-8D59-3D5D3F13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68FD4-27FE-F63C-F01A-EBA38C7CE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7EDC4-4F3C-43BE-2E4D-0E67E0218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8882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50459-34E6-74F3-8D7F-227473863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94B56-372E-ABF2-D1EC-D46084A0D1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5C537-B55A-31B5-93F4-1D2C12ECF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163A3-C1AB-44A7-D5D9-DCD432204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90B1D-0A4C-5468-5A44-9706D4A8A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82168-8498-DEB6-B402-8E284207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48533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6FD88-B811-F4A6-C288-E56FD95B1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69CB5-5444-30FE-A5C9-9CA10C0DA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278C1-7ECB-1BCA-8E94-958EDE702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589EA8-8EC6-112F-E1C7-79A084D695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65D44C-E248-C29A-B501-744A59B6C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C1394-2444-1AA7-D538-BBFC9C0A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9299B-8179-CCEF-88EC-EDB54B28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A31116-7CE6-757C-F045-009B48B4E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5639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9EC89-996D-2AFE-C38D-A61CC85B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FCFA04-B311-857C-C769-D72A36222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AE4F23-3AB0-939B-9E39-C5640ACEB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E1C4B-20F1-35CD-9F88-FA6AC26AD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4591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2D0BE1-5C85-096F-B215-5F87F805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A71B0-15A9-B8C2-5CD2-52CC781A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DA048-BE2F-3179-9403-7785F92C4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0017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F8311-6AA5-76F0-57B5-45C3F6FAF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BF29B-36FA-0417-5A10-D35C7C875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54668-FEB7-EBF0-D160-7F3179957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15202-1838-FCBC-7233-83FE17B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D8577-5DD2-0975-9C03-54DFF5835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20ECD-D5C7-701F-0634-37701C6B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2209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EE30D-03DD-9E44-F954-444D61C43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71BF1E-837C-AF33-5760-85FA54BB1D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E2ED2-6767-ED40-C373-647C6AC68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E2D57-CFAD-2DB0-6FD5-A12D4982A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188B-7D95-ECD8-6F17-D8ACAC5CB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7F009-90BB-2156-47EE-D13D9AFAE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5465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2E21-196B-45AB-DD47-694824D3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4DDDF-ECD9-B1FA-8D93-DE90C1059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618E8-6B9A-7AB5-2DC4-393C84934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48ABE-606B-0227-9006-497D4C3AE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6380D-CFE0-4E07-CE14-96646F76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32652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EE2E14-4C90-0BD3-F493-39B1B76B2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082A24-B81A-2E45-60F1-2CFC85F6B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8D096-DB55-7C08-F73B-66032DCE1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3E3C3-7672-3F93-BA1C-1364691C0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BDF1B-A184-6799-A6C4-F8D79FDC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6192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91DFB1-70FE-E674-AF6E-004B6FDAA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5C3B3E9-6ABB-33A7-A3E8-3AE8F9975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6DD4620-BD0E-4632-8A03-707FB0AD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64D2175-ADF1-4E1E-D4DF-0695D302D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A1F7DE7-A8A1-18A0-6B3A-292249C2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760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665EC2-BA20-25C2-4F06-B3038661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C74462E-2E38-54F0-1882-1DCC0B9CA7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A1AF97F-A01E-0F7B-DD6C-B5448C35A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B6F6E0A-D74E-395F-6B26-87C5E354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19C4EE6-C475-4948-5B4B-C75F6F933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4AA757A-103E-4C61-8BBF-738D59D7C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26561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A5F9E4-C2FF-EE03-159B-ACA6258F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53275B6-5AAD-5938-38F4-3B35FBC77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8F05586-2929-0CA5-E0C0-9096BA419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2A092E7-AA46-603A-D3E7-F2D506E55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54855159-078F-5202-51FC-9F3889896A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761EAFBE-5BD5-75E2-F627-8F55D3D58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DA27DFBB-E547-9C85-BC6B-31942BC1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76B11330-BDA5-81A8-BF20-B3EB242D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3747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872611-0207-75C5-C8AB-8E5714C50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DE4A043-5D1F-2788-D57D-FE6C1CF81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49CFB3A-AEFD-E0DF-1173-B9E05E9D1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4E6A5C29-2867-3239-5912-6B0F5EFD8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467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89ACFF9A-B504-40C9-C0D2-767F2E7C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C879788-439E-F17F-3BBF-A5496033B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546EF7B-9BB6-79D7-E2EF-623545A2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129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17A405-97EE-4AC0-4BF9-7FB955748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EFAF371-76E6-0A55-0291-2A792E389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D20E0A1-6909-6BB1-38BE-1571F97CD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5AA827F-1AF8-B1EA-9602-3EB1B5B9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3F1D76A-89FB-7602-FD18-EDBC3FD66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C195807-40A1-3996-9332-5B0D4BA62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871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66FCE2-EAB8-E6B0-5522-059C6DC8B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33D1FF4-7845-E362-64C8-DE1FE33804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5CD8AE3-8AD5-76BC-8961-68241DC6C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31509D6-9DD0-81BC-6919-B66EC83EF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3F777A6-5CB5-73F1-0D6E-AD94F33B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35D7399-F640-B3F4-0E8D-F0CC46FA7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0019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1F4A2469-8D62-FE0B-F1FE-93DF98C6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D54D5BE-2A9E-C693-7031-D38F11921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96E25B7-D810-B26F-1BB8-AC0276C6E4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C81A88-4A21-4EC2-9E92-3D0FE17FAFFE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FB37839-9EEE-EE37-C72E-981BFFBE6D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7AAE4F9-10D0-9DE0-8DB9-CFE26B713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C9C8FB-2E31-42FB-A470-75E70F95FA6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420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5431F-4196-3771-83EA-9D76F5F1A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6B91D-335E-2865-1FE4-604D2F584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E4F61-2E1F-8E2B-04AA-859325704B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CBB488-3462-469C-A004-D6E0C040578B}" type="datetimeFigureOut">
              <a:rPr lang="sl-SI" smtClean="0"/>
              <a:t>7. 05. 2026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E8F3D-A237-8E9E-3F00-FF3797E26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5B61A-5D25-618F-9E64-9C0C8629B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94C4E2-E874-432A-9552-A1294D38C2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487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ses-mb.si/images/o_soli/obrazci/Priproc%E2%95%A0%D0%9Cnik_seminarske_naloge_APA_posodabljanje_V2.docx.pdf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padlet.com/maja_vicic1/asovni-trak-ponvljanje-in-utrjevanje-2-c-fwg0at61nctro978m" TargetMode="Externa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zrss.si/digitalna-bralnica/referencni-okviri-kompetenc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eportal.mss.edus.si/msswww/programi2008/programi/noviKZ/st_GEO_KZ_70.htm#4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FBC93EC5-E0C2-FEE3-3B5B-A06F0903DA39}"/>
              </a:ext>
            </a:extLst>
          </p:cNvPr>
          <p:cNvSpPr txBox="1"/>
          <p:nvPr/>
        </p:nvSpPr>
        <p:spPr>
          <a:xfrm>
            <a:off x="2395728" y="2103120"/>
            <a:ext cx="402336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l-SI" sz="3200" dirty="0">
                <a:solidFill>
                  <a:srgbClr val="007C92"/>
                </a:solidFill>
                <a:latin typeface="Calibri"/>
                <a:ea typeface="Calibri"/>
                <a:cs typeface="Calibri"/>
              </a:rPr>
              <a:t>Maja Vičič Krabonja</a:t>
            </a:r>
            <a:endParaRPr lang="sl-SI" sz="3200" dirty="0">
              <a:solidFill>
                <a:srgbClr val="007C9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89D173F-22D5-0FA8-C4FE-032D520C48BD}"/>
              </a:ext>
            </a:extLst>
          </p:cNvPr>
          <p:cNvSpPr txBox="1"/>
          <p:nvPr/>
        </p:nvSpPr>
        <p:spPr>
          <a:xfrm>
            <a:off x="2395728" y="2666793"/>
            <a:ext cx="67235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600" b="1" dirty="0">
                <a:solidFill>
                  <a:srgbClr val="007C9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Razvijanje digitalnih kompetenc pri pouku zgodovine v srednji šoli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C91D8F-7DC8-40DD-44DF-4D91FE72E8B6}"/>
              </a:ext>
            </a:extLst>
          </p:cNvPr>
          <p:cNvSpPr txBox="1"/>
          <p:nvPr/>
        </p:nvSpPr>
        <p:spPr>
          <a:xfrm>
            <a:off x="2395728" y="5446457"/>
            <a:ext cx="313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>
                <a:solidFill>
                  <a:srgbClr val="007C92"/>
                </a:solidFill>
              </a:rPr>
              <a:t>17. </a:t>
            </a:r>
            <a:r>
              <a:rPr lang="sl-SI" dirty="0">
                <a:solidFill>
                  <a:srgbClr val="007C92"/>
                </a:solidFill>
              </a:rPr>
              <a:t>3. 2026</a:t>
            </a:r>
          </a:p>
        </p:txBody>
      </p:sp>
    </p:spTree>
    <p:extLst>
      <p:ext uri="{BB962C8B-B14F-4D97-AF65-F5344CB8AC3E}">
        <p14:creationId xmlns:p14="http://schemas.microsoft.com/office/powerpoint/2010/main" val="440315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4A4DD-963B-7E82-897A-4E6E650E5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65" y="148281"/>
            <a:ext cx="10515600" cy="1325563"/>
          </a:xfrm>
        </p:spPr>
        <p:txBody>
          <a:bodyPr/>
          <a:lstStyle/>
          <a:p>
            <a:r>
              <a:rPr lang="sl-SI" dirty="0"/>
              <a:t>Ali imajo dijaki sedaj razvite te kompetence?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7A9DD2F-5842-5452-202B-F56B960032E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48970597"/>
              </p:ext>
            </p:extLst>
          </p:nvPr>
        </p:nvGraphicFramePr>
        <p:xfrm>
          <a:off x="2706129" y="1260389"/>
          <a:ext cx="6079526" cy="544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Callout 4">
            <a:extLst>
              <a:ext uri="{FF2B5EF4-FFF2-40B4-BE49-F238E27FC236}">
                <a16:creationId xmlns:a16="http://schemas.microsoft.com/office/drawing/2014/main" id="{4249A2DC-5F9E-AFDE-1488-BC79668BAB11}"/>
              </a:ext>
            </a:extLst>
          </p:cNvPr>
          <p:cNvSpPr/>
          <p:nvPr/>
        </p:nvSpPr>
        <p:spPr>
          <a:xfrm>
            <a:off x="385118" y="3428999"/>
            <a:ext cx="3235411" cy="2168611"/>
          </a:xfrm>
          <a:prstGeom prst="rightArrow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sl-SI" dirty="0"/>
              <a:t>Naučiti jih uporabe orodja.</a:t>
            </a:r>
          </a:p>
          <a:p>
            <a:pPr marL="285750" indent="-285750">
              <a:buFontTx/>
              <a:buChar char="-"/>
            </a:pPr>
            <a:r>
              <a:rPr lang="sl-SI" dirty="0"/>
              <a:t>Sodelovanje oddelčnega zbora – pregled KZ.  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FC935397-4383-A464-A851-5735C60718B4}"/>
              </a:ext>
            </a:extLst>
          </p:cNvPr>
          <p:cNvSpPr/>
          <p:nvPr/>
        </p:nvSpPr>
        <p:spPr>
          <a:xfrm>
            <a:off x="8977185" y="4250724"/>
            <a:ext cx="2829697" cy="2026508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Ustvarjanje učnih priložnosti.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Povratne informacije. </a:t>
            </a:r>
          </a:p>
        </p:txBody>
      </p:sp>
    </p:spTree>
    <p:extLst>
      <p:ext uri="{BB962C8B-B14F-4D97-AF65-F5344CB8AC3E}">
        <p14:creationId xmlns:p14="http://schemas.microsoft.com/office/powerpoint/2010/main" val="97500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CD19C-374F-2352-7CE2-36FA140DE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5680"/>
            <a:ext cx="10515600" cy="1046175"/>
          </a:xfrm>
        </p:spPr>
        <p:txBody>
          <a:bodyPr/>
          <a:lstStyle/>
          <a:p>
            <a:r>
              <a:rPr lang="sl-SI" dirty="0"/>
              <a:t>Digitalne kompetence v KZ za zgodovino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4D4E951-C482-6983-1EAD-3ED01E5D7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677"/>
            <a:ext cx="6209890" cy="5897324"/>
          </a:xfrm>
          <a:prstGeom prst="rect">
            <a:avLst/>
          </a:prstGeom>
        </p:spPr>
      </p:pic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3798CF2-A2C1-E312-E3D1-1C190C87C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6449"/>
            <a:ext cx="5988908" cy="584155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5F28B9B-F4AE-7885-2039-1D4E73BD99B1}"/>
              </a:ext>
            </a:extLst>
          </p:cNvPr>
          <p:cNvSpPr/>
          <p:nvPr/>
        </p:nvSpPr>
        <p:spPr>
          <a:xfrm>
            <a:off x="271849" y="3188043"/>
            <a:ext cx="729048" cy="383060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B38EA59-1012-1010-C3D0-7F70A40FCB1C}"/>
              </a:ext>
            </a:extLst>
          </p:cNvPr>
          <p:cNvSpPr/>
          <p:nvPr/>
        </p:nvSpPr>
        <p:spPr>
          <a:xfrm>
            <a:off x="6318421" y="2648464"/>
            <a:ext cx="922637" cy="383060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7AA2A45-F17B-082B-FA91-ADA4ECDCC361}"/>
              </a:ext>
            </a:extLst>
          </p:cNvPr>
          <p:cNvCxnSpPr/>
          <p:nvPr/>
        </p:nvCxnSpPr>
        <p:spPr>
          <a:xfrm>
            <a:off x="271849" y="6128951"/>
            <a:ext cx="2248929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066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059A4-EC07-33C8-91D0-495C9CF4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8" y="0"/>
            <a:ext cx="10515600" cy="1325563"/>
          </a:xfrm>
        </p:spPr>
        <p:txBody>
          <a:bodyPr/>
          <a:lstStyle/>
          <a:p>
            <a:r>
              <a:rPr lang="sl-SI" dirty="0"/>
              <a:t>4.3.1 – Razvoj digitalnih vsebin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DAF83-0B42-29C9-64E7-4903886D1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41422" y="1451039"/>
            <a:ext cx="5116667" cy="540696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b="1" dirty="0"/>
              <a:t>Razišči</a:t>
            </a:r>
            <a:r>
              <a:rPr lang="sl-SI" dirty="0"/>
              <a:t> in </a:t>
            </a:r>
          </a:p>
          <a:p>
            <a:pPr marL="0" indent="0">
              <a:buNone/>
            </a:pPr>
            <a:r>
              <a:rPr lang="sl-SI" dirty="0"/>
              <a:t>na </a:t>
            </a:r>
            <a:r>
              <a:rPr lang="sl-SI" b="1" dirty="0"/>
              <a:t>temo</a:t>
            </a:r>
            <a:r>
              <a:rPr lang="sl-SI" dirty="0"/>
              <a:t>.... </a:t>
            </a:r>
            <a:r>
              <a:rPr lang="sl-SI" b="1" dirty="0"/>
              <a:t>IZDELAJ</a:t>
            </a:r>
            <a:r>
              <a:rPr lang="sl-SI" dirty="0"/>
              <a:t>: </a:t>
            </a:r>
          </a:p>
          <a:p>
            <a:r>
              <a:rPr lang="sl-SI" dirty="0"/>
              <a:t>Seminarsko – urejevalnik besedil</a:t>
            </a:r>
          </a:p>
          <a:p>
            <a:r>
              <a:rPr lang="sl-SI" dirty="0"/>
              <a:t>Predstavitev</a:t>
            </a:r>
          </a:p>
          <a:p>
            <a:r>
              <a:rPr lang="sl-SI" dirty="0"/>
              <a:t>Plakat</a:t>
            </a:r>
          </a:p>
          <a:p>
            <a:r>
              <a:rPr lang="sl-SI" dirty="0"/>
              <a:t>Meme </a:t>
            </a:r>
          </a:p>
          <a:p>
            <a:r>
              <a:rPr lang="sl-SI" dirty="0"/>
              <a:t>Časovni trak </a:t>
            </a:r>
          </a:p>
          <a:p>
            <a:r>
              <a:rPr lang="sl-SI" dirty="0"/>
              <a:t>Video</a:t>
            </a:r>
          </a:p>
          <a:p>
            <a:r>
              <a:rPr lang="sl-SI" dirty="0"/>
              <a:t>Zvočni posnetek</a:t>
            </a:r>
          </a:p>
          <a:p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Rodovnik</a:t>
            </a:r>
          </a:p>
          <a:p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Zemljevid</a:t>
            </a:r>
          </a:p>
          <a:p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Preglednico 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DC6D199-6AF7-765E-914B-A7558E9EA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86"/>
          <a:stretch>
            <a:fillRect/>
          </a:stretch>
        </p:blipFill>
        <p:spPr>
          <a:xfrm>
            <a:off x="41552" y="1039225"/>
            <a:ext cx="6599870" cy="570756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DEAA9F-366E-D968-E5AD-7B5932EEE185}"/>
              </a:ext>
            </a:extLst>
          </p:cNvPr>
          <p:cNvCxnSpPr>
            <a:cxnSpLocks/>
          </p:cNvCxnSpPr>
          <p:nvPr/>
        </p:nvCxnSpPr>
        <p:spPr>
          <a:xfrm flipH="1">
            <a:off x="4460789" y="2483708"/>
            <a:ext cx="3027406" cy="1717589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741597E-1F3A-3BD5-1DB5-80F6DD233BDA}"/>
              </a:ext>
            </a:extLst>
          </p:cNvPr>
          <p:cNvSpPr txBox="1"/>
          <p:nvPr/>
        </p:nvSpPr>
        <p:spPr>
          <a:xfrm>
            <a:off x="6641422" y="882755"/>
            <a:ext cx="132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rgbClr val="7030A0"/>
                </a:solidFill>
              </a:rPr>
              <a:t>4.1.1.1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317714-B286-61DA-42F7-2B5C2F7B88D8}"/>
              </a:ext>
            </a:extLst>
          </p:cNvPr>
          <p:cNvSpPr txBox="1"/>
          <p:nvPr/>
        </p:nvSpPr>
        <p:spPr>
          <a:xfrm>
            <a:off x="8160363" y="1493535"/>
            <a:ext cx="132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rgbClr val="7030A0"/>
                </a:solidFill>
              </a:rPr>
              <a:t>4.3.1.1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AC7C28-E75F-D337-FD67-BCF95828A2C3}"/>
              </a:ext>
            </a:extLst>
          </p:cNvPr>
          <p:cNvSpPr txBox="1"/>
          <p:nvPr/>
        </p:nvSpPr>
        <p:spPr>
          <a:xfrm>
            <a:off x="10379676" y="3781168"/>
            <a:ext cx="10503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5000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11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AFC1A74-6264-7967-DDC2-0ADADE1942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05"/>
            <a:ext cx="7769246" cy="6674189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4689920-8DEB-13B2-5333-825E364D6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51" y="0"/>
            <a:ext cx="4507013" cy="6858000"/>
          </a:xfrm>
          <a:prstGeom prst="rect">
            <a:avLst/>
          </a:prstGeom>
        </p:spPr>
      </p:pic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ED0033CE-2193-A8E3-06FA-483DDD58E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10" y="527597"/>
            <a:ext cx="4246123" cy="557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5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E095BF-4C92-AC26-1B79-4057715E0CB0}"/>
              </a:ext>
            </a:extLst>
          </p:cNvPr>
          <p:cNvSpPr txBox="1"/>
          <p:nvPr/>
        </p:nvSpPr>
        <p:spPr>
          <a:xfrm>
            <a:off x="4298491" y="445203"/>
            <a:ext cx="66937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>
                <a:solidFill>
                  <a:schemeClr val="bg1"/>
                </a:solidFill>
                <a:latin typeface="+mj-lt"/>
              </a:rPr>
              <a:t>Ali lahko preprečim uporabo UI pri svojih dijakih?</a:t>
            </a:r>
          </a:p>
          <a:p>
            <a:endParaRPr lang="sl-SI" sz="4400" dirty="0">
              <a:solidFill>
                <a:schemeClr val="bg1"/>
              </a:solidFill>
              <a:latin typeface="+mj-lt"/>
            </a:endParaRPr>
          </a:p>
          <a:p>
            <a:r>
              <a:rPr lang="sl-SI" sz="4400" dirty="0">
                <a:solidFill>
                  <a:schemeClr val="bg1"/>
                </a:solidFill>
                <a:latin typeface="+mj-lt"/>
              </a:rPr>
              <a:t>Kako lahko podprem svoje dijake pri uporabi umetne inteligence?</a:t>
            </a:r>
          </a:p>
          <a:p>
            <a:endParaRPr lang="sl-SI" sz="4400" dirty="0">
              <a:solidFill>
                <a:schemeClr val="bg1"/>
              </a:solidFill>
              <a:latin typeface="+mj-lt"/>
            </a:endParaRPr>
          </a:p>
          <a:p>
            <a:r>
              <a:rPr lang="sl-SI" sz="4400" dirty="0">
                <a:solidFill>
                  <a:schemeClr val="bg1"/>
                </a:solidFill>
                <a:latin typeface="+mj-lt"/>
              </a:rPr>
              <a:t>NAČRTNA UPORABA UI PRI POUČEVANJU IN UČENJU. </a:t>
            </a:r>
          </a:p>
        </p:txBody>
      </p:sp>
    </p:spTree>
    <p:extLst>
      <p:ext uri="{BB962C8B-B14F-4D97-AF65-F5344CB8AC3E}">
        <p14:creationId xmlns:p14="http://schemas.microsoft.com/office/powerpoint/2010/main" val="1858603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0D324EA-F7BC-4813-9BE9-5091F33C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916" y="261743"/>
            <a:ext cx="4467726" cy="1325563"/>
          </a:xfrm>
        </p:spPr>
        <p:txBody>
          <a:bodyPr/>
          <a:lstStyle/>
          <a:p>
            <a:r>
              <a:rPr lang="sl-SI" dirty="0"/>
              <a:t>Študijska, </a:t>
            </a:r>
            <a:br>
              <a:rPr lang="sl-SI" dirty="0"/>
            </a:br>
            <a:r>
              <a:rPr lang="sl-SI" dirty="0"/>
              <a:t>avgust  2025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E8CC74-A135-C85A-AB6A-5DF29DB907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631" y="102450"/>
            <a:ext cx="6066369" cy="6653100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8DCBE2-296C-3487-7DD2-2EF8A698A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63" y="3429000"/>
            <a:ext cx="6347437" cy="3326550"/>
          </a:xfrm>
        </p:spPr>
        <p:txBody>
          <a:bodyPr>
            <a:normAutofit fontScale="92500"/>
          </a:bodyPr>
          <a:lstStyle/>
          <a:p>
            <a:r>
              <a:rPr lang="sl-SI" sz="2600" dirty="0"/>
              <a:t>Kako ponoviti lansko snov,  da bomo lahko nadaljevali?</a:t>
            </a:r>
          </a:p>
          <a:p>
            <a:r>
              <a:rPr lang="sl-SI" sz="2600" dirty="0"/>
              <a:t>Razvijanje kritičnega razmišljanja</a:t>
            </a:r>
          </a:p>
          <a:p>
            <a:r>
              <a:rPr lang="sl-SI" sz="2600" dirty="0"/>
              <a:t>Razvijanje digitalnih kompetenc </a:t>
            </a:r>
            <a:r>
              <a:rPr lang="sl-SI" sz="2200" dirty="0"/>
              <a:t>(DigComp 2.2):</a:t>
            </a:r>
          </a:p>
          <a:p>
            <a:pPr lvl="1"/>
            <a:r>
              <a:rPr lang="sl-SI" sz="1400" dirty="0"/>
              <a:t>1.2 Vrednotenje podatkov, informacij in digitalnih vsebin</a:t>
            </a:r>
          </a:p>
          <a:p>
            <a:pPr lvl="1"/>
            <a:r>
              <a:rPr lang="sl-SI" sz="1400" dirty="0"/>
              <a:t>2.4 Sodelovanje in soustvarjanje z DT, </a:t>
            </a:r>
          </a:p>
          <a:p>
            <a:pPr lvl="1"/>
            <a:r>
              <a:rPr lang="sl-SI" sz="1400" dirty="0"/>
              <a:t>3.1 razvoj digitalnih vsebin,</a:t>
            </a:r>
          </a:p>
          <a:p>
            <a:pPr lvl="1"/>
            <a:r>
              <a:rPr lang="sl-SI" sz="1400" dirty="0"/>
              <a:t> 5.1 Reševanje problemov - 247. Zavedam se, da biti digitalno kompetenten pomeni zanesljivo, kritično in odgovorno uporabo digitalnih tehnologij za doseganje ciljev, povezanih z delom, učenjem, prostim časom, vključenostjo in udejstvovanjem v družbi.</a:t>
            </a:r>
          </a:p>
          <a:p>
            <a:pPr marL="0" indent="0">
              <a:buNone/>
            </a:pPr>
            <a:endParaRPr lang="sl-SI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901CD70-2A4F-4E81-963E-EAF031B7308F}"/>
              </a:ext>
            </a:extLst>
          </p:cNvPr>
          <p:cNvGraphicFramePr/>
          <p:nvPr/>
        </p:nvGraphicFramePr>
        <p:xfrm>
          <a:off x="53363" y="1402933"/>
          <a:ext cx="6229905" cy="1879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Cloud Callout 11">
            <a:extLst>
              <a:ext uri="{FF2B5EF4-FFF2-40B4-BE49-F238E27FC236}">
                <a16:creationId xmlns:a16="http://schemas.microsoft.com/office/drawing/2014/main" id="{C1D34A8F-5157-2C79-1BCA-FFC853F3644B}"/>
              </a:ext>
            </a:extLst>
          </p:cNvPr>
          <p:cNvSpPr/>
          <p:nvPr/>
        </p:nvSpPr>
        <p:spPr>
          <a:xfrm>
            <a:off x="7795850" y="409073"/>
            <a:ext cx="2302042" cy="854242"/>
          </a:xfrm>
          <a:prstGeom prst="cloudCallout">
            <a:avLst>
              <a:gd name="adj1" fmla="val -74613"/>
              <a:gd name="adj2" fmla="val 8221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/>
              <a:t>PODJETNOST: Odkrivanje priložnosti</a:t>
            </a:r>
          </a:p>
        </p:txBody>
      </p:sp>
      <p:sp>
        <p:nvSpPr>
          <p:cNvPr id="13" name="Cloud Callout 12">
            <a:extLst>
              <a:ext uri="{FF2B5EF4-FFF2-40B4-BE49-F238E27FC236}">
                <a16:creationId xmlns:a16="http://schemas.microsoft.com/office/drawing/2014/main" id="{C8C4D8EB-4BBC-7C22-B98B-945EA867C719}"/>
              </a:ext>
            </a:extLst>
          </p:cNvPr>
          <p:cNvSpPr/>
          <p:nvPr/>
        </p:nvSpPr>
        <p:spPr>
          <a:xfrm>
            <a:off x="8377376" y="2033336"/>
            <a:ext cx="1720516" cy="854242"/>
          </a:xfrm>
          <a:prstGeom prst="cloudCallout">
            <a:avLst>
              <a:gd name="adj1" fmla="val -120134"/>
              <a:gd name="adj2" fmla="val -4031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/>
              <a:t>TRAJNOST: kritično razmišljanje</a:t>
            </a:r>
          </a:p>
        </p:txBody>
      </p:sp>
    </p:spTree>
    <p:extLst>
      <p:ext uri="{BB962C8B-B14F-4D97-AF65-F5344CB8AC3E}">
        <p14:creationId xmlns:p14="http://schemas.microsoft.com/office/powerpoint/2010/main" val="144150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graph&#10;&#10;AI-generated content may be incorrect.">
            <a:extLst>
              <a:ext uri="{FF2B5EF4-FFF2-40B4-BE49-F238E27FC236}">
                <a16:creationId xmlns:a16="http://schemas.microsoft.com/office/drawing/2014/main" id="{CE935676-0AEB-E84B-9173-0030B37AA1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5" r="1" b="1"/>
          <a:stretch>
            <a:fillRect/>
          </a:stretch>
        </p:blipFill>
        <p:spPr>
          <a:xfrm>
            <a:off x="0" y="136525"/>
            <a:ext cx="11950700" cy="6721475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D0BBA0-505B-3808-0CC7-ECEFA5DB85DD}"/>
              </a:ext>
            </a:extLst>
          </p:cNvPr>
          <p:cNvSpPr txBox="1"/>
          <p:nvPr/>
        </p:nvSpPr>
        <p:spPr>
          <a:xfrm>
            <a:off x="10270342" y="6000077"/>
            <a:ext cx="1048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>
                <a:solidFill>
                  <a:schemeClr val="bg1"/>
                </a:solidFill>
              </a:rPr>
              <a:t>43%</a:t>
            </a:r>
          </a:p>
        </p:txBody>
      </p:sp>
      <p:pic>
        <p:nvPicPr>
          <p:cNvPr id="8" name="Picture 7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89D144CD-6A47-0074-4235-8CD46BAEE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37" y="1718683"/>
            <a:ext cx="3456268" cy="1954903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993CAE-9603-2052-E00D-2B4B28624DCB}"/>
              </a:ext>
            </a:extLst>
          </p:cNvPr>
          <p:cNvSpPr/>
          <p:nvPr/>
        </p:nvSpPr>
        <p:spPr>
          <a:xfrm>
            <a:off x="228600" y="2111188"/>
            <a:ext cx="11507993" cy="116989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710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143F972-9F58-3A6D-0004-E3EC7E6D9C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" r="1" b="12505"/>
          <a:stretch>
            <a:fillRect/>
          </a:stretch>
        </p:blipFill>
        <p:spPr>
          <a:xfrm>
            <a:off x="120650" y="68263"/>
            <a:ext cx="11950700" cy="6721475"/>
          </a:xfrm>
          <a:noFill/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8BEC6A4-A1F3-5EF8-9B19-C6F0D79F79C5}"/>
              </a:ext>
            </a:extLst>
          </p:cNvPr>
          <p:cNvSpPr/>
          <p:nvPr/>
        </p:nvSpPr>
        <p:spPr>
          <a:xfrm>
            <a:off x="215900" y="1839912"/>
            <a:ext cx="11379200" cy="623888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560F4F0-2D82-B353-AFB0-C417BE534C87}"/>
              </a:ext>
            </a:extLst>
          </p:cNvPr>
          <p:cNvSpPr/>
          <p:nvPr/>
        </p:nvSpPr>
        <p:spPr>
          <a:xfrm>
            <a:off x="215900" y="3067050"/>
            <a:ext cx="11379200" cy="723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6CC92C8-08E7-C706-2C42-088D6790CE5C}"/>
              </a:ext>
            </a:extLst>
          </p:cNvPr>
          <p:cNvSpPr/>
          <p:nvPr/>
        </p:nvSpPr>
        <p:spPr>
          <a:xfrm>
            <a:off x="215900" y="4204494"/>
            <a:ext cx="11379200" cy="1358106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AE0B454-CA4B-0B8B-D6FC-6BE047331548}"/>
              </a:ext>
            </a:extLst>
          </p:cNvPr>
          <p:cNvSpPr/>
          <p:nvPr/>
        </p:nvSpPr>
        <p:spPr>
          <a:xfrm>
            <a:off x="215900" y="5614194"/>
            <a:ext cx="11379200" cy="10406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78901D-30C4-94B4-9F1E-01358AC07365}"/>
              </a:ext>
            </a:extLst>
          </p:cNvPr>
          <p:cNvSpPr txBox="1"/>
          <p:nvPr/>
        </p:nvSpPr>
        <p:spPr>
          <a:xfrm>
            <a:off x="8293100" y="1935599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/>
              <a:t>47%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62D49C-FBED-9F75-3048-7C9904EFD54B}"/>
              </a:ext>
            </a:extLst>
          </p:cNvPr>
          <p:cNvSpPr txBox="1"/>
          <p:nvPr/>
        </p:nvSpPr>
        <p:spPr>
          <a:xfrm>
            <a:off x="9728200" y="1967190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/>
              <a:t>27%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B3575A-B9B0-176D-FB10-FA7D95F67E48}"/>
              </a:ext>
            </a:extLst>
          </p:cNvPr>
          <p:cNvSpPr txBox="1"/>
          <p:nvPr/>
        </p:nvSpPr>
        <p:spPr>
          <a:xfrm>
            <a:off x="10655300" y="3163888"/>
            <a:ext cx="71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/>
              <a:t>80%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F6418B-3592-E085-F494-269A857A965F}"/>
              </a:ext>
            </a:extLst>
          </p:cNvPr>
          <p:cNvSpPr txBox="1"/>
          <p:nvPr/>
        </p:nvSpPr>
        <p:spPr>
          <a:xfrm>
            <a:off x="10452100" y="5614194"/>
            <a:ext cx="78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/>
              <a:t>53%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55402E-50E9-AB5E-AA9E-8637D210C52B}"/>
              </a:ext>
            </a:extLst>
          </p:cNvPr>
          <p:cNvSpPr txBox="1"/>
          <p:nvPr/>
        </p:nvSpPr>
        <p:spPr>
          <a:xfrm>
            <a:off x="9991725" y="4394200"/>
            <a:ext cx="85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/>
              <a:t>47%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4548CB-A6E8-0893-C75A-02977402EA2A}"/>
              </a:ext>
            </a:extLst>
          </p:cNvPr>
          <p:cNvSpPr txBox="1"/>
          <p:nvPr/>
        </p:nvSpPr>
        <p:spPr>
          <a:xfrm>
            <a:off x="9801225" y="5034399"/>
            <a:ext cx="85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/>
              <a:t>16%</a:t>
            </a:r>
          </a:p>
        </p:txBody>
      </p:sp>
    </p:spTree>
    <p:extLst>
      <p:ext uri="{BB962C8B-B14F-4D97-AF65-F5344CB8AC3E}">
        <p14:creationId xmlns:p14="http://schemas.microsoft.com/office/powerpoint/2010/main" val="209247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D982A2-679D-B2FB-9752-C7048D635AEF}"/>
              </a:ext>
            </a:extLst>
          </p:cNvPr>
          <p:cNvSpPr>
            <a:spLocks noGrp="1"/>
          </p:cNvSpPr>
          <p:nvPr/>
        </p:nvSpPr>
        <p:spPr>
          <a:xfrm>
            <a:off x="3619501" y="231648"/>
            <a:ext cx="8577068" cy="6397957"/>
          </a:xfrm>
        </p:spPr>
        <p:txBody>
          <a:bodyPr lIns="121920" tIns="60960" rIns="121920" bIns="60960" anchor="t">
            <a:normAutofit lnSpcReduction="1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3900" dirty="0">
                <a:solidFill>
                  <a:schemeClr val="bg1"/>
                </a:solidFill>
                <a:cs typeface="Arial"/>
              </a:rPr>
              <a:t>1. V SU izberi osebnost, ki jo boš </a:t>
            </a:r>
          </a:p>
          <a:p>
            <a:pPr marL="0" indent="0">
              <a:buNone/>
            </a:pPr>
            <a:r>
              <a:rPr lang="sl-SI" sz="3900" dirty="0">
                <a:solidFill>
                  <a:schemeClr val="bg1"/>
                </a:solidFill>
                <a:cs typeface="Arial"/>
              </a:rPr>
              <a:t>     raziskoval-a. </a:t>
            </a:r>
            <a:endParaRPr lang="sl-SI" sz="39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l-SI" sz="3900" dirty="0">
                <a:solidFill>
                  <a:schemeClr val="bg1"/>
                </a:solidFill>
              </a:rPr>
              <a:t>2. S pomočjo Gen-UI opiši: </a:t>
            </a:r>
            <a:endParaRPr lang="en-US" sz="3900" dirty="0">
              <a:solidFill>
                <a:schemeClr val="bg1"/>
              </a:solidFill>
              <a:cs typeface="Arial"/>
            </a:endParaRPr>
          </a:p>
          <a:p>
            <a:pPr marL="1047300" lvl="1" indent="-513914">
              <a:buFont typeface="Courier New" pitchFamily="34" charset="0"/>
              <a:buChar char="o"/>
            </a:pPr>
            <a:r>
              <a:rPr lang="sl-SI" sz="3500" dirty="0">
                <a:solidFill>
                  <a:schemeClr val="bg1"/>
                </a:solidFill>
              </a:rPr>
              <a:t> izbrano osebo, </a:t>
            </a:r>
            <a:endParaRPr lang="en-US" sz="3500" dirty="0">
              <a:solidFill>
                <a:schemeClr val="bg1"/>
              </a:solidFill>
            </a:endParaRPr>
          </a:p>
          <a:p>
            <a:pPr marL="1047300" lvl="1" indent="-513914">
              <a:buFont typeface="Courier New" pitchFamily="34" charset="0"/>
              <a:buChar char="o"/>
            </a:pPr>
            <a:r>
              <a:rPr lang="sl-SI" sz="3500" dirty="0">
                <a:solidFill>
                  <a:schemeClr val="bg1"/>
                </a:solidFill>
              </a:rPr>
              <a:t>njene dosežke in pomen, </a:t>
            </a:r>
            <a:endParaRPr lang="en-US" sz="3500" dirty="0">
              <a:solidFill>
                <a:schemeClr val="bg1"/>
              </a:solidFill>
            </a:endParaRPr>
          </a:p>
          <a:p>
            <a:pPr marL="1047300" lvl="1" indent="-513914">
              <a:buFont typeface="Courier New" pitchFamily="34" charset="0"/>
              <a:buChar char="o"/>
            </a:pPr>
            <a:r>
              <a:rPr lang="sl-SI" sz="3500" dirty="0">
                <a:solidFill>
                  <a:schemeClr val="bg1"/>
                </a:solidFill>
              </a:rPr>
              <a:t>kako je vplivala na svoj čas (in sedanjost) ter</a:t>
            </a:r>
            <a:endParaRPr lang="en-US" sz="3500" dirty="0">
              <a:solidFill>
                <a:schemeClr val="bg1"/>
              </a:solidFill>
            </a:endParaRPr>
          </a:p>
          <a:p>
            <a:pPr marL="1047300" lvl="1" indent="-513914">
              <a:buFont typeface="Courier New" pitchFamily="34" charset="0"/>
              <a:buChar char="o"/>
            </a:pPr>
            <a:r>
              <a:rPr lang="sl-SI" sz="3500" dirty="0">
                <a:solidFill>
                  <a:schemeClr val="bg1"/>
                </a:solidFill>
              </a:rPr>
              <a:t>značilnosti obdobja, v katerem je živela. </a:t>
            </a:r>
            <a:endParaRPr lang="en-US" sz="35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l-SI" sz="3900" dirty="0">
                <a:solidFill>
                  <a:schemeClr val="bg1"/>
                </a:solidFill>
              </a:rPr>
              <a:t>3. „Dialog“ (vsaj sedem pozivov) oddaj v spletno učilnico. </a:t>
            </a:r>
            <a:endParaRPr lang="en-US" sz="3900" dirty="0">
              <a:solidFill>
                <a:schemeClr val="bg1"/>
              </a:solidFill>
              <a:cs typeface="Arial"/>
            </a:endParaRPr>
          </a:p>
          <a:p>
            <a:endParaRPr lang="sl-SI" sz="4267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EE5A3A-2FB6-FED2-9C58-DBE3D576C1B0}"/>
              </a:ext>
            </a:extLst>
          </p:cNvPr>
          <p:cNvGrpSpPr/>
          <p:nvPr/>
        </p:nvGrpSpPr>
        <p:grpSpPr>
          <a:xfrm>
            <a:off x="9596456" y="1763886"/>
            <a:ext cx="1133768" cy="1343986"/>
            <a:chOff x="5369718" y="2683668"/>
            <a:chExt cx="1452563" cy="1595377"/>
          </a:xfrm>
        </p:grpSpPr>
        <p:sp>
          <p:nvSpPr>
            <p:cNvPr id="3" name="Freeform: Shape 7">
              <a:extLst>
                <a:ext uri="{FF2B5EF4-FFF2-40B4-BE49-F238E27FC236}">
                  <a16:creationId xmlns:a16="http://schemas.microsoft.com/office/drawing/2014/main" id="{7FD870B4-4514-D6EC-37CB-95292CD80CAE}"/>
                </a:ext>
              </a:extLst>
            </p:cNvPr>
            <p:cNvSpPr/>
            <p:nvPr/>
          </p:nvSpPr>
          <p:spPr>
            <a:xfrm>
              <a:off x="6075509" y="4015008"/>
              <a:ext cx="264037" cy="264037"/>
            </a:xfrm>
            <a:custGeom>
              <a:avLst/>
              <a:gdLst>
                <a:gd name="connsiteX0" fmla="*/ 7144 w 228600"/>
                <a:gd name="connsiteY0" fmla="*/ 114776 h 228600"/>
                <a:gd name="connsiteX1" fmla="*/ 114776 w 228600"/>
                <a:gd name="connsiteY1" fmla="*/ 222409 h 228600"/>
                <a:gd name="connsiteX2" fmla="*/ 222409 w 228600"/>
                <a:gd name="connsiteY2" fmla="*/ 114776 h 228600"/>
                <a:gd name="connsiteX3" fmla="*/ 114776 w 228600"/>
                <a:gd name="connsiteY3" fmla="*/ 7144 h 228600"/>
                <a:gd name="connsiteX4" fmla="*/ 7144 w 228600"/>
                <a:gd name="connsiteY4" fmla="*/ 11477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7144" y="114776"/>
                  </a:moveTo>
                  <a:cubicBezTo>
                    <a:pt x="7144" y="173831"/>
                    <a:pt x="55721" y="222409"/>
                    <a:pt x="114776" y="222409"/>
                  </a:cubicBezTo>
                  <a:cubicBezTo>
                    <a:pt x="173831" y="222409"/>
                    <a:pt x="222409" y="173831"/>
                    <a:pt x="222409" y="114776"/>
                  </a:cubicBezTo>
                  <a:cubicBezTo>
                    <a:pt x="222409" y="55721"/>
                    <a:pt x="173831" y="7144"/>
                    <a:pt x="114776" y="7144"/>
                  </a:cubicBezTo>
                  <a:cubicBezTo>
                    <a:pt x="54769" y="7144"/>
                    <a:pt x="7144" y="54769"/>
                    <a:pt x="7144" y="11477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8">
              <a:extLst>
                <a:ext uri="{FF2B5EF4-FFF2-40B4-BE49-F238E27FC236}">
                  <a16:creationId xmlns:a16="http://schemas.microsoft.com/office/drawing/2014/main" id="{FFE772A0-9E66-7AFB-87A9-ECD2DBFC58AC}"/>
                </a:ext>
              </a:extLst>
            </p:cNvPr>
            <p:cNvSpPr/>
            <p:nvPr/>
          </p:nvSpPr>
          <p:spPr>
            <a:xfrm>
              <a:off x="5820521" y="4015008"/>
              <a:ext cx="264037" cy="264037"/>
            </a:xfrm>
            <a:custGeom>
              <a:avLst/>
              <a:gdLst>
                <a:gd name="connsiteX0" fmla="*/ 222409 w 228600"/>
                <a:gd name="connsiteY0" fmla="*/ 114776 h 228600"/>
                <a:gd name="connsiteX1" fmla="*/ 114776 w 228600"/>
                <a:gd name="connsiteY1" fmla="*/ 222409 h 228600"/>
                <a:gd name="connsiteX2" fmla="*/ 7144 w 228600"/>
                <a:gd name="connsiteY2" fmla="*/ 114776 h 228600"/>
                <a:gd name="connsiteX3" fmla="*/ 114776 w 228600"/>
                <a:gd name="connsiteY3" fmla="*/ 7144 h 228600"/>
                <a:gd name="connsiteX4" fmla="*/ 222409 w 228600"/>
                <a:gd name="connsiteY4" fmla="*/ 11477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222409" y="114776"/>
                  </a:moveTo>
                  <a:cubicBezTo>
                    <a:pt x="222409" y="173831"/>
                    <a:pt x="173831" y="222409"/>
                    <a:pt x="114776" y="222409"/>
                  </a:cubicBezTo>
                  <a:cubicBezTo>
                    <a:pt x="55721" y="222409"/>
                    <a:pt x="7144" y="173831"/>
                    <a:pt x="7144" y="114776"/>
                  </a:cubicBezTo>
                  <a:cubicBezTo>
                    <a:pt x="7144" y="55721"/>
                    <a:pt x="55721" y="7144"/>
                    <a:pt x="114776" y="7144"/>
                  </a:cubicBezTo>
                  <a:cubicBezTo>
                    <a:pt x="174784" y="7144"/>
                    <a:pt x="222409" y="54769"/>
                    <a:pt x="222409" y="11477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28CCCE0D-49E5-86EA-9044-7016BF4C76FC}"/>
                </a:ext>
              </a:extLst>
            </p:cNvPr>
            <p:cNvSpPr/>
            <p:nvPr/>
          </p:nvSpPr>
          <p:spPr>
            <a:xfrm>
              <a:off x="5420716" y="3610451"/>
              <a:ext cx="333375" cy="285750"/>
            </a:xfrm>
            <a:custGeom>
              <a:avLst/>
              <a:gdLst>
                <a:gd name="connsiteX0" fmla="*/ 299046 w 333375"/>
                <a:gd name="connsiteY0" fmla="*/ 7144 h 285750"/>
                <a:gd name="connsiteX1" fmla="*/ 42823 w 333375"/>
                <a:gd name="connsiteY1" fmla="*/ 103346 h 285750"/>
                <a:gd name="connsiteX2" fmla="*/ 12343 w 333375"/>
                <a:gd name="connsiteY2" fmla="*/ 273844 h 285750"/>
                <a:gd name="connsiteX3" fmla="*/ 80923 w 333375"/>
                <a:gd name="connsiteY3" fmla="*/ 270034 h 285750"/>
                <a:gd name="connsiteX4" fmla="*/ 80923 w 333375"/>
                <a:gd name="connsiteY4" fmla="*/ 279559 h 285750"/>
                <a:gd name="connsiteX5" fmla="*/ 97116 w 333375"/>
                <a:gd name="connsiteY5" fmla="*/ 147161 h 285750"/>
                <a:gd name="connsiteX6" fmla="*/ 298093 w 333375"/>
                <a:gd name="connsiteY6" fmla="*/ 77629 h 285750"/>
                <a:gd name="connsiteX7" fmla="*/ 333336 w 333375"/>
                <a:gd name="connsiteY7" fmla="*/ 42386 h 285750"/>
                <a:gd name="connsiteX8" fmla="*/ 299046 w 333375"/>
                <a:gd name="connsiteY8" fmla="*/ 7144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75" h="285750">
                  <a:moveTo>
                    <a:pt x="299046" y="7144"/>
                  </a:moveTo>
                  <a:cubicBezTo>
                    <a:pt x="162838" y="7144"/>
                    <a:pt x="96163" y="39529"/>
                    <a:pt x="42823" y="103346"/>
                  </a:cubicBezTo>
                  <a:cubicBezTo>
                    <a:pt x="-11469" y="169069"/>
                    <a:pt x="12343" y="270986"/>
                    <a:pt x="12343" y="273844"/>
                  </a:cubicBezTo>
                  <a:lnTo>
                    <a:pt x="80923" y="270034"/>
                  </a:lnTo>
                  <a:lnTo>
                    <a:pt x="80923" y="279559"/>
                  </a:lnTo>
                  <a:cubicBezTo>
                    <a:pt x="80923" y="277654"/>
                    <a:pt x="63778" y="186214"/>
                    <a:pt x="97116" y="147161"/>
                  </a:cubicBezTo>
                  <a:cubicBezTo>
                    <a:pt x="135216" y="101441"/>
                    <a:pt x="186651" y="77629"/>
                    <a:pt x="298093" y="77629"/>
                  </a:cubicBezTo>
                  <a:cubicBezTo>
                    <a:pt x="317143" y="77629"/>
                    <a:pt x="333336" y="62389"/>
                    <a:pt x="333336" y="42386"/>
                  </a:cubicBezTo>
                  <a:cubicBezTo>
                    <a:pt x="334288" y="22384"/>
                    <a:pt x="318096" y="7144"/>
                    <a:pt x="299046" y="714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10">
              <a:extLst>
                <a:ext uri="{FF2B5EF4-FFF2-40B4-BE49-F238E27FC236}">
                  <a16:creationId xmlns:a16="http://schemas.microsoft.com/office/drawing/2014/main" id="{97C539ED-3FA5-D849-B8F7-0A7B308F58CB}"/>
                </a:ext>
              </a:extLst>
            </p:cNvPr>
            <p:cNvSpPr/>
            <p:nvPr/>
          </p:nvSpPr>
          <p:spPr>
            <a:xfrm>
              <a:off x="5426868" y="3847623"/>
              <a:ext cx="85725" cy="76200"/>
            </a:xfrm>
            <a:custGeom>
              <a:avLst/>
              <a:gdLst>
                <a:gd name="connsiteX0" fmla="*/ 82391 w 85725"/>
                <a:gd name="connsiteY0" fmla="*/ 60484 h 76200"/>
                <a:gd name="connsiteX1" fmla="*/ 51911 w 85725"/>
                <a:gd name="connsiteY1" fmla="*/ 74771 h 76200"/>
                <a:gd name="connsiteX2" fmla="*/ 37624 w 85725"/>
                <a:gd name="connsiteY2" fmla="*/ 74771 h 76200"/>
                <a:gd name="connsiteX3" fmla="*/ 7144 w 85725"/>
                <a:gd name="connsiteY3" fmla="*/ 60484 h 76200"/>
                <a:gd name="connsiteX4" fmla="*/ 7144 w 85725"/>
                <a:gd name="connsiteY4" fmla="*/ 21431 h 76200"/>
                <a:gd name="connsiteX5" fmla="*/ 37624 w 85725"/>
                <a:gd name="connsiteY5" fmla="*/ 7144 h 76200"/>
                <a:gd name="connsiteX6" fmla="*/ 51911 w 85725"/>
                <a:gd name="connsiteY6" fmla="*/ 7144 h 76200"/>
                <a:gd name="connsiteX7" fmla="*/ 82391 w 85725"/>
                <a:gd name="connsiteY7" fmla="*/ 21431 h 76200"/>
                <a:gd name="connsiteX8" fmla="*/ 82391 w 85725"/>
                <a:gd name="connsiteY8" fmla="*/ 604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725" h="76200">
                  <a:moveTo>
                    <a:pt x="82391" y="60484"/>
                  </a:moveTo>
                  <a:cubicBezTo>
                    <a:pt x="82391" y="68104"/>
                    <a:pt x="69056" y="74771"/>
                    <a:pt x="51911" y="74771"/>
                  </a:cubicBezTo>
                  <a:lnTo>
                    <a:pt x="37624" y="74771"/>
                  </a:lnTo>
                  <a:cubicBezTo>
                    <a:pt x="21431" y="74771"/>
                    <a:pt x="7144" y="68104"/>
                    <a:pt x="7144" y="60484"/>
                  </a:cubicBezTo>
                  <a:lnTo>
                    <a:pt x="7144" y="21431"/>
                  </a:lnTo>
                  <a:cubicBezTo>
                    <a:pt x="7144" y="13811"/>
                    <a:pt x="20479" y="7144"/>
                    <a:pt x="37624" y="7144"/>
                  </a:cubicBezTo>
                  <a:lnTo>
                    <a:pt x="51911" y="7144"/>
                  </a:lnTo>
                  <a:cubicBezTo>
                    <a:pt x="68104" y="7144"/>
                    <a:pt x="82391" y="13811"/>
                    <a:pt x="82391" y="21431"/>
                  </a:cubicBezTo>
                  <a:lnTo>
                    <a:pt x="82391" y="60484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B0906C3D-392D-D6B4-7E29-015486A964BA}"/>
                </a:ext>
              </a:extLst>
            </p:cNvPr>
            <p:cNvSpPr/>
            <p:nvPr/>
          </p:nvSpPr>
          <p:spPr>
            <a:xfrm>
              <a:off x="5369718" y="3911100"/>
              <a:ext cx="209550" cy="171450"/>
            </a:xfrm>
            <a:custGeom>
              <a:avLst/>
              <a:gdLst>
                <a:gd name="connsiteX0" fmla="*/ 203359 w 209550"/>
                <a:gd name="connsiteY0" fmla="*/ 134167 h 171450"/>
                <a:gd name="connsiteX1" fmla="*/ 203359 w 209550"/>
                <a:gd name="connsiteY1" fmla="*/ 105592 h 171450"/>
                <a:gd name="connsiteX2" fmla="*/ 95726 w 209550"/>
                <a:gd name="connsiteY2" fmla="*/ 7485 h 171450"/>
                <a:gd name="connsiteX3" fmla="*/ 7144 w 209550"/>
                <a:gd name="connsiteY3" fmla="*/ 108450 h 171450"/>
                <a:gd name="connsiteX4" fmla="*/ 7144 w 209550"/>
                <a:gd name="connsiteY4" fmla="*/ 132263 h 171450"/>
                <a:gd name="connsiteX5" fmla="*/ 39529 w 209550"/>
                <a:gd name="connsiteY5" fmla="*/ 167505 h 171450"/>
                <a:gd name="connsiteX6" fmla="*/ 74771 w 209550"/>
                <a:gd name="connsiteY6" fmla="*/ 134167 h 171450"/>
                <a:gd name="connsiteX7" fmla="*/ 74771 w 209550"/>
                <a:gd name="connsiteY7" fmla="*/ 106545 h 171450"/>
                <a:gd name="connsiteX8" fmla="*/ 99536 w 209550"/>
                <a:gd name="connsiteY8" fmla="*/ 75112 h 171450"/>
                <a:gd name="connsiteX9" fmla="*/ 135731 w 209550"/>
                <a:gd name="connsiteY9" fmla="*/ 104640 h 171450"/>
                <a:gd name="connsiteX10" fmla="*/ 135731 w 209550"/>
                <a:gd name="connsiteY10" fmla="*/ 131310 h 171450"/>
                <a:gd name="connsiteX11" fmla="*/ 163354 w 209550"/>
                <a:gd name="connsiteY11" fmla="*/ 166553 h 171450"/>
                <a:gd name="connsiteX12" fmla="*/ 203359 w 209550"/>
                <a:gd name="connsiteY12" fmla="*/ 134167 h 171450"/>
                <a:gd name="connsiteX13" fmla="*/ 123349 w 209550"/>
                <a:gd name="connsiteY13" fmla="*/ 39870 h 171450"/>
                <a:gd name="connsiteX14" fmla="*/ 103346 w 209550"/>
                <a:gd name="connsiteY14" fmla="*/ 59872 h 171450"/>
                <a:gd name="connsiteX15" fmla="*/ 83344 w 209550"/>
                <a:gd name="connsiteY15" fmla="*/ 39870 h 171450"/>
                <a:gd name="connsiteX16" fmla="*/ 103346 w 209550"/>
                <a:gd name="connsiteY16" fmla="*/ 19867 h 171450"/>
                <a:gd name="connsiteX17" fmla="*/ 123349 w 209550"/>
                <a:gd name="connsiteY17" fmla="*/ 3987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9550" h="171450">
                  <a:moveTo>
                    <a:pt x="203359" y="134167"/>
                  </a:moveTo>
                  <a:lnTo>
                    <a:pt x="203359" y="105592"/>
                  </a:lnTo>
                  <a:cubicBezTo>
                    <a:pt x="203359" y="48442"/>
                    <a:pt x="153829" y="2722"/>
                    <a:pt x="95726" y="7485"/>
                  </a:cubicBezTo>
                  <a:cubicBezTo>
                    <a:pt x="45244" y="12247"/>
                    <a:pt x="7144" y="57015"/>
                    <a:pt x="7144" y="108450"/>
                  </a:cubicBezTo>
                  <a:lnTo>
                    <a:pt x="7144" y="132263"/>
                  </a:lnTo>
                  <a:cubicBezTo>
                    <a:pt x="7144" y="150360"/>
                    <a:pt x="20479" y="166553"/>
                    <a:pt x="39529" y="167505"/>
                  </a:cubicBezTo>
                  <a:cubicBezTo>
                    <a:pt x="58579" y="168458"/>
                    <a:pt x="74771" y="153217"/>
                    <a:pt x="74771" y="134167"/>
                  </a:cubicBezTo>
                  <a:lnTo>
                    <a:pt x="74771" y="106545"/>
                  </a:lnTo>
                  <a:cubicBezTo>
                    <a:pt x="74771" y="91305"/>
                    <a:pt x="84296" y="77970"/>
                    <a:pt x="99536" y="75112"/>
                  </a:cubicBezTo>
                  <a:cubicBezTo>
                    <a:pt x="118586" y="71303"/>
                    <a:pt x="135731" y="86542"/>
                    <a:pt x="135731" y="104640"/>
                  </a:cubicBezTo>
                  <a:lnTo>
                    <a:pt x="135731" y="131310"/>
                  </a:lnTo>
                  <a:cubicBezTo>
                    <a:pt x="135731" y="148455"/>
                    <a:pt x="147161" y="163695"/>
                    <a:pt x="163354" y="166553"/>
                  </a:cubicBezTo>
                  <a:cubicBezTo>
                    <a:pt x="185261" y="171315"/>
                    <a:pt x="203359" y="155122"/>
                    <a:pt x="203359" y="134167"/>
                  </a:cubicBezTo>
                  <a:close/>
                  <a:moveTo>
                    <a:pt x="123349" y="39870"/>
                  </a:moveTo>
                  <a:cubicBezTo>
                    <a:pt x="123349" y="51300"/>
                    <a:pt x="113824" y="59872"/>
                    <a:pt x="103346" y="59872"/>
                  </a:cubicBezTo>
                  <a:cubicBezTo>
                    <a:pt x="92869" y="59872"/>
                    <a:pt x="83344" y="50347"/>
                    <a:pt x="83344" y="39870"/>
                  </a:cubicBezTo>
                  <a:cubicBezTo>
                    <a:pt x="83344" y="28440"/>
                    <a:pt x="92869" y="19867"/>
                    <a:pt x="103346" y="19867"/>
                  </a:cubicBezTo>
                  <a:cubicBezTo>
                    <a:pt x="113824" y="19867"/>
                    <a:pt x="123349" y="28440"/>
                    <a:pt x="123349" y="3987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0B855EC1-18DA-996A-4CA5-0549995018D3}"/>
                </a:ext>
              </a:extLst>
            </p:cNvPr>
            <p:cNvSpPr/>
            <p:nvPr/>
          </p:nvSpPr>
          <p:spPr>
            <a:xfrm>
              <a:off x="6389803" y="3429476"/>
              <a:ext cx="371475" cy="247650"/>
            </a:xfrm>
            <a:custGeom>
              <a:avLst/>
              <a:gdLst>
                <a:gd name="connsiteX0" fmla="*/ 41476 w 371475"/>
                <a:gd name="connsiteY0" fmla="*/ 245269 h 247650"/>
                <a:gd name="connsiteX1" fmla="*/ 326274 w 371475"/>
                <a:gd name="connsiteY1" fmla="*/ 149066 h 247650"/>
                <a:gd name="connsiteX2" fmla="*/ 366279 w 371475"/>
                <a:gd name="connsiteY2" fmla="*/ 7144 h 247650"/>
                <a:gd name="connsiteX3" fmla="*/ 297699 w 371475"/>
                <a:gd name="connsiteY3" fmla="*/ 20479 h 247650"/>
                <a:gd name="connsiteX4" fmla="*/ 297699 w 371475"/>
                <a:gd name="connsiteY4" fmla="*/ 20479 h 247650"/>
                <a:gd name="connsiteX5" fmla="*/ 271981 w 371475"/>
                <a:gd name="connsiteY5" fmla="*/ 105251 h 247650"/>
                <a:gd name="connsiteX6" fmla="*/ 42429 w 371475"/>
                <a:gd name="connsiteY6" fmla="*/ 174784 h 247650"/>
                <a:gd name="connsiteX7" fmla="*/ 7186 w 371475"/>
                <a:gd name="connsiteY7" fmla="*/ 210026 h 247650"/>
                <a:gd name="connsiteX8" fmla="*/ 41476 w 371475"/>
                <a:gd name="connsiteY8" fmla="*/ 245269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75" h="247650">
                  <a:moveTo>
                    <a:pt x="41476" y="245269"/>
                  </a:moveTo>
                  <a:cubicBezTo>
                    <a:pt x="177684" y="245269"/>
                    <a:pt x="272934" y="212884"/>
                    <a:pt x="326274" y="149066"/>
                  </a:cubicBezTo>
                  <a:cubicBezTo>
                    <a:pt x="380566" y="83344"/>
                    <a:pt x="366279" y="10001"/>
                    <a:pt x="366279" y="7144"/>
                  </a:cubicBezTo>
                  <a:lnTo>
                    <a:pt x="297699" y="20479"/>
                  </a:lnTo>
                  <a:lnTo>
                    <a:pt x="297699" y="20479"/>
                  </a:lnTo>
                  <a:cubicBezTo>
                    <a:pt x="297699" y="22384"/>
                    <a:pt x="305319" y="66199"/>
                    <a:pt x="271981" y="105251"/>
                  </a:cubicBezTo>
                  <a:cubicBezTo>
                    <a:pt x="233881" y="150971"/>
                    <a:pt x="153871" y="174784"/>
                    <a:pt x="42429" y="174784"/>
                  </a:cubicBezTo>
                  <a:cubicBezTo>
                    <a:pt x="23379" y="174784"/>
                    <a:pt x="7186" y="190024"/>
                    <a:pt x="7186" y="210026"/>
                  </a:cubicBezTo>
                  <a:cubicBezTo>
                    <a:pt x="6234" y="229076"/>
                    <a:pt x="21474" y="245269"/>
                    <a:pt x="41476" y="24526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58950E5E-DE94-DE8A-88F5-53C87C0F6AF0}"/>
                </a:ext>
              </a:extLst>
            </p:cNvPr>
            <p:cNvSpPr/>
            <p:nvPr/>
          </p:nvSpPr>
          <p:spPr>
            <a:xfrm>
              <a:off x="6677501" y="3390423"/>
              <a:ext cx="85725" cy="76200"/>
            </a:xfrm>
            <a:custGeom>
              <a:avLst/>
              <a:gdLst>
                <a:gd name="connsiteX0" fmla="*/ 7144 w 85725"/>
                <a:gd name="connsiteY0" fmla="*/ 21431 h 76200"/>
                <a:gd name="connsiteX1" fmla="*/ 37624 w 85725"/>
                <a:gd name="connsiteY1" fmla="*/ 7144 h 76200"/>
                <a:gd name="connsiteX2" fmla="*/ 51911 w 85725"/>
                <a:gd name="connsiteY2" fmla="*/ 7144 h 76200"/>
                <a:gd name="connsiteX3" fmla="*/ 82391 w 85725"/>
                <a:gd name="connsiteY3" fmla="*/ 21431 h 76200"/>
                <a:gd name="connsiteX4" fmla="*/ 82391 w 85725"/>
                <a:gd name="connsiteY4" fmla="*/ 60484 h 76200"/>
                <a:gd name="connsiteX5" fmla="*/ 51911 w 85725"/>
                <a:gd name="connsiteY5" fmla="*/ 74771 h 76200"/>
                <a:gd name="connsiteX6" fmla="*/ 37624 w 85725"/>
                <a:gd name="connsiteY6" fmla="*/ 74771 h 76200"/>
                <a:gd name="connsiteX7" fmla="*/ 7144 w 85725"/>
                <a:gd name="connsiteY7" fmla="*/ 60484 h 76200"/>
                <a:gd name="connsiteX8" fmla="*/ 7144 w 85725"/>
                <a:gd name="connsiteY8" fmla="*/ 2143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725" h="76200">
                  <a:moveTo>
                    <a:pt x="7144" y="21431"/>
                  </a:moveTo>
                  <a:cubicBezTo>
                    <a:pt x="7144" y="13811"/>
                    <a:pt x="20479" y="7144"/>
                    <a:pt x="37624" y="7144"/>
                  </a:cubicBezTo>
                  <a:lnTo>
                    <a:pt x="51911" y="7144"/>
                  </a:lnTo>
                  <a:cubicBezTo>
                    <a:pt x="68104" y="7144"/>
                    <a:pt x="82391" y="13811"/>
                    <a:pt x="82391" y="21431"/>
                  </a:cubicBezTo>
                  <a:lnTo>
                    <a:pt x="82391" y="60484"/>
                  </a:lnTo>
                  <a:cubicBezTo>
                    <a:pt x="82391" y="68104"/>
                    <a:pt x="69056" y="74771"/>
                    <a:pt x="51911" y="74771"/>
                  </a:cubicBezTo>
                  <a:lnTo>
                    <a:pt x="37624" y="74771"/>
                  </a:lnTo>
                  <a:cubicBezTo>
                    <a:pt x="21431" y="74771"/>
                    <a:pt x="7144" y="68104"/>
                    <a:pt x="7144" y="60484"/>
                  </a:cubicBezTo>
                  <a:lnTo>
                    <a:pt x="7144" y="21431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4">
              <a:extLst>
                <a:ext uri="{FF2B5EF4-FFF2-40B4-BE49-F238E27FC236}">
                  <a16:creationId xmlns:a16="http://schemas.microsoft.com/office/drawing/2014/main" id="{183D2D18-FDB6-F1C2-2069-9FBA82B0944E}"/>
                </a:ext>
              </a:extLst>
            </p:cNvPr>
            <p:cNvSpPr/>
            <p:nvPr/>
          </p:nvSpPr>
          <p:spPr>
            <a:xfrm>
              <a:off x="6612731" y="3234171"/>
              <a:ext cx="209550" cy="171450"/>
            </a:xfrm>
            <a:custGeom>
              <a:avLst/>
              <a:gdLst>
                <a:gd name="connsiteX0" fmla="*/ 7144 w 209550"/>
                <a:gd name="connsiteY0" fmla="*/ 40524 h 171450"/>
                <a:gd name="connsiteX1" fmla="*/ 7144 w 209550"/>
                <a:gd name="connsiteY1" fmla="*/ 69099 h 171450"/>
                <a:gd name="connsiteX2" fmla="*/ 114776 w 209550"/>
                <a:gd name="connsiteY2" fmla="*/ 167206 h 171450"/>
                <a:gd name="connsiteX3" fmla="*/ 203359 w 209550"/>
                <a:gd name="connsiteY3" fmla="*/ 66241 h 171450"/>
                <a:gd name="connsiteX4" fmla="*/ 203359 w 209550"/>
                <a:gd name="connsiteY4" fmla="*/ 42429 h 171450"/>
                <a:gd name="connsiteX5" fmla="*/ 170974 w 209550"/>
                <a:gd name="connsiteY5" fmla="*/ 7186 h 171450"/>
                <a:gd name="connsiteX6" fmla="*/ 135731 w 209550"/>
                <a:gd name="connsiteY6" fmla="*/ 40524 h 171450"/>
                <a:gd name="connsiteX7" fmla="*/ 135731 w 209550"/>
                <a:gd name="connsiteY7" fmla="*/ 68146 h 171450"/>
                <a:gd name="connsiteX8" fmla="*/ 110966 w 209550"/>
                <a:gd name="connsiteY8" fmla="*/ 99579 h 171450"/>
                <a:gd name="connsiteX9" fmla="*/ 74771 w 209550"/>
                <a:gd name="connsiteY9" fmla="*/ 70051 h 171450"/>
                <a:gd name="connsiteX10" fmla="*/ 74771 w 209550"/>
                <a:gd name="connsiteY10" fmla="*/ 43381 h 171450"/>
                <a:gd name="connsiteX11" fmla="*/ 47149 w 209550"/>
                <a:gd name="connsiteY11" fmla="*/ 8139 h 171450"/>
                <a:gd name="connsiteX12" fmla="*/ 7144 w 209550"/>
                <a:gd name="connsiteY12" fmla="*/ 40524 h 171450"/>
                <a:gd name="connsiteX13" fmla="*/ 87154 w 209550"/>
                <a:gd name="connsiteY13" fmla="*/ 134821 h 171450"/>
                <a:gd name="connsiteX14" fmla="*/ 107156 w 209550"/>
                <a:gd name="connsiteY14" fmla="*/ 114819 h 171450"/>
                <a:gd name="connsiteX15" fmla="*/ 127159 w 209550"/>
                <a:gd name="connsiteY15" fmla="*/ 134821 h 171450"/>
                <a:gd name="connsiteX16" fmla="*/ 107156 w 209550"/>
                <a:gd name="connsiteY16" fmla="*/ 154824 h 171450"/>
                <a:gd name="connsiteX17" fmla="*/ 87154 w 209550"/>
                <a:gd name="connsiteY17" fmla="*/ 13482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9550" h="171450">
                  <a:moveTo>
                    <a:pt x="7144" y="40524"/>
                  </a:moveTo>
                  <a:lnTo>
                    <a:pt x="7144" y="69099"/>
                  </a:lnTo>
                  <a:cubicBezTo>
                    <a:pt x="7144" y="126249"/>
                    <a:pt x="56674" y="171969"/>
                    <a:pt x="114776" y="167206"/>
                  </a:cubicBezTo>
                  <a:cubicBezTo>
                    <a:pt x="165259" y="162444"/>
                    <a:pt x="203359" y="117676"/>
                    <a:pt x="203359" y="66241"/>
                  </a:cubicBezTo>
                  <a:lnTo>
                    <a:pt x="203359" y="42429"/>
                  </a:lnTo>
                  <a:cubicBezTo>
                    <a:pt x="203359" y="24331"/>
                    <a:pt x="190024" y="8139"/>
                    <a:pt x="170974" y="7186"/>
                  </a:cubicBezTo>
                  <a:cubicBezTo>
                    <a:pt x="151924" y="6234"/>
                    <a:pt x="135731" y="21474"/>
                    <a:pt x="135731" y="40524"/>
                  </a:cubicBezTo>
                  <a:lnTo>
                    <a:pt x="135731" y="68146"/>
                  </a:lnTo>
                  <a:cubicBezTo>
                    <a:pt x="135731" y="83386"/>
                    <a:pt x="126206" y="96721"/>
                    <a:pt x="110966" y="99579"/>
                  </a:cubicBezTo>
                  <a:cubicBezTo>
                    <a:pt x="91916" y="103389"/>
                    <a:pt x="74771" y="88149"/>
                    <a:pt x="74771" y="70051"/>
                  </a:cubicBezTo>
                  <a:lnTo>
                    <a:pt x="74771" y="43381"/>
                  </a:lnTo>
                  <a:cubicBezTo>
                    <a:pt x="74771" y="26236"/>
                    <a:pt x="63341" y="10996"/>
                    <a:pt x="47149" y="8139"/>
                  </a:cubicBezTo>
                  <a:cubicBezTo>
                    <a:pt x="26194" y="3376"/>
                    <a:pt x="7144" y="19569"/>
                    <a:pt x="7144" y="40524"/>
                  </a:cubicBezTo>
                  <a:close/>
                  <a:moveTo>
                    <a:pt x="87154" y="134821"/>
                  </a:moveTo>
                  <a:cubicBezTo>
                    <a:pt x="87154" y="123391"/>
                    <a:pt x="96679" y="114819"/>
                    <a:pt x="107156" y="114819"/>
                  </a:cubicBezTo>
                  <a:cubicBezTo>
                    <a:pt x="117634" y="114819"/>
                    <a:pt x="127159" y="124344"/>
                    <a:pt x="127159" y="134821"/>
                  </a:cubicBezTo>
                  <a:cubicBezTo>
                    <a:pt x="127159" y="146251"/>
                    <a:pt x="117634" y="154824"/>
                    <a:pt x="107156" y="154824"/>
                  </a:cubicBezTo>
                  <a:cubicBezTo>
                    <a:pt x="96679" y="154824"/>
                    <a:pt x="87154" y="146251"/>
                    <a:pt x="87154" y="13482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5">
              <a:extLst>
                <a:ext uri="{FF2B5EF4-FFF2-40B4-BE49-F238E27FC236}">
                  <a16:creationId xmlns:a16="http://schemas.microsoft.com/office/drawing/2014/main" id="{30758F38-04CC-1F78-36F7-C6670F3668C2}"/>
                </a:ext>
              </a:extLst>
            </p:cNvPr>
            <p:cNvSpPr/>
            <p:nvPr/>
          </p:nvSpPr>
          <p:spPr>
            <a:xfrm>
              <a:off x="6213633" y="3518058"/>
              <a:ext cx="228600" cy="228600"/>
            </a:xfrm>
            <a:custGeom>
              <a:avLst/>
              <a:gdLst>
                <a:gd name="connsiteX0" fmla="*/ 7144 w 228600"/>
                <a:gd name="connsiteY0" fmla="*/ 114776 h 228600"/>
                <a:gd name="connsiteX1" fmla="*/ 114776 w 228600"/>
                <a:gd name="connsiteY1" fmla="*/ 222409 h 228600"/>
                <a:gd name="connsiteX2" fmla="*/ 222409 w 228600"/>
                <a:gd name="connsiteY2" fmla="*/ 114776 h 228600"/>
                <a:gd name="connsiteX3" fmla="*/ 114776 w 228600"/>
                <a:gd name="connsiteY3" fmla="*/ 7144 h 228600"/>
                <a:gd name="connsiteX4" fmla="*/ 7144 w 228600"/>
                <a:gd name="connsiteY4" fmla="*/ 11477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7144" y="114776"/>
                  </a:moveTo>
                  <a:cubicBezTo>
                    <a:pt x="7144" y="173831"/>
                    <a:pt x="55721" y="222409"/>
                    <a:pt x="114776" y="222409"/>
                  </a:cubicBezTo>
                  <a:cubicBezTo>
                    <a:pt x="173831" y="222409"/>
                    <a:pt x="222409" y="173831"/>
                    <a:pt x="222409" y="114776"/>
                  </a:cubicBezTo>
                  <a:cubicBezTo>
                    <a:pt x="222409" y="55721"/>
                    <a:pt x="173831" y="7144"/>
                    <a:pt x="114776" y="7144"/>
                  </a:cubicBezTo>
                  <a:cubicBezTo>
                    <a:pt x="54769" y="7144"/>
                    <a:pt x="7144" y="54769"/>
                    <a:pt x="7144" y="11477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6">
              <a:extLst>
                <a:ext uri="{FF2B5EF4-FFF2-40B4-BE49-F238E27FC236}">
                  <a16:creationId xmlns:a16="http://schemas.microsoft.com/office/drawing/2014/main" id="{DBE4F85B-71D1-B512-F2BF-A6AB64A522AB}"/>
                </a:ext>
              </a:extLst>
            </p:cNvPr>
            <p:cNvSpPr/>
            <p:nvPr/>
          </p:nvSpPr>
          <p:spPr>
            <a:xfrm>
              <a:off x="5699283" y="3522821"/>
              <a:ext cx="228600" cy="228600"/>
            </a:xfrm>
            <a:custGeom>
              <a:avLst/>
              <a:gdLst>
                <a:gd name="connsiteX0" fmla="*/ 222409 w 228600"/>
                <a:gd name="connsiteY0" fmla="*/ 114776 h 228600"/>
                <a:gd name="connsiteX1" fmla="*/ 114776 w 228600"/>
                <a:gd name="connsiteY1" fmla="*/ 222409 h 228600"/>
                <a:gd name="connsiteX2" fmla="*/ 7144 w 228600"/>
                <a:gd name="connsiteY2" fmla="*/ 114776 h 228600"/>
                <a:gd name="connsiteX3" fmla="*/ 114776 w 228600"/>
                <a:gd name="connsiteY3" fmla="*/ 7144 h 228600"/>
                <a:gd name="connsiteX4" fmla="*/ 222409 w 228600"/>
                <a:gd name="connsiteY4" fmla="*/ 11477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222409" y="114776"/>
                  </a:moveTo>
                  <a:cubicBezTo>
                    <a:pt x="222409" y="173831"/>
                    <a:pt x="173831" y="222409"/>
                    <a:pt x="114776" y="222409"/>
                  </a:cubicBezTo>
                  <a:cubicBezTo>
                    <a:pt x="55721" y="222409"/>
                    <a:pt x="7144" y="173831"/>
                    <a:pt x="7144" y="114776"/>
                  </a:cubicBezTo>
                  <a:cubicBezTo>
                    <a:pt x="7144" y="55721"/>
                    <a:pt x="55721" y="7144"/>
                    <a:pt x="114776" y="7144"/>
                  </a:cubicBezTo>
                  <a:cubicBezTo>
                    <a:pt x="174784" y="7144"/>
                    <a:pt x="222409" y="54769"/>
                    <a:pt x="222409" y="11477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7">
              <a:extLst>
                <a:ext uri="{FF2B5EF4-FFF2-40B4-BE49-F238E27FC236}">
                  <a16:creationId xmlns:a16="http://schemas.microsoft.com/office/drawing/2014/main" id="{FBBCAC02-E151-5FED-653F-68B405FB0104}"/>
                </a:ext>
              </a:extLst>
            </p:cNvPr>
            <p:cNvSpPr/>
            <p:nvPr/>
          </p:nvSpPr>
          <p:spPr>
            <a:xfrm>
              <a:off x="5790723" y="3423761"/>
              <a:ext cx="561975" cy="504825"/>
            </a:xfrm>
            <a:custGeom>
              <a:avLst/>
              <a:gdLst>
                <a:gd name="connsiteX0" fmla="*/ 381476 w 561975"/>
                <a:gd name="connsiteY0" fmla="*/ 7144 h 504825"/>
                <a:gd name="connsiteX1" fmla="*/ 381476 w 561975"/>
                <a:gd name="connsiteY1" fmla="*/ 7144 h 504825"/>
                <a:gd name="connsiteX2" fmla="*/ 183356 w 561975"/>
                <a:gd name="connsiteY2" fmla="*/ 7144 h 504825"/>
                <a:gd name="connsiteX3" fmla="*/ 183356 w 561975"/>
                <a:gd name="connsiteY3" fmla="*/ 7144 h 504825"/>
                <a:gd name="connsiteX4" fmla="*/ 7144 w 561975"/>
                <a:gd name="connsiteY4" fmla="*/ 255746 h 504825"/>
                <a:gd name="connsiteX5" fmla="*/ 7144 w 561975"/>
                <a:gd name="connsiteY5" fmla="*/ 504349 h 504825"/>
                <a:gd name="connsiteX6" fmla="*/ 200501 w 561975"/>
                <a:gd name="connsiteY6" fmla="*/ 504349 h 504825"/>
                <a:gd name="connsiteX7" fmla="*/ 363379 w 561975"/>
                <a:gd name="connsiteY7" fmla="*/ 504349 h 504825"/>
                <a:gd name="connsiteX8" fmla="*/ 557689 w 561975"/>
                <a:gd name="connsiteY8" fmla="*/ 504349 h 504825"/>
                <a:gd name="connsiteX9" fmla="*/ 557689 w 561975"/>
                <a:gd name="connsiteY9" fmla="*/ 255746 h 504825"/>
                <a:gd name="connsiteX10" fmla="*/ 381476 w 561975"/>
                <a:gd name="connsiteY10" fmla="*/ 7144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1975" h="504825">
                  <a:moveTo>
                    <a:pt x="381476" y="7144"/>
                  </a:moveTo>
                  <a:lnTo>
                    <a:pt x="381476" y="7144"/>
                  </a:lnTo>
                  <a:lnTo>
                    <a:pt x="183356" y="7144"/>
                  </a:lnTo>
                  <a:lnTo>
                    <a:pt x="183356" y="7144"/>
                  </a:lnTo>
                  <a:cubicBezTo>
                    <a:pt x="86201" y="9049"/>
                    <a:pt x="7144" y="119539"/>
                    <a:pt x="7144" y="255746"/>
                  </a:cubicBezTo>
                  <a:lnTo>
                    <a:pt x="7144" y="504349"/>
                  </a:lnTo>
                  <a:lnTo>
                    <a:pt x="200501" y="504349"/>
                  </a:lnTo>
                  <a:lnTo>
                    <a:pt x="363379" y="504349"/>
                  </a:lnTo>
                  <a:lnTo>
                    <a:pt x="557689" y="504349"/>
                  </a:lnTo>
                  <a:lnTo>
                    <a:pt x="557689" y="255746"/>
                  </a:lnTo>
                  <a:cubicBezTo>
                    <a:pt x="557689" y="119539"/>
                    <a:pt x="478631" y="9049"/>
                    <a:pt x="381476" y="714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6FE21FDF-0DFA-97F5-0F3F-41B2ACF7B946}"/>
                </a:ext>
              </a:extLst>
            </p:cNvPr>
            <p:cNvSpPr/>
            <p:nvPr/>
          </p:nvSpPr>
          <p:spPr>
            <a:xfrm>
              <a:off x="5790723" y="3661886"/>
              <a:ext cx="561975" cy="504825"/>
            </a:xfrm>
            <a:custGeom>
              <a:avLst/>
              <a:gdLst>
                <a:gd name="connsiteX0" fmla="*/ 352901 w 561975"/>
                <a:gd name="connsiteY0" fmla="*/ 504349 h 504825"/>
                <a:gd name="connsiteX1" fmla="*/ 381476 w 561975"/>
                <a:gd name="connsiteY1" fmla="*/ 504349 h 504825"/>
                <a:gd name="connsiteX2" fmla="*/ 221456 w 561975"/>
                <a:gd name="connsiteY2" fmla="*/ 504349 h 504825"/>
                <a:gd name="connsiteX3" fmla="*/ 211931 w 561975"/>
                <a:gd name="connsiteY3" fmla="*/ 504349 h 504825"/>
                <a:gd name="connsiteX4" fmla="*/ 7144 w 561975"/>
                <a:gd name="connsiteY4" fmla="*/ 255746 h 504825"/>
                <a:gd name="connsiteX5" fmla="*/ 7144 w 561975"/>
                <a:gd name="connsiteY5" fmla="*/ 7144 h 504825"/>
                <a:gd name="connsiteX6" fmla="*/ 200501 w 561975"/>
                <a:gd name="connsiteY6" fmla="*/ 7144 h 504825"/>
                <a:gd name="connsiteX7" fmla="*/ 363379 w 561975"/>
                <a:gd name="connsiteY7" fmla="*/ 7144 h 504825"/>
                <a:gd name="connsiteX8" fmla="*/ 557689 w 561975"/>
                <a:gd name="connsiteY8" fmla="*/ 7144 h 504825"/>
                <a:gd name="connsiteX9" fmla="*/ 557689 w 561975"/>
                <a:gd name="connsiteY9" fmla="*/ 255746 h 504825"/>
                <a:gd name="connsiteX10" fmla="*/ 352901 w 561975"/>
                <a:gd name="connsiteY10" fmla="*/ 504349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1975" h="504825">
                  <a:moveTo>
                    <a:pt x="352901" y="504349"/>
                  </a:moveTo>
                  <a:lnTo>
                    <a:pt x="381476" y="504349"/>
                  </a:lnTo>
                  <a:lnTo>
                    <a:pt x="221456" y="504349"/>
                  </a:lnTo>
                  <a:lnTo>
                    <a:pt x="211931" y="504349"/>
                  </a:lnTo>
                  <a:cubicBezTo>
                    <a:pt x="114776" y="502444"/>
                    <a:pt x="7144" y="391954"/>
                    <a:pt x="7144" y="255746"/>
                  </a:cubicBezTo>
                  <a:lnTo>
                    <a:pt x="7144" y="7144"/>
                  </a:lnTo>
                  <a:lnTo>
                    <a:pt x="200501" y="7144"/>
                  </a:lnTo>
                  <a:lnTo>
                    <a:pt x="363379" y="7144"/>
                  </a:lnTo>
                  <a:lnTo>
                    <a:pt x="557689" y="7144"/>
                  </a:lnTo>
                  <a:lnTo>
                    <a:pt x="557689" y="255746"/>
                  </a:lnTo>
                  <a:cubicBezTo>
                    <a:pt x="557689" y="391954"/>
                    <a:pt x="450056" y="502444"/>
                    <a:pt x="352901" y="50434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9">
              <a:extLst>
                <a:ext uri="{FF2B5EF4-FFF2-40B4-BE49-F238E27FC236}">
                  <a16:creationId xmlns:a16="http://schemas.microsoft.com/office/drawing/2014/main" id="{3C36FCF5-3BAD-449B-521D-CF2EC8565C96}"/>
                </a:ext>
              </a:extLst>
            </p:cNvPr>
            <p:cNvSpPr/>
            <p:nvPr/>
          </p:nvSpPr>
          <p:spPr>
            <a:xfrm>
              <a:off x="6311741" y="3046571"/>
              <a:ext cx="152400" cy="228600"/>
            </a:xfrm>
            <a:custGeom>
              <a:avLst/>
              <a:gdLst>
                <a:gd name="connsiteX0" fmla="*/ 148114 w 152400"/>
                <a:gd name="connsiteY0" fmla="*/ 155734 h 228600"/>
                <a:gd name="connsiteX1" fmla="*/ 77629 w 152400"/>
                <a:gd name="connsiteY1" fmla="*/ 226219 h 228600"/>
                <a:gd name="connsiteX2" fmla="*/ 77629 w 152400"/>
                <a:gd name="connsiteY2" fmla="*/ 226219 h 228600"/>
                <a:gd name="connsiteX3" fmla="*/ 7144 w 152400"/>
                <a:gd name="connsiteY3" fmla="*/ 155734 h 228600"/>
                <a:gd name="connsiteX4" fmla="*/ 7144 w 152400"/>
                <a:gd name="connsiteY4" fmla="*/ 77629 h 228600"/>
                <a:gd name="connsiteX5" fmla="*/ 77629 w 152400"/>
                <a:gd name="connsiteY5" fmla="*/ 7144 h 228600"/>
                <a:gd name="connsiteX6" fmla="*/ 77629 w 152400"/>
                <a:gd name="connsiteY6" fmla="*/ 7144 h 228600"/>
                <a:gd name="connsiteX7" fmla="*/ 148114 w 152400"/>
                <a:gd name="connsiteY7" fmla="*/ 77629 h 228600"/>
                <a:gd name="connsiteX8" fmla="*/ 148114 w 152400"/>
                <a:gd name="connsiteY8" fmla="*/ 15573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" h="228600">
                  <a:moveTo>
                    <a:pt x="148114" y="155734"/>
                  </a:moveTo>
                  <a:cubicBezTo>
                    <a:pt x="148114" y="194786"/>
                    <a:pt x="116681" y="226219"/>
                    <a:pt x="77629" y="226219"/>
                  </a:cubicBezTo>
                  <a:lnTo>
                    <a:pt x="77629" y="226219"/>
                  </a:lnTo>
                  <a:cubicBezTo>
                    <a:pt x="38576" y="226219"/>
                    <a:pt x="7144" y="194786"/>
                    <a:pt x="7144" y="155734"/>
                  </a:cubicBezTo>
                  <a:lnTo>
                    <a:pt x="7144" y="77629"/>
                  </a:lnTo>
                  <a:cubicBezTo>
                    <a:pt x="7144" y="38576"/>
                    <a:pt x="38576" y="7144"/>
                    <a:pt x="77629" y="7144"/>
                  </a:cubicBezTo>
                  <a:lnTo>
                    <a:pt x="77629" y="7144"/>
                  </a:lnTo>
                  <a:cubicBezTo>
                    <a:pt x="116681" y="7144"/>
                    <a:pt x="148114" y="38576"/>
                    <a:pt x="148114" y="77629"/>
                  </a:cubicBezTo>
                  <a:lnTo>
                    <a:pt x="148114" y="155734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20">
              <a:extLst>
                <a:ext uri="{FF2B5EF4-FFF2-40B4-BE49-F238E27FC236}">
                  <a16:creationId xmlns:a16="http://schemas.microsoft.com/office/drawing/2014/main" id="{1D3E392B-9338-285F-4148-B86A9A7589B1}"/>
                </a:ext>
              </a:extLst>
            </p:cNvPr>
            <p:cNvSpPr/>
            <p:nvPr/>
          </p:nvSpPr>
          <p:spPr>
            <a:xfrm>
              <a:off x="5679281" y="3046571"/>
              <a:ext cx="152400" cy="228600"/>
            </a:xfrm>
            <a:custGeom>
              <a:avLst/>
              <a:gdLst>
                <a:gd name="connsiteX0" fmla="*/ 148114 w 152400"/>
                <a:gd name="connsiteY0" fmla="*/ 155734 h 228600"/>
                <a:gd name="connsiteX1" fmla="*/ 77629 w 152400"/>
                <a:gd name="connsiteY1" fmla="*/ 226219 h 228600"/>
                <a:gd name="connsiteX2" fmla="*/ 77629 w 152400"/>
                <a:gd name="connsiteY2" fmla="*/ 226219 h 228600"/>
                <a:gd name="connsiteX3" fmla="*/ 7144 w 152400"/>
                <a:gd name="connsiteY3" fmla="*/ 155734 h 228600"/>
                <a:gd name="connsiteX4" fmla="*/ 7144 w 152400"/>
                <a:gd name="connsiteY4" fmla="*/ 77629 h 228600"/>
                <a:gd name="connsiteX5" fmla="*/ 77629 w 152400"/>
                <a:gd name="connsiteY5" fmla="*/ 7144 h 228600"/>
                <a:gd name="connsiteX6" fmla="*/ 77629 w 152400"/>
                <a:gd name="connsiteY6" fmla="*/ 7144 h 228600"/>
                <a:gd name="connsiteX7" fmla="*/ 148114 w 152400"/>
                <a:gd name="connsiteY7" fmla="*/ 77629 h 228600"/>
                <a:gd name="connsiteX8" fmla="*/ 148114 w 152400"/>
                <a:gd name="connsiteY8" fmla="*/ 15573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" h="228600">
                  <a:moveTo>
                    <a:pt x="148114" y="155734"/>
                  </a:moveTo>
                  <a:cubicBezTo>
                    <a:pt x="148114" y="194786"/>
                    <a:pt x="116681" y="226219"/>
                    <a:pt x="77629" y="226219"/>
                  </a:cubicBezTo>
                  <a:lnTo>
                    <a:pt x="77629" y="226219"/>
                  </a:lnTo>
                  <a:cubicBezTo>
                    <a:pt x="38576" y="226219"/>
                    <a:pt x="7144" y="194786"/>
                    <a:pt x="7144" y="155734"/>
                  </a:cubicBezTo>
                  <a:lnTo>
                    <a:pt x="7144" y="77629"/>
                  </a:lnTo>
                  <a:cubicBezTo>
                    <a:pt x="7144" y="38576"/>
                    <a:pt x="38576" y="7144"/>
                    <a:pt x="77629" y="7144"/>
                  </a:cubicBezTo>
                  <a:lnTo>
                    <a:pt x="77629" y="7144"/>
                  </a:lnTo>
                  <a:cubicBezTo>
                    <a:pt x="116681" y="7144"/>
                    <a:pt x="148114" y="38576"/>
                    <a:pt x="148114" y="77629"/>
                  </a:cubicBezTo>
                  <a:lnTo>
                    <a:pt x="148114" y="155734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B64C4F5B-F507-95B6-12B1-721BEF44F347}"/>
                </a:ext>
              </a:extLst>
            </p:cNvPr>
            <p:cNvSpPr/>
            <p:nvPr/>
          </p:nvSpPr>
          <p:spPr>
            <a:xfrm>
              <a:off x="5749766" y="2922746"/>
              <a:ext cx="638175" cy="466725"/>
            </a:xfrm>
            <a:custGeom>
              <a:avLst/>
              <a:gdLst>
                <a:gd name="connsiteX0" fmla="*/ 639604 w 638175"/>
                <a:gd name="connsiteY0" fmla="*/ 273844 h 466725"/>
                <a:gd name="connsiteX1" fmla="*/ 451009 w 638175"/>
                <a:gd name="connsiteY1" fmla="*/ 462439 h 466725"/>
                <a:gd name="connsiteX2" fmla="*/ 195739 w 638175"/>
                <a:gd name="connsiteY2" fmla="*/ 462439 h 466725"/>
                <a:gd name="connsiteX3" fmla="*/ 7144 w 638175"/>
                <a:gd name="connsiteY3" fmla="*/ 273844 h 466725"/>
                <a:gd name="connsiteX4" fmla="*/ 7144 w 638175"/>
                <a:gd name="connsiteY4" fmla="*/ 195739 h 466725"/>
                <a:gd name="connsiteX5" fmla="*/ 195739 w 638175"/>
                <a:gd name="connsiteY5" fmla="*/ 7144 h 466725"/>
                <a:gd name="connsiteX6" fmla="*/ 451009 w 638175"/>
                <a:gd name="connsiteY6" fmla="*/ 7144 h 466725"/>
                <a:gd name="connsiteX7" fmla="*/ 639604 w 638175"/>
                <a:gd name="connsiteY7" fmla="*/ 195739 h 466725"/>
                <a:gd name="connsiteX8" fmla="*/ 639604 w 638175"/>
                <a:gd name="connsiteY8" fmla="*/ 273844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466725">
                  <a:moveTo>
                    <a:pt x="639604" y="273844"/>
                  </a:moveTo>
                  <a:cubicBezTo>
                    <a:pt x="639604" y="377666"/>
                    <a:pt x="554831" y="462439"/>
                    <a:pt x="451009" y="462439"/>
                  </a:cubicBezTo>
                  <a:lnTo>
                    <a:pt x="195739" y="462439"/>
                  </a:lnTo>
                  <a:cubicBezTo>
                    <a:pt x="91916" y="462439"/>
                    <a:pt x="7144" y="377666"/>
                    <a:pt x="7144" y="273844"/>
                  </a:cubicBezTo>
                  <a:lnTo>
                    <a:pt x="7144" y="195739"/>
                  </a:lnTo>
                  <a:cubicBezTo>
                    <a:pt x="7144" y="91916"/>
                    <a:pt x="91916" y="7144"/>
                    <a:pt x="195739" y="7144"/>
                  </a:cubicBezTo>
                  <a:lnTo>
                    <a:pt x="451009" y="7144"/>
                  </a:lnTo>
                  <a:cubicBezTo>
                    <a:pt x="554831" y="7144"/>
                    <a:pt x="639604" y="91916"/>
                    <a:pt x="639604" y="195739"/>
                  </a:cubicBezTo>
                  <a:lnTo>
                    <a:pt x="639604" y="273844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0B064B15-7AE3-44F4-02B9-EC8EA72B2580}"/>
                </a:ext>
              </a:extLst>
            </p:cNvPr>
            <p:cNvSpPr/>
            <p:nvPr/>
          </p:nvSpPr>
          <p:spPr>
            <a:xfrm>
              <a:off x="5949791" y="2833211"/>
              <a:ext cx="228600" cy="95250"/>
            </a:xfrm>
            <a:custGeom>
              <a:avLst/>
              <a:gdLst>
                <a:gd name="connsiteX0" fmla="*/ 191929 w 228600"/>
                <a:gd name="connsiteY0" fmla="*/ 7144 h 95250"/>
                <a:gd name="connsiteX1" fmla="*/ 43339 w 228600"/>
                <a:gd name="connsiteY1" fmla="*/ 7144 h 95250"/>
                <a:gd name="connsiteX2" fmla="*/ 7144 w 228600"/>
                <a:gd name="connsiteY2" fmla="*/ 51911 h 95250"/>
                <a:gd name="connsiteX3" fmla="*/ 43339 w 228600"/>
                <a:gd name="connsiteY3" fmla="*/ 96679 h 95250"/>
                <a:gd name="connsiteX4" fmla="*/ 191929 w 228600"/>
                <a:gd name="connsiteY4" fmla="*/ 96679 h 95250"/>
                <a:gd name="connsiteX5" fmla="*/ 228124 w 228600"/>
                <a:gd name="connsiteY5" fmla="*/ 51911 h 95250"/>
                <a:gd name="connsiteX6" fmla="*/ 191929 w 228600"/>
                <a:gd name="connsiteY6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" h="95250">
                  <a:moveTo>
                    <a:pt x="191929" y="7144"/>
                  </a:moveTo>
                  <a:lnTo>
                    <a:pt x="43339" y="7144"/>
                  </a:lnTo>
                  <a:cubicBezTo>
                    <a:pt x="23336" y="7144"/>
                    <a:pt x="7144" y="27146"/>
                    <a:pt x="7144" y="51911"/>
                  </a:cubicBezTo>
                  <a:cubicBezTo>
                    <a:pt x="7144" y="76676"/>
                    <a:pt x="23336" y="96679"/>
                    <a:pt x="43339" y="96679"/>
                  </a:cubicBezTo>
                  <a:lnTo>
                    <a:pt x="191929" y="96679"/>
                  </a:lnTo>
                  <a:cubicBezTo>
                    <a:pt x="211931" y="96679"/>
                    <a:pt x="228124" y="76676"/>
                    <a:pt x="228124" y="51911"/>
                  </a:cubicBezTo>
                  <a:cubicBezTo>
                    <a:pt x="228124" y="27146"/>
                    <a:pt x="211931" y="7144"/>
                    <a:pt x="191929" y="714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622859C0-AAF2-4F2F-0F3E-283C11FD2151}"/>
                </a:ext>
              </a:extLst>
            </p:cNvPr>
            <p:cNvSpPr/>
            <p:nvPr/>
          </p:nvSpPr>
          <p:spPr>
            <a:xfrm>
              <a:off x="6037355" y="2683668"/>
              <a:ext cx="57150" cy="190500"/>
            </a:xfrm>
            <a:custGeom>
              <a:avLst/>
              <a:gdLst>
                <a:gd name="connsiteX0" fmla="*/ 21497 w 57150"/>
                <a:gd name="connsiteY0" fmla="*/ 35719 h 190500"/>
                <a:gd name="connsiteX1" fmla="*/ 7209 w 57150"/>
                <a:gd name="connsiteY1" fmla="*/ 158591 h 190500"/>
                <a:gd name="connsiteX2" fmla="*/ 28164 w 57150"/>
                <a:gd name="connsiteY2" fmla="*/ 189071 h 190500"/>
                <a:gd name="connsiteX3" fmla="*/ 50072 w 57150"/>
                <a:gd name="connsiteY3" fmla="*/ 159544 h 190500"/>
                <a:gd name="connsiteX4" fmla="*/ 43404 w 57150"/>
                <a:gd name="connsiteY4" fmla="*/ 37624 h 190500"/>
                <a:gd name="connsiteX5" fmla="*/ 33879 w 57150"/>
                <a:gd name="connsiteY5" fmla="*/ 7144 h 190500"/>
                <a:gd name="connsiteX6" fmla="*/ 21497 w 57150"/>
                <a:gd name="connsiteY6" fmla="*/ 3571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190500">
                  <a:moveTo>
                    <a:pt x="21497" y="35719"/>
                  </a:moveTo>
                  <a:lnTo>
                    <a:pt x="7209" y="158591"/>
                  </a:lnTo>
                  <a:cubicBezTo>
                    <a:pt x="6257" y="174784"/>
                    <a:pt x="15782" y="189071"/>
                    <a:pt x="28164" y="189071"/>
                  </a:cubicBezTo>
                  <a:cubicBezTo>
                    <a:pt x="39594" y="189071"/>
                    <a:pt x="50072" y="176689"/>
                    <a:pt x="50072" y="159544"/>
                  </a:cubicBezTo>
                  <a:lnTo>
                    <a:pt x="43404" y="37624"/>
                  </a:lnTo>
                  <a:cubicBezTo>
                    <a:pt x="44357" y="21431"/>
                    <a:pt x="45309" y="7144"/>
                    <a:pt x="33879" y="7144"/>
                  </a:cubicBezTo>
                  <a:cubicBezTo>
                    <a:pt x="21497" y="7144"/>
                    <a:pt x="22449" y="19526"/>
                    <a:pt x="21497" y="3571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98B560B8-3219-9153-3DC7-81963E87B193}"/>
                </a:ext>
              </a:extLst>
            </p:cNvPr>
            <p:cNvSpPr/>
            <p:nvPr/>
          </p:nvSpPr>
          <p:spPr>
            <a:xfrm>
              <a:off x="5975508" y="3546561"/>
              <a:ext cx="47625" cy="47625"/>
            </a:xfrm>
            <a:custGeom>
              <a:avLst/>
              <a:gdLst>
                <a:gd name="connsiteX0" fmla="*/ 41434 w 47625"/>
                <a:gd name="connsiteY0" fmla="*/ 24361 h 47625"/>
                <a:gd name="connsiteX1" fmla="*/ 24289 w 47625"/>
                <a:gd name="connsiteY1" fmla="*/ 41506 h 47625"/>
                <a:gd name="connsiteX2" fmla="*/ 7144 w 47625"/>
                <a:gd name="connsiteY2" fmla="*/ 24361 h 47625"/>
                <a:gd name="connsiteX3" fmla="*/ 24289 w 47625"/>
                <a:gd name="connsiteY3" fmla="*/ 7216 h 47625"/>
                <a:gd name="connsiteX4" fmla="*/ 41434 w 47625"/>
                <a:gd name="connsiteY4" fmla="*/ 243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1434" y="24361"/>
                  </a:moveTo>
                  <a:cubicBezTo>
                    <a:pt x="41434" y="33886"/>
                    <a:pt x="33814" y="41506"/>
                    <a:pt x="24289" y="41506"/>
                  </a:cubicBezTo>
                  <a:cubicBezTo>
                    <a:pt x="14764" y="41506"/>
                    <a:pt x="7144" y="33886"/>
                    <a:pt x="7144" y="24361"/>
                  </a:cubicBezTo>
                  <a:cubicBezTo>
                    <a:pt x="7144" y="14836"/>
                    <a:pt x="14764" y="7216"/>
                    <a:pt x="24289" y="7216"/>
                  </a:cubicBezTo>
                  <a:cubicBezTo>
                    <a:pt x="32861" y="6264"/>
                    <a:pt x="41434" y="14836"/>
                    <a:pt x="41434" y="2436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5">
              <a:extLst>
                <a:ext uri="{FF2B5EF4-FFF2-40B4-BE49-F238E27FC236}">
                  <a16:creationId xmlns:a16="http://schemas.microsoft.com/office/drawing/2014/main" id="{E971803B-17AC-BC52-58B5-A0E77C8840D7}"/>
                </a:ext>
              </a:extLst>
            </p:cNvPr>
            <p:cNvSpPr/>
            <p:nvPr/>
          </p:nvSpPr>
          <p:spPr>
            <a:xfrm>
              <a:off x="6029801" y="3546561"/>
              <a:ext cx="47625" cy="47625"/>
            </a:xfrm>
            <a:custGeom>
              <a:avLst/>
              <a:gdLst>
                <a:gd name="connsiteX0" fmla="*/ 41434 w 47625"/>
                <a:gd name="connsiteY0" fmla="*/ 24361 h 47625"/>
                <a:gd name="connsiteX1" fmla="*/ 24289 w 47625"/>
                <a:gd name="connsiteY1" fmla="*/ 41506 h 47625"/>
                <a:gd name="connsiteX2" fmla="*/ 7144 w 47625"/>
                <a:gd name="connsiteY2" fmla="*/ 24361 h 47625"/>
                <a:gd name="connsiteX3" fmla="*/ 24289 w 47625"/>
                <a:gd name="connsiteY3" fmla="*/ 7216 h 47625"/>
                <a:gd name="connsiteX4" fmla="*/ 41434 w 47625"/>
                <a:gd name="connsiteY4" fmla="*/ 243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1434" y="24361"/>
                  </a:moveTo>
                  <a:cubicBezTo>
                    <a:pt x="41434" y="33886"/>
                    <a:pt x="33814" y="41506"/>
                    <a:pt x="24289" y="41506"/>
                  </a:cubicBezTo>
                  <a:cubicBezTo>
                    <a:pt x="14764" y="41506"/>
                    <a:pt x="7144" y="33886"/>
                    <a:pt x="7144" y="24361"/>
                  </a:cubicBezTo>
                  <a:cubicBezTo>
                    <a:pt x="7144" y="14836"/>
                    <a:pt x="14764" y="7216"/>
                    <a:pt x="24289" y="7216"/>
                  </a:cubicBezTo>
                  <a:cubicBezTo>
                    <a:pt x="33814" y="6264"/>
                    <a:pt x="41434" y="14836"/>
                    <a:pt x="41434" y="2436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6">
              <a:extLst>
                <a:ext uri="{FF2B5EF4-FFF2-40B4-BE49-F238E27FC236}">
                  <a16:creationId xmlns:a16="http://schemas.microsoft.com/office/drawing/2014/main" id="{B9601FFE-3A4C-F9D1-A1FB-240D38441207}"/>
                </a:ext>
              </a:extLst>
            </p:cNvPr>
            <p:cNvSpPr/>
            <p:nvPr/>
          </p:nvSpPr>
          <p:spPr>
            <a:xfrm>
              <a:off x="6081236" y="3546561"/>
              <a:ext cx="47625" cy="47625"/>
            </a:xfrm>
            <a:custGeom>
              <a:avLst/>
              <a:gdLst>
                <a:gd name="connsiteX0" fmla="*/ 41434 w 47625"/>
                <a:gd name="connsiteY0" fmla="*/ 24361 h 47625"/>
                <a:gd name="connsiteX1" fmla="*/ 24289 w 47625"/>
                <a:gd name="connsiteY1" fmla="*/ 41506 h 47625"/>
                <a:gd name="connsiteX2" fmla="*/ 7144 w 47625"/>
                <a:gd name="connsiteY2" fmla="*/ 24361 h 47625"/>
                <a:gd name="connsiteX3" fmla="*/ 24289 w 47625"/>
                <a:gd name="connsiteY3" fmla="*/ 7216 h 47625"/>
                <a:gd name="connsiteX4" fmla="*/ 41434 w 47625"/>
                <a:gd name="connsiteY4" fmla="*/ 243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1434" y="24361"/>
                  </a:moveTo>
                  <a:cubicBezTo>
                    <a:pt x="41434" y="33886"/>
                    <a:pt x="33814" y="41506"/>
                    <a:pt x="24289" y="41506"/>
                  </a:cubicBezTo>
                  <a:cubicBezTo>
                    <a:pt x="14764" y="41506"/>
                    <a:pt x="7144" y="33886"/>
                    <a:pt x="7144" y="24361"/>
                  </a:cubicBezTo>
                  <a:cubicBezTo>
                    <a:pt x="7144" y="14836"/>
                    <a:pt x="14764" y="7216"/>
                    <a:pt x="24289" y="7216"/>
                  </a:cubicBezTo>
                  <a:cubicBezTo>
                    <a:pt x="32861" y="6264"/>
                    <a:pt x="41434" y="14836"/>
                    <a:pt x="41434" y="2436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7">
              <a:extLst>
                <a:ext uri="{FF2B5EF4-FFF2-40B4-BE49-F238E27FC236}">
                  <a16:creationId xmlns:a16="http://schemas.microsoft.com/office/drawing/2014/main" id="{CAA9D871-8292-A92D-7840-1785122BDE2A}"/>
                </a:ext>
              </a:extLst>
            </p:cNvPr>
            <p:cNvSpPr/>
            <p:nvPr/>
          </p:nvSpPr>
          <p:spPr>
            <a:xfrm>
              <a:off x="6135528" y="3546561"/>
              <a:ext cx="47625" cy="47625"/>
            </a:xfrm>
            <a:custGeom>
              <a:avLst/>
              <a:gdLst>
                <a:gd name="connsiteX0" fmla="*/ 41434 w 47625"/>
                <a:gd name="connsiteY0" fmla="*/ 24361 h 47625"/>
                <a:gd name="connsiteX1" fmla="*/ 24289 w 47625"/>
                <a:gd name="connsiteY1" fmla="*/ 41506 h 47625"/>
                <a:gd name="connsiteX2" fmla="*/ 7144 w 47625"/>
                <a:gd name="connsiteY2" fmla="*/ 24361 h 47625"/>
                <a:gd name="connsiteX3" fmla="*/ 24289 w 47625"/>
                <a:gd name="connsiteY3" fmla="*/ 7216 h 47625"/>
                <a:gd name="connsiteX4" fmla="*/ 41434 w 47625"/>
                <a:gd name="connsiteY4" fmla="*/ 243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1434" y="24361"/>
                  </a:moveTo>
                  <a:cubicBezTo>
                    <a:pt x="41434" y="33886"/>
                    <a:pt x="33814" y="41506"/>
                    <a:pt x="24289" y="41506"/>
                  </a:cubicBezTo>
                  <a:cubicBezTo>
                    <a:pt x="14764" y="41506"/>
                    <a:pt x="7144" y="33886"/>
                    <a:pt x="7144" y="24361"/>
                  </a:cubicBezTo>
                  <a:cubicBezTo>
                    <a:pt x="7144" y="14836"/>
                    <a:pt x="14764" y="7216"/>
                    <a:pt x="24289" y="7216"/>
                  </a:cubicBezTo>
                  <a:cubicBezTo>
                    <a:pt x="33814" y="6264"/>
                    <a:pt x="41434" y="14836"/>
                    <a:pt x="41434" y="2436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8">
              <a:extLst>
                <a:ext uri="{FF2B5EF4-FFF2-40B4-BE49-F238E27FC236}">
                  <a16:creationId xmlns:a16="http://schemas.microsoft.com/office/drawing/2014/main" id="{9511CC4B-AC02-5ACF-4E75-FE2225C00348}"/>
                </a:ext>
              </a:extLst>
            </p:cNvPr>
            <p:cNvSpPr/>
            <p:nvPr/>
          </p:nvSpPr>
          <p:spPr>
            <a:xfrm>
              <a:off x="5829776" y="3046571"/>
              <a:ext cx="485775" cy="161925"/>
            </a:xfrm>
            <a:custGeom>
              <a:avLst/>
              <a:gdLst>
                <a:gd name="connsiteX0" fmla="*/ 401479 w 485775"/>
                <a:gd name="connsiteY0" fmla="*/ 7144 h 161925"/>
                <a:gd name="connsiteX1" fmla="*/ 84296 w 485775"/>
                <a:gd name="connsiteY1" fmla="*/ 7144 h 161925"/>
                <a:gd name="connsiteX2" fmla="*/ 7144 w 485775"/>
                <a:gd name="connsiteY2" fmla="*/ 84296 h 161925"/>
                <a:gd name="connsiteX3" fmla="*/ 84296 w 485775"/>
                <a:gd name="connsiteY3" fmla="*/ 161449 h 161925"/>
                <a:gd name="connsiteX4" fmla="*/ 401479 w 485775"/>
                <a:gd name="connsiteY4" fmla="*/ 161449 h 161925"/>
                <a:gd name="connsiteX5" fmla="*/ 478631 w 485775"/>
                <a:gd name="connsiteY5" fmla="*/ 84296 h 161925"/>
                <a:gd name="connsiteX6" fmla="*/ 401479 w 485775"/>
                <a:gd name="connsiteY6" fmla="*/ 71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" h="161925">
                  <a:moveTo>
                    <a:pt x="401479" y="7144"/>
                  </a:moveTo>
                  <a:lnTo>
                    <a:pt x="84296" y="7144"/>
                  </a:lnTo>
                  <a:cubicBezTo>
                    <a:pt x="41434" y="7144"/>
                    <a:pt x="7144" y="41434"/>
                    <a:pt x="7144" y="84296"/>
                  </a:cubicBezTo>
                  <a:cubicBezTo>
                    <a:pt x="7144" y="127159"/>
                    <a:pt x="41434" y="161449"/>
                    <a:pt x="84296" y="161449"/>
                  </a:cubicBezTo>
                  <a:lnTo>
                    <a:pt x="401479" y="161449"/>
                  </a:lnTo>
                  <a:cubicBezTo>
                    <a:pt x="444341" y="161449"/>
                    <a:pt x="478631" y="127159"/>
                    <a:pt x="478631" y="84296"/>
                  </a:cubicBezTo>
                  <a:cubicBezTo>
                    <a:pt x="478631" y="41434"/>
                    <a:pt x="444341" y="7144"/>
                    <a:pt x="401479" y="714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9">
              <a:extLst>
                <a:ext uri="{FF2B5EF4-FFF2-40B4-BE49-F238E27FC236}">
                  <a16:creationId xmlns:a16="http://schemas.microsoft.com/office/drawing/2014/main" id="{E616268C-00C2-D025-31F3-874E466CB1BC}"/>
                </a:ext>
              </a:extLst>
            </p:cNvPr>
            <p:cNvSpPr/>
            <p:nvPr/>
          </p:nvSpPr>
          <p:spPr>
            <a:xfrm>
              <a:off x="5923121" y="3090386"/>
              <a:ext cx="57150" cy="57150"/>
            </a:xfrm>
            <a:custGeom>
              <a:avLst/>
              <a:gdLst>
                <a:gd name="connsiteX0" fmla="*/ 56674 w 57150"/>
                <a:gd name="connsiteY0" fmla="*/ 31909 h 57150"/>
                <a:gd name="connsiteX1" fmla="*/ 31909 w 57150"/>
                <a:gd name="connsiteY1" fmla="*/ 56674 h 57150"/>
                <a:gd name="connsiteX2" fmla="*/ 7144 w 57150"/>
                <a:gd name="connsiteY2" fmla="*/ 31909 h 57150"/>
                <a:gd name="connsiteX3" fmla="*/ 31909 w 57150"/>
                <a:gd name="connsiteY3" fmla="*/ 7144 h 57150"/>
                <a:gd name="connsiteX4" fmla="*/ 56674 w 57150"/>
                <a:gd name="connsiteY4" fmla="*/ 3190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6674" y="31909"/>
                  </a:moveTo>
                  <a:cubicBezTo>
                    <a:pt x="56674" y="46196"/>
                    <a:pt x="45244" y="56674"/>
                    <a:pt x="31909" y="56674"/>
                  </a:cubicBezTo>
                  <a:cubicBezTo>
                    <a:pt x="17621" y="56674"/>
                    <a:pt x="7144" y="45244"/>
                    <a:pt x="7144" y="31909"/>
                  </a:cubicBezTo>
                  <a:cubicBezTo>
                    <a:pt x="7144" y="17621"/>
                    <a:pt x="18574" y="7144"/>
                    <a:pt x="31909" y="7144"/>
                  </a:cubicBezTo>
                  <a:cubicBezTo>
                    <a:pt x="45244" y="7144"/>
                    <a:pt x="56674" y="18574"/>
                    <a:pt x="56674" y="3190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30">
              <a:extLst>
                <a:ext uri="{FF2B5EF4-FFF2-40B4-BE49-F238E27FC236}">
                  <a16:creationId xmlns:a16="http://schemas.microsoft.com/office/drawing/2014/main" id="{FF58E738-9BF1-5CD9-F24C-0F40F852650C}"/>
                </a:ext>
              </a:extLst>
            </p:cNvPr>
            <p:cNvSpPr/>
            <p:nvPr/>
          </p:nvSpPr>
          <p:spPr>
            <a:xfrm>
              <a:off x="6164103" y="3090386"/>
              <a:ext cx="57150" cy="57150"/>
            </a:xfrm>
            <a:custGeom>
              <a:avLst/>
              <a:gdLst>
                <a:gd name="connsiteX0" fmla="*/ 56674 w 57150"/>
                <a:gd name="connsiteY0" fmla="*/ 31909 h 57150"/>
                <a:gd name="connsiteX1" fmla="*/ 31909 w 57150"/>
                <a:gd name="connsiteY1" fmla="*/ 56674 h 57150"/>
                <a:gd name="connsiteX2" fmla="*/ 7144 w 57150"/>
                <a:gd name="connsiteY2" fmla="*/ 31909 h 57150"/>
                <a:gd name="connsiteX3" fmla="*/ 31909 w 57150"/>
                <a:gd name="connsiteY3" fmla="*/ 7144 h 57150"/>
                <a:gd name="connsiteX4" fmla="*/ 56674 w 57150"/>
                <a:gd name="connsiteY4" fmla="*/ 3190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6674" y="31909"/>
                  </a:moveTo>
                  <a:cubicBezTo>
                    <a:pt x="56674" y="46196"/>
                    <a:pt x="45244" y="56674"/>
                    <a:pt x="31909" y="56674"/>
                  </a:cubicBezTo>
                  <a:cubicBezTo>
                    <a:pt x="17621" y="56674"/>
                    <a:pt x="7144" y="45244"/>
                    <a:pt x="7144" y="31909"/>
                  </a:cubicBezTo>
                  <a:cubicBezTo>
                    <a:pt x="7144" y="17621"/>
                    <a:pt x="18574" y="7144"/>
                    <a:pt x="31909" y="7144"/>
                  </a:cubicBezTo>
                  <a:cubicBezTo>
                    <a:pt x="45244" y="7144"/>
                    <a:pt x="56674" y="18574"/>
                    <a:pt x="56674" y="3190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1">
              <a:extLst>
                <a:ext uri="{FF2B5EF4-FFF2-40B4-BE49-F238E27FC236}">
                  <a16:creationId xmlns:a16="http://schemas.microsoft.com/office/drawing/2014/main" id="{E6AF8722-6734-BAEF-3175-AA94DD4B7B63}"/>
                </a:ext>
              </a:extLst>
            </p:cNvPr>
            <p:cNvSpPr/>
            <p:nvPr/>
          </p:nvSpPr>
          <p:spPr>
            <a:xfrm>
              <a:off x="5936456" y="3367563"/>
              <a:ext cx="276225" cy="66675"/>
            </a:xfrm>
            <a:custGeom>
              <a:avLst/>
              <a:gdLst>
                <a:gd name="connsiteX0" fmla="*/ 273844 w 276225"/>
                <a:gd name="connsiteY0" fmla="*/ 35719 h 66675"/>
                <a:gd name="connsiteX1" fmla="*/ 245269 w 276225"/>
                <a:gd name="connsiteY1" fmla="*/ 64294 h 66675"/>
                <a:gd name="connsiteX2" fmla="*/ 35719 w 276225"/>
                <a:gd name="connsiteY2" fmla="*/ 64294 h 66675"/>
                <a:gd name="connsiteX3" fmla="*/ 7144 w 276225"/>
                <a:gd name="connsiteY3" fmla="*/ 35719 h 66675"/>
                <a:gd name="connsiteX4" fmla="*/ 7144 w 276225"/>
                <a:gd name="connsiteY4" fmla="*/ 35719 h 66675"/>
                <a:gd name="connsiteX5" fmla="*/ 35719 w 276225"/>
                <a:gd name="connsiteY5" fmla="*/ 7144 h 66675"/>
                <a:gd name="connsiteX6" fmla="*/ 245269 w 276225"/>
                <a:gd name="connsiteY6" fmla="*/ 7144 h 66675"/>
                <a:gd name="connsiteX7" fmla="*/ 273844 w 276225"/>
                <a:gd name="connsiteY7" fmla="*/ 35719 h 66675"/>
                <a:gd name="connsiteX8" fmla="*/ 273844 w 276225"/>
                <a:gd name="connsiteY8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" h="66675">
                  <a:moveTo>
                    <a:pt x="273844" y="35719"/>
                  </a:moveTo>
                  <a:cubicBezTo>
                    <a:pt x="273844" y="50959"/>
                    <a:pt x="261461" y="64294"/>
                    <a:pt x="245269" y="64294"/>
                  </a:cubicBezTo>
                  <a:lnTo>
                    <a:pt x="35719" y="64294"/>
                  </a:lnTo>
                  <a:cubicBezTo>
                    <a:pt x="20479" y="64294"/>
                    <a:pt x="7144" y="51911"/>
                    <a:pt x="7144" y="35719"/>
                  </a:cubicBezTo>
                  <a:lnTo>
                    <a:pt x="7144" y="35719"/>
                  </a:lnTo>
                  <a:cubicBezTo>
                    <a:pt x="7144" y="20479"/>
                    <a:pt x="19526" y="7144"/>
                    <a:pt x="35719" y="7144"/>
                  </a:cubicBezTo>
                  <a:lnTo>
                    <a:pt x="245269" y="7144"/>
                  </a:lnTo>
                  <a:cubicBezTo>
                    <a:pt x="260509" y="7144"/>
                    <a:pt x="273844" y="19526"/>
                    <a:pt x="273844" y="35719"/>
                  </a:cubicBezTo>
                  <a:lnTo>
                    <a:pt x="273844" y="35719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2">
              <a:extLst>
                <a:ext uri="{FF2B5EF4-FFF2-40B4-BE49-F238E27FC236}">
                  <a16:creationId xmlns:a16="http://schemas.microsoft.com/office/drawing/2014/main" id="{4840AF9B-33B1-742A-364E-6E5A847EF634}"/>
                </a:ext>
              </a:extLst>
            </p:cNvPr>
            <p:cNvSpPr/>
            <p:nvPr/>
          </p:nvSpPr>
          <p:spPr>
            <a:xfrm>
              <a:off x="5853588" y="3629501"/>
              <a:ext cx="438150" cy="304800"/>
            </a:xfrm>
            <a:custGeom>
              <a:avLst/>
              <a:gdLst>
                <a:gd name="connsiteX0" fmla="*/ 392906 w 438150"/>
                <a:gd name="connsiteY0" fmla="*/ 298609 h 304800"/>
                <a:gd name="connsiteX1" fmla="*/ 48101 w 438150"/>
                <a:gd name="connsiteY1" fmla="*/ 298609 h 304800"/>
                <a:gd name="connsiteX2" fmla="*/ 7144 w 438150"/>
                <a:gd name="connsiteY2" fmla="*/ 257651 h 304800"/>
                <a:gd name="connsiteX3" fmla="*/ 7144 w 438150"/>
                <a:gd name="connsiteY3" fmla="*/ 48101 h 304800"/>
                <a:gd name="connsiteX4" fmla="*/ 48101 w 438150"/>
                <a:gd name="connsiteY4" fmla="*/ 7144 h 304800"/>
                <a:gd name="connsiteX5" fmla="*/ 393859 w 438150"/>
                <a:gd name="connsiteY5" fmla="*/ 7144 h 304800"/>
                <a:gd name="connsiteX6" fmla="*/ 434816 w 438150"/>
                <a:gd name="connsiteY6" fmla="*/ 48101 h 304800"/>
                <a:gd name="connsiteX7" fmla="*/ 434816 w 438150"/>
                <a:gd name="connsiteY7" fmla="*/ 257651 h 304800"/>
                <a:gd name="connsiteX8" fmla="*/ 392906 w 438150"/>
                <a:gd name="connsiteY8" fmla="*/ 298609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8150" h="304800">
                  <a:moveTo>
                    <a:pt x="392906" y="298609"/>
                  </a:moveTo>
                  <a:lnTo>
                    <a:pt x="48101" y="298609"/>
                  </a:lnTo>
                  <a:cubicBezTo>
                    <a:pt x="26194" y="298609"/>
                    <a:pt x="7144" y="280511"/>
                    <a:pt x="7144" y="257651"/>
                  </a:cubicBezTo>
                  <a:lnTo>
                    <a:pt x="7144" y="48101"/>
                  </a:lnTo>
                  <a:cubicBezTo>
                    <a:pt x="7144" y="26194"/>
                    <a:pt x="25241" y="7144"/>
                    <a:pt x="48101" y="7144"/>
                  </a:cubicBezTo>
                  <a:lnTo>
                    <a:pt x="393859" y="7144"/>
                  </a:lnTo>
                  <a:cubicBezTo>
                    <a:pt x="415766" y="7144"/>
                    <a:pt x="434816" y="25241"/>
                    <a:pt x="434816" y="48101"/>
                  </a:cubicBezTo>
                  <a:lnTo>
                    <a:pt x="434816" y="257651"/>
                  </a:lnTo>
                  <a:cubicBezTo>
                    <a:pt x="433864" y="280511"/>
                    <a:pt x="414814" y="298609"/>
                    <a:pt x="392906" y="29860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0" name="Cloud Callout 29">
            <a:extLst>
              <a:ext uri="{FF2B5EF4-FFF2-40B4-BE49-F238E27FC236}">
                <a16:creationId xmlns:a16="http://schemas.microsoft.com/office/drawing/2014/main" id="{BE6DE105-3336-278F-8325-79B8B9375813}"/>
              </a:ext>
            </a:extLst>
          </p:cNvPr>
          <p:cNvSpPr/>
          <p:nvPr/>
        </p:nvSpPr>
        <p:spPr>
          <a:xfrm>
            <a:off x="10167909" y="110009"/>
            <a:ext cx="2024091" cy="1828800"/>
          </a:xfrm>
          <a:prstGeom prst="cloudCallout">
            <a:avLst>
              <a:gd name="adj1" fmla="val -37117"/>
              <a:gd name="adj2" fmla="val 5186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Učenje Z </a:t>
            </a:r>
          </a:p>
          <a:p>
            <a:pPr algn="ctr"/>
            <a:r>
              <a:rPr lang="sl-SI" dirty="0"/>
              <a:t>umetno inteligenco</a:t>
            </a:r>
          </a:p>
        </p:txBody>
      </p:sp>
      <p:sp>
        <p:nvSpPr>
          <p:cNvPr id="31" name="Cloud Callout 30">
            <a:extLst>
              <a:ext uri="{FF2B5EF4-FFF2-40B4-BE49-F238E27FC236}">
                <a16:creationId xmlns:a16="http://schemas.microsoft.com/office/drawing/2014/main" id="{C5E13038-FAF7-E785-659E-8F91168EA1E1}"/>
              </a:ext>
            </a:extLst>
          </p:cNvPr>
          <p:cNvSpPr/>
          <p:nvPr/>
        </p:nvSpPr>
        <p:spPr>
          <a:xfrm>
            <a:off x="2711256" y="2474695"/>
            <a:ext cx="1304689" cy="767856"/>
          </a:xfrm>
          <a:prstGeom prst="cloudCallout">
            <a:avLst>
              <a:gd name="adj1" fmla="val 62625"/>
              <a:gd name="adj2" fmla="val 6571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4.1.1.1</a:t>
            </a:r>
          </a:p>
        </p:txBody>
      </p:sp>
    </p:spTree>
    <p:extLst>
      <p:ext uri="{BB962C8B-B14F-4D97-AF65-F5344CB8AC3E}">
        <p14:creationId xmlns:p14="http://schemas.microsoft.com/office/powerpoint/2010/main" val="3305864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A9C008-F795-3EE0-5E7D-AF55E68C0C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121920" tIns="60960" rIns="121920" bIns="60960" rtlCol="0" anchor="ctr">
            <a:normAutofit lnSpcReduction="10000"/>
          </a:bodyPr>
          <a:lstStyle/>
          <a:p>
            <a:r>
              <a:rPr lang="en-US" err="1">
                <a:cs typeface="Arial"/>
              </a:rPr>
              <a:t>Skupinsko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delo</a:t>
            </a:r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60CC3-40E5-0022-A5DD-B1C5BDCD72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121920" tIns="60960" rIns="121920" bIns="60960" rtlCol="0" anchor="ctr">
            <a:normAutofit/>
          </a:bodyPr>
          <a:lstStyle/>
          <a:p>
            <a:r>
              <a:rPr lang="en-US">
                <a:cs typeface="Arial"/>
              </a:rPr>
              <a:t>(2. </a:t>
            </a:r>
            <a:r>
              <a:rPr lang="en-US" err="1">
                <a:cs typeface="Arial"/>
              </a:rPr>
              <a:t>ura</a:t>
            </a:r>
            <a:r>
              <a:rPr lang="en-US">
                <a:cs typeface="Arial"/>
              </a:rPr>
              <a:t>)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D236E-5A1B-3707-31A4-0ED16C66F42B}"/>
              </a:ext>
            </a:extLst>
          </p:cNvPr>
          <p:cNvSpPr txBox="1"/>
          <p:nvPr/>
        </p:nvSpPr>
        <p:spPr>
          <a:xfrm>
            <a:off x="2631989" y="1746648"/>
            <a:ext cx="7718332" cy="38160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467" dirty="0">
                <a:solidFill>
                  <a:schemeClr val="accent1"/>
                </a:solidFill>
                <a:latin typeface="Aptos"/>
              </a:rPr>
              <a:t>V trojicah primerjajte rezultate</a:t>
            </a:r>
            <a:endParaRPr lang="en-US" sz="2400" dirty="0">
              <a:solidFill>
                <a:schemeClr val="accent1"/>
              </a:solidFill>
            </a:endParaRPr>
          </a:p>
          <a:p>
            <a:pPr marL="914377" indent="-304792">
              <a:buFont typeface="Arial"/>
              <a:buChar char="•"/>
            </a:pPr>
            <a:r>
              <a:rPr lang="sl-SI" sz="2933" dirty="0">
                <a:solidFill>
                  <a:schemeClr val="accent1"/>
                </a:solidFill>
                <a:latin typeface="Aptos"/>
              </a:rPr>
              <a:t>Preverite, če imate vsi trije vse odgovore, ki jih zahtevajo navodila</a:t>
            </a:r>
          </a:p>
          <a:p>
            <a:pPr marL="914377" indent="-304792">
              <a:buFont typeface="Arial"/>
              <a:buChar char="•"/>
            </a:pPr>
            <a:r>
              <a:rPr lang="sl-SI" sz="2933" dirty="0">
                <a:solidFill>
                  <a:schemeClr val="accent1"/>
                </a:solidFill>
                <a:latin typeface="Aptos"/>
              </a:rPr>
              <a:t>Ugotovite (izpišite), kakšne so razlike med rezultati in zakaj je do njih prišlo.</a:t>
            </a:r>
            <a:endParaRPr lang="sl-SI" sz="2400" dirty="0">
              <a:solidFill>
                <a:schemeClr val="accent1"/>
              </a:solidFill>
            </a:endParaRPr>
          </a:p>
          <a:p>
            <a:pPr marL="914377" indent="-304792">
              <a:buFont typeface="Arial"/>
              <a:buChar char="•"/>
            </a:pPr>
            <a:r>
              <a:rPr lang="sl-SI" sz="2933" dirty="0">
                <a:solidFill>
                  <a:schemeClr val="accent1"/>
                </a:solidFill>
                <a:latin typeface="Aptos"/>
              </a:rPr>
              <a:t>Razpravljajte o učinkovitosti pozivov (pred seboj imate tri različne primere). Kateri načini se najbolj obnesejo?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AEFA4-DC23-AD45-FE94-4214495A7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612" y="315523"/>
            <a:ext cx="1974761" cy="1180564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C1E374A-6216-1EEB-80D2-C710CDEB976D}"/>
              </a:ext>
            </a:extLst>
          </p:cNvPr>
          <p:cNvGrpSpPr/>
          <p:nvPr/>
        </p:nvGrpSpPr>
        <p:grpSpPr>
          <a:xfrm>
            <a:off x="9423531" y="4890700"/>
            <a:ext cx="1133768" cy="1343986"/>
            <a:chOff x="5369718" y="2683668"/>
            <a:chExt cx="1452563" cy="1595377"/>
          </a:xfrm>
        </p:grpSpPr>
        <p:sp>
          <p:nvSpPr>
            <p:cNvPr id="7" name="Freeform: Shape 7">
              <a:extLst>
                <a:ext uri="{FF2B5EF4-FFF2-40B4-BE49-F238E27FC236}">
                  <a16:creationId xmlns:a16="http://schemas.microsoft.com/office/drawing/2014/main" id="{C2DAF7CB-C7ED-FE23-2639-B3B804726A37}"/>
                </a:ext>
              </a:extLst>
            </p:cNvPr>
            <p:cNvSpPr/>
            <p:nvPr/>
          </p:nvSpPr>
          <p:spPr>
            <a:xfrm>
              <a:off x="6075509" y="4015008"/>
              <a:ext cx="264037" cy="264037"/>
            </a:xfrm>
            <a:custGeom>
              <a:avLst/>
              <a:gdLst>
                <a:gd name="connsiteX0" fmla="*/ 7144 w 228600"/>
                <a:gd name="connsiteY0" fmla="*/ 114776 h 228600"/>
                <a:gd name="connsiteX1" fmla="*/ 114776 w 228600"/>
                <a:gd name="connsiteY1" fmla="*/ 222409 h 228600"/>
                <a:gd name="connsiteX2" fmla="*/ 222409 w 228600"/>
                <a:gd name="connsiteY2" fmla="*/ 114776 h 228600"/>
                <a:gd name="connsiteX3" fmla="*/ 114776 w 228600"/>
                <a:gd name="connsiteY3" fmla="*/ 7144 h 228600"/>
                <a:gd name="connsiteX4" fmla="*/ 7144 w 228600"/>
                <a:gd name="connsiteY4" fmla="*/ 11477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7144" y="114776"/>
                  </a:moveTo>
                  <a:cubicBezTo>
                    <a:pt x="7144" y="173831"/>
                    <a:pt x="55721" y="222409"/>
                    <a:pt x="114776" y="222409"/>
                  </a:cubicBezTo>
                  <a:cubicBezTo>
                    <a:pt x="173831" y="222409"/>
                    <a:pt x="222409" y="173831"/>
                    <a:pt x="222409" y="114776"/>
                  </a:cubicBezTo>
                  <a:cubicBezTo>
                    <a:pt x="222409" y="55721"/>
                    <a:pt x="173831" y="7144"/>
                    <a:pt x="114776" y="7144"/>
                  </a:cubicBezTo>
                  <a:cubicBezTo>
                    <a:pt x="54769" y="7144"/>
                    <a:pt x="7144" y="54769"/>
                    <a:pt x="7144" y="11477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DEA93FA4-ACA9-6C42-1153-ACF20985BEFD}"/>
                </a:ext>
              </a:extLst>
            </p:cNvPr>
            <p:cNvSpPr/>
            <p:nvPr/>
          </p:nvSpPr>
          <p:spPr>
            <a:xfrm>
              <a:off x="5820521" y="4015008"/>
              <a:ext cx="264037" cy="264037"/>
            </a:xfrm>
            <a:custGeom>
              <a:avLst/>
              <a:gdLst>
                <a:gd name="connsiteX0" fmla="*/ 222409 w 228600"/>
                <a:gd name="connsiteY0" fmla="*/ 114776 h 228600"/>
                <a:gd name="connsiteX1" fmla="*/ 114776 w 228600"/>
                <a:gd name="connsiteY1" fmla="*/ 222409 h 228600"/>
                <a:gd name="connsiteX2" fmla="*/ 7144 w 228600"/>
                <a:gd name="connsiteY2" fmla="*/ 114776 h 228600"/>
                <a:gd name="connsiteX3" fmla="*/ 114776 w 228600"/>
                <a:gd name="connsiteY3" fmla="*/ 7144 h 228600"/>
                <a:gd name="connsiteX4" fmla="*/ 222409 w 228600"/>
                <a:gd name="connsiteY4" fmla="*/ 11477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222409" y="114776"/>
                  </a:moveTo>
                  <a:cubicBezTo>
                    <a:pt x="222409" y="173831"/>
                    <a:pt x="173831" y="222409"/>
                    <a:pt x="114776" y="222409"/>
                  </a:cubicBezTo>
                  <a:cubicBezTo>
                    <a:pt x="55721" y="222409"/>
                    <a:pt x="7144" y="173831"/>
                    <a:pt x="7144" y="114776"/>
                  </a:cubicBezTo>
                  <a:cubicBezTo>
                    <a:pt x="7144" y="55721"/>
                    <a:pt x="55721" y="7144"/>
                    <a:pt x="114776" y="7144"/>
                  </a:cubicBezTo>
                  <a:cubicBezTo>
                    <a:pt x="174784" y="7144"/>
                    <a:pt x="222409" y="54769"/>
                    <a:pt x="222409" y="11477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F378A12D-E03E-22F0-7995-1FBA1A94140C}"/>
                </a:ext>
              </a:extLst>
            </p:cNvPr>
            <p:cNvSpPr/>
            <p:nvPr/>
          </p:nvSpPr>
          <p:spPr>
            <a:xfrm>
              <a:off x="5420716" y="3610451"/>
              <a:ext cx="333375" cy="285750"/>
            </a:xfrm>
            <a:custGeom>
              <a:avLst/>
              <a:gdLst>
                <a:gd name="connsiteX0" fmla="*/ 299046 w 333375"/>
                <a:gd name="connsiteY0" fmla="*/ 7144 h 285750"/>
                <a:gd name="connsiteX1" fmla="*/ 42823 w 333375"/>
                <a:gd name="connsiteY1" fmla="*/ 103346 h 285750"/>
                <a:gd name="connsiteX2" fmla="*/ 12343 w 333375"/>
                <a:gd name="connsiteY2" fmla="*/ 273844 h 285750"/>
                <a:gd name="connsiteX3" fmla="*/ 80923 w 333375"/>
                <a:gd name="connsiteY3" fmla="*/ 270034 h 285750"/>
                <a:gd name="connsiteX4" fmla="*/ 80923 w 333375"/>
                <a:gd name="connsiteY4" fmla="*/ 279559 h 285750"/>
                <a:gd name="connsiteX5" fmla="*/ 97116 w 333375"/>
                <a:gd name="connsiteY5" fmla="*/ 147161 h 285750"/>
                <a:gd name="connsiteX6" fmla="*/ 298093 w 333375"/>
                <a:gd name="connsiteY6" fmla="*/ 77629 h 285750"/>
                <a:gd name="connsiteX7" fmla="*/ 333336 w 333375"/>
                <a:gd name="connsiteY7" fmla="*/ 42386 h 285750"/>
                <a:gd name="connsiteX8" fmla="*/ 299046 w 333375"/>
                <a:gd name="connsiteY8" fmla="*/ 7144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75" h="285750">
                  <a:moveTo>
                    <a:pt x="299046" y="7144"/>
                  </a:moveTo>
                  <a:cubicBezTo>
                    <a:pt x="162838" y="7144"/>
                    <a:pt x="96163" y="39529"/>
                    <a:pt x="42823" y="103346"/>
                  </a:cubicBezTo>
                  <a:cubicBezTo>
                    <a:pt x="-11469" y="169069"/>
                    <a:pt x="12343" y="270986"/>
                    <a:pt x="12343" y="273844"/>
                  </a:cubicBezTo>
                  <a:lnTo>
                    <a:pt x="80923" y="270034"/>
                  </a:lnTo>
                  <a:lnTo>
                    <a:pt x="80923" y="279559"/>
                  </a:lnTo>
                  <a:cubicBezTo>
                    <a:pt x="80923" y="277654"/>
                    <a:pt x="63778" y="186214"/>
                    <a:pt x="97116" y="147161"/>
                  </a:cubicBezTo>
                  <a:cubicBezTo>
                    <a:pt x="135216" y="101441"/>
                    <a:pt x="186651" y="77629"/>
                    <a:pt x="298093" y="77629"/>
                  </a:cubicBezTo>
                  <a:cubicBezTo>
                    <a:pt x="317143" y="77629"/>
                    <a:pt x="333336" y="62389"/>
                    <a:pt x="333336" y="42386"/>
                  </a:cubicBezTo>
                  <a:cubicBezTo>
                    <a:pt x="334288" y="22384"/>
                    <a:pt x="318096" y="7144"/>
                    <a:pt x="299046" y="714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C1E957EF-0F12-4727-8B77-F21709CF2313}"/>
                </a:ext>
              </a:extLst>
            </p:cNvPr>
            <p:cNvSpPr/>
            <p:nvPr/>
          </p:nvSpPr>
          <p:spPr>
            <a:xfrm>
              <a:off x="5426868" y="3847623"/>
              <a:ext cx="85725" cy="76200"/>
            </a:xfrm>
            <a:custGeom>
              <a:avLst/>
              <a:gdLst>
                <a:gd name="connsiteX0" fmla="*/ 82391 w 85725"/>
                <a:gd name="connsiteY0" fmla="*/ 60484 h 76200"/>
                <a:gd name="connsiteX1" fmla="*/ 51911 w 85725"/>
                <a:gd name="connsiteY1" fmla="*/ 74771 h 76200"/>
                <a:gd name="connsiteX2" fmla="*/ 37624 w 85725"/>
                <a:gd name="connsiteY2" fmla="*/ 74771 h 76200"/>
                <a:gd name="connsiteX3" fmla="*/ 7144 w 85725"/>
                <a:gd name="connsiteY3" fmla="*/ 60484 h 76200"/>
                <a:gd name="connsiteX4" fmla="*/ 7144 w 85725"/>
                <a:gd name="connsiteY4" fmla="*/ 21431 h 76200"/>
                <a:gd name="connsiteX5" fmla="*/ 37624 w 85725"/>
                <a:gd name="connsiteY5" fmla="*/ 7144 h 76200"/>
                <a:gd name="connsiteX6" fmla="*/ 51911 w 85725"/>
                <a:gd name="connsiteY6" fmla="*/ 7144 h 76200"/>
                <a:gd name="connsiteX7" fmla="*/ 82391 w 85725"/>
                <a:gd name="connsiteY7" fmla="*/ 21431 h 76200"/>
                <a:gd name="connsiteX8" fmla="*/ 82391 w 85725"/>
                <a:gd name="connsiteY8" fmla="*/ 604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725" h="76200">
                  <a:moveTo>
                    <a:pt x="82391" y="60484"/>
                  </a:moveTo>
                  <a:cubicBezTo>
                    <a:pt x="82391" y="68104"/>
                    <a:pt x="69056" y="74771"/>
                    <a:pt x="51911" y="74771"/>
                  </a:cubicBezTo>
                  <a:lnTo>
                    <a:pt x="37624" y="74771"/>
                  </a:lnTo>
                  <a:cubicBezTo>
                    <a:pt x="21431" y="74771"/>
                    <a:pt x="7144" y="68104"/>
                    <a:pt x="7144" y="60484"/>
                  </a:cubicBezTo>
                  <a:lnTo>
                    <a:pt x="7144" y="21431"/>
                  </a:lnTo>
                  <a:cubicBezTo>
                    <a:pt x="7144" y="13811"/>
                    <a:pt x="20479" y="7144"/>
                    <a:pt x="37624" y="7144"/>
                  </a:cubicBezTo>
                  <a:lnTo>
                    <a:pt x="51911" y="7144"/>
                  </a:lnTo>
                  <a:cubicBezTo>
                    <a:pt x="68104" y="7144"/>
                    <a:pt x="82391" y="13811"/>
                    <a:pt x="82391" y="21431"/>
                  </a:cubicBezTo>
                  <a:lnTo>
                    <a:pt x="82391" y="60484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40DE8A0-5C5E-0324-6E92-33EDAB2F07F9}"/>
                </a:ext>
              </a:extLst>
            </p:cNvPr>
            <p:cNvSpPr/>
            <p:nvPr/>
          </p:nvSpPr>
          <p:spPr>
            <a:xfrm>
              <a:off x="5369718" y="3911100"/>
              <a:ext cx="209550" cy="171450"/>
            </a:xfrm>
            <a:custGeom>
              <a:avLst/>
              <a:gdLst>
                <a:gd name="connsiteX0" fmla="*/ 203359 w 209550"/>
                <a:gd name="connsiteY0" fmla="*/ 134167 h 171450"/>
                <a:gd name="connsiteX1" fmla="*/ 203359 w 209550"/>
                <a:gd name="connsiteY1" fmla="*/ 105592 h 171450"/>
                <a:gd name="connsiteX2" fmla="*/ 95726 w 209550"/>
                <a:gd name="connsiteY2" fmla="*/ 7485 h 171450"/>
                <a:gd name="connsiteX3" fmla="*/ 7144 w 209550"/>
                <a:gd name="connsiteY3" fmla="*/ 108450 h 171450"/>
                <a:gd name="connsiteX4" fmla="*/ 7144 w 209550"/>
                <a:gd name="connsiteY4" fmla="*/ 132263 h 171450"/>
                <a:gd name="connsiteX5" fmla="*/ 39529 w 209550"/>
                <a:gd name="connsiteY5" fmla="*/ 167505 h 171450"/>
                <a:gd name="connsiteX6" fmla="*/ 74771 w 209550"/>
                <a:gd name="connsiteY6" fmla="*/ 134167 h 171450"/>
                <a:gd name="connsiteX7" fmla="*/ 74771 w 209550"/>
                <a:gd name="connsiteY7" fmla="*/ 106545 h 171450"/>
                <a:gd name="connsiteX8" fmla="*/ 99536 w 209550"/>
                <a:gd name="connsiteY8" fmla="*/ 75112 h 171450"/>
                <a:gd name="connsiteX9" fmla="*/ 135731 w 209550"/>
                <a:gd name="connsiteY9" fmla="*/ 104640 h 171450"/>
                <a:gd name="connsiteX10" fmla="*/ 135731 w 209550"/>
                <a:gd name="connsiteY10" fmla="*/ 131310 h 171450"/>
                <a:gd name="connsiteX11" fmla="*/ 163354 w 209550"/>
                <a:gd name="connsiteY11" fmla="*/ 166553 h 171450"/>
                <a:gd name="connsiteX12" fmla="*/ 203359 w 209550"/>
                <a:gd name="connsiteY12" fmla="*/ 134167 h 171450"/>
                <a:gd name="connsiteX13" fmla="*/ 123349 w 209550"/>
                <a:gd name="connsiteY13" fmla="*/ 39870 h 171450"/>
                <a:gd name="connsiteX14" fmla="*/ 103346 w 209550"/>
                <a:gd name="connsiteY14" fmla="*/ 59872 h 171450"/>
                <a:gd name="connsiteX15" fmla="*/ 83344 w 209550"/>
                <a:gd name="connsiteY15" fmla="*/ 39870 h 171450"/>
                <a:gd name="connsiteX16" fmla="*/ 103346 w 209550"/>
                <a:gd name="connsiteY16" fmla="*/ 19867 h 171450"/>
                <a:gd name="connsiteX17" fmla="*/ 123349 w 209550"/>
                <a:gd name="connsiteY17" fmla="*/ 3987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9550" h="171450">
                  <a:moveTo>
                    <a:pt x="203359" y="134167"/>
                  </a:moveTo>
                  <a:lnTo>
                    <a:pt x="203359" y="105592"/>
                  </a:lnTo>
                  <a:cubicBezTo>
                    <a:pt x="203359" y="48442"/>
                    <a:pt x="153829" y="2722"/>
                    <a:pt x="95726" y="7485"/>
                  </a:cubicBezTo>
                  <a:cubicBezTo>
                    <a:pt x="45244" y="12247"/>
                    <a:pt x="7144" y="57015"/>
                    <a:pt x="7144" y="108450"/>
                  </a:cubicBezTo>
                  <a:lnTo>
                    <a:pt x="7144" y="132263"/>
                  </a:lnTo>
                  <a:cubicBezTo>
                    <a:pt x="7144" y="150360"/>
                    <a:pt x="20479" y="166553"/>
                    <a:pt x="39529" y="167505"/>
                  </a:cubicBezTo>
                  <a:cubicBezTo>
                    <a:pt x="58579" y="168458"/>
                    <a:pt x="74771" y="153217"/>
                    <a:pt x="74771" y="134167"/>
                  </a:cubicBezTo>
                  <a:lnTo>
                    <a:pt x="74771" y="106545"/>
                  </a:lnTo>
                  <a:cubicBezTo>
                    <a:pt x="74771" y="91305"/>
                    <a:pt x="84296" y="77970"/>
                    <a:pt x="99536" y="75112"/>
                  </a:cubicBezTo>
                  <a:cubicBezTo>
                    <a:pt x="118586" y="71303"/>
                    <a:pt x="135731" y="86542"/>
                    <a:pt x="135731" y="104640"/>
                  </a:cubicBezTo>
                  <a:lnTo>
                    <a:pt x="135731" y="131310"/>
                  </a:lnTo>
                  <a:cubicBezTo>
                    <a:pt x="135731" y="148455"/>
                    <a:pt x="147161" y="163695"/>
                    <a:pt x="163354" y="166553"/>
                  </a:cubicBezTo>
                  <a:cubicBezTo>
                    <a:pt x="185261" y="171315"/>
                    <a:pt x="203359" y="155122"/>
                    <a:pt x="203359" y="134167"/>
                  </a:cubicBezTo>
                  <a:close/>
                  <a:moveTo>
                    <a:pt x="123349" y="39870"/>
                  </a:moveTo>
                  <a:cubicBezTo>
                    <a:pt x="123349" y="51300"/>
                    <a:pt x="113824" y="59872"/>
                    <a:pt x="103346" y="59872"/>
                  </a:cubicBezTo>
                  <a:cubicBezTo>
                    <a:pt x="92869" y="59872"/>
                    <a:pt x="83344" y="50347"/>
                    <a:pt x="83344" y="39870"/>
                  </a:cubicBezTo>
                  <a:cubicBezTo>
                    <a:pt x="83344" y="28440"/>
                    <a:pt x="92869" y="19867"/>
                    <a:pt x="103346" y="19867"/>
                  </a:cubicBezTo>
                  <a:cubicBezTo>
                    <a:pt x="113824" y="19867"/>
                    <a:pt x="123349" y="28440"/>
                    <a:pt x="123349" y="3987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4E35FCAC-A52E-1ED9-C073-19E15CCF502C}"/>
                </a:ext>
              </a:extLst>
            </p:cNvPr>
            <p:cNvSpPr/>
            <p:nvPr/>
          </p:nvSpPr>
          <p:spPr>
            <a:xfrm>
              <a:off x="6389803" y="3429476"/>
              <a:ext cx="371475" cy="247650"/>
            </a:xfrm>
            <a:custGeom>
              <a:avLst/>
              <a:gdLst>
                <a:gd name="connsiteX0" fmla="*/ 41476 w 371475"/>
                <a:gd name="connsiteY0" fmla="*/ 245269 h 247650"/>
                <a:gd name="connsiteX1" fmla="*/ 326274 w 371475"/>
                <a:gd name="connsiteY1" fmla="*/ 149066 h 247650"/>
                <a:gd name="connsiteX2" fmla="*/ 366279 w 371475"/>
                <a:gd name="connsiteY2" fmla="*/ 7144 h 247650"/>
                <a:gd name="connsiteX3" fmla="*/ 297699 w 371475"/>
                <a:gd name="connsiteY3" fmla="*/ 20479 h 247650"/>
                <a:gd name="connsiteX4" fmla="*/ 297699 w 371475"/>
                <a:gd name="connsiteY4" fmla="*/ 20479 h 247650"/>
                <a:gd name="connsiteX5" fmla="*/ 271981 w 371475"/>
                <a:gd name="connsiteY5" fmla="*/ 105251 h 247650"/>
                <a:gd name="connsiteX6" fmla="*/ 42429 w 371475"/>
                <a:gd name="connsiteY6" fmla="*/ 174784 h 247650"/>
                <a:gd name="connsiteX7" fmla="*/ 7186 w 371475"/>
                <a:gd name="connsiteY7" fmla="*/ 210026 h 247650"/>
                <a:gd name="connsiteX8" fmla="*/ 41476 w 371475"/>
                <a:gd name="connsiteY8" fmla="*/ 245269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75" h="247650">
                  <a:moveTo>
                    <a:pt x="41476" y="245269"/>
                  </a:moveTo>
                  <a:cubicBezTo>
                    <a:pt x="177684" y="245269"/>
                    <a:pt x="272934" y="212884"/>
                    <a:pt x="326274" y="149066"/>
                  </a:cubicBezTo>
                  <a:cubicBezTo>
                    <a:pt x="380566" y="83344"/>
                    <a:pt x="366279" y="10001"/>
                    <a:pt x="366279" y="7144"/>
                  </a:cubicBezTo>
                  <a:lnTo>
                    <a:pt x="297699" y="20479"/>
                  </a:lnTo>
                  <a:lnTo>
                    <a:pt x="297699" y="20479"/>
                  </a:lnTo>
                  <a:cubicBezTo>
                    <a:pt x="297699" y="22384"/>
                    <a:pt x="305319" y="66199"/>
                    <a:pt x="271981" y="105251"/>
                  </a:cubicBezTo>
                  <a:cubicBezTo>
                    <a:pt x="233881" y="150971"/>
                    <a:pt x="153871" y="174784"/>
                    <a:pt x="42429" y="174784"/>
                  </a:cubicBezTo>
                  <a:cubicBezTo>
                    <a:pt x="23379" y="174784"/>
                    <a:pt x="7186" y="190024"/>
                    <a:pt x="7186" y="210026"/>
                  </a:cubicBezTo>
                  <a:cubicBezTo>
                    <a:pt x="6234" y="229076"/>
                    <a:pt x="21474" y="245269"/>
                    <a:pt x="41476" y="24526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3">
              <a:extLst>
                <a:ext uri="{FF2B5EF4-FFF2-40B4-BE49-F238E27FC236}">
                  <a16:creationId xmlns:a16="http://schemas.microsoft.com/office/drawing/2014/main" id="{C143EF86-4331-6B67-E6FF-43017D9F3AFB}"/>
                </a:ext>
              </a:extLst>
            </p:cNvPr>
            <p:cNvSpPr/>
            <p:nvPr/>
          </p:nvSpPr>
          <p:spPr>
            <a:xfrm>
              <a:off x="6677501" y="3390423"/>
              <a:ext cx="85725" cy="76200"/>
            </a:xfrm>
            <a:custGeom>
              <a:avLst/>
              <a:gdLst>
                <a:gd name="connsiteX0" fmla="*/ 7144 w 85725"/>
                <a:gd name="connsiteY0" fmla="*/ 21431 h 76200"/>
                <a:gd name="connsiteX1" fmla="*/ 37624 w 85725"/>
                <a:gd name="connsiteY1" fmla="*/ 7144 h 76200"/>
                <a:gd name="connsiteX2" fmla="*/ 51911 w 85725"/>
                <a:gd name="connsiteY2" fmla="*/ 7144 h 76200"/>
                <a:gd name="connsiteX3" fmla="*/ 82391 w 85725"/>
                <a:gd name="connsiteY3" fmla="*/ 21431 h 76200"/>
                <a:gd name="connsiteX4" fmla="*/ 82391 w 85725"/>
                <a:gd name="connsiteY4" fmla="*/ 60484 h 76200"/>
                <a:gd name="connsiteX5" fmla="*/ 51911 w 85725"/>
                <a:gd name="connsiteY5" fmla="*/ 74771 h 76200"/>
                <a:gd name="connsiteX6" fmla="*/ 37624 w 85725"/>
                <a:gd name="connsiteY6" fmla="*/ 74771 h 76200"/>
                <a:gd name="connsiteX7" fmla="*/ 7144 w 85725"/>
                <a:gd name="connsiteY7" fmla="*/ 60484 h 76200"/>
                <a:gd name="connsiteX8" fmla="*/ 7144 w 85725"/>
                <a:gd name="connsiteY8" fmla="*/ 2143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725" h="76200">
                  <a:moveTo>
                    <a:pt x="7144" y="21431"/>
                  </a:moveTo>
                  <a:cubicBezTo>
                    <a:pt x="7144" y="13811"/>
                    <a:pt x="20479" y="7144"/>
                    <a:pt x="37624" y="7144"/>
                  </a:cubicBezTo>
                  <a:lnTo>
                    <a:pt x="51911" y="7144"/>
                  </a:lnTo>
                  <a:cubicBezTo>
                    <a:pt x="68104" y="7144"/>
                    <a:pt x="82391" y="13811"/>
                    <a:pt x="82391" y="21431"/>
                  </a:cubicBezTo>
                  <a:lnTo>
                    <a:pt x="82391" y="60484"/>
                  </a:lnTo>
                  <a:cubicBezTo>
                    <a:pt x="82391" y="68104"/>
                    <a:pt x="69056" y="74771"/>
                    <a:pt x="51911" y="74771"/>
                  </a:cubicBezTo>
                  <a:lnTo>
                    <a:pt x="37624" y="74771"/>
                  </a:lnTo>
                  <a:cubicBezTo>
                    <a:pt x="21431" y="74771"/>
                    <a:pt x="7144" y="68104"/>
                    <a:pt x="7144" y="60484"/>
                  </a:cubicBezTo>
                  <a:lnTo>
                    <a:pt x="7144" y="21431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C19C3723-5E23-60FE-9965-7FCC9C6F06FA}"/>
                </a:ext>
              </a:extLst>
            </p:cNvPr>
            <p:cNvSpPr/>
            <p:nvPr/>
          </p:nvSpPr>
          <p:spPr>
            <a:xfrm>
              <a:off x="6612731" y="3234171"/>
              <a:ext cx="209550" cy="171450"/>
            </a:xfrm>
            <a:custGeom>
              <a:avLst/>
              <a:gdLst>
                <a:gd name="connsiteX0" fmla="*/ 7144 w 209550"/>
                <a:gd name="connsiteY0" fmla="*/ 40524 h 171450"/>
                <a:gd name="connsiteX1" fmla="*/ 7144 w 209550"/>
                <a:gd name="connsiteY1" fmla="*/ 69099 h 171450"/>
                <a:gd name="connsiteX2" fmla="*/ 114776 w 209550"/>
                <a:gd name="connsiteY2" fmla="*/ 167206 h 171450"/>
                <a:gd name="connsiteX3" fmla="*/ 203359 w 209550"/>
                <a:gd name="connsiteY3" fmla="*/ 66241 h 171450"/>
                <a:gd name="connsiteX4" fmla="*/ 203359 w 209550"/>
                <a:gd name="connsiteY4" fmla="*/ 42429 h 171450"/>
                <a:gd name="connsiteX5" fmla="*/ 170974 w 209550"/>
                <a:gd name="connsiteY5" fmla="*/ 7186 h 171450"/>
                <a:gd name="connsiteX6" fmla="*/ 135731 w 209550"/>
                <a:gd name="connsiteY6" fmla="*/ 40524 h 171450"/>
                <a:gd name="connsiteX7" fmla="*/ 135731 w 209550"/>
                <a:gd name="connsiteY7" fmla="*/ 68146 h 171450"/>
                <a:gd name="connsiteX8" fmla="*/ 110966 w 209550"/>
                <a:gd name="connsiteY8" fmla="*/ 99579 h 171450"/>
                <a:gd name="connsiteX9" fmla="*/ 74771 w 209550"/>
                <a:gd name="connsiteY9" fmla="*/ 70051 h 171450"/>
                <a:gd name="connsiteX10" fmla="*/ 74771 w 209550"/>
                <a:gd name="connsiteY10" fmla="*/ 43381 h 171450"/>
                <a:gd name="connsiteX11" fmla="*/ 47149 w 209550"/>
                <a:gd name="connsiteY11" fmla="*/ 8139 h 171450"/>
                <a:gd name="connsiteX12" fmla="*/ 7144 w 209550"/>
                <a:gd name="connsiteY12" fmla="*/ 40524 h 171450"/>
                <a:gd name="connsiteX13" fmla="*/ 87154 w 209550"/>
                <a:gd name="connsiteY13" fmla="*/ 134821 h 171450"/>
                <a:gd name="connsiteX14" fmla="*/ 107156 w 209550"/>
                <a:gd name="connsiteY14" fmla="*/ 114819 h 171450"/>
                <a:gd name="connsiteX15" fmla="*/ 127159 w 209550"/>
                <a:gd name="connsiteY15" fmla="*/ 134821 h 171450"/>
                <a:gd name="connsiteX16" fmla="*/ 107156 w 209550"/>
                <a:gd name="connsiteY16" fmla="*/ 154824 h 171450"/>
                <a:gd name="connsiteX17" fmla="*/ 87154 w 209550"/>
                <a:gd name="connsiteY17" fmla="*/ 13482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9550" h="171450">
                  <a:moveTo>
                    <a:pt x="7144" y="40524"/>
                  </a:moveTo>
                  <a:lnTo>
                    <a:pt x="7144" y="69099"/>
                  </a:lnTo>
                  <a:cubicBezTo>
                    <a:pt x="7144" y="126249"/>
                    <a:pt x="56674" y="171969"/>
                    <a:pt x="114776" y="167206"/>
                  </a:cubicBezTo>
                  <a:cubicBezTo>
                    <a:pt x="165259" y="162444"/>
                    <a:pt x="203359" y="117676"/>
                    <a:pt x="203359" y="66241"/>
                  </a:cubicBezTo>
                  <a:lnTo>
                    <a:pt x="203359" y="42429"/>
                  </a:lnTo>
                  <a:cubicBezTo>
                    <a:pt x="203359" y="24331"/>
                    <a:pt x="190024" y="8139"/>
                    <a:pt x="170974" y="7186"/>
                  </a:cubicBezTo>
                  <a:cubicBezTo>
                    <a:pt x="151924" y="6234"/>
                    <a:pt x="135731" y="21474"/>
                    <a:pt x="135731" y="40524"/>
                  </a:cubicBezTo>
                  <a:lnTo>
                    <a:pt x="135731" y="68146"/>
                  </a:lnTo>
                  <a:cubicBezTo>
                    <a:pt x="135731" y="83386"/>
                    <a:pt x="126206" y="96721"/>
                    <a:pt x="110966" y="99579"/>
                  </a:cubicBezTo>
                  <a:cubicBezTo>
                    <a:pt x="91916" y="103389"/>
                    <a:pt x="74771" y="88149"/>
                    <a:pt x="74771" y="70051"/>
                  </a:cubicBezTo>
                  <a:lnTo>
                    <a:pt x="74771" y="43381"/>
                  </a:lnTo>
                  <a:cubicBezTo>
                    <a:pt x="74771" y="26236"/>
                    <a:pt x="63341" y="10996"/>
                    <a:pt x="47149" y="8139"/>
                  </a:cubicBezTo>
                  <a:cubicBezTo>
                    <a:pt x="26194" y="3376"/>
                    <a:pt x="7144" y="19569"/>
                    <a:pt x="7144" y="40524"/>
                  </a:cubicBezTo>
                  <a:close/>
                  <a:moveTo>
                    <a:pt x="87154" y="134821"/>
                  </a:moveTo>
                  <a:cubicBezTo>
                    <a:pt x="87154" y="123391"/>
                    <a:pt x="96679" y="114819"/>
                    <a:pt x="107156" y="114819"/>
                  </a:cubicBezTo>
                  <a:cubicBezTo>
                    <a:pt x="117634" y="114819"/>
                    <a:pt x="127159" y="124344"/>
                    <a:pt x="127159" y="134821"/>
                  </a:cubicBezTo>
                  <a:cubicBezTo>
                    <a:pt x="127159" y="146251"/>
                    <a:pt x="117634" y="154824"/>
                    <a:pt x="107156" y="154824"/>
                  </a:cubicBezTo>
                  <a:cubicBezTo>
                    <a:pt x="96679" y="154824"/>
                    <a:pt x="87154" y="146251"/>
                    <a:pt x="87154" y="13482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37EFB16B-2655-40B7-668A-EA3298CA6B37}"/>
                </a:ext>
              </a:extLst>
            </p:cNvPr>
            <p:cNvSpPr/>
            <p:nvPr/>
          </p:nvSpPr>
          <p:spPr>
            <a:xfrm>
              <a:off x="6213633" y="3518058"/>
              <a:ext cx="228600" cy="228600"/>
            </a:xfrm>
            <a:custGeom>
              <a:avLst/>
              <a:gdLst>
                <a:gd name="connsiteX0" fmla="*/ 7144 w 228600"/>
                <a:gd name="connsiteY0" fmla="*/ 114776 h 228600"/>
                <a:gd name="connsiteX1" fmla="*/ 114776 w 228600"/>
                <a:gd name="connsiteY1" fmla="*/ 222409 h 228600"/>
                <a:gd name="connsiteX2" fmla="*/ 222409 w 228600"/>
                <a:gd name="connsiteY2" fmla="*/ 114776 h 228600"/>
                <a:gd name="connsiteX3" fmla="*/ 114776 w 228600"/>
                <a:gd name="connsiteY3" fmla="*/ 7144 h 228600"/>
                <a:gd name="connsiteX4" fmla="*/ 7144 w 228600"/>
                <a:gd name="connsiteY4" fmla="*/ 11477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7144" y="114776"/>
                  </a:moveTo>
                  <a:cubicBezTo>
                    <a:pt x="7144" y="173831"/>
                    <a:pt x="55721" y="222409"/>
                    <a:pt x="114776" y="222409"/>
                  </a:cubicBezTo>
                  <a:cubicBezTo>
                    <a:pt x="173831" y="222409"/>
                    <a:pt x="222409" y="173831"/>
                    <a:pt x="222409" y="114776"/>
                  </a:cubicBezTo>
                  <a:cubicBezTo>
                    <a:pt x="222409" y="55721"/>
                    <a:pt x="173831" y="7144"/>
                    <a:pt x="114776" y="7144"/>
                  </a:cubicBezTo>
                  <a:cubicBezTo>
                    <a:pt x="54769" y="7144"/>
                    <a:pt x="7144" y="54769"/>
                    <a:pt x="7144" y="11477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AE8AFB18-F247-DAAA-84AF-3FF5370948BE}"/>
                </a:ext>
              </a:extLst>
            </p:cNvPr>
            <p:cNvSpPr/>
            <p:nvPr/>
          </p:nvSpPr>
          <p:spPr>
            <a:xfrm>
              <a:off x="5699283" y="3522821"/>
              <a:ext cx="228600" cy="228600"/>
            </a:xfrm>
            <a:custGeom>
              <a:avLst/>
              <a:gdLst>
                <a:gd name="connsiteX0" fmla="*/ 222409 w 228600"/>
                <a:gd name="connsiteY0" fmla="*/ 114776 h 228600"/>
                <a:gd name="connsiteX1" fmla="*/ 114776 w 228600"/>
                <a:gd name="connsiteY1" fmla="*/ 222409 h 228600"/>
                <a:gd name="connsiteX2" fmla="*/ 7144 w 228600"/>
                <a:gd name="connsiteY2" fmla="*/ 114776 h 228600"/>
                <a:gd name="connsiteX3" fmla="*/ 114776 w 228600"/>
                <a:gd name="connsiteY3" fmla="*/ 7144 h 228600"/>
                <a:gd name="connsiteX4" fmla="*/ 222409 w 228600"/>
                <a:gd name="connsiteY4" fmla="*/ 11477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222409" y="114776"/>
                  </a:moveTo>
                  <a:cubicBezTo>
                    <a:pt x="222409" y="173831"/>
                    <a:pt x="173831" y="222409"/>
                    <a:pt x="114776" y="222409"/>
                  </a:cubicBezTo>
                  <a:cubicBezTo>
                    <a:pt x="55721" y="222409"/>
                    <a:pt x="7144" y="173831"/>
                    <a:pt x="7144" y="114776"/>
                  </a:cubicBezTo>
                  <a:cubicBezTo>
                    <a:pt x="7144" y="55721"/>
                    <a:pt x="55721" y="7144"/>
                    <a:pt x="114776" y="7144"/>
                  </a:cubicBezTo>
                  <a:cubicBezTo>
                    <a:pt x="174784" y="7144"/>
                    <a:pt x="222409" y="54769"/>
                    <a:pt x="222409" y="11477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AADEA1B1-0B09-FB26-0BBE-B8B8E49389CF}"/>
                </a:ext>
              </a:extLst>
            </p:cNvPr>
            <p:cNvSpPr/>
            <p:nvPr/>
          </p:nvSpPr>
          <p:spPr>
            <a:xfrm>
              <a:off x="5790723" y="3423761"/>
              <a:ext cx="561975" cy="504825"/>
            </a:xfrm>
            <a:custGeom>
              <a:avLst/>
              <a:gdLst>
                <a:gd name="connsiteX0" fmla="*/ 381476 w 561975"/>
                <a:gd name="connsiteY0" fmla="*/ 7144 h 504825"/>
                <a:gd name="connsiteX1" fmla="*/ 381476 w 561975"/>
                <a:gd name="connsiteY1" fmla="*/ 7144 h 504825"/>
                <a:gd name="connsiteX2" fmla="*/ 183356 w 561975"/>
                <a:gd name="connsiteY2" fmla="*/ 7144 h 504825"/>
                <a:gd name="connsiteX3" fmla="*/ 183356 w 561975"/>
                <a:gd name="connsiteY3" fmla="*/ 7144 h 504825"/>
                <a:gd name="connsiteX4" fmla="*/ 7144 w 561975"/>
                <a:gd name="connsiteY4" fmla="*/ 255746 h 504825"/>
                <a:gd name="connsiteX5" fmla="*/ 7144 w 561975"/>
                <a:gd name="connsiteY5" fmla="*/ 504349 h 504825"/>
                <a:gd name="connsiteX6" fmla="*/ 200501 w 561975"/>
                <a:gd name="connsiteY6" fmla="*/ 504349 h 504825"/>
                <a:gd name="connsiteX7" fmla="*/ 363379 w 561975"/>
                <a:gd name="connsiteY7" fmla="*/ 504349 h 504825"/>
                <a:gd name="connsiteX8" fmla="*/ 557689 w 561975"/>
                <a:gd name="connsiteY8" fmla="*/ 504349 h 504825"/>
                <a:gd name="connsiteX9" fmla="*/ 557689 w 561975"/>
                <a:gd name="connsiteY9" fmla="*/ 255746 h 504825"/>
                <a:gd name="connsiteX10" fmla="*/ 381476 w 561975"/>
                <a:gd name="connsiteY10" fmla="*/ 7144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1975" h="504825">
                  <a:moveTo>
                    <a:pt x="381476" y="7144"/>
                  </a:moveTo>
                  <a:lnTo>
                    <a:pt x="381476" y="7144"/>
                  </a:lnTo>
                  <a:lnTo>
                    <a:pt x="183356" y="7144"/>
                  </a:lnTo>
                  <a:lnTo>
                    <a:pt x="183356" y="7144"/>
                  </a:lnTo>
                  <a:cubicBezTo>
                    <a:pt x="86201" y="9049"/>
                    <a:pt x="7144" y="119539"/>
                    <a:pt x="7144" y="255746"/>
                  </a:cubicBezTo>
                  <a:lnTo>
                    <a:pt x="7144" y="504349"/>
                  </a:lnTo>
                  <a:lnTo>
                    <a:pt x="200501" y="504349"/>
                  </a:lnTo>
                  <a:lnTo>
                    <a:pt x="363379" y="504349"/>
                  </a:lnTo>
                  <a:lnTo>
                    <a:pt x="557689" y="504349"/>
                  </a:lnTo>
                  <a:lnTo>
                    <a:pt x="557689" y="255746"/>
                  </a:lnTo>
                  <a:cubicBezTo>
                    <a:pt x="557689" y="119539"/>
                    <a:pt x="478631" y="9049"/>
                    <a:pt x="381476" y="714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95ADF3D1-8654-BAE9-F671-1C42BF62015E}"/>
                </a:ext>
              </a:extLst>
            </p:cNvPr>
            <p:cNvSpPr/>
            <p:nvPr/>
          </p:nvSpPr>
          <p:spPr>
            <a:xfrm>
              <a:off x="5790723" y="3661886"/>
              <a:ext cx="561975" cy="504825"/>
            </a:xfrm>
            <a:custGeom>
              <a:avLst/>
              <a:gdLst>
                <a:gd name="connsiteX0" fmla="*/ 352901 w 561975"/>
                <a:gd name="connsiteY0" fmla="*/ 504349 h 504825"/>
                <a:gd name="connsiteX1" fmla="*/ 381476 w 561975"/>
                <a:gd name="connsiteY1" fmla="*/ 504349 h 504825"/>
                <a:gd name="connsiteX2" fmla="*/ 221456 w 561975"/>
                <a:gd name="connsiteY2" fmla="*/ 504349 h 504825"/>
                <a:gd name="connsiteX3" fmla="*/ 211931 w 561975"/>
                <a:gd name="connsiteY3" fmla="*/ 504349 h 504825"/>
                <a:gd name="connsiteX4" fmla="*/ 7144 w 561975"/>
                <a:gd name="connsiteY4" fmla="*/ 255746 h 504825"/>
                <a:gd name="connsiteX5" fmla="*/ 7144 w 561975"/>
                <a:gd name="connsiteY5" fmla="*/ 7144 h 504825"/>
                <a:gd name="connsiteX6" fmla="*/ 200501 w 561975"/>
                <a:gd name="connsiteY6" fmla="*/ 7144 h 504825"/>
                <a:gd name="connsiteX7" fmla="*/ 363379 w 561975"/>
                <a:gd name="connsiteY7" fmla="*/ 7144 h 504825"/>
                <a:gd name="connsiteX8" fmla="*/ 557689 w 561975"/>
                <a:gd name="connsiteY8" fmla="*/ 7144 h 504825"/>
                <a:gd name="connsiteX9" fmla="*/ 557689 w 561975"/>
                <a:gd name="connsiteY9" fmla="*/ 255746 h 504825"/>
                <a:gd name="connsiteX10" fmla="*/ 352901 w 561975"/>
                <a:gd name="connsiteY10" fmla="*/ 504349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1975" h="504825">
                  <a:moveTo>
                    <a:pt x="352901" y="504349"/>
                  </a:moveTo>
                  <a:lnTo>
                    <a:pt x="381476" y="504349"/>
                  </a:lnTo>
                  <a:lnTo>
                    <a:pt x="221456" y="504349"/>
                  </a:lnTo>
                  <a:lnTo>
                    <a:pt x="211931" y="504349"/>
                  </a:lnTo>
                  <a:cubicBezTo>
                    <a:pt x="114776" y="502444"/>
                    <a:pt x="7144" y="391954"/>
                    <a:pt x="7144" y="255746"/>
                  </a:cubicBezTo>
                  <a:lnTo>
                    <a:pt x="7144" y="7144"/>
                  </a:lnTo>
                  <a:lnTo>
                    <a:pt x="200501" y="7144"/>
                  </a:lnTo>
                  <a:lnTo>
                    <a:pt x="363379" y="7144"/>
                  </a:lnTo>
                  <a:lnTo>
                    <a:pt x="557689" y="7144"/>
                  </a:lnTo>
                  <a:lnTo>
                    <a:pt x="557689" y="255746"/>
                  </a:lnTo>
                  <a:cubicBezTo>
                    <a:pt x="557689" y="391954"/>
                    <a:pt x="450056" y="502444"/>
                    <a:pt x="352901" y="50434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7A7AE164-8B0C-E6B1-A7A2-B44FED35001F}"/>
                </a:ext>
              </a:extLst>
            </p:cNvPr>
            <p:cNvSpPr/>
            <p:nvPr/>
          </p:nvSpPr>
          <p:spPr>
            <a:xfrm>
              <a:off x="6311741" y="3046571"/>
              <a:ext cx="152400" cy="228600"/>
            </a:xfrm>
            <a:custGeom>
              <a:avLst/>
              <a:gdLst>
                <a:gd name="connsiteX0" fmla="*/ 148114 w 152400"/>
                <a:gd name="connsiteY0" fmla="*/ 155734 h 228600"/>
                <a:gd name="connsiteX1" fmla="*/ 77629 w 152400"/>
                <a:gd name="connsiteY1" fmla="*/ 226219 h 228600"/>
                <a:gd name="connsiteX2" fmla="*/ 77629 w 152400"/>
                <a:gd name="connsiteY2" fmla="*/ 226219 h 228600"/>
                <a:gd name="connsiteX3" fmla="*/ 7144 w 152400"/>
                <a:gd name="connsiteY3" fmla="*/ 155734 h 228600"/>
                <a:gd name="connsiteX4" fmla="*/ 7144 w 152400"/>
                <a:gd name="connsiteY4" fmla="*/ 77629 h 228600"/>
                <a:gd name="connsiteX5" fmla="*/ 77629 w 152400"/>
                <a:gd name="connsiteY5" fmla="*/ 7144 h 228600"/>
                <a:gd name="connsiteX6" fmla="*/ 77629 w 152400"/>
                <a:gd name="connsiteY6" fmla="*/ 7144 h 228600"/>
                <a:gd name="connsiteX7" fmla="*/ 148114 w 152400"/>
                <a:gd name="connsiteY7" fmla="*/ 77629 h 228600"/>
                <a:gd name="connsiteX8" fmla="*/ 148114 w 152400"/>
                <a:gd name="connsiteY8" fmla="*/ 15573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" h="228600">
                  <a:moveTo>
                    <a:pt x="148114" y="155734"/>
                  </a:moveTo>
                  <a:cubicBezTo>
                    <a:pt x="148114" y="194786"/>
                    <a:pt x="116681" y="226219"/>
                    <a:pt x="77629" y="226219"/>
                  </a:cubicBezTo>
                  <a:lnTo>
                    <a:pt x="77629" y="226219"/>
                  </a:lnTo>
                  <a:cubicBezTo>
                    <a:pt x="38576" y="226219"/>
                    <a:pt x="7144" y="194786"/>
                    <a:pt x="7144" y="155734"/>
                  </a:cubicBezTo>
                  <a:lnTo>
                    <a:pt x="7144" y="77629"/>
                  </a:lnTo>
                  <a:cubicBezTo>
                    <a:pt x="7144" y="38576"/>
                    <a:pt x="38576" y="7144"/>
                    <a:pt x="77629" y="7144"/>
                  </a:cubicBezTo>
                  <a:lnTo>
                    <a:pt x="77629" y="7144"/>
                  </a:lnTo>
                  <a:cubicBezTo>
                    <a:pt x="116681" y="7144"/>
                    <a:pt x="148114" y="38576"/>
                    <a:pt x="148114" y="77629"/>
                  </a:cubicBezTo>
                  <a:lnTo>
                    <a:pt x="148114" y="155734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AC632DBC-B6EA-F403-3610-845F422D3466}"/>
                </a:ext>
              </a:extLst>
            </p:cNvPr>
            <p:cNvSpPr/>
            <p:nvPr/>
          </p:nvSpPr>
          <p:spPr>
            <a:xfrm>
              <a:off x="5679281" y="3046571"/>
              <a:ext cx="152400" cy="228600"/>
            </a:xfrm>
            <a:custGeom>
              <a:avLst/>
              <a:gdLst>
                <a:gd name="connsiteX0" fmla="*/ 148114 w 152400"/>
                <a:gd name="connsiteY0" fmla="*/ 155734 h 228600"/>
                <a:gd name="connsiteX1" fmla="*/ 77629 w 152400"/>
                <a:gd name="connsiteY1" fmla="*/ 226219 h 228600"/>
                <a:gd name="connsiteX2" fmla="*/ 77629 w 152400"/>
                <a:gd name="connsiteY2" fmla="*/ 226219 h 228600"/>
                <a:gd name="connsiteX3" fmla="*/ 7144 w 152400"/>
                <a:gd name="connsiteY3" fmla="*/ 155734 h 228600"/>
                <a:gd name="connsiteX4" fmla="*/ 7144 w 152400"/>
                <a:gd name="connsiteY4" fmla="*/ 77629 h 228600"/>
                <a:gd name="connsiteX5" fmla="*/ 77629 w 152400"/>
                <a:gd name="connsiteY5" fmla="*/ 7144 h 228600"/>
                <a:gd name="connsiteX6" fmla="*/ 77629 w 152400"/>
                <a:gd name="connsiteY6" fmla="*/ 7144 h 228600"/>
                <a:gd name="connsiteX7" fmla="*/ 148114 w 152400"/>
                <a:gd name="connsiteY7" fmla="*/ 77629 h 228600"/>
                <a:gd name="connsiteX8" fmla="*/ 148114 w 152400"/>
                <a:gd name="connsiteY8" fmla="*/ 15573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" h="228600">
                  <a:moveTo>
                    <a:pt x="148114" y="155734"/>
                  </a:moveTo>
                  <a:cubicBezTo>
                    <a:pt x="148114" y="194786"/>
                    <a:pt x="116681" y="226219"/>
                    <a:pt x="77629" y="226219"/>
                  </a:cubicBezTo>
                  <a:lnTo>
                    <a:pt x="77629" y="226219"/>
                  </a:lnTo>
                  <a:cubicBezTo>
                    <a:pt x="38576" y="226219"/>
                    <a:pt x="7144" y="194786"/>
                    <a:pt x="7144" y="155734"/>
                  </a:cubicBezTo>
                  <a:lnTo>
                    <a:pt x="7144" y="77629"/>
                  </a:lnTo>
                  <a:cubicBezTo>
                    <a:pt x="7144" y="38576"/>
                    <a:pt x="38576" y="7144"/>
                    <a:pt x="77629" y="7144"/>
                  </a:cubicBezTo>
                  <a:lnTo>
                    <a:pt x="77629" y="7144"/>
                  </a:lnTo>
                  <a:cubicBezTo>
                    <a:pt x="116681" y="7144"/>
                    <a:pt x="148114" y="38576"/>
                    <a:pt x="148114" y="77629"/>
                  </a:cubicBezTo>
                  <a:lnTo>
                    <a:pt x="148114" y="155734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95F7EA34-566D-1675-D77B-AF3930A4AD16}"/>
                </a:ext>
              </a:extLst>
            </p:cNvPr>
            <p:cNvSpPr/>
            <p:nvPr/>
          </p:nvSpPr>
          <p:spPr>
            <a:xfrm>
              <a:off x="5749766" y="2922746"/>
              <a:ext cx="638175" cy="466725"/>
            </a:xfrm>
            <a:custGeom>
              <a:avLst/>
              <a:gdLst>
                <a:gd name="connsiteX0" fmla="*/ 639604 w 638175"/>
                <a:gd name="connsiteY0" fmla="*/ 273844 h 466725"/>
                <a:gd name="connsiteX1" fmla="*/ 451009 w 638175"/>
                <a:gd name="connsiteY1" fmla="*/ 462439 h 466725"/>
                <a:gd name="connsiteX2" fmla="*/ 195739 w 638175"/>
                <a:gd name="connsiteY2" fmla="*/ 462439 h 466725"/>
                <a:gd name="connsiteX3" fmla="*/ 7144 w 638175"/>
                <a:gd name="connsiteY3" fmla="*/ 273844 h 466725"/>
                <a:gd name="connsiteX4" fmla="*/ 7144 w 638175"/>
                <a:gd name="connsiteY4" fmla="*/ 195739 h 466725"/>
                <a:gd name="connsiteX5" fmla="*/ 195739 w 638175"/>
                <a:gd name="connsiteY5" fmla="*/ 7144 h 466725"/>
                <a:gd name="connsiteX6" fmla="*/ 451009 w 638175"/>
                <a:gd name="connsiteY6" fmla="*/ 7144 h 466725"/>
                <a:gd name="connsiteX7" fmla="*/ 639604 w 638175"/>
                <a:gd name="connsiteY7" fmla="*/ 195739 h 466725"/>
                <a:gd name="connsiteX8" fmla="*/ 639604 w 638175"/>
                <a:gd name="connsiteY8" fmla="*/ 273844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466725">
                  <a:moveTo>
                    <a:pt x="639604" y="273844"/>
                  </a:moveTo>
                  <a:cubicBezTo>
                    <a:pt x="639604" y="377666"/>
                    <a:pt x="554831" y="462439"/>
                    <a:pt x="451009" y="462439"/>
                  </a:cubicBezTo>
                  <a:lnTo>
                    <a:pt x="195739" y="462439"/>
                  </a:lnTo>
                  <a:cubicBezTo>
                    <a:pt x="91916" y="462439"/>
                    <a:pt x="7144" y="377666"/>
                    <a:pt x="7144" y="273844"/>
                  </a:cubicBezTo>
                  <a:lnTo>
                    <a:pt x="7144" y="195739"/>
                  </a:lnTo>
                  <a:cubicBezTo>
                    <a:pt x="7144" y="91916"/>
                    <a:pt x="91916" y="7144"/>
                    <a:pt x="195739" y="7144"/>
                  </a:cubicBezTo>
                  <a:lnTo>
                    <a:pt x="451009" y="7144"/>
                  </a:lnTo>
                  <a:cubicBezTo>
                    <a:pt x="554831" y="7144"/>
                    <a:pt x="639604" y="91916"/>
                    <a:pt x="639604" y="195739"/>
                  </a:cubicBezTo>
                  <a:lnTo>
                    <a:pt x="639604" y="273844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38D002C4-8D1D-9F2C-D477-8A1B5EB6857C}"/>
                </a:ext>
              </a:extLst>
            </p:cNvPr>
            <p:cNvSpPr/>
            <p:nvPr/>
          </p:nvSpPr>
          <p:spPr>
            <a:xfrm>
              <a:off x="5949791" y="2833211"/>
              <a:ext cx="228600" cy="95250"/>
            </a:xfrm>
            <a:custGeom>
              <a:avLst/>
              <a:gdLst>
                <a:gd name="connsiteX0" fmla="*/ 191929 w 228600"/>
                <a:gd name="connsiteY0" fmla="*/ 7144 h 95250"/>
                <a:gd name="connsiteX1" fmla="*/ 43339 w 228600"/>
                <a:gd name="connsiteY1" fmla="*/ 7144 h 95250"/>
                <a:gd name="connsiteX2" fmla="*/ 7144 w 228600"/>
                <a:gd name="connsiteY2" fmla="*/ 51911 h 95250"/>
                <a:gd name="connsiteX3" fmla="*/ 43339 w 228600"/>
                <a:gd name="connsiteY3" fmla="*/ 96679 h 95250"/>
                <a:gd name="connsiteX4" fmla="*/ 191929 w 228600"/>
                <a:gd name="connsiteY4" fmla="*/ 96679 h 95250"/>
                <a:gd name="connsiteX5" fmla="*/ 228124 w 228600"/>
                <a:gd name="connsiteY5" fmla="*/ 51911 h 95250"/>
                <a:gd name="connsiteX6" fmla="*/ 191929 w 228600"/>
                <a:gd name="connsiteY6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" h="95250">
                  <a:moveTo>
                    <a:pt x="191929" y="7144"/>
                  </a:moveTo>
                  <a:lnTo>
                    <a:pt x="43339" y="7144"/>
                  </a:lnTo>
                  <a:cubicBezTo>
                    <a:pt x="23336" y="7144"/>
                    <a:pt x="7144" y="27146"/>
                    <a:pt x="7144" y="51911"/>
                  </a:cubicBezTo>
                  <a:cubicBezTo>
                    <a:pt x="7144" y="76676"/>
                    <a:pt x="23336" y="96679"/>
                    <a:pt x="43339" y="96679"/>
                  </a:cubicBezTo>
                  <a:lnTo>
                    <a:pt x="191929" y="96679"/>
                  </a:lnTo>
                  <a:cubicBezTo>
                    <a:pt x="211931" y="96679"/>
                    <a:pt x="228124" y="76676"/>
                    <a:pt x="228124" y="51911"/>
                  </a:cubicBezTo>
                  <a:cubicBezTo>
                    <a:pt x="228124" y="27146"/>
                    <a:pt x="211931" y="7144"/>
                    <a:pt x="191929" y="714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3">
              <a:extLst>
                <a:ext uri="{FF2B5EF4-FFF2-40B4-BE49-F238E27FC236}">
                  <a16:creationId xmlns:a16="http://schemas.microsoft.com/office/drawing/2014/main" id="{BB81A612-9DFC-84E5-CE07-C3F0C6E9E27A}"/>
                </a:ext>
              </a:extLst>
            </p:cNvPr>
            <p:cNvSpPr/>
            <p:nvPr/>
          </p:nvSpPr>
          <p:spPr>
            <a:xfrm>
              <a:off x="6037355" y="2683668"/>
              <a:ext cx="57150" cy="190500"/>
            </a:xfrm>
            <a:custGeom>
              <a:avLst/>
              <a:gdLst>
                <a:gd name="connsiteX0" fmla="*/ 21497 w 57150"/>
                <a:gd name="connsiteY0" fmla="*/ 35719 h 190500"/>
                <a:gd name="connsiteX1" fmla="*/ 7209 w 57150"/>
                <a:gd name="connsiteY1" fmla="*/ 158591 h 190500"/>
                <a:gd name="connsiteX2" fmla="*/ 28164 w 57150"/>
                <a:gd name="connsiteY2" fmla="*/ 189071 h 190500"/>
                <a:gd name="connsiteX3" fmla="*/ 50072 w 57150"/>
                <a:gd name="connsiteY3" fmla="*/ 159544 h 190500"/>
                <a:gd name="connsiteX4" fmla="*/ 43404 w 57150"/>
                <a:gd name="connsiteY4" fmla="*/ 37624 h 190500"/>
                <a:gd name="connsiteX5" fmla="*/ 33879 w 57150"/>
                <a:gd name="connsiteY5" fmla="*/ 7144 h 190500"/>
                <a:gd name="connsiteX6" fmla="*/ 21497 w 57150"/>
                <a:gd name="connsiteY6" fmla="*/ 3571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190500">
                  <a:moveTo>
                    <a:pt x="21497" y="35719"/>
                  </a:moveTo>
                  <a:lnTo>
                    <a:pt x="7209" y="158591"/>
                  </a:lnTo>
                  <a:cubicBezTo>
                    <a:pt x="6257" y="174784"/>
                    <a:pt x="15782" y="189071"/>
                    <a:pt x="28164" y="189071"/>
                  </a:cubicBezTo>
                  <a:cubicBezTo>
                    <a:pt x="39594" y="189071"/>
                    <a:pt x="50072" y="176689"/>
                    <a:pt x="50072" y="159544"/>
                  </a:cubicBezTo>
                  <a:lnTo>
                    <a:pt x="43404" y="37624"/>
                  </a:lnTo>
                  <a:cubicBezTo>
                    <a:pt x="44357" y="21431"/>
                    <a:pt x="45309" y="7144"/>
                    <a:pt x="33879" y="7144"/>
                  </a:cubicBezTo>
                  <a:cubicBezTo>
                    <a:pt x="21497" y="7144"/>
                    <a:pt x="22449" y="19526"/>
                    <a:pt x="21497" y="3571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4">
              <a:extLst>
                <a:ext uri="{FF2B5EF4-FFF2-40B4-BE49-F238E27FC236}">
                  <a16:creationId xmlns:a16="http://schemas.microsoft.com/office/drawing/2014/main" id="{FBA84835-33B5-0D29-911A-2C95FC31E923}"/>
                </a:ext>
              </a:extLst>
            </p:cNvPr>
            <p:cNvSpPr/>
            <p:nvPr/>
          </p:nvSpPr>
          <p:spPr>
            <a:xfrm>
              <a:off x="5975508" y="3546561"/>
              <a:ext cx="47625" cy="47625"/>
            </a:xfrm>
            <a:custGeom>
              <a:avLst/>
              <a:gdLst>
                <a:gd name="connsiteX0" fmla="*/ 41434 w 47625"/>
                <a:gd name="connsiteY0" fmla="*/ 24361 h 47625"/>
                <a:gd name="connsiteX1" fmla="*/ 24289 w 47625"/>
                <a:gd name="connsiteY1" fmla="*/ 41506 h 47625"/>
                <a:gd name="connsiteX2" fmla="*/ 7144 w 47625"/>
                <a:gd name="connsiteY2" fmla="*/ 24361 h 47625"/>
                <a:gd name="connsiteX3" fmla="*/ 24289 w 47625"/>
                <a:gd name="connsiteY3" fmla="*/ 7216 h 47625"/>
                <a:gd name="connsiteX4" fmla="*/ 41434 w 47625"/>
                <a:gd name="connsiteY4" fmla="*/ 243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1434" y="24361"/>
                  </a:moveTo>
                  <a:cubicBezTo>
                    <a:pt x="41434" y="33886"/>
                    <a:pt x="33814" y="41506"/>
                    <a:pt x="24289" y="41506"/>
                  </a:cubicBezTo>
                  <a:cubicBezTo>
                    <a:pt x="14764" y="41506"/>
                    <a:pt x="7144" y="33886"/>
                    <a:pt x="7144" y="24361"/>
                  </a:cubicBezTo>
                  <a:cubicBezTo>
                    <a:pt x="7144" y="14836"/>
                    <a:pt x="14764" y="7216"/>
                    <a:pt x="24289" y="7216"/>
                  </a:cubicBezTo>
                  <a:cubicBezTo>
                    <a:pt x="32861" y="6264"/>
                    <a:pt x="41434" y="14836"/>
                    <a:pt x="41434" y="2436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5">
              <a:extLst>
                <a:ext uri="{FF2B5EF4-FFF2-40B4-BE49-F238E27FC236}">
                  <a16:creationId xmlns:a16="http://schemas.microsoft.com/office/drawing/2014/main" id="{FE17C9FD-9A04-56C2-E7E1-2BCCF45FE50E}"/>
                </a:ext>
              </a:extLst>
            </p:cNvPr>
            <p:cNvSpPr/>
            <p:nvPr/>
          </p:nvSpPr>
          <p:spPr>
            <a:xfrm>
              <a:off x="6029801" y="3546561"/>
              <a:ext cx="47625" cy="47625"/>
            </a:xfrm>
            <a:custGeom>
              <a:avLst/>
              <a:gdLst>
                <a:gd name="connsiteX0" fmla="*/ 41434 w 47625"/>
                <a:gd name="connsiteY0" fmla="*/ 24361 h 47625"/>
                <a:gd name="connsiteX1" fmla="*/ 24289 w 47625"/>
                <a:gd name="connsiteY1" fmla="*/ 41506 h 47625"/>
                <a:gd name="connsiteX2" fmla="*/ 7144 w 47625"/>
                <a:gd name="connsiteY2" fmla="*/ 24361 h 47625"/>
                <a:gd name="connsiteX3" fmla="*/ 24289 w 47625"/>
                <a:gd name="connsiteY3" fmla="*/ 7216 h 47625"/>
                <a:gd name="connsiteX4" fmla="*/ 41434 w 47625"/>
                <a:gd name="connsiteY4" fmla="*/ 243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1434" y="24361"/>
                  </a:moveTo>
                  <a:cubicBezTo>
                    <a:pt x="41434" y="33886"/>
                    <a:pt x="33814" y="41506"/>
                    <a:pt x="24289" y="41506"/>
                  </a:cubicBezTo>
                  <a:cubicBezTo>
                    <a:pt x="14764" y="41506"/>
                    <a:pt x="7144" y="33886"/>
                    <a:pt x="7144" y="24361"/>
                  </a:cubicBezTo>
                  <a:cubicBezTo>
                    <a:pt x="7144" y="14836"/>
                    <a:pt x="14764" y="7216"/>
                    <a:pt x="24289" y="7216"/>
                  </a:cubicBezTo>
                  <a:cubicBezTo>
                    <a:pt x="33814" y="6264"/>
                    <a:pt x="41434" y="14836"/>
                    <a:pt x="41434" y="2436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6">
              <a:extLst>
                <a:ext uri="{FF2B5EF4-FFF2-40B4-BE49-F238E27FC236}">
                  <a16:creationId xmlns:a16="http://schemas.microsoft.com/office/drawing/2014/main" id="{797BC5E4-5F4A-9846-BC2C-467C57DF05EA}"/>
                </a:ext>
              </a:extLst>
            </p:cNvPr>
            <p:cNvSpPr/>
            <p:nvPr/>
          </p:nvSpPr>
          <p:spPr>
            <a:xfrm>
              <a:off x="6081236" y="3546561"/>
              <a:ext cx="47625" cy="47625"/>
            </a:xfrm>
            <a:custGeom>
              <a:avLst/>
              <a:gdLst>
                <a:gd name="connsiteX0" fmla="*/ 41434 w 47625"/>
                <a:gd name="connsiteY0" fmla="*/ 24361 h 47625"/>
                <a:gd name="connsiteX1" fmla="*/ 24289 w 47625"/>
                <a:gd name="connsiteY1" fmla="*/ 41506 h 47625"/>
                <a:gd name="connsiteX2" fmla="*/ 7144 w 47625"/>
                <a:gd name="connsiteY2" fmla="*/ 24361 h 47625"/>
                <a:gd name="connsiteX3" fmla="*/ 24289 w 47625"/>
                <a:gd name="connsiteY3" fmla="*/ 7216 h 47625"/>
                <a:gd name="connsiteX4" fmla="*/ 41434 w 47625"/>
                <a:gd name="connsiteY4" fmla="*/ 243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1434" y="24361"/>
                  </a:moveTo>
                  <a:cubicBezTo>
                    <a:pt x="41434" y="33886"/>
                    <a:pt x="33814" y="41506"/>
                    <a:pt x="24289" y="41506"/>
                  </a:cubicBezTo>
                  <a:cubicBezTo>
                    <a:pt x="14764" y="41506"/>
                    <a:pt x="7144" y="33886"/>
                    <a:pt x="7144" y="24361"/>
                  </a:cubicBezTo>
                  <a:cubicBezTo>
                    <a:pt x="7144" y="14836"/>
                    <a:pt x="14764" y="7216"/>
                    <a:pt x="24289" y="7216"/>
                  </a:cubicBezTo>
                  <a:cubicBezTo>
                    <a:pt x="32861" y="6264"/>
                    <a:pt x="41434" y="14836"/>
                    <a:pt x="41434" y="2436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7">
              <a:extLst>
                <a:ext uri="{FF2B5EF4-FFF2-40B4-BE49-F238E27FC236}">
                  <a16:creationId xmlns:a16="http://schemas.microsoft.com/office/drawing/2014/main" id="{C3606BE1-9247-BE0C-E3D8-3CF7555CF823}"/>
                </a:ext>
              </a:extLst>
            </p:cNvPr>
            <p:cNvSpPr/>
            <p:nvPr/>
          </p:nvSpPr>
          <p:spPr>
            <a:xfrm>
              <a:off x="6135528" y="3546561"/>
              <a:ext cx="47625" cy="47625"/>
            </a:xfrm>
            <a:custGeom>
              <a:avLst/>
              <a:gdLst>
                <a:gd name="connsiteX0" fmla="*/ 41434 w 47625"/>
                <a:gd name="connsiteY0" fmla="*/ 24361 h 47625"/>
                <a:gd name="connsiteX1" fmla="*/ 24289 w 47625"/>
                <a:gd name="connsiteY1" fmla="*/ 41506 h 47625"/>
                <a:gd name="connsiteX2" fmla="*/ 7144 w 47625"/>
                <a:gd name="connsiteY2" fmla="*/ 24361 h 47625"/>
                <a:gd name="connsiteX3" fmla="*/ 24289 w 47625"/>
                <a:gd name="connsiteY3" fmla="*/ 7216 h 47625"/>
                <a:gd name="connsiteX4" fmla="*/ 41434 w 47625"/>
                <a:gd name="connsiteY4" fmla="*/ 243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1434" y="24361"/>
                  </a:moveTo>
                  <a:cubicBezTo>
                    <a:pt x="41434" y="33886"/>
                    <a:pt x="33814" y="41506"/>
                    <a:pt x="24289" y="41506"/>
                  </a:cubicBezTo>
                  <a:cubicBezTo>
                    <a:pt x="14764" y="41506"/>
                    <a:pt x="7144" y="33886"/>
                    <a:pt x="7144" y="24361"/>
                  </a:cubicBezTo>
                  <a:cubicBezTo>
                    <a:pt x="7144" y="14836"/>
                    <a:pt x="14764" y="7216"/>
                    <a:pt x="24289" y="7216"/>
                  </a:cubicBezTo>
                  <a:cubicBezTo>
                    <a:pt x="33814" y="6264"/>
                    <a:pt x="41434" y="14836"/>
                    <a:pt x="41434" y="2436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8">
              <a:extLst>
                <a:ext uri="{FF2B5EF4-FFF2-40B4-BE49-F238E27FC236}">
                  <a16:creationId xmlns:a16="http://schemas.microsoft.com/office/drawing/2014/main" id="{8A5B0B94-AD22-1EEA-8084-31E1B17F3FB6}"/>
                </a:ext>
              </a:extLst>
            </p:cNvPr>
            <p:cNvSpPr/>
            <p:nvPr/>
          </p:nvSpPr>
          <p:spPr>
            <a:xfrm>
              <a:off x="5829776" y="3046571"/>
              <a:ext cx="485775" cy="161925"/>
            </a:xfrm>
            <a:custGeom>
              <a:avLst/>
              <a:gdLst>
                <a:gd name="connsiteX0" fmla="*/ 401479 w 485775"/>
                <a:gd name="connsiteY0" fmla="*/ 7144 h 161925"/>
                <a:gd name="connsiteX1" fmla="*/ 84296 w 485775"/>
                <a:gd name="connsiteY1" fmla="*/ 7144 h 161925"/>
                <a:gd name="connsiteX2" fmla="*/ 7144 w 485775"/>
                <a:gd name="connsiteY2" fmla="*/ 84296 h 161925"/>
                <a:gd name="connsiteX3" fmla="*/ 84296 w 485775"/>
                <a:gd name="connsiteY3" fmla="*/ 161449 h 161925"/>
                <a:gd name="connsiteX4" fmla="*/ 401479 w 485775"/>
                <a:gd name="connsiteY4" fmla="*/ 161449 h 161925"/>
                <a:gd name="connsiteX5" fmla="*/ 478631 w 485775"/>
                <a:gd name="connsiteY5" fmla="*/ 84296 h 161925"/>
                <a:gd name="connsiteX6" fmla="*/ 401479 w 485775"/>
                <a:gd name="connsiteY6" fmla="*/ 71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" h="161925">
                  <a:moveTo>
                    <a:pt x="401479" y="7144"/>
                  </a:moveTo>
                  <a:lnTo>
                    <a:pt x="84296" y="7144"/>
                  </a:lnTo>
                  <a:cubicBezTo>
                    <a:pt x="41434" y="7144"/>
                    <a:pt x="7144" y="41434"/>
                    <a:pt x="7144" y="84296"/>
                  </a:cubicBezTo>
                  <a:cubicBezTo>
                    <a:pt x="7144" y="127159"/>
                    <a:pt x="41434" y="161449"/>
                    <a:pt x="84296" y="161449"/>
                  </a:cubicBezTo>
                  <a:lnTo>
                    <a:pt x="401479" y="161449"/>
                  </a:lnTo>
                  <a:cubicBezTo>
                    <a:pt x="444341" y="161449"/>
                    <a:pt x="478631" y="127159"/>
                    <a:pt x="478631" y="84296"/>
                  </a:cubicBezTo>
                  <a:cubicBezTo>
                    <a:pt x="478631" y="41434"/>
                    <a:pt x="444341" y="7144"/>
                    <a:pt x="401479" y="714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9">
              <a:extLst>
                <a:ext uri="{FF2B5EF4-FFF2-40B4-BE49-F238E27FC236}">
                  <a16:creationId xmlns:a16="http://schemas.microsoft.com/office/drawing/2014/main" id="{D13585C2-CE11-C040-DBA6-87B3087A6F1F}"/>
                </a:ext>
              </a:extLst>
            </p:cNvPr>
            <p:cNvSpPr/>
            <p:nvPr/>
          </p:nvSpPr>
          <p:spPr>
            <a:xfrm>
              <a:off x="5923121" y="3090386"/>
              <a:ext cx="57150" cy="57150"/>
            </a:xfrm>
            <a:custGeom>
              <a:avLst/>
              <a:gdLst>
                <a:gd name="connsiteX0" fmla="*/ 56674 w 57150"/>
                <a:gd name="connsiteY0" fmla="*/ 31909 h 57150"/>
                <a:gd name="connsiteX1" fmla="*/ 31909 w 57150"/>
                <a:gd name="connsiteY1" fmla="*/ 56674 h 57150"/>
                <a:gd name="connsiteX2" fmla="*/ 7144 w 57150"/>
                <a:gd name="connsiteY2" fmla="*/ 31909 h 57150"/>
                <a:gd name="connsiteX3" fmla="*/ 31909 w 57150"/>
                <a:gd name="connsiteY3" fmla="*/ 7144 h 57150"/>
                <a:gd name="connsiteX4" fmla="*/ 56674 w 57150"/>
                <a:gd name="connsiteY4" fmla="*/ 3190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6674" y="31909"/>
                  </a:moveTo>
                  <a:cubicBezTo>
                    <a:pt x="56674" y="46196"/>
                    <a:pt x="45244" y="56674"/>
                    <a:pt x="31909" y="56674"/>
                  </a:cubicBezTo>
                  <a:cubicBezTo>
                    <a:pt x="17621" y="56674"/>
                    <a:pt x="7144" y="45244"/>
                    <a:pt x="7144" y="31909"/>
                  </a:cubicBezTo>
                  <a:cubicBezTo>
                    <a:pt x="7144" y="17621"/>
                    <a:pt x="18574" y="7144"/>
                    <a:pt x="31909" y="7144"/>
                  </a:cubicBezTo>
                  <a:cubicBezTo>
                    <a:pt x="45244" y="7144"/>
                    <a:pt x="56674" y="18574"/>
                    <a:pt x="56674" y="3190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0">
              <a:extLst>
                <a:ext uri="{FF2B5EF4-FFF2-40B4-BE49-F238E27FC236}">
                  <a16:creationId xmlns:a16="http://schemas.microsoft.com/office/drawing/2014/main" id="{9431A1B8-CA0F-5976-83B2-D13E712E5061}"/>
                </a:ext>
              </a:extLst>
            </p:cNvPr>
            <p:cNvSpPr/>
            <p:nvPr/>
          </p:nvSpPr>
          <p:spPr>
            <a:xfrm>
              <a:off x="6164103" y="3090386"/>
              <a:ext cx="57150" cy="57150"/>
            </a:xfrm>
            <a:custGeom>
              <a:avLst/>
              <a:gdLst>
                <a:gd name="connsiteX0" fmla="*/ 56674 w 57150"/>
                <a:gd name="connsiteY0" fmla="*/ 31909 h 57150"/>
                <a:gd name="connsiteX1" fmla="*/ 31909 w 57150"/>
                <a:gd name="connsiteY1" fmla="*/ 56674 h 57150"/>
                <a:gd name="connsiteX2" fmla="*/ 7144 w 57150"/>
                <a:gd name="connsiteY2" fmla="*/ 31909 h 57150"/>
                <a:gd name="connsiteX3" fmla="*/ 31909 w 57150"/>
                <a:gd name="connsiteY3" fmla="*/ 7144 h 57150"/>
                <a:gd name="connsiteX4" fmla="*/ 56674 w 57150"/>
                <a:gd name="connsiteY4" fmla="*/ 3190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6674" y="31909"/>
                  </a:moveTo>
                  <a:cubicBezTo>
                    <a:pt x="56674" y="46196"/>
                    <a:pt x="45244" y="56674"/>
                    <a:pt x="31909" y="56674"/>
                  </a:cubicBezTo>
                  <a:cubicBezTo>
                    <a:pt x="17621" y="56674"/>
                    <a:pt x="7144" y="45244"/>
                    <a:pt x="7144" y="31909"/>
                  </a:cubicBezTo>
                  <a:cubicBezTo>
                    <a:pt x="7144" y="17621"/>
                    <a:pt x="18574" y="7144"/>
                    <a:pt x="31909" y="7144"/>
                  </a:cubicBezTo>
                  <a:cubicBezTo>
                    <a:pt x="45244" y="7144"/>
                    <a:pt x="56674" y="18574"/>
                    <a:pt x="56674" y="3190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1">
              <a:extLst>
                <a:ext uri="{FF2B5EF4-FFF2-40B4-BE49-F238E27FC236}">
                  <a16:creationId xmlns:a16="http://schemas.microsoft.com/office/drawing/2014/main" id="{C0426E69-14CC-8941-8BF1-8C4B494ECC58}"/>
                </a:ext>
              </a:extLst>
            </p:cNvPr>
            <p:cNvSpPr/>
            <p:nvPr/>
          </p:nvSpPr>
          <p:spPr>
            <a:xfrm>
              <a:off x="5936456" y="3367563"/>
              <a:ext cx="276225" cy="66675"/>
            </a:xfrm>
            <a:custGeom>
              <a:avLst/>
              <a:gdLst>
                <a:gd name="connsiteX0" fmla="*/ 273844 w 276225"/>
                <a:gd name="connsiteY0" fmla="*/ 35719 h 66675"/>
                <a:gd name="connsiteX1" fmla="*/ 245269 w 276225"/>
                <a:gd name="connsiteY1" fmla="*/ 64294 h 66675"/>
                <a:gd name="connsiteX2" fmla="*/ 35719 w 276225"/>
                <a:gd name="connsiteY2" fmla="*/ 64294 h 66675"/>
                <a:gd name="connsiteX3" fmla="*/ 7144 w 276225"/>
                <a:gd name="connsiteY3" fmla="*/ 35719 h 66675"/>
                <a:gd name="connsiteX4" fmla="*/ 7144 w 276225"/>
                <a:gd name="connsiteY4" fmla="*/ 35719 h 66675"/>
                <a:gd name="connsiteX5" fmla="*/ 35719 w 276225"/>
                <a:gd name="connsiteY5" fmla="*/ 7144 h 66675"/>
                <a:gd name="connsiteX6" fmla="*/ 245269 w 276225"/>
                <a:gd name="connsiteY6" fmla="*/ 7144 h 66675"/>
                <a:gd name="connsiteX7" fmla="*/ 273844 w 276225"/>
                <a:gd name="connsiteY7" fmla="*/ 35719 h 66675"/>
                <a:gd name="connsiteX8" fmla="*/ 273844 w 276225"/>
                <a:gd name="connsiteY8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" h="66675">
                  <a:moveTo>
                    <a:pt x="273844" y="35719"/>
                  </a:moveTo>
                  <a:cubicBezTo>
                    <a:pt x="273844" y="50959"/>
                    <a:pt x="261461" y="64294"/>
                    <a:pt x="245269" y="64294"/>
                  </a:cubicBezTo>
                  <a:lnTo>
                    <a:pt x="35719" y="64294"/>
                  </a:lnTo>
                  <a:cubicBezTo>
                    <a:pt x="20479" y="64294"/>
                    <a:pt x="7144" y="51911"/>
                    <a:pt x="7144" y="35719"/>
                  </a:cubicBezTo>
                  <a:lnTo>
                    <a:pt x="7144" y="35719"/>
                  </a:lnTo>
                  <a:cubicBezTo>
                    <a:pt x="7144" y="20479"/>
                    <a:pt x="19526" y="7144"/>
                    <a:pt x="35719" y="7144"/>
                  </a:cubicBezTo>
                  <a:lnTo>
                    <a:pt x="245269" y="7144"/>
                  </a:lnTo>
                  <a:cubicBezTo>
                    <a:pt x="260509" y="7144"/>
                    <a:pt x="273844" y="19526"/>
                    <a:pt x="273844" y="35719"/>
                  </a:cubicBezTo>
                  <a:lnTo>
                    <a:pt x="273844" y="35719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2">
              <a:extLst>
                <a:ext uri="{FF2B5EF4-FFF2-40B4-BE49-F238E27FC236}">
                  <a16:creationId xmlns:a16="http://schemas.microsoft.com/office/drawing/2014/main" id="{A7DADD50-77A3-4921-F151-9D8215C941ED}"/>
                </a:ext>
              </a:extLst>
            </p:cNvPr>
            <p:cNvSpPr/>
            <p:nvPr/>
          </p:nvSpPr>
          <p:spPr>
            <a:xfrm>
              <a:off x="5853588" y="3629501"/>
              <a:ext cx="438150" cy="304800"/>
            </a:xfrm>
            <a:custGeom>
              <a:avLst/>
              <a:gdLst>
                <a:gd name="connsiteX0" fmla="*/ 392906 w 438150"/>
                <a:gd name="connsiteY0" fmla="*/ 298609 h 304800"/>
                <a:gd name="connsiteX1" fmla="*/ 48101 w 438150"/>
                <a:gd name="connsiteY1" fmla="*/ 298609 h 304800"/>
                <a:gd name="connsiteX2" fmla="*/ 7144 w 438150"/>
                <a:gd name="connsiteY2" fmla="*/ 257651 h 304800"/>
                <a:gd name="connsiteX3" fmla="*/ 7144 w 438150"/>
                <a:gd name="connsiteY3" fmla="*/ 48101 h 304800"/>
                <a:gd name="connsiteX4" fmla="*/ 48101 w 438150"/>
                <a:gd name="connsiteY4" fmla="*/ 7144 h 304800"/>
                <a:gd name="connsiteX5" fmla="*/ 393859 w 438150"/>
                <a:gd name="connsiteY5" fmla="*/ 7144 h 304800"/>
                <a:gd name="connsiteX6" fmla="*/ 434816 w 438150"/>
                <a:gd name="connsiteY6" fmla="*/ 48101 h 304800"/>
                <a:gd name="connsiteX7" fmla="*/ 434816 w 438150"/>
                <a:gd name="connsiteY7" fmla="*/ 257651 h 304800"/>
                <a:gd name="connsiteX8" fmla="*/ 392906 w 438150"/>
                <a:gd name="connsiteY8" fmla="*/ 298609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8150" h="304800">
                  <a:moveTo>
                    <a:pt x="392906" y="298609"/>
                  </a:moveTo>
                  <a:lnTo>
                    <a:pt x="48101" y="298609"/>
                  </a:lnTo>
                  <a:cubicBezTo>
                    <a:pt x="26194" y="298609"/>
                    <a:pt x="7144" y="280511"/>
                    <a:pt x="7144" y="257651"/>
                  </a:cubicBezTo>
                  <a:lnTo>
                    <a:pt x="7144" y="48101"/>
                  </a:lnTo>
                  <a:cubicBezTo>
                    <a:pt x="7144" y="26194"/>
                    <a:pt x="25241" y="7144"/>
                    <a:pt x="48101" y="7144"/>
                  </a:cubicBezTo>
                  <a:lnTo>
                    <a:pt x="393859" y="7144"/>
                  </a:lnTo>
                  <a:cubicBezTo>
                    <a:pt x="415766" y="7144"/>
                    <a:pt x="434816" y="25241"/>
                    <a:pt x="434816" y="48101"/>
                  </a:cubicBezTo>
                  <a:lnTo>
                    <a:pt x="434816" y="257651"/>
                  </a:lnTo>
                  <a:cubicBezTo>
                    <a:pt x="433864" y="280511"/>
                    <a:pt x="414814" y="298609"/>
                    <a:pt x="392906" y="29860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Cloud Callout 32">
            <a:extLst>
              <a:ext uri="{FF2B5EF4-FFF2-40B4-BE49-F238E27FC236}">
                <a16:creationId xmlns:a16="http://schemas.microsoft.com/office/drawing/2014/main" id="{2BD81EC7-6502-8AC9-5B9A-6586DF9153AE}"/>
              </a:ext>
            </a:extLst>
          </p:cNvPr>
          <p:cNvSpPr/>
          <p:nvPr/>
        </p:nvSpPr>
        <p:spPr>
          <a:xfrm>
            <a:off x="9879060" y="3034435"/>
            <a:ext cx="2024091" cy="1828800"/>
          </a:xfrm>
          <a:prstGeom prst="cloudCallout">
            <a:avLst>
              <a:gd name="adj1" fmla="val -37727"/>
              <a:gd name="adj2" fmla="val 57945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Poučevanje ZA </a:t>
            </a:r>
          </a:p>
          <a:p>
            <a:pPr algn="ctr"/>
            <a:r>
              <a:rPr lang="sl-SI" dirty="0"/>
              <a:t>umetno inteligenco</a:t>
            </a:r>
          </a:p>
        </p:txBody>
      </p:sp>
      <p:sp>
        <p:nvSpPr>
          <p:cNvPr id="34" name="Cloud Callout 33">
            <a:extLst>
              <a:ext uri="{FF2B5EF4-FFF2-40B4-BE49-F238E27FC236}">
                <a16:creationId xmlns:a16="http://schemas.microsoft.com/office/drawing/2014/main" id="{695F9344-9C7B-FC35-A7EF-7AAC03D9FAC6}"/>
              </a:ext>
            </a:extLst>
          </p:cNvPr>
          <p:cNvSpPr/>
          <p:nvPr/>
        </p:nvSpPr>
        <p:spPr>
          <a:xfrm>
            <a:off x="1979644" y="2930063"/>
            <a:ext cx="1304689" cy="767856"/>
          </a:xfrm>
          <a:prstGeom prst="cloudCallout">
            <a:avLst>
              <a:gd name="adj1" fmla="val 62625"/>
              <a:gd name="adj2" fmla="val 6571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4.1.2.1</a:t>
            </a:r>
          </a:p>
        </p:txBody>
      </p:sp>
    </p:spTree>
    <p:extLst>
      <p:ext uri="{BB962C8B-B14F-4D97-AF65-F5344CB8AC3E}">
        <p14:creationId xmlns:p14="http://schemas.microsoft.com/office/powerpoint/2010/main" val="4058924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16D5EE-3FEA-B3AE-BA87-9093BE147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600" b="1" dirty="0">
                <a:solidFill>
                  <a:srgbClr val="007C9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Kaj so komptence in zakaj jih razvijati?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1470-8AF3-ABAA-999A-F42D94E73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961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D4385-92CA-0CE3-5E2F-40771D14FD8F}"/>
              </a:ext>
            </a:extLst>
          </p:cNvPr>
          <p:cNvSpPr/>
          <p:nvPr/>
        </p:nvSpPr>
        <p:spPr>
          <a:xfrm>
            <a:off x="0" y="0"/>
            <a:ext cx="12192000" cy="14702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58BE42-1E23-12C3-38A0-E97D677F5F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121920" tIns="60960" rIns="121920" bIns="60960" rtlCol="0" anchor="ctr">
            <a:normAutofit lnSpcReduction="10000"/>
          </a:bodyPr>
          <a:lstStyle/>
          <a:p>
            <a:r>
              <a:rPr lang="en-US" dirty="0">
                <a:cs typeface="Arial"/>
              </a:rPr>
              <a:t>Kaj je </a:t>
            </a:r>
            <a:r>
              <a:rPr lang="en-US" dirty="0" err="1">
                <a:cs typeface="Arial"/>
              </a:rPr>
              <a:t>generativna</a:t>
            </a:r>
            <a:r>
              <a:rPr lang="en-US" dirty="0">
                <a:cs typeface="Arial"/>
              </a:rPr>
              <a:t> UI in </a:t>
            </a:r>
            <a:r>
              <a:rPr lang="en-US" dirty="0" err="1">
                <a:cs typeface="Arial"/>
              </a:rPr>
              <a:t>kako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deluje</a:t>
            </a:r>
            <a:r>
              <a:rPr lang="en-US" dirty="0">
                <a:cs typeface="Arial"/>
              </a:rPr>
              <a:t>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B9222-9DA3-5B4D-EF9E-3988615A71DC}"/>
              </a:ext>
            </a:extLst>
          </p:cNvPr>
          <p:cNvSpPr txBox="1"/>
          <p:nvPr/>
        </p:nvSpPr>
        <p:spPr>
          <a:xfrm>
            <a:off x="229589" y="1718954"/>
            <a:ext cx="11713027" cy="2339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3733" dirty="0">
                <a:solidFill>
                  <a:schemeClr val="accent1"/>
                </a:solidFill>
                <a:ea typeface="Roboto Medium"/>
                <a:cs typeface="Arial"/>
              </a:rPr>
              <a:t>Ustvarja vsebino glede na pozive (prompte):</a:t>
            </a:r>
          </a:p>
          <a:p>
            <a:pPr marL="914377" indent="-304792">
              <a:buFont typeface="Arial"/>
              <a:buChar char="•"/>
            </a:pPr>
            <a:r>
              <a:rPr lang="sl-SI" sz="3200" dirty="0">
                <a:solidFill>
                  <a:schemeClr val="accent1"/>
                </a:solidFill>
                <a:ea typeface="Roboto Medium"/>
                <a:cs typeface="Arial"/>
              </a:rPr>
              <a:t>besedilo, slike, video, zvok, glasba, 3D modele, računalniško kodo ...</a:t>
            </a:r>
          </a:p>
          <a:p>
            <a:pPr marL="463284" indent="-463284">
              <a:buFont typeface=""/>
              <a:buChar char="-"/>
            </a:pPr>
            <a:r>
              <a:rPr lang="sl-SI" sz="4267" dirty="0">
                <a:solidFill>
                  <a:schemeClr val="accent1"/>
                </a:solidFill>
                <a:ea typeface="Roboto Medium"/>
                <a:cs typeface="Arial"/>
              </a:rPr>
              <a:t>Kako?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EDC84-F1A5-75F0-8CF0-9B66FAF8E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388" y="3418362"/>
            <a:ext cx="10004612" cy="343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4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1E68322-A2A4-701C-CFD7-1D44DAD0E2AE}"/>
              </a:ext>
            </a:extLst>
          </p:cNvPr>
          <p:cNvSpPr/>
          <p:nvPr/>
        </p:nvSpPr>
        <p:spPr>
          <a:xfrm>
            <a:off x="0" y="0"/>
            <a:ext cx="12192000" cy="14702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7106AF-10D7-840E-CA6B-E2A1AEFE83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121920" tIns="60960" rIns="121920" bIns="60960" rtlCol="0" anchor="ctr">
            <a:normAutofit lnSpcReduction="10000"/>
          </a:bodyPr>
          <a:lstStyle/>
          <a:p>
            <a:r>
              <a:rPr lang="en-US">
                <a:cs typeface="Arial"/>
              </a:rPr>
              <a:t>Kako </a:t>
            </a:r>
            <a:r>
              <a:rPr lang="en-US" err="1">
                <a:cs typeface="Arial"/>
              </a:rPr>
              <a:t>deluje</a:t>
            </a:r>
            <a:r>
              <a:rPr lang="en-US">
                <a:cs typeface="Arial"/>
              </a:rPr>
              <a:t> GUI?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6DBD0-66AF-B617-A705-89B5AE823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771" y="1303130"/>
            <a:ext cx="6378547" cy="55548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9A8DA3-C968-04A5-189D-62B2193BB3BF}"/>
              </a:ext>
            </a:extLst>
          </p:cNvPr>
          <p:cNvGrpSpPr/>
          <p:nvPr/>
        </p:nvGrpSpPr>
        <p:grpSpPr>
          <a:xfrm>
            <a:off x="2125778" y="4883984"/>
            <a:ext cx="1133768" cy="1343986"/>
            <a:chOff x="5369718" y="2683668"/>
            <a:chExt cx="1452563" cy="1595377"/>
          </a:xfrm>
        </p:grpSpPr>
        <p:sp>
          <p:nvSpPr>
            <p:cNvPr id="5" name="Freeform: Shape 7">
              <a:extLst>
                <a:ext uri="{FF2B5EF4-FFF2-40B4-BE49-F238E27FC236}">
                  <a16:creationId xmlns:a16="http://schemas.microsoft.com/office/drawing/2014/main" id="{2183F25A-470C-BBDC-1FA6-709B70662A97}"/>
                </a:ext>
              </a:extLst>
            </p:cNvPr>
            <p:cNvSpPr/>
            <p:nvPr/>
          </p:nvSpPr>
          <p:spPr>
            <a:xfrm>
              <a:off x="6075509" y="4015008"/>
              <a:ext cx="264037" cy="264037"/>
            </a:xfrm>
            <a:custGeom>
              <a:avLst/>
              <a:gdLst>
                <a:gd name="connsiteX0" fmla="*/ 7144 w 228600"/>
                <a:gd name="connsiteY0" fmla="*/ 114776 h 228600"/>
                <a:gd name="connsiteX1" fmla="*/ 114776 w 228600"/>
                <a:gd name="connsiteY1" fmla="*/ 222409 h 228600"/>
                <a:gd name="connsiteX2" fmla="*/ 222409 w 228600"/>
                <a:gd name="connsiteY2" fmla="*/ 114776 h 228600"/>
                <a:gd name="connsiteX3" fmla="*/ 114776 w 228600"/>
                <a:gd name="connsiteY3" fmla="*/ 7144 h 228600"/>
                <a:gd name="connsiteX4" fmla="*/ 7144 w 228600"/>
                <a:gd name="connsiteY4" fmla="*/ 11477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7144" y="114776"/>
                  </a:moveTo>
                  <a:cubicBezTo>
                    <a:pt x="7144" y="173831"/>
                    <a:pt x="55721" y="222409"/>
                    <a:pt x="114776" y="222409"/>
                  </a:cubicBezTo>
                  <a:cubicBezTo>
                    <a:pt x="173831" y="222409"/>
                    <a:pt x="222409" y="173831"/>
                    <a:pt x="222409" y="114776"/>
                  </a:cubicBezTo>
                  <a:cubicBezTo>
                    <a:pt x="222409" y="55721"/>
                    <a:pt x="173831" y="7144"/>
                    <a:pt x="114776" y="7144"/>
                  </a:cubicBezTo>
                  <a:cubicBezTo>
                    <a:pt x="54769" y="7144"/>
                    <a:pt x="7144" y="54769"/>
                    <a:pt x="7144" y="11477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8">
              <a:extLst>
                <a:ext uri="{FF2B5EF4-FFF2-40B4-BE49-F238E27FC236}">
                  <a16:creationId xmlns:a16="http://schemas.microsoft.com/office/drawing/2014/main" id="{228836F2-E196-B72E-89C6-7482308EDC08}"/>
                </a:ext>
              </a:extLst>
            </p:cNvPr>
            <p:cNvSpPr/>
            <p:nvPr/>
          </p:nvSpPr>
          <p:spPr>
            <a:xfrm>
              <a:off x="5820521" y="4015008"/>
              <a:ext cx="264037" cy="264037"/>
            </a:xfrm>
            <a:custGeom>
              <a:avLst/>
              <a:gdLst>
                <a:gd name="connsiteX0" fmla="*/ 222409 w 228600"/>
                <a:gd name="connsiteY0" fmla="*/ 114776 h 228600"/>
                <a:gd name="connsiteX1" fmla="*/ 114776 w 228600"/>
                <a:gd name="connsiteY1" fmla="*/ 222409 h 228600"/>
                <a:gd name="connsiteX2" fmla="*/ 7144 w 228600"/>
                <a:gd name="connsiteY2" fmla="*/ 114776 h 228600"/>
                <a:gd name="connsiteX3" fmla="*/ 114776 w 228600"/>
                <a:gd name="connsiteY3" fmla="*/ 7144 h 228600"/>
                <a:gd name="connsiteX4" fmla="*/ 222409 w 228600"/>
                <a:gd name="connsiteY4" fmla="*/ 11477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222409" y="114776"/>
                  </a:moveTo>
                  <a:cubicBezTo>
                    <a:pt x="222409" y="173831"/>
                    <a:pt x="173831" y="222409"/>
                    <a:pt x="114776" y="222409"/>
                  </a:cubicBezTo>
                  <a:cubicBezTo>
                    <a:pt x="55721" y="222409"/>
                    <a:pt x="7144" y="173831"/>
                    <a:pt x="7144" y="114776"/>
                  </a:cubicBezTo>
                  <a:cubicBezTo>
                    <a:pt x="7144" y="55721"/>
                    <a:pt x="55721" y="7144"/>
                    <a:pt x="114776" y="7144"/>
                  </a:cubicBezTo>
                  <a:cubicBezTo>
                    <a:pt x="174784" y="7144"/>
                    <a:pt x="222409" y="54769"/>
                    <a:pt x="222409" y="11477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3AA4F03A-CF80-51CC-710F-741E343320A8}"/>
                </a:ext>
              </a:extLst>
            </p:cNvPr>
            <p:cNvSpPr/>
            <p:nvPr/>
          </p:nvSpPr>
          <p:spPr>
            <a:xfrm>
              <a:off x="5420716" y="3610451"/>
              <a:ext cx="333375" cy="285750"/>
            </a:xfrm>
            <a:custGeom>
              <a:avLst/>
              <a:gdLst>
                <a:gd name="connsiteX0" fmla="*/ 299046 w 333375"/>
                <a:gd name="connsiteY0" fmla="*/ 7144 h 285750"/>
                <a:gd name="connsiteX1" fmla="*/ 42823 w 333375"/>
                <a:gd name="connsiteY1" fmla="*/ 103346 h 285750"/>
                <a:gd name="connsiteX2" fmla="*/ 12343 w 333375"/>
                <a:gd name="connsiteY2" fmla="*/ 273844 h 285750"/>
                <a:gd name="connsiteX3" fmla="*/ 80923 w 333375"/>
                <a:gd name="connsiteY3" fmla="*/ 270034 h 285750"/>
                <a:gd name="connsiteX4" fmla="*/ 80923 w 333375"/>
                <a:gd name="connsiteY4" fmla="*/ 279559 h 285750"/>
                <a:gd name="connsiteX5" fmla="*/ 97116 w 333375"/>
                <a:gd name="connsiteY5" fmla="*/ 147161 h 285750"/>
                <a:gd name="connsiteX6" fmla="*/ 298093 w 333375"/>
                <a:gd name="connsiteY6" fmla="*/ 77629 h 285750"/>
                <a:gd name="connsiteX7" fmla="*/ 333336 w 333375"/>
                <a:gd name="connsiteY7" fmla="*/ 42386 h 285750"/>
                <a:gd name="connsiteX8" fmla="*/ 299046 w 333375"/>
                <a:gd name="connsiteY8" fmla="*/ 7144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75" h="285750">
                  <a:moveTo>
                    <a:pt x="299046" y="7144"/>
                  </a:moveTo>
                  <a:cubicBezTo>
                    <a:pt x="162838" y="7144"/>
                    <a:pt x="96163" y="39529"/>
                    <a:pt x="42823" y="103346"/>
                  </a:cubicBezTo>
                  <a:cubicBezTo>
                    <a:pt x="-11469" y="169069"/>
                    <a:pt x="12343" y="270986"/>
                    <a:pt x="12343" y="273844"/>
                  </a:cubicBezTo>
                  <a:lnTo>
                    <a:pt x="80923" y="270034"/>
                  </a:lnTo>
                  <a:lnTo>
                    <a:pt x="80923" y="279559"/>
                  </a:lnTo>
                  <a:cubicBezTo>
                    <a:pt x="80923" y="277654"/>
                    <a:pt x="63778" y="186214"/>
                    <a:pt x="97116" y="147161"/>
                  </a:cubicBezTo>
                  <a:cubicBezTo>
                    <a:pt x="135216" y="101441"/>
                    <a:pt x="186651" y="77629"/>
                    <a:pt x="298093" y="77629"/>
                  </a:cubicBezTo>
                  <a:cubicBezTo>
                    <a:pt x="317143" y="77629"/>
                    <a:pt x="333336" y="62389"/>
                    <a:pt x="333336" y="42386"/>
                  </a:cubicBezTo>
                  <a:cubicBezTo>
                    <a:pt x="334288" y="22384"/>
                    <a:pt x="318096" y="7144"/>
                    <a:pt x="299046" y="714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0">
              <a:extLst>
                <a:ext uri="{FF2B5EF4-FFF2-40B4-BE49-F238E27FC236}">
                  <a16:creationId xmlns:a16="http://schemas.microsoft.com/office/drawing/2014/main" id="{09969007-3118-5DCF-1717-860EF24CC6AD}"/>
                </a:ext>
              </a:extLst>
            </p:cNvPr>
            <p:cNvSpPr/>
            <p:nvPr/>
          </p:nvSpPr>
          <p:spPr>
            <a:xfrm>
              <a:off x="5426868" y="3847623"/>
              <a:ext cx="85725" cy="76200"/>
            </a:xfrm>
            <a:custGeom>
              <a:avLst/>
              <a:gdLst>
                <a:gd name="connsiteX0" fmla="*/ 82391 w 85725"/>
                <a:gd name="connsiteY0" fmla="*/ 60484 h 76200"/>
                <a:gd name="connsiteX1" fmla="*/ 51911 w 85725"/>
                <a:gd name="connsiteY1" fmla="*/ 74771 h 76200"/>
                <a:gd name="connsiteX2" fmla="*/ 37624 w 85725"/>
                <a:gd name="connsiteY2" fmla="*/ 74771 h 76200"/>
                <a:gd name="connsiteX3" fmla="*/ 7144 w 85725"/>
                <a:gd name="connsiteY3" fmla="*/ 60484 h 76200"/>
                <a:gd name="connsiteX4" fmla="*/ 7144 w 85725"/>
                <a:gd name="connsiteY4" fmla="*/ 21431 h 76200"/>
                <a:gd name="connsiteX5" fmla="*/ 37624 w 85725"/>
                <a:gd name="connsiteY5" fmla="*/ 7144 h 76200"/>
                <a:gd name="connsiteX6" fmla="*/ 51911 w 85725"/>
                <a:gd name="connsiteY6" fmla="*/ 7144 h 76200"/>
                <a:gd name="connsiteX7" fmla="*/ 82391 w 85725"/>
                <a:gd name="connsiteY7" fmla="*/ 21431 h 76200"/>
                <a:gd name="connsiteX8" fmla="*/ 82391 w 85725"/>
                <a:gd name="connsiteY8" fmla="*/ 604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725" h="76200">
                  <a:moveTo>
                    <a:pt x="82391" y="60484"/>
                  </a:moveTo>
                  <a:cubicBezTo>
                    <a:pt x="82391" y="68104"/>
                    <a:pt x="69056" y="74771"/>
                    <a:pt x="51911" y="74771"/>
                  </a:cubicBezTo>
                  <a:lnTo>
                    <a:pt x="37624" y="74771"/>
                  </a:lnTo>
                  <a:cubicBezTo>
                    <a:pt x="21431" y="74771"/>
                    <a:pt x="7144" y="68104"/>
                    <a:pt x="7144" y="60484"/>
                  </a:cubicBezTo>
                  <a:lnTo>
                    <a:pt x="7144" y="21431"/>
                  </a:lnTo>
                  <a:cubicBezTo>
                    <a:pt x="7144" y="13811"/>
                    <a:pt x="20479" y="7144"/>
                    <a:pt x="37624" y="7144"/>
                  </a:cubicBezTo>
                  <a:lnTo>
                    <a:pt x="51911" y="7144"/>
                  </a:lnTo>
                  <a:cubicBezTo>
                    <a:pt x="68104" y="7144"/>
                    <a:pt x="82391" y="13811"/>
                    <a:pt x="82391" y="21431"/>
                  </a:cubicBezTo>
                  <a:lnTo>
                    <a:pt x="82391" y="60484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5400F29A-1F38-C8B6-362E-464DCB35A704}"/>
                </a:ext>
              </a:extLst>
            </p:cNvPr>
            <p:cNvSpPr/>
            <p:nvPr/>
          </p:nvSpPr>
          <p:spPr>
            <a:xfrm>
              <a:off x="5369718" y="3911100"/>
              <a:ext cx="209550" cy="171450"/>
            </a:xfrm>
            <a:custGeom>
              <a:avLst/>
              <a:gdLst>
                <a:gd name="connsiteX0" fmla="*/ 203359 w 209550"/>
                <a:gd name="connsiteY0" fmla="*/ 134167 h 171450"/>
                <a:gd name="connsiteX1" fmla="*/ 203359 w 209550"/>
                <a:gd name="connsiteY1" fmla="*/ 105592 h 171450"/>
                <a:gd name="connsiteX2" fmla="*/ 95726 w 209550"/>
                <a:gd name="connsiteY2" fmla="*/ 7485 h 171450"/>
                <a:gd name="connsiteX3" fmla="*/ 7144 w 209550"/>
                <a:gd name="connsiteY3" fmla="*/ 108450 h 171450"/>
                <a:gd name="connsiteX4" fmla="*/ 7144 w 209550"/>
                <a:gd name="connsiteY4" fmla="*/ 132263 h 171450"/>
                <a:gd name="connsiteX5" fmla="*/ 39529 w 209550"/>
                <a:gd name="connsiteY5" fmla="*/ 167505 h 171450"/>
                <a:gd name="connsiteX6" fmla="*/ 74771 w 209550"/>
                <a:gd name="connsiteY6" fmla="*/ 134167 h 171450"/>
                <a:gd name="connsiteX7" fmla="*/ 74771 w 209550"/>
                <a:gd name="connsiteY7" fmla="*/ 106545 h 171450"/>
                <a:gd name="connsiteX8" fmla="*/ 99536 w 209550"/>
                <a:gd name="connsiteY8" fmla="*/ 75112 h 171450"/>
                <a:gd name="connsiteX9" fmla="*/ 135731 w 209550"/>
                <a:gd name="connsiteY9" fmla="*/ 104640 h 171450"/>
                <a:gd name="connsiteX10" fmla="*/ 135731 w 209550"/>
                <a:gd name="connsiteY10" fmla="*/ 131310 h 171450"/>
                <a:gd name="connsiteX11" fmla="*/ 163354 w 209550"/>
                <a:gd name="connsiteY11" fmla="*/ 166553 h 171450"/>
                <a:gd name="connsiteX12" fmla="*/ 203359 w 209550"/>
                <a:gd name="connsiteY12" fmla="*/ 134167 h 171450"/>
                <a:gd name="connsiteX13" fmla="*/ 123349 w 209550"/>
                <a:gd name="connsiteY13" fmla="*/ 39870 h 171450"/>
                <a:gd name="connsiteX14" fmla="*/ 103346 w 209550"/>
                <a:gd name="connsiteY14" fmla="*/ 59872 h 171450"/>
                <a:gd name="connsiteX15" fmla="*/ 83344 w 209550"/>
                <a:gd name="connsiteY15" fmla="*/ 39870 h 171450"/>
                <a:gd name="connsiteX16" fmla="*/ 103346 w 209550"/>
                <a:gd name="connsiteY16" fmla="*/ 19867 h 171450"/>
                <a:gd name="connsiteX17" fmla="*/ 123349 w 209550"/>
                <a:gd name="connsiteY17" fmla="*/ 3987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9550" h="171450">
                  <a:moveTo>
                    <a:pt x="203359" y="134167"/>
                  </a:moveTo>
                  <a:lnTo>
                    <a:pt x="203359" y="105592"/>
                  </a:lnTo>
                  <a:cubicBezTo>
                    <a:pt x="203359" y="48442"/>
                    <a:pt x="153829" y="2722"/>
                    <a:pt x="95726" y="7485"/>
                  </a:cubicBezTo>
                  <a:cubicBezTo>
                    <a:pt x="45244" y="12247"/>
                    <a:pt x="7144" y="57015"/>
                    <a:pt x="7144" y="108450"/>
                  </a:cubicBezTo>
                  <a:lnTo>
                    <a:pt x="7144" y="132263"/>
                  </a:lnTo>
                  <a:cubicBezTo>
                    <a:pt x="7144" y="150360"/>
                    <a:pt x="20479" y="166553"/>
                    <a:pt x="39529" y="167505"/>
                  </a:cubicBezTo>
                  <a:cubicBezTo>
                    <a:pt x="58579" y="168458"/>
                    <a:pt x="74771" y="153217"/>
                    <a:pt x="74771" y="134167"/>
                  </a:cubicBezTo>
                  <a:lnTo>
                    <a:pt x="74771" y="106545"/>
                  </a:lnTo>
                  <a:cubicBezTo>
                    <a:pt x="74771" y="91305"/>
                    <a:pt x="84296" y="77970"/>
                    <a:pt x="99536" y="75112"/>
                  </a:cubicBezTo>
                  <a:cubicBezTo>
                    <a:pt x="118586" y="71303"/>
                    <a:pt x="135731" y="86542"/>
                    <a:pt x="135731" y="104640"/>
                  </a:cubicBezTo>
                  <a:lnTo>
                    <a:pt x="135731" y="131310"/>
                  </a:lnTo>
                  <a:cubicBezTo>
                    <a:pt x="135731" y="148455"/>
                    <a:pt x="147161" y="163695"/>
                    <a:pt x="163354" y="166553"/>
                  </a:cubicBezTo>
                  <a:cubicBezTo>
                    <a:pt x="185261" y="171315"/>
                    <a:pt x="203359" y="155122"/>
                    <a:pt x="203359" y="134167"/>
                  </a:cubicBezTo>
                  <a:close/>
                  <a:moveTo>
                    <a:pt x="123349" y="39870"/>
                  </a:moveTo>
                  <a:cubicBezTo>
                    <a:pt x="123349" y="51300"/>
                    <a:pt x="113824" y="59872"/>
                    <a:pt x="103346" y="59872"/>
                  </a:cubicBezTo>
                  <a:cubicBezTo>
                    <a:pt x="92869" y="59872"/>
                    <a:pt x="83344" y="50347"/>
                    <a:pt x="83344" y="39870"/>
                  </a:cubicBezTo>
                  <a:cubicBezTo>
                    <a:pt x="83344" y="28440"/>
                    <a:pt x="92869" y="19867"/>
                    <a:pt x="103346" y="19867"/>
                  </a:cubicBezTo>
                  <a:cubicBezTo>
                    <a:pt x="113824" y="19867"/>
                    <a:pt x="123349" y="28440"/>
                    <a:pt x="123349" y="3987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4E204C47-27FF-F908-3E37-65C46D47F148}"/>
                </a:ext>
              </a:extLst>
            </p:cNvPr>
            <p:cNvSpPr/>
            <p:nvPr/>
          </p:nvSpPr>
          <p:spPr>
            <a:xfrm>
              <a:off x="6389803" y="3429476"/>
              <a:ext cx="371475" cy="247650"/>
            </a:xfrm>
            <a:custGeom>
              <a:avLst/>
              <a:gdLst>
                <a:gd name="connsiteX0" fmla="*/ 41476 w 371475"/>
                <a:gd name="connsiteY0" fmla="*/ 245269 h 247650"/>
                <a:gd name="connsiteX1" fmla="*/ 326274 w 371475"/>
                <a:gd name="connsiteY1" fmla="*/ 149066 h 247650"/>
                <a:gd name="connsiteX2" fmla="*/ 366279 w 371475"/>
                <a:gd name="connsiteY2" fmla="*/ 7144 h 247650"/>
                <a:gd name="connsiteX3" fmla="*/ 297699 w 371475"/>
                <a:gd name="connsiteY3" fmla="*/ 20479 h 247650"/>
                <a:gd name="connsiteX4" fmla="*/ 297699 w 371475"/>
                <a:gd name="connsiteY4" fmla="*/ 20479 h 247650"/>
                <a:gd name="connsiteX5" fmla="*/ 271981 w 371475"/>
                <a:gd name="connsiteY5" fmla="*/ 105251 h 247650"/>
                <a:gd name="connsiteX6" fmla="*/ 42429 w 371475"/>
                <a:gd name="connsiteY6" fmla="*/ 174784 h 247650"/>
                <a:gd name="connsiteX7" fmla="*/ 7186 w 371475"/>
                <a:gd name="connsiteY7" fmla="*/ 210026 h 247650"/>
                <a:gd name="connsiteX8" fmla="*/ 41476 w 371475"/>
                <a:gd name="connsiteY8" fmla="*/ 245269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75" h="247650">
                  <a:moveTo>
                    <a:pt x="41476" y="245269"/>
                  </a:moveTo>
                  <a:cubicBezTo>
                    <a:pt x="177684" y="245269"/>
                    <a:pt x="272934" y="212884"/>
                    <a:pt x="326274" y="149066"/>
                  </a:cubicBezTo>
                  <a:cubicBezTo>
                    <a:pt x="380566" y="83344"/>
                    <a:pt x="366279" y="10001"/>
                    <a:pt x="366279" y="7144"/>
                  </a:cubicBezTo>
                  <a:lnTo>
                    <a:pt x="297699" y="20479"/>
                  </a:lnTo>
                  <a:lnTo>
                    <a:pt x="297699" y="20479"/>
                  </a:lnTo>
                  <a:cubicBezTo>
                    <a:pt x="297699" y="22384"/>
                    <a:pt x="305319" y="66199"/>
                    <a:pt x="271981" y="105251"/>
                  </a:cubicBezTo>
                  <a:cubicBezTo>
                    <a:pt x="233881" y="150971"/>
                    <a:pt x="153871" y="174784"/>
                    <a:pt x="42429" y="174784"/>
                  </a:cubicBezTo>
                  <a:cubicBezTo>
                    <a:pt x="23379" y="174784"/>
                    <a:pt x="7186" y="190024"/>
                    <a:pt x="7186" y="210026"/>
                  </a:cubicBezTo>
                  <a:cubicBezTo>
                    <a:pt x="6234" y="229076"/>
                    <a:pt x="21474" y="245269"/>
                    <a:pt x="41476" y="24526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3">
              <a:extLst>
                <a:ext uri="{FF2B5EF4-FFF2-40B4-BE49-F238E27FC236}">
                  <a16:creationId xmlns:a16="http://schemas.microsoft.com/office/drawing/2014/main" id="{F8EC4580-F9B8-90C1-2D1C-91E02DCACE9B}"/>
                </a:ext>
              </a:extLst>
            </p:cNvPr>
            <p:cNvSpPr/>
            <p:nvPr/>
          </p:nvSpPr>
          <p:spPr>
            <a:xfrm>
              <a:off x="6677501" y="3390423"/>
              <a:ext cx="85725" cy="76200"/>
            </a:xfrm>
            <a:custGeom>
              <a:avLst/>
              <a:gdLst>
                <a:gd name="connsiteX0" fmla="*/ 7144 w 85725"/>
                <a:gd name="connsiteY0" fmla="*/ 21431 h 76200"/>
                <a:gd name="connsiteX1" fmla="*/ 37624 w 85725"/>
                <a:gd name="connsiteY1" fmla="*/ 7144 h 76200"/>
                <a:gd name="connsiteX2" fmla="*/ 51911 w 85725"/>
                <a:gd name="connsiteY2" fmla="*/ 7144 h 76200"/>
                <a:gd name="connsiteX3" fmla="*/ 82391 w 85725"/>
                <a:gd name="connsiteY3" fmla="*/ 21431 h 76200"/>
                <a:gd name="connsiteX4" fmla="*/ 82391 w 85725"/>
                <a:gd name="connsiteY4" fmla="*/ 60484 h 76200"/>
                <a:gd name="connsiteX5" fmla="*/ 51911 w 85725"/>
                <a:gd name="connsiteY5" fmla="*/ 74771 h 76200"/>
                <a:gd name="connsiteX6" fmla="*/ 37624 w 85725"/>
                <a:gd name="connsiteY6" fmla="*/ 74771 h 76200"/>
                <a:gd name="connsiteX7" fmla="*/ 7144 w 85725"/>
                <a:gd name="connsiteY7" fmla="*/ 60484 h 76200"/>
                <a:gd name="connsiteX8" fmla="*/ 7144 w 85725"/>
                <a:gd name="connsiteY8" fmla="*/ 2143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725" h="76200">
                  <a:moveTo>
                    <a:pt x="7144" y="21431"/>
                  </a:moveTo>
                  <a:cubicBezTo>
                    <a:pt x="7144" y="13811"/>
                    <a:pt x="20479" y="7144"/>
                    <a:pt x="37624" y="7144"/>
                  </a:cubicBezTo>
                  <a:lnTo>
                    <a:pt x="51911" y="7144"/>
                  </a:lnTo>
                  <a:cubicBezTo>
                    <a:pt x="68104" y="7144"/>
                    <a:pt x="82391" y="13811"/>
                    <a:pt x="82391" y="21431"/>
                  </a:cubicBezTo>
                  <a:lnTo>
                    <a:pt x="82391" y="60484"/>
                  </a:lnTo>
                  <a:cubicBezTo>
                    <a:pt x="82391" y="68104"/>
                    <a:pt x="69056" y="74771"/>
                    <a:pt x="51911" y="74771"/>
                  </a:cubicBezTo>
                  <a:lnTo>
                    <a:pt x="37624" y="74771"/>
                  </a:lnTo>
                  <a:cubicBezTo>
                    <a:pt x="21431" y="74771"/>
                    <a:pt x="7144" y="68104"/>
                    <a:pt x="7144" y="60484"/>
                  </a:cubicBezTo>
                  <a:lnTo>
                    <a:pt x="7144" y="21431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4">
              <a:extLst>
                <a:ext uri="{FF2B5EF4-FFF2-40B4-BE49-F238E27FC236}">
                  <a16:creationId xmlns:a16="http://schemas.microsoft.com/office/drawing/2014/main" id="{B3662E29-49D1-8462-5190-56F0DDA70006}"/>
                </a:ext>
              </a:extLst>
            </p:cNvPr>
            <p:cNvSpPr/>
            <p:nvPr/>
          </p:nvSpPr>
          <p:spPr>
            <a:xfrm>
              <a:off x="6612731" y="3234171"/>
              <a:ext cx="209550" cy="171450"/>
            </a:xfrm>
            <a:custGeom>
              <a:avLst/>
              <a:gdLst>
                <a:gd name="connsiteX0" fmla="*/ 7144 w 209550"/>
                <a:gd name="connsiteY0" fmla="*/ 40524 h 171450"/>
                <a:gd name="connsiteX1" fmla="*/ 7144 w 209550"/>
                <a:gd name="connsiteY1" fmla="*/ 69099 h 171450"/>
                <a:gd name="connsiteX2" fmla="*/ 114776 w 209550"/>
                <a:gd name="connsiteY2" fmla="*/ 167206 h 171450"/>
                <a:gd name="connsiteX3" fmla="*/ 203359 w 209550"/>
                <a:gd name="connsiteY3" fmla="*/ 66241 h 171450"/>
                <a:gd name="connsiteX4" fmla="*/ 203359 w 209550"/>
                <a:gd name="connsiteY4" fmla="*/ 42429 h 171450"/>
                <a:gd name="connsiteX5" fmla="*/ 170974 w 209550"/>
                <a:gd name="connsiteY5" fmla="*/ 7186 h 171450"/>
                <a:gd name="connsiteX6" fmla="*/ 135731 w 209550"/>
                <a:gd name="connsiteY6" fmla="*/ 40524 h 171450"/>
                <a:gd name="connsiteX7" fmla="*/ 135731 w 209550"/>
                <a:gd name="connsiteY7" fmla="*/ 68146 h 171450"/>
                <a:gd name="connsiteX8" fmla="*/ 110966 w 209550"/>
                <a:gd name="connsiteY8" fmla="*/ 99579 h 171450"/>
                <a:gd name="connsiteX9" fmla="*/ 74771 w 209550"/>
                <a:gd name="connsiteY9" fmla="*/ 70051 h 171450"/>
                <a:gd name="connsiteX10" fmla="*/ 74771 w 209550"/>
                <a:gd name="connsiteY10" fmla="*/ 43381 h 171450"/>
                <a:gd name="connsiteX11" fmla="*/ 47149 w 209550"/>
                <a:gd name="connsiteY11" fmla="*/ 8139 h 171450"/>
                <a:gd name="connsiteX12" fmla="*/ 7144 w 209550"/>
                <a:gd name="connsiteY12" fmla="*/ 40524 h 171450"/>
                <a:gd name="connsiteX13" fmla="*/ 87154 w 209550"/>
                <a:gd name="connsiteY13" fmla="*/ 134821 h 171450"/>
                <a:gd name="connsiteX14" fmla="*/ 107156 w 209550"/>
                <a:gd name="connsiteY14" fmla="*/ 114819 h 171450"/>
                <a:gd name="connsiteX15" fmla="*/ 127159 w 209550"/>
                <a:gd name="connsiteY15" fmla="*/ 134821 h 171450"/>
                <a:gd name="connsiteX16" fmla="*/ 107156 w 209550"/>
                <a:gd name="connsiteY16" fmla="*/ 154824 h 171450"/>
                <a:gd name="connsiteX17" fmla="*/ 87154 w 209550"/>
                <a:gd name="connsiteY17" fmla="*/ 13482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9550" h="171450">
                  <a:moveTo>
                    <a:pt x="7144" y="40524"/>
                  </a:moveTo>
                  <a:lnTo>
                    <a:pt x="7144" y="69099"/>
                  </a:lnTo>
                  <a:cubicBezTo>
                    <a:pt x="7144" y="126249"/>
                    <a:pt x="56674" y="171969"/>
                    <a:pt x="114776" y="167206"/>
                  </a:cubicBezTo>
                  <a:cubicBezTo>
                    <a:pt x="165259" y="162444"/>
                    <a:pt x="203359" y="117676"/>
                    <a:pt x="203359" y="66241"/>
                  </a:cubicBezTo>
                  <a:lnTo>
                    <a:pt x="203359" y="42429"/>
                  </a:lnTo>
                  <a:cubicBezTo>
                    <a:pt x="203359" y="24331"/>
                    <a:pt x="190024" y="8139"/>
                    <a:pt x="170974" y="7186"/>
                  </a:cubicBezTo>
                  <a:cubicBezTo>
                    <a:pt x="151924" y="6234"/>
                    <a:pt x="135731" y="21474"/>
                    <a:pt x="135731" y="40524"/>
                  </a:cubicBezTo>
                  <a:lnTo>
                    <a:pt x="135731" y="68146"/>
                  </a:lnTo>
                  <a:cubicBezTo>
                    <a:pt x="135731" y="83386"/>
                    <a:pt x="126206" y="96721"/>
                    <a:pt x="110966" y="99579"/>
                  </a:cubicBezTo>
                  <a:cubicBezTo>
                    <a:pt x="91916" y="103389"/>
                    <a:pt x="74771" y="88149"/>
                    <a:pt x="74771" y="70051"/>
                  </a:cubicBezTo>
                  <a:lnTo>
                    <a:pt x="74771" y="43381"/>
                  </a:lnTo>
                  <a:cubicBezTo>
                    <a:pt x="74771" y="26236"/>
                    <a:pt x="63341" y="10996"/>
                    <a:pt x="47149" y="8139"/>
                  </a:cubicBezTo>
                  <a:cubicBezTo>
                    <a:pt x="26194" y="3376"/>
                    <a:pt x="7144" y="19569"/>
                    <a:pt x="7144" y="40524"/>
                  </a:cubicBezTo>
                  <a:close/>
                  <a:moveTo>
                    <a:pt x="87154" y="134821"/>
                  </a:moveTo>
                  <a:cubicBezTo>
                    <a:pt x="87154" y="123391"/>
                    <a:pt x="96679" y="114819"/>
                    <a:pt x="107156" y="114819"/>
                  </a:cubicBezTo>
                  <a:cubicBezTo>
                    <a:pt x="117634" y="114819"/>
                    <a:pt x="127159" y="124344"/>
                    <a:pt x="127159" y="134821"/>
                  </a:cubicBezTo>
                  <a:cubicBezTo>
                    <a:pt x="127159" y="146251"/>
                    <a:pt x="117634" y="154824"/>
                    <a:pt x="107156" y="154824"/>
                  </a:cubicBezTo>
                  <a:cubicBezTo>
                    <a:pt x="96679" y="154824"/>
                    <a:pt x="87154" y="146251"/>
                    <a:pt x="87154" y="13482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F28DEF0F-5840-5624-50BB-547C20FE90CD}"/>
                </a:ext>
              </a:extLst>
            </p:cNvPr>
            <p:cNvSpPr/>
            <p:nvPr/>
          </p:nvSpPr>
          <p:spPr>
            <a:xfrm>
              <a:off x="6213633" y="3518058"/>
              <a:ext cx="228600" cy="228600"/>
            </a:xfrm>
            <a:custGeom>
              <a:avLst/>
              <a:gdLst>
                <a:gd name="connsiteX0" fmla="*/ 7144 w 228600"/>
                <a:gd name="connsiteY0" fmla="*/ 114776 h 228600"/>
                <a:gd name="connsiteX1" fmla="*/ 114776 w 228600"/>
                <a:gd name="connsiteY1" fmla="*/ 222409 h 228600"/>
                <a:gd name="connsiteX2" fmla="*/ 222409 w 228600"/>
                <a:gd name="connsiteY2" fmla="*/ 114776 h 228600"/>
                <a:gd name="connsiteX3" fmla="*/ 114776 w 228600"/>
                <a:gd name="connsiteY3" fmla="*/ 7144 h 228600"/>
                <a:gd name="connsiteX4" fmla="*/ 7144 w 228600"/>
                <a:gd name="connsiteY4" fmla="*/ 11477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7144" y="114776"/>
                  </a:moveTo>
                  <a:cubicBezTo>
                    <a:pt x="7144" y="173831"/>
                    <a:pt x="55721" y="222409"/>
                    <a:pt x="114776" y="222409"/>
                  </a:cubicBezTo>
                  <a:cubicBezTo>
                    <a:pt x="173831" y="222409"/>
                    <a:pt x="222409" y="173831"/>
                    <a:pt x="222409" y="114776"/>
                  </a:cubicBezTo>
                  <a:cubicBezTo>
                    <a:pt x="222409" y="55721"/>
                    <a:pt x="173831" y="7144"/>
                    <a:pt x="114776" y="7144"/>
                  </a:cubicBezTo>
                  <a:cubicBezTo>
                    <a:pt x="54769" y="7144"/>
                    <a:pt x="7144" y="54769"/>
                    <a:pt x="7144" y="11477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D13EA6C0-C46A-926D-8546-85EE7514825A}"/>
                </a:ext>
              </a:extLst>
            </p:cNvPr>
            <p:cNvSpPr/>
            <p:nvPr/>
          </p:nvSpPr>
          <p:spPr>
            <a:xfrm>
              <a:off x="5699283" y="3522821"/>
              <a:ext cx="228600" cy="228600"/>
            </a:xfrm>
            <a:custGeom>
              <a:avLst/>
              <a:gdLst>
                <a:gd name="connsiteX0" fmla="*/ 222409 w 228600"/>
                <a:gd name="connsiteY0" fmla="*/ 114776 h 228600"/>
                <a:gd name="connsiteX1" fmla="*/ 114776 w 228600"/>
                <a:gd name="connsiteY1" fmla="*/ 222409 h 228600"/>
                <a:gd name="connsiteX2" fmla="*/ 7144 w 228600"/>
                <a:gd name="connsiteY2" fmla="*/ 114776 h 228600"/>
                <a:gd name="connsiteX3" fmla="*/ 114776 w 228600"/>
                <a:gd name="connsiteY3" fmla="*/ 7144 h 228600"/>
                <a:gd name="connsiteX4" fmla="*/ 222409 w 228600"/>
                <a:gd name="connsiteY4" fmla="*/ 11477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222409" y="114776"/>
                  </a:moveTo>
                  <a:cubicBezTo>
                    <a:pt x="222409" y="173831"/>
                    <a:pt x="173831" y="222409"/>
                    <a:pt x="114776" y="222409"/>
                  </a:cubicBezTo>
                  <a:cubicBezTo>
                    <a:pt x="55721" y="222409"/>
                    <a:pt x="7144" y="173831"/>
                    <a:pt x="7144" y="114776"/>
                  </a:cubicBezTo>
                  <a:cubicBezTo>
                    <a:pt x="7144" y="55721"/>
                    <a:pt x="55721" y="7144"/>
                    <a:pt x="114776" y="7144"/>
                  </a:cubicBezTo>
                  <a:cubicBezTo>
                    <a:pt x="174784" y="7144"/>
                    <a:pt x="222409" y="54769"/>
                    <a:pt x="222409" y="11477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7E12EC61-429B-9D85-D5D6-D8DA96CB0744}"/>
                </a:ext>
              </a:extLst>
            </p:cNvPr>
            <p:cNvSpPr/>
            <p:nvPr/>
          </p:nvSpPr>
          <p:spPr>
            <a:xfrm>
              <a:off x="5790723" y="3423761"/>
              <a:ext cx="561975" cy="504825"/>
            </a:xfrm>
            <a:custGeom>
              <a:avLst/>
              <a:gdLst>
                <a:gd name="connsiteX0" fmla="*/ 381476 w 561975"/>
                <a:gd name="connsiteY0" fmla="*/ 7144 h 504825"/>
                <a:gd name="connsiteX1" fmla="*/ 381476 w 561975"/>
                <a:gd name="connsiteY1" fmla="*/ 7144 h 504825"/>
                <a:gd name="connsiteX2" fmla="*/ 183356 w 561975"/>
                <a:gd name="connsiteY2" fmla="*/ 7144 h 504825"/>
                <a:gd name="connsiteX3" fmla="*/ 183356 w 561975"/>
                <a:gd name="connsiteY3" fmla="*/ 7144 h 504825"/>
                <a:gd name="connsiteX4" fmla="*/ 7144 w 561975"/>
                <a:gd name="connsiteY4" fmla="*/ 255746 h 504825"/>
                <a:gd name="connsiteX5" fmla="*/ 7144 w 561975"/>
                <a:gd name="connsiteY5" fmla="*/ 504349 h 504825"/>
                <a:gd name="connsiteX6" fmla="*/ 200501 w 561975"/>
                <a:gd name="connsiteY6" fmla="*/ 504349 h 504825"/>
                <a:gd name="connsiteX7" fmla="*/ 363379 w 561975"/>
                <a:gd name="connsiteY7" fmla="*/ 504349 h 504825"/>
                <a:gd name="connsiteX8" fmla="*/ 557689 w 561975"/>
                <a:gd name="connsiteY8" fmla="*/ 504349 h 504825"/>
                <a:gd name="connsiteX9" fmla="*/ 557689 w 561975"/>
                <a:gd name="connsiteY9" fmla="*/ 255746 h 504825"/>
                <a:gd name="connsiteX10" fmla="*/ 381476 w 561975"/>
                <a:gd name="connsiteY10" fmla="*/ 7144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1975" h="504825">
                  <a:moveTo>
                    <a:pt x="381476" y="7144"/>
                  </a:moveTo>
                  <a:lnTo>
                    <a:pt x="381476" y="7144"/>
                  </a:lnTo>
                  <a:lnTo>
                    <a:pt x="183356" y="7144"/>
                  </a:lnTo>
                  <a:lnTo>
                    <a:pt x="183356" y="7144"/>
                  </a:lnTo>
                  <a:cubicBezTo>
                    <a:pt x="86201" y="9049"/>
                    <a:pt x="7144" y="119539"/>
                    <a:pt x="7144" y="255746"/>
                  </a:cubicBezTo>
                  <a:lnTo>
                    <a:pt x="7144" y="504349"/>
                  </a:lnTo>
                  <a:lnTo>
                    <a:pt x="200501" y="504349"/>
                  </a:lnTo>
                  <a:lnTo>
                    <a:pt x="363379" y="504349"/>
                  </a:lnTo>
                  <a:lnTo>
                    <a:pt x="557689" y="504349"/>
                  </a:lnTo>
                  <a:lnTo>
                    <a:pt x="557689" y="255746"/>
                  </a:lnTo>
                  <a:cubicBezTo>
                    <a:pt x="557689" y="119539"/>
                    <a:pt x="478631" y="9049"/>
                    <a:pt x="381476" y="714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7B16ABB8-2F06-8CBA-0791-3C290891ADB9}"/>
                </a:ext>
              </a:extLst>
            </p:cNvPr>
            <p:cNvSpPr/>
            <p:nvPr/>
          </p:nvSpPr>
          <p:spPr>
            <a:xfrm>
              <a:off x="5790723" y="3661886"/>
              <a:ext cx="561975" cy="504825"/>
            </a:xfrm>
            <a:custGeom>
              <a:avLst/>
              <a:gdLst>
                <a:gd name="connsiteX0" fmla="*/ 352901 w 561975"/>
                <a:gd name="connsiteY0" fmla="*/ 504349 h 504825"/>
                <a:gd name="connsiteX1" fmla="*/ 381476 w 561975"/>
                <a:gd name="connsiteY1" fmla="*/ 504349 h 504825"/>
                <a:gd name="connsiteX2" fmla="*/ 221456 w 561975"/>
                <a:gd name="connsiteY2" fmla="*/ 504349 h 504825"/>
                <a:gd name="connsiteX3" fmla="*/ 211931 w 561975"/>
                <a:gd name="connsiteY3" fmla="*/ 504349 h 504825"/>
                <a:gd name="connsiteX4" fmla="*/ 7144 w 561975"/>
                <a:gd name="connsiteY4" fmla="*/ 255746 h 504825"/>
                <a:gd name="connsiteX5" fmla="*/ 7144 w 561975"/>
                <a:gd name="connsiteY5" fmla="*/ 7144 h 504825"/>
                <a:gd name="connsiteX6" fmla="*/ 200501 w 561975"/>
                <a:gd name="connsiteY6" fmla="*/ 7144 h 504825"/>
                <a:gd name="connsiteX7" fmla="*/ 363379 w 561975"/>
                <a:gd name="connsiteY7" fmla="*/ 7144 h 504825"/>
                <a:gd name="connsiteX8" fmla="*/ 557689 w 561975"/>
                <a:gd name="connsiteY8" fmla="*/ 7144 h 504825"/>
                <a:gd name="connsiteX9" fmla="*/ 557689 w 561975"/>
                <a:gd name="connsiteY9" fmla="*/ 255746 h 504825"/>
                <a:gd name="connsiteX10" fmla="*/ 352901 w 561975"/>
                <a:gd name="connsiteY10" fmla="*/ 504349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1975" h="504825">
                  <a:moveTo>
                    <a:pt x="352901" y="504349"/>
                  </a:moveTo>
                  <a:lnTo>
                    <a:pt x="381476" y="504349"/>
                  </a:lnTo>
                  <a:lnTo>
                    <a:pt x="221456" y="504349"/>
                  </a:lnTo>
                  <a:lnTo>
                    <a:pt x="211931" y="504349"/>
                  </a:lnTo>
                  <a:cubicBezTo>
                    <a:pt x="114776" y="502444"/>
                    <a:pt x="7144" y="391954"/>
                    <a:pt x="7144" y="255746"/>
                  </a:cubicBezTo>
                  <a:lnTo>
                    <a:pt x="7144" y="7144"/>
                  </a:lnTo>
                  <a:lnTo>
                    <a:pt x="200501" y="7144"/>
                  </a:lnTo>
                  <a:lnTo>
                    <a:pt x="363379" y="7144"/>
                  </a:lnTo>
                  <a:lnTo>
                    <a:pt x="557689" y="7144"/>
                  </a:lnTo>
                  <a:lnTo>
                    <a:pt x="557689" y="255746"/>
                  </a:lnTo>
                  <a:cubicBezTo>
                    <a:pt x="557689" y="391954"/>
                    <a:pt x="450056" y="502444"/>
                    <a:pt x="352901" y="50434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9">
              <a:extLst>
                <a:ext uri="{FF2B5EF4-FFF2-40B4-BE49-F238E27FC236}">
                  <a16:creationId xmlns:a16="http://schemas.microsoft.com/office/drawing/2014/main" id="{05A5B17C-BFB1-EFEE-D485-69C147929C9C}"/>
                </a:ext>
              </a:extLst>
            </p:cNvPr>
            <p:cNvSpPr/>
            <p:nvPr/>
          </p:nvSpPr>
          <p:spPr>
            <a:xfrm>
              <a:off x="6311741" y="3046571"/>
              <a:ext cx="152400" cy="228600"/>
            </a:xfrm>
            <a:custGeom>
              <a:avLst/>
              <a:gdLst>
                <a:gd name="connsiteX0" fmla="*/ 148114 w 152400"/>
                <a:gd name="connsiteY0" fmla="*/ 155734 h 228600"/>
                <a:gd name="connsiteX1" fmla="*/ 77629 w 152400"/>
                <a:gd name="connsiteY1" fmla="*/ 226219 h 228600"/>
                <a:gd name="connsiteX2" fmla="*/ 77629 w 152400"/>
                <a:gd name="connsiteY2" fmla="*/ 226219 h 228600"/>
                <a:gd name="connsiteX3" fmla="*/ 7144 w 152400"/>
                <a:gd name="connsiteY3" fmla="*/ 155734 h 228600"/>
                <a:gd name="connsiteX4" fmla="*/ 7144 w 152400"/>
                <a:gd name="connsiteY4" fmla="*/ 77629 h 228600"/>
                <a:gd name="connsiteX5" fmla="*/ 77629 w 152400"/>
                <a:gd name="connsiteY5" fmla="*/ 7144 h 228600"/>
                <a:gd name="connsiteX6" fmla="*/ 77629 w 152400"/>
                <a:gd name="connsiteY6" fmla="*/ 7144 h 228600"/>
                <a:gd name="connsiteX7" fmla="*/ 148114 w 152400"/>
                <a:gd name="connsiteY7" fmla="*/ 77629 h 228600"/>
                <a:gd name="connsiteX8" fmla="*/ 148114 w 152400"/>
                <a:gd name="connsiteY8" fmla="*/ 15573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" h="228600">
                  <a:moveTo>
                    <a:pt x="148114" y="155734"/>
                  </a:moveTo>
                  <a:cubicBezTo>
                    <a:pt x="148114" y="194786"/>
                    <a:pt x="116681" y="226219"/>
                    <a:pt x="77629" y="226219"/>
                  </a:cubicBezTo>
                  <a:lnTo>
                    <a:pt x="77629" y="226219"/>
                  </a:lnTo>
                  <a:cubicBezTo>
                    <a:pt x="38576" y="226219"/>
                    <a:pt x="7144" y="194786"/>
                    <a:pt x="7144" y="155734"/>
                  </a:cubicBezTo>
                  <a:lnTo>
                    <a:pt x="7144" y="77629"/>
                  </a:lnTo>
                  <a:cubicBezTo>
                    <a:pt x="7144" y="38576"/>
                    <a:pt x="38576" y="7144"/>
                    <a:pt x="77629" y="7144"/>
                  </a:cubicBezTo>
                  <a:lnTo>
                    <a:pt x="77629" y="7144"/>
                  </a:lnTo>
                  <a:cubicBezTo>
                    <a:pt x="116681" y="7144"/>
                    <a:pt x="148114" y="38576"/>
                    <a:pt x="148114" y="77629"/>
                  </a:cubicBezTo>
                  <a:lnTo>
                    <a:pt x="148114" y="155734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20">
              <a:extLst>
                <a:ext uri="{FF2B5EF4-FFF2-40B4-BE49-F238E27FC236}">
                  <a16:creationId xmlns:a16="http://schemas.microsoft.com/office/drawing/2014/main" id="{255425D9-7214-3FF9-394C-19AA82E6C3C6}"/>
                </a:ext>
              </a:extLst>
            </p:cNvPr>
            <p:cNvSpPr/>
            <p:nvPr/>
          </p:nvSpPr>
          <p:spPr>
            <a:xfrm>
              <a:off x="5679281" y="3046571"/>
              <a:ext cx="152400" cy="228600"/>
            </a:xfrm>
            <a:custGeom>
              <a:avLst/>
              <a:gdLst>
                <a:gd name="connsiteX0" fmla="*/ 148114 w 152400"/>
                <a:gd name="connsiteY0" fmla="*/ 155734 h 228600"/>
                <a:gd name="connsiteX1" fmla="*/ 77629 w 152400"/>
                <a:gd name="connsiteY1" fmla="*/ 226219 h 228600"/>
                <a:gd name="connsiteX2" fmla="*/ 77629 w 152400"/>
                <a:gd name="connsiteY2" fmla="*/ 226219 h 228600"/>
                <a:gd name="connsiteX3" fmla="*/ 7144 w 152400"/>
                <a:gd name="connsiteY3" fmla="*/ 155734 h 228600"/>
                <a:gd name="connsiteX4" fmla="*/ 7144 w 152400"/>
                <a:gd name="connsiteY4" fmla="*/ 77629 h 228600"/>
                <a:gd name="connsiteX5" fmla="*/ 77629 w 152400"/>
                <a:gd name="connsiteY5" fmla="*/ 7144 h 228600"/>
                <a:gd name="connsiteX6" fmla="*/ 77629 w 152400"/>
                <a:gd name="connsiteY6" fmla="*/ 7144 h 228600"/>
                <a:gd name="connsiteX7" fmla="*/ 148114 w 152400"/>
                <a:gd name="connsiteY7" fmla="*/ 77629 h 228600"/>
                <a:gd name="connsiteX8" fmla="*/ 148114 w 152400"/>
                <a:gd name="connsiteY8" fmla="*/ 15573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" h="228600">
                  <a:moveTo>
                    <a:pt x="148114" y="155734"/>
                  </a:moveTo>
                  <a:cubicBezTo>
                    <a:pt x="148114" y="194786"/>
                    <a:pt x="116681" y="226219"/>
                    <a:pt x="77629" y="226219"/>
                  </a:cubicBezTo>
                  <a:lnTo>
                    <a:pt x="77629" y="226219"/>
                  </a:lnTo>
                  <a:cubicBezTo>
                    <a:pt x="38576" y="226219"/>
                    <a:pt x="7144" y="194786"/>
                    <a:pt x="7144" y="155734"/>
                  </a:cubicBezTo>
                  <a:lnTo>
                    <a:pt x="7144" y="77629"/>
                  </a:lnTo>
                  <a:cubicBezTo>
                    <a:pt x="7144" y="38576"/>
                    <a:pt x="38576" y="7144"/>
                    <a:pt x="77629" y="7144"/>
                  </a:cubicBezTo>
                  <a:lnTo>
                    <a:pt x="77629" y="7144"/>
                  </a:lnTo>
                  <a:cubicBezTo>
                    <a:pt x="116681" y="7144"/>
                    <a:pt x="148114" y="38576"/>
                    <a:pt x="148114" y="77629"/>
                  </a:cubicBezTo>
                  <a:lnTo>
                    <a:pt x="148114" y="155734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21">
              <a:extLst>
                <a:ext uri="{FF2B5EF4-FFF2-40B4-BE49-F238E27FC236}">
                  <a16:creationId xmlns:a16="http://schemas.microsoft.com/office/drawing/2014/main" id="{4AA0B39E-7708-3695-E20D-C14559F4BC85}"/>
                </a:ext>
              </a:extLst>
            </p:cNvPr>
            <p:cNvSpPr/>
            <p:nvPr/>
          </p:nvSpPr>
          <p:spPr>
            <a:xfrm>
              <a:off x="5749766" y="2922746"/>
              <a:ext cx="638175" cy="466725"/>
            </a:xfrm>
            <a:custGeom>
              <a:avLst/>
              <a:gdLst>
                <a:gd name="connsiteX0" fmla="*/ 639604 w 638175"/>
                <a:gd name="connsiteY0" fmla="*/ 273844 h 466725"/>
                <a:gd name="connsiteX1" fmla="*/ 451009 w 638175"/>
                <a:gd name="connsiteY1" fmla="*/ 462439 h 466725"/>
                <a:gd name="connsiteX2" fmla="*/ 195739 w 638175"/>
                <a:gd name="connsiteY2" fmla="*/ 462439 h 466725"/>
                <a:gd name="connsiteX3" fmla="*/ 7144 w 638175"/>
                <a:gd name="connsiteY3" fmla="*/ 273844 h 466725"/>
                <a:gd name="connsiteX4" fmla="*/ 7144 w 638175"/>
                <a:gd name="connsiteY4" fmla="*/ 195739 h 466725"/>
                <a:gd name="connsiteX5" fmla="*/ 195739 w 638175"/>
                <a:gd name="connsiteY5" fmla="*/ 7144 h 466725"/>
                <a:gd name="connsiteX6" fmla="*/ 451009 w 638175"/>
                <a:gd name="connsiteY6" fmla="*/ 7144 h 466725"/>
                <a:gd name="connsiteX7" fmla="*/ 639604 w 638175"/>
                <a:gd name="connsiteY7" fmla="*/ 195739 h 466725"/>
                <a:gd name="connsiteX8" fmla="*/ 639604 w 638175"/>
                <a:gd name="connsiteY8" fmla="*/ 273844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466725">
                  <a:moveTo>
                    <a:pt x="639604" y="273844"/>
                  </a:moveTo>
                  <a:cubicBezTo>
                    <a:pt x="639604" y="377666"/>
                    <a:pt x="554831" y="462439"/>
                    <a:pt x="451009" y="462439"/>
                  </a:cubicBezTo>
                  <a:lnTo>
                    <a:pt x="195739" y="462439"/>
                  </a:lnTo>
                  <a:cubicBezTo>
                    <a:pt x="91916" y="462439"/>
                    <a:pt x="7144" y="377666"/>
                    <a:pt x="7144" y="273844"/>
                  </a:cubicBezTo>
                  <a:lnTo>
                    <a:pt x="7144" y="195739"/>
                  </a:lnTo>
                  <a:cubicBezTo>
                    <a:pt x="7144" y="91916"/>
                    <a:pt x="91916" y="7144"/>
                    <a:pt x="195739" y="7144"/>
                  </a:cubicBezTo>
                  <a:lnTo>
                    <a:pt x="451009" y="7144"/>
                  </a:lnTo>
                  <a:cubicBezTo>
                    <a:pt x="554831" y="7144"/>
                    <a:pt x="639604" y="91916"/>
                    <a:pt x="639604" y="195739"/>
                  </a:cubicBezTo>
                  <a:lnTo>
                    <a:pt x="639604" y="273844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2">
              <a:extLst>
                <a:ext uri="{FF2B5EF4-FFF2-40B4-BE49-F238E27FC236}">
                  <a16:creationId xmlns:a16="http://schemas.microsoft.com/office/drawing/2014/main" id="{FB1F8921-4E09-CC1F-9C05-B2366E1AEAB0}"/>
                </a:ext>
              </a:extLst>
            </p:cNvPr>
            <p:cNvSpPr/>
            <p:nvPr/>
          </p:nvSpPr>
          <p:spPr>
            <a:xfrm>
              <a:off x="5949791" y="2833211"/>
              <a:ext cx="228600" cy="95250"/>
            </a:xfrm>
            <a:custGeom>
              <a:avLst/>
              <a:gdLst>
                <a:gd name="connsiteX0" fmla="*/ 191929 w 228600"/>
                <a:gd name="connsiteY0" fmla="*/ 7144 h 95250"/>
                <a:gd name="connsiteX1" fmla="*/ 43339 w 228600"/>
                <a:gd name="connsiteY1" fmla="*/ 7144 h 95250"/>
                <a:gd name="connsiteX2" fmla="*/ 7144 w 228600"/>
                <a:gd name="connsiteY2" fmla="*/ 51911 h 95250"/>
                <a:gd name="connsiteX3" fmla="*/ 43339 w 228600"/>
                <a:gd name="connsiteY3" fmla="*/ 96679 h 95250"/>
                <a:gd name="connsiteX4" fmla="*/ 191929 w 228600"/>
                <a:gd name="connsiteY4" fmla="*/ 96679 h 95250"/>
                <a:gd name="connsiteX5" fmla="*/ 228124 w 228600"/>
                <a:gd name="connsiteY5" fmla="*/ 51911 h 95250"/>
                <a:gd name="connsiteX6" fmla="*/ 191929 w 228600"/>
                <a:gd name="connsiteY6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" h="95250">
                  <a:moveTo>
                    <a:pt x="191929" y="7144"/>
                  </a:moveTo>
                  <a:lnTo>
                    <a:pt x="43339" y="7144"/>
                  </a:lnTo>
                  <a:cubicBezTo>
                    <a:pt x="23336" y="7144"/>
                    <a:pt x="7144" y="27146"/>
                    <a:pt x="7144" y="51911"/>
                  </a:cubicBezTo>
                  <a:cubicBezTo>
                    <a:pt x="7144" y="76676"/>
                    <a:pt x="23336" y="96679"/>
                    <a:pt x="43339" y="96679"/>
                  </a:cubicBezTo>
                  <a:lnTo>
                    <a:pt x="191929" y="96679"/>
                  </a:lnTo>
                  <a:cubicBezTo>
                    <a:pt x="211931" y="96679"/>
                    <a:pt x="228124" y="76676"/>
                    <a:pt x="228124" y="51911"/>
                  </a:cubicBezTo>
                  <a:cubicBezTo>
                    <a:pt x="228124" y="27146"/>
                    <a:pt x="211931" y="7144"/>
                    <a:pt x="191929" y="714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3">
              <a:extLst>
                <a:ext uri="{FF2B5EF4-FFF2-40B4-BE49-F238E27FC236}">
                  <a16:creationId xmlns:a16="http://schemas.microsoft.com/office/drawing/2014/main" id="{38EBFC35-269D-9E18-33BA-502C8A960D16}"/>
                </a:ext>
              </a:extLst>
            </p:cNvPr>
            <p:cNvSpPr/>
            <p:nvPr/>
          </p:nvSpPr>
          <p:spPr>
            <a:xfrm>
              <a:off x="6037355" y="2683668"/>
              <a:ext cx="57150" cy="190500"/>
            </a:xfrm>
            <a:custGeom>
              <a:avLst/>
              <a:gdLst>
                <a:gd name="connsiteX0" fmla="*/ 21497 w 57150"/>
                <a:gd name="connsiteY0" fmla="*/ 35719 h 190500"/>
                <a:gd name="connsiteX1" fmla="*/ 7209 w 57150"/>
                <a:gd name="connsiteY1" fmla="*/ 158591 h 190500"/>
                <a:gd name="connsiteX2" fmla="*/ 28164 w 57150"/>
                <a:gd name="connsiteY2" fmla="*/ 189071 h 190500"/>
                <a:gd name="connsiteX3" fmla="*/ 50072 w 57150"/>
                <a:gd name="connsiteY3" fmla="*/ 159544 h 190500"/>
                <a:gd name="connsiteX4" fmla="*/ 43404 w 57150"/>
                <a:gd name="connsiteY4" fmla="*/ 37624 h 190500"/>
                <a:gd name="connsiteX5" fmla="*/ 33879 w 57150"/>
                <a:gd name="connsiteY5" fmla="*/ 7144 h 190500"/>
                <a:gd name="connsiteX6" fmla="*/ 21497 w 57150"/>
                <a:gd name="connsiteY6" fmla="*/ 3571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190500">
                  <a:moveTo>
                    <a:pt x="21497" y="35719"/>
                  </a:moveTo>
                  <a:lnTo>
                    <a:pt x="7209" y="158591"/>
                  </a:lnTo>
                  <a:cubicBezTo>
                    <a:pt x="6257" y="174784"/>
                    <a:pt x="15782" y="189071"/>
                    <a:pt x="28164" y="189071"/>
                  </a:cubicBezTo>
                  <a:cubicBezTo>
                    <a:pt x="39594" y="189071"/>
                    <a:pt x="50072" y="176689"/>
                    <a:pt x="50072" y="159544"/>
                  </a:cubicBezTo>
                  <a:lnTo>
                    <a:pt x="43404" y="37624"/>
                  </a:lnTo>
                  <a:cubicBezTo>
                    <a:pt x="44357" y="21431"/>
                    <a:pt x="45309" y="7144"/>
                    <a:pt x="33879" y="7144"/>
                  </a:cubicBezTo>
                  <a:cubicBezTo>
                    <a:pt x="21497" y="7144"/>
                    <a:pt x="22449" y="19526"/>
                    <a:pt x="21497" y="3571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4">
              <a:extLst>
                <a:ext uri="{FF2B5EF4-FFF2-40B4-BE49-F238E27FC236}">
                  <a16:creationId xmlns:a16="http://schemas.microsoft.com/office/drawing/2014/main" id="{8F614D28-783F-AB56-D588-A510D8A73D37}"/>
                </a:ext>
              </a:extLst>
            </p:cNvPr>
            <p:cNvSpPr/>
            <p:nvPr/>
          </p:nvSpPr>
          <p:spPr>
            <a:xfrm>
              <a:off x="5975508" y="3546561"/>
              <a:ext cx="47625" cy="47625"/>
            </a:xfrm>
            <a:custGeom>
              <a:avLst/>
              <a:gdLst>
                <a:gd name="connsiteX0" fmla="*/ 41434 w 47625"/>
                <a:gd name="connsiteY0" fmla="*/ 24361 h 47625"/>
                <a:gd name="connsiteX1" fmla="*/ 24289 w 47625"/>
                <a:gd name="connsiteY1" fmla="*/ 41506 h 47625"/>
                <a:gd name="connsiteX2" fmla="*/ 7144 w 47625"/>
                <a:gd name="connsiteY2" fmla="*/ 24361 h 47625"/>
                <a:gd name="connsiteX3" fmla="*/ 24289 w 47625"/>
                <a:gd name="connsiteY3" fmla="*/ 7216 h 47625"/>
                <a:gd name="connsiteX4" fmla="*/ 41434 w 47625"/>
                <a:gd name="connsiteY4" fmla="*/ 243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1434" y="24361"/>
                  </a:moveTo>
                  <a:cubicBezTo>
                    <a:pt x="41434" y="33886"/>
                    <a:pt x="33814" y="41506"/>
                    <a:pt x="24289" y="41506"/>
                  </a:cubicBezTo>
                  <a:cubicBezTo>
                    <a:pt x="14764" y="41506"/>
                    <a:pt x="7144" y="33886"/>
                    <a:pt x="7144" y="24361"/>
                  </a:cubicBezTo>
                  <a:cubicBezTo>
                    <a:pt x="7144" y="14836"/>
                    <a:pt x="14764" y="7216"/>
                    <a:pt x="24289" y="7216"/>
                  </a:cubicBezTo>
                  <a:cubicBezTo>
                    <a:pt x="32861" y="6264"/>
                    <a:pt x="41434" y="14836"/>
                    <a:pt x="41434" y="2436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5">
              <a:extLst>
                <a:ext uri="{FF2B5EF4-FFF2-40B4-BE49-F238E27FC236}">
                  <a16:creationId xmlns:a16="http://schemas.microsoft.com/office/drawing/2014/main" id="{4BD55B3F-8AA9-A2B6-FE04-6CD05703C2C7}"/>
                </a:ext>
              </a:extLst>
            </p:cNvPr>
            <p:cNvSpPr/>
            <p:nvPr/>
          </p:nvSpPr>
          <p:spPr>
            <a:xfrm>
              <a:off x="6029801" y="3546561"/>
              <a:ext cx="47625" cy="47625"/>
            </a:xfrm>
            <a:custGeom>
              <a:avLst/>
              <a:gdLst>
                <a:gd name="connsiteX0" fmla="*/ 41434 w 47625"/>
                <a:gd name="connsiteY0" fmla="*/ 24361 h 47625"/>
                <a:gd name="connsiteX1" fmla="*/ 24289 w 47625"/>
                <a:gd name="connsiteY1" fmla="*/ 41506 h 47625"/>
                <a:gd name="connsiteX2" fmla="*/ 7144 w 47625"/>
                <a:gd name="connsiteY2" fmla="*/ 24361 h 47625"/>
                <a:gd name="connsiteX3" fmla="*/ 24289 w 47625"/>
                <a:gd name="connsiteY3" fmla="*/ 7216 h 47625"/>
                <a:gd name="connsiteX4" fmla="*/ 41434 w 47625"/>
                <a:gd name="connsiteY4" fmla="*/ 243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1434" y="24361"/>
                  </a:moveTo>
                  <a:cubicBezTo>
                    <a:pt x="41434" y="33886"/>
                    <a:pt x="33814" y="41506"/>
                    <a:pt x="24289" y="41506"/>
                  </a:cubicBezTo>
                  <a:cubicBezTo>
                    <a:pt x="14764" y="41506"/>
                    <a:pt x="7144" y="33886"/>
                    <a:pt x="7144" y="24361"/>
                  </a:cubicBezTo>
                  <a:cubicBezTo>
                    <a:pt x="7144" y="14836"/>
                    <a:pt x="14764" y="7216"/>
                    <a:pt x="24289" y="7216"/>
                  </a:cubicBezTo>
                  <a:cubicBezTo>
                    <a:pt x="33814" y="6264"/>
                    <a:pt x="41434" y="14836"/>
                    <a:pt x="41434" y="2436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6">
              <a:extLst>
                <a:ext uri="{FF2B5EF4-FFF2-40B4-BE49-F238E27FC236}">
                  <a16:creationId xmlns:a16="http://schemas.microsoft.com/office/drawing/2014/main" id="{B70D858A-6073-0DDC-D877-38921304B5CE}"/>
                </a:ext>
              </a:extLst>
            </p:cNvPr>
            <p:cNvSpPr/>
            <p:nvPr/>
          </p:nvSpPr>
          <p:spPr>
            <a:xfrm>
              <a:off x="6081236" y="3546561"/>
              <a:ext cx="47625" cy="47625"/>
            </a:xfrm>
            <a:custGeom>
              <a:avLst/>
              <a:gdLst>
                <a:gd name="connsiteX0" fmla="*/ 41434 w 47625"/>
                <a:gd name="connsiteY0" fmla="*/ 24361 h 47625"/>
                <a:gd name="connsiteX1" fmla="*/ 24289 w 47625"/>
                <a:gd name="connsiteY1" fmla="*/ 41506 h 47625"/>
                <a:gd name="connsiteX2" fmla="*/ 7144 w 47625"/>
                <a:gd name="connsiteY2" fmla="*/ 24361 h 47625"/>
                <a:gd name="connsiteX3" fmla="*/ 24289 w 47625"/>
                <a:gd name="connsiteY3" fmla="*/ 7216 h 47625"/>
                <a:gd name="connsiteX4" fmla="*/ 41434 w 47625"/>
                <a:gd name="connsiteY4" fmla="*/ 243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1434" y="24361"/>
                  </a:moveTo>
                  <a:cubicBezTo>
                    <a:pt x="41434" y="33886"/>
                    <a:pt x="33814" y="41506"/>
                    <a:pt x="24289" y="41506"/>
                  </a:cubicBezTo>
                  <a:cubicBezTo>
                    <a:pt x="14764" y="41506"/>
                    <a:pt x="7144" y="33886"/>
                    <a:pt x="7144" y="24361"/>
                  </a:cubicBezTo>
                  <a:cubicBezTo>
                    <a:pt x="7144" y="14836"/>
                    <a:pt x="14764" y="7216"/>
                    <a:pt x="24289" y="7216"/>
                  </a:cubicBezTo>
                  <a:cubicBezTo>
                    <a:pt x="32861" y="6264"/>
                    <a:pt x="41434" y="14836"/>
                    <a:pt x="41434" y="2436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7">
              <a:extLst>
                <a:ext uri="{FF2B5EF4-FFF2-40B4-BE49-F238E27FC236}">
                  <a16:creationId xmlns:a16="http://schemas.microsoft.com/office/drawing/2014/main" id="{8B31B53B-2C92-68AF-F77B-6F580B4A031D}"/>
                </a:ext>
              </a:extLst>
            </p:cNvPr>
            <p:cNvSpPr/>
            <p:nvPr/>
          </p:nvSpPr>
          <p:spPr>
            <a:xfrm>
              <a:off x="6135528" y="3546561"/>
              <a:ext cx="47625" cy="47625"/>
            </a:xfrm>
            <a:custGeom>
              <a:avLst/>
              <a:gdLst>
                <a:gd name="connsiteX0" fmla="*/ 41434 w 47625"/>
                <a:gd name="connsiteY0" fmla="*/ 24361 h 47625"/>
                <a:gd name="connsiteX1" fmla="*/ 24289 w 47625"/>
                <a:gd name="connsiteY1" fmla="*/ 41506 h 47625"/>
                <a:gd name="connsiteX2" fmla="*/ 7144 w 47625"/>
                <a:gd name="connsiteY2" fmla="*/ 24361 h 47625"/>
                <a:gd name="connsiteX3" fmla="*/ 24289 w 47625"/>
                <a:gd name="connsiteY3" fmla="*/ 7216 h 47625"/>
                <a:gd name="connsiteX4" fmla="*/ 41434 w 47625"/>
                <a:gd name="connsiteY4" fmla="*/ 243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1434" y="24361"/>
                  </a:moveTo>
                  <a:cubicBezTo>
                    <a:pt x="41434" y="33886"/>
                    <a:pt x="33814" y="41506"/>
                    <a:pt x="24289" y="41506"/>
                  </a:cubicBezTo>
                  <a:cubicBezTo>
                    <a:pt x="14764" y="41506"/>
                    <a:pt x="7144" y="33886"/>
                    <a:pt x="7144" y="24361"/>
                  </a:cubicBezTo>
                  <a:cubicBezTo>
                    <a:pt x="7144" y="14836"/>
                    <a:pt x="14764" y="7216"/>
                    <a:pt x="24289" y="7216"/>
                  </a:cubicBezTo>
                  <a:cubicBezTo>
                    <a:pt x="33814" y="6264"/>
                    <a:pt x="41434" y="14836"/>
                    <a:pt x="41434" y="2436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8">
              <a:extLst>
                <a:ext uri="{FF2B5EF4-FFF2-40B4-BE49-F238E27FC236}">
                  <a16:creationId xmlns:a16="http://schemas.microsoft.com/office/drawing/2014/main" id="{98677DB2-D3CC-E29F-1D66-60226D75CC2A}"/>
                </a:ext>
              </a:extLst>
            </p:cNvPr>
            <p:cNvSpPr/>
            <p:nvPr/>
          </p:nvSpPr>
          <p:spPr>
            <a:xfrm>
              <a:off x="5829776" y="3046571"/>
              <a:ext cx="485775" cy="161925"/>
            </a:xfrm>
            <a:custGeom>
              <a:avLst/>
              <a:gdLst>
                <a:gd name="connsiteX0" fmla="*/ 401479 w 485775"/>
                <a:gd name="connsiteY0" fmla="*/ 7144 h 161925"/>
                <a:gd name="connsiteX1" fmla="*/ 84296 w 485775"/>
                <a:gd name="connsiteY1" fmla="*/ 7144 h 161925"/>
                <a:gd name="connsiteX2" fmla="*/ 7144 w 485775"/>
                <a:gd name="connsiteY2" fmla="*/ 84296 h 161925"/>
                <a:gd name="connsiteX3" fmla="*/ 84296 w 485775"/>
                <a:gd name="connsiteY3" fmla="*/ 161449 h 161925"/>
                <a:gd name="connsiteX4" fmla="*/ 401479 w 485775"/>
                <a:gd name="connsiteY4" fmla="*/ 161449 h 161925"/>
                <a:gd name="connsiteX5" fmla="*/ 478631 w 485775"/>
                <a:gd name="connsiteY5" fmla="*/ 84296 h 161925"/>
                <a:gd name="connsiteX6" fmla="*/ 401479 w 485775"/>
                <a:gd name="connsiteY6" fmla="*/ 71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" h="161925">
                  <a:moveTo>
                    <a:pt x="401479" y="7144"/>
                  </a:moveTo>
                  <a:lnTo>
                    <a:pt x="84296" y="7144"/>
                  </a:lnTo>
                  <a:cubicBezTo>
                    <a:pt x="41434" y="7144"/>
                    <a:pt x="7144" y="41434"/>
                    <a:pt x="7144" y="84296"/>
                  </a:cubicBezTo>
                  <a:cubicBezTo>
                    <a:pt x="7144" y="127159"/>
                    <a:pt x="41434" y="161449"/>
                    <a:pt x="84296" y="161449"/>
                  </a:cubicBezTo>
                  <a:lnTo>
                    <a:pt x="401479" y="161449"/>
                  </a:lnTo>
                  <a:cubicBezTo>
                    <a:pt x="444341" y="161449"/>
                    <a:pt x="478631" y="127159"/>
                    <a:pt x="478631" y="84296"/>
                  </a:cubicBezTo>
                  <a:cubicBezTo>
                    <a:pt x="478631" y="41434"/>
                    <a:pt x="444341" y="7144"/>
                    <a:pt x="401479" y="714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9">
              <a:extLst>
                <a:ext uri="{FF2B5EF4-FFF2-40B4-BE49-F238E27FC236}">
                  <a16:creationId xmlns:a16="http://schemas.microsoft.com/office/drawing/2014/main" id="{EFAA2F6A-0284-96C7-BC44-8CE24F88FB13}"/>
                </a:ext>
              </a:extLst>
            </p:cNvPr>
            <p:cNvSpPr/>
            <p:nvPr/>
          </p:nvSpPr>
          <p:spPr>
            <a:xfrm>
              <a:off x="5923121" y="3090386"/>
              <a:ext cx="57150" cy="57150"/>
            </a:xfrm>
            <a:custGeom>
              <a:avLst/>
              <a:gdLst>
                <a:gd name="connsiteX0" fmla="*/ 56674 w 57150"/>
                <a:gd name="connsiteY0" fmla="*/ 31909 h 57150"/>
                <a:gd name="connsiteX1" fmla="*/ 31909 w 57150"/>
                <a:gd name="connsiteY1" fmla="*/ 56674 h 57150"/>
                <a:gd name="connsiteX2" fmla="*/ 7144 w 57150"/>
                <a:gd name="connsiteY2" fmla="*/ 31909 h 57150"/>
                <a:gd name="connsiteX3" fmla="*/ 31909 w 57150"/>
                <a:gd name="connsiteY3" fmla="*/ 7144 h 57150"/>
                <a:gd name="connsiteX4" fmla="*/ 56674 w 57150"/>
                <a:gd name="connsiteY4" fmla="*/ 3190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6674" y="31909"/>
                  </a:moveTo>
                  <a:cubicBezTo>
                    <a:pt x="56674" y="46196"/>
                    <a:pt x="45244" y="56674"/>
                    <a:pt x="31909" y="56674"/>
                  </a:cubicBezTo>
                  <a:cubicBezTo>
                    <a:pt x="17621" y="56674"/>
                    <a:pt x="7144" y="45244"/>
                    <a:pt x="7144" y="31909"/>
                  </a:cubicBezTo>
                  <a:cubicBezTo>
                    <a:pt x="7144" y="17621"/>
                    <a:pt x="18574" y="7144"/>
                    <a:pt x="31909" y="7144"/>
                  </a:cubicBezTo>
                  <a:cubicBezTo>
                    <a:pt x="45244" y="7144"/>
                    <a:pt x="56674" y="18574"/>
                    <a:pt x="56674" y="3190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0">
              <a:extLst>
                <a:ext uri="{FF2B5EF4-FFF2-40B4-BE49-F238E27FC236}">
                  <a16:creationId xmlns:a16="http://schemas.microsoft.com/office/drawing/2014/main" id="{B5F0BEB5-55E4-95A8-A438-7BBCE4571F26}"/>
                </a:ext>
              </a:extLst>
            </p:cNvPr>
            <p:cNvSpPr/>
            <p:nvPr/>
          </p:nvSpPr>
          <p:spPr>
            <a:xfrm>
              <a:off x="6164103" y="3090386"/>
              <a:ext cx="57150" cy="57150"/>
            </a:xfrm>
            <a:custGeom>
              <a:avLst/>
              <a:gdLst>
                <a:gd name="connsiteX0" fmla="*/ 56674 w 57150"/>
                <a:gd name="connsiteY0" fmla="*/ 31909 h 57150"/>
                <a:gd name="connsiteX1" fmla="*/ 31909 w 57150"/>
                <a:gd name="connsiteY1" fmla="*/ 56674 h 57150"/>
                <a:gd name="connsiteX2" fmla="*/ 7144 w 57150"/>
                <a:gd name="connsiteY2" fmla="*/ 31909 h 57150"/>
                <a:gd name="connsiteX3" fmla="*/ 31909 w 57150"/>
                <a:gd name="connsiteY3" fmla="*/ 7144 h 57150"/>
                <a:gd name="connsiteX4" fmla="*/ 56674 w 57150"/>
                <a:gd name="connsiteY4" fmla="*/ 3190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6674" y="31909"/>
                  </a:moveTo>
                  <a:cubicBezTo>
                    <a:pt x="56674" y="46196"/>
                    <a:pt x="45244" y="56674"/>
                    <a:pt x="31909" y="56674"/>
                  </a:cubicBezTo>
                  <a:cubicBezTo>
                    <a:pt x="17621" y="56674"/>
                    <a:pt x="7144" y="45244"/>
                    <a:pt x="7144" y="31909"/>
                  </a:cubicBezTo>
                  <a:cubicBezTo>
                    <a:pt x="7144" y="17621"/>
                    <a:pt x="18574" y="7144"/>
                    <a:pt x="31909" y="7144"/>
                  </a:cubicBezTo>
                  <a:cubicBezTo>
                    <a:pt x="45244" y="7144"/>
                    <a:pt x="56674" y="18574"/>
                    <a:pt x="56674" y="3190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1">
              <a:extLst>
                <a:ext uri="{FF2B5EF4-FFF2-40B4-BE49-F238E27FC236}">
                  <a16:creationId xmlns:a16="http://schemas.microsoft.com/office/drawing/2014/main" id="{28170D55-714D-9627-DE2A-637BC579C6B7}"/>
                </a:ext>
              </a:extLst>
            </p:cNvPr>
            <p:cNvSpPr/>
            <p:nvPr/>
          </p:nvSpPr>
          <p:spPr>
            <a:xfrm>
              <a:off x="5936456" y="3367563"/>
              <a:ext cx="276225" cy="66675"/>
            </a:xfrm>
            <a:custGeom>
              <a:avLst/>
              <a:gdLst>
                <a:gd name="connsiteX0" fmla="*/ 273844 w 276225"/>
                <a:gd name="connsiteY0" fmla="*/ 35719 h 66675"/>
                <a:gd name="connsiteX1" fmla="*/ 245269 w 276225"/>
                <a:gd name="connsiteY1" fmla="*/ 64294 h 66675"/>
                <a:gd name="connsiteX2" fmla="*/ 35719 w 276225"/>
                <a:gd name="connsiteY2" fmla="*/ 64294 h 66675"/>
                <a:gd name="connsiteX3" fmla="*/ 7144 w 276225"/>
                <a:gd name="connsiteY3" fmla="*/ 35719 h 66675"/>
                <a:gd name="connsiteX4" fmla="*/ 7144 w 276225"/>
                <a:gd name="connsiteY4" fmla="*/ 35719 h 66675"/>
                <a:gd name="connsiteX5" fmla="*/ 35719 w 276225"/>
                <a:gd name="connsiteY5" fmla="*/ 7144 h 66675"/>
                <a:gd name="connsiteX6" fmla="*/ 245269 w 276225"/>
                <a:gd name="connsiteY6" fmla="*/ 7144 h 66675"/>
                <a:gd name="connsiteX7" fmla="*/ 273844 w 276225"/>
                <a:gd name="connsiteY7" fmla="*/ 35719 h 66675"/>
                <a:gd name="connsiteX8" fmla="*/ 273844 w 276225"/>
                <a:gd name="connsiteY8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" h="66675">
                  <a:moveTo>
                    <a:pt x="273844" y="35719"/>
                  </a:moveTo>
                  <a:cubicBezTo>
                    <a:pt x="273844" y="50959"/>
                    <a:pt x="261461" y="64294"/>
                    <a:pt x="245269" y="64294"/>
                  </a:cubicBezTo>
                  <a:lnTo>
                    <a:pt x="35719" y="64294"/>
                  </a:lnTo>
                  <a:cubicBezTo>
                    <a:pt x="20479" y="64294"/>
                    <a:pt x="7144" y="51911"/>
                    <a:pt x="7144" y="35719"/>
                  </a:cubicBezTo>
                  <a:lnTo>
                    <a:pt x="7144" y="35719"/>
                  </a:lnTo>
                  <a:cubicBezTo>
                    <a:pt x="7144" y="20479"/>
                    <a:pt x="19526" y="7144"/>
                    <a:pt x="35719" y="7144"/>
                  </a:cubicBezTo>
                  <a:lnTo>
                    <a:pt x="245269" y="7144"/>
                  </a:lnTo>
                  <a:cubicBezTo>
                    <a:pt x="260509" y="7144"/>
                    <a:pt x="273844" y="19526"/>
                    <a:pt x="273844" y="35719"/>
                  </a:cubicBezTo>
                  <a:lnTo>
                    <a:pt x="273844" y="35719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2">
              <a:extLst>
                <a:ext uri="{FF2B5EF4-FFF2-40B4-BE49-F238E27FC236}">
                  <a16:creationId xmlns:a16="http://schemas.microsoft.com/office/drawing/2014/main" id="{72B8C080-0F0E-BBAF-3A1B-7B34CD6A13AF}"/>
                </a:ext>
              </a:extLst>
            </p:cNvPr>
            <p:cNvSpPr/>
            <p:nvPr/>
          </p:nvSpPr>
          <p:spPr>
            <a:xfrm>
              <a:off x="5853588" y="3629501"/>
              <a:ext cx="438150" cy="304800"/>
            </a:xfrm>
            <a:custGeom>
              <a:avLst/>
              <a:gdLst>
                <a:gd name="connsiteX0" fmla="*/ 392906 w 438150"/>
                <a:gd name="connsiteY0" fmla="*/ 298609 h 304800"/>
                <a:gd name="connsiteX1" fmla="*/ 48101 w 438150"/>
                <a:gd name="connsiteY1" fmla="*/ 298609 h 304800"/>
                <a:gd name="connsiteX2" fmla="*/ 7144 w 438150"/>
                <a:gd name="connsiteY2" fmla="*/ 257651 h 304800"/>
                <a:gd name="connsiteX3" fmla="*/ 7144 w 438150"/>
                <a:gd name="connsiteY3" fmla="*/ 48101 h 304800"/>
                <a:gd name="connsiteX4" fmla="*/ 48101 w 438150"/>
                <a:gd name="connsiteY4" fmla="*/ 7144 h 304800"/>
                <a:gd name="connsiteX5" fmla="*/ 393859 w 438150"/>
                <a:gd name="connsiteY5" fmla="*/ 7144 h 304800"/>
                <a:gd name="connsiteX6" fmla="*/ 434816 w 438150"/>
                <a:gd name="connsiteY6" fmla="*/ 48101 h 304800"/>
                <a:gd name="connsiteX7" fmla="*/ 434816 w 438150"/>
                <a:gd name="connsiteY7" fmla="*/ 257651 h 304800"/>
                <a:gd name="connsiteX8" fmla="*/ 392906 w 438150"/>
                <a:gd name="connsiteY8" fmla="*/ 298609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8150" h="304800">
                  <a:moveTo>
                    <a:pt x="392906" y="298609"/>
                  </a:moveTo>
                  <a:lnTo>
                    <a:pt x="48101" y="298609"/>
                  </a:lnTo>
                  <a:cubicBezTo>
                    <a:pt x="26194" y="298609"/>
                    <a:pt x="7144" y="280511"/>
                    <a:pt x="7144" y="257651"/>
                  </a:cubicBezTo>
                  <a:lnTo>
                    <a:pt x="7144" y="48101"/>
                  </a:lnTo>
                  <a:cubicBezTo>
                    <a:pt x="7144" y="26194"/>
                    <a:pt x="25241" y="7144"/>
                    <a:pt x="48101" y="7144"/>
                  </a:cubicBezTo>
                  <a:lnTo>
                    <a:pt x="393859" y="7144"/>
                  </a:lnTo>
                  <a:cubicBezTo>
                    <a:pt x="415766" y="7144"/>
                    <a:pt x="434816" y="25241"/>
                    <a:pt x="434816" y="48101"/>
                  </a:cubicBezTo>
                  <a:lnTo>
                    <a:pt x="434816" y="257651"/>
                  </a:lnTo>
                  <a:cubicBezTo>
                    <a:pt x="433864" y="280511"/>
                    <a:pt x="414814" y="298609"/>
                    <a:pt x="392906" y="29860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Cloud Callout 30">
            <a:extLst>
              <a:ext uri="{FF2B5EF4-FFF2-40B4-BE49-F238E27FC236}">
                <a16:creationId xmlns:a16="http://schemas.microsoft.com/office/drawing/2014/main" id="{C7BCE2B8-B8CF-D925-3C1B-48A434F0477B}"/>
              </a:ext>
            </a:extLst>
          </p:cNvPr>
          <p:cNvSpPr/>
          <p:nvPr/>
        </p:nvSpPr>
        <p:spPr>
          <a:xfrm>
            <a:off x="162261" y="1728067"/>
            <a:ext cx="2024091" cy="1828800"/>
          </a:xfrm>
          <a:prstGeom prst="cloudCallout">
            <a:avLst>
              <a:gd name="adj1" fmla="val 70990"/>
              <a:gd name="adj2" fmla="val 112130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/>
              <a:t>Poučevanje O </a:t>
            </a:r>
          </a:p>
          <a:p>
            <a:pPr algn="ctr"/>
            <a:r>
              <a:rPr lang="sl-SI"/>
              <a:t>umetni inteligenci</a:t>
            </a:r>
          </a:p>
        </p:txBody>
      </p:sp>
    </p:spTree>
    <p:extLst>
      <p:ext uri="{BB962C8B-B14F-4D97-AF65-F5344CB8AC3E}">
        <p14:creationId xmlns:p14="http://schemas.microsoft.com/office/powerpoint/2010/main" val="4094026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7C3F8B-2FBD-9785-0B95-C97DC3D31A75}"/>
              </a:ext>
            </a:extLst>
          </p:cNvPr>
          <p:cNvSpPr/>
          <p:nvPr/>
        </p:nvSpPr>
        <p:spPr>
          <a:xfrm>
            <a:off x="0" y="0"/>
            <a:ext cx="12192000" cy="14702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A6B9EA-1409-1D26-EE13-34310F38D3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121920" tIns="60960" rIns="121920" bIns="60960" rtlCol="0" anchor="ctr">
            <a:normAutofit lnSpcReduction="10000"/>
          </a:bodyPr>
          <a:lstStyle/>
          <a:p>
            <a:r>
              <a:rPr lang="en-US" err="1">
                <a:cs typeface="Arial"/>
              </a:rPr>
              <a:t>Preskusimo</a:t>
            </a:r>
            <a:r>
              <a:rPr lang="en-US">
                <a:cs typeface="Arial"/>
              </a:rPr>
              <a:t> primer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FB335-1EFF-71F0-07AC-40BC112E2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8423"/>
            <a:ext cx="6350000" cy="3241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EF4052-6C58-A5A2-21FE-224F625E9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739" y="2749825"/>
            <a:ext cx="6350000" cy="382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49D1E6-31D2-09DB-DA99-49DC698E8E2C}"/>
              </a:ext>
            </a:extLst>
          </p:cNvPr>
          <p:cNvSpPr/>
          <p:nvPr/>
        </p:nvSpPr>
        <p:spPr>
          <a:xfrm>
            <a:off x="0" y="0"/>
            <a:ext cx="12192000" cy="14702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98B728-C62C-4556-605E-9BEECC263A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48804"/>
            <a:ext cx="6578929" cy="1064968"/>
          </a:xfrm>
        </p:spPr>
        <p:txBody>
          <a:bodyPr vert="horz" lIns="121920" tIns="60960" rIns="121920" bIns="60960" rtlCol="0" anchor="ctr">
            <a:normAutofit fontScale="85000" lnSpcReduction="20000"/>
          </a:bodyPr>
          <a:lstStyle/>
          <a:p>
            <a:r>
              <a:rPr lang="en-US">
                <a:cs typeface="Arial"/>
              </a:rPr>
              <a:t>Ali </a:t>
            </a:r>
            <a:r>
              <a:rPr lang="en-US" err="1">
                <a:cs typeface="Arial"/>
              </a:rPr>
              <a:t>lahko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na</a:t>
            </a:r>
            <a:r>
              <a:rPr lang="en-US">
                <a:cs typeface="Arial"/>
              </a:rPr>
              <a:t> SEŠG </a:t>
            </a:r>
            <a:r>
              <a:rPr lang="en-US" err="1">
                <a:cs typeface="Arial"/>
              </a:rPr>
              <a:t>uporabljamo</a:t>
            </a:r>
            <a:r>
              <a:rPr lang="en-US">
                <a:cs typeface="Arial"/>
              </a:rPr>
              <a:t> GUI?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3AD6D4-DAAB-40DF-630A-7B0E85E8C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753" y="0"/>
            <a:ext cx="3905351" cy="6858000"/>
          </a:xfrm>
          <a:prstGeom prst="rect">
            <a:avLst/>
          </a:prstGeom>
        </p:spPr>
      </p:pic>
      <p:pic>
        <p:nvPicPr>
          <p:cNvPr id="3" name="Picture 2" descr="A paper with text on it&#10;&#10;AI-generated content may be incorrect.">
            <a:extLst>
              <a:ext uri="{FF2B5EF4-FFF2-40B4-BE49-F238E27FC236}">
                <a16:creationId xmlns:a16="http://schemas.microsoft.com/office/drawing/2014/main" id="{709F59F6-D0A6-0443-7A2A-96D035258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10" y="1244058"/>
            <a:ext cx="3905351" cy="56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22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54C497-84DE-AD2F-ECCE-A51C10C548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121920" tIns="60960" rIns="121920" bIns="60960" rtlCol="0" anchor="ctr">
            <a:normAutofit lnSpcReduction="10000"/>
          </a:bodyPr>
          <a:lstStyle/>
          <a:p>
            <a:r>
              <a:rPr lang="en-US" err="1">
                <a:cs typeface="Arial"/>
              </a:rPr>
              <a:t>Domača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naloga</a:t>
            </a:r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5551F-A9A3-9AC3-B84C-31F15072BB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121920" tIns="60960" rIns="121920" bIns="60960" rtlCol="0" anchor="ctr">
            <a:normAutofit/>
          </a:bodyPr>
          <a:lstStyle/>
          <a:p>
            <a:r>
              <a:rPr lang="en-US" err="1">
                <a:cs typeface="Arial"/>
              </a:rPr>
              <a:t>Nalogo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oddaj</a:t>
            </a:r>
            <a:r>
              <a:rPr lang="en-US">
                <a:cs typeface="Arial"/>
              </a:rPr>
              <a:t> v SU do </a:t>
            </a:r>
            <a:r>
              <a:rPr lang="en-US" err="1">
                <a:cs typeface="Arial"/>
              </a:rPr>
              <a:t>nedelje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zvečer</a:t>
            </a:r>
            <a:r>
              <a:rPr lang="en-US">
                <a:cs typeface="Arial"/>
              </a:rPr>
              <a:t>.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0B85B-E2FF-7284-BDB6-0EDAAF599B3C}"/>
              </a:ext>
            </a:extLst>
          </p:cNvPr>
          <p:cNvSpPr txBox="1"/>
          <p:nvPr/>
        </p:nvSpPr>
        <p:spPr>
          <a:xfrm>
            <a:off x="2704705" y="1858546"/>
            <a:ext cx="6003012" cy="51090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82396" indent="-682396">
              <a:buFont typeface="+mj-lt"/>
              <a:buAutoNum type="arabicPeriod"/>
            </a:pPr>
            <a:r>
              <a:rPr lang="sl-SI" sz="2400" dirty="0">
                <a:solidFill>
                  <a:schemeClr val="accent1"/>
                </a:solidFill>
                <a:latin typeface="Aptos"/>
              </a:rPr>
              <a:t>Delo nadaljuješ na svojem originalnem besedilu. </a:t>
            </a:r>
            <a:r>
              <a:rPr lang="sl-SI" sz="2400" b="1" dirty="0">
                <a:solidFill>
                  <a:schemeClr val="accent1"/>
                </a:solidFill>
                <a:latin typeface="Aptos"/>
              </a:rPr>
              <a:t>Preveri </a:t>
            </a:r>
            <a:r>
              <a:rPr lang="sl-SI" sz="2400" dirty="0">
                <a:solidFill>
                  <a:schemeClr val="accent1"/>
                </a:solidFill>
                <a:latin typeface="Aptos"/>
              </a:rPr>
              <a:t>5 dejstev, trditev... ki si jih s pomočjo UI zapisal ter jih potrdi oz. zavrzi z ustreznimi viri. </a:t>
            </a:r>
            <a:endParaRPr lang="en-US" sz="2400" dirty="0">
              <a:solidFill>
                <a:schemeClr val="accent1"/>
              </a:solidFill>
              <a:latin typeface="Arial"/>
              <a:cs typeface="Arial"/>
            </a:endParaRPr>
          </a:p>
          <a:p>
            <a:pPr marL="682396" indent="-682396">
              <a:buAutoNum type="arabicPeriod"/>
            </a:pPr>
            <a:r>
              <a:rPr lang="sl-SI" sz="2400" dirty="0">
                <a:solidFill>
                  <a:schemeClr val="accent1"/>
                </a:solidFill>
                <a:latin typeface="Aptos"/>
              </a:rPr>
              <a:t>Vsaj en vir mora biti v fizični obliki (natisnjena knjiga, revija...)  ostali so lahko spletni.</a:t>
            </a:r>
          </a:p>
          <a:p>
            <a:pPr marL="682396" indent="-682396">
              <a:buAutoNum type="arabicPeriod"/>
            </a:pPr>
            <a:r>
              <a:rPr lang="sl-SI" sz="2400" dirty="0">
                <a:solidFill>
                  <a:schemeClr val="accent1"/>
                </a:solidFill>
                <a:latin typeface="Aptos"/>
              </a:rPr>
              <a:t>Vire pravilno navedi (kot smo se učili v 1. letniku. Pomagaš si lahko z </a:t>
            </a:r>
            <a:r>
              <a:rPr lang="sl-SI" sz="1200" dirty="0">
                <a:solidFill>
                  <a:schemeClr val="accent1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https://www.ses-mb.si/images/o_soli/obrazci/Priproc%E2%95%A0%D0%9Cnik_seminarske_naloge_APA_posodabljanje_V2.docx.pdf</a:t>
            </a:r>
            <a:r>
              <a:rPr lang="sl-SI" sz="240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sl-SI" sz="2400" dirty="0">
                <a:solidFill>
                  <a:schemeClr val="accent1"/>
                </a:solidFill>
                <a:latin typeface="Aptos"/>
              </a:rPr>
              <a:t>. </a:t>
            </a:r>
            <a:endParaRPr lang="en-US" sz="2400" dirty="0">
              <a:solidFill>
                <a:schemeClr val="accent1"/>
              </a:solidFill>
              <a:latin typeface="Arial"/>
              <a:cs typeface="Arial"/>
            </a:endParaRPr>
          </a:p>
          <a:p>
            <a:pPr marL="682396" indent="-682396">
              <a:buAutoNum type="arabicPeriod"/>
            </a:pPr>
            <a:r>
              <a:rPr lang="sl-SI" sz="2400" dirty="0">
                <a:solidFill>
                  <a:schemeClr val="accent1"/>
                </a:solidFill>
                <a:latin typeface="Aptos"/>
              </a:rPr>
              <a:t>Dopolnjen dokument (tokrat mu dodaj tudi naslovnico) oddaj v spletno učilnico. </a:t>
            </a:r>
            <a:endParaRPr lang="en-US" sz="2400" dirty="0">
              <a:solidFill>
                <a:schemeClr val="accent1"/>
              </a:solidFill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46ED4B-638D-56A0-79DE-CF95945A0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593" y="382162"/>
            <a:ext cx="1267376" cy="1113925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170B971-FBA4-2CA1-83F8-0CA4FF04226A}"/>
              </a:ext>
            </a:extLst>
          </p:cNvPr>
          <p:cNvGrpSpPr/>
          <p:nvPr/>
        </p:nvGrpSpPr>
        <p:grpSpPr>
          <a:xfrm>
            <a:off x="1805857" y="5365535"/>
            <a:ext cx="1133768" cy="1343986"/>
            <a:chOff x="5369718" y="2683668"/>
            <a:chExt cx="1452563" cy="1595377"/>
          </a:xfrm>
        </p:grpSpPr>
        <p:sp>
          <p:nvSpPr>
            <p:cNvPr id="7" name="Freeform: Shape 7">
              <a:extLst>
                <a:ext uri="{FF2B5EF4-FFF2-40B4-BE49-F238E27FC236}">
                  <a16:creationId xmlns:a16="http://schemas.microsoft.com/office/drawing/2014/main" id="{8C23237E-6772-5A7B-9F09-D67F0EE1375A}"/>
                </a:ext>
              </a:extLst>
            </p:cNvPr>
            <p:cNvSpPr/>
            <p:nvPr/>
          </p:nvSpPr>
          <p:spPr>
            <a:xfrm>
              <a:off x="6075509" y="4015008"/>
              <a:ext cx="264037" cy="264037"/>
            </a:xfrm>
            <a:custGeom>
              <a:avLst/>
              <a:gdLst>
                <a:gd name="connsiteX0" fmla="*/ 7144 w 228600"/>
                <a:gd name="connsiteY0" fmla="*/ 114776 h 228600"/>
                <a:gd name="connsiteX1" fmla="*/ 114776 w 228600"/>
                <a:gd name="connsiteY1" fmla="*/ 222409 h 228600"/>
                <a:gd name="connsiteX2" fmla="*/ 222409 w 228600"/>
                <a:gd name="connsiteY2" fmla="*/ 114776 h 228600"/>
                <a:gd name="connsiteX3" fmla="*/ 114776 w 228600"/>
                <a:gd name="connsiteY3" fmla="*/ 7144 h 228600"/>
                <a:gd name="connsiteX4" fmla="*/ 7144 w 228600"/>
                <a:gd name="connsiteY4" fmla="*/ 11477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7144" y="114776"/>
                  </a:moveTo>
                  <a:cubicBezTo>
                    <a:pt x="7144" y="173831"/>
                    <a:pt x="55721" y="222409"/>
                    <a:pt x="114776" y="222409"/>
                  </a:cubicBezTo>
                  <a:cubicBezTo>
                    <a:pt x="173831" y="222409"/>
                    <a:pt x="222409" y="173831"/>
                    <a:pt x="222409" y="114776"/>
                  </a:cubicBezTo>
                  <a:cubicBezTo>
                    <a:pt x="222409" y="55721"/>
                    <a:pt x="173831" y="7144"/>
                    <a:pt x="114776" y="7144"/>
                  </a:cubicBezTo>
                  <a:cubicBezTo>
                    <a:pt x="54769" y="7144"/>
                    <a:pt x="7144" y="54769"/>
                    <a:pt x="7144" y="11477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ED1CD384-869F-40B9-C35E-A42AD9D7DE86}"/>
                </a:ext>
              </a:extLst>
            </p:cNvPr>
            <p:cNvSpPr/>
            <p:nvPr/>
          </p:nvSpPr>
          <p:spPr>
            <a:xfrm>
              <a:off x="5820521" y="4015008"/>
              <a:ext cx="264037" cy="264037"/>
            </a:xfrm>
            <a:custGeom>
              <a:avLst/>
              <a:gdLst>
                <a:gd name="connsiteX0" fmla="*/ 222409 w 228600"/>
                <a:gd name="connsiteY0" fmla="*/ 114776 h 228600"/>
                <a:gd name="connsiteX1" fmla="*/ 114776 w 228600"/>
                <a:gd name="connsiteY1" fmla="*/ 222409 h 228600"/>
                <a:gd name="connsiteX2" fmla="*/ 7144 w 228600"/>
                <a:gd name="connsiteY2" fmla="*/ 114776 h 228600"/>
                <a:gd name="connsiteX3" fmla="*/ 114776 w 228600"/>
                <a:gd name="connsiteY3" fmla="*/ 7144 h 228600"/>
                <a:gd name="connsiteX4" fmla="*/ 222409 w 228600"/>
                <a:gd name="connsiteY4" fmla="*/ 11477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222409" y="114776"/>
                  </a:moveTo>
                  <a:cubicBezTo>
                    <a:pt x="222409" y="173831"/>
                    <a:pt x="173831" y="222409"/>
                    <a:pt x="114776" y="222409"/>
                  </a:cubicBezTo>
                  <a:cubicBezTo>
                    <a:pt x="55721" y="222409"/>
                    <a:pt x="7144" y="173831"/>
                    <a:pt x="7144" y="114776"/>
                  </a:cubicBezTo>
                  <a:cubicBezTo>
                    <a:pt x="7144" y="55721"/>
                    <a:pt x="55721" y="7144"/>
                    <a:pt x="114776" y="7144"/>
                  </a:cubicBezTo>
                  <a:cubicBezTo>
                    <a:pt x="174784" y="7144"/>
                    <a:pt x="222409" y="54769"/>
                    <a:pt x="222409" y="11477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B4E50E16-DD72-A74C-8BC4-DACDC048A414}"/>
                </a:ext>
              </a:extLst>
            </p:cNvPr>
            <p:cNvSpPr/>
            <p:nvPr/>
          </p:nvSpPr>
          <p:spPr>
            <a:xfrm>
              <a:off x="5420716" y="3610451"/>
              <a:ext cx="333375" cy="285750"/>
            </a:xfrm>
            <a:custGeom>
              <a:avLst/>
              <a:gdLst>
                <a:gd name="connsiteX0" fmla="*/ 299046 w 333375"/>
                <a:gd name="connsiteY0" fmla="*/ 7144 h 285750"/>
                <a:gd name="connsiteX1" fmla="*/ 42823 w 333375"/>
                <a:gd name="connsiteY1" fmla="*/ 103346 h 285750"/>
                <a:gd name="connsiteX2" fmla="*/ 12343 w 333375"/>
                <a:gd name="connsiteY2" fmla="*/ 273844 h 285750"/>
                <a:gd name="connsiteX3" fmla="*/ 80923 w 333375"/>
                <a:gd name="connsiteY3" fmla="*/ 270034 h 285750"/>
                <a:gd name="connsiteX4" fmla="*/ 80923 w 333375"/>
                <a:gd name="connsiteY4" fmla="*/ 279559 h 285750"/>
                <a:gd name="connsiteX5" fmla="*/ 97116 w 333375"/>
                <a:gd name="connsiteY5" fmla="*/ 147161 h 285750"/>
                <a:gd name="connsiteX6" fmla="*/ 298093 w 333375"/>
                <a:gd name="connsiteY6" fmla="*/ 77629 h 285750"/>
                <a:gd name="connsiteX7" fmla="*/ 333336 w 333375"/>
                <a:gd name="connsiteY7" fmla="*/ 42386 h 285750"/>
                <a:gd name="connsiteX8" fmla="*/ 299046 w 333375"/>
                <a:gd name="connsiteY8" fmla="*/ 7144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375" h="285750">
                  <a:moveTo>
                    <a:pt x="299046" y="7144"/>
                  </a:moveTo>
                  <a:cubicBezTo>
                    <a:pt x="162838" y="7144"/>
                    <a:pt x="96163" y="39529"/>
                    <a:pt x="42823" y="103346"/>
                  </a:cubicBezTo>
                  <a:cubicBezTo>
                    <a:pt x="-11469" y="169069"/>
                    <a:pt x="12343" y="270986"/>
                    <a:pt x="12343" y="273844"/>
                  </a:cubicBezTo>
                  <a:lnTo>
                    <a:pt x="80923" y="270034"/>
                  </a:lnTo>
                  <a:lnTo>
                    <a:pt x="80923" y="279559"/>
                  </a:lnTo>
                  <a:cubicBezTo>
                    <a:pt x="80923" y="277654"/>
                    <a:pt x="63778" y="186214"/>
                    <a:pt x="97116" y="147161"/>
                  </a:cubicBezTo>
                  <a:cubicBezTo>
                    <a:pt x="135216" y="101441"/>
                    <a:pt x="186651" y="77629"/>
                    <a:pt x="298093" y="77629"/>
                  </a:cubicBezTo>
                  <a:cubicBezTo>
                    <a:pt x="317143" y="77629"/>
                    <a:pt x="333336" y="62389"/>
                    <a:pt x="333336" y="42386"/>
                  </a:cubicBezTo>
                  <a:cubicBezTo>
                    <a:pt x="334288" y="22384"/>
                    <a:pt x="318096" y="7144"/>
                    <a:pt x="299046" y="714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087F2981-53CB-6A56-64D9-212368A377E4}"/>
                </a:ext>
              </a:extLst>
            </p:cNvPr>
            <p:cNvSpPr/>
            <p:nvPr/>
          </p:nvSpPr>
          <p:spPr>
            <a:xfrm>
              <a:off x="5426868" y="3847623"/>
              <a:ext cx="85725" cy="76200"/>
            </a:xfrm>
            <a:custGeom>
              <a:avLst/>
              <a:gdLst>
                <a:gd name="connsiteX0" fmla="*/ 82391 w 85725"/>
                <a:gd name="connsiteY0" fmla="*/ 60484 h 76200"/>
                <a:gd name="connsiteX1" fmla="*/ 51911 w 85725"/>
                <a:gd name="connsiteY1" fmla="*/ 74771 h 76200"/>
                <a:gd name="connsiteX2" fmla="*/ 37624 w 85725"/>
                <a:gd name="connsiteY2" fmla="*/ 74771 h 76200"/>
                <a:gd name="connsiteX3" fmla="*/ 7144 w 85725"/>
                <a:gd name="connsiteY3" fmla="*/ 60484 h 76200"/>
                <a:gd name="connsiteX4" fmla="*/ 7144 w 85725"/>
                <a:gd name="connsiteY4" fmla="*/ 21431 h 76200"/>
                <a:gd name="connsiteX5" fmla="*/ 37624 w 85725"/>
                <a:gd name="connsiteY5" fmla="*/ 7144 h 76200"/>
                <a:gd name="connsiteX6" fmla="*/ 51911 w 85725"/>
                <a:gd name="connsiteY6" fmla="*/ 7144 h 76200"/>
                <a:gd name="connsiteX7" fmla="*/ 82391 w 85725"/>
                <a:gd name="connsiteY7" fmla="*/ 21431 h 76200"/>
                <a:gd name="connsiteX8" fmla="*/ 82391 w 85725"/>
                <a:gd name="connsiteY8" fmla="*/ 604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725" h="76200">
                  <a:moveTo>
                    <a:pt x="82391" y="60484"/>
                  </a:moveTo>
                  <a:cubicBezTo>
                    <a:pt x="82391" y="68104"/>
                    <a:pt x="69056" y="74771"/>
                    <a:pt x="51911" y="74771"/>
                  </a:cubicBezTo>
                  <a:lnTo>
                    <a:pt x="37624" y="74771"/>
                  </a:lnTo>
                  <a:cubicBezTo>
                    <a:pt x="21431" y="74771"/>
                    <a:pt x="7144" y="68104"/>
                    <a:pt x="7144" y="60484"/>
                  </a:cubicBezTo>
                  <a:lnTo>
                    <a:pt x="7144" y="21431"/>
                  </a:lnTo>
                  <a:cubicBezTo>
                    <a:pt x="7144" y="13811"/>
                    <a:pt x="20479" y="7144"/>
                    <a:pt x="37624" y="7144"/>
                  </a:cubicBezTo>
                  <a:lnTo>
                    <a:pt x="51911" y="7144"/>
                  </a:lnTo>
                  <a:cubicBezTo>
                    <a:pt x="68104" y="7144"/>
                    <a:pt x="82391" y="13811"/>
                    <a:pt x="82391" y="21431"/>
                  </a:cubicBezTo>
                  <a:lnTo>
                    <a:pt x="82391" y="60484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44CC8AD-98C2-79A9-82B4-C2F476E4F043}"/>
                </a:ext>
              </a:extLst>
            </p:cNvPr>
            <p:cNvSpPr/>
            <p:nvPr/>
          </p:nvSpPr>
          <p:spPr>
            <a:xfrm>
              <a:off x="5369718" y="3911100"/>
              <a:ext cx="209550" cy="171450"/>
            </a:xfrm>
            <a:custGeom>
              <a:avLst/>
              <a:gdLst>
                <a:gd name="connsiteX0" fmla="*/ 203359 w 209550"/>
                <a:gd name="connsiteY0" fmla="*/ 134167 h 171450"/>
                <a:gd name="connsiteX1" fmla="*/ 203359 w 209550"/>
                <a:gd name="connsiteY1" fmla="*/ 105592 h 171450"/>
                <a:gd name="connsiteX2" fmla="*/ 95726 w 209550"/>
                <a:gd name="connsiteY2" fmla="*/ 7485 h 171450"/>
                <a:gd name="connsiteX3" fmla="*/ 7144 w 209550"/>
                <a:gd name="connsiteY3" fmla="*/ 108450 h 171450"/>
                <a:gd name="connsiteX4" fmla="*/ 7144 w 209550"/>
                <a:gd name="connsiteY4" fmla="*/ 132263 h 171450"/>
                <a:gd name="connsiteX5" fmla="*/ 39529 w 209550"/>
                <a:gd name="connsiteY5" fmla="*/ 167505 h 171450"/>
                <a:gd name="connsiteX6" fmla="*/ 74771 w 209550"/>
                <a:gd name="connsiteY6" fmla="*/ 134167 h 171450"/>
                <a:gd name="connsiteX7" fmla="*/ 74771 w 209550"/>
                <a:gd name="connsiteY7" fmla="*/ 106545 h 171450"/>
                <a:gd name="connsiteX8" fmla="*/ 99536 w 209550"/>
                <a:gd name="connsiteY8" fmla="*/ 75112 h 171450"/>
                <a:gd name="connsiteX9" fmla="*/ 135731 w 209550"/>
                <a:gd name="connsiteY9" fmla="*/ 104640 h 171450"/>
                <a:gd name="connsiteX10" fmla="*/ 135731 w 209550"/>
                <a:gd name="connsiteY10" fmla="*/ 131310 h 171450"/>
                <a:gd name="connsiteX11" fmla="*/ 163354 w 209550"/>
                <a:gd name="connsiteY11" fmla="*/ 166553 h 171450"/>
                <a:gd name="connsiteX12" fmla="*/ 203359 w 209550"/>
                <a:gd name="connsiteY12" fmla="*/ 134167 h 171450"/>
                <a:gd name="connsiteX13" fmla="*/ 123349 w 209550"/>
                <a:gd name="connsiteY13" fmla="*/ 39870 h 171450"/>
                <a:gd name="connsiteX14" fmla="*/ 103346 w 209550"/>
                <a:gd name="connsiteY14" fmla="*/ 59872 h 171450"/>
                <a:gd name="connsiteX15" fmla="*/ 83344 w 209550"/>
                <a:gd name="connsiteY15" fmla="*/ 39870 h 171450"/>
                <a:gd name="connsiteX16" fmla="*/ 103346 w 209550"/>
                <a:gd name="connsiteY16" fmla="*/ 19867 h 171450"/>
                <a:gd name="connsiteX17" fmla="*/ 123349 w 209550"/>
                <a:gd name="connsiteY17" fmla="*/ 3987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9550" h="171450">
                  <a:moveTo>
                    <a:pt x="203359" y="134167"/>
                  </a:moveTo>
                  <a:lnTo>
                    <a:pt x="203359" y="105592"/>
                  </a:lnTo>
                  <a:cubicBezTo>
                    <a:pt x="203359" y="48442"/>
                    <a:pt x="153829" y="2722"/>
                    <a:pt x="95726" y="7485"/>
                  </a:cubicBezTo>
                  <a:cubicBezTo>
                    <a:pt x="45244" y="12247"/>
                    <a:pt x="7144" y="57015"/>
                    <a:pt x="7144" y="108450"/>
                  </a:cubicBezTo>
                  <a:lnTo>
                    <a:pt x="7144" y="132263"/>
                  </a:lnTo>
                  <a:cubicBezTo>
                    <a:pt x="7144" y="150360"/>
                    <a:pt x="20479" y="166553"/>
                    <a:pt x="39529" y="167505"/>
                  </a:cubicBezTo>
                  <a:cubicBezTo>
                    <a:pt x="58579" y="168458"/>
                    <a:pt x="74771" y="153217"/>
                    <a:pt x="74771" y="134167"/>
                  </a:cubicBezTo>
                  <a:lnTo>
                    <a:pt x="74771" y="106545"/>
                  </a:lnTo>
                  <a:cubicBezTo>
                    <a:pt x="74771" y="91305"/>
                    <a:pt x="84296" y="77970"/>
                    <a:pt x="99536" y="75112"/>
                  </a:cubicBezTo>
                  <a:cubicBezTo>
                    <a:pt x="118586" y="71303"/>
                    <a:pt x="135731" y="86542"/>
                    <a:pt x="135731" y="104640"/>
                  </a:cubicBezTo>
                  <a:lnTo>
                    <a:pt x="135731" y="131310"/>
                  </a:lnTo>
                  <a:cubicBezTo>
                    <a:pt x="135731" y="148455"/>
                    <a:pt x="147161" y="163695"/>
                    <a:pt x="163354" y="166553"/>
                  </a:cubicBezTo>
                  <a:cubicBezTo>
                    <a:pt x="185261" y="171315"/>
                    <a:pt x="203359" y="155122"/>
                    <a:pt x="203359" y="134167"/>
                  </a:cubicBezTo>
                  <a:close/>
                  <a:moveTo>
                    <a:pt x="123349" y="39870"/>
                  </a:moveTo>
                  <a:cubicBezTo>
                    <a:pt x="123349" y="51300"/>
                    <a:pt x="113824" y="59872"/>
                    <a:pt x="103346" y="59872"/>
                  </a:cubicBezTo>
                  <a:cubicBezTo>
                    <a:pt x="92869" y="59872"/>
                    <a:pt x="83344" y="50347"/>
                    <a:pt x="83344" y="39870"/>
                  </a:cubicBezTo>
                  <a:cubicBezTo>
                    <a:pt x="83344" y="28440"/>
                    <a:pt x="92869" y="19867"/>
                    <a:pt x="103346" y="19867"/>
                  </a:cubicBezTo>
                  <a:cubicBezTo>
                    <a:pt x="113824" y="19867"/>
                    <a:pt x="123349" y="28440"/>
                    <a:pt x="123349" y="3987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1C12D78A-3D87-D76E-3C66-461267896CDD}"/>
                </a:ext>
              </a:extLst>
            </p:cNvPr>
            <p:cNvSpPr/>
            <p:nvPr/>
          </p:nvSpPr>
          <p:spPr>
            <a:xfrm>
              <a:off x="6389803" y="3429476"/>
              <a:ext cx="371475" cy="247650"/>
            </a:xfrm>
            <a:custGeom>
              <a:avLst/>
              <a:gdLst>
                <a:gd name="connsiteX0" fmla="*/ 41476 w 371475"/>
                <a:gd name="connsiteY0" fmla="*/ 245269 h 247650"/>
                <a:gd name="connsiteX1" fmla="*/ 326274 w 371475"/>
                <a:gd name="connsiteY1" fmla="*/ 149066 h 247650"/>
                <a:gd name="connsiteX2" fmla="*/ 366279 w 371475"/>
                <a:gd name="connsiteY2" fmla="*/ 7144 h 247650"/>
                <a:gd name="connsiteX3" fmla="*/ 297699 w 371475"/>
                <a:gd name="connsiteY3" fmla="*/ 20479 h 247650"/>
                <a:gd name="connsiteX4" fmla="*/ 297699 w 371475"/>
                <a:gd name="connsiteY4" fmla="*/ 20479 h 247650"/>
                <a:gd name="connsiteX5" fmla="*/ 271981 w 371475"/>
                <a:gd name="connsiteY5" fmla="*/ 105251 h 247650"/>
                <a:gd name="connsiteX6" fmla="*/ 42429 w 371475"/>
                <a:gd name="connsiteY6" fmla="*/ 174784 h 247650"/>
                <a:gd name="connsiteX7" fmla="*/ 7186 w 371475"/>
                <a:gd name="connsiteY7" fmla="*/ 210026 h 247650"/>
                <a:gd name="connsiteX8" fmla="*/ 41476 w 371475"/>
                <a:gd name="connsiteY8" fmla="*/ 245269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475" h="247650">
                  <a:moveTo>
                    <a:pt x="41476" y="245269"/>
                  </a:moveTo>
                  <a:cubicBezTo>
                    <a:pt x="177684" y="245269"/>
                    <a:pt x="272934" y="212884"/>
                    <a:pt x="326274" y="149066"/>
                  </a:cubicBezTo>
                  <a:cubicBezTo>
                    <a:pt x="380566" y="83344"/>
                    <a:pt x="366279" y="10001"/>
                    <a:pt x="366279" y="7144"/>
                  </a:cubicBezTo>
                  <a:lnTo>
                    <a:pt x="297699" y="20479"/>
                  </a:lnTo>
                  <a:lnTo>
                    <a:pt x="297699" y="20479"/>
                  </a:lnTo>
                  <a:cubicBezTo>
                    <a:pt x="297699" y="22384"/>
                    <a:pt x="305319" y="66199"/>
                    <a:pt x="271981" y="105251"/>
                  </a:cubicBezTo>
                  <a:cubicBezTo>
                    <a:pt x="233881" y="150971"/>
                    <a:pt x="153871" y="174784"/>
                    <a:pt x="42429" y="174784"/>
                  </a:cubicBezTo>
                  <a:cubicBezTo>
                    <a:pt x="23379" y="174784"/>
                    <a:pt x="7186" y="190024"/>
                    <a:pt x="7186" y="210026"/>
                  </a:cubicBezTo>
                  <a:cubicBezTo>
                    <a:pt x="6234" y="229076"/>
                    <a:pt x="21474" y="245269"/>
                    <a:pt x="41476" y="24526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3">
              <a:extLst>
                <a:ext uri="{FF2B5EF4-FFF2-40B4-BE49-F238E27FC236}">
                  <a16:creationId xmlns:a16="http://schemas.microsoft.com/office/drawing/2014/main" id="{FB4985B7-266F-B8FE-D7BF-1CBEC2692305}"/>
                </a:ext>
              </a:extLst>
            </p:cNvPr>
            <p:cNvSpPr/>
            <p:nvPr/>
          </p:nvSpPr>
          <p:spPr>
            <a:xfrm>
              <a:off x="6677501" y="3390423"/>
              <a:ext cx="85725" cy="76200"/>
            </a:xfrm>
            <a:custGeom>
              <a:avLst/>
              <a:gdLst>
                <a:gd name="connsiteX0" fmla="*/ 7144 w 85725"/>
                <a:gd name="connsiteY0" fmla="*/ 21431 h 76200"/>
                <a:gd name="connsiteX1" fmla="*/ 37624 w 85725"/>
                <a:gd name="connsiteY1" fmla="*/ 7144 h 76200"/>
                <a:gd name="connsiteX2" fmla="*/ 51911 w 85725"/>
                <a:gd name="connsiteY2" fmla="*/ 7144 h 76200"/>
                <a:gd name="connsiteX3" fmla="*/ 82391 w 85725"/>
                <a:gd name="connsiteY3" fmla="*/ 21431 h 76200"/>
                <a:gd name="connsiteX4" fmla="*/ 82391 w 85725"/>
                <a:gd name="connsiteY4" fmla="*/ 60484 h 76200"/>
                <a:gd name="connsiteX5" fmla="*/ 51911 w 85725"/>
                <a:gd name="connsiteY5" fmla="*/ 74771 h 76200"/>
                <a:gd name="connsiteX6" fmla="*/ 37624 w 85725"/>
                <a:gd name="connsiteY6" fmla="*/ 74771 h 76200"/>
                <a:gd name="connsiteX7" fmla="*/ 7144 w 85725"/>
                <a:gd name="connsiteY7" fmla="*/ 60484 h 76200"/>
                <a:gd name="connsiteX8" fmla="*/ 7144 w 85725"/>
                <a:gd name="connsiteY8" fmla="*/ 2143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725" h="76200">
                  <a:moveTo>
                    <a:pt x="7144" y="21431"/>
                  </a:moveTo>
                  <a:cubicBezTo>
                    <a:pt x="7144" y="13811"/>
                    <a:pt x="20479" y="7144"/>
                    <a:pt x="37624" y="7144"/>
                  </a:cubicBezTo>
                  <a:lnTo>
                    <a:pt x="51911" y="7144"/>
                  </a:lnTo>
                  <a:cubicBezTo>
                    <a:pt x="68104" y="7144"/>
                    <a:pt x="82391" y="13811"/>
                    <a:pt x="82391" y="21431"/>
                  </a:cubicBezTo>
                  <a:lnTo>
                    <a:pt x="82391" y="60484"/>
                  </a:lnTo>
                  <a:cubicBezTo>
                    <a:pt x="82391" y="68104"/>
                    <a:pt x="69056" y="74771"/>
                    <a:pt x="51911" y="74771"/>
                  </a:cubicBezTo>
                  <a:lnTo>
                    <a:pt x="37624" y="74771"/>
                  </a:lnTo>
                  <a:cubicBezTo>
                    <a:pt x="21431" y="74771"/>
                    <a:pt x="7144" y="68104"/>
                    <a:pt x="7144" y="60484"/>
                  </a:cubicBezTo>
                  <a:lnTo>
                    <a:pt x="7144" y="21431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A21AF750-A6AD-18E8-12EE-98266AA7C1B9}"/>
                </a:ext>
              </a:extLst>
            </p:cNvPr>
            <p:cNvSpPr/>
            <p:nvPr/>
          </p:nvSpPr>
          <p:spPr>
            <a:xfrm>
              <a:off x="6612731" y="3234171"/>
              <a:ext cx="209550" cy="171450"/>
            </a:xfrm>
            <a:custGeom>
              <a:avLst/>
              <a:gdLst>
                <a:gd name="connsiteX0" fmla="*/ 7144 w 209550"/>
                <a:gd name="connsiteY0" fmla="*/ 40524 h 171450"/>
                <a:gd name="connsiteX1" fmla="*/ 7144 w 209550"/>
                <a:gd name="connsiteY1" fmla="*/ 69099 h 171450"/>
                <a:gd name="connsiteX2" fmla="*/ 114776 w 209550"/>
                <a:gd name="connsiteY2" fmla="*/ 167206 h 171450"/>
                <a:gd name="connsiteX3" fmla="*/ 203359 w 209550"/>
                <a:gd name="connsiteY3" fmla="*/ 66241 h 171450"/>
                <a:gd name="connsiteX4" fmla="*/ 203359 w 209550"/>
                <a:gd name="connsiteY4" fmla="*/ 42429 h 171450"/>
                <a:gd name="connsiteX5" fmla="*/ 170974 w 209550"/>
                <a:gd name="connsiteY5" fmla="*/ 7186 h 171450"/>
                <a:gd name="connsiteX6" fmla="*/ 135731 w 209550"/>
                <a:gd name="connsiteY6" fmla="*/ 40524 h 171450"/>
                <a:gd name="connsiteX7" fmla="*/ 135731 w 209550"/>
                <a:gd name="connsiteY7" fmla="*/ 68146 h 171450"/>
                <a:gd name="connsiteX8" fmla="*/ 110966 w 209550"/>
                <a:gd name="connsiteY8" fmla="*/ 99579 h 171450"/>
                <a:gd name="connsiteX9" fmla="*/ 74771 w 209550"/>
                <a:gd name="connsiteY9" fmla="*/ 70051 h 171450"/>
                <a:gd name="connsiteX10" fmla="*/ 74771 w 209550"/>
                <a:gd name="connsiteY10" fmla="*/ 43381 h 171450"/>
                <a:gd name="connsiteX11" fmla="*/ 47149 w 209550"/>
                <a:gd name="connsiteY11" fmla="*/ 8139 h 171450"/>
                <a:gd name="connsiteX12" fmla="*/ 7144 w 209550"/>
                <a:gd name="connsiteY12" fmla="*/ 40524 h 171450"/>
                <a:gd name="connsiteX13" fmla="*/ 87154 w 209550"/>
                <a:gd name="connsiteY13" fmla="*/ 134821 h 171450"/>
                <a:gd name="connsiteX14" fmla="*/ 107156 w 209550"/>
                <a:gd name="connsiteY14" fmla="*/ 114819 h 171450"/>
                <a:gd name="connsiteX15" fmla="*/ 127159 w 209550"/>
                <a:gd name="connsiteY15" fmla="*/ 134821 h 171450"/>
                <a:gd name="connsiteX16" fmla="*/ 107156 w 209550"/>
                <a:gd name="connsiteY16" fmla="*/ 154824 h 171450"/>
                <a:gd name="connsiteX17" fmla="*/ 87154 w 209550"/>
                <a:gd name="connsiteY17" fmla="*/ 134821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9550" h="171450">
                  <a:moveTo>
                    <a:pt x="7144" y="40524"/>
                  </a:moveTo>
                  <a:lnTo>
                    <a:pt x="7144" y="69099"/>
                  </a:lnTo>
                  <a:cubicBezTo>
                    <a:pt x="7144" y="126249"/>
                    <a:pt x="56674" y="171969"/>
                    <a:pt x="114776" y="167206"/>
                  </a:cubicBezTo>
                  <a:cubicBezTo>
                    <a:pt x="165259" y="162444"/>
                    <a:pt x="203359" y="117676"/>
                    <a:pt x="203359" y="66241"/>
                  </a:cubicBezTo>
                  <a:lnTo>
                    <a:pt x="203359" y="42429"/>
                  </a:lnTo>
                  <a:cubicBezTo>
                    <a:pt x="203359" y="24331"/>
                    <a:pt x="190024" y="8139"/>
                    <a:pt x="170974" y="7186"/>
                  </a:cubicBezTo>
                  <a:cubicBezTo>
                    <a:pt x="151924" y="6234"/>
                    <a:pt x="135731" y="21474"/>
                    <a:pt x="135731" y="40524"/>
                  </a:cubicBezTo>
                  <a:lnTo>
                    <a:pt x="135731" y="68146"/>
                  </a:lnTo>
                  <a:cubicBezTo>
                    <a:pt x="135731" y="83386"/>
                    <a:pt x="126206" y="96721"/>
                    <a:pt x="110966" y="99579"/>
                  </a:cubicBezTo>
                  <a:cubicBezTo>
                    <a:pt x="91916" y="103389"/>
                    <a:pt x="74771" y="88149"/>
                    <a:pt x="74771" y="70051"/>
                  </a:cubicBezTo>
                  <a:lnTo>
                    <a:pt x="74771" y="43381"/>
                  </a:lnTo>
                  <a:cubicBezTo>
                    <a:pt x="74771" y="26236"/>
                    <a:pt x="63341" y="10996"/>
                    <a:pt x="47149" y="8139"/>
                  </a:cubicBezTo>
                  <a:cubicBezTo>
                    <a:pt x="26194" y="3376"/>
                    <a:pt x="7144" y="19569"/>
                    <a:pt x="7144" y="40524"/>
                  </a:cubicBezTo>
                  <a:close/>
                  <a:moveTo>
                    <a:pt x="87154" y="134821"/>
                  </a:moveTo>
                  <a:cubicBezTo>
                    <a:pt x="87154" y="123391"/>
                    <a:pt x="96679" y="114819"/>
                    <a:pt x="107156" y="114819"/>
                  </a:cubicBezTo>
                  <a:cubicBezTo>
                    <a:pt x="117634" y="114819"/>
                    <a:pt x="127159" y="124344"/>
                    <a:pt x="127159" y="134821"/>
                  </a:cubicBezTo>
                  <a:cubicBezTo>
                    <a:pt x="127159" y="146251"/>
                    <a:pt x="117634" y="154824"/>
                    <a:pt x="107156" y="154824"/>
                  </a:cubicBezTo>
                  <a:cubicBezTo>
                    <a:pt x="96679" y="154824"/>
                    <a:pt x="87154" y="146251"/>
                    <a:pt x="87154" y="13482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2358EE6F-BF58-7710-EAAA-8326AAB9BF48}"/>
                </a:ext>
              </a:extLst>
            </p:cNvPr>
            <p:cNvSpPr/>
            <p:nvPr/>
          </p:nvSpPr>
          <p:spPr>
            <a:xfrm>
              <a:off x="6213633" y="3518058"/>
              <a:ext cx="228600" cy="228600"/>
            </a:xfrm>
            <a:custGeom>
              <a:avLst/>
              <a:gdLst>
                <a:gd name="connsiteX0" fmla="*/ 7144 w 228600"/>
                <a:gd name="connsiteY0" fmla="*/ 114776 h 228600"/>
                <a:gd name="connsiteX1" fmla="*/ 114776 w 228600"/>
                <a:gd name="connsiteY1" fmla="*/ 222409 h 228600"/>
                <a:gd name="connsiteX2" fmla="*/ 222409 w 228600"/>
                <a:gd name="connsiteY2" fmla="*/ 114776 h 228600"/>
                <a:gd name="connsiteX3" fmla="*/ 114776 w 228600"/>
                <a:gd name="connsiteY3" fmla="*/ 7144 h 228600"/>
                <a:gd name="connsiteX4" fmla="*/ 7144 w 228600"/>
                <a:gd name="connsiteY4" fmla="*/ 11477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7144" y="114776"/>
                  </a:moveTo>
                  <a:cubicBezTo>
                    <a:pt x="7144" y="173831"/>
                    <a:pt x="55721" y="222409"/>
                    <a:pt x="114776" y="222409"/>
                  </a:cubicBezTo>
                  <a:cubicBezTo>
                    <a:pt x="173831" y="222409"/>
                    <a:pt x="222409" y="173831"/>
                    <a:pt x="222409" y="114776"/>
                  </a:cubicBezTo>
                  <a:cubicBezTo>
                    <a:pt x="222409" y="55721"/>
                    <a:pt x="173831" y="7144"/>
                    <a:pt x="114776" y="7144"/>
                  </a:cubicBezTo>
                  <a:cubicBezTo>
                    <a:pt x="54769" y="7144"/>
                    <a:pt x="7144" y="54769"/>
                    <a:pt x="7144" y="11477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56894CB0-EEFF-7BA5-21E8-55C25150E687}"/>
                </a:ext>
              </a:extLst>
            </p:cNvPr>
            <p:cNvSpPr/>
            <p:nvPr/>
          </p:nvSpPr>
          <p:spPr>
            <a:xfrm>
              <a:off x="5699283" y="3522821"/>
              <a:ext cx="228600" cy="228600"/>
            </a:xfrm>
            <a:custGeom>
              <a:avLst/>
              <a:gdLst>
                <a:gd name="connsiteX0" fmla="*/ 222409 w 228600"/>
                <a:gd name="connsiteY0" fmla="*/ 114776 h 228600"/>
                <a:gd name="connsiteX1" fmla="*/ 114776 w 228600"/>
                <a:gd name="connsiteY1" fmla="*/ 222409 h 228600"/>
                <a:gd name="connsiteX2" fmla="*/ 7144 w 228600"/>
                <a:gd name="connsiteY2" fmla="*/ 114776 h 228600"/>
                <a:gd name="connsiteX3" fmla="*/ 114776 w 228600"/>
                <a:gd name="connsiteY3" fmla="*/ 7144 h 228600"/>
                <a:gd name="connsiteX4" fmla="*/ 222409 w 228600"/>
                <a:gd name="connsiteY4" fmla="*/ 11477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228600">
                  <a:moveTo>
                    <a:pt x="222409" y="114776"/>
                  </a:moveTo>
                  <a:cubicBezTo>
                    <a:pt x="222409" y="173831"/>
                    <a:pt x="173831" y="222409"/>
                    <a:pt x="114776" y="222409"/>
                  </a:cubicBezTo>
                  <a:cubicBezTo>
                    <a:pt x="55721" y="222409"/>
                    <a:pt x="7144" y="173831"/>
                    <a:pt x="7144" y="114776"/>
                  </a:cubicBezTo>
                  <a:cubicBezTo>
                    <a:pt x="7144" y="55721"/>
                    <a:pt x="55721" y="7144"/>
                    <a:pt x="114776" y="7144"/>
                  </a:cubicBezTo>
                  <a:cubicBezTo>
                    <a:pt x="174784" y="7144"/>
                    <a:pt x="222409" y="54769"/>
                    <a:pt x="222409" y="114776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EACEF567-7526-95E7-DE62-10AE66023208}"/>
                </a:ext>
              </a:extLst>
            </p:cNvPr>
            <p:cNvSpPr/>
            <p:nvPr/>
          </p:nvSpPr>
          <p:spPr>
            <a:xfrm>
              <a:off x="5790723" y="3423761"/>
              <a:ext cx="561975" cy="504825"/>
            </a:xfrm>
            <a:custGeom>
              <a:avLst/>
              <a:gdLst>
                <a:gd name="connsiteX0" fmla="*/ 381476 w 561975"/>
                <a:gd name="connsiteY0" fmla="*/ 7144 h 504825"/>
                <a:gd name="connsiteX1" fmla="*/ 381476 w 561975"/>
                <a:gd name="connsiteY1" fmla="*/ 7144 h 504825"/>
                <a:gd name="connsiteX2" fmla="*/ 183356 w 561975"/>
                <a:gd name="connsiteY2" fmla="*/ 7144 h 504825"/>
                <a:gd name="connsiteX3" fmla="*/ 183356 w 561975"/>
                <a:gd name="connsiteY3" fmla="*/ 7144 h 504825"/>
                <a:gd name="connsiteX4" fmla="*/ 7144 w 561975"/>
                <a:gd name="connsiteY4" fmla="*/ 255746 h 504825"/>
                <a:gd name="connsiteX5" fmla="*/ 7144 w 561975"/>
                <a:gd name="connsiteY5" fmla="*/ 504349 h 504825"/>
                <a:gd name="connsiteX6" fmla="*/ 200501 w 561975"/>
                <a:gd name="connsiteY6" fmla="*/ 504349 h 504825"/>
                <a:gd name="connsiteX7" fmla="*/ 363379 w 561975"/>
                <a:gd name="connsiteY7" fmla="*/ 504349 h 504825"/>
                <a:gd name="connsiteX8" fmla="*/ 557689 w 561975"/>
                <a:gd name="connsiteY8" fmla="*/ 504349 h 504825"/>
                <a:gd name="connsiteX9" fmla="*/ 557689 w 561975"/>
                <a:gd name="connsiteY9" fmla="*/ 255746 h 504825"/>
                <a:gd name="connsiteX10" fmla="*/ 381476 w 561975"/>
                <a:gd name="connsiteY10" fmla="*/ 7144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1975" h="504825">
                  <a:moveTo>
                    <a:pt x="381476" y="7144"/>
                  </a:moveTo>
                  <a:lnTo>
                    <a:pt x="381476" y="7144"/>
                  </a:lnTo>
                  <a:lnTo>
                    <a:pt x="183356" y="7144"/>
                  </a:lnTo>
                  <a:lnTo>
                    <a:pt x="183356" y="7144"/>
                  </a:lnTo>
                  <a:cubicBezTo>
                    <a:pt x="86201" y="9049"/>
                    <a:pt x="7144" y="119539"/>
                    <a:pt x="7144" y="255746"/>
                  </a:cubicBezTo>
                  <a:lnTo>
                    <a:pt x="7144" y="504349"/>
                  </a:lnTo>
                  <a:lnTo>
                    <a:pt x="200501" y="504349"/>
                  </a:lnTo>
                  <a:lnTo>
                    <a:pt x="363379" y="504349"/>
                  </a:lnTo>
                  <a:lnTo>
                    <a:pt x="557689" y="504349"/>
                  </a:lnTo>
                  <a:lnTo>
                    <a:pt x="557689" y="255746"/>
                  </a:lnTo>
                  <a:cubicBezTo>
                    <a:pt x="557689" y="119539"/>
                    <a:pt x="478631" y="9049"/>
                    <a:pt x="381476" y="714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D72D791D-CE6F-896C-9F4C-A33EDAAB6E40}"/>
                </a:ext>
              </a:extLst>
            </p:cNvPr>
            <p:cNvSpPr/>
            <p:nvPr/>
          </p:nvSpPr>
          <p:spPr>
            <a:xfrm>
              <a:off x="5790723" y="3661886"/>
              <a:ext cx="561975" cy="504825"/>
            </a:xfrm>
            <a:custGeom>
              <a:avLst/>
              <a:gdLst>
                <a:gd name="connsiteX0" fmla="*/ 352901 w 561975"/>
                <a:gd name="connsiteY0" fmla="*/ 504349 h 504825"/>
                <a:gd name="connsiteX1" fmla="*/ 381476 w 561975"/>
                <a:gd name="connsiteY1" fmla="*/ 504349 h 504825"/>
                <a:gd name="connsiteX2" fmla="*/ 221456 w 561975"/>
                <a:gd name="connsiteY2" fmla="*/ 504349 h 504825"/>
                <a:gd name="connsiteX3" fmla="*/ 211931 w 561975"/>
                <a:gd name="connsiteY3" fmla="*/ 504349 h 504825"/>
                <a:gd name="connsiteX4" fmla="*/ 7144 w 561975"/>
                <a:gd name="connsiteY4" fmla="*/ 255746 h 504825"/>
                <a:gd name="connsiteX5" fmla="*/ 7144 w 561975"/>
                <a:gd name="connsiteY5" fmla="*/ 7144 h 504825"/>
                <a:gd name="connsiteX6" fmla="*/ 200501 w 561975"/>
                <a:gd name="connsiteY6" fmla="*/ 7144 h 504825"/>
                <a:gd name="connsiteX7" fmla="*/ 363379 w 561975"/>
                <a:gd name="connsiteY7" fmla="*/ 7144 h 504825"/>
                <a:gd name="connsiteX8" fmla="*/ 557689 w 561975"/>
                <a:gd name="connsiteY8" fmla="*/ 7144 h 504825"/>
                <a:gd name="connsiteX9" fmla="*/ 557689 w 561975"/>
                <a:gd name="connsiteY9" fmla="*/ 255746 h 504825"/>
                <a:gd name="connsiteX10" fmla="*/ 352901 w 561975"/>
                <a:gd name="connsiteY10" fmla="*/ 504349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1975" h="504825">
                  <a:moveTo>
                    <a:pt x="352901" y="504349"/>
                  </a:moveTo>
                  <a:lnTo>
                    <a:pt x="381476" y="504349"/>
                  </a:lnTo>
                  <a:lnTo>
                    <a:pt x="221456" y="504349"/>
                  </a:lnTo>
                  <a:lnTo>
                    <a:pt x="211931" y="504349"/>
                  </a:lnTo>
                  <a:cubicBezTo>
                    <a:pt x="114776" y="502444"/>
                    <a:pt x="7144" y="391954"/>
                    <a:pt x="7144" y="255746"/>
                  </a:cubicBezTo>
                  <a:lnTo>
                    <a:pt x="7144" y="7144"/>
                  </a:lnTo>
                  <a:lnTo>
                    <a:pt x="200501" y="7144"/>
                  </a:lnTo>
                  <a:lnTo>
                    <a:pt x="363379" y="7144"/>
                  </a:lnTo>
                  <a:lnTo>
                    <a:pt x="557689" y="7144"/>
                  </a:lnTo>
                  <a:lnTo>
                    <a:pt x="557689" y="255746"/>
                  </a:lnTo>
                  <a:cubicBezTo>
                    <a:pt x="557689" y="391954"/>
                    <a:pt x="450056" y="502444"/>
                    <a:pt x="352901" y="50434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7F80928E-5DEA-FF1C-ACB4-247AE1DCE5CC}"/>
                </a:ext>
              </a:extLst>
            </p:cNvPr>
            <p:cNvSpPr/>
            <p:nvPr/>
          </p:nvSpPr>
          <p:spPr>
            <a:xfrm>
              <a:off x="6311741" y="3046571"/>
              <a:ext cx="152400" cy="228600"/>
            </a:xfrm>
            <a:custGeom>
              <a:avLst/>
              <a:gdLst>
                <a:gd name="connsiteX0" fmla="*/ 148114 w 152400"/>
                <a:gd name="connsiteY0" fmla="*/ 155734 h 228600"/>
                <a:gd name="connsiteX1" fmla="*/ 77629 w 152400"/>
                <a:gd name="connsiteY1" fmla="*/ 226219 h 228600"/>
                <a:gd name="connsiteX2" fmla="*/ 77629 w 152400"/>
                <a:gd name="connsiteY2" fmla="*/ 226219 h 228600"/>
                <a:gd name="connsiteX3" fmla="*/ 7144 w 152400"/>
                <a:gd name="connsiteY3" fmla="*/ 155734 h 228600"/>
                <a:gd name="connsiteX4" fmla="*/ 7144 w 152400"/>
                <a:gd name="connsiteY4" fmla="*/ 77629 h 228600"/>
                <a:gd name="connsiteX5" fmla="*/ 77629 w 152400"/>
                <a:gd name="connsiteY5" fmla="*/ 7144 h 228600"/>
                <a:gd name="connsiteX6" fmla="*/ 77629 w 152400"/>
                <a:gd name="connsiteY6" fmla="*/ 7144 h 228600"/>
                <a:gd name="connsiteX7" fmla="*/ 148114 w 152400"/>
                <a:gd name="connsiteY7" fmla="*/ 77629 h 228600"/>
                <a:gd name="connsiteX8" fmla="*/ 148114 w 152400"/>
                <a:gd name="connsiteY8" fmla="*/ 15573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" h="228600">
                  <a:moveTo>
                    <a:pt x="148114" y="155734"/>
                  </a:moveTo>
                  <a:cubicBezTo>
                    <a:pt x="148114" y="194786"/>
                    <a:pt x="116681" y="226219"/>
                    <a:pt x="77629" y="226219"/>
                  </a:cubicBezTo>
                  <a:lnTo>
                    <a:pt x="77629" y="226219"/>
                  </a:lnTo>
                  <a:cubicBezTo>
                    <a:pt x="38576" y="226219"/>
                    <a:pt x="7144" y="194786"/>
                    <a:pt x="7144" y="155734"/>
                  </a:cubicBezTo>
                  <a:lnTo>
                    <a:pt x="7144" y="77629"/>
                  </a:lnTo>
                  <a:cubicBezTo>
                    <a:pt x="7144" y="38576"/>
                    <a:pt x="38576" y="7144"/>
                    <a:pt x="77629" y="7144"/>
                  </a:cubicBezTo>
                  <a:lnTo>
                    <a:pt x="77629" y="7144"/>
                  </a:lnTo>
                  <a:cubicBezTo>
                    <a:pt x="116681" y="7144"/>
                    <a:pt x="148114" y="38576"/>
                    <a:pt x="148114" y="77629"/>
                  </a:cubicBezTo>
                  <a:lnTo>
                    <a:pt x="148114" y="155734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BA822931-5338-1E12-E1F4-5712296225FD}"/>
                </a:ext>
              </a:extLst>
            </p:cNvPr>
            <p:cNvSpPr/>
            <p:nvPr/>
          </p:nvSpPr>
          <p:spPr>
            <a:xfrm>
              <a:off x="5679281" y="3046571"/>
              <a:ext cx="152400" cy="228600"/>
            </a:xfrm>
            <a:custGeom>
              <a:avLst/>
              <a:gdLst>
                <a:gd name="connsiteX0" fmla="*/ 148114 w 152400"/>
                <a:gd name="connsiteY0" fmla="*/ 155734 h 228600"/>
                <a:gd name="connsiteX1" fmla="*/ 77629 w 152400"/>
                <a:gd name="connsiteY1" fmla="*/ 226219 h 228600"/>
                <a:gd name="connsiteX2" fmla="*/ 77629 w 152400"/>
                <a:gd name="connsiteY2" fmla="*/ 226219 h 228600"/>
                <a:gd name="connsiteX3" fmla="*/ 7144 w 152400"/>
                <a:gd name="connsiteY3" fmla="*/ 155734 h 228600"/>
                <a:gd name="connsiteX4" fmla="*/ 7144 w 152400"/>
                <a:gd name="connsiteY4" fmla="*/ 77629 h 228600"/>
                <a:gd name="connsiteX5" fmla="*/ 77629 w 152400"/>
                <a:gd name="connsiteY5" fmla="*/ 7144 h 228600"/>
                <a:gd name="connsiteX6" fmla="*/ 77629 w 152400"/>
                <a:gd name="connsiteY6" fmla="*/ 7144 h 228600"/>
                <a:gd name="connsiteX7" fmla="*/ 148114 w 152400"/>
                <a:gd name="connsiteY7" fmla="*/ 77629 h 228600"/>
                <a:gd name="connsiteX8" fmla="*/ 148114 w 152400"/>
                <a:gd name="connsiteY8" fmla="*/ 15573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00" h="228600">
                  <a:moveTo>
                    <a:pt x="148114" y="155734"/>
                  </a:moveTo>
                  <a:cubicBezTo>
                    <a:pt x="148114" y="194786"/>
                    <a:pt x="116681" y="226219"/>
                    <a:pt x="77629" y="226219"/>
                  </a:cubicBezTo>
                  <a:lnTo>
                    <a:pt x="77629" y="226219"/>
                  </a:lnTo>
                  <a:cubicBezTo>
                    <a:pt x="38576" y="226219"/>
                    <a:pt x="7144" y="194786"/>
                    <a:pt x="7144" y="155734"/>
                  </a:cubicBezTo>
                  <a:lnTo>
                    <a:pt x="7144" y="77629"/>
                  </a:lnTo>
                  <a:cubicBezTo>
                    <a:pt x="7144" y="38576"/>
                    <a:pt x="38576" y="7144"/>
                    <a:pt x="77629" y="7144"/>
                  </a:cubicBezTo>
                  <a:lnTo>
                    <a:pt x="77629" y="7144"/>
                  </a:lnTo>
                  <a:cubicBezTo>
                    <a:pt x="116681" y="7144"/>
                    <a:pt x="148114" y="38576"/>
                    <a:pt x="148114" y="77629"/>
                  </a:cubicBezTo>
                  <a:lnTo>
                    <a:pt x="148114" y="155734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9B34623A-7EF6-F072-9EF6-02E49D020281}"/>
                </a:ext>
              </a:extLst>
            </p:cNvPr>
            <p:cNvSpPr/>
            <p:nvPr/>
          </p:nvSpPr>
          <p:spPr>
            <a:xfrm>
              <a:off x="5749766" y="2922746"/>
              <a:ext cx="638175" cy="466725"/>
            </a:xfrm>
            <a:custGeom>
              <a:avLst/>
              <a:gdLst>
                <a:gd name="connsiteX0" fmla="*/ 639604 w 638175"/>
                <a:gd name="connsiteY0" fmla="*/ 273844 h 466725"/>
                <a:gd name="connsiteX1" fmla="*/ 451009 w 638175"/>
                <a:gd name="connsiteY1" fmla="*/ 462439 h 466725"/>
                <a:gd name="connsiteX2" fmla="*/ 195739 w 638175"/>
                <a:gd name="connsiteY2" fmla="*/ 462439 h 466725"/>
                <a:gd name="connsiteX3" fmla="*/ 7144 w 638175"/>
                <a:gd name="connsiteY3" fmla="*/ 273844 h 466725"/>
                <a:gd name="connsiteX4" fmla="*/ 7144 w 638175"/>
                <a:gd name="connsiteY4" fmla="*/ 195739 h 466725"/>
                <a:gd name="connsiteX5" fmla="*/ 195739 w 638175"/>
                <a:gd name="connsiteY5" fmla="*/ 7144 h 466725"/>
                <a:gd name="connsiteX6" fmla="*/ 451009 w 638175"/>
                <a:gd name="connsiteY6" fmla="*/ 7144 h 466725"/>
                <a:gd name="connsiteX7" fmla="*/ 639604 w 638175"/>
                <a:gd name="connsiteY7" fmla="*/ 195739 h 466725"/>
                <a:gd name="connsiteX8" fmla="*/ 639604 w 638175"/>
                <a:gd name="connsiteY8" fmla="*/ 273844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466725">
                  <a:moveTo>
                    <a:pt x="639604" y="273844"/>
                  </a:moveTo>
                  <a:cubicBezTo>
                    <a:pt x="639604" y="377666"/>
                    <a:pt x="554831" y="462439"/>
                    <a:pt x="451009" y="462439"/>
                  </a:cubicBezTo>
                  <a:lnTo>
                    <a:pt x="195739" y="462439"/>
                  </a:lnTo>
                  <a:cubicBezTo>
                    <a:pt x="91916" y="462439"/>
                    <a:pt x="7144" y="377666"/>
                    <a:pt x="7144" y="273844"/>
                  </a:cubicBezTo>
                  <a:lnTo>
                    <a:pt x="7144" y="195739"/>
                  </a:lnTo>
                  <a:cubicBezTo>
                    <a:pt x="7144" y="91916"/>
                    <a:pt x="91916" y="7144"/>
                    <a:pt x="195739" y="7144"/>
                  </a:cubicBezTo>
                  <a:lnTo>
                    <a:pt x="451009" y="7144"/>
                  </a:lnTo>
                  <a:cubicBezTo>
                    <a:pt x="554831" y="7144"/>
                    <a:pt x="639604" y="91916"/>
                    <a:pt x="639604" y="195739"/>
                  </a:cubicBezTo>
                  <a:lnTo>
                    <a:pt x="639604" y="273844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27219125-E1D7-5295-90B6-D1E46C3CE5BC}"/>
                </a:ext>
              </a:extLst>
            </p:cNvPr>
            <p:cNvSpPr/>
            <p:nvPr/>
          </p:nvSpPr>
          <p:spPr>
            <a:xfrm>
              <a:off x="5949791" y="2833211"/>
              <a:ext cx="228600" cy="95250"/>
            </a:xfrm>
            <a:custGeom>
              <a:avLst/>
              <a:gdLst>
                <a:gd name="connsiteX0" fmla="*/ 191929 w 228600"/>
                <a:gd name="connsiteY0" fmla="*/ 7144 h 95250"/>
                <a:gd name="connsiteX1" fmla="*/ 43339 w 228600"/>
                <a:gd name="connsiteY1" fmla="*/ 7144 h 95250"/>
                <a:gd name="connsiteX2" fmla="*/ 7144 w 228600"/>
                <a:gd name="connsiteY2" fmla="*/ 51911 h 95250"/>
                <a:gd name="connsiteX3" fmla="*/ 43339 w 228600"/>
                <a:gd name="connsiteY3" fmla="*/ 96679 h 95250"/>
                <a:gd name="connsiteX4" fmla="*/ 191929 w 228600"/>
                <a:gd name="connsiteY4" fmla="*/ 96679 h 95250"/>
                <a:gd name="connsiteX5" fmla="*/ 228124 w 228600"/>
                <a:gd name="connsiteY5" fmla="*/ 51911 h 95250"/>
                <a:gd name="connsiteX6" fmla="*/ 191929 w 228600"/>
                <a:gd name="connsiteY6" fmla="*/ 714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" h="95250">
                  <a:moveTo>
                    <a:pt x="191929" y="7144"/>
                  </a:moveTo>
                  <a:lnTo>
                    <a:pt x="43339" y="7144"/>
                  </a:lnTo>
                  <a:cubicBezTo>
                    <a:pt x="23336" y="7144"/>
                    <a:pt x="7144" y="27146"/>
                    <a:pt x="7144" y="51911"/>
                  </a:cubicBezTo>
                  <a:cubicBezTo>
                    <a:pt x="7144" y="76676"/>
                    <a:pt x="23336" y="96679"/>
                    <a:pt x="43339" y="96679"/>
                  </a:cubicBezTo>
                  <a:lnTo>
                    <a:pt x="191929" y="96679"/>
                  </a:lnTo>
                  <a:cubicBezTo>
                    <a:pt x="211931" y="96679"/>
                    <a:pt x="228124" y="76676"/>
                    <a:pt x="228124" y="51911"/>
                  </a:cubicBezTo>
                  <a:cubicBezTo>
                    <a:pt x="228124" y="27146"/>
                    <a:pt x="211931" y="7144"/>
                    <a:pt x="191929" y="714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3">
              <a:extLst>
                <a:ext uri="{FF2B5EF4-FFF2-40B4-BE49-F238E27FC236}">
                  <a16:creationId xmlns:a16="http://schemas.microsoft.com/office/drawing/2014/main" id="{25743E75-58B3-E460-8A61-03A88B6232E3}"/>
                </a:ext>
              </a:extLst>
            </p:cNvPr>
            <p:cNvSpPr/>
            <p:nvPr/>
          </p:nvSpPr>
          <p:spPr>
            <a:xfrm>
              <a:off x="6037355" y="2683668"/>
              <a:ext cx="57150" cy="190500"/>
            </a:xfrm>
            <a:custGeom>
              <a:avLst/>
              <a:gdLst>
                <a:gd name="connsiteX0" fmla="*/ 21497 w 57150"/>
                <a:gd name="connsiteY0" fmla="*/ 35719 h 190500"/>
                <a:gd name="connsiteX1" fmla="*/ 7209 w 57150"/>
                <a:gd name="connsiteY1" fmla="*/ 158591 h 190500"/>
                <a:gd name="connsiteX2" fmla="*/ 28164 w 57150"/>
                <a:gd name="connsiteY2" fmla="*/ 189071 h 190500"/>
                <a:gd name="connsiteX3" fmla="*/ 50072 w 57150"/>
                <a:gd name="connsiteY3" fmla="*/ 159544 h 190500"/>
                <a:gd name="connsiteX4" fmla="*/ 43404 w 57150"/>
                <a:gd name="connsiteY4" fmla="*/ 37624 h 190500"/>
                <a:gd name="connsiteX5" fmla="*/ 33879 w 57150"/>
                <a:gd name="connsiteY5" fmla="*/ 7144 h 190500"/>
                <a:gd name="connsiteX6" fmla="*/ 21497 w 57150"/>
                <a:gd name="connsiteY6" fmla="*/ 3571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190500">
                  <a:moveTo>
                    <a:pt x="21497" y="35719"/>
                  </a:moveTo>
                  <a:lnTo>
                    <a:pt x="7209" y="158591"/>
                  </a:lnTo>
                  <a:cubicBezTo>
                    <a:pt x="6257" y="174784"/>
                    <a:pt x="15782" y="189071"/>
                    <a:pt x="28164" y="189071"/>
                  </a:cubicBezTo>
                  <a:cubicBezTo>
                    <a:pt x="39594" y="189071"/>
                    <a:pt x="50072" y="176689"/>
                    <a:pt x="50072" y="159544"/>
                  </a:cubicBezTo>
                  <a:lnTo>
                    <a:pt x="43404" y="37624"/>
                  </a:lnTo>
                  <a:cubicBezTo>
                    <a:pt x="44357" y="21431"/>
                    <a:pt x="45309" y="7144"/>
                    <a:pt x="33879" y="7144"/>
                  </a:cubicBezTo>
                  <a:cubicBezTo>
                    <a:pt x="21497" y="7144"/>
                    <a:pt x="22449" y="19526"/>
                    <a:pt x="21497" y="3571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4">
              <a:extLst>
                <a:ext uri="{FF2B5EF4-FFF2-40B4-BE49-F238E27FC236}">
                  <a16:creationId xmlns:a16="http://schemas.microsoft.com/office/drawing/2014/main" id="{07ED954F-EA86-D4BE-0263-BF9B854DA07A}"/>
                </a:ext>
              </a:extLst>
            </p:cNvPr>
            <p:cNvSpPr/>
            <p:nvPr/>
          </p:nvSpPr>
          <p:spPr>
            <a:xfrm>
              <a:off x="5975508" y="3546561"/>
              <a:ext cx="47625" cy="47625"/>
            </a:xfrm>
            <a:custGeom>
              <a:avLst/>
              <a:gdLst>
                <a:gd name="connsiteX0" fmla="*/ 41434 w 47625"/>
                <a:gd name="connsiteY0" fmla="*/ 24361 h 47625"/>
                <a:gd name="connsiteX1" fmla="*/ 24289 w 47625"/>
                <a:gd name="connsiteY1" fmla="*/ 41506 h 47625"/>
                <a:gd name="connsiteX2" fmla="*/ 7144 w 47625"/>
                <a:gd name="connsiteY2" fmla="*/ 24361 h 47625"/>
                <a:gd name="connsiteX3" fmla="*/ 24289 w 47625"/>
                <a:gd name="connsiteY3" fmla="*/ 7216 h 47625"/>
                <a:gd name="connsiteX4" fmla="*/ 41434 w 47625"/>
                <a:gd name="connsiteY4" fmla="*/ 243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1434" y="24361"/>
                  </a:moveTo>
                  <a:cubicBezTo>
                    <a:pt x="41434" y="33886"/>
                    <a:pt x="33814" y="41506"/>
                    <a:pt x="24289" y="41506"/>
                  </a:cubicBezTo>
                  <a:cubicBezTo>
                    <a:pt x="14764" y="41506"/>
                    <a:pt x="7144" y="33886"/>
                    <a:pt x="7144" y="24361"/>
                  </a:cubicBezTo>
                  <a:cubicBezTo>
                    <a:pt x="7144" y="14836"/>
                    <a:pt x="14764" y="7216"/>
                    <a:pt x="24289" y="7216"/>
                  </a:cubicBezTo>
                  <a:cubicBezTo>
                    <a:pt x="32861" y="6264"/>
                    <a:pt x="41434" y="14836"/>
                    <a:pt x="41434" y="2436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5">
              <a:extLst>
                <a:ext uri="{FF2B5EF4-FFF2-40B4-BE49-F238E27FC236}">
                  <a16:creationId xmlns:a16="http://schemas.microsoft.com/office/drawing/2014/main" id="{12D48354-EB69-E2AB-3482-24E7C00461C3}"/>
                </a:ext>
              </a:extLst>
            </p:cNvPr>
            <p:cNvSpPr/>
            <p:nvPr/>
          </p:nvSpPr>
          <p:spPr>
            <a:xfrm>
              <a:off x="6029801" y="3546561"/>
              <a:ext cx="47625" cy="47625"/>
            </a:xfrm>
            <a:custGeom>
              <a:avLst/>
              <a:gdLst>
                <a:gd name="connsiteX0" fmla="*/ 41434 w 47625"/>
                <a:gd name="connsiteY0" fmla="*/ 24361 h 47625"/>
                <a:gd name="connsiteX1" fmla="*/ 24289 w 47625"/>
                <a:gd name="connsiteY1" fmla="*/ 41506 h 47625"/>
                <a:gd name="connsiteX2" fmla="*/ 7144 w 47625"/>
                <a:gd name="connsiteY2" fmla="*/ 24361 h 47625"/>
                <a:gd name="connsiteX3" fmla="*/ 24289 w 47625"/>
                <a:gd name="connsiteY3" fmla="*/ 7216 h 47625"/>
                <a:gd name="connsiteX4" fmla="*/ 41434 w 47625"/>
                <a:gd name="connsiteY4" fmla="*/ 243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1434" y="24361"/>
                  </a:moveTo>
                  <a:cubicBezTo>
                    <a:pt x="41434" y="33886"/>
                    <a:pt x="33814" y="41506"/>
                    <a:pt x="24289" y="41506"/>
                  </a:cubicBezTo>
                  <a:cubicBezTo>
                    <a:pt x="14764" y="41506"/>
                    <a:pt x="7144" y="33886"/>
                    <a:pt x="7144" y="24361"/>
                  </a:cubicBezTo>
                  <a:cubicBezTo>
                    <a:pt x="7144" y="14836"/>
                    <a:pt x="14764" y="7216"/>
                    <a:pt x="24289" y="7216"/>
                  </a:cubicBezTo>
                  <a:cubicBezTo>
                    <a:pt x="33814" y="6264"/>
                    <a:pt x="41434" y="14836"/>
                    <a:pt x="41434" y="2436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6">
              <a:extLst>
                <a:ext uri="{FF2B5EF4-FFF2-40B4-BE49-F238E27FC236}">
                  <a16:creationId xmlns:a16="http://schemas.microsoft.com/office/drawing/2014/main" id="{96E86E29-28AA-B13A-46FA-C992F0D90A30}"/>
                </a:ext>
              </a:extLst>
            </p:cNvPr>
            <p:cNvSpPr/>
            <p:nvPr/>
          </p:nvSpPr>
          <p:spPr>
            <a:xfrm>
              <a:off x="6081236" y="3546561"/>
              <a:ext cx="47625" cy="47625"/>
            </a:xfrm>
            <a:custGeom>
              <a:avLst/>
              <a:gdLst>
                <a:gd name="connsiteX0" fmla="*/ 41434 w 47625"/>
                <a:gd name="connsiteY0" fmla="*/ 24361 h 47625"/>
                <a:gd name="connsiteX1" fmla="*/ 24289 w 47625"/>
                <a:gd name="connsiteY1" fmla="*/ 41506 h 47625"/>
                <a:gd name="connsiteX2" fmla="*/ 7144 w 47625"/>
                <a:gd name="connsiteY2" fmla="*/ 24361 h 47625"/>
                <a:gd name="connsiteX3" fmla="*/ 24289 w 47625"/>
                <a:gd name="connsiteY3" fmla="*/ 7216 h 47625"/>
                <a:gd name="connsiteX4" fmla="*/ 41434 w 47625"/>
                <a:gd name="connsiteY4" fmla="*/ 243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1434" y="24361"/>
                  </a:moveTo>
                  <a:cubicBezTo>
                    <a:pt x="41434" y="33886"/>
                    <a:pt x="33814" y="41506"/>
                    <a:pt x="24289" y="41506"/>
                  </a:cubicBezTo>
                  <a:cubicBezTo>
                    <a:pt x="14764" y="41506"/>
                    <a:pt x="7144" y="33886"/>
                    <a:pt x="7144" y="24361"/>
                  </a:cubicBezTo>
                  <a:cubicBezTo>
                    <a:pt x="7144" y="14836"/>
                    <a:pt x="14764" y="7216"/>
                    <a:pt x="24289" y="7216"/>
                  </a:cubicBezTo>
                  <a:cubicBezTo>
                    <a:pt x="32861" y="6264"/>
                    <a:pt x="41434" y="14836"/>
                    <a:pt x="41434" y="2436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7">
              <a:extLst>
                <a:ext uri="{FF2B5EF4-FFF2-40B4-BE49-F238E27FC236}">
                  <a16:creationId xmlns:a16="http://schemas.microsoft.com/office/drawing/2014/main" id="{341558C2-883B-4AC8-FF5F-1F2E6F07A13D}"/>
                </a:ext>
              </a:extLst>
            </p:cNvPr>
            <p:cNvSpPr/>
            <p:nvPr/>
          </p:nvSpPr>
          <p:spPr>
            <a:xfrm>
              <a:off x="6135528" y="3546561"/>
              <a:ext cx="47625" cy="47625"/>
            </a:xfrm>
            <a:custGeom>
              <a:avLst/>
              <a:gdLst>
                <a:gd name="connsiteX0" fmla="*/ 41434 w 47625"/>
                <a:gd name="connsiteY0" fmla="*/ 24361 h 47625"/>
                <a:gd name="connsiteX1" fmla="*/ 24289 w 47625"/>
                <a:gd name="connsiteY1" fmla="*/ 41506 h 47625"/>
                <a:gd name="connsiteX2" fmla="*/ 7144 w 47625"/>
                <a:gd name="connsiteY2" fmla="*/ 24361 h 47625"/>
                <a:gd name="connsiteX3" fmla="*/ 24289 w 47625"/>
                <a:gd name="connsiteY3" fmla="*/ 7216 h 47625"/>
                <a:gd name="connsiteX4" fmla="*/ 41434 w 47625"/>
                <a:gd name="connsiteY4" fmla="*/ 2436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1434" y="24361"/>
                  </a:moveTo>
                  <a:cubicBezTo>
                    <a:pt x="41434" y="33886"/>
                    <a:pt x="33814" y="41506"/>
                    <a:pt x="24289" y="41506"/>
                  </a:cubicBezTo>
                  <a:cubicBezTo>
                    <a:pt x="14764" y="41506"/>
                    <a:pt x="7144" y="33886"/>
                    <a:pt x="7144" y="24361"/>
                  </a:cubicBezTo>
                  <a:cubicBezTo>
                    <a:pt x="7144" y="14836"/>
                    <a:pt x="14764" y="7216"/>
                    <a:pt x="24289" y="7216"/>
                  </a:cubicBezTo>
                  <a:cubicBezTo>
                    <a:pt x="33814" y="6264"/>
                    <a:pt x="41434" y="14836"/>
                    <a:pt x="41434" y="24361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8">
              <a:extLst>
                <a:ext uri="{FF2B5EF4-FFF2-40B4-BE49-F238E27FC236}">
                  <a16:creationId xmlns:a16="http://schemas.microsoft.com/office/drawing/2014/main" id="{9992A2C6-308E-DED5-1C24-04AF1DB9DBEE}"/>
                </a:ext>
              </a:extLst>
            </p:cNvPr>
            <p:cNvSpPr/>
            <p:nvPr/>
          </p:nvSpPr>
          <p:spPr>
            <a:xfrm>
              <a:off x="5829776" y="3046571"/>
              <a:ext cx="485775" cy="161925"/>
            </a:xfrm>
            <a:custGeom>
              <a:avLst/>
              <a:gdLst>
                <a:gd name="connsiteX0" fmla="*/ 401479 w 485775"/>
                <a:gd name="connsiteY0" fmla="*/ 7144 h 161925"/>
                <a:gd name="connsiteX1" fmla="*/ 84296 w 485775"/>
                <a:gd name="connsiteY1" fmla="*/ 7144 h 161925"/>
                <a:gd name="connsiteX2" fmla="*/ 7144 w 485775"/>
                <a:gd name="connsiteY2" fmla="*/ 84296 h 161925"/>
                <a:gd name="connsiteX3" fmla="*/ 84296 w 485775"/>
                <a:gd name="connsiteY3" fmla="*/ 161449 h 161925"/>
                <a:gd name="connsiteX4" fmla="*/ 401479 w 485775"/>
                <a:gd name="connsiteY4" fmla="*/ 161449 h 161925"/>
                <a:gd name="connsiteX5" fmla="*/ 478631 w 485775"/>
                <a:gd name="connsiteY5" fmla="*/ 84296 h 161925"/>
                <a:gd name="connsiteX6" fmla="*/ 401479 w 485775"/>
                <a:gd name="connsiteY6" fmla="*/ 714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5775" h="161925">
                  <a:moveTo>
                    <a:pt x="401479" y="7144"/>
                  </a:moveTo>
                  <a:lnTo>
                    <a:pt x="84296" y="7144"/>
                  </a:lnTo>
                  <a:cubicBezTo>
                    <a:pt x="41434" y="7144"/>
                    <a:pt x="7144" y="41434"/>
                    <a:pt x="7144" y="84296"/>
                  </a:cubicBezTo>
                  <a:cubicBezTo>
                    <a:pt x="7144" y="127159"/>
                    <a:pt x="41434" y="161449"/>
                    <a:pt x="84296" y="161449"/>
                  </a:cubicBezTo>
                  <a:lnTo>
                    <a:pt x="401479" y="161449"/>
                  </a:lnTo>
                  <a:cubicBezTo>
                    <a:pt x="444341" y="161449"/>
                    <a:pt x="478631" y="127159"/>
                    <a:pt x="478631" y="84296"/>
                  </a:cubicBezTo>
                  <a:cubicBezTo>
                    <a:pt x="478631" y="41434"/>
                    <a:pt x="444341" y="7144"/>
                    <a:pt x="401479" y="7144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9">
              <a:extLst>
                <a:ext uri="{FF2B5EF4-FFF2-40B4-BE49-F238E27FC236}">
                  <a16:creationId xmlns:a16="http://schemas.microsoft.com/office/drawing/2014/main" id="{1DBB6CE1-4ACD-DBAD-C1AF-D1CD262AC8EC}"/>
                </a:ext>
              </a:extLst>
            </p:cNvPr>
            <p:cNvSpPr/>
            <p:nvPr/>
          </p:nvSpPr>
          <p:spPr>
            <a:xfrm>
              <a:off x="5923121" y="3090386"/>
              <a:ext cx="57150" cy="57150"/>
            </a:xfrm>
            <a:custGeom>
              <a:avLst/>
              <a:gdLst>
                <a:gd name="connsiteX0" fmla="*/ 56674 w 57150"/>
                <a:gd name="connsiteY0" fmla="*/ 31909 h 57150"/>
                <a:gd name="connsiteX1" fmla="*/ 31909 w 57150"/>
                <a:gd name="connsiteY1" fmla="*/ 56674 h 57150"/>
                <a:gd name="connsiteX2" fmla="*/ 7144 w 57150"/>
                <a:gd name="connsiteY2" fmla="*/ 31909 h 57150"/>
                <a:gd name="connsiteX3" fmla="*/ 31909 w 57150"/>
                <a:gd name="connsiteY3" fmla="*/ 7144 h 57150"/>
                <a:gd name="connsiteX4" fmla="*/ 56674 w 57150"/>
                <a:gd name="connsiteY4" fmla="*/ 3190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6674" y="31909"/>
                  </a:moveTo>
                  <a:cubicBezTo>
                    <a:pt x="56674" y="46196"/>
                    <a:pt x="45244" y="56674"/>
                    <a:pt x="31909" y="56674"/>
                  </a:cubicBezTo>
                  <a:cubicBezTo>
                    <a:pt x="17621" y="56674"/>
                    <a:pt x="7144" y="45244"/>
                    <a:pt x="7144" y="31909"/>
                  </a:cubicBezTo>
                  <a:cubicBezTo>
                    <a:pt x="7144" y="17621"/>
                    <a:pt x="18574" y="7144"/>
                    <a:pt x="31909" y="7144"/>
                  </a:cubicBezTo>
                  <a:cubicBezTo>
                    <a:pt x="45244" y="7144"/>
                    <a:pt x="56674" y="18574"/>
                    <a:pt x="56674" y="3190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0">
              <a:extLst>
                <a:ext uri="{FF2B5EF4-FFF2-40B4-BE49-F238E27FC236}">
                  <a16:creationId xmlns:a16="http://schemas.microsoft.com/office/drawing/2014/main" id="{FC53D00E-EAB2-7461-35A8-1A021EE1F06A}"/>
                </a:ext>
              </a:extLst>
            </p:cNvPr>
            <p:cNvSpPr/>
            <p:nvPr/>
          </p:nvSpPr>
          <p:spPr>
            <a:xfrm>
              <a:off x="6164103" y="3090386"/>
              <a:ext cx="57150" cy="57150"/>
            </a:xfrm>
            <a:custGeom>
              <a:avLst/>
              <a:gdLst>
                <a:gd name="connsiteX0" fmla="*/ 56674 w 57150"/>
                <a:gd name="connsiteY0" fmla="*/ 31909 h 57150"/>
                <a:gd name="connsiteX1" fmla="*/ 31909 w 57150"/>
                <a:gd name="connsiteY1" fmla="*/ 56674 h 57150"/>
                <a:gd name="connsiteX2" fmla="*/ 7144 w 57150"/>
                <a:gd name="connsiteY2" fmla="*/ 31909 h 57150"/>
                <a:gd name="connsiteX3" fmla="*/ 31909 w 57150"/>
                <a:gd name="connsiteY3" fmla="*/ 7144 h 57150"/>
                <a:gd name="connsiteX4" fmla="*/ 56674 w 57150"/>
                <a:gd name="connsiteY4" fmla="*/ 3190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" h="57150">
                  <a:moveTo>
                    <a:pt x="56674" y="31909"/>
                  </a:moveTo>
                  <a:cubicBezTo>
                    <a:pt x="56674" y="46196"/>
                    <a:pt x="45244" y="56674"/>
                    <a:pt x="31909" y="56674"/>
                  </a:cubicBezTo>
                  <a:cubicBezTo>
                    <a:pt x="17621" y="56674"/>
                    <a:pt x="7144" y="45244"/>
                    <a:pt x="7144" y="31909"/>
                  </a:cubicBezTo>
                  <a:cubicBezTo>
                    <a:pt x="7144" y="17621"/>
                    <a:pt x="18574" y="7144"/>
                    <a:pt x="31909" y="7144"/>
                  </a:cubicBezTo>
                  <a:cubicBezTo>
                    <a:pt x="45244" y="7144"/>
                    <a:pt x="56674" y="18574"/>
                    <a:pt x="56674" y="3190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1">
              <a:extLst>
                <a:ext uri="{FF2B5EF4-FFF2-40B4-BE49-F238E27FC236}">
                  <a16:creationId xmlns:a16="http://schemas.microsoft.com/office/drawing/2014/main" id="{7CD6654D-FEEB-D93F-9F68-3A0B4E13F557}"/>
                </a:ext>
              </a:extLst>
            </p:cNvPr>
            <p:cNvSpPr/>
            <p:nvPr/>
          </p:nvSpPr>
          <p:spPr>
            <a:xfrm>
              <a:off x="5936456" y="3367563"/>
              <a:ext cx="276225" cy="66675"/>
            </a:xfrm>
            <a:custGeom>
              <a:avLst/>
              <a:gdLst>
                <a:gd name="connsiteX0" fmla="*/ 273844 w 276225"/>
                <a:gd name="connsiteY0" fmla="*/ 35719 h 66675"/>
                <a:gd name="connsiteX1" fmla="*/ 245269 w 276225"/>
                <a:gd name="connsiteY1" fmla="*/ 64294 h 66675"/>
                <a:gd name="connsiteX2" fmla="*/ 35719 w 276225"/>
                <a:gd name="connsiteY2" fmla="*/ 64294 h 66675"/>
                <a:gd name="connsiteX3" fmla="*/ 7144 w 276225"/>
                <a:gd name="connsiteY3" fmla="*/ 35719 h 66675"/>
                <a:gd name="connsiteX4" fmla="*/ 7144 w 276225"/>
                <a:gd name="connsiteY4" fmla="*/ 35719 h 66675"/>
                <a:gd name="connsiteX5" fmla="*/ 35719 w 276225"/>
                <a:gd name="connsiteY5" fmla="*/ 7144 h 66675"/>
                <a:gd name="connsiteX6" fmla="*/ 245269 w 276225"/>
                <a:gd name="connsiteY6" fmla="*/ 7144 h 66675"/>
                <a:gd name="connsiteX7" fmla="*/ 273844 w 276225"/>
                <a:gd name="connsiteY7" fmla="*/ 35719 h 66675"/>
                <a:gd name="connsiteX8" fmla="*/ 273844 w 276225"/>
                <a:gd name="connsiteY8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" h="66675">
                  <a:moveTo>
                    <a:pt x="273844" y="35719"/>
                  </a:moveTo>
                  <a:cubicBezTo>
                    <a:pt x="273844" y="50959"/>
                    <a:pt x="261461" y="64294"/>
                    <a:pt x="245269" y="64294"/>
                  </a:cubicBezTo>
                  <a:lnTo>
                    <a:pt x="35719" y="64294"/>
                  </a:lnTo>
                  <a:cubicBezTo>
                    <a:pt x="20479" y="64294"/>
                    <a:pt x="7144" y="51911"/>
                    <a:pt x="7144" y="35719"/>
                  </a:cubicBezTo>
                  <a:lnTo>
                    <a:pt x="7144" y="35719"/>
                  </a:lnTo>
                  <a:cubicBezTo>
                    <a:pt x="7144" y="20479"/>
                    <a:pt x="19526" y="7144"/>
                    <a:pt x="35719" y="7144"/>
                  </a:cubicBezTo>
                  <a:lnTo>
                    <a:pt x="245269" y="7144"/>
                  </a:lnTo>
                  <a:cubicBezTo>
                    <a:pt x="260509" y="7144"/>
                    <a:pt x="273844" y="19526"/>
                    <a:pt x="273844" y="35719"/>
                  </a:cubicBezTo>
                  <a:lnTo>
                    <a:pt x="273844" y="35719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2">
              <a:extLst>
                <a:ext uri="{FF2B5EF4-FFF2-40B4-BE49-F238E27FC236}">
                  <a16:creationId xmlns:a16="http://schemas.microsoft.com/office/drawing/2014/main" id="{37E12A3C-C4D7-665F-D36B-BD6EDB44EC9B}"/>
                </a:ext>
              </a:extLst>
            </p:cNvPr>
            <p:cNvSpPr/>
            <p:nvPr/>
          </p:nvSpPr>
          <p:spPr>
            <a:xfrm>
              <a:off x="5853588" y="3629501"/>
              <a:ext cx="438150" cy="304800"/>
            </a:xfrm>
            <a:custGeom>
              <a:avLst/>
              <a:gdLst>
                <a:gd name="connsiteX0" fmla="*/ 392906 w 438150"/>
                <a:gd name="connsiteY0" fmla="*/ 298609 h 304800"/>
                <a:gd name="connsiteX1" fmla="*/ 48101 w 438150"/>
                <a:gd name="connsiteY1" fmla="*/ 298609 h 304800"/>
                <a:gd name="connsiteX2" fmla="*/ 7144 w 438150"/>
                <a:gd name="connsiteY2" fmla="*/ 257651 h 304800"/>
                <a:gd name="connsiteX3" fmla="*/ 7144 w 438150"/>
                <a:gd name="connsiteY3" fmla="*/ 48101 h 304800"/>
                <a:gd name="connsiteX4" fmla="*/ 48101 w 438150"/>
                <a:gd name="connsiteY4" fmla="*/ 7144 h 304800"/>
                <a:gd name="connsiteX5" fmla="*/ 393859 w 438150"/>
                <a:gd name="connsiteY5" fmla="*/ 7144 h 304800"/>
                <a:gd name="connsiteX6" fmla="*/ 434816 w 438150"/>
                <a:gd name="connsiteY6" fmla="*/ 48101 h 304800"/>
                <a:gd name="connsiteX7" fmla="*/ 434816 w 438150"/>
                <a:gd name="connsiteY7" fmla="*/ 257651 h 304800"/>
                <a:gd name="connsiteX8" fmla="*/ 392906 w 438150"/>
                <a:gd name="connsiteY8" fmla="*/ 298609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8150" h="304800">
                  <a:moveTo>
                    <a:pt x="392906" y="298609"/>
                  </a:moveTo>
                  <a:lnTo>
                    <a:pt x="48101" y="298609"/>
                  </a:lnTo>
                  <a:cubicBezTo>
                    <a:pt x="26194" y="298609"/>
                    <a:pt x="7144" y="280511"/>
                    <a:pt x="7144" y="257651"/>
                  </a:cubicBezTo>
                  <a:lnTo>
                    <a:pt x="7144" y="48101"/>
                  </a:lnTo>
                  <a:cubicBezTo>
                    <a:pt x="7144" y="26194"/>
                    <a:pt x="25241" y="7144"/>
                    <a:pt x="48101" y="7144"/>
                  </a:cubicBezTo>
                  <a:lnTo>
                    <a:pt x="393859" y="7144"/>
                  </a:lnTo>
                  <a:cubicBezTo>
                    <a:pt x="415766" y="7144"/>
                    <a:pt x="434816" y="25241"/>
                    <a:pt x="434816" y="48101"/>
                  </a:cubicBezTo>
                  <a:lnTo>
                    <a:pt x="434816" y="257651"/>
                  </a:lnTo>
                  <a:cubicBezTo>
                    <a:pt x="433864" y="280511"/>
                    <a:pt x="414814" y="298609"/>
                    <a:pt x="392906" y="298609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Cloud Callout 32">
            <a:extLst>
              <a:ext uri="{FF2B5EF4-FFF2-40B4-BE49-F238E27FC236}">
                <a16:creationId xmlns:a16="http://schemas.microsoft.com/office/drawing/2014/main" id="{3CFD1514-CE1B-E419-8826-65A6AD68EB8E}"/>
              </a:ext>
            </a:extLst>
          </p:cNvPr>
          <p:cNvSpPr/>
          <p:nvPr/>
        </p:nvSpPr>
        <p:spPr>
          <a:xfrm>
            <a:off x="0" y="3657600"/>
            <a:ext cx="2107924" cy="1707935"/>
          </a:xfrm>
          <a:prstGeom prst="cloudCallout">
            <a:avLst>
              <a:gd name="adj1" fmla="val 46132"/>
              <a:gd name="adj2" fmla="val 69246"/>
            </a:avLst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Poučevanje ZA </a:t>
            </a:r>
          </a:p>
          <a:p>
            <a:pPr algn="ctr"/>
            <a:r>
              <a:rPr lang="sl-SI" dirty="0"/>
              <a:t>umetno inteligenco</a:t>
            </a:r>
          </a:p>
        </p:txBody>
      </p:sp>
      <p:sp>
        <p:nvSpPr>
          <p:cNvPr id="34" name="Cloud Callout 33">
            <a:extLst>
              <a:ext uri="{FF2B5EF4-FFF2-40B4-BE49-F238E27FC236}">
                <a16:creationId xmlns:a16="http://schemas.microsoft.com/office/drawing/2014/main" id="{D5AE5CFC-8EE9-101D-651B-710E5D34A495}"/>
              </a:ext>
            </a:extLst>
          </p:cNvPr>
          <p:cNvSpPr/>
          <p:nvPr/>
        </p:nvSpPr>
        <p:spPr>
          <a:xfrm>
            <a:off x="1585459" y="1855724"/>
            <a:ext cx="1304689" cy="767856"/>
          </a:xfrm>
          <a:prstGeom prst="cloudCallout">
            <a:avLst>
              <a:gd name="adj1" fmla="val 81567"/>
              <a:gd name="adj2" fmla="val 7537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4.1.2.1</a:t>
            </a:r>
          </a:p>
        </p:txBody>
      </p:sp>
      <p:sp>
        <p:nvSpPr>
          <p:cNvPr id="35" name="Cloud Callout 34">
            <a:extLst>
              <a:ext uri="{FF2B5EF4-FFF2-40B4-BE49-F238E27FC236}">
                <a16:creationId xmlns:a16="http://schemas.microsoft.com/office/drawing/2014/main" id="{D3109C3A-C682-6BA3-B3FA-04230AB1A3BC}"/>
              </a:ext>
            </a:extLst>
          </p:cNvPr>
          <p:cNvSpPr/>
          <p:nvPr/>
        </p:nvSpPr>
        <p:spPr>
          <a:xfrm>
            <a:off x="9533612" y="3508064"/>
            <a:ext cx="1304689" cy="767856"/>
          </a:xfrm>
          <a:prstGeom prst="cloudCallout">
            <a:avLst>
              <a:gd name="adj1" fmla="val -92700"/>
              <a:gd name="adj2" fmla="val 9307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4.3.3.</a:t>
            </a:r>
          </a:p>
        </p:txBody>
      </p:sp>
      <p:pic>
        <p:nvPicPr>
          <p:cNvPr id="36" name="Content Placeholder 6">
            <a:extLst>
              <a:ext uri="{FF2B5EF4-FFF2-40B4-BE49-F238E27FC236}">
                <a16:creationId xmlns:a16="http://schemas.microsoft.com/office/drawing/2014/main" id="{A057E4FB-1701-04F4-8F86-8B3859020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999" y="4638379"/>
            <a:ext cx="3518678" cy="161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1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508010-9079-A32B-6E13-7BEE4FAEC2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121920" tIns="60960" rIns="121920" bIns="60960" rtlCol="0" anchor="ctr">
            <a:normAutofit lnSpcReduction="10000"/>
          </a:bodyPr>
          <a:lstStyle/>
          <a:p>
            <a:r>
              <a:rPr lang="en-US">
                <a:cs typeface="Arial"/>
              </a:rPr>
              <a:t>SKUPINSKO DELO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7D598-1110-F30C-BEDC-00E88B4EFC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/>
              <a:t>V </a:t>
            </a:r>
            <a:r>
              <a:rPr lang="en-US" err="1"/>
              <a:t>šoli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53720-AC8B-E295-9BB0-87191B6C16DF}"/>
              </a:ext>
            </a:extLst>
          </p:cNvPr>
          <p:cNvSpPr txBox="1"/>
          <p:nvPr/>
        </p:nvSpPr>
        <p:spPr>
          <a:xfrm>
            <a:off x="5509440" y="2712851"/>
            <a:ext cx="6728349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err="1">
                <a:solidFill>
                  <a:schemeClr val="bg1"/>
                </a:solidFill>
                <a:cs typeface="Arial"/>
              </a:rPr>
              <a:t>Dijaki</a:t>
            </a:r>
            <a:r>
              <a:rPr lang="en-US" sz="3200">
                <a:solidFill>
                  <a:schemeClr val="bg1"/>
                </a:solidFill>
                <a:cs typeface="Arial"/>
              </a:rPr>
              <a:t>, ki </a:t>
            </a:r>
            <a:r>
              <a:rPr lang="en-US" sz="3200" err="1">
                <a:solidFill>
                  <a:schemeClr val="bg1"/>
                </a:solidFill>
                <a:cs typeface="Arial"/>
              </a:rPr>
              <a:t>ste</a:t>
            </a:r>
            <a:r>
              <a:rPr lang="en-US" sz="3200">
                <a:solidFill>
                  <a:schemeClr val="bg1"/>
                </a:solidFill>
                <a:cs typeface="Arial"/>
              </a:rPr>
              <a:t> </a:t>
            </a:r>
            <a:r>
              <a:rPr lang="en-US" sz="3200" err="1">
                <a:solidFill>
                  <a:schemeClr val="bg1"/>
                </a:solidFill>
                <a:cs typeface="Arial"/>
              </a:rPr>
              <a:t>raziskovali</a:t>
            </a:r>
            <a:r>
              <a:rPr lang="en-US" sz="3200">
                <a:solidFill>
                  <a:schemeClr val="bg1"/>
                </a:solidFill>
                <a:cs typeface="Arial"/>
              </a:rPr>
              <a:t> </a:t>
            </a:r>
            <a:r>
              <a:rPr lang="en-US" sz="3200" err="1">
                <a:solidFill>
                  <a:schemeClr val="bg1"/>
                </a:solidFill>
                <a:cs typeface="Arial"/>
              </a:rPr>
              <a:t>isto</a:t>
            </a:r>
            <a:r>
              <a:rPr lang="en-US" sz="3200">
                <a:solidFill>
                  <a:schemeClr val="bg1"/>
                </a:solidFill>
                <a:cs typeface="Arial"/>
              </a:rPr>
              <a:t> </a:t>
            </a:r>
            <a:r>
              <a:rPr lang="en-US" sz="3200" err="1">
                <a:solidFill>
                  <a:schemeClr val="bg1"/>
                </a:solidFill>
                <a:cs typeface="Arial"/>
              </a:rPr>
              <a:t>zgodovinsko</a:t>
            </a:r>
            <a:r>
              <a:rPr lang="en-US" sz="3200">
                <a:solidFill>
                  <a:schemeClr val="bg1"/>
                </a:solidFill>
                <a:cs typeface="Arial"/>
              </a:rPr>
              <a:t> </a:t>
            </a:r>
            <a:r>
              <a:rPr lang="en-US" sz="3200" err="1">
                <a:solidFill>
                  <a:schemeClr val="bg1"/>
                </a:solidFill>
                <a:cs typeface="Arial"/>
              </a:rPr>
              <a:t>osebnost</a:t>
            </a:r>
            <a:r>
              <a:rPr lang="en-US" sz="3200">
                <a:solidFill>
                  <a:schemeClr val="bg1"/>
                </a:solidFill>
                <a:cs typeface="Arial"/>
              </a:rPr>
              <a:t>, le-to </a:t>
            </a:r>
            <a:r>
              <a:rPr lang="en-US" sz="3200" err="1">
                <a:solidFill>
                  <a:schemeClr val="bg1"/>
                </a:solidFill>
                <a:cs typeface="Arial"/>
              </a:rPr>
              <a:t>skupaj</a:t>
            </a:r>
            <a:r>
              <a:rPr lang="en-US" sz="3200">
                <a:solidFill>
                  <a:schemeClr val="bg1"/>
                </a:solidFill>
                <a:cs typeface="Arial"/>
              </a:rPr>
              <a:t> </a:t>
            </a:r>
            <a:r>
              <a:rPr lang="en-US" sz="3200" err="1">
                <a:solidFill>
                  <a:schemeClr val="bg1"/>
                </a:solidFill>
                <a:cs typeface="Arial"/>
              </a:rPr>
              <a:t>predstavite</a:t>
            </a:r>
            <a:r>
              <a:rPr lang="en-US" sz="3200">
                <a:solidFill>
                  <a:schemeClr val="bg1"/>
                </a:solidFill>
                <a:cs typeface="Arial"/>
              </a:rPr>
              <a:t> </a:t>
            </a:r>
            <a:r>
              <a:rPr lang="en-US" sz="3200" err="1">
                <a:solidFill>
                  <a:schemeClr val="bg1"/>
                </a:solidFill>
                <a:cs typeface="Arial"/>
              </a:rPr>
              <a:t>na</a:t>
            </a:r>
            <a:r>
              <a:rPr lang="en-US" sz="3200">
                <a:solidFill>
                  <a:schemeClr val="bg1"/>
                </a:solidFill>
                <a:cs typeface="Arial"/>
              </a:rPr>
              <a:t> </a:t>
            </a:r>
            <a:r>
              <a:rPr lang="en-US" sz="3200" err="1">
                <a:solidFill>
                  <a:schemeClr val="bg1"/>
                </a:solidFill>
                <a:cs typeface="Arial"/>
              </a:rPr>
              <a:t>časovnem</a:t>
            </a:r>
            <a:r>
              <a:rPr lang="en-US" sz="3200">
                <a:solidFill>
                  <a:schemeClr val="bg1"/>
                </a:solidFill>
                <a:cs typeface="Arial"/>
              </a:rPr>
              <a:t> </a:t>
            </a:r>
            <a:r>
              <a:rPr lang="en-US" sz="3200" err="1">
                <a:solidFill>
                  <a:schemeClr val="bg1"/>
                </a:solidFill>
                <a:cs typeface="Arial"/>
              </a:rPr>
              <a:t>traku</a:t>
            </a:r>
            <a:r>
              <a:rPr lang="en-US" sz="3200">
                <a:solidFill>
                  <a:schemeClr val="bg1"/>
                </a:solidFill>
                <a:cs typeface="Arial"/>
              </a:rPr>
              <a:t>: </a:t>
            </a:r>
            <a:r>
              <a:rPr lang="en-US" sz="3200">
                <a:ea typeface="+mn-lt"/>
                <a:cs typeface="+mn-lt"/>
                <a:hlinkClick r:id="rId2"/>
              </a:rPr>
              <a:t>padlet.com/maja_vicic1/asovni-trak-ponvljanje-in-utrjevanje-2-c-fwg0at61nctro978m  </a:t>
            </a:r>
            <a:endParaRPr lang="en-US" sz="2400"/>
          </a:p>
          <a:p>
            <a:endParaRPr lang="en-US" sz="3200">
              <a:cs typeface="Arial"/>
            </a:endParaRPr>
          </a:p>
          <a:p>
            <a:endParaRPr lang="en-US" sz="240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C9042-7406-60A0-7855-928C6C19F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612" y="315523"/>
            <a:ext cx="1974761" cy="1180564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857EC614-84E3-7B99-6700-0956FEE42087}"/>
              </a:ext>
            </a:extLst>
          </p:cNvPr>
          <p:cNvSpPr/>
          <p:nvPr/>
        </p:nvSpPr>
        <p:spPr>
          <a:xfrm>
            <a:off x="3264363" y="2661144"/>
            <a:ext cx="1304689" cy="767856"/>
          </a:xfrm>
          <a:prstGeom prst="cloudCallout">
            <a:avLst>
              <a:gd name="adj1" fmla="val 122293"/>
              <a:gd name="adj2" fmla="val 17997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4.2.4.</a:t>
            </a:r>
          </a:p>
        </p:txBody>
      </p:sp>
    </p:spTree>
    <p:extLst>
      <p:ext uri="{BB962C8B-B14F-4D97-AF65-F5344CB8AC3E}">
        <p14:creationId xmlns:p14="http://schemas.microsoft.com/office/powerpoint/2010/main" val="2089404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3C4B68-D437-913C-4865-863A3346CF61}"/>
              </a:ext>
            </a:extLst>
          </p:cNvPr>
          <p:cNvSpPr/>
          <p:nvPr/>
        </p:nvSpPr>
        <p:spPr>
          <a:xfrm>
            <a:off x="0" y="0"/>
            <a:ext cx="12192000" cy="14702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89918C-93C6-A343-3C59-D4CD9E63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3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Rezultat?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F1737F-2CF3-E7F9-5DFD-FB1BA59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216" y="1666213"/>
            <a:ext cx="8846976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sl-SI" dirty="0"/>
              <a:t>Ponovitev vsebine lanskega šolskega leta</a:t>
            </a:r>
          </a:p>
          <a:p>
            <a:pPr>
              <a:buFont typeface="Wingdings" pitchFamily="2" charset="2"/>
              <a:buChar char="ü"/>
            </a:pPr>
            <a:r>
              <a:rPr lang="sl-SI" dirty="0"/>
              <a:t>Razvijanje zmožnosti sodelovalnega dela</a:t>
            </a:r>
          </a:p>
          <a:p>
            <a:pPr>
              <a:buFont typeface="Wingdings" pitchFamily="2" charset="2"/>
              <a:buChar char="ü"/>
            </a:pPr>
            <a:r>
              <a:rPr lang="sl-SI" dirty="0"/>
              <a:t>Razvijanje digitalnih kompetenc</a:t>
            </a:r>
          </a:p>
          <a:p>
            <a:pPr>
              <a:buFont typeface="Wingdings" pitchFamily="2" charset="2"/>
              <a:buChar char="ü"/>
            </a:pPr>
            <a:r>
              <a:rPr lang="sl-SI" dirty="0"/>
              <a:t> </a:t>
            </a:r>
          </a:p>
        </p:txBody>
      </p:sp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2D498A7D-C0FF-FE32-E875-426DF3B93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"/>
          <a:stretch>
            <a:fillRect/>
          </a:stretch>
        </p:blipFill>
        <p:spPr>
          <a:xfrm>
            <a:off x="1231939" y="3145590"/>
            <a:ext cx="9530796" cy="36512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141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EF26F-5265-57D8-A08C-9062F2404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1F5D39-F064-B79A-8821-163A531C9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600" b="1" dirty="0">
                <a:solidFill>
                  <a:srgbClr val="007C9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Zakaj moram razvijati digitalne kompetence tudi pri zgodovini?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28450-8747-8D13-73A4-2D8CD7E762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Ker je trditev o dogotalnih domorodcih mit!</a:t>
            </a:r>
          </a:p>
        </p:txBody>
      </p:sp>
    </p:spTree>
    <p:extLst>
      <p:ext uri="{BB962C8B-B14F-4D97-AF65-F5344CB8AC3E}">
        <p14:creationId xmlns:p14="http://schemas.microsoft.com/office/powerpoint/2010/main" val="1425096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w to update your product content strategy and reach digitally native B2B  buyers">
            <a:extLst>
              <a:ext uri="{FF2B5EF4-FFF2-40B4-BE49-F238E27FC236}">
                <a16:creationId xmlns:a16="http://schemas.microsoft.com/office/drawing/2014/main" id="{21049803-233D-7047-8F5A-F636F62F8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905" y="3776834"/>
            <a:ext cx="306832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gital natives love the blockchain because they trust it – Australian  FinTech">
            <a:extLst>
              <a:ext uri="{FF2B5EF4-FFF2-40B4-BE49-F238E27FC236}">
                <a16:creationId xmlns:a16="http://schemas.microsoft.com/office/drawing/2014/main" id="{8B462106-11D3-6C4E-8405-88C2FC75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668" y="3776834"/>
            <a:ext cx="2851598" cy="19177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78BC24DF-78F1-4349-830F-E3104664BC24}"/>
              </a:ext>
            </a:extLst>
          </p:cNvPr>
          <p:cNvSpPr/>
          <p:nvPr/>
        </p:nvSpPr>
        <p:spPr>
          <a:xfrm>
            <a:off x="3818674" y="5129213"/>
            <a:ext cx="5096726" cy="285750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4100" name="Picture 4" descr="Dk | Engineering &amp; Consulting">
            <a:extLst>
              <a:ext uri="{FF2B5EF4-FFF2-40B4-BE49-F238E27FC236}">
                <a16:creationId xmlns:a16="http://schemas.microsoft.com/office/drawing/2014/main" id="{1C722931-8D79-2346-8ADE-03127DCBF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625" y="3275788"/>
            <a:ext cx="4850823" cy="236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5A20AFE3-EE6B-0D45-8FD7-FDC088F17A19}"/>
              </a:ext>
            </a:extLst>
          </p:cNvPr>
          <p:cNvSpPr/>
          <p:nvPr/>
        </p:nvSpPr>
        <p:spPr>
          <a:xfrm>
            <a:off x="457200" y="1773044"/>
            <a:ext cx="2163337" cy="1237785"/>
          </a:xfrm>
          <a:prstGeom prst="wedgeRoundRectCallout">
            <a:avLst>
              <a:gd name="adj1" fmla="val 143167"/>
              <a:gd name="adj2" fmla="val 94032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Znam ustvariti račun za TikTok?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EC698CAA-C22E-5148-AF81-DB3CF3559DC1}"/>
              </a:ext>
            </a:extLst>
          </p:cNvPr>
          <p:cNvSpPr/>
          <p:nvPr/>
        </p:nvSpPr>
        <p:spPr>
          <a:xfrm>
            <a:off x="3568390" y="1443038"/>
            <a:ext cx="1784195" cy="1177500"/>
          </a:xfrm>
          <a:prstGeom prst="wedgeRoundRectCallout">
            <a:avLst>
              <a:gd name="adj1" fmla="val 46141"/>
              <a:gd name="adj2" fmla="val 1457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Znam s sošolci sodelovati v skupnem dokumentu?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00BF60FD-B8B3-C14F-9D49-10CCEB5CC113}"/>
              </a:ext>
            </a:extLst>
          </p:cNvPr>
          <p:cNvSpPr/>
          <p:nvPr/>
        </p:nvSpPr>
        <p:spPr>
          <a:xfrm>
            <a:off x="5865540" y="423746"/>
            <a:ext cx="1784195" cy="1177500"/>
          </a:xfrm>
          <a:prstGeom prst="wedgeRoundRectCallout">
            <a:avLst>
              <a:gd name="adj1" fmla="val -84955"/>
              <a:gd name="adj2" fmla="val 25853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Znam babici pomagati priklopiti tiskalnik?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C7B9120D-0279-0445-A62C-2A464A29091F}"/>
              </a:ext>
            </a:extLst>
          </p:cNvPr>
          <p:cNvSpPr/>
          <p:nvPr/>
        </p:nvSpPr>
        <p:spPr>
          <a:xfrm>
            <a:off x="7170233" y="1692492"/>
            <a:ext cx="2553630" cy="847495"/>
          </a:xfrm>
          <a:prstGeom prst="wedgeRoundRectCallout">
            <a:avLst>
              <a:gd name="adj1" fmla="val -73526"/>
              <a:gd name="adj2" fmla="val 213815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Znam poslati pošto z uporabo funkcije Skp?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439C5622-27F0-F549-A689-D5B9B8D17F54}"/>
              </a:ext>
            </a:extLst>
          </p:cNvPr>
          <p:cNvSpPr/>
          <p:nvPr/>
        </p:nvSpPr>
        <p:spPr>
          <a:xfrm>
            <a:off x="9723863" y="122663"/>
            <a:ext cx="2363362" cy="1795037"/>
          </a:xfrm>
          <a:prstGeom prst="wedgeRoundRectCallout">
            <a:avLst>
              <a:gd name="adj1" fmla="val -111259"/>
              <a:gd name="adj2" fmla="val 183096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Znam na spletu poiskati in uporabiti brezplačno orodje za risanje miselnih vzorcev?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F8BFEA00-833B-2440-BA31-0329F49412BC}"/>
              </a:ext>
            </a:extLst>
          </p:cNvPr>
          <p:cNvSpPr/>
          <p:nvPr/>
        </p:nvSpPr>
        <p:spPr>
          <a:xfrm>
            <a:off x="1123491" y="246185"/>
            <a:ext cx="1839951" cy="804464"/>
          </a:xfrm>
          <a:prstGeom prst="wedgeRoundRectCallout">
            <a:avLst>
              <a:gd name="adj1" fmla="val 124015"/>
              <a:gd name="adj2" fmla="val 601208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Vem kaj pomeni oznaka CC BY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1D6AFD8-A48C-6F42-A781-3D7B5EEC61D4}"/>
              </a:ext>
            </a:extLst>
          </p:cNvPr>
          <p:cNvSpPr/>
          <p:nvPr/>
        </p:nvSpPr>
        <p:spPr>
          <a:xfrm>
            <a:off x="300752" y="5849815"/>
            <a:ext cx="3640873" cy="899980"/>
          </a:xfrm>
          <a:prstGeom prst="wedgeRoundRectCallout">
            <a:avLst>
              <a:gd name="adj1" fmla="val 61008"/>
              <a:gd name="adj2" fmla="val -12390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Ustvarim video in ga na YT objavim tako, da ga vidijo le tisti, ki jim pošljem povezavo.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B0C1EAEC-2B05-814F-A79E-8407235BFDBF}"/>
              </a:ext>
            </a:extLst>
          </p:cNvPr>
          <p:cNvSpPr/>
          <p:nvPr/>
        </p:nvSpPr>
        <p:spPr>
          <a:xfrm>
            <a:off x="6542047" y="5694535"/>
            <a:ext cx="2033241" cy="1055260"/>
          </a:xfrm>
          <a:prstGeom prst="wedgeRoundRectCallout">
            <a:avLst>
              <a:gd name="adj1" fmla="val 1098"/>
              <a:gd name="adj2" fmla="val -197980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Vedno navedem vire vseh uporabljanih slik. 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614F8A0F-C7DD-8F45-B76C-BFB304D1889C}"/>
              </a:ext>
            </a:extLst>
          </p:cNvPr>
          <p:cNvSpPr/>
          <p:nvPr/>
        </p:nvSpPr>
        <p:spPr>
          <a:xfrm>
            <a:off x="8691748" y="5694534"/>
            <a:ext cx="2553630" cy="1055261"/>
          </a:xfrm>
          <a:prstGeom prst="wedgeRoundRectCallout">
            <a:avLst>
              <a:gd name="adj1" fmla="val -87285"/>
              <a:gd name="adj2" fmla="val -1663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Vem, zakaj v e-komunikaciji NE uporabljam tiskanih črk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327FAD38-53FE-DD4D-8A1B-92EC216CE8F0}"/>
              </a:ext>
            </a:extLst>
          </p:cNvPr>
          <p:cNvSpPr/>
          <p:nvPr/>
        </p:nvSpPr>
        <p:spPr>
          <a:xfrm>
            <a:off x="3679902" y="0"/>
            <a:ext cx="2096429" cy="1050649"/>
          </a:xfrm>
          <a:prstGeom prst="wedgeRoundRectCallout">
            <a:avLst>
              <a:gd name="adj1" fmla="val 111530"/>
              <a:gd name="adj2" fmla="val 420656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Preverjam informacije, ki jih najdem na spletu.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1C34513B-9ABE-6448-9A95-507F830EFCB9}"/>
              </a:ext>
            </a:extLst>
          </p:cNvPr>
          <p:cNvSpPr/>
          <p:nvPr/>
        </p:nvSpPr>
        <p:spPr>
          <a:xfrm>
            <a:off x="4168835" y="5694534"/>
            <a:ext cx="2259984" cy="1055261"/>
          </a:xfrm>
          <a:prstGeom prst="wedgeRoundRectCallout">
            <a:avLst>
              <a:gd name="adj1" fmla="val 31548"/>
              <a:gd name="adj2" fmla="val -151152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Znajdem se in nalogo narekujem, če se mi ne ljubi pisati </a:t>
            </a:r>
            <a:r>
              <a:rPr lang="sl-SI" dirty="0">
                <a:sym typeface="Wingdings" pitchFamily="2" charset="2"/>
              </a:rPr>
              <a:t>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7121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F4448-60AA-6C3E-3AF3-22EDAEC30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77" y="286845"/>
            <a:ext cx="10515600" cy="1325563"/>
          </a:xfrm>
        </p:spPr>
        <p:txBody>
          <a:bodyPr/>
          <a:lstStyle/>
          <a:p>
            <a:r>
              <a:rPr lang="sl-SI" dirty="0"/>
              <a:t>ZAKAJ MORAM RAZVIJATI DIGITALNE KOMPETENCE – TUDI PRI ZGODOVINI?</a:t>
            </a:r>
          </a:p>
        </p:txBody>
      </p:sp>
      <p:pic>
        <p:nvPicPr>
          <p:cNvPr id="6" name="Picture 2" descr="The level of digital skills of adults living in households with children in 2019, data for countries included in the study. Data source: Eurostat (isoc_sk_dskl_i) 2019.">
            <a:extLst>
              <a:ext uri="{FF2B5EF4-FFF2-40B4-BE49-F238E27FC236}">
                <a16:creationId xmlns:a16="http://schemas.microsoft.com/office/drawing/2014/main" id="{C683231D-A43D-1F64-BBA9-107662CA5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7" y="2032538"/>
            <a:ext cx="11348418" cy="438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635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diagram&#10;&#10;Description automatically generated">
            <a:extLst>
              <a:ext uri="{FF2B5EF4-FFF2-40B4-BE49-F238E27FC236}">
                <a16:creationId xmlns:a16="http://schemas.microsoft.com/office/drawing/2014/main" id="{8BFB98E0-74D4-9C3E-7AC3-5C8B2228B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49" y="461010"/>
            <a:ext cx="9195443" cy="6096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2893970-3DDB-F8EF-6347-43E1BA629221}"/>
              </a:ext>
            </a:extLst>
          </p:cNvPr>
          <p:cNvSpPr/>
          <p:nvPr/>
        </p:nvSpPr>
        <p:spPr>
          <a:xfrm>
            <a:off x="2470149" y="262890"/>
            <a:ext cx="8801100" cy="6492240"/>
          </a:xfrm>
          <a:custGeom>
            <a:avLst/>
            <a:gdLst>
              <a:gd name="csX0" fmla="*/ 0 w 8801100"/>
              <a:gd name="csY0" fmla="*/ 1082062 h 6492240"/>
              <a:gd name="csX1" fmla="*/ 1082062 w 8801100"/>
              <a:gd name="csY1" fmla="*/ 0 h 6492240"/>
              <a:gd name="csX2" fmla="*/ 1767883 w 8801100"/>
              <a:gd name="csY2" fmla="*/ 0 h 6492240"/>
              <a:gd name="csX3" fmla="*/ 2254594 w 8801100"/>
              <a:gd name="csY3" fmla="*/ 0 h 6492240"/>
              <a:gd name="csX4" fmla="*/ 2674936 w 8801100"/>
              <a:gd name="csY4" fmla="*/ 0 h 6492240"/>
              <a:gd name="csX5" fmla="*/ 3294387 w 8801100"/>
              <a:gd name="csY5" fmla="*/ 0 h 6492240"/>
              <a:gd name="csX6" fmla="*/ 3781099 w 8801100"/>
              <a:gd name="csY6" fmla="*/ 0 h 6492240"/>
              <a:gd name="csX7" fmla="*/ 4466920 w 8801100"/>
              <a:gd name="csY7" fmla="*/ 0 h 6492240"/>
              <a:gd name="csX8" fmla="*/ 4887262 w 8801100"/>
              <a:gd name="csY8" fmla="*/ 0 h 6492240"/>
              <a:gd name="csX9" fmla="*/ 5573082 w 8801100"/>
              <a:gd name="csY9" fmla="*/ 0 h 6492240"/>
              <a:gd name="csX10" fmla="*/ 5927054 w 8801100"/>
              <a:gd name="csY10" fmla="*/ 0 h 6492240"/>
              <a:gd name="csX11" fmla="*/ 6480136 w 8801100"/>
              <a:gd name="csY11" fmla="*/ 0 h 6492240"/>
              <a:gd name="csX12" fmla="*/ 7033217 w 8801100"/>
              <a:gd name="csY12" fmla="*/ 0 h 6492240"/>
              <a:gd name="csX13" fmla="*/ 7719038 w 8801100"/>
              <a:gd name="csY13" fmla="*/ 0 h 6492240"/>
              <a:gd name="csX14" fmla="*/ 8801100 w 8801100"/>
              <a:gd name="csY14" fmla="*/ 1082062 h 6492240"/>
              <a:gd name="csX15" fmla="*/ 8801100 w 8801100"/>
              <a:gd name="csY15" fmla="*/ 1623077 h 6492240"/>
              <a:gd name="csX16" fmla="*/ 8801100 w 8801100"/>
              <a:gd name="csY16" fmla="*/ 2164091 h 6492240"/>
              <a:gd name="csX17" fmla="*/ 8801100 w 8801100"/>
              <a:gd name="csY17" fmla="*/ 2791668 h 6492240"/>
              <a:gd name="csX18" fmla="*/ 8801100 w 8801100"/>
              <a:gd name="csY18" fmla="*/ 3332682 h 6492240"/>
              <a:gd name="csX19" fmla="*/ 8801100 w 8801100"/>
              <a:gd name="csY19" fmla="*/ 3743853 h 6492240"/>
              <a:gd name="csX20" fmla="*/ 8801100 w 8801100"/>
              <a:gd name="csY20" fmla="*/ 4198306 h 6492240"/>
              <a:gd name="csX21" fmla="*/ 8801100 w 8801100"/>
              <a:gd name="csY21" fmla="*/ 4825882 h 6492240"/>
              <a:gd name="csX22" fmla="*/ 8801100 w 8801100"/>
              <a:gd name="csY22" fmla="*/ 5410178 h 6492240"/>
              <a:gd name="csX23" fmla="*/ 7719038 w 8801100"/>
              <a:gd name="csY23" fmla="*/ 6492240 h 6492240"/>
              <a:gd name="csX24" fmla="*/ 7099587 w 8801100"/>
              <a:gd name="csY24" fmla="*/ 6492240 h 6492240"/>
              <a:gd name="csX25" fmla="*/ 6745615 w 8801100"/>
              <a:gd name="csY25" fmla="*/ 6492240 h 6492240"/>
              <a:gd name="csX26" fmla="*/ 6192534 w 8801100"/>
              <a:gd name="csY26" fmla="*/ 6492240 h 6492240"/>
              <a:gd name="csX27" fmla="*/ 5772192 w 8801100"/>
              <a:gd name="csY27" fmla="*/ 6492240 h 6492240"/>
              <a:gd name="csX28" fmla="*/ 5152741 w 8801100"/>
              <a:gd name="csY28" fmla="*/ 6492240 h 6492240"/>
              <a:gd name="csX29" fmla="*/ 4732399 w 8801100"/>
              <a:gd name="csY29" fmla="*/ 6492240 h 6492240"/>
              <a:gd name="csX30" fmla="*/ 4112948 w 8801100"/>
              <a:gd name="csY30" fmla="*/ 6492240 h 6492240"/>
              <a:gd name="csX31" fmla="*/ 3758976 w 8801100"/>
              <a:gd name="csY31" fmla="*/ 6492240 h 6492240"/>
              <a:gd name="csX32" fmla="*/ 3139525 w 8801100"/>
              <a:gd name="csY32" fmla="*/ 6492240 h 6492240"/>
              <a:gd name="csX33" fmla="*/ 2719183 w 8801100"/>
              <a:gd name="csY33" fmla="*/ 6492240 h 6492240"/>
              <a:gd name="csX34" fmla="*/ 2365211 w 8801100"/>
              <a:gd name="csY34" fmla="*/ 6492240 h 6492240"/>
              <a:gd name="csX35" fmla="*/ 1944869 w 8801100"/>
              <a:gd name="csY35" fmla="*/ 6492240 h 6492240"/>
              <a:gd name="csX36" fmla="*/ 1082062 w 8801100"/>
              <a:gd name="csY36" fmla="*/ 6492240 h 6492240"/>
              <a:gd name="csX37" fmla="*/ 0 w 8801100"/>
              <a:gd name="csY37" fmla="*/ 5410178 h 6492240"/>
              <a:gd name="csX38" fmla="*/ 0 w 8801100"/>
              <a:gd name="csY38" fmla="*/ 4955726 h 6492240"/>
              <a:gd name="csX39" fmla="*/ 0 w 8801100"/>
              <a:gd name="csY39" fmla="*/ 4457992 h 6492240"/>
              <a:gd name="csX40" fmla="*/ 0 w 8801100"/>
              <a:gd name="csY40" fmla="*/ 3916978 h 6492240"/>
              <a:gd name="csX41" fmla="*/ 0 w 8801100"/>
              <a:gd name="csY41" fmla="*/ 3462526 h 6492240"/>
              <a:gd name="csX42" fmla="*/ 0 w 8801100"/>
              <a:gd name="csY42" fmla="*/ 2834949 h 6492240"/>
              <a:gd name="csX43" fmla="*/ 0 w 8801100"/>
              <a:gd name="csY43" fmla="*/ 2293934 h 6492240"/>
              <a:gd name="csX44" fmla="*/ 0 w 8801100"/>
              <a:gd name="csY44" fmla="*/ 1666358 h 6492240"/>
              <a:gd name="csX45" fmla="*/ 0 w 8801100"/>
              <a:gd name="csY45" fmla="*/ 1082062 h 64922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8801100" h="6492240" extrusionOk="0">
                <a:moveTo>
                  <a:pt x="0" y="1082062"/>
                </a:moveTo>
                <a:cubicBezTo>
                  <a:pt x="-141529" y="397158"/>
                  <a:pt x="365813" y="44529"/>
                  <a:pt x="1082062" y="0"/>
                </a:cubicBezTo>
                <a:cubicBezTo>
                  <a:pt x="1353493" y="-55094"/>
                  <a:pt x="1515156" y="79412"/>
                  <a:pt x="1767883" y="0"/>
                </a:cubicBezTo>
                <a:cubicBezTo>
                  <a:pt x="2020610" y="-79412"/>
                  <a:pt x="2139185" y="7321"/>
                  <a:pt x="2254594" y="0"/>
                </a:cubicBezTo>
                <a:cubicBezTo>
                  <a:pt x="2370003" y="-7321"/>
                  <a:pt x="2561876" y="26213"/>
                  <a:pt x="2674936" y="0"/>
                </a:cubicBezTo>
                <a:cubicBezTo>
                  <a:pt x="2787996" y="-26213"/>
                  <a:pt x="2990180" y="43529"/>
                  <a:pt x="3294387" y="0"/>
                </a:cubicBezTo>
                <a:cubicBezTo>
                  <a:pt x="3598594" y="-43529"/>
                  <a:pt x="3646219" y="21680"/>
                  <a:pt x="3781099" y="0"/>
                </a:cubicBezTo>
                <a:cubicBezTo>
                  <a:pt x="3915979" y="-21680"/>
                  <a:pt x="4221695" y="46498"/>
                  <a:pt x="4466920" y="0"/>
                </a:cubicBezTo>
                <a:cubicBezTo>
                  <a:pt x="4712145" y="-46498"/>
                  <a:pt x="4754760" y="38202"/>
                  <a:pt x="4887262" y="0"/>
                </a:cubicBezTo>
                <a:cubicBezTo>
                  <a:pt x="5019764" y="-38202"/>
                  <a:pt x="5354638" y="56725"/>
                  <a:pt x="5573082" y="0"/>
                </a:cubicBezTo>
                <a:cubicBezTo>
                  <a:pt x="5791526" y="-56725"/>
                  <a:pt x="5842639" y="3127"/>
                  <a:pt x="5927054" y="0"/>
                </a:cubicBezTo>
                <a:cubicBezTo>
                  <a:pt x="6011469" y="-3127"/>
                  <a:pt x="6226948" y="18522"/>
                  <a:pt x="6480136" y="0"/>
                </a:cubicBezTo>
                <a:cubicBezTo>
                  <a:pt x="6733324" y="-18522"/>
                  <a:pt x="6789386" y="3188"/>
                  <a:pt x="7033217" y="0"/>
                </a:cubicBezTo>
                <a:cubicBezTo>
                  <a:pt x="7277048" y="-3188"/>
                  <a:pt x="7522084" y="20662"/>
                  <a:pt x="7719038" y="0"/>
                </a:cubicBezTo>
                <a:cubicBezTo>
                  <a:pt x="8340150" y="28793"/>
                  <a:pt x="8908127" y="390748"/>
                  <a:pt x="8801100" y="1082062"/>
                </a:cubicBezTo>
                <a:cubicBezTo>
                  <a:pt x="8835424" y="1219140"/>
                  <a:pt x="8765973" y="1368199"/>
                  <a:pt x="8801100" y="1623077"/>
                </a:cubicBezTo>
                <a:cubicBezTo>
                  <a:pt x="8836227" y="1877956"/>
                  <a:pt x="8787410" y="1952944"/>
                  <a:pt x="8801100" y="2164091"/>
                </a:cubicBezTo>
                <a:cubicBezTo>
                  <a:pt x="8814790" y="2375238"/>
                  <a:pt x="8763516" y="2590364"/>
                  <a:pt x="8801100" y="2791668"/>
                </a:cubicBezTo>
                <a:cubicBezTo>
                  <a:pt x="8838684" y="2992972"/>
                  <a:pt x="8743579" y="3212368"/>
                  <a:pt x="8801100" y="3332682"/>
                </a:cubicBezTo>
                <a:cubicBezTo>
                  <a:pt x="8858621" y="3452996"/>
                  <a:pt x="8790687" y="3653864"/>
                  <a:pt x="8801100" y="3743853"/>
                </a:cubicBezTo>
                <a:cubicBezTo>
                  <a:pt x="8811513" y="3833842"/>
                  <a:pt x="8780957" y="4038459"/>
                  <a:pt x="8801100" y="4198306"/>
                </a:cubicBezTo>
                <a:cubicBezTo>
                  <a:pt x="8821243" y="4358153"/>
                  <a:pt x="8787638" y="4689425"/>
                  <a:pt x="8801100" y="4825882"/>
                </a:cubicBezTo>
                <a:cubicBezTo>
                  <a:pt x="8814562" y="4962339"/>
                  <a:pt x="8745787" y="5282701"/>
                  <a:pt x="8801100" y="5410178"/>
                </a:cubicBezTo>
                <a:cubicBezTo>
                  <a:pt x="8848095" y="6100836"/>
                  <a:pt x="8236824" y="6534333"/>
                  <a:pt x="7719038" y="6492240"/>
                </a:cubicBezTo>
                <a:cubicBezTo>
                  <a:pt x="7578487" y="6557737"/>
                  <a:pt x="7233939" y="6432238"/>
                  <a:pt x="7099587" y="6492240"/>
                </a:cubicBezTo>
                <a:cubicBezTo>
                  <a:pt x="6965235" y="6552242"/>
                  <a:pt x="6822650" y="6470914"/>
                  <a:pt x="6745615" y="6492240"/>
                </a:cubicBezTo>
                <a:cubicBezTo>
                  <a:pt x="6668580" y="6513566"/>
                  <a:pt x="6316308" y="6448829"/>
                  <a:pt x="6192534" y="6492240"/>
                </a:cubicBezTo>
                <a:cubicBezTo>
                  <a:pt x="6068760" y="6535651"/>
                  <a:pt x="5908486" y="6463408"/>
                  <a:pt x="5772192" y="6492240"/>
                </a:cubicBezTo>
                <a:cubicBezTo>
                  <a:pt x="5635898" y="6521072"/>
                  <a:pt x="5305341" y="6465689"/>
                  <a:pt x="5152741" y="6492240"/>
                </a:cubicBezTo>
                <a:cubicBezTo>
                  <a:pt x="5000141" y="6518791"/>
                  <a:pt x="4880488" y="6487602"/>
                  <a:pt x="4732399" y="6492240"/>
                </a:cubicBezTo>
                <a:cubicBezTo>
                  <a:pt x="4584310" y="6496878"/>
                  <a:pt x="4313685" y="6455542"/>
                  <a:pt x="4112948" y="6492240"/>
                </a:cubicBezTo>
                <a:cubicBezTo>
                  <a:pt x="3912211" y="6528938"/>
                  <a:pt x="3872115" y="6452368"/>
                  <a:pt x="3758976" y="6492240"/>
                </a:cubicBezTo>
                <a:cubicBezTo>
                  <a:pt x="3645837" y="6532112"/>
                  <a:pt x="3330425" y="6471499"/>
                  <a:pt x="3139525" y="6492240"/>
                </a:cubicBezTo>
                <a:cubicBezTo>
                  <a:pt x="2948625" y="6512981"/>
                  <a:pt x="2864290" y="6464377"/>
                  <a:pt x="2719183" y="6492240"/>
                </a:cubicBezTo>
                <a:cubicBezTo>
                  <a:pt x="2574076" y="6520103"/>
                  <a:pt x="2470992" y="6485831"/>
                  <a:pt x="2365211" y="6492240"/>
                </a:cubicBezTo>
                <a:cubicBezTo>
                  <a:pt x="2259430" y="6498649"/>
                  <a:pt x="2119704" y="6460700"/>
                  <a:pt x="1944869" y="6492240"/>
                </a:cubicBezTo>
                <a:cubicBezTo>
                  <a:pt x="1770034" y="6523780"/>
                  <a:pt x="1273192" y="6468025"/>
                  <a:pt x="1082062" y="6492240"/>
                </a:cubicBezTo>
                <a:cubicBezTo>
                  <a:pt x="516667" y="6483714"/>
                  <a:pt x="-12138" y="6091865"/>
                  <a:pt x="0" y="5410178"/>
                </a:cubicBezTo>
                <a:cubicBezTo>
                  <a:pt x="-13095" y="5313358"/>
                  <a:pt x="38588" y="5153877"/>
                  <a:pt x="0" y="4955726"/>
                </a:cubicBezTo>
                <a:cubicBezTo>
                  <a:pt x="-38588" y="4757575"/>
                  <a:pt x="7507" y="4612743"/>
                  <a:pt x="0" y="4457992"/>
                </a:cubicBezTo>
                <a:cubicBezTo>
                  <a:pt x="-7507" y="4303241"/>
                  <a:pt x="19694" y="4164238"/>
                  <a:pt x="0" y="3916978"/>
                </a:cubicBezTo>
                <a:cubicBezTo>
                  <a:pt x="-19694" y="3669718"/>
                  <a:pt x="40588" y="3665495"/>
                  <a:pt x="0" y="3462526"/>
                </a:cubicBezTo>
                <a:cubicBezTo>
                  <a:pt x="-40588" y="3259557"/>
                  <a:pt x="19029" y="3050938"/>
                  <a:pt x="0" y="2834949"/>
                </a:cubicBezTo>
                <a:cubicBezTo>
                  <a:pt x="-19029" y="2618960"/>
                  <a:pt x="7603" y="2506430"/>
                  <a:pt x="0" y="2293934"/>
                </a:cubicBezTo>
                <a:cubicBezTo>
                  <a:pt x="-7603" y="2081438"/>
                  <a:pt x="39398" y="1872738"/>
                  <a:pt x="0" y="1666358"/>
                </a:cubicBezTo>
                <a:cubicBezTo>
                  <a:pt x="-39398" y="1459978"/>
                  <a:pt x="45759" y="1242126"/>
                  <a:pt x="0" y="1082062"/>
                </a:cubicBezTo>
                <a:close/>
              </a:path>
            </a:pathLst>
          </a:custGeom>
          <a:noFill/>
          <a:ln w="28575">
            <a:solidFill>
              <a:srgbClr val="E9833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28A9D08-C5C9-DB5C-0599-4D83B5205E4B}"/>
              </a:ext>
            </a:extLst>
          </p:cNvPr>
          <p:cNvSpPr/>
          <p:nvPr/>
        </p:nvSpPr>
        <p:spPr>
          <a:xfrm>
            <a:off x="0" y="262890"/>
            <a:ext cx="2994660" cy="129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b="1" dirty="0">
                <a:solidFill>
                  <a:srgbClr val="E98330"/>
                </a:solidFill>
              </a:rPr>
              <a:t>Šola znotraj konteksta družbenih okoliščin: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E98330"/>
                </a:solidFill>
              </a:rPr>
              <a:t>Rojeni v čas 4. ind. revol.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E98330"/>
                </a:solidFill>
              </a:rPr>
              <a:t>Digitalno nepismeni starši</a:t>
            </a:r>
          </a:p>
        </p:txBody>
      </p:sp>
    </p:spTree>
    <p:extLst>
      <p:ext uri="{BB962C8B-B14F-4D97-AF65-F5344CB8AC3E}">
        <p14:creationId xmlns:p14="http://schemas.microsoft.com/office/powerpoint/2010/main" val="4022220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E6CD4-25DD-B908-7728-305F17F34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ZAKAJ MORAM RAZVIJATI DIGITALNE KOMPETENCE – TUDI PRI ZGODOVINI?</a:t>
            </a:r>
          </a:p>
        </p:txBody>
      </p:sp>
      <p:pic>
        <p:nvPicPr>
          <p:cNvPr id="4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041E05F-D35A-7FC9-2A0B-53AB069E2D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19" y="2323523"/>
            <a:ext cx="8169890" cy="2537345"/>
          </a:xfrm>
          <a:prstGeom prst="rect">
            <a:avLst/>
          </a:prstGeom>
        </p:spPr>
      </p:pic>
      <p:pic>
        <p:nvPicPr>
          <p:cNvPr id="5" name="Content Placeholder 5" descr="A white and blue robot with blue eyes and a blue circle with text&#10;&#10;AI-generated content may be incorrect.">
            <a:extLst>
              <a:ext uri="{FF2B5EF4-FFF2-40B4-BE49-F238E27FC236}">
                <a16:creationId xmlns:a16="http://schemas.microsoft.com/office/drawing/2014/main" id="{88D261AF-C183-1CA7-007A-FCD95D8BC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407" y="3177566"/>
            <a:ext cx="7695317" cy="3168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363DCA-5ADF-5C88-0E65-115BB74E5BF1}"/>
              </a:ext>
            </a:extLst>
          </p:cNvPr>
          <p:cNvSpPr txBox="1"/>
          <p:nvPr/>
        </p:nvSpPr>
        <p:spPr>
          <a:xfrm>
            <a:off x="5890629" y="6346226"/>
            <a:ext cx="52180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100" dirty="0"/>
              <a:t>Vir: https://safe.si/sites/default/files/infografika_-_najstniki_in_umetna_inteligenca.pdf</a:t>
            </a:r>
          </a:p>
          <a:p>
            <a:endParaRPr lang="sl-SI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DD8CE-32FE-D5A9-3392-664AE3864097}"/>
              </a:ext>
            </a:extLst>
          </p:cNvPr>
          <p:cNvSpPr txBox="1"/>
          <p:nvPr/>
        </p:nvSpPr>
        <p:spPr>
          <a:xfrm>
            <a:off x="257419" y="6469336"/>
            <a:ext cx="670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Vir: https://</a:t>
            </a:r>
            <a:r>
              <a:rPr lang="en-GB" sz="1400" dirty="0" err="1"/>
              <a:t>www.</a:t>
            </a:r>
            <a:r>
              <a:rPr lang="en-GB" sz="1100" dirty="0" err="1"/>
              <a:t>pei</a:t>
            </a:r>
            <a:r>
              <a:rPr lang="en-GB" sz="1400" dirty="0" err="1"/>
              <a:t>.si</a:t>
            </a:r>
            <a:r>
              <a:rPr lang="en-GB" sz="1400" dirty="0"/>
              <a:t>/</a:t>
            </a:r>
            <a:r>
              <a:rPr lang="en-GB" sz="1400" dirty="0" err="1"/>
              <a:t>wp</a:t>
            </a:r>
            <a:r>
              <a:rPr lang="en-GB" sz="1400" dirty="0"/>
              <a:t>-content/uploads/2025/10/TALIS-24-tiskovka.pdfOECD (2025),  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E1E4CC81-FAC3-EF03-9248-3359AFA2B260}"/>
              </a:ext>
            </a:extLst>
          </p:cNvPr>
          <p:cNvSpPr/>
          <p:nvPr/>
        </p:nvSpPr>
        <p:spPr>
          <a:xfrm>
            <a:off x="2819402" y="4969688"/>
            <a:ext cx="1657097" cy="914400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34% učiteljev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3F48B7C-9212-B930-2778-DA8CF50A3D4E}"/>
              </a:ext>
            </a:extLst>
          </p:cNvPr>
          <p:cNvSpPr/>
          <p:nvPr/>
        </p:nvSpPr>
        <p:spPr>
          <a:xfrm>
            <a:off x="6964063" y="4969688"/>
            <a:ext cx="1657097" cy="95872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47% učiteljev</a:t>
            </a:r>
          </a:p>
        </p:txBody>
      </p:sp>
    </p:spTree>
    <p:extLst>
      <p:ext uri="{BB962C8B-B14F-4D97-AF65-F5344CB8AC3E}">
        <p14:creationId xmlns:p14="http://schemas.microsoft.com/office/powerpoint/2010/main" val="103827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E1792-5605-DD04-F811-15660197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Trenutni</a:t>
            </a:r>
            <a:r>
              <a:rPr lang="en-GB" dirty="0"/>
              <a:t> </a:t>
            </a:r>
            <a:r>
              <a:rPr lang="en-GB" dirty="0" err="1"/>
              <a:t>izziv</a:t>
            </a:r>
            <a:r>
              <a:rPr lang="en-GB" dirty="0"/>
              <a:t>?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18272AB-6F08-E84C-D390-5316F977C8D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902884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1511D51C-9D4C-B33A-E924-626D6CB8E9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348" y="687631"/>
            <a:ext cx="2281566" cy="3619035"/>
          </a:xfrm>
          <a:prstGeom prst="rect">
            <a:avLst/>
          </a:prstGeom>
        </p:spPr>
      </p:pic>
      <p:pic>
        <p:nvPicPr>
          <p:cNvPr id="4" name="Picture 3" descr="fata.jpeg">
            <a:extLst>
              <a:ext uri="{FF2B5EF4-FFF2-40B4-BE49-F238E27FC236}">
                <a16:creationId xmlns:a16="http://schemas.microsoft.com/office/drawing/2014/main" id="{676A5AC7-17F4-CF14-5426-C592A6FFDF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8" y="1679430"/>
            <a:ext cx="3103371" cy="25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2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C91CB-9D68-6276-20A4-4D481D40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76" y="202855"/>
            <a:ext cx="10515600" cy="1325563"/>
          </a:xfrm>
        </p:spPr>
        <p:txBody>
          <a:bodyPr/>
          <a:lstStyle/>
          <a:p>
            <a:r>
              <a:rPr lang="sl-SI" dirty="0"/>
              <a:t>Razvijanje kompetenc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E0CF6-FDC1-0561-C50C-87DFE9B3FC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633" y="1371224"/>
            <a:ext cx="6882714" cy="4708300"/>
          </a:xfrm>
        </p:spPr>
        <p:txBody>
          <a:bodyPr>
            <a:normAutofit/>
          </a:bodyPr>
          <a:lstStyle/>
          <a:p>
            <a:r>
              <a:rPr lang="sl-SI" dirty="0"/>
              <a:t>je možno samo z aktivnimi metodami dela, (pri katerih dijaki uporabljajo digitalno tehnologijo).</a:t>
            </a:r>
          </a:p>
          <a:p>
            <a:r>
              <a:rPr lang="sl-SI" dirty="0"/>
              <a:t>ni odvisno od vsebine, ampak od načina izvedbe pouka.</a:t>
            </a:r>
          </a:p>
          <a:p>
            <a:r>
              <a:rPr lang="sl-SI" dirty="0"/>
              <a:t>zahteva vajo in učne priložnosti</a:t>
            </a:r>
          </a:p>
          <a:p>
            <a:r>
              <a:rPr lang="sl-SI" dirty="0"/>
              <a:t>ob stalni povratni informaciji.</a:t>
            </a:r>
          </a:p>
          <a:p>
            <a:r>
              <a:rPr lang="sl-SI" b="1" dirty="0">
                <a:solidFill>
                  <a:schemeClr val="accent1"/>
                </a:solidFill>
              </a:rPr>
              <a:t>NI DODATEK, NEKAJ ZA DOMAČO NALOGO!</a:t>
            </a:r>
          </a:p>
          <a:p>
            <a:r>
              <a:rPr lang="sl-SI" b="1" dirty="0">
                <a:solidFill>
                  <a:srgbClr val="7030A0"/>
                </a:solidFill>
              </a:rPr>
              <a:t>UPORABA TEHNOLOGIJE ŠE NE POMENI RAZVIJANJA DIGITALNIH KOMPETENC!</a:t>
            </a:r>
          </a:p>
        </p:txBody>
      </p:sp>
      <p:sp>
        <p:nvSpPr>
          <p:cNvPr id="4" name="Vertical Scroll 3">
            <a:extLst>
              <a:ext uri="{FF2B5EF4-FFF2-40B4-BE49-F238E27FC236}">
                <a16:creationId xmlns:a16="http://schemas.microsoft.com/office/drawing/2014/main" id="{6445ABFA-72EC-984D-B3E7-A1BCF9F6F9F2}"/>
              </a:ext>
            </a:extLst>
          </p:cNvPr>
          <p:cNvSpPr/>
          <p:nvPr/>
        </p:nvSpPr>
        <p:spPr>
          <a:xfrm>
            <a:off x="7597347" y="911601"/>
            <a:ext cx="4040780" cy="4797221"/>
          </a:xfrm>
          <a:prstGeom prst="vertic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/>
              <a:t>Digitalne kompetence vključujejo </a:t>
            </a:r>
          </a:p>
          <a:p>
            <a:pPr algn="ctr"/>
            <a:r>
              <a:rPr lang="sl-SI" sz="2400" b="1" dirty="0"/>
              <a:t>samozavestno, kritično in odgovorno rabo </a:t>
            </a:r>
          </a:p>
          <a:p>
            <a:pPr algn="ctr"/>
            <a:r>
              <a:rPr lang="sl-SI" sz="2400" dirty="0"/>
              <a:t>digitalne tehnologije v </a:t>
            </a:r>
          </a:p>
          <a:p>
            <a:pPr algn="ctr"/>
            <a:r>
              <a:rPr lang="sl-SI" sz="2400" dirty="0"/>
              <a:t>svojem </a:t>
            </a:r>
            <a:r>
              <a:rPr lang="sl-SI" sz="2400" b="1" dirty="0"/>
              <a:t>prostem času, pri delu in komunikaciji.</a:t>
            </a:r>
          </a:p>
          <a:p>
            <a:pPr algn="ctr"/>
            <a:endParaRPr lang="sl-S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22E19-83C1-CE1C-42E2-719421619224}"/>
              </a:ext>
            </a:extLst>
          </p:cNvPr>
          <p:cNvSpPr txBox="1"/>
          <p:nvPr/>
        </p:nvSpPr>
        <p:spPr>
          <a:xfrm>
            <a:off x="4859993" y="6119336"/>
            <a:ext cx="74329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rgbClr val="C00000"/>
                </a:solidFill>
              </a:rPr>
              <a:t>Digitalne kompetence NISO računalništvo in informatika!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61999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3000376" y="1052513"/>
            <a:ext cx="6119813" cy="467995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4" y="571501"/>
            <a:ext cx="7234237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9" name="Group 207"/>
          <p:cNvGrpSpPr>
            <a:grpSpLocks noChangeAspect="1"/>
          </p:cNvGrpSpPr>
          <p:nvPr/>
        </p:nvGrpSpPr>
        <p:grpSpPr bwMode="auto">
          <a:xfrm>
            <a:off x="3143251" y="1184275"/>
            <a:ext cx="5832475" cy="158750"/>
            <a:chOff x="962" y="2108"/>
            <a:chExt cx="3836" cy="104"/>
          </a:xfrm>
        </p:grpSpPr>
        <p:sp>
          <p:nvSpPr>
            <p:cNvPr id="6152" name="AutoShape 206"/>
            <p:cNvSpPr>
              <a:spLocks noChangeAspect="1" noChangeArrowheads="1" noTextEdit="1"/>
            </p:cNvSpPr>
            <p:nvPr/>
          </p:nvSpPr>
          <p:spPr bwMode="auto">
            <a:xfrm>
              <a:off x="962" y="2108"/>
              <a:ext cx="383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3" name="Rectangle 208"/>
            <p:cNvSpPr>
              <a:spLocks noChangeArrowheads="1"/>
            </p:cNvSpPr>
            <p:nvPr/>
          </p:nvSpPr>
          <p:spPr bwMode="auto">
            <a:xfrm>
              <a:off x="962" y="2108"/>
              <a:ext cx="3836" cy="1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6154" name="Freeform 209"/>
            <p:cNvSpPr>
              <a:spLocks/>
            </p:cNvSpPr>
            <p:nvPr/>
          </p:nvSpPr>
          <p:spPr bwMode="auto">
            <a:xfrm>
              <a:off x="4640" y="2128"/>
              <a:ext cx="110" cy="66"/>
            </a:xfrm>
            <a:custGeom>
              <a:avLst/>
              <a:gdLst>
                <a:gd name="T0" fmla="*/ 110 w 110"/>
                <a:gd name="T1" fmla="*/ 66 h 66"/>
                <a:gd name="T2" fmla="*/ 14 w 110"/>
                <a:gd name="T3" fmla="*/ 66 h 66"/>
                <a:gd name="T4" fmla="*/ 14 w 110"/>
                <a:gd name="T5" fmla="*/ 66 h 66"/>
                <a:gd name="T6" fmla="*/ 8 w 110"/>
                <a:gd name="T7" fmla="*/ 66 h 66"/>
                <a:gd name="T8" fmla="*/ 4 w 110"/>
                <a:gd name="T9" fmla="*/ 62 h 66"/>
                <a:gd name="T10" fmla="*/ 0 w 110"/>
                <a:gd name="T11" fmla="*/ 58 h 66"/>
                <a:gd name="T12" fmla="*/ 0 w 110"/>
                <a:gd name="T13" fmla="*/ 52 h 66"/>
                <a:gd name="T14" fmla="*/ 0 w 110"/>
                <a:gd name="T15" fmla="*/ 14 h 66"/>
                <a:gd name="T16" fmla="*/ 0 w 110"/>
                <a:gd name="T17" fmla="*/ 14 h 66"/>
                <a:gd name="T18" fmla="*/ 0 w 110"/>
                <a:gd name="T19" fmla="*/ 8 h 66"/>
                <a:gd name="T20" fmla="*/ 4 w 110"/>
                <a:gd name="T21" fmla="*/ 4 h 66"/>
                <a:gd name="T22" fmla="*/ 8 w 110"/>
                <a:gd name="T23" fmla="*/ 2 h 66"/>
                <a:gd name="T24" fmla="*/ 14 w 110"/>
                <a:gd name="T25" fmla="*/ 0 h 66"/>
                <a:gd name="T26" fmla="*/ 110 w 110"/>
                <a:gd name="T27" fmla="*/ 0 h 66"/>
                <a:gd name="T28" fmla="*/ 110 w 110"/>
                <a:gd name="T29" fmla="*/ 6 h 66"/>
                <a:gd name="T30" fmla="*/ 14 w 110"/>
                <a:gd name="T31" fmla="*/ 6 h 66"/>
                <a:gd name="T32" fmla="*/ 14 w 110"/>
                <a:gd name="T33" fmla="*/ 6 h 66"/>
                <a:gd name="T34" fmla="*/ 10 w 110"/>
                <a:gd name="T35" fmla="*/ 6 h 66"/>
                <a:gd name="T36" fmla="*/ 8 w 110"/>
                <a:gd name="T37" fmla="*/ 8 h 66"/>
                <a:gd name="T38" fmla="*/ 6 w 110"/>
                <a:gd name="T39" fmla="*/ 12 h 66"/>
                <a:gd name="T40" fmla="*/ 4 w 110"/>
                <a:gd name="T41" fmla="*/ 14 h 66"/>
                <a:gd name="T42" fmla="*/ 4 w 110"/>
                <a:gd name="T43" fmla="*/ 52 h 66"/>
                <a:gd name="T44" fmla="*/ 4 w 110"/>
                <a:gd name="T45" fmla="*/ 52 h 66"/>
                <a:gd name="T46" fmla="*/ 6 w 110"/>
                <a:gd name="T47" fmla="*/ 56 h 66"/>
                <a:gd name="T48" fmla="*/ 8 w 110"/>
                <a:gd name="T49" fmla="*/ 58 h 66"/>
                <a:gd name="T50" fmla="*/ 10 w 110"/>
                <a:gd name="T51" fmla="*/ 60 h 66"/>
                <a:gd name="T52" fmla="*/ 14 w 110"/>
                <a:gd name="T53" fmla="*/ 60 h 66"/>
                <a:gd name="T54" fmla="*/ 110 w 110"/>
                <a:gd name="T55" fmla="*/ 60 h 66"/>
                <a:gd name="T56" fmla="*/ 110 w 110"/>
                <a:gd name="T57" fmla="*/ 66 h 6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10" h="66">
                  <a:moveTo>
                    <a:pt x="110" y="66"/>
                  </a:moveTo>
                  <a:lnTo>
                    <a:pt x="14" y="66"/>
                  </a:lnTo>
                  <a:lnTo>
                    <a:pt x="8" y="66"/>
                  </a:lnTo>
                  <a:lnTo>
                    <a:pt x="4" y="62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0" y="14"/>
                  </a:lnTo>
                  <a:lnTo>
                    <a:pt x="0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10" y="0"/>
                  </a:lnTo>
                  <a:lnTo>
                    <a:pt x="110" y="6"/>
                  </a:lnTo>
                  <a:lnTo>
                    <a:pt x="14" y="6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4" y="52"/>
                  </a:lnTo>
                  <a:lnTo>
                    <a:pt x="6" y="56"/>
                  </a:lnTo>
                  <a:lnTo>
                    <a:pt x="8" y="58"/>
                  </a:lnTo>
                  <a:lnTo>
                    <a:pt x="10" y="60"/>
                  </a:lnTo>
                  <a:lnTo>
                    <a:pt x="14" y="60"/>
                  </a:lnTo>
                  <a:lnTo>
                    <a:pt x="110" y="60"/>
                  </a:lnTo>
                  <a:lnTo>
                    <a:pt x="110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5" name="Rectangle 210"/>
            <p:cNvSpPr>
              <a:spLocks noChangeArrowheads="1"/>
            </p:cNvSpPr>
            <p:nvPr/>
          </p:nvSpPr>
          <p:spPr bwMode="auto">
            <a:xfrm>
              <a:off x="4654" y="2142"/>
              <a:ext cx="88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  <p:sp>
          <p:nvSpPr>
            <p:cNvPr id="6156" name="Freeform 211"/>
            <p:cNvSpPr>
              <a:spLocks/>
            </p:cNvSpPr>
            <p:nvPr/>
          </p:nvSpPr>
          <p:spPr bwMode="auto">
            <a:xfrm>
              <a:off x="4750" y="2142"/>
              <a:ext cx="18" cy="38"/>
            </a:xfrm>
            <a:custGeom>
              <a:avLst/>
              <a:gdLst>
                <a:gd name="T0" fmla="*/ 18 w 18"/>
                <a:gd name="T1" fmla="*/ 6 h 38"/>
                <a:gd name="T2" fmla="*/ 12 w 18"/>
                <a:gd name="T3" fmla="*/ 6 h 38"/>
                <a:gd name="T4" fmla="*/ 12 w 18"/>
                <a:gd name="T5" fmla="*/ 0 h 38"/>
                <a:gd name="T6" fmla="*/ 0 w 18"/>
                <a:gd name="T7" fmla="*/ 0 h 38"/>
                <a:gd name="T8" fmla="*/ 0 w 18"/>
                <a:gd name="T9" fmla="*/ 38 h 38"/>
                <a:gd name="T10" fmla="*/ 12 w 18"/>
                <a:gd name="T11" fmla="*/ 38 h 38"/>
                <a:gd name="T12" fmla="*/ 12 w 18"/>
                <a:gd name="T13" fmla="*/ 34 h 38"/>
                <a:gd name="T14" fmla="*/ 18 w 18"/>
                <a:gd name="T15" fmla="*/ 34 h 38"/>
                <a:gd name="T16" fmla="*/ 18 w 18"/>
                <a:gd name="T17" fmla="*/ 6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38">
                  <a:moveTo>
                    <a:pt x="18" y="6"/>
                  </a:moveTo>
                  <a:lnTo>
                    <a:pt x="12" y="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38"/>
                  </a:lnTo>
                  <a:lnTo>
                    <a:pt x="12" y="38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7" name="Freeform 212"/>
            <p:cNvSpPr>
              <a:spLocks/>
            </p:cNvSpPr>
            <p:nvPr/>
          </p:nvSpPr>
          <p:spPr bwMode="auto">
            <a:xfrm>
              <a:off x="4672" y="2150"/>
              <a:ext cx="52" cy="24"/>
            </a:xfrm>
            <a:custGeom>
              <a:avLst/>
              <a:gdLst>
                <a:gd name="T0" fmla="*/ 38 w 52"/>
                <a:gd name="T1" fmla="*/ 10 h 24"/>
                <a:gd name="T2" fmla="*/ 38 w 52"/>
                <a:gd name="T3" fmla="*/ 6 h 24"/>
                <a:gd name="T4" fmla="*/ 38 w 52"/>
                <a:gd name="T5" fmla="*/ 6 h 24"/>
                <a:gd name="T6" fmla="*/ 36 w 52"/>
                <a:gd name="T7" fmla="*/ 2 h 24"/>
                <a:gd name="T8" fmla="*/ 34 w 52"/>
                <a:gd name="T9" fmla="*/ 0 h 24"/>
                <a:gd name="T10" fmla="*/ 26 w 52"/>
                <a:gd name="T11" fmla="*/ 0 h 24"/>
                <a:gd name="T12" fmla="*/ 26 w 52"/>
                <a:gd name="T13" fmla="*/ 0 h 24"/>
                <a:gd name="T14" fmla="*/ 14 w 52"/>
                <a:gd name="T15" fmla="*/ 0 h 24"/>
                <a:gd name="T16" fmla="*/ 14 w 52"/>
                <a:gd name="T17" fmla="*/ 4 h 24"/>
                <a:gd name="T18" fmla="*/ 0 w 52"/>
                <a:gd name="T19" fmla="*/ 4 h 24"/>
                <a:gd name="T20" fmla="*/ 0 w 52"/>
                <a:gd name="T21" fmla="*/ 6 h 24"/>
                <a:gd name="T22" fmla="*/ 14 w 52"/>
                <a:gd name="T23" fmla="*/ 6 h 24"/>
                <a:gd name="T24" fmla="*/ 14 w 52"/>
                <a:gd name="T25" fmla="*/ 16 h 24"/>
                <a:gd name="T26" fmla="*/ 0 w 52"/>
                <a:gd name="T27" fmla="*/ 16 h 24"/>
                <a:gd name="T28" fmla="*/ 0 w 52"/>
                <a:gd name="T29" fmla="*/ 18 h 24"/>
                <a:gd name="T30" fmla="*/ 14 w 52"/>
                <a:gd name="T31" fmla="*/ 18 h 24"/>
                <a:gd name="T32" fmla="*/ 14 w 52"/>
                <a:gd name="T33" fmla="*/ 24 h 24"/>
                <a:gd name="T34" fmla="*/ 26 w 52"/>
                <a:gd name="T35" fmla="*/ 24 h 24"/>
                <a:gd name="T36" fmla="*/ 26 w 52"/>
                <a:gd name="T37" fmla="*/ 22 h 24"/>
                <a:gd name="T38" fmla="*/ 34 w 52"/>
                <a:gd name="T39" fmla="*/ 22 h 24"/>
                <a:gd name="T40" fmla="*/ 34 w 52"/>
                <a:gd name="T41" fmla="*/ 22 h 24"/>
                <a:gd name="T42" fmla="*/ 36 w 52"/>
                <a:gd name="T43" fmla="*/ 20 h 24"/>
                <a:gd name="T44" fmla="*/ 38 w 52"/>
                <a:gd name="T45" fmla="*/ 18 h 24"/>
                <a:gd name="T46" fmla="*/ 38 w 52"/>
                <a:gd name="T47" fmla="*/ 12 h 24"/>
                <a:gd name="T48" fmla="*/ 52 w 52"/>
                <a:gd name="T49" fmla="*/ 12 h 24"/>
                <a:gd name="T50" fmla="*/ 52 w 52"/>
                <a:gd name="T51" fmla="*/ 10 h 24"/>
                <a:gd name="T52" fmla="*/ 38 w 52"/>
                <a:gd name="T53" fmla="*/ 10 h 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2" h="24">
                  <a:moveTo>
                    <a:pt x="38" y="10"/>
                  </a:moveTo>
                  <a:lnTo>
                    <a:pt x="38" y="6"/>
                  </a:lnTo>
                  <a:lnTo>
                    <a:pt x="36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14" y="6"/>
                  </a:lnTo>
                  <a:lnTo>
                    <a:pt x="14" y="1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26" y="24"/>
                  </a:lnTo>
                  <a:lnTo>
                    <a:pt x="26" y="22"/>
                  </a:lnTo>
                  <a:lnTo>
                    <a:pt x="34" y="22"/>
                  </a:lnTo>
                  <a:lnTo>
                    <a:pt x="36" y="20"/>
                  </a:lnTo>
                  <a:lnTo>
                    <a:pt x="38" y="18"/>
                  </a:lnTo>
                  <a:lnTo>
                    <a:pt x="38" y="12"/>
                  </a:lnTo>
                  <a:lnTo>
                    <a:pt x="52" y="12"/>
                  </a:lnTo>
                  <a:lnTo>
                    <a:pt x="52" y="10"/>
                  </a:lnTo>
                  <a:lnTo>
                    <a:pt x="38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8" name="Freeform 213"/>
            <p:cNvSpPr>
              <a:spLocks/>
            </p:cNvSpPr>
            <p:nvPr/>
          </p:nvSpPr>
          <p:spPr bwMode="auto">
            <a:xfrm>
              <a:off x="1222" y="2180"/>
              <a:ext cx="14" cy="12"/>
            </a:xfrm>
            <a:custGeom>
              <a:avLst/>
              <a:gdLst>
                <a:gd name="T0" fmla="*/ 14 w 14"/>
                <a:gd name="T1" fmla="*/ 6 h 12"/>
                <a:gd name="T2" fmla="*/ 14 w 14"/>
                <a:gd name="T3" fmla="*/ 6 h 12"/>
                <a:gd name="T4" fmla="*/ 12 w 14"/>
                <a:gd name="T5" fmla="*/ 12 h 12"/>
                <a:gd name="T6" fmla="*/ 8 w 14"/>
                <a:gd name="T7" fmla="*/ 12 h 12"/>
                <a:gd name="T8" fmla="*/ 8 w 14"/>
                <a:gd name="T9" fmla="*/ 12 h 12"/>
                <a:gd name="T10" fmla="*/ 2 w 14"/>
                <a:gd name="T11" fmla="*/ 12 h 12"/>
                <a:gd name="T12" fmla="*/ 0 w 14"/>
                <a:gd name="T13" fmla="*/ 6 h 12"/>
                <a:gd name="T14" fmla="*/ 0 w 14"/>
                <a:gd name="T15" fmla="*/ 6 h 12"/>
                <a:gd name="T16" fmla="*/ 2 w 14"/>
                <a:gd name="T17" fmla="*/ 2 h 12"/>
                <a:gd name="T18" fmla="*/ 8 w 14"/>
                <a:gd name="T19" fmla="*/ 0 h 12"/>
                <a:gd name="T20" fmla="*/ 8 w 14"/>
                <a:gd name="T21" fmla="*/ 0 h 12"/>
                <a:gd name="T22" fmla="*/ 12 w 14"/>
                <a:gd name="T23" fmla="*/ 2 h 12"/>
                <a:gd name="T24" fmla="*/ 14 w 14"/>
                <a:gd name="T25" fmla="*/ 6 h 12"/>
                <a:gd name="T26" fmla="*/ 14 w 14"/>
                <a:gd name="T27" fmla="*/ 6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" h="12">
                  <a:moveTo>
                    <a:pt x="14" y="6"/>
                  </a:moveTo>
                  <a:lnTo>
                    <a:pt x="14" y="6"/>
                  </a:lnTo>
                  <a:lnTo>
                    <a:pt x="12" y="12"/>
                  </a:lnTo>
                  <a:lnTo>
                    <a:pt x="8" y="12"/>
                  </a:lnTo>
                  <a:lnTo>
                    <a:pt x="2" y="12"/>
                  </a:lnTo>
                  <a:lnTo>
                    <a:pt x="0" y="6"/>
                  </a:lnTo>
                  <a:lnTo>
                    <a:pt x="2" y="2"/>
                  </a:lnTo>
                  <a:lnTo>
                    <a:pt x="8" y="0"/>
                  </a:lnTo>
                  <a:lnTo>
                    <a:pt x="12" y="2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59" name="Freeform 214"/>
            <p:cNvSpPr>
              <a:spLocks/>
            </p:cNvSpPr>
            <p:nvPr/>
          </p:nvSpPr>
          <p:spPr bwMode="auto">
            <a:xfrm>
              <a:off x="1200" y="2144"/>
              <a:ext cx="60" cy="20"/>
            </a:xfrm>
            <a:custGeom>
              <a:avLst/>
              <a:gdLst>
                <a:gd name="T0" fmla="*/ 30 w 60"/>
                <a:gd name="T1" fmla="*/ 0 h 20"/>
                <a:gd name="T2" fmla="*/ 30 w 60"/>
                <a:gd name="T3" fmla="*/ 0 h 20"/>
                <a:gd name="T4" fmla="*/ 22 w 60"/>
                <a:gd name="T5" fmla="*/ 2 h 20"/>
                <a:gd name="T6" fmla="*/ 14 w 60"/>
                <a:gd name="T7" fmla="*/ 4 h 20"/>
                <a:gd name="T8" fmla="*/ 6 w 60"/>
                <a:gd name="T9" fmla="*/ 8 h 20"/>
                <a:gd name="T10" fmla="*/ 0 w 60"/>
                <a:gd name="T11" fmla="*/ 12 h 20"/>
                <a:gd name="T12" fmla="*/ 6 w 60"/>
                <a:gd name="T13" fmla="*/ 20 h 20"/>
                <a:gd name="T14" fmla="*/ 6 w 60"/>
                <a:gd name="T15" fmla="*/ 20 h 20"/>
                <a:gd name="T16" fmla="*/ 10 w 60"/>
                <a:gd name="T17" fmla="*/ 16 h 20"/>
                <a:gd name="T18" fmla="*/ 16 w 60"/>
                <a:gd name="T19" fmla="*/ 12 h 20"/>
                <a:gd name="T20" fmla="*/ 24 w 60"/>
                <a:gd name="T21" fmla="*/ 10 h 20"/>
                <a:gd name="T22" fmla="*/ 30 w 60"/>
                <a:gd name="T23" fmla="*/ 10 h 20"/>
                <a:gd name="T24" fmla="*/ 30 w 60"/>
                <a:gd name="T25" fmla="*/ 10 h 20"/>
                <a:gd name="T26" fmla="*/ 38 w 60"/>
                <a:gd name="T27" fmla="*/ 10 h 20"/>
                <a:gd name="T28" fmla="*/ 44 w 60"/>
                <a:gd name="T29" fmla="*/ 12 h 20"/>
                <a:gd name="T30" fmla="*/ 50 w 60"/>
                <a:gd name="T31" fmla="*/ 14 h 20"/>
                <a:gd name="T32" fmla="*/ 54 w 60"/>
                <a:gd name="T33" fmla="*/ 18 h 20"/>
                <a:gd name="T34" fmla="*/ 60 w 60"/>
                <a:gd name="T35" fmla="*/ 10 h 20"/>
                <a:gd name="T36" fmla="*/ 60 w 60"/>
                <a:gd name="T37" fmla="*/ 10 h 20"/>
                <a:gd name="T38" fmla="*/ 54 w 60"/>
                <a:gd name="T39" fmla="*/ 6 h 20"/>
                <a:gd name="T40" fmla="*/ 48 w 60"/>
                <a:gd name="T41" fmla="*/ 4 h 20"/>
                <a:gd name="T42" fmla="*/ 40 w 60"/>
                <a:gd name="T43" fmla="*/ 2 h 20"/>
                <a:gd name="T44" fmla="*/ 30 w 60"/>
                <a:gd name="T45" fmla="*/ 0 h 20"/>
                <a:gd name="T46" fmla="*/ 30 w 60"/>
                <a:gd name="T47" fmla="*/ 0 h 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0" h="20">
                  <a:moveTo>
                    <a:pt x="30" y="0"/>
                  </a:moveTo>
                  <a:lnTo>
                    <a:pt x="30" y="0"/>
                  </a:lnTo>
                  <a:lnTo>
                    <a:pt x="22" y="2"/>
                  </a:lnTo>
                  <a:lnTo>
                    <a:pt x="14" y="4"/>
                  </a:lnTo>
                  <a:lnTo>
                    <a:pt x="6" y="8"/>
                  </a:lnTo>
                  <a:lnTo>
                    <a:pt x="0" y="12"/>
                  </a:lnTo>
                  <a:lnTo>
                    <a:pt x="6" y="20"/>
                  </a:lnTo>
                  <a:lnTo>
                    <a:pt x="10" y="16"/>
                  </a:lnTo>
                  <a:lnTo>
                    <a:pt x="16" y="12"/>
                  </a:lnTo>
                  <a:lnTo>
                    <a:pt x="24" y="10"/>
                  </a:lnTo>
                  <a:lnTo>
                    <a:pt x="30" y="10"/>
                  </a:lnTo>
                  <a:lnTo>
                    <a:pt x="38" y="10"/>
                  </a:lnTo>
                  <a:lnTo>
                    <a:pt x="44" y="12"/>
                  </a:lnTo>
                  <a:lnTo>
                    <a:pt x="50" y="14"/>
                  </a:lnTo>
                  <a:lnTo>
                    <a:pt x="54" y="18"/>
                  </a:lnTo>
                  <a:lnTo>
                    <a:pt x="60" y="10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0" y="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60" name="Freeform 215"/>
            <p:cNvSpPr>
              <a:spLocks/>
            </p:cNvSpPr>
            <p:nvPr/>
          </p:nvSpPr>
          <p:spPr bwMode="auto">
            <a:xfrm>
              <a:off x="1210" y="2164"/>
              <a:ext cx="38" cy="12"/>
            </a:xfrm>
            <a:custGeom>
              <a:avLst/>
              <a:gdLst>
                <a:gd name="T0" fmla="*/ 20 w 38"/>
                <a:gd name="T1" fmla="*/ 0 h 12"/>
                <a:gd name="T2" fmla="*/ 20 w 38"/>
                <a:gd name="T3" fmla="*/ 0 h 12"/>
                <a:gd name="T4" fmla="*/ 10 w 38"/>
                <a:gd name="T5" fmla="*/ 2 h 12"/>
                <a:gd name="T6" fmla="*/ 0 w 38"/>
                <a:gd name="T7" fmla="*/ 6 h 12"/>
                <a:gd name="T8" fmla="*/ 6 w 38"/>
                <a:gd name="T9" fmla="*/ 12 h 12"/>
                <a:gd name="T10" fmla="*/ 6 w 38"/>
                <a:gd name="T11" fmla="*/ 12 h 12"/>
                <a:gd name="T12" fmla="*/ 12 w 38"/>
                <a:gd name="T13" fmla="*/ 10 h 12"/>
                <a:gd name="T14" fmla="*/ 20 w 38"/>
                <a:gd name="T15" fmla="*/ 8 h 12"/>
                <a:gd name="T16" fmla="*/ 20 w 38"/>
                <a:gd name="T17" fmla="*/ 8 h 12"/>
                <a:gd name="T18" fmla="*/ 26 w 38"/>
                <a:gd name="T19" fmla="*/ 10 h 12"/>
                <a:gd name="T20" fmla="*/ 34 w 38"/>
                <a:gd name="T21" fmla="*/ 12 h 12"/>
                <a:gd name="T22" fmla="*/ 38 w 38"/>
                <a:gd name="T23" fmla="*/ 6 h 12"/>
                <a:gd name="T24" fmla="*/ 38 w 38"/>
                <a:gd name="T25" fmla="*/ 6 h 12"/>
                <a:gd name="T26" fmla="*/ 30 w 38"/>
                <a:gd name="T27" fmla="*/ 2 h 12"/>
                <a:gd name="T28" fmla="*/ 20 w 38"/>
                <a:gd name="T29" fmla="*/ 0 h 12"/>
                <a:gd name="T30" fmla="*/ 20 w 38"/>
                <a:gd name="T31" fmla="*/ 0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8" h="12">
                  <a:moveTo>
                    <a:pt x="20" y="0"/>
                  </a:moveTo>
                  <a:lnTo>
                    <a:pt x="20" y="0"/>
                  </a:lnTo>
                  <a:lnTo>
                    <a:pt x="10" y="2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10"/>
                  </a:lnTo>
                  <a:lnTo>
                    <a:pt x="34" y="12"/>
                  </a:lnTo>
                  <a:lnTo>
                    <a:pt x="38" y="6"/>
                  </a:lnTo>
                  <a:lnTo>
                    <a:pt x="30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61" name="Freeform 216"/>
            <p:cNvSpPr>
              <a:spLocks/>
            </p:cNvSpPr>
            <p:nvPr/>
          </p:nvSpPr>
          <p:spPr bwMode="auto">
            <a:xfrm>
              <a:off x="1188" y="2126"/>
              <a:ext cx="84" cy="22"/>
            </a:xfrm>
            <a:custGeom>
              <a:avLst/>
              <a:gdLst>
                <a:gd name="T0" fmla="*/ 42 w 84"/>
                <a:gd name="T1" fmla="*/ 0 h 22"/>
                <a:gd name="T2" fmla="*/ 42 w 84"/>
                <a:gd name="T3" fmla="*/ 0 h 22"/>
                <a:gd name="T4" fmla="*/ 30 w 84"/>
                <a:gd name="T5" fmla="*/ 0 h 22"/>
                <a:gd name="T6" fmla="*/ 20 w 84"/>
                <a:gd name="T7" fmla="*/ 4 h 22"/>
                <a:gd name="T8" fmla="*/ 10 w 84"/>
                <a:gd name="T9" fmla="*/ 8 h 22"/>
                <a:gd name="T10" fmla="*/ 0 w 84"/>
                <a:gd name="T11" fmla="*/ 14 h 22"/>
                <a:gd name="T12" fmla="*/ 6 w 84"/>
                <a:gd name="T13" fmla="*/ 22 h 22"/>
                <a:gd name="T14" fmla="*/ 6 w 84"/>
                <a:gd name="T15" fmla="*/ 22 h 22"/>
                <a:gd name="T16" fmla="*/ 12 w 84"/>
                <a:gd name="T17" fmla="*/ 16 h 22"/>
                <a:gd name="T18" fmla="*/ 22 w 84"/>
                <a:gd name="T19" fmla="*/ 12 h 22"/>
                <a:gd name="T20" fmla="*/ 32 w 84"/>
                <a:gd name="T21" fmla="*/ 10 h 22"/>
                <a:gd name="T22" fmla="*/ 42 w 84"/>
                <a:gd name="T23" fmla="*/ 8 h 22"/>
                <a:gd name="T24" fmla="*/ 42 w 84"/>
                <a:gd name="T25" fmla="*/ 8 h 22"/>
                <a:gd name="T26" fmla="*/ 54 w 84"/>
                <a:gd name="T27" fmla="*/ 10 h 22"/>
                <a:gd name="T28" fmla="*/ 64 w 84"/>
                <a:gd name="T29" fmla="*/ 12 h 22"/>
                <a:gd name="T30" fmla="*/ 72 w 84"/>
                <a:gd name="T31" fmla="*/ 16 h 22"/>
                <a:gd name="T32" fmla="*/ 78 w 84"/>
                <a:gd name="T33" fmla="*/ 22 h 22"/>
                <a:gd name="T34" fmla="*/ 84 w 84"/>
                <a:gd name="T35" fmla="*/ 14 h 22"/>
                <a:gd name="T36" fmla="*/ 84 w 84"/>
                <a:gd name="T37" fmla="*/ 14 h 22"/>
                <a:gd name="T38" fmla="*/ 76 w 84"/>
                <a:gd name="T39" fmla="*/ 8 h 22"/>
                <a:gd name="T40" fmla="*/ 66 w 84"/>
                <a:gd name="T41" fmla="*/ 4 h 22"/>
                <a:gd name="T42" fmla="*/ 54 w 84"/>
                <a:gd name="T43" fmla="*/ 0 h 22"/>
                <a:gd name="T44" fmla="*/ 42 w 84"/>
                <a:gd name="T45" fmla="*/ 0 h 22"/>
                <a:gd name="T46" fmla="*/ 42 w 84"/>
                <a:gd name="T47" fmla="*/ 0 h 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4" h="22">
                  <a:moveTo>
                    <a:pt x="42" y="0"/>
                  </a:moveTo>
                  <a:lnTo>
                    <a:pt x="42" y="0"/>
                  </a:lnTo>
                  <a:lnTo>
                    <a:pt x="30" y="0"/>
                  </a:lnTo>
                  <a:lnTo>
                    <a:pt x="20" y="4"/>
                  </a:lnTo>
                  <a:lnTo>
                    <a:pt x="10" y="8"/>
                  </a:lnTo>
                  <a:lnTo>
                    <a:pt x="0" y="14"/>
                  </a:lnTo>
                  <a:lnTo>
                    <a:pt x="6" y="22"/>
                  </a:lnTo>
                  <a:lnTo>
                    <a:pt x="12" y="16"/>
                  </a:lnTo>
                  <a:lnTo>
                    <a:pt x="22" y="12"/>
                  </a:lnTo>
                  <a:lnTo>
                    <a:pt x="32" y="10"/>
                  </a:lnTo>
                  <a:lnTo>
                    <a:pt x="42" y="8"/>
                  </a:lnTo>
                  <a:lnTo>
                    <a:pt x="54" y="10"/>
                  </a:lnTo>
                  <a:lnTo>
                    <a:pt x="64" y="12"/>
                  </a:lnTo>
                  <a:lnTo>
                    <a:pt x="72" y="16"/>
                  </a:lnTo>
                  <a:lnTo>
                    <a:pt x="78" y="22"/>
                  </a:lnTo>
                  <a:lnTo>
                    <a:pt x="84" y="14"/>
                  </a:lnTo>
                  <a:lnTo>
                    <a:pt x="76" y="8"/>
                  </a:lnTo>
                  <a:lnTo>
                    <a:pt x="66" y="4"/>
                  </a:lnTo>
                  <a:lnTo>
                    <a:pt x="54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62" name="Freeform 217"/>
            <p:cNvSpPr>
              <a:spLocks noEditPoints="1"/>
            </p:cNvSpPr>
            <p:nvPr/>
          </p:nvSpPr>
          <p:spPr bwMode="auto">
            <a:xfrm>
              <a:off x="994" y="2128"/>
              <a:ext cx="10" cy="62"/>
            </a:xfrm>
            <a:custGeom>
              <a:avLst/>
              <a:gdLst>
                <a:gd name="T0" fmla="*/ 4 w 10"/>
                <a:gd name="T1" fmla="*/ 0 h 62"/>
                <a:gd name="T2" fmla="*/ 4 w 10"/>
                <a:gd name="T3" fmla="*/ 0 h 62"/>
                <a:gd name="T4" fmla="*/ 8 w 10"/>
                <a:gd name="T5" fmla="*/ 2 h 62"/>
                <a:gd name="T6" fmla="*/ 8 w 10"/>
                <a:gd name="T7" fmla="*/ 2 h 62"/>
                <a:gd name="T8" fmla="*/ 10 w 10"/>
                <a:gd name="T9" fmla="*/ 6 h 62"/>
                <a:gd name="T10" fmla="*/ 10 w 10"/>
                <a:gd name="T11" fmla="*/ 6 h 62"/>
                <a:gd name="T12" fmla="*/ 8 w 10"/>
                <a:gd name="T13" fmla="*/ 8 h 62"/>
                <a:gd name="T14" fmla="*/ 8 w 10"/>
                <a:gd name="T15" fmla="*/ 8 h 62"/>
                <a:gd name="T16" fmla="*/ 4 w 10"/>
                <a:gd name="T17" fmla="*/ 10 h 62"/>
                <a:gd name="T18" fmla="*/ 4 w 10"/>
                <a:gd name="T19" fmla="*/ 10 h 62"/>
                <a:gd name="T20" fmla="*/ 2 w 10"/>
                <a:gd name="T21" fmla="*/ 8 h 62"/>
                <a:gd name="T22" fmla="*/ 2 w 10"/>
                <a:gd name="T23" fmla="*/ 8 h 62"/>
                <a:gd name="T24" fmla="*/ 0 w 10"/>
                <a:gd name="T25" fmla="*/ 6 h 62"/>
                <a:gd name="T26" fmla="*/ 0 w 10"/>
                <a:gd name="T27" fmla="*/ 6 h 62"/>
                <a:gd name="T28" fmla="*/ 2 w 10"/>
                <a:gd name="T29" fmla="*/ 2 h 62"/>
                <a:gd name="T30" fmla="*/ 2 w 10"/>
                <a:gd name="T31" fmla="*/ 2 h 62"/>
                <a:gd name="T32" fmla="*/ 4 w 10"/>
                <a:gd name="T33" fmla="*/ 0 h 62"/>
                <a:gd name="T34" fmla="*/ 4 w 10"/>
                <a:gd name="T35" fmla="*/ 0 h 62"/>
                <a:gd name="T36" fmla="*/ 2 w 10"/>
                <a:gd name="T37" fmla="*/ 18 h 62"/>
                <a:gd name="T38" fmla="*/ 8 w 10"/>
                <a:gd name="T39" fmla="*/ 18 h 62"/>
                <a:gd name="T40" fmla="*/ 8 w 10"/>
                <a:gd name="T41" fmla="*/ 62 h 62"/>
                <a:gd name="T42" fmla="*/ 2 w 10"/>
                <a:gd name="T43" fmla="*/ 62 h 62"/>
                <a:gd name="T44" fmla="*/ 2 w 10"/>
                <a:gd name="T45" fmla="*/ 18 h 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" h="62">
                  <a:moveTo>
                    <a:pt x="4" y="0"/>
                  </a:moveTo>
                  <a:lnTo>
                    <a:pt x="4" y="0"/>
                  </a:lnTo>
                  <a:lnTo>
                    <a:pt x="8" y="2"/>
                  </a:lnTo>
                  <a:lnTo>
                    <a:pt x="10" y="6"/>
                  </a:lnTo>
                  <a:lnTo>
                    <a:pt x="8" y="8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  <a:close/>
                  <a:moveTo>
                    <a:pt x="2" y="18"/>
                  </a:moveTo>
                  <a:lnTo>
                    <a:pt x="8" y="18"/>
                  </a:lnTo>
                  <a:lnTo>
                    <a:pt x="8" y="62"/>
                  </a:lnTo>
                  <a:lnTo>
                    <a:pt x="2" y="62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63" name="Freeform 218"/>
            <p:cNvSpPr>
              <a:spLocks/>
            </p:cNvSpPr>
            <p:nvPr/>
          </p:nvSpPr>
          <p:spPr bwMode="auto">
            <a:xfrm>
              <a:off x="1008" y="2138"/>
              <a:ext cx="38" cy="52"/>
            </a:xfrm>
            <a:custGeom>
              <a:avLst/>
              <a:gdLst>
                <a:gd name="T0" fmla="*/ 38 w 38"/>
                <a:gd name="T1" fmla="*/ 4 h 52"/>
                <a:gd name="T2" fmla="*/ 38 w 38"/>
                <a:gd name="T3" fmla="*/ 4 h 52"/>
                <a:gd name="T4" fmla="*/ 38 w 38"/>
                <a:gd name="T5" fmla="*/ 4 h 52"/>
                <a:gd name="T6" fmla="*/ 38 w 38"/>
                <a:gd name="T7" fmla="*/ 4 h 52"/>
                <a:gd name="T8" fmla="*/ 38 w 38"/>
                <a:gd name="T9" fmla="*/ 6 h 52"/>
                <a:gd name="T10" fmla="*/ 38 w 38"/>
                <a:gd name="T11" fmla="*/ 6 h 52"/>
                <a:gd name="T12" fmla="*/ 38 w 38"/>
                <a:gd name="T13" fmla="*/ 6 h 52"/>
                <a:gd name="T14" fmla="*/ 38 w 38"/>
                <a:gd name="T15" fmla="*/ 6 h 52"/>
                <a:gd name="T16" fmla="*/ 36 w 38"/>
                <a:gd name="T17" fmla="*/ 6 h 52"/>
                <a:gd name="T18" fmla="*/ 22 w 38"/>
                <a:gd name="T19" fmla="*/ 6 h 52"/>
                <a:gd name="T20" fmla="*/ 22 w 38"/>
                <a:gd name="T21" fmla="*/ 50 h 52"/>
                <a:gd name="T22" fmla="*/ 22 w 38"/>
                <a:gd name="T23" fmla="*/ 50 h 52"/>
                <a:gd name="T24" fmla="*/ 22 w 38"/>
                <a:gd name="T25" fmla="*/ 52 h 52"/>
                <a:gd name="T26" fmla="*/ 22 w 38"/>
                <a:gd name="T27" fmla="*/ 52 h 52"/>
                <a:gd name="T28" fmla="*/ 22 w 38"/>
                <a:gd name="T29" fmla="*/ 52 h 52"/>
                <a:gd name="T30" fmla="*/ 22 w 38"/>
                <a:gd name="T31" fmla="*/ 52 h 52"/>
                <a:gd name="T32" fmla="*/ 20 w 38"/>
                <a:gd name="T33" fmla="*/ 52 h 52"/>
                <a:gd name="T34" fmla="*/ 20 w 38"/>
                <a:gd name="T35" fmla="*/ 52 h 52"/>
                <a:gd name="T36" fmla="*/ 18 w 38"/>
                <a:gd name="T37" fmla="*/ 52 h 52"/>
                <a:gd name="T38" fmla="*/ 18 w 38"/>
                <a:gd name="T39" fmla="*/ 52 h 52"/>
                <a:gd name="T40" fmla="*/ 18 w 38"/>
                <a:gd name="T41" fmla="*/ 52 h 52"/>
                <a:gd name="T42" fmla="*/ 18 w 38"/>
                <a:gd name="T43" fmla="*/ 52 h 52"/>
                <a:gd name="T44" fmla="*/ 16 w 38"/>
                <a:gd name="T45" fmla="*/ 52 h 52"/>
                <a:gd name="T46" fmla="*/ 16 w 38"/>
                <a:gd name="T47" fmla="*/ 52 h 52"/>
                <a:gd name="T48" fmla="*/ 16 w 38"/>
                <a:gd name="T49" fmla="*/ 52 h 52"/>
                <a:gd name="T50" fmla="*/ 16 w 38"/>
                <a:gd name="T51" fmla="*/ 52 h 52"/>
                <a:gd name="T52" fmla="*/ 16 w 38"/>
                <a:gd name="T53" fmla="*/ 50 h 52"/>
                <a:gd name="T54" fmla="*/ 16 w 38"/>
                <a:gd name="T55" fmla="*/ 6 h 52"/>
                <a:gd name="T56" fmla="*/ 0 w 38"/>
                <a:gd name="T57" fmla="*/ 6 h 52"/>
                <a:gd name="T58" fmla="*/ 0 w 38"/>
                <a:gd name="T59" fmla="*/ 6 h 52"/>
                <a:gd name="T60" fmla="*/ 0 w 38"/>
                <a:gd name="T61" fmla="*/ 6 h 52"/>
                <a:gd name="T62" fmla="*/ 0 w 38"/>
                <a:gd name="T63" fmla="*/ 6 h 52"/>
                <a:gd name="T64" fmla="*/ 0 w 38"/>
                <a:gd name="T65" fmla="*/ 6 h 52"/>
                <a:gd name="T66" fmla="*/ 0 w 38"/>
                <a:gd name="T67" fmla="*/ 6 h 52"/>
                <a:gd name="T68" fmla="*/ 0 w 38"/>
                <a:gd name="T69" fmla="*/ 4 h 52"/>
                <a:gd name="T70" fmla="*/ 0 w 38"/>
                <a:gd name="T71" fmla="*/ 4 h 52"/>
                <a:gd name="T72" fmla="*/ 0 w 38"/>
                <a:gd name="T73" fmla="*/ 4 h 52"/>
                <a:gd name="T74" fmla="*/ 0 w 38"/>
                <a:gd name="T75" fmla="*/ 4 h 52"/>
                <a:gd name="T76" fmla="*/ 0 w 38"/>
                <a:gd name="T77" fmla="*/ 2 h 52"/>
                <a:gd name="T78" fmla="*/ 0 w 38"/>
                <a:gd name="T79" fmla="*/ 2 h 52"/>
                <a:gd name="T80" fmla="*/ 0 w 38"/>
                <a:gd name="T81" fmla="*/ 2 h 52"/>
                <a:gd name="T82" fmla="*/ 0 w 38"/>
                <a:gd name="T83" fmla="*/ 2 h 52"/>
                <a:gd name="T84" fmla="*/ 0 w 38"/>
                <a:gd name="T85" fmla="*/ 0 h 52"/>
                <a:gd name="T86" fmla="*/ 0 w 38"/>
                <a:gd name="T87" fmla="*/ 0 h 52"/>
                <a:gd name="T88" fmla="*/ 0 w 38"/>
                <a:gd name="T89" fmla="*/ 0 h 52"/>
                <a:gd name="T90" fmla="*/ 36 w 38"/>
                <a:gd name="T91" fmla="*/ 0 h 52"/>
                <a:gd name="T92" fmla="*/ 36 w 38"/>
                <a:gd name="T93" fmla="*/ 0 h 52"/>
                <a:gd name="T94" fmla="*/ 38 w 38"/>
                <a:gd name="T95" fmla="*/ 0 h 52"/>
                <a:gd name="T96" fmla="*/ 38 w 38"/>
                <a:gd name="T97" fmla="*/ 0 h 52"/>
                <a:gd name="T98" fmla="*/ 38 w 38"/>
                <a:gd name="T99" fmla="*/ 2 h 52"/>
                <a:gd name="T100" fmla="*/ 38 w 38"/>
                <a:gd name="T101" fmla="*/ 2 h 52"/>
                <a:gd name="T102" fmla="*/ 38 w 38"/>
                <a:gd name="T103" fmla="*/ 2 h 52"/>
                <a:gd name="T104" fmla="*/ 38 w 38"/>
                <a:gd name="T105" fmla="*/ 2 h 52"/>
                <a:gd name="T106" fmla="*/ 38 w 38"/>
                <a:gd name="T107" fmla="*/ 4 h 52"/>
                <a:gd name="T108" fmla="*/ 38 w 38"/>
                <a:gd name="T109" fmla="*/ 4 h 5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8" h="52">
                  <a:moveTo>
                    <a:pt x="38" y="4"/>
                  </a:moveTo>
                  <a:lnTo>
                    <a:pt x="38" y="4"/>
                  </a:lnTo>
                  <a:lnTo>
                    <a:pt x="38" y="6"/>
                  </a:lnTo>
                  <a:lnTo>
                    <a:pt x="36" y="6"/>
                  </a:lnTo>
                  <a:lnTo>
                    <a:pt x="22" y="6"/>
                  </a:lnTo>
                  <a:lnTo>
                    <a:pt x="22" y="50"/>
                  </a:lnTo>
                  <a:lnTo>
                    <a:pt x="22" y="52"/>
                  </a:lnTo>
                  <a:lnTo>
                    <a:pt x="20" y="52"/>
                  </a:lnTo>
                  <a:lnTo>
                    <a:pt x="18" y="52"/>
                  </a:lnTo>
                  <a:lnTo>
                    <a:pt x="16" y="52"/>
                  </a:lnTo>
                  <a:lnTo>
                    <a:pt x="16" y="50"/>
                  </a:lnTo>
                  <a:lnTo>
                    <a:pt x="16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64" name="Freeform 219"/>
            <p:cNvSpPr>
              <a:spLocks noEditPoints="1"/>
            </p:cNvSpPr>
            <p:nvPr/>
          </p:nvSpPr>
          <p:spPr bwMode="auto">
            <a:xfrm>
              <a:off x="1044" y="2152"/>
              <a:ext cx="30" cy="38"/>
            </a:xfrm>
            <a:custGeom>
              <a:avLst/>
              <a:gdLst>
                <a:gd name="T0" fmla="*/ 30 w 30"/>
                <a:gd name="T1" fmla="*/ 38 h 38"/>
                <a:gd name="T2" fmla="*/ 30 w 30"/>
                <a:gd name="T3" fmla="*/ 38 h 38"/>
                <a:gd name="T4" fmla="*/ 28 w 30"/>
                <a:gd name="T5" fmla="*/ 38 h 38"/>
                <a:gd name="T6" fmla="*/ 26 w 30"/>
                <a:gd name="T7" fmla="*/ 38 h 38"/>
                <a:gd name="T8" fmla="*/ 26 w 30"/>
                <a:gd name="T9" fmla="*/ 38 h 38"/>
                <a:gd name="T10" fmla="*/ 24 w 30"/>
                <a:gd name="T11" fmla="*/ 38 h 38"/>
                <a:gd name="T12" fmla="*/ 24 w 30"/>
                <a:gd name="T13" fmla="*/ 34 h 38"/>
                <a:gd name="T14" fmla="*/ 18 w 30"/>
                <a:gd name="T15" fmla="*/ 38 h 38"/>
                <a:gd name="T16" fmla="*/ 12 w 30"/>
                <a:gd name="T17" fmla="*/ 38 h 38"/>
                <a:gd name="T18" fmla="*/ 8 w 30"/>
                <a:gd name="T19" fmla="*/ 38 h 38"/>
                <a:gd name="T20" fmla="*/ 4 w 30"/>
                <a:gd name="T21" fmla="*/ 36 h 38"/>
                <a:gd name="T22" fmla="*/ 0 w 30"/>
                <a:gd name="T23" fmla="*/ 32 h 38"/>
                <a:gd name="T24" fmla="*/ 0 w 30"/>
                <a:gd name="T25" fmla="*/ 28 h 38"/>
                <a:gd name="T26" fmla="*/ 2 w 30"/>
                <a:gd name="T27" fmla="*/ 22 h 38"/>
                <a:gd name="T28" fmla="*/ 4 w 30"/>
                <a:gd name="T29" fmla="*/ 18 h 38"/>
                <a:gd name="T30" fmla="*/ 10 w 30"/>
                <a:gd name="T31" fmla="*/ 16 h 38"/>
                <a:gd name="T32" fmla="*/ 18 w 30"/>
                <a:gd name="T33" fmla="*/ 16 h 38"/>
                <a:gd name="T34" fmla="*/ 24 w 30"/>
                <a:gd name="T35" fmla="*/ 14 h 38"/>
                <a:gd name="T36" fmla="*/ 22 w 30"/>
                <a:gd name="T37" fmla="*/ 10 h 38"/>
                <a:gd name="T38" fmla="*/ 22 w 30"/>
                <a:gd name="T39" fmla="*/ 6 h 38"/>
                <a:gd name="T40" fmla="*/ 18 w 30"/>
                <a:gd name="T41" fmla="*/ 6 h 38"/>
                <a:gd name="T42" fmla="*/ 14 w 30"/>
                <a:gd name="T43" fmla="*/ 4 h 38"/>
                <a:gd name="T44" fmla="*/ 10 w 30"/>
                <a:gd name="T45" fmla="*/ 6 h 38"/>
                <a:gd name="T46" fmla="*/ 8 w 30"/>
                <a:gd name="T47" fmla="*/ 6 h 38"/>
                <a:gd name="T48" fmla="*/ 4 w 30"/>
                <a:gd name="T49" fmla="*/ 8 h 38"/>
                <a:gd name="T50" fmla="*/ 4 w 30"/>
                <a:gd name="T51" fmla="*/ 8 h 38"/>
                <a:gd name="T52" fmla="*/ 2 w 30"/>
                <a:gd name="T53" fmla="*/ 8 h 38"/>
                <a:gd name="T54" fmla="*/ 2 w 30"/>
                <a:gd name="T55" fmla="*/ 8 h 38"/>
                <a:gd name="T56" fmla="*/ 2 w 30"/>
                <a:gd name="T57" fmla="*/ 6 h 38"/>
                <a:gd name="T58" fmla="*/ 2 w 30"/>
                <a:gd name="T59" fmla="*/ 6 h 38"/>
                <a:gd name="T60" fmla="*/ 2 w 30"/>
                <a:gd name="T61" fmla="*/ 4 h 38"/>
                <a:gd name="T62" fmla="*/ 2 w 30"/>
                <a:gd name="T63" fmla="*/ 4 h 38"/>
                <a:gd name="T64" fmla="*/ 4 w 30"/>
                <a:gd name="T65" fmla="*/ 2 h 38"/>
                <a:gd name="T66" fmla="*/ 8 w 30"/>
                <a:gd name="T67" fmla="*/ 0 h 38"/>
                <a:gd name="T68" fmla="*/ 12 w 30"/>
                <a:gd name="T69" fmla="*/ 0 h 38"/>
                <a:gd name="T70" fmla="*/ 16 w 30"/>
                <a:gd name="T71" fmla="*/ 0 h 38"/>
                <a:gd name="T72" fmla="*/ 22 w 30"/>
                <a:gd name="T73" fmla="*/ 0 h 38"/>
                <a:gd name="T74" fmla="*/ 26 w 30"/>
                <a:gd name="T75" fmla="*/ 2 h 38"/>
                <a:gd name="T76" fmla="*/ 28 w 30"/>
                <a:gd name="T77" fmla="*/ 6 h 38"/>
                <a:gd name="T78" fmla="*/ 30 w 30"/>
                <a:gd name="T79" fmla="*/ 12 h 38"/>
                <a:gd name="T80" fmla="*/ 24 w 30"/>
                <a:gd name="T81" fmla="*/ 20 h 38"/>
                <a:gd name="T82" fmla="*/ 18 w 30"/>
                <a:gd name="T83" fmla="*/ 20 h 38"/>
                <a:gd name="T84" fmla="*/ 12 w 30"/>
                <a:gd name="T85" fmla="*/ 22 h 38"/>
                <a:gd name="T86" fmla="*/ 10 w 30"/>
                <a:gd name="T87" fmla="*/ 22 h 38"/>
                <a:gd name="T88" fmla="*/ 8 w 30"/>
                <a:gd name="T89" fmla="*/ 24 h 38"/>
                <a:gd name="T90" fmla="*/ 6 w 30"/>
                <a:gd name="T91" fmla="*/ 28 h 38"/>
                <a:gd name="T92" fmla="*/ 8 w 30"/>
                <a:gd name="T93" fmla="*/ 32 h 38"/>
                <a:gd name="T94" fmla="*/ 14 w 30"/>
                <a:gd name="T95" fmla="*/ 34 h 38"/>
                <a:gd name="T96" fmla="*/ 18 w 30"/>
                <a:gd name="T97" fmla="*/ 32 h 38"/>
                <a:gd name="T98" fmla="*/ 24 w 30"/>
                <a:gd name="T99" fmla="*/ 20 h 3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" h="38">
                  <a:moveTo>
                    <a:pt x="30" y="38"/>
                  </a:move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4" y="34"/>
                  </a:lnTo>
                  <a:lnTo>
                    <a:pt x="18" y="38"/>
                  </a:lnTo>
                  <a:lnTo>
                    <a:pt x="12" y="38"/>
                  </a:lnTo>
                  <a:lnTo>
                    <a:pt x="8" y="38"/>
                  </a:lnTo>
                  <a:lnTo>
                    <a:pt x="4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4" y="18"/>
                  </a:lnTo>
                  <a:lnTo>
                    <a:pt x="10" y="16"/>
                  </a:lnTo>
                  <a:lnTo>
                    <a:pt x="18" y="16"/>
                  </a:lnTo>
                  <a:lnTo>
                    <a:pt x="24" y="16"/>
                  </a:lnTo>
                  <a:lnTo>
                    <a:pt x="24" y="14"/>
                  </a:lnTo>
                  <a:lnTo>
                    <a:pt x="22" y="10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4" y="4"/>
                  </a:lnTo>
                  <a:lnTo>
                    <a:pt x="10" y="6"/>
                  </a:lnTo>
                  <a:lnTo>
                    <a:pt x="8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6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30" y="38"/>
                  </a:lnTo>
                  <a:close/>
                  <a:moveTo>
                    <a:pt x="24" y="20"/>
                  </a:moveTo>
                  <a:lnTo>
                    <a:pt x="18" y="20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8" y="24"/>
                  </a:lnTo>
                  <a:lnTo>
                    <a:pt x="6" y="28"/>
                  </a:lnTo>
                  <a:lnTo>
                    <a:pt x="8" y="32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4" y="28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65" name="Freeform 220"/>
            <p:cNvSpPr>
              <a:spLocks noEditPoints="1"/>
            </p:cNvSpPr>
            <p:nvPr/>
          </p:nvSpPr>
          <p:spPr bwMode="auto">
            <a:xfrm>
              <a:off x="1086" y="2134"/>
              <a:ext cx="32" cy="56"/>
            </a:xfrm>
            <a:custGeom>
              <a:avLst/>
              <a:gdLst>
                <a:gd name="T0" fmla="*/ 32 w 32"/>
                <a:gd name="T1" fmla="*/ 36 h 56"/>
                <a:gd name="T2" fmla="*/ 32 w 32"/>
                <a:gd name="T3" fmla="*/ 44 h 56"/>
                <a:gd name="T4" fmla="*/ 28 w 32"/>
                <a:gd name="T5" fmla="*/ 52 h 56"/>
                <a:gd name="T6" fmla="*/ 24 w 32"/>
                <a:gd name="T7" fmla="*/ 56 h 56"/>
                <a:gd name="T8" fmla="*/ 18 w 32"/>
                <a:gd name="T9" fmla="*/ 56 h 56"/>
                <a:gd name="T10" fmla="*/ 14 w 32"/>
                <a:gd name="T11" fmla="*/ 56 h 56"/>
                <a:gd name="T12" fmla="*/ 12 w 32"/>
                <a:gd name="T13" fmla="*/ 56 h 56"/>
                <a:gd name="T14" fmla="*/ 8 w 32"/>
                <a:gd name="T15" fmla="*/ 54 h 56"/>
                <a:gd name="T16" fmla="*/ 6 w 32"/>
                <a:gd name="T17" fmla="*/ 54 h 56"/>
                <a:gd name="T18" fmla="*/ 6 w 32"/>
                <a:gd name="T19" fmla="*/ 56 h 56"/>
                <a:gd name="T20" fmla="*/ 4 w 32"/>
                <a:gd name="T21" fmla="*/ 56 h 56"/>
                <a:gd name="T22" fmla="*/ 4 w 32"/>
                <a:gd name="T23" fmla="*/ 56 h 56"/>
                <a:gd name="T24" fmla="*/ 2 w 32"/>
                <a:gd name="T25" fmla="*/ 56 h 56"/>
                <a:gd name="T26" fmla="*/ 2 w 32"/>
                <a:gd name="T27" fmla="*/ 56 h 56"/>
                <a:gd name="T28" fmla="*/ 0 w 32"/>
                <a:gd name="T29" fmla="*/ 56 h 56"/>
                <a:gd name="T30" fmla="*/ 0 w 32"/>
                <a:gd name="T31" fmla="*/ 56 h 56"/>
                <a:gd name="T32" fmla="*/ 0 w 32"/>
                <a:gd name="T33" fmla="*/ 54 h 56"/>
                <a:gd name="T34" fmla="*/ 0 w 32"/>
                <a:gd name="T35" fmla="*/ 2 h 56"/>
                <a:gd name="T36" fmla="*/ 0 w 32"/>
                <a:gd name="T37" fmla="*/ 2 h 56"/>
                <a:gd name="T38" fmla="*/ 0 w 32"/>
                <a:gd name="T39" fmla="*/ 0 h 56"/>
                <a:gd name="T40" fmla="*/ 2 w 32"/>
                <a:gd name="T41" fmla="*/ 0 h 56"/>
                <a:gd name="T42" fmla="*/ 2 w 32"/>
                <a:gd name="T43" fmla="*/ 0 h 56"/>
                <a:gd name="T44" fmla="*/ 4 w 32"/>
                <a:gd name="T45" fmla="*/ 0 h 56"/>
                <a:gd name="T46" fmla="*/ 6 w 32"/>
                <a:gd name="T47" fmla="*/ 0 h 56"/>
                <a:gd name="T48" fmla="*/ 6 w 32"/>
                <a:gd name="T49" fmla="*/ 2 h 56"/>
                <a:gd name="T50" fmla="*/ 6 w 32"/>
                <a:gd name="T51" fmla="*/ 24 h 56"/>
                <a:gd name="T52" fmla="*/ 10 w 32"/>
                <a:gd name="T53" fmla="*/ 20 h 56"/>
                <a:gd name="T54" fmla="*/ 12 w 32"/>
                <a:gd name="T55" fmla="*/ 18 h 56"/>
                <a:gd name="T56" fmla="*/ 16 w 32"/>
                <a:gd name="T57" fmla="*/ 18 h 56"/>
                <a:gd name="T58" fmla="*/ 18 w 32"/>
                <a:gd name="T59" fmla="*/ 18 h 56"/>
                <a:gd name="T60" fmla="*/ 24 w 32"/>
                <a:gd name="T61" fmla="*/ 18 h 56"/>
                <a:gd name="T62" fmla="*/ 30 w 32"/>
                <a:gd name="T63" fmla="*/ 24 h 56"/>
                <a:gd name="T64" fmla="*/ 32 w 32"/>
                <a:gd name="T65" fmla="*/ 30 h 56"/>
                <a:gd name="T66" fmla="*/ 32 w 32"/>
                <a:gd name="T67" fmla="*/ 36 h 56"/>
                <a:gd name="T68" fmla="*/ 26 w 32"/>
                <a:gd name="T69" fmla="*/ 38 h 56"/>
                <a:gd name="T70" fmla="*/ 26 w 32"/>
                <a:gd name="T71" fmla="*/ 32 h 56"/>
                <a:gd name="T72" fmla="*/ 24 w 32"/>
                <a:gd name="T73" fmla="*/ 28 h 56"/>
                <a:gd name="T74" fmla="*/ 22 w 32"/>
                <a:gd name="T75" fmla="*/ 24 h 56"/>
                <a:gd name="T76" fmla="*/ 16 w 32"/>
                <a:gd name="T77" fmla="*/ 22 h 56"/>
                <a:gd name="T78" fmla="*/ 14 w 32"/>
                <a:gd name="T79" fmla="*/ 24 h 56"/>
                <a:gd name="T80" fmla="*/ 12 w 32"/>
                <a:gd name="T81" fmla="*/ 24 h 56"/>
                <a:gd name="T82" fmla="*/ 10 w 32"/>
                <a:gd name="T83" fmla="*/ 26 h 56"/>
                <a:gd name="T84" fmla="*/ 6 w 32"/>
                <a:gd name="T85" fmla="*/ 30 h 56"/>
                <a:gd name="T86" fmla="*/ 6 w 32"/>
                <a:gd name="T87" fmla="*/ 44 h 56"/>
                <a:gd name="T88" fmla="*/ 12 w 32"/>
                <a:gd name="T89" fmla="*/ 50 h 56"/>
                <a:gd name="T90" fmla="*/ 16 w 32"/>
                <a:gd name="T91" fmla="*/ 52 h 56"/>
                <a:gd name="T92" fmla="*/ 20 w 32"/>
                <a:gd name="T93" fmla="*/ 50 h 56"/>
                <a:gd name="T94" fmla="*/ 24 w 32"/>
                <a:gd name="T95" fmla="*/ 46 h 56"/>
                <a:gd name="T96" fmla="*/ 26 w 32"/>
                <a:gd name="T97" fmla="*/ 42 h 56"/>
                <a:gd name="T98" fmla="*/ 26 w 32"/>
                <a:gd name="T99" fmla="*/ 38 h 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2" h="56">
                  <a:moveTo>
                    <a:pt x="32" y="36"/>
                  </a:moveTo>
                  <a:lnTo>
                    <a:pt x="32" y="36"/>
                  </a:lnTo>
                  <a:lnTo>
                    <a:pt x="32" y="44"/>
                  </a:lnTo>
                  <a:lnTo>
                    <a:pt x="28" y="52"/>
                  </a:lnTo>
                  <a:lnTo>
                    <a:pt x="24" y="56"/>
                  </a:lnTo>
                  <a:lnTo>
                    <a:pt x="18" y="56"/>
                  </a:lnTo>
                  <a:lnTo>
                    <a:pt x="14" y="56"/>
                  </a:lnTo>
                  <a:lnTo>
                    <a:pt x="12" y="56"/>
                  </a:lnTo>
                  <a:lnTo>
                    <a:pt x="8" y="54"/>
                  </a:lnTo>
                  <a:lnTo>
                    <a:pt x="6" y="50"/>
                  </a:lnTo>
                  <a:lnTo>
                    <a:pt x="6" y="54"/>
                  </a:lnTo>
                  <a:lnTo>
                    <a:pt x="6" y="56"/>
                  </a:lnTo>
                  <a:lnTo>
                    <a:pt x="4" y="56"/>
                  </a:lnTo>
                  <a:lnTo>
                    <a:pt x="2" y="56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4"/>
                  </a:lnTo>
                  <a:lnTo>
                    <a:pt x="10" y="20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30" y="24"/>
                  </a:lnTo>
                  <a:lnTo>
                    <a:pt x="32" y="30"/>
                  </a:lnTo>
                  <a:lnTo>
                    <a:pt x="32" y="36"/>
                  </a:lnTo>
                  <a:close/>
                  <a:moveTo>
                    <a:pt x="26" y="38"/>
                  </a:moveTo>
                  <a:lnTo>
                    <a:pt x="26" y="38"/>
                  </a:lnTo>
                  <a:lnTo>
                    <a:pt x="26" y="32"/>
                  </a:lnTo>
                  <a:lnTo>
                    <a:pt x="24" y="28"/>
                  </a:lnTo>
                  <a:lnTo>
                    <a:pt x="22" y="24"/>
                  </a:lnTo>
                  <a:lnTo>
                    <a:pt x="16" y="22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6" y="30"/>
                  </a:lnTo>
                  <a:lnTo>
                    <a:pt x="6" y="44"/>
                  </a:lnTo>
                  <a:lnTo>
                    <a:pt x="12" y="50"/>
                  </a:lnTo>
                  <a:lnTo>
                    <a:pt x="16" y="52"/>
                  </a:lnTo>
                  <a:lnTo>
                    <a:pt x="20" y="50"/>
                  </a:lnTo>
                  <a:lnTo>
                    <a:pt x="24" y="46"/>
                  </a:lnTo>
                  <a:lnTo>
                    <a:pt x="26" y="42"/>
                  </a:lnTo>
                  <a:lnTo>
                    <a:pt x="26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66" name="Freeform 221"/>
            <p:cNvSpPr>
              <a:spLocks/>
            </p:cNvSpPr>
            <p:nvPr/>
          </p:nvSpPr>
          <p:spPr bwMode="auto">
            <a:xfrm>
              <a:off x="4448" y="2140"/>
              <a:ext cx="26" cy="44"/>
            </a:xfrm>
            <a:custGeom>
              <a:avLst/>
              <a:gdLst>
                <a:gd name="T0" fmla="*/ 26 w 26"/>
                <a:gd name="T1" fmla="*/ 40 h 44"/>
                <a:gd name="T2" fmla="*/ 26 w 26"/>
                <a:gd name="T3" fmla="*/ 42 h 44"/>
                <a:gd name="T4" fmla="*/ 26 w 26"/>
                <a:gd name="T5" fmla="*/ 42 h 44"/>
                <a:gd name="T6" fmla="*/ 26 w 26"/>
                <a:gd name="T7" fmla="*/ 44 h 44"/>
                <a:gd name="T8" fmla="*/ 2 w 26"/>
                <a:gd name="T9" fmla="*/ 44 h 44"/>
                <a:gd name="T10" fmla="*/ 2 w 26"/>
                <a:gd name="T11" fmla="*/ 44 h 44"/>
                <a:gd name="T12" fmla="*/ 2 w 26"/>
                <a:gd name="T13" fmla="*/ 42 h 44"/>
                <a:gd name="T14" fmla="*/ 2 w 26"/>
                <a:gd name="T15" fmla="*/ 42 h 44"/>
                <a:gd name="T16" fmla="*/ 2 w 26"/>
                <a:gd name="T17" fmla="*/ 40 h 44"/>
                <a:gd name="T18" fmla="*/ 2 w 26"/>
                <a:gd name="T19" fmla="*/ 40 h 44"/>
                <a:gd name="T20" fmla="*/ 2 w 26"/>
                <a:gd name="T21" fmla="*/ 40 h 44"/>
                <a:gd name="T22" fmla="*/ 2 w 26"/>
                <a:gd name="T23" fmla="*/ 38 h 44"/>
                <a:gd name="T24" fmla="*/ 2 w 26"/>
                <a:gd name="T25" fmla="*/ 38 h 44"/>
                <a:gd name="T26" fmla="*/ 12 w 26"/>
                <a:gd name="T27" fmla="*/ 6 h 44"/>
                <a:gd name="T28" fmla="*/ 2 w 26"/>
                <a:gd name="T29" fmla="*/ 10 h 44"/>
                <a:gd name="T30" fmla="*/ 2 w 26"/>
                <a:gd name="T31" fmla="*/ 10 h 44"/>
                <a:gd name="T32" fmla="*/ 2 w 26"/>
                <a:gd name="T33" fmla="*/ 10 h 44"/>
                <a:gd name="T34" fmla="*/ 2 w 26"/>
                <a:gd name="T35" fmla="*/ 10 h 44"/>
                <a:gd name="T36" fmla="*/ 0 w 26"/>
                <a:gd name="T37" fmla="*/ 8 h 44"/>
                <a:gd name="T38" fmla="*/ 0 w 26"/>
                <a:gd name="T39" fmla="*/ 8 h 44"/>
                <a:gd name="T40" fmla="*/ 2 w 26"/>
                <a:gd name="T41" fmla="*/ 8 h 44"/>
                <a:gd name="T42" fmla="*/ 2 w 26"/>
                <a:gd name="T43" fmla="*/ 6 h 44"/>
                <a:gd name="T44" fmla="*/ 12 w 26"/>
                <a:gd name="T45" fmla="*/ 0 h 44"/>
                <a:gd name="T46" fmla="*/ 12 w 26"/>
                <a:gd name="T47" fmla="*/ 0 h 44"/>
                <a:gd name="T48" fmla="*/ 12 w 26"/>
                <a:gd name="T49" fmla="*/ 0 h 44"/>
                <a:gd name="T50" fmla="*/ 14 w 26"/>
                <a:gd name="T51" fmla="*/ 0 h 44"/>
                <a:gd name="T52" fmla="*/ 14 w 26"/>
                <a:gd name="T53" fmla="*/ 0 h 44"/>
                <a:gd name="T54" fmla="*/ 16 w 26"/>
                <a:gd name="T55" fmla="*/ 0 h 44"/>
                <a:gd name="T56" fmla="*/ 16 w 26"/>
                <a:gd name="T57" fmla="*/ 0 h 44"/>
                <a:gd name="T58" fmla="*/ 18 w 26"/>
                <a:gd name="T59" fmla="*/ 0 h 44"/>
                <a:gd name="T60" fmla="*/ 18 w 26"/>
                <a:gd name="T61" fmla="*/ 0 h 44"/>
                <a:gd name="T62" fmla="*/ 26 w 26"/>
                <a:gd name="T63" fmla="*/ 38 h 44"/>
                <a:gd name="T64" fmla="*/ 26 w 26"/>
                <a:gd name="T65" fmla="*/ 38 h 44"/>
                <a:gd name="T66" fmla="*/ 26 w 26"/>
                <a:gd name="T67" fmla="*/ 40 h 44"/>
                <a:gd name="T68" fmla="*/ 26 w 26"/>
                <a:gd name="T69" fmla="*/ 40 h 44"/>
                <a:gd name="T70" fmla="*/ 26 w 26"/>
                <a:gd name="T71" fmla="*/ 40 h 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6" h="44">
                  <a:moveTo>
                    <a:pt x="26" y="40"/>
                  </a:moveTo>
                  <a:lnTo>
                    <a:pt x="26" y="40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" y="44"/>
                  </a:lnTo>
                  <a:lnTo>
                    <a:pt x="2" y="42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12" y="38"/>
                  </a:lnTo>
                  <a:lnTo>
                    <a:pt x="12" y="6"/>
                  </a:lnTo>
                  <a:lnTo>
                    <a:pt x="2" y="10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38"/>
                  </a:lnTo>
                  <a:lnTo>
                    <a:pt x="26" y="38"/>
                  </a:lnTo>
                  <a:lnTo>
                    <a:pt x="26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67" name="Freeform 222"/>
            <p:cNvSpPr>
              <a:spLocks noEditPoints="1"/>
            </p:cNvSpPr>
            <p:nvPr/>
          </p:nvSpPr>
          <p:spPr bwMode="auto">
            <a:xfrm>
              <a:off x="4480" y="2138"/>
              <a:ext cx="30" cy="46"/>
            </a:xfrm>
            <a:custGeom>
              <a:avLst/>
              <a:gdLst>
                <a:gd name="T0" fmla="*/ 30 w 30"/>
                <a:gd name="T1" fmla="*/ 24 h 46"/>
                <a:gd name="T2" fmla="*/ 30 w 30"/>
                <a:gd name="T3" fmla="*/ 32 h 46"/>
                <a:gd name="T4" fmla="*/ 28 w 30"/>
                <a:gd name="T5" fmla="*/ 40 h 46"/>
                <a:gd name="T6" fmla="*/ 22 w 30"/>
                <a:gd name="T7" fmla="*/ 44 h 46"/>
                <a:gd name="T8" fmla="*/ 16 w 30"/>
                <a:gd name="T9" fmla="*/ 46 h 46"/>
                <a:gd name="T10" fmla="*/ 8 w 30"/>
                <a:gd name="T11" fmla="*/ 44 h 46"/>
                <a:gd name="T12" fmla="*/ 4 w 30"/>
                <a:gd name="T13" fmla="*/ 40 h 46"/>
                <a:gd name="T14" fmla="*/ 2 w 30"/>
                <a:gd name="T15" fmla="*/ 34 h 46"/>
                <a:gd name="T16" fmla="*/ 0 w 30"/>
                <a:gd name="T17" fmla="*/ 24 h 46"/>
                <a:gd name="T18" fmla="*/ 2 w 30"/>
                <a:gd name="T19" fmla="*/ 14 h 46"/>
                <a:gd name="T20" fmla="*/ 4 w 30"/>
                <a:gd name="T21" fmla="*/ 8 h 46"/>
                <a:gd name="T22" fmla="*/ 8 w 30"/>
                <a:gd name="T23" fmla="*/ 2 h 46"/>
                <a:gd name="T24" fmla="*/ 16 w 30"/>
                <a:gd name="T25" fmla="*/ 0 h 46"/>
                <a:gd name="T26" fmla="*/ 22 w 30"/>
                <a:gd name="T27" fmla="*/ 2 h 46"/>
                <a:gd name="T28" fmla="*/ 28 w 30"/>
                <a:gd name="T29" fmla="*/ 6 h 46"/>
                <a:gd name="T30" fmla="*/ 30 w 30"/>
                <a:gd name="T31" fmla="*/ 14 h 46"/>
                <a:gd name="T32" fmla="*/ 30 w 30"/>
                <a:gd name="T33" fmla="*/ 24 h 46"/>
                <a:gd name="T34" fmla="*/ 24 w 30"/>
                <a:gd name="T35" fmla="*/ 24 h 46"/>
                <a:gd name="T36" fmla="*/ 24 w 30"/>
                <a:gd name="T37" fmla="*/ 18 h 46"/>
                <a:gd name="T38" fmla="*/ 24 w 30"/>
                <a:gd name="T39" fmla="*/ 14 h 46"/>
                <a:gd name="T40" fmla="*/ 22 w 30"/>
                <a:gd name="T41" fmla="*/ 10 h 46"/>
                <a:gd name="T42" fmla="*/ 20 w 30"/>
                <a:gd name="T43" fmla="*/ 8 h 46"/>
                <a:gd name="T44" fmla="*/ 18 w 30"/>
                <a:gd name="T45" fmla="*/ 6 h 46"/>
                <a:gd name="T46" fmla="*/ 16 w 30"/>
                <a:gd name="T47" fmla="*/ 6 h 46"/>
                <a:gd name="T48" fmla="*/ 12 w 30"/>
                <a:gd name="T49" fmla="*/ 8 h 46"/>
                <a:gd name="T50" fmla="*/ 8 w 30"/>
                <a:gd name="T51" fmla="*/ 10 h 46"/>
                <a:gd name="T52" fmla="*/ 6 w 30"/>
                <a:gd name="T53" fmla="*/ 16 h 46"/>
                <a:gd name="T54" fmla="*/ 6 w 30"/>
                <a:gd name="T55" fmla="*/ 24 h 46"/>
                <a:gd name="T56" fmla="*/ 6 w 30"/>
                <a:gd name="T57" fmla="*/ 32 h 46"/>
                <a:gd name="T58" fmla="*/ 8 w 30"/>
                <a:gd name="T59" fmla="*/ 38 h 46"/>
                <a:gd name="T60" fmla="*/ 12 w 30"/>
                <a:gd name="T61" fmla="*/ 40 h 46"/>
                <a:gd name="T62" fmla="*/ 16 w 30"/>
                <a:gd name="T63" fmla="*/ 42 h 46"/>
                <a:gd name="T64" fmla="*/ 18 w 30"/>
                <a:gd name="T65" fmla="*/ 40 h 46"/>
                <a:gd name="T66" fmla="*/ 22 w 30"/>
                <a:gd name="T67" fmla="*/ 38 h 46"/>
                <a:gd name="T68" fmla="*/ 22 w 30"/>
                <a:gd name="T69" fmla="*/ 36 h 46"/>
                <a:gd name="T70" fmla="*/ 24 w 30"/>
                <a:gd name="T71" fmla="*/ 32 h 46"/>
                <a:gd name="T72" fmla="*/ 24 w 30"/>
                <a:gd name="T73" fmla="*/ 28 h 46"/>
                <a:gd name="T74" fmla="*/ 24 w 30"/>
                <a:gd name="T75" fmla="*/ 24 h 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0" h="46">
                  <a:moveTo>
                    <a:pt x="30" y="24"/>
                  </a:moveTo>
                  <a:lnTo>
                    <a:pt x="30" y="24"/>
                  </a:lnTo>
                  <a:lnTo>
                    <a:pt x="30" y="32"/>
                  </a:lnTo>
                  <a:lnTo>
                    <a:pt x="28" y="40"/>
                  </a:lnTo>
                  <a:lnTo>
                    <a:pt x="22" y="44"/>
                  </a:lnTo>
                  <a:lnTo>
                    <a:pt x="16" y="46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4" y="8"/>
                  </a:lnTo>
                  <a:lnTo>
                    <a:pt x="8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8" y="6"/>
                  </a:lnTo>
                  <a:lnTo>
                    <a:pt x="30" y="14"/>
                  </a:lnTo>
                  <a:lnTo>
                    <a:pt x="30" y="24"/>
                  </a:lnTo>
                  <a:close/>
                  <a:moveTo>
                    <a:pt x="24" y="24"/>
                  </a:moveTo>
                  <a:lnTo>
                    <a:pt x="24" y="24"/>
                  </a:lnTo>
                  <a:lnTo>
                    <a:pt x="24" y="18"/>
                  </a:lnTo>
                  <a:lnTo>
                    <a:pt x="24" y="14"/>
                  </a:lnTo>
                  <a:lnTo>
                    <a:pt x="22" y="10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2" y="8"/>
                  </a:lnTo>
                  <a:lnTo>
                    <a:pt x="8" y="10"/>
                  </a:lnTo>
                  <a:lnTo>
                    <a:pt x="6" y="16"/>
                  </a:lnTo>
                  <a:lnTo>
                    <a:pt x="6" y="24"/>
                  </a:lnTo>
                  <a:lnTo>
                    <a:pt x="6" y="32"/>
                  </a:lnTo>
                  <a:lnTo>
                    <a:pt x="8" y="38"/>
                  </a:lnTo>
                  <a:lnTo>
                    <a:pt x="12" y="40"/>
                  </a:lnTo>
                  <a:lnTo>
                    <a:pt x="16" y="42"/>
                  </a:lnTo>
                  <a:lnTo>
                    <a:pt x="18" y="40"/>
                  </a:lnTo>
                  <a:lnTo>
                    <a:pt x="22" y="38"/>
                  </a:lnTo>
                  <a:lnTo>
                    <a:pt x="22" y="36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68" name="Freeform 223"/>
            <p:cNvSpPr>
              <a:spLocks noEditPoints="1"/>
            </p:cNvSpPr>
            <p:nvPr/>
          </p:nvSpPr>
          <p:spPr bwMode="auto">
            <a:xfrm>
              <a:off x="4516" y="2138"/>
              <a:ext cx="30" cy="46"/>
            </a:xfrm>
            <a:custGeom>
              <a:avLst/>
              <a:gdLst>
                <a:gd name="T0" fmla="*/ 30 w 30"/>
                <a:gd name="T1" fmla="*/ 24 h 46"/>
                <a:gd name="T2" fmla="*/ 28 w 30"/>
                <a:gd name="T3" fmla="*/ 32 h 46"/>
                <a:gd name="T4" fmla="*/ 26 w 30"/>
                <a:gd name="T5" fmla="*/ 40 h 46"/>
                <a:gd name="T6" fmla="*/ 22 w 30"/>
                <a:gd name="T7" fmla="*/ 44 h 46"/>
                <a:gd name="T8" fmla="*/ 14 w 30"/>
                <a:gd name="T9" fmla="*/ 46 h 46"/>
                <a:gd name="T10" fmla="*/ 8 w 30"/>
                <a:gd name="T11" fmla="*/ 44 h 46"/>
                <a:gd name="T12" fmla="*/ 2 w 30"/>
                <a:gd name="T13" fmla="*/ 40 h 46"/>
                <a:gd name="T14" fmla="*/ 0 w 30"/>
                <a:gd name="T15" fmla="*/ 34 h 46"/>
                <a:gd name="T16" fmla="*/ 0 w 30"/>
                <a:gd name="T17" fmla="*/ 24 h 46"/>
                <a:gd name="T18" fmla="*/ 0 w 30"/>
                <a:gd name="T19" fmla="*/ 14 h 46"/>
                <a:gd name="T20" fmla="*/ 2 w 30"/>
                <a:gd name="T21" fmla="*/ 8 h 46"/>
                <a:gd name="T22" fmla="*/ 8 w 30"/>
                <a:gd name="T23" fmla="*/ 2 h 46"/>
                <a:gd name="T24" fmla="*/ 16 w 30"/>
                <a:gd name="T25" fmla="*/ 0 h 46"/>
                <a:gd name="T26" fmla="*/ 22 w 30"/>
                <a:gd name="T27" fmla="*/ 2 h 46"/>
                <a:gd name="T28" fmla="*/ 26 w 30"/>
                <a:gd name="T29" fmla="*/ 6 h 46"/>
                <a:gd name="T30" fmla="*/ 28 w 30"/>
                <a:gd name="T31" fmla="*/ 14 h 46"/>
                <a:gd name="T32" fmla="*/ 30 w 30"/>
                <a:gd name="T33" fmla="*/ 24 h 46"/>
                <a:gd name="T34" fmla="*/ 24 w 30"/>
                <a:gd name="T35" fmla="*/ 24 h 46"/>
                <a:gd name="T36" fmla="*/ 24 w 30"/>
                <a:gd name="T37" fmla="*/ 18 h 46"/>
                <a:gd name="T38" fmla="*/ 22 w 30"/>
                <a:gd name="T39" fmla="*/ 14 h 46"/>
                <a:gd name="T40" fmla="*/ 22 w 30"/>
                <a:gd name="T41" fmla="*/ 10 h 46"/>
                <a:gd name="T42" fmla="*/ 20 w 30"/>
                <a:gd name="T43" fmla="*/ 8 h 46"/>
                <a:gd name="T44" fmla="*/ 18 w 30"/>
                <a:gd name="T45" fmla="*/ 6 h 46"/>
                <a:gd name="T46" fmla="*/ 14 w 30"/>
                <a:gd name="T47" fmla="*/ 6 h 46"/>
                <a:gd name="T48" fmla="*/ 10 w 30"/>
                <a:gd name="T49" fmla="*/ 8 h 46"/>
                <a:gd name="T50" fmla="*/ 8 w 30"/>
                <a:gd name="T51" fmla="*/ 10 h 46"/>
                <a:gd name="T52" fmla="*/ 6 w 30"/>
                <a:gd name="T53" fmla="*/ 16 h 46"/>
                <a:gd name="T54" fmla="*/ 6 w 30"/>
                <a:gd name="T55" fmla="*/ 24 h 46"/>
                <a:gd name="T56" fmla="*/ 6 w 30"/>
                <a:gd name="T57" fmla="*/ 32 h 46"/>
                <a:gd name="T58" fmla="*/ 8 w 30"/>
                <a:gd name="T59" fmla="*/ 38 h 46"/>
                <a:gd name="T60" fmla="*/ 10 w 30"/>
                <a:gd name="T61" fmla="*/ 40 h 46"/>
                <a:gd name="T62" fmla="*/ 14 w 30"/>
                <a:gd name="T63" fmla="*/ 42 h 46"/>
                <a:gd name="T64" fmla="*/ 18 w 30"/>
                <a:gd name="T65" fmla="*/ 40 h 46"/>
                <a:gd name="T66" fmla="*/ 20 w 30"/>
                <a:gd name="T67" fmla="*/ 38 h 46"/>
                <a:gd name="T68" fmla="*/ 22 w 30"/>
                <a:gd name="T69" fmla="*/ 36 h 46"/>
                <a:gd name="T70" fmla="*/ 24 w 30"/>
                <a:gd name="T71" fmla="*/ 32 h 46"/>
                <a:gd name="T72" fmla="*/ 24 w 30"/>
                <a:gd name="T73" fmla="*/ 28 h 46"/>
                <a:gd name="T74" fmla="*/ 24 w 30"/>
                <a:gd name="T75" fmla="*/ 24 h 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0" h="46">
                  <a:moveTo>
                    <a:pt x="30" y="24"/>
                  </a:moveTo>
                  <a:lnTo>
                    <a:pt x="30" y="24"/>
                  </a:lnTo>
                  <a:lnTo>
                    <a:pt x="28" y="32"/>
                  </a:lnTo>
                  <a:lnTo>
                    <a:pt x="26" y="40"/>
                  </a:lnTo>
                  <a:lnTo>
                    <a:pt x="22" y="44"/>
                  </a:lnTo>
                  <a:lnTo>
                    <a:pt x="14" y="46"/>
                  </a:lnTo>
                  <a:lnTo>
                    <a:pt x="8" y="44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0" y="2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8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6" y="6"/>
                  </a:lnTo>
                  <a:lnTo>
                    <a:pt x="28" y="14"/>
                  </a:lnTo>
                  <a:lnTo>
                    <a:pt x="30" y="24"/>
                  </a:lnTo>
                  <a:close/>
                  <a:moveTo>
                    <a:pt x="24" y="24"/>
                  </a:moveTo>
                  <a:lnTo>
                    <a:pt x="24" y="24"/>
                  </a:lnTo>
                  <a:lnTo>
                    <a:pt x="24" y="18"/>
                  </a:lnTo>
                  <a:lnTo>
                    <a:pt x="22" y="14"/>
                  </a:lnTo>
                  <a:lnTo>
                    <a:pt x="22" y="10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6" y="16"/>
                  </a:lnTo>
                  <a:lnTo>
                    <a:pt x="6" y="24"/>
                  </a:lnTo>
                  <a:lnTo>
                    <a:pt x="6" y="32"/>
                  </a:lnTo>
                  <a:lnTo>
                    <a:pt x="8" y="38"/>
                  </a:lnTo>
                  <a:lnTo>
                    <a:pt x="10" y="40"/>
                  </a:lnTo>
                  <a:lnTo>
                    <a:pt x="14" y="42"/>
                  </a:lnTo>
                  <a:lnTo>
                    <a:pt x="18" y="40"/>
                  </a:lnTo>
                  <a:lnTo>
                    <a:pt x="20" y="38"/>
                  </a:lnTo>
                  <a:lnTo>
                    <a:pt x="22" y="36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69" name="Freeform 224"/>
            <p:cNvSpPr>
              <a:spLocks noEditPoints="1"/>
            </p:cNvSpPr>
            <p:nvPr/>
          </p:nvSpPr>
          <p:spPr bwMode="auto">
            <a:xfrm>
              <a:off x="4550" y="2138"/>
              <a:ext cx="46" cy="46"/>
            </a:xfrm>
            <a:custGeom>
              <a:avLst/>
              <a:gdLst>
                <a:gd name="T0" fmla="*/ 18 w 46"/>
                <a:gd name="T1" fmla="*/ 18 h 46"/>
                <a:gd name="T2" fmla="*/ 16 w 46"/>
                <a:gd name="T3" fmla="*/ 20 h 46"/>
                <a:gd name="T4" fmla="*/ 10 w 46"/>
                <a:gd name="T5" fmla="*/ 24 h 46"/>
                <a:gd name="T6" fmla="*/ 6 w 46"/>
                <a:gd name="T7" fmla="*/ 24 h 46"/>
                <a:gd name="T8" fmla="*/ 2 w 46"/>
                <a:gd name="T9" fmla="*/ 18 h 46"/>
                <a:gd name="T10" fmla="*/ 0 w 46"/>
                <a:gd name="T11" fmla="*/ 12 h 46"/>
                <a:gd name="T12" fmla="*/ 2 w 46"/>
                <a:gd name="T13" fmla="*/ 4 h 46"/>
                <a:gd name="T14" fmla="*/ 6 w 46"/>
                <a:gd name="T15" fmla="*/ 2 h 46"/>
                <a:gd name="T16" fmla="*/ 14 w 46"/>
                <a:gd name="T17" fmla="*/ 2 h 46"/>
                <a:gd name="T18" fmla="*/ 18 w 46"/>
                <a:gd name="T19" fmla="*/ 4 h 46"/>
                <a:gd name="T20" fmla="*/ 20 w 46"/>
                <a:gd name="T21" fmla="*/ 12 h 46"/>
                <a:gd name="T22" fmla="*/ 10 w 46"/>
                <a:gd name="T23" fmla="*/ 46 h 46"/>
                <a:gd name="T24" fmla="*/ 8 w 46"/>
                <a:gd name="T25" fmla="*/ 46 h 46"/>
                <a:gd name="T26" fmla="*/ 8 w 46"/>
                <a:gd name="T27" fmla="*/ 46 h 46"/>
                <a:gd name="T28" fmla="*/ 6 w 46"/>
                <a:gd name="T29" fmla="*/ 46 h 46"/>
                <a:gd name="T30" fmla="*/ 6 w 46"/>
                <a:gd name="T31" fmla="*/ 46 h 46"/>
                <a:gd name="T32" fmla="*/ 6 w 46"/>
                <a:gd name="T33" fmla="*/ 44 h 46"/>
                <a:gd name="T34" fmla="*/ 36 w 46"/>
                <a:gd name="T35" fmla="*/ 0 h 46"/>
                <a:gd name="T36" fmla="*/ 36 w 46"/>
                <a:gd name="T37" fmla="*/ 0 h 46"/>
                <a:gd name="T38" fmla="*/ 38 w 46"/>
                <a:gd name="T39" fmla="*/ 0 h 46"/>
                <a:gd name="T40" fmla="*/ 40 w 46"/>
                <a:gd name="T41" fmla="*/ 0 h 46"/>
                <a:gd name="T42" fmla="*/ 40 w 46"/>
                <a:gd name="T43" fmla="*/ 2 h 46"/>
                <a:gd name="T44" fmla="*/ 10 w 46"/>
                <a:gd name="T45" fmla="*/ 46 h 46"/>
                <a:gd name="T46" fmla="*/ 14 w 46"/>
                <a:gd name="T47" fmla="*/ 10 h 46"/>
                <a:gd name="T48" fmla="*/ 14 w 46"/>
                <a:gd name="T49" fmla="*/ 6 h 46"/>
                <a:gd name="T50" fmla="*/ 10 w 46"/>
                <a:gd name="T51" fmla="*/ 4 h 46"/>
                <a:gd name="T52" fmla="*/ 8 w 46"/>
                <a:gd name="T53" fmla="*/ 6 h 46"/>
                <a:gd name="T54" fmla="*/ 6 w 46"/>
                <a:gd name="T55" fmla="*/ 10 h 46"/>
                <a:gd name="T56" fmla="*/ 6 w 46"/>
                <a:gd name="T57" fmla="*/ 12 h 46"/>
                <a:gd name="T58" fmla="*/ 6 w 46"/>
                <a:gd name="T59" fmla="*/ 18 h 46"/>
                <a:gd name="T60" fmla="*/ 8 w 46"/>
                <a:gd name="T61" fmla="*/ 20 h 46"/>
                <a:gd name="T62" fmla="*/ 12 w 46"/>
                <a:gd name="T63" fmla="*/ 20 h 46"/>
                <a:gd name="T64" fmla="*/ 14 w 46"/>
                <a:gd name="T65" fmla="*/ 18 h 46"/>
                <a:gd name="T66" fmla="*/ 14 w 46"/>
                <a:gd name="T67" fmla="*/ 12 h 46"/>
                <a:gd name="T68" fmla="*/ 46 w 46"/>
                <a:gd name="T69" fmla="*/ 34 h 46"/>
                <a:gd name="T70" fmla="*/ 42 w 46"/>
                <a:gd name="T71" fmla="*/ 42 h 46"/>
                <a:gd name="T72" fmla="*/ 40 w 46"/>
                <a:gd name="T73" fmla="*/ 44 h 46"/>
                <a:gd name="T74" fmla="*/ 32 w 46"/>
                <a:gd name="T75" fmla="*/ 46 h 46"/>
                <a:gd name="T76" fmla="*/ 28 w 46"/>
                <a:gd name="T77" fmla="*/ 42 h 46"/>
                <a:gd name="T78" fmla="*/ 26 w 46"/>
                <a:gd name="T79" fmla="*/ 34 h 46"/>
                <a:gd name="T80" fmla="*/ 26 w 46"/>
                <a:gd name="T81" fmla="*/ 30 h 46"/>
                <a:gd name="T82" fmla="*/ 32 w 46"/>
                <a:gd name="T83" fmla="*/ 24 h 46"/>
                <a:gd name="T84" fmla="*/ 36 w 46"/>
                <a:gd name="T85" fmla="*/ 22 h 46"/>
                <a:gd name="T86" fmla="*/ 44 w 46"/>
                <a:gd name="T87" fmla="*/ 26 h 46"/>
                <a:gd name="T88" fmla="*/ 44 w 46"/>
                <a:gd name="T89" fmla="*/ 30 h 46"/>
                <a:gd name="T90" fmla="*/ 40 w 46"/>
                <a:gd name="T91" fmla="*/ 34 h 46"/>
                <a:gd name="T92" fmla="*/ 40 w 46"/>
                <a:gd name="T93" fmla="*/ 32 h 46"/>
                <a:gd name="T94" fmla="*/ 38 w 46"/>
                <a:gd name="T95" fmla="*/ 28 h 46"/>
                <a:gd name="T96" fmla="*/ 36 w 46"/>
                <a:gd name="T97" fmla="*/ 26 h 46"/>
                <a:gd name="T98" fmla="*/ 32 w 46"/>
                <a:gd name="T99" fmla="*/ 28 h 46"/>
                <a:gd name="T100" fmla="*/ 32 w 46"/>
                <a:gd name="T101" fmla="*/ 30 h 46"/>
                <a:gd name="T102" fmla="*/ 32 w 46"/>
                <a:gd name="T103" fmla="*/ 38 h 46"/>
                <a:gd name="T104" fmla="*/ 32 w 46"/>
                <a:gd name="T105" fmla="*/ 40 h 46"/>
                <a:gd name="T106" fmla="*/ 36 w 46"/>
                <a:gd name="T107" fmla="*/ 42 h 46"/>
                <a:gd name="T108" fmla="*/ 38 w 46"/>
                <a:gd name="T109" fmla="*/ 42 h 46"/>
                <a:gd name="T110" fmla="*/ 40 w 46"/>
                <a:gd name="T111" fmla="*/ 38 h 46"/>
                <a:gd name="T112" fmla="*/ 40 w 46"/>
                <a:gd name="T113" fmla="*/ 34 h 4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6" h="46">
                  <a:moveTo>
                    <a:pt x="20" y="12"/>
                  </a:moveTo>
                  <a:lnTo>
                    <a:pt x="20" y="12"/>
                  </a:lnTo>
                  <a:lnTo>
                    <a:pt x="18" y="18"/>
                  </a:lnTo>
                  <a:lnTo>
                    <a:pt x="16" y="20"/>
                  </a:lnTo>
                  <a:lnTo>
                    <a:pt x="14" y="24"/>
                  </a:lnTo>
                  <a:lnTo>
                    <a:pt x="10" y="24"/>
                  </a:lnTo>
                  <a:lnTo>
                    <a:pt x="6" y="24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2" y="8"/>
                  </a:lnTo>
                  <a:lnTo>
                    <a:pt x="2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18" y="8"/>
                  </a:lnTo>
                  <a:lnTo>
                    <a:pt x="20" y="12"/>
                  </a:lnTo>
                  <a:close/>
                  <a:moveTo>
                    <a:pt x="10" y="46"/>
                  </a:moveTo>
                  <a:lnTo>
                    <a:pt x="10" y="46"/>
                  </a:lnTo>
                  <a:lnTo>
                    <a:pt x="8" y="46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6" y="44"/>
                  </a:lnTo>
                  <a:lnTo>
                    <a:pt x="36" y="2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0" y="2"/>
                  </a:lnTo>
                  <a:lnTo>
                    <a:pt x="10" y="46"/>
                  </a:lnTo>
                  <a:close/>
                  <a:moveTo>
                    <a:pt x="14" y="12"/>
                  </a:moveTo>
                  <a:lnTo>
                    <a:pt x="14" y="12"/>
                  </a:lnTo>
                  <a:lnTo>
                    <a:pt x="14" y="10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4" y="18"/>
                  </a:lnTo>
                  <a:lnTo>
                    <a:pt x="14" y="16"/>
                  </a:lnTo>
                  <a:lnTo>
                    <a:pt x="14" y="12"/>
                  </a:lnTo>
                  <a:close/>
                  <a:moveTo>
                    <a:pt x="46" y="34"/>
                  </a:moveTo>
                  <a:lnTo>
                    <a:pt x="46" y="34"/>
                  </a:lnTo>
                  <a:lnTo>
                    <a:pt x="44" y="38"/>
                  </a:lnTo>
                  <a:lnTo>
                    <a:pt x="42" y="42"/>
                  </a:lnTo>
                  <a:lnTo>
                    <a:pt x="40" y="44"/>
                  </a:lnTo>
                  <a:lnTo>
                    <a:pt x="36" y="46"/>
                  </a:lnTo>
                  <a:lnTo>
                    <a:pt x="32" y="46"/>
                  </a:lnTo>
                  <a:lnTo>
                    <a:pt x="28" y="42"/>
                  </a:lnTo>
                  <a:lnTo>
                    <a:pt x="26" y="40"/>
                  </a:lnTo>
                  <a:lnTo>
                    <a:pt x="26" y="34"/>
                  </a:lnTo>
                  <a:lnTo>
                    <a:pt x="26" y="30"/>
                  </a:lnTo>
                  <a:lnTo>
                    <a:pt x="28" y="26"/>
                  </a:lnTo>
                  <a:lnTo>
                    <a:pt x="32" y="24"/>
                  </a:lnTo>
                  <a:lnTo>
                    <a:pt x="36" y="22"/>
                  </a:lnTo>
                  <a:lnTo>
                    <a:pt x="40" y="24"/>
                  </a:lnTo>
                  <a:lnTo>
                    <a:pt x="44" y="26"/>
                  </a:lnTo>
                  <a:lnTo>
                    <a:pt x="44" y="30"/>
                  </a:lnTo>
                  <a:lnTo>
                    <a:pt x="46" y="34"/>
                  </a:lnTo>
                  <a:close/>
                  <a:moveTo>
                    <a:pt x="40" y="34"/>
                  </a:moveTo>
                  <a:lnTo>
                    <a:pt x="40" y="34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38" y="28"/>
                  </a:lnTo>
                  <a:lnTo>
                    <a:pt x="36" y="26"/>
                  </a:lnTo>
                  <a:lnTo>
                    <a:pt x="34" y="28"/>
                  </a:lnTo>
                  <a:lnTo>
                    <a:pt x="32" y="28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32" y="38"/>
                  </a:lnTo>
                  <a:lnTo>
                    <a:pt x="32" y="40"/>
                  </a:lnTo>
                  <a:lnTo>
                    <a:pt x="34" y="42"/>
                  </a:lnTo>
                  <a:lnTo>
                    <a:pt x="36" y="42"/>
                  </a:lnTo>
                  <a:lnTo>
                    <a:pt x="38" y="42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40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0" name="Freeform 225"/>
            <p:cNvSpPr>
              <a:spLocks/>
            </p:cNvSpPr>
            <p:nvPr/>
          </p:nvSpPr>
          <p:spPr bwMode="auto">
            <a:xfrm>
              <a:off x="2768" y="2140"/>
              <a:ext cx="26" cy="44"/>
            </a:xfrm>
            <a:custGeom>
              <a:avLst/>
              <a:gdLst>
                <a:gd name="T0" fmla="*/ 26 w 26"/>
                <a:gd name="T1" fmla="*/ 40 h 44"/>
                <a:gd name="T2" fmla="*/ 26 w 26"/>
                <a:gd name="T3" fmla="*/ 42 h 44"/>
                <a:gd name="T4" fmla="*/ 26 w 26"/>
                <a:gd name="T5" fmla="*/ 42 h 44"/>
                <a:gd name="T6" fmla="*/ 26 w 26"/>
                <a:gd name="T7" fmla="*/ 44 h 44"/>
                <a:gd name="T8" fmla="*/ 2 w 26"/>
                <a:gd name="T9" fmla="*/ 44 h 44"/>
                <a:gd name="T10" fmla="*/ 2 w 26"/>
                <a:gd name="T11" fmla="*/ 44 h 44"/>
                <a:gd name="T12" fmla="*/ 2 w 26"/>
                <a:gd name="T13" fmla="*/ 42 h 44"/>
                <a:gd name="T14" fmla="*/ 0 w 26"/>
                <a:gd name="T15" fmla="*/ 42 h 44"/>
                <a:gd name="T16" fmla="*/ 0 w 26"/>
                <a:gd name="T17" fmla="*/ 40 h 44"/>
                <a:gd name="T18" fmla="*/ 0 w 26"/>
                <a:gd name="T19" fmla="*/ 40 h 44"/>
                <a:gd name="T20" fmla="*/ 2 w 26"/>
                <a:gd name="T21" fmla="*/ 40 h 44"/>
                <a:gd name="T22" fmla="*/ 2 w 26"/>
                <a:gd name="T23" fmla="*/ 38 h 44"/>
                <a:gd name="T24" fmla="*/ 2 w 26"/>
                <a:gd name="T25" fmla="*/ 38 h 44"/>
                <a:gd name="T26" fmla="*/ 12 w 26"/>
                <a:gd name="T27" fmla="*/ 6 h 44"/>
                <a:gd name="T28" fmla="*/ 2 w 26"/>
                <a:gd name="T29" fmla="*/ 10 h 44"/>
                <a:gd name="T30" fmla="*/ 2 w 26"/>
                <a:gd name="T31" fmla="*/ 10 h 44"/>
                <a:gd name="T32" fmla="*/ 0 w 26"/>
                <a:gd name="T33" fmla="*/ 10 h 44"/>
                <a:gd name="T34" fmla="*/ 0 w 26"/>
                <a:gd name="T35" fmla="*/ 10 h 44"/>
                <a:gd name="T36" fmla="*/ 0 w 26"/>
                <a:gd name="T37" fmla="*/ 8 h 44"/>
                <a:gd name="T38" fmla="*/ 0 w 26"/>
                <a:gd name="T39" fmla="*/ 8 h 44"/>
                <a:gd name="T40" fmla="*/ 0 w 26"/>
                <a:gd name="T41" fmla="*/ 8 h 44"/>
                <a:gd name="T42" fmla="*/ 2 w 26"/>
                <a:gd name="T43" fmla="*/ 6 h 44"/>
                <a:gd name="T44" fmla="*/ 12 w 26"/>
                <a:gd name="T45" fmla="*/ 0 h 44"/>
                <a:gd name="T46" fmla="*/ 12 w 26"/>
                <a:gd name="T47" fmla="*/ 0 h 44"/>
                <a:gd name="T48" fmla="*/ 12 w 26"/>
                <a:gd name="T49" fmla="*/ 0 h 44"/>
                <a:gd name="T50" fmla="*/ 14 w 26"/>
                <a:gd name="T51" fmla="*/ 0 h 44"/>
                <a:gd name="T52" fmla="*/ 14 w 26"/>
                <a:gd name="T53" fmla="*/ 0 h 44"/>
                <a:gd name="T54" fmla="*/ 16 w 26"/>
                <a:gd name="T55" fmla="*/ 0 h 44"/>
                <a:gd name="T56" fmla="*/ 16 w 26"/>
                <a:gd name="T57" fmla="*/ 0 h 44"/>
                <a:gd name="T58" fmla="*/ 16 w 26"/>
                <a:gd name="T59" fmla="*/ 0 h 44"/>
                <a:gd name="T60" fmla="*/ 16 w 26"/>
                <a:gd name="T61" fmla="*/ 0 h 44"/>
                <a:gd name="T62" fmla="*/ 24 w 26"/>
                <a:gd name="T63" fmla="*/ 38 h 44"/>
                <a:gd name="T64" fmla="*/ 26 w 26"/>
                <a:gd name="T65" fmla="*/ 38 h 44"/>
                <a:gd name="T66" fmla="*/ 26 w 26"/>
                <a:gd name="T67" fmla="*/ 40 h 44"/>
                <a:gd name="T68" fmla="*/ 26 w 26"/>
                <a:gd name="T69" fmla="*/ 40 h 44"/>
                <a:gd name="T70" fmla="*/ 26 w 26"/>
                <a:gd name="T71" fmla="*/ 40 h 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6" h="44">
                  <a:moveTo>
                    <a:pt x="26" y="40"/>
                  </a:moveTo>
                  <a:lnTo>
                    <a:pt x="26" y="40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4" y="44"/>
                  </a:lnTo>
                  <a:lnTo>
                    <a:pt x="2" y="44"/>
                  </a:lnTo>
                  <a:lnTo>
                    <a:pt x="2" y="42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12" y="38"/>
                  </a:lnTo>
                  <a:lnTo>
                    <a:pt x="12" y="6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6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38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6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1" name="Freeform 226"/>
            <p:cNvSpPr>
              <a:spLocks noEditPoints="1"/>
            </p:cNvSpPr>
            <p:nvPr/>
          </p:nvSpPr>
          <p:spPr bwMode="auto">
            <a:xfrm>
              <a:off x="2804" y="2152"/>
              <a:ext cx="8" cy="32"/>
            </a:xfrm>
            <a:custGeom>
              <a:avLst/>
              <a:gdLst>
                <a:gd name="T0" fmla="*/ 8 w 8"/>
                <a:gd name="T1" fmla="*/ 4 h 32"/>
                <a:gd name="T2" fmla="*/ 6 w 8"/>
                <a:gd name="T3" fmla="*/ 6 h 32"/>
                <a:gd name="T4" fmla="*/ 6 w 8"/>
                <a:gd name="T5" fmla="*/ 8 h 32"/>
                <a:gd name="T6" fmla="*/ 6 w 8"/>
                <a:gd name="T7" fmla="*/ 8 h 32"/>
                <a:gd name="T8" fmla="*/ 4 w 8"/>
                <a:gd name="T9" fmla="*/ 8 h 32"/>
                <a:gd name="T10" fmla="*/ 2 w 8"/>
                <a:gd name="T11" fmla="*/ 8 h 32"/>
                <a:gd name="T12" fmla="*/ 0 w 8"/>
                <a:gd name="T13" fmla="*/ 8 h 32"/>
                <a:gd name="T14" fmla="*/ 0 w 8"/>
                <a:gd name="T15" fmla="*/ 6 h 32"/>
                <a:gd name="T16" fmla="*/ 0 w 8"/>
                <a:gd name="T17" fmla="*/ 4 h 32"/>
                <a:gd name="T18" fmla="*/ 0 w 8"/>
                <a:gd name="T19" fmla="*/ 2 h 32"/>
                <a:gd name="T20" fmla="*/ 0 w 8"/>
                <a:gd name="T21" fmla="*/ 2 h 32"/>
                <a:gd name="T22" fmla="*/ 2 w 8"/>
                <a:gd name="T23" fmla="*/ 0 h 32"/>
                <a:gd name="T24" fmla="*/ 4 w 8"/>
                <a:gd name="T25" fmla="*/ 0 h 32"/>
                <a:gd name="T26" fmla="*/ 6 w 8"/>
                <a:gd name="T27" fmla="*/ 0 h 32"/>
                <a:gd name="T28" fmla="*/ 6 w 8"/>
                <a:gd name="T29" fmla="*/ 2 h 32"/>
                <a:gd name="T30" fmla="*/ 6 w 8"/>
                <a:gd name="T31" fmla="*/ 2 h 32"/>
                <a:gd name="T32" fmla="*/ 8 w 8"/>
                <a:gd name="T33" fmla="*/ 4 h 32"/>
                <a:gd name="T34" fmla="*/ 8 w 8"/>
                <a:gd name="T35" fmla="*/ 28 h 32"/>
                <a:gd name="T36" fmla="*/ 6 w 8"/>
                <a:gd name="T37" fmla="*/ 30 h 32"/>
                <a:gd name="T38" fmla="*/ 6 w 8"/>
                <a:gd name="T39" fmla="*/ 30 h 32"/>
                <a:gd name="T40" fmla="*/ 6 w 8"/>
                <a:gd name="T41" fmla="*/ 32 h 32"/>
                <a:gd name="T42" fmla="*/ 4 w 8"/>
                <a:gd name="T43" fmla="*/ 32 h 32"/>
                <a:gd name="T44" fmla="*/ 2 w 8"/>
                <a:gd name="T45" fmla="*/ 32 h 32"/>
                <a:gd name="T46" fmla="*/ 0 w 8"/>
                <a:gd name="T47" fmla="*/ 30 h 32"/>
                <a:gd name="T48" fmla="*/ 0 w 8"/>
                <a:gd name="T49" fmla="*/ 30 h 32"/>
                <a:gd name="T50" fmla="*/ 0 w 8"/>
                <a:gd name="T51" fmla="*/ 28 h 32"/>
                <a:gd name="T52" fmla="*/ 0 w 8"/>
                <a:gd name="T53" fmla="*/ 26 h 32"/>
                <a:gd name="T54" fmla="*/ 0 w 8"/>
                <a:gd name="T55" fmla="*/ 24 h 32"/>
                <a:gd name="T56" fmla="*/ 2 w 8"/>
                <a:gd name="T57" fmla="*/ 24 h 32"/>
                <a:gd name="T58" fmla="*/ 4 w 8"/>
                <a:gd name="T59" fmla="*/ 24 h 32"/>
                <a:gd name="T60" fmla="*/ 6 w 8"/>
                <a:gd name="T61" fmla="*/ 24 h 32"/>
                <a:gd name="T62" fmla="*/ 6 w 8"/>
                <a:gd name="T63" fmla="*/ 24 h 32"/>
                <a:gd name="T64" fmla="*/ 6 w 8"/>
                <a:gd name="T65" fmla="*/ 26 h 32"/>
                <a:gd name="T66" fmla="*/ 8 w 8"/>
                <a:gd name="T67" fmla="*/ 28 h 3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" h="32">
                  <a:moveTo>
                    <a:pt x="8" y="4"/>
                  </a:moveTo>
                  <a:lnTo>
                    <a:pt x="8" y="4"/>
                  </a:lnTo>
                  <a:lnTo>
                    <a:pt x="6" y="6"/>
                  </a:lnTo>
                  <a:lnTo>
                    <a:pt x="6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4"/>
                  </a:lnTo>
                  <a:close/>
                  <a:moveTo>
                    <a:pt x="8" y="28"/>
                  </a:moveTo>
                  <a:lnTo>
                    <a:pt x="8" y="28"/>
                  </a:lnTo>
                  <a:lnTo>
                    <a:pt x="6" y="30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2" name="Freeform 227"/>
            <p:cNvSpPr>
              <a:spLocks/>
            </p:cNvSpPr>
            <p:nvPr/>
          </p:nvSpPr>
          <p:spPr bwMode="auto">
            <a:xfrm>
              <a:off x="2820" y="2138"/>
              <a:ext cx="28" cy="46"/>
            </a:xfrm>
            <a:custGeom>
              <a:avLst/>
              <a:gdLst>
                <a:gd name="T0" fmla="*/ 28 w 28"/>
                <a:gd name="T1" fmla="*/ 42 h 46"/>
                <a:gd name="T2" fmla="*/ 28 w 28"/>
                <a:gd name="T3" fmla="*/ 44 h 46"/>
                <a:gd name="T4" fmla="*/ 28 w 28"/>
                <a:gd name="T5" fmla="*/ 44 h 46"/>
                <a:gd name="T6" fmla="*/ 26 w 28"/>
                <a:gd name="T7" fmla="*/ 46 h 46"/>
                <a:gd name="T8" fmla="*/ 2 w 28"/>
                <a:gd name="T9" fmla="*/ 46 h 46"/>
                <a:gd name="T10" fmla="*/ 2 w 28"/>
                <a:gd name="T11" fmla="*/ 46 h 46"/>
                <a:gd name="T12" fmla="*/ 0 w 28"/>
                <a:gd name="T13" fmla="*/ 44 h 46"/>
                <a:gd name="T14" fmla="*/ 0 w 28"/>
                <a:gd name="T15" fmla="*/ 44 h 46"/>
                <a:gd name="T16" fmla="*/ 0 w 28"/>
                <a:gd name="T17" fmla="*/ 42 h 46"/>
                <a:gd name="T18" fmla="*/ 0 w 28"/>
                <a:gd name="T19" fmla="*/ 42 h 46"/>
                <a:gd name="T20" fmla="*/ 0 w 28"/>
                <a:gd name="T21" fmla="*/ 40 h 46"/>
                <a:gd name="T22" fmla="*/ 0 w 28"/>
                <a:gd name="T23" fmla="*/ 40 h 46"/>
                <a:gd name="T24" fmla="*/ 2 w 28"/>
                <a:gd name="T25" fmla="*/ 40 h 46"/>
                <a:gd name="T26" fmla="*/ 10 w 28"/>
                <a:gd name="T27" fmla="*/ 30 h 46"/>
                <a:gd name="T28" fmla="*/ 16 w 28"/>
                <a:gd name="T29" fmla="*/ 24 h 46"/>
                <a:gd name="T30" fmla="*/ 18 w 28"/>
                <a:gd name="T31" fmla="*/ 20 h 46"/>
                <a:gd name="T32" fmla="*/ 20 w 28"/>
                <a:gd name="T33" fmla="*/ 16 h 46"/>
                <a:gd name="T34" fmla="*/ 20 w 28"/>
                <a:gd name="T35" fmla="*/ 14 h 46"/>
                <a:gd name="T36" fmla="*/ 18 w 28"/>
                <a:gd name="T37" fmla="*/ 10 h 46"/>
                <a:gd name="T38" fmla="*/ 18 w 28"/>
                <a:gd name="T39" fmla="*/ 8 h 46"/>
                <a:gd name="T40" fmla="*/ 16 w 28"/>
                <a:gd name="T41" fmla="*/ 6 h 46"/>
                <a:gd name="T42" fmla="*/ 12 w 28"/>
                <a:gd name="T43" fmla="*/ 6 h 46"/>
                <a:gd name="T44" fmla="*/ 8 w 28"/>
                <a:gd name="T45" fmla="*/ 6 h 46"/>
                <a:gd name="T46" fmla="*/ 6 w 28"/>
                <a:gd name="T47" fmla="*/ 8 h 46"/>
                <a:gd name="T48" fmla="*/ 4 w 28"/>
                <a:gd name="T49" fmla="*/ 10 h 46"/>
                <a:gd name="T50" fmla="*/ 2 w 28"/>
                <a:gd name="T51" fmla="*/ 10 h 46"/>
                <a:gd name="T52" fmla="*/ 2 w 28"/>
                <a:gd name="T53" fmla="*/ 10 h 46"/>
                <a:gd name="T54" fmla="*/ 2 w 28"/>
                <a:gd name="T55" fmla="*/ 10 h 46"/>
                <a:gd name="T56" fmla="*/ 0 w 28"/>
                <a:gd name="T57" fmla="*/ 8 h 46"/>
                <a:gd name="T58" fmla="*/ 0 w 28"/>
                <a:gd name="T59" fmla="*/ 8 h 46"/>
                <a:gd name="T60" fmla="*/ 0 w 28"/>
                <a:gd name="T61" fmla="*/ 6 h 46"/>
                <a:gd name="T62" fmla="*/ 2 w 28"/>
                <a:gd name="T63" fmla="*/ 6 h 46"/>
                <a:gd name="T64" fmla="*/ 2 w 28"/>
                <a:gd name="T65" fmla="*/ 6 h 46"/>
                <a:gd name="T66" fmla="*/ 2 w 28"/>
                <a:gd name="T67" fmla="*/ 4 h 46"/>
                <a:gd name="T68" fmla="*/ 4 w 28"/>
                <a:gd name="T69" fmla="*/ 4 h 46"/>
                <a:gd name="T70" fmla="*/ 6 w 28"/>
                <a:gd name="T71" fmla="*/ 2 h 46"/>
                <a:gd name="T72" fmla="*/ 8 w 28"/>
                <a:gd name="T73" fmla="*/ 2 h 46"/>
                <a:gd name="T74" fmla="*/ 12 w 28"/>
                <a:gd name="T75" fmla="*/ 0 h 46"/>
                <a:gd name="T76" fmla="*/ 18 w 28"/>
                <a:gd name="T77" fmla="*/ 2 h 46"/>
                <a:gd name="T78" fmla="*/ 22 w 28"/>
                <a:gd name="T79" fmla="*/ 4 h 46"/>
                <a:gd name="T80" fmla="*/ 24 w 28"/>
                <a:gd name="T81" fmla="*/ 8 h 46"/>
                <a:gd name="T82" fmla="*/ 26 w 28"/>
                <a:gd name="T83" fmla="*/ 12 h 46"/>
                <a:gd name="T84" fmla="*/ 26 w 28"/>
                <a:gd name="T85" fmla="*/ 16 h 46"/>
                <a:gd name="T86" fmla="*/ 24 w 28"/>
                <a:gd name="T87" fmla="*/ 20 h 46"/>
                <a:gd name="T88" fmla="*/ 20 w 28"/>
                <a:gd name="T89" fmla="*/ 26 h 46"/>
                <a:gd name="T90" fmla="*/ 8 w 28"/>
                <a:gd name="T91" fmla="*/ 40 h 46"/>
                <a:gd name="T92" fmla="*/ 26 w 28"/>
                <a:gd name="T93" fmla="*/ 40 h 46"/>
                <a:gd name="T94" fmla="*/ 26 w 28"/>
                <a:gd name="T95" fmla="*/ 40 h 46"/>
                <a:gd name="T96" fmla="*/ 28 w 28"/>
                <a:gd name="T97" fmla="*/ 40 h 46"/>
                <a:gd name="T98" fmla="*/ 28 w 28"/>
                <a:gd name="T99" fmla="*/ 42 h 46"/>
                <a:gd name="T100" fmla="*/ 28 w 28"/>
                <a:gd name="T101" fmla="*/ 42 h 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8" h="46">
                  <a:moveTo>
                    <a:pt x="28" y="42"/>
                  </a:moveTo>
                  <a:lnTo>
                    <a:pt x="28" y="42"/>
                  </a:lnTo>
                  <a:lnTo>
                    <a:pt x="28" y="44"/>
                  </a:lnTo>
                  <a:lnTo>
                    <a:pt x="26" y="46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2" y="40"/>
                  </a:lnTo>
                  <a:lnTo>
                    <a:pt x="10" y="30"/>
                  </a:lnTo>
                  <a:lnTo>
                    <a:pt x="16" y="24"/>
                  </a:lnTo>
                  <a:lnTo>
                    <a:pt x="18" y="20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8" y="6"/>
                  </a:lnTo>
                  <a:lnTo>
                    <a:pt x="6" y="8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6" y="12"/>
                  </a:lnTo>
                  <a:lnTo>
                    <a:pt x="26" y="16"/>
                  </a:lnTo>
                  <a:lnTo>
                    <a:pt x="24" y="20"/>
                  </a:lnTo>
                  <a:lnTo>
                    <a:pt x="20" y="26"/>
                  </a:lnTo>
                  <a:lnTo>
                    <a:pt x="14" y="34"/>
                  </a:lnTo>
                  <a:lnTo>
                    <a:pt x="8" y="40"/>
                  </a:lnTo>
                  <a:lnTo>
                    <a:pt x="26" y="40"/>
                  </a:lnTo>
                  <a:lnTo>
                    <a:pt x="28" y="40"/>
                  </a:lnTo>
                  <a:lnTo>
                    <a:pt x="28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3" name="Freeform 228"/>
            <p:cNvSpPr>
              <a:spLocks/>
            </p:cNvSpPr>
            <p:nvPr/>
          </p:nvSpPr>
          <p:spPr bwMode="auto">
            <a:xfrm>
              <a:off x="2854" y="2138"/>
              <a:ext cx="28" cy="46"/>
            </a:xfrm>
            <a:custGeom>
              <a:avLst/>
              <a:gdLst>
                <a:gd name="T0" fmla="*/ 28 w 28"/>
                <a:gd name="T1" fmla="*/ 38 h 46"/>
                <a:gd name="T2" fmla="*/ 24 w 28"/>
                <a:gd name="T3" fmla="*/ 42 h 46"/>
                <a:gd name="T4" fmla="*/ 12 w 28"/>
                <a:gd name="T5" fmla="*/ 46 h 46"/>
                <a:gd name="T6" fmla="*/ 8 w 28"/>
                <a:gd name="T7" fmla="*/ 46 h 46"/>
                <a:gd name="T8" fmla="*/ 2 w 28"/>
                <a:gd name="T9" fmla="*/ 44 h 46"/>
                <a:gd name="T10" fmla="*/ 2 w 28"/>
                <a:gd name="T11" fmla="*/ 42 h 46"/>
                <a:gd name="T12" fmla="*/ 0 w 28"/>
                <a:gd name="T13" fmla="*/ 42 h 46"/>
                <a:gd name="T14" fmla="*/ 0 w 28"/>
                <a:gd name="T15" fmla="*/ 42 h 46"/>
                <a:gd name="T16" fmla="*/ 0 w 28"/>
                <a:gd name="T17" fmla="*/ 38 h 46"/>
                <a:gd name="T18" fmla="*/ 2 w 28"/>
                <a:gd name="T19" fmla="*/ 38 h 46"/>
                <a:gd name="T20" fmla="*/ 6 w 28"/>
                <a:gd name="T21" fmla="*/ 40 h 46"/>
                <a:gd name="T22" fmla="*/ 8 w 28"/>
                <a:gd name="T23" fmla="*/ 40 h 46"/>
                <a:gd name="T24" fmla="*/ 16 w 28"/>
                <a:gd name="T25" fmla="*/ 40 h 46"/>
                <a:gd name="T26" fmla="*/ 20 w 28"/>
                <a:gd name="T27" fmla="*/ 38 h 46"/>
                <a:gd name="T28" fmla="*/ 22 w 28"/>
                <a:gd name="T29" fmla="*/ 34 h 46"/>
                <a:gd name="T30" fmla="*/ 22 w 28"/>
                <a:gd name="T31" fmla="*/ 30 h 46"/>
                <a:gd name="T32" fmla="*/ 16 w 28"/>
                <a:gd name="T33" fmla="*/ 26 h 46"/>
                <a:gd name="T34" fmla="*/ 6 w 28"/>
                <a:gd name="T35" fmla="*/ 26 h 46"/>
                <a:gd name="T36" fmla="*/ 6 w 28"/>
                <a:gd name="T37" fmla="*/ 26 h 46"/>
                <a:gd name="T38" fmla="*/ 6 w 28"/>
                <a:gd name="T39" fmla="*/ 24 h 46"/>
                <a:gd name="T40" fmla="*/ 6 w 28"/>
                <a:gd name="T41" fmla="*/ 22 h 46"/>
                <a:gd name="T42" fmla="*/ 6 w 28"/>
                <a:gd name="T43" fmla="*/ 22 h 46"/>
                <a:gd name="T44" fmla="*/ 6 w 28"/>
                <a:gd name="T45" fmla="*/ 20 h 46"/>
                <a:gd name="T46" fmla="*/ 10 w 28"/>
                <a:gd name="T47" fmla="*/ 20 h 46"/>
                <a:gd name="T48" fmla="*/ 18 w 28"/>
                <a:gd name="T49" fmla="*/ 18 h 46"/>
                <a:gd name="T50" fmla="*/ 20 w 28"/>
                <a:gd name="T51" fmla="*/ 16 h 46"/>
                <a:gd name="T52" fmla="*/ 20 w 28"/>
                <a:gd name="T53" fmla="*/ 10 h 46"/>
                <a:gd name="T54" fmla="*/ 18 w 28"/>
                <a:gd name="T55" fmla="*/ 8 h 46"/>
                <a:gd name="T56" fmla="*/ 12 w 28"/>
                <a:gd name="T57" fmla="*/ 6 h 46"/>
                <a:gd name="T58" fmla="*/ 10 w 28"/>
                <a:gd name="T59" fmla="*/ 6 h 46"/>
                <a:gd name="T60" fmla="*/ 4 w 28"/>
                <a:gd name="T61" fmla="*/ 8 h 46"/>
                <a:gd name="T62" fmla="*/ 2 w 28"/>
                <a:gd name="T63" fmla="*/ 10 h 46"/>
                <a:gd name="T64" fmla="*/ 2 w 28"/>
                <a:gd name="T65" fmla="*/ 10 h 46"/>
                <a:gd name="T66" fmla="*/ 2 w 28"/>
                <a:gd name="T67" fmla="*/ 8 h 46"/>
                <a:gd name="T68" fmla="*/ 2 w 28"/>
                <a:gd name="T69" fmla="*/ 6 h 46"/>
                <a:gd name="T70" fmla="*/ 2 w 28"/>
                <a:gd name="T71" fmla="*/ 6 h 46"/>
                <a:gd name="T72" fmla="*/ 2 w 28"/>
                <a:gd name="T73" fmla="*/ 4 h 46"/>
                <a:gd name="T74" fmla="*/ 4 w 28"/>
                <a:gd name="T75" fmla="*/ 4 h 46"/>
                <a:gd name="T76" fmla="*/ 10 w 28"/>
                <a:gd name="T77" fmla="*/ 2 h 46"/>
                <a:gd name="T78" fmla="*/ 14 w 28"/>
                <a:gd name="T79" fmla="*/ 0 h 46"/>
                <a:gd name="T80" fmla="*/ 22 w 28"/>
                <a:gd name="T81" fmla="*/ 4 h 46"/>
                <a:gd name="T82" fmla="*/ 26 w 28"/>
                <a:gd name="T83" fmla="*/ 8 h 46"/>
                <a:gd name="T84" fmla="*/ 26 w 28"/>
                <a:gd name="T85" fmla="*/ 16 h 46"/>
                <a:gd name="T86" fmla="*/ 24 w 28"/>
                <a:gd name="T87" fmla="*/ 18 h 46"/>
                <a:gd name="T88" fmla="*/ 18 w 28"/>
                <a:gd name="T89" fmla="*/ 22 h 46"/>
                <a:gd name="T90" fmla="*/ 22 w 28"/>
                <a:gd name="T91" fmla="*/ 24 h 46"/>
                <a:gd name="T92" fmla="*/ 26 w 28"/>
                <a:gd name="T93" fmla="*/ 26 h 46"/>
                <a:gd name="T94" fmla="*/ 28 w 28"/>
                <a:gd name="T95" fmla="*/ 32 h 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8" h="46">
                  <a:moveTo>
                    <a:pt x="28" y="32"/>
                  </a:moveTo>
                  <a:lnTo>
                    <a:pt x="28" y="32"/>
                  </a:lnTo>
                  <a:lnTo>
                    <a:pt x="28" y="38"/>
                  </a:lnTo>
                  <a:lnTo>
                    <a:pt x="24" y="42"/>
                  </a:lnTo>
                  <a:lnTo>
                    <a:pt x="20" y="46"/>
                  </a:lnTo>
                  <a:lnTo>
                    <a:pt x="12" y="46"/>
                  </a:lnTo>
                  <a:lnTo>
                    <a:pt x="8" y="46"/>
                  </a:lnTo>
                  <a:lnTo>
                    <a:pt x="6" y="44"/>
                  </a:lnTo>
                  <a:lnTo>
                    <a:pt x="2" y="44"/>
                  </a:lnTo>
                  <a:lnTo>
                    <a:pt x="2" y="42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6" y="40"/>
                  </a:lnTo>
                  <a:lnTo>
                    <a:pt x="8" y="40"/>
                  </a:lnTo>
                  <a:lnTo>
                    <a:pt x="12" y="42"/>
                  </a:lnTo>
                  <a:lnTo>
                    <a:pt x="16" y="40"/>
                  </a:lnTo>
                  <a:lnTo>
                    <a:pt x="20" y="38"/>
                  </a:lnTo>
                  <a:lnTo>
                    <a:pt x="22" y="36"/>
                  </a:lnTo>
                  <a:lnTo>
                    <a:pt x="22" y="34"/>
                  </a:lnTo>
                  <a:lnTo>
                    <a:pt x="22" y="30"/>
                  </a:lnTo>
                  <a:lnTo>
                    <a:pt x="20" y="28"/>
                  </a:lnTo>
                  <a:lnTo>
                    <a:pt x="16" y="26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8" y="18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18" y="8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6" y="8"/>
                  </a:lnTo>
                  <a:lnTo>
                    <a:pt x="4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6" y="8"/>
                  </a:lnTo>
                  <a:lnTo>
                    <a:pt x="26" y="12"/>
                  </a:lnTo>
                  <a:lnTo>
                    <a:pt x="26" y="16"/>
                  </a:lnTo>
                  <a:lnTo>
                    <a:pt x="24" y="18"/>
                  </a:lnTo>
                  <a:lnTo>
                    <a:pt x="22" y="22"/>
                  </a:lnTo>
                  <a:lnTo>
                    <a:pt x="18" y="22"/>
                  </a:lnTo>
                  <a:lnTo>
                    <a:pt x="22" y="24"/>
                  </a:lnTo>
                  <a:lnTo>
                    <a:pt x="26" y="26"/>
                  </a:lnTo>
                  <a:lnTo>
                    <a:pt x="28" y="28"/>
                  </a:lnTo>
                  <a:lnTo>
                    <a:pt x="28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4" name="Freeform 229"/>
            <p:cNvSpPr>
              <a:spLocks noEditPoints="1"/>
            </p:cNvSpPr>
            <p:nvPr/>
          </p:nvSpPr>
          <p:spPr bwMode="auto">
            <a:xfrm>
              <a:off x="2908" y="2140"/>
              <a:ext cx="26" cy="44"/>
            </a:xfrm>
            <a:custGeom>
              <a:avLst/>
              <a:gdLst>
                <a:gd name="T0" fmla="*/ 26 w 26"/>
                <a:gd name="T1" fmla="*/ 12 h 44"/>
                <a:gd name="T2" fmla="*/ 26 w 26"/>
                <a:gd name="T3" fmla="*/ 18 h 44"/>
                <a:gd name="T4" fmla="*/ 22 w 26"/>
                <a:gd name="T5" fmla="*/ 22 h 44"/>
                <a:gd name="T6" fmla="*/ 18 w 26"/>
                <a:gd name="T7" fmla="*/ 26 h 44"/>
                <a:gd name="T8" fmla="*/ 6 w 26"/>
                <a:gd name="T9" fmla="*/ 26 h 44"/>
                <a:gd name="T10" fmla="*/ 6 w 26"/>
                <a:gd name="T11" fmla="*/ 42 h 44"/>
                <a:gd name="T12" fmla="*/ 6 w 26"/>
                <a:gd name="T13" fmla="*/ 42 h 44"/>
                <a:gd name="T14" fmla="*/ 4 w 26"/>
                <a:gd name="T15" fmla="*/ 44 h 44"/>
                <a:gd name="T16" fmla="*/ 4 w 26"/>
                <a:gd name="T17" fmla="*/ 44 h 44"/>
                <a:gd name="T18" fmla="*/ 2 w 26"/>
                <a:gd name="T19" fmla="*/ 44 h 44"/>
                <a:gd name="T20" fmla="*/ 2 w 26"/>
                <a:gd name="T21" fmla="*/ 44 h 44"/>
                <a:gd name="T22" fmla="*/ 0 w 26"/>
                <a:gd name="T23" fmla="*/ 44 h 44"/>
                <a:gd name="T24" fmla="*/ 0 w 26"/>
                <a:gd name="T25" fmla="*/ 42 h 44"/>
                <a:gd name="T26" fmla="*/ 0 w 26"/>
                <a:gd name="T27" fmla="*/ 2 h 44"/>
                <a:gd name="T28" fmla="*/ 0 w 26"/>
                <a:gd name="T29" fmla="*/ 0 h 44"/>
                <a:gd name="T30" fmla="*/ 2 w 26"/>
                <a:gd name="T31" fmla="*/ 0 h 44"/>
                <a:gd name="T32" fmla="*/ 12 w 26"/>
                <a:gd name="T33" fmla="*/ 0 h 44"/>
                <a:gd name="T34" fmla="*/ 14 w 26"/>
                <a:gd name="T35" fmla="*/ 0 h 44"/>
                <a:gd name="T36" fmla="*/ 18 w 26"/>
                <a:gd name="T37" fmla="*/ 0 h 44"/>
                <a:gd name="T38" fmla="*/ 20 w 26"/>
                <a:gd name="T39" fmla="*/ 2 h 44"/>
                <a:gd name="T40" fmla="*/ 24 w 26"/>
                <a:gd name="T41" fmla="*/ 4 h 44"/>
                <a:gd name="T42" fmla="*/ 26 w 26"/>
                <a:gd name="T43" fmla="*/ 8 h 44"/>
                <a:gd name="T44" fmla="*/ 26 w 26"/>
                <a:gd name="T45" fmla="*/ 12 h 44"/>
                <a:gd name="T46" fmla="*/ 20 w 26"/>
                <a:gd name="T47" fmla="*/ 12 h 44"/>
                <a:gd name="T48" fmla="*/ 20 w 26"/>
                <a:gd name="T49" fmla="*/ 8 h 44"/>
                <a:gd name="T50" fmla="*/ 16 w 26"/>
                <a:gd name="T51" fmla="*/ 6 h 44"/>
                <a:gd name="T52" fmla="*/ 14 w 26"/>
                <a:gd name="T53" fmla="*/ 4 h 44"/>
                <a:gd name="T54" fmla="*/ 6 w 26"/>
                <a:gd name="T55" fmla="*/ 4 h 44"/>
                <a:gd name="T56" fmla="*/ 10 w 26"/>
                <a:gd name="T57" fmla="*/ 22 h 44"/>
                <a:gd name="T58" fmla="*/ 16 w 26"/>
                <a:gd name="T59" fmla="*/ 22 h 44"/>
                <a:gd name="T60" fmla="*/ 18 w 26"/>
                <a:gd name="T61" fmla="*/ 20 h 44"/>
                <a:gd name="T62" fmla="*/ 20 w 26"/>
                <a:gd name="T63" fmla="*/ 16 h 44"/>
                <a:gd name="T64" fmla="*/ 20 w 26"/>
                <a:gd name="T65" fmla="*/ 12 h 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6" h="44">
                  <a:moveTo>
                    <a:pt x="26" y="12"/>
                  </a:moveTo>
                  <a:lnTo>
                    <a:pt x="26" y="12"/>
                  </a:lnTo>
                  <a:lnTo>
                    <a:pt x="26" y="18"/>
                  </a:lnTo>
                  <a:lnTo>
                    <a:pt x="22" y="22"/>
                  </a:lnTo>
                  <a:lnTo>
                    <a:pt x="18" y="26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6" y="42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4" y="4"/>
                  </a:lnTo>
                  <a:lnTo>
                    <a:pt x="26" y="8"/>
                  </a:lnTo>
                  <a:lnTo>
                    <a:pt x="26" y="12"/>
                  </a:lnTo>
                  <a:close/>
                  <a:moveTo>
                    <a:pt x="20" y="12"/>
                  </a:moveTo>
                  <a:lnTo>
                    <a:pt x="20" y="12"/>
                  </a:lnTo>
                  <a:lnTo>
                    <a:pt x="20" y="8"/>
                  </a:lnTo>
                  <a:lnTo>
                    <a:pt x="16" y="6"/>
                  </a:lnTo>
                  <a:lnTo>
                    <a:pt x="14" y="4"/>
                  </a:lnTo>
                  <a:lnTo>
                    <a:pt x="10" y="4"/>
                  </a:lnTo>
                  <a:lnTo>
                    <a:pt x="6" y="4"/>
                  </a:lnTo>
                  <a:lnTo>
                    <a:pt x="6" y="22"/>
                  </a:lnTo>
                  <a:lnTo>
                    <a:pt x="10" y="22"/>
                  </a:lnTo>
                  <a:lnTo>
                    <a:pt x="16" y="22"/>
                  </a:lnTo>
                  <a:lnTo>
                    <a:pt x="18" y="20"/>
                  </a:lnTo>
                  <a:lnTo>
                    <a:pt x="20" y="16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5" name="Freeform 230"/>
            <p:cNvSpPr>
              <a:spLocks/>
            </p:cNvSpPr>
            <p:nvPr/>
          </p:nvSpPr>
          <p:spPr bwMode="auto">
            <a:xfrm>
              <a:off x="2944" y="2140"/>
              <a:ext cx="46" cy="44"/>
            </a:xfrm>
            <a:custGeom>
              <a:avLst/>
              <a:gdLst>
                <a:gd name="T0" fmla="*/ 46 w 46"/>
                <a:gd name="T1" fmla="*/ 42 h 44"/>
                <a:gd name="T2" fmla="*/ 46 w 46"/>
                <a:gd name="T3" fmla="*/ 42 h 44"/>
                <a:gd name="T4" fmla="*/ 46 w 46"/>
                <a:gd name="T5" fmla="*/ 44 h 44"/>
                <a:gd name="T6" fmla="*/ 46 w 46"/>
                <a:gd name="T7" fmla="*/ 44 h 44"/>
                <a:gd name="T8" fmla="*/ 44 w 46"/>
                <a:gd name="T9" fmla="*/ 44 h 44"/>
                <a:gd name="T10" fmla="*/ 42 w 46"/>
                <a:gd name="T11" fmla="*/ 44 h 44"/>
                <a:gd name="T12" fmla="*/ 42 w 46"/>
                <a:gd name="T13" fmla="*/ 44 h 44"/>
                <a:gd name="T14" fmla="*/ 42 w 46"/>
                <a:gd name="T15" fmla="*/ 42 h 44"/>
                <a:gd name="T16" fmla="*/ 42 w 46"/>
                <a:gd name="T17" fmla="*/ 4 h 44"/>
                <a:gd name="T18" fmla="*/ 26 w 46"/>
                <a:gd name="T19" fmla="*/ 42 h 44"/>
                <a:gd name="T20" fmla="*/ 26 w 46"/>
                <a:gd name="T21" fmla="*/ 42 h 44"/>
                <a:gd name="T22" fmla="*/ 24 w 46"/>
                <a:gd name="T23" fmla="*/ 44 h 44"/>
                <a:gd name="T24" fmla="*/ 24 w 46"/>
                <a:gd name="T25" fmla="*/ 44 h 44"/>
                <a:gd name="T26" fmla="*/ 22 w 46"/>
                <a:gd name="T27" fmla="*/ 44 h 44"/>
                <a:gd name="T28" fmla="*/ 22 w 46"/>
                <a:gd name="T29" fmla="*/ 44 h 44"/>
                <a:gd name="T30" fmla="*/ 20 w 46"/>
                <a:gd name="T31" fmla="*/ 44 h 44"/>
                <a:gd name="T32" fmla="*/ 20 w 46"/>
                <a:gd name="T33" fmla="*/ 42 h 44"/>
                <a:gd name="T34" fmla="*/ 20 w 46"/>
                <a:gd name="T35" fmla="*/ 42 h 44"/>
                <a:gd name="T36" fmla="*/ 6 w 46"/>
                <a:gd name="T37" fmla="*/ 4 h 44"/>
                <a:gd name="T38" fmla="*/ 6 w 46"/>
                <a:gd name="T39" fmla="*/ 42 h 44"/>
                <a:gd name="T40" fmla="*/ 6 w 46"/>
                <a:gd name="T41" fmla="*/ 42 h 44"/>
                <a:gd name="T42" fmla="*/ 4 w 46"/>
                <a:gd name="T43" fmla="*/ 44 h 44"/>
                <a:gd name="T44" fmla="*/ 4 w 46"/>
                <a:gd name="T45" fmla="*/ 44 h 44"/>
                <a:gd name="T46" fmla="*/ 2 w 46"/>
                <a:gd name="T47" fmla="*/ 44 h 44"/>
                <a:gd name="T48" fmla="*/ 0 w 46"/>
                <a:gd name="T49" fmla="*/ 44 h 44"/>
                <a:gd name="T50" fmla="*/ 0 w 46"/>
                <a:gd name="T51" fmla="*/ 44 h 44"/>
                <a:gd name="T52" fmla="*/ 0 w 46"/>
                <a:gd name="T53" fmla="*/ 42 h 44"/>
                <a:gd name="T54" fmla="*/ 0 w 46"/>
                <a:gd name="T55" fmla="*/ 2 h 44"/>
                <a:gd name="T56" fmla="*/ 0 w 46"/>
                <a:gd name="T57" fmla="*/ 0 h 44"/>
                <a:gd name="T58" fmla="*/ 2 w 46"/>
                <a:gd name="T59" fmla="*/ 0 h 44"/>
                <a:gd name="T60" fmla="*/ 6 w 46"/>
                <a:gd name="T61" fmla="*/ 0 h 44"/>
                <a:gd name="T62" fmla="*/ 8 w 46"/>
                <a:gd name="T63" fmla="*/ 0 h 44"/>
                <a:gd name="T64" fmla="*/ 8 w 46"/>
                <a:gd name="T65" fmla="*/ 0 h 44"/>
                <a:gd name="T66" fmla="*/ 10 w 46"/>
                <a:gd name="T67" fmla="*/ 2 h 44"/>
                <a:gd name="T68" fmla="*/ 22 w 46"/>
                <a:gd name="T69" fmla="*/ 34 h 44"/>
                <a:gd name="T70" fmla="*/ 36 w 46"/>
                <a:gd name="T71" fmla="*/ 4 h 44"/>
                <a:gd name="T72" fmla="*/ 36 w 46"/>
                <a:gd name="T73" fmla="*/ 2 h 44"/>
                <a:gd name="T74" fmla="*/ 38 w 46"/>
                <a:gd name="T75" fmla="*/ 0 h 44"/>
                <a:gd name="T76" fmla="*/ 40 w 46"/>
                <a:gd name="T77" fmla="*/ 0 h 44"/>
                <a:gd name="T78" fmla="*/ 40 w 46"/>
                <a:gd name="T79" fmla="*/ 0 h 44"/>
                <a:gd name="T80" fmla="*/ 44 w 46"/>
                <a:gd name="T81" fmla="*/ 0 h 44"/>
                <a:gd name="T82" fmla="*/ 46 w 46"/>
                <a:gd name="T83" fmla="*/ 0 h 44"/>
                <a:gd name="T84" fmla="*/ 46 w 46"/>
                <a:gd name="T85" fmla="*/ 0 h 44"/>
                <a:gd name="T86" fmla="*/ 46 w 46"/>
                <a:gd name="T87" fmla="*/ 2 h 44"/>
                <a:gd name="T88" fmla="*/ 46 w 46"/>
                <a:gd name="T89" fmla="*/ 42 h 4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6" h="44">
                  <a:moveTo>
                    <a:pt x="46" y="42"/>
                  </a:moveTo>
                  <a:lnTo>
                    <a:pt x="46" y="42"/>
                  </a:lnTo>
                  <a:lnTo>
                    <a:pt x="46" y="44"/>
                  </a:lnTo>
                  <a:lnTo>
                    <a:pt x="44" y="44"/>
                  </a:lnTo>
                  <a:lnTo>
                    <a:pt x="42" y="44"/>
                  </a:lnTo>
                  <a:lnTo>
                    <a:pt x="42" y="42"/>
                  </a:lnTo>
                  <a:lnTo>
                    <a:pt x="42" y="4"/>
                  </a:lnTo>
                  <a:lnTo>
                    <a:pt x="40" y="4"/>
                  </a:lnTo>
                  <a:lnTo>
                    <a:pt x="26" y="42"/>
                  </a:lnTo>
                  <a:lnTo>
                    <a:pt x="24" y="44"/>
                  </a:lnTo>
                  <a:lnTo>
                    <a:pt x="22" y="44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6" y="4"/>
                  </a:lnTo>
                  <a:lnTo>
                    <a:pt x="6" y="42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22" y="34"/>
                  </a:lnTo>
                  <a:lnTo>
                    <a:pt x="24" y="34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6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34" name="Picture 5">
            <a:extLst>
              <a:ext uri="{FF2B5EF4-FFF2-40B4-BE49-F238E27FC236}">
                <a16:creationId xmlns:a16="http://schemas.microsoft.com/office/drawing/2014/main" id="{D45EA100-1F6D-DB49-87FF-95B728C3E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14" y="3770314"/>
            <a:ext cx="284162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C617CF-D65C-6445-8AE7-307B44CEBD2D}"/>
              </a:ext>
            </a:extLst>
          </p:cNvPr>
          <p:cNvSpPr txBox="1"/>
          <p:nvPr/>
        </p:nvSpPr>
        <p:spPr>
          <a:xfrm>
            <a:off x="3486873" y="1635027"/>
            <a:ext cx="50905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SPRIJAZNITI SE</a:t>
            </a:r>
          </a:p>
          <a:p>
            <a:pPr algn="ctr"/>
            <a:endParaRPr lang="en-GB" sz="4800" b="1" dirty="0"/>
          </a:p>
          <a:p>
            <a:pPr algn="ctr"/>
            <a:endParaRPr lang="en-GB" sz="4800" b="1" dirty="0"/>
          </a:p>
          <a:p>
            <a:pPr algn="ctr"/>
            <a:endParaRPr lang="en-GB" sz="4800" b="1" dirty="0"/>
          </a:p>
          <a:p>
            <a:pPr algn="ctr"/>
            <a:r>
              <a:rPr lang="en-GB" sz="4800" b="1" dirty="0"/>
              <a:t>SPREJETI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629B4A82-EF55-804D-987B-76830FA4983B}"/>
              </a:ext>
            </a:extLst>
          </p:cNvPr>
          <p:cNvSpPr/>
          <p:nvPr/>
        </p:nvSpPr>
        <p:spPr>
          <a:xfrm>
            <a:off x="5002721" y="2939814"/>
            <a:ext cx="2016224" cy="978372"/>
          </a:xfrm>
          <a:prstGeom prst="mathNotEqua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CD02AC8-B5DF-14C2-F153-F051F9576151}"/>
              </a:ext>
            </a:extLst>
          </p:cNvPr>
          <p:cNvSpPr txBox="1"/>
          <p:nvPr/>
        </p:nvSpPr>
        <p:spPr>
          <a:xfrm>
            <a:off x="1594883" y="6271551"/>
            <a:ext cx="747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/>
              </a:rPr>
              <a:t>https://www.zrss.si/digitalna-bralnica/referencni-okviri-kompetenc/</a:t>
            </a:r>
            <a:r>
              <a:rPr lang="en-GB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C9BF90-79C1-0C88-A9CD-5268D6347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64" y="2670189"/>
            <a:ext cx="2846238" cy="36013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25014-441C-108B-17C3-C831E474B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232" y="1706650"/>
            <a:ext cx="2402183" cy="44611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B1990-BB3C-5A38-F30A-C23238A66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679" y="1706650"/>
            <a:ext cx="2498652" cy="4640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146FE1-F025-F45B-1127-243C8C76E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7168" y="1973645"/>
            <a:ext cx="2307151" cy="40686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EC5038-FBFA-4204-A050-4F37D33573BF}"/>
              </a:ext>
            </a:extLst>
          </p:cNvPr>
          <p:cNvSpPr txBox="1"/>
          <p:nvPr/>
        </p:nvSpPr>
        <p:spPr>
          <a:xfrm>
            <a:off x="372660" y="690153"/>
            <a:ext cx="5719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/>
              <a:t>PRENOVLJENI UČNI NAČRTI ?</a:t>
            </a:r>
          </a:p>
        </p:txBody>
      </p:sp>
      <p:sp>
        <p:nvSpPr>
          <p:cNvPr id="3" name="Oval Callout 2">
            <a:extLst>
              <a:ext uri="{FF2B5EF4-FFF2-40B4-BE49-F238E27FC236}">
                <a16:creationId xmlns:a16="http://schemas.microsoft.com/office/drawing/2014/main" id="{12AEBE54-E0F2-5683-EC7F-2B1C3788373D}"/>
              </a:ext>
            </a:extLst>
          </p:cNvPr>
          <p:cNvSpPr/>
          <p:nvPr/>
        </p:nvSpPr>
        <p:spPr>
          <a:xfrm>
            <a:off x="7095297" y="353902"/>
            <a:ext cx="2735446" cy="1842051"/>
          </a:xfrm>
          <a:prstGeom prst="wedgeEllipseCallout">
            <a:avLst>
              <a:gd name="adj1" fmla="val -115991"/>
              <a:gd name="adj2" fmla="val -1446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/>
              <a:t>NIMAM ČASA NITI ZA „SVOJO“ VSEBINO ?!?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1399027B-9B84-0A9D-F54D-40C41D84EDB9}"/>
              </a:ext>
            </a:extLst>
          </p:cNvPr>
          <p:cNvSpPr/>
          <p:nvPr/>
        </p:nvSpPr>
        <p:spPr>
          <a:xfrm>
            <a:off x="859663" y="1274927"/>
            <a:ext cx="3576354" cy="1736964"/>
          </a:xfrm>
          <a:prstGeom prst="wedgeEllipseCallout">
            <a:avLst>
              <a:gd name="adj1" fmla="val 60976"/>
              <a:gd name="adj2" fmla="val -5450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/>
              <a:t>NIMAM DOVOLJ ZNANJA </a:t>
            </a:r>
            <a:r>
              <a:rPr lang="sl-SI" sz="2400" dirty="0">
                <a:sym typeface="Wingdings" pitchFamily="2" charset="2"/>
              </a:rPr>
              <a:t>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64192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2A514-D430-31D9-527F-B40811F85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83" y="172278"/>
            <a:ext cx="11289379" cy="1086679"/>
          </a:xfrm>
        </p:spPr>
        <p:txBody>
          <a:bodyPr>
            <a:normAutofit fontScale="90000"/>
          </a:bodyPr>
          <a:lstStyle/>
          <a:p>
            <a:r>
              <a:rPr lang="sl-SI" dirty="0"/>
              <a:t>Primer: Geografija, SSI</a:t>
            </a:r>
            <a:br>
              <a:rPr lang="sl-SI" dirty="0"/>
            </a:br>
            <a:r>
              <a:rPr lang="sl-SI" dirty="0"/>
              <a:t>Katalog znanja, 1998 </a:t>
            </a:r>
            <a:r>
              <a:rPr lang="sl-SI" sz="1300" dirty="0">
                <a:hlinkClick r:id="rId2"/>
              </a:rPr>
              <a:t>http://eportal.mss.edus.si/msswww/programi2008/programi/noviKZ/st_GEO_KZ_70.htm#4</a:t>
            </a:r>
            <a:r>
              <a:rPr lang="sl-SI" sz="13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ADBF6-9F27-5CEA-3EB9-671E800DC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66" y="1519581"/>
            <a:ext cx="11794068" cy="557695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l-SI" b="1" dirty="0"/>
              <a:t>DIDAKTIČNA PRIPOROČILA</a:t>
            </a:r>
          </a:p>
          <a:p>
            <a:r>
              <a:rPr lang="sl-SI" dirty="0"/>
              <a:t>Izbira učnih metod in oblik je prepuščena učitelju. Priporočamo pa, da izbere čim bolj </a:t>
            </a:r>
            <a:r>
              <a:rPr lang="sl-SI" dirty="0">
                <a:highlight>
                  <a:srgbClr val="FFFF00"/>
                </a:highlight>
              </a:rPr>
              <a:t>aktivne oblike in metode dela</a:t>
            </a:r>
            <a:r>
              <a:rPr lang="sl-SI" dirty="0"/>
              <a:t>.</a:t>
            </a:r>
          </a:p>
          <a:p>
            <a:r>
              <a:rPr lang="sl-SI" dirty="0">
                <a:highlight>
                  <a:srgbClr val="FFFF00"/>
                </a:highlight>
              </a:rPr>
              <a:t>Frontalnemu pouku se lahko izogne </a:t>
            </a:r>
            <a:r>
              <a:rPr lang="sl-SI" dirty="0"/>
              <a:t>na več načinov, bodisi s programiranim ali polprogramiranim poukom, z delom v dvojicah ali skupinah, s poukom v obliki igranja vlog ali s simulacijami in s pomočjo projektnega učnega dela. Uspešne oblike so tudi, če dijaki pripravijo krajše referate oziroma poročila na aktualno temo</a:t>
            </a:r>
          </a:p>
          <a:p>
            <a:r>
              <a:rPr lang="sl-SI" dirty="0"/>
              <a:t>Geografsko in </a:t>
            </a:r>
            <a:r>
              <a:rPr lang="sl-SI" dirty="0">
                <a:highlight>
                  <a:srgbClr val="FFFF00"/>
                </a:highlight>
              </a:rPr>
              <a:t>kritično mišljenje </a:t>
            </a:r>
            <a:r>
              <a:rPr lang="sl-SI" dirty="0"/>
              <a:t>razvijamo </a:t>
            </a:r>
            <a:r>
              <a:rPr lang="sl-SI" dirty="0">
                <a:highlight>
                  <a:srgbClr val="FFFF00"/>
                </a:highlight>
              </a:rPr>
              <a:t>predvsem s pomočjo problemskega pristopa</a:t>
            </a:r>
          </a:p>
          <a:p>
            <a:r>
              <a:rPr lang="sl-SI" dirty="0"/>
              <a:t>Z dijaki je mogoče organizirati razne oblike </a:t>
            </a:r>
            <a:r>
              <a:rPr lang="sl-SI" dirty="0">
                <a:highlight>
                  <a:srgbClr val="FFFF00"/>
                </a:highlight>
              </a:rPr>
              <a:t>sodelovalnega učenja</a:t>
            </a:r>
            <a:r>
              <a:rPr lang="sl-SI" dirty="0"/>
              <a:t>, s čimer razvijamo predvsem sodelovanje med dijaki. Ena od možnosti je argumentirana razprava.</a:t>
            </a:r>
          </a:p>
          <a:p>
            <a:r>
              <a:rPr lang="sl-SI" dirty="0"/>
              <a:t>Pomembna je </a:t>
            </a:r>
            <a:r>
              <a:rPr lang="sl-SI" dirty="0">
                <a:highlight>
                  <a:srgbClr val="FFFF00"/>
                </a:highlight>
              </a:rPr>
              <a:t>uporaba</a:t>
            </a:r>
            <a:r>
              <a:rPr lang="sl-SI" dirty="0"/>
              <a:t> sodobnega vizualnega gradiva in </a:t>
            </a:r>
            <a:r>
              <a:rPr lang="sl-SI" dirty="0">
                <a:highlight>
                  <a:srgbClr val="FFFF00"/>
                </a:highlight>
              </a:rPr>
              <a:t>računalniške tehnologije</a:t>
            </a:r>
            <a:r>
              <a:rPr lang="sl-SI" dirty="0"/>
              <a:t>.</a:t>
            </a:r>
          </a:p>
          <a:p>
            <a:pPr marL="0" indent="0">
              <a:buNone/>
            </a:pPr>
            <a:r>
              <a:rPr lang="sl-SI" b="1" dirty="0"/>
              <a:t>PREVERJANJE IN OCENJEVANJE ZNANJA</a:t>
            </a:r>
          </a:p>
          <a:p>
            <a:r>
              <a:rPr lang="sl-SI" b="1" dirty="0"/>
              <a:t>Posebnosti v izvedbi</a:t>
            </a:r>
            <a:r>
              <a:rPr lang="sl-SI" dirty="0"/>
              <a:t>: poleg ocen, pridobljenih kot to določa Pravilnik, je možno ocene pridobiti tudi s</a:t>
            </a:r>
            <a:r>
              <a:rPr lang="sl-SI" dirty="0">
                <a:highlight>
                  <a:srgbClr val="FFFF00"/>
                </a:highlight>
              </a:rPr>
              <a:t> poljubnim </a:t>
            </a:r>
            <a:r>
              <a:rPr lang="sl-SI" dirty="0"/>
              <a:t>pisnim (seminarska naloga, poročilo o ekskurziji,…), grafičnim ali praktičnim </a:t>
            </a:r>
            <a:r>
              <a:rPr lang="sl-SI" dirty="0">
                <a:highlight>
                  <a:srgbClr val="FFFF00"/>
                </a:highlight>
              </a:rPr>
              <a:t>izdelkom </a:t>
            </a:r>
            <a:r>
              <a:rPr lang="sl-SI" dirty="0"/>
              <a:t>(model, maketa,…) ter </a:t>
            </a:r>
            <a:r>
              <a:rPr lang="sl-SI" dirty="0">
                <a:highlight>
                  <a:srgbClr val="FFFF00"/>
                </a:highlight>
              </a:rPr>
              <a:t>projektnim delom, nastopom, zagovorom </a:t>
            </a:r>
            <a:r>
              <a:rPr lang="sl-SI" dirty="0"/>
              <a:t>ipd.</a:t>
            </a:r>
          </a:p>
          <a:p>
            <a:pPr marL="0" indent="0">
              <a:buNone/>
            </a:pPr>
            <a:r>
              <a:rPr lang="sl-SI" sz="18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UDEJANJANJE KOMPETENC PRI PREDMETU</a:t>
            </a:r>
            <a:r>
              <a:rPr lang="sl-SI" dirty="0">
                <a:effectLst/>
              </a:rPr>
              <a:t> </a:t>
            </a: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 pouku geografije razvijamo 10 zmožnosti (kompetenc):</a:t>
            </a:r>
            <a:endParaRPr lang="sl-SI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l-SI" b="1" dirty="0"/>
              <a:t>uporaba informacijske tehnologije</a:t>
            </a:r>
            <a:b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sl-SI" dirty="0"/>
              <a:t>Pridobivanje geografskega in splošnega znanja temelji na uporabi informacijske tehnologije. IT se pri pouku uporablja tako za </a:t>
            </a:r>
            <a:r>
              <a:rPr lang="sl-SI" dirty="0">
                <a:highlight>
                  <a:srgbClr val="FFFF00"/>
                </a:highlight>
              </a:rPr>
              <a:t>iskanje informacij kot za procesiranje ugotovljenih dejstev</a:t>
            </a:r>
            <a:r>
              <a:rPr lang="sl-SI" dirty="0"/>
              <a:t>. Vsak pojav ali proces ima danes svojo natanko določeno lokacijo s sistemom GIS (geografski informacijski sistem), ki vsaki točki na Zemlji določa tri koordinate: geografsko dolžino in širino ter nadmorsko višino. </a:t>
            </a:r>
            <a:r>
              <a:rPr lang="sl-SI" dirty="0">
                <a:highlight>
                  <a:srgbClr val="FFFF00"/>
                </a:highlight>
              </a:rPr>
              <a:t>IT dijaki uporabljajo tudi kot sredstvo posrednega opazovanja in zbiranja podatkov ter kot sredstvo za obdelovanje podatkov in njihovo predstavitev. 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07604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7391C5-9FD9-7D79-7DDC-AADEA8637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sl-SI" sz="4000" dirty="0">
                <a:solidFill>
                  <a:srgbClr val="FFFFFF"/>
                </a:solidFill>
              </a:rPr>
              <a:t>SODOBNI SVET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3892B-AA17-17D0-EB10-A4BD19B58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sl-SI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Dijaki znajo (po KZ):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l-SI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 pomočjo analize podatkov za izbrane primere ugotavljajo razlike v stopnji gospodarske razvitosti držav ter analizirajo vzroke in posledice takšnega stanja, </a:t>
            </a:r>
            <a:endParaRPr lang="en-SI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l-SI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analizirajo vzroke in posledice različne stopnje gospodarske razvitosti držav v primerjavi s stopnjo razvitosti Slovenije,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sl-SI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581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85F73AB-C7AF-1279-B773-014D8D115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686" y="271849"/>
            <a:ext cx="2652584" cy="631430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sl-SI" sz="1600" dirty="0"/>
              <a:t>Učitelj pojasni kazalnike, ki jih najpogosteje uporabljamo za merjenje gospodarske razvitosti držav. </a:t>
            </a:r>
          </a:p>
          <a:p>
            <a:pPr>
              <a:buFont typeface="+mj-lt"/>
              <a:buAutoNum type="arabicPeriod"/>
            </a:pPr>
            <a:r>
              <a:rPr lang="sl-SI" sz="1600" dirty="0"/>
              <a:t>Učitelj pripravi učni list s podatki za izbrane države (lahko uporabi učbenik), na osnovi podatkov </a:t>
            </a:r>
          </a:p>
          <a:p>
            <a:pPr lvl="1"/>
            <a:r>
              <a:rPr lang="sl-SI" sz="1600" dirty="0"/>
              <a:t>dijaki rešujejo primerjajo razvitost držav med seboj</a:t>
            </a:r>
          </a:p>
          <a:p>
            <a:pPr lvl="1"/>
            <a:r>
              <a:rPr lang="sl-SI" sz="1600" dirty="0"/>
              <a:t>s pomočjo zemljevidov in in drugih pripravljenih virov ugotavljajo vzroke za različne stopnje razvitosti v posameznih državah</a:t>
            </a:r>
          </a:p>
          <a:p>
            <a:pPr>
              <a:buFont typeface="+mj-lt"/>
              <a:buAutoNum type="arabicPeriod"/>
            </a:pPr>
            <a:r>
              <a:rPr lang="sl-SI" sz="1600" dirty="0"/>
              <a:t>Preverjanje znanja: spletni kviz/odzivni sistem,  BYOD</a:t>
            </a:r>
          </a:p>
          <a:p>
            <a:pPr>
              <a:buFont typeface="+mj-lt"/>
              <a:buAutoNum type="arabicPeriod"/>
            </a:pPr>
            <a:r>
              <a:rPr lang="sl-SI" sz="1600" dirty="0"/>
              <a:t>Pisno ocenjevanje znanja.</a:t>
            </a:r>
          </a:p>
        </p:txBody>
      </p:sp>
      <p:sp>
        <p:nvSpPr>
          <p:cNvPr id="3" name="Content Placeholder 19">
            <a:extLst>
              <a:ext uri="{FF2B5EF4-FFF2-40B4-BE49-F238E27FC236}">
                <a16:creationId xmlns:a16="http://schemas.microsoft.com/office/drawing/2014/main" id="{F0FD7DF1-19B9-1271-97E7-C624511F187C}"/>
              </a:ext>
            </a:extLst>
          </p:cNvPr>
          <p:cNvSpPr txBox="1">
            <a:spLocks/>
          </p:cNvSpPr>
          <p:nvPr/>
        </p:nvSpPr>
        <p:spPr>
          <a:xfrm>
            <a:off x="2925461" y="161341"/>
            <a:ext cx="4911812" cy="6573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sl-SI" sz="1600" dirty="0">
                <a:highlight>
                  <a:srgbClr val="00FF00"/>
                </a:highlight>
              </a:rPr>
              <a:t>V odzivni sistem </a:t>
            </a:r>
            <a:r>
              <a:rPr lang="sl-SI" sz="1600" dirty="0"/>
              <a:t>dijaki zapišejo nekaj držav, za katere menijo da so gospodarsko razvite in tiste, za katere menijo, da spadajo med nerazvite. </a:t>
            </a:r>
          </a:p>
          <a:p>
            <a:pPr>
              <a:buFont typeface="+mj-lt"/>
              <a:buAutoNum type="arabicPeriod"/>
            </a:pPr>
            <a:r>
              <a:rPr lang="sl-SI" sz="1600" dirty="0"/>
              <a:t>Razmislijo in zapišejo, na osnovi katerih kazalnikov so se odločali. Učitelj vodi razpravo in sintezo ugotovitev.</a:t>
            </a:r>
          </a:p>
          <a:p>
            <a:pPr>
              <a:buFont typeface="+mj-lt"/>
              <a:buAutoNum type="arabicPeriod"/>
            </a:pPr>
            <a:r>
              <a:rPr lang="sl-SI" sz="1600" dirty="0"/>
              <a:t>Dijaki </a:t>
            </a:r>
            <a:r>
              <a:rPr lang="sl-SI" sz="1600" b="1" dirty="0">
                <a:highlight>
                  <a:srgbClr val="00FF00"/>
                </a:highlight>
              </a:rPr>
              <a:t>v parih </a:t>
            </a:r>
            <a:r>
              <a:rPr lang="sl-SI" sz="1600" dirty="0"/>
              <a:t>za 3 različne države </a:t>
            </a:r>
            <a:r>
              <a:rPr lang="sl-SI" sz="1600" b="1" dirty="0">
                <a:highlight>
                  <a:srgbClr val="00FF00"/>
                </a:highlight>
              </a:rPr>
              <a:t>poiščejo</a:t>
            </a:r>
            <a:r>
              <a:rPr lang="sl-SI" sz="1600" dirty="0"/>
              <a:t> BDP na preb. in podatke vpišejo v tabelo, ki jo z </a:t>
            </a:r>
            <a:r>
              <a:rPr lang="sl-SI" sz="1600" dirty="0">
                <a:highlight>
                  <a:srgbClr val="00FF00"/>
                </a:highlight>
              </a:rPr>
              <a:t>njimi deli </a:t>
            </a:r>
            <a:r>
              <a:rPr lang="sl-SI" sz="1600" dirty="0"/>
              <a:t>učitelj (</a:t>
            </a:r>
            <a:r>
              <a:rPr lang="sl-SI" sz="1600" b="1" dirty="0"/>
              <a:t>BYOD</a:t>
            </a:r>
            <a:r>
              <a:rPr lang="sl-SI" sz="1600" dirty="0"/>
              <a:t>). </a:t>
            </a:r>
          </a:p>
          <a:p>
            <a:pPr>
              <a:buFont typeface="+mj-lt"/>
              <a:buAutoNum type="arabicPeriod"/>
            </a:pPr>
            <a:r>
              <a:rPr lang="sl-SI" sz="1600" dirty="0"/>
              <a:t>Učitelj spremlja in komentira delo dijakov. Dijaki ubesedijo, pojasnijo svoje iskalne strategije, zadrege, s katerimi se srečujejo, kako popravljajo ključne besede...</a:t>
            </a:r>
          </a:p>
          <a:p>
            <a:pPr>
              <a:buFont typeface="+mj-lt"/>
              <a:buAutoNum type="arabicPeriod"/>
            </a:pPr>
            <a:r>
              <a:rPr lang="sl-SI" sz="1600" dirty="0"/>
              <a:t>Učitelj vodi razpravo, </a:t>
            </a:r>
            <a:r>
              <a:rPr lang="sl-SI" sz="1600" dirty="0">
                <a:highlight>
                  <a:srgbClr val="00FF00"/>
                </a:highlight>
              </a:rPr>
              <a:t>popravlja napačno razumljene koncepte... Spodbuja dijake, da ugotovijo, zakaj imajo za iste države različne podatke</a:t>
            </a:r>
            <a:r>
              <a:rPr lang="sl-SI" sz="1600" dirty="0"/>
              <a:t>. </a:t>
            </a:r>
          </a:p>
          <a:p>
            <a:pPr>
              <a:buFont typeface="+mj-lt"/>
              <a:buAutoNum type="arabicPeriod"/>
            </a:pPr>
            <a:r>
              <a:rPr lang="sl-SI" sz="1600" dirty="0"/>
              <a:t>Učitelj </a:t>
            </a:r>
            <a:r>
              <a:rPr lang="sl-SI" sz="1600" dirty="0">
                <a:highlight>
                  <a:srgbClr val="00FF00"/>
                </a:highlight>
              </a:rPr>
              <a:t>podatke razvrsti </a:t>
            </a:r>
            <a:r>
              <a:rPr lang="sl-SI" sz="1600" dirty="0"/>
              <a:t>po velikosti, dijaki v parih pripravijo predlog razvrstitve različnih držav v skupine glede na razvitost. </a:t>
            </a:r>
          </a:p>
          <a:p>
            <a:pPr>
              <a:buFont typeface="+mj-lt"/>
              <a:buAutoNum type="arabicPeriod"/>
            </a:pPr>
            <a:r>
              <a:rPr lang="sl-SI" sz="1600" dirty="0"/>
              <a:t>Dijaki v parih za izbrano državo poiščejo podatke za še 3 druge kazalnike, s katerimi dopolnijo podobo o gospodaski razvitost izbrane države. </a:t>
            </a:r>
          </a:p>
          <a:p>
            <a:pPr>
              <a:buFont typeface="+mj-lt"/>
              <a:buAutoNum type="arabicPeriod"/>
            </a:pPr>
            <a:r>
              <a:rPr lang="sl-SI" sz="1600" dirty="0"/>
              <a:t>Ocenjevanje: Dijak izdela primerjavo vsaj 4ih različnih statističnih podatkov za 5 držav. Ustno predstavi vzroke za različno gospodarsko razvitost in </a:t>
            </a:r>
            <a:r>
              <a:rPr lang="sl-SI" sz="1600" dirty="0">
                <a:highlight>
                  <a:srgbClr val="00FF00"/>
                </a:highlight>
              </a:rPr>
              <a:t>zanesljivost </a:t>
            </a:r>
            <a:r>
              <a:rPr lang="sl-SI" sz="1600" dirty="0"/>
              <a:t>uporabljenih virov (ki so obvezno </a:t>
            </a:r>
            <a:r>
              <a:rPr lang="sl-SI" sz="1600" dirty="0">
                <a:highlight>
                  <a:srgbClr val="00FF00"/>
                </a:highlight>
              </a:rPr>
              <a:t>pravilno naveden</a:t>
            </a:r>
            <a:r>
              <a:rPr lang="sl-SI" sz="1600" dirty="0"/>
              <a:t>i v dokumentu).  </a:t>
            </a:r>
          </a:p>
        </p:txBody>
      </p:sp>
      <p:sp>
        <p:nvSpPr>
          <p:cNvPr id="4" name="Content Placeholder 19">
            <a:extLst>
              <a:ext uri="{FF2B5EF4-FFF2-40B4-BE49-F238E27FC236}">
                <a16:creationId xmlns:a16="http://schemas.microsoft.com/office/drawing/2014/main" id="{DE6E93A2-E2BB-9F3E-0286-E3BB7C634384}"/>
              </a:ext>
            </a:extLst>
          </p:cNvPr>
          <p:cNvSpPr txBox="1">
            <a:spLocks/>
          </p:cNvSpPr>
          <p:nvPr/>
        </p:nvSpPr>
        <p:spPr>
          <a:xfrm>
            <a:off x="7982465" y="142455"/>
            <a:ext cx="4209535" cy="65730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sl-SI" sz="2900" dirty="0"/>
              <a:t>V odzivni sistem dijaki zapišejo nekaj držav, za katere menijo da so gospodarsko razvite in tiste, za katere menijo, da spadajo med nerazvite. </a:t>
            </a:r>
          </a:p>
          <a:p>
            <a:pPr>
              <a:buFont typeface="+mj-lt"/>
              <a:buAutoNum type="arabicPeriod"/>
            </a:pPr>
            <a:r>
              <a:rPr lang="sl-SI" sz="2900" dirty="0"/>
              <a:t>Na osnovi odgovorov se </a:t>
            </a:r>
            <a:r>
              <a:rPr lang="sl-SI" sz="2900" dirty="0">
                <a:highlight>
                  <a:srgbClr val="FFFF00"/>
                </a:highlight>
              </a:rPr>
              <a:t>razdelijo v skupine. </a:t>
            </a:r>
            <a:r>
              <a:rPr lang="sl-SI" sz="2900" dirty="0"/>
              <a:t>Preberejo navodila za delo (priprava e-plakata, primerjava gospodarske razvitosti 5 držav z vsaj 4imi različnimi kazalniki), </a:t>
            </a:r>
            <a:r>
              <a:rPr lang="sl-SI" sz="2900" dirty="0">
                <a:highlight>
                  <a:srgbClr val="FFFF00"/>
                </a:highlight>
              </a:rPr>
              <a:t>dogovorijo se </a:t>
            </a:r>
            <a:r>
              <a:rPr lang="sl-SI" sz="2900" dirty="0"/>
              <a:t>o izboru držav in kazalnikov ter </a:t>
            </a:r>
            <a:r>
              <a:rPr lang="sl-SI" sz="2900" dirty="0">
                <a:highlight>
                  <a:srgbClr val="FFFF00"/>
                </a:highlight>
              </a:rPr>
              <a:t>ga utemljijo</a:t>
            </a:r>
            <a:r>
              <a:rPr lang="sl-SI" sz="2900" dirty="0"/>
              <a:t>.  Zapišejo delitev dela ter pravila sodelovanja. </a:t>
            </a:r>
          </a:p>
          <a:p>
            <a:pPr>
              <a:buFont typeface="+mj-lt"/>
              <a:buAutoNum type="arabicPeriod"/>
            </a:pPr>
            <a:r>
              <a:rPr lang="sl-SI" sz="2900" dirty="0"/>
              <a:t>Skupaj dogovorimo </a:t>
            </a:r>
            <a:r>
              <a:rPr lang="sl-SI" sz="2900" dirty="0">
                <a:highlight>
                  <a:srgbClr val="FFFF00"/>
                </a:highlight>
              </a:rPr>
              <a:t>kriterije </a:t>
            </a:r>
            <a:r>
              <a:rPr lang="sl-SI" sz="2900" dirty="0"/>
              <a:t>za vrednotenje plakata (vsebinske, oblikovne, navajanje virov) ter sodelovanje. </a:t>
            </a:r>
          </a:p>
          <a:p>
            <a:pPr>
              <a:buFont typeface="+mj-lt"/>
              <a:buAutoNum type="arabicPeriod"/>
            </a:pPr>
            <a:r>
              <a:rPr lang="sl-SI" sz="2900" dirty="0"/>
              <a:t>Dijaki sodelujejo in soustvarjajo osnutek v </a:t>
            </a:r>
            <a:r>
              <a:rPr lang="sl-SI" sz="2900" dirty="0">
                <a:highlight>
                  <a:srgbClr val="FFFF00"/>
                </a:highlight>
              </a:rPr>
              <a:t>skupnem dokumentu, ki ga sami ustvarijo in delijo.</a:t>
            </a:r>
          </a:p>
          <a:p>
            <a:pPr>
              <a:buFont typeface="+mj-lt"/>
              <a:buAutoNum type="arabicPeriod"/>
            </a:pPr>
            <a:r>
              <a:rPr lang="sl-SI" sz="2900" dirty="0"/>
              <a:t>Vsak izdelek dobi tri kritične prijatelje, ki podajo povratno informacijo na osnutek izdelka </a:t>
            </a:r>
            <a:r>
              <a:rPr lang="sl-SI" sz="2900" dirty="0">
                <a:highlight>
                  <a:srgbClr val="FFFF00"/>
                </a:highlight>
              </a:rPr>
              <a:t>v obliki komentarjev </a:t>
            </a:r>
            <a:r>
              <a:rPr lang="sl-SI" sz="2900" dirty="0"/>
              <a:t>v skladu z dogovorjenimi kriteriji. </a:t>
            </a:r>
            <a:endParaRPr lang="sl-SI" sz="2900" dirty="0">
              <a:highlight>
                <a:srgbClr val="00FF00"/>
              </a:highlight>
            </a:endParaRPr>
          </a:p>
          <a:p>
            <a:pPr>
              <a:buFont typeface="+mj-lt"/>
              <a:buAutoNum type="arabicPeriod"/>
            </a:pPr>
            <a:r>
              <a:rPr lang="sl-SI" sz="2900" dirty="0"/>
              <a:t>Smisleno </a:t>
            </a:r>
            <a:r>
              <a:rPr lang="sl-SI" sz="2900" dirty="0">
                <a:highlight>
                  <a:srgbClr val="FFFF00"/>
                </a:highlight>
              </a:rPr>
              <a:t>upoštevajo komentarje </a:t>
            </a:r>
            <a:r>
              <a:rPr lang="sl-SI" sz="2900" dirty="0"/>
              <a:t>in skupaj izdelajo plakat v oblaku (domače delo) in </a:t>
            </a:r>
            <a:r>
              <a:rPr lang="sl-SI" sz="2900" dirty="0">
                <a:highlight>
                  <a:srgbClr val="FFFF00"/>
                </a:highlight>
              </a:rPr>
              <a:t>povezavo </a:t>
            </a:r>
            <a:r>
              <a:rPr lang="sl-SI" sz="2900" dirty="0"/>
              <a:t>do dogovorjenega roka oddajo v spletno učilnico učitelju v ogled (ne izdelavo). </a:t>
            </a:r>
          </a:p>
          <a:p>
            <a:pPr>
              <a:buFont typeface="+mj-lt"/>
              <a:buAutoNum type="arabicPeriod"/>
            </a:pPr>
            <a:r>
              <a:rPr lang="sl-SI" sz="2900" dirty="0"/>
              <a:t>Ocenjevanje izdelka in predstavitve v skladu z dogovorjenimi kriteriji: predstavitev vzrokov za različno gospodarsko razvitost in primerjava z RS. 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6E0712-8504-CD07-3429-0A1F5C576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729"/>
            <a:ext cx="3193014" cy="53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1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9EEDD-90CA-1E13-D7E0-BAF3557F5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681036"/>
            <a:ext cx="5043977" cy="5719764"/>
          </a:xfrm>
        </p:spPr>
        <p:txBody>
          <a:bodyPr>
            <a:normAutofit/>
          </a:bodyPr>
          <a:lstStyle/>
          <a:p>
            <a:r>
              <a:rPr lang="sl-SI" dirty="0"/>
              <a:t>Ali smo zasledovali iste vsebinske cilje?</a:t>
            </a:r>
            <a:br>
              <a:rPr lang="sl-SI" dirty="0"/>
            </a:br>
            <a:br>
              <a:rPr lang="sl-SI" dirty="0"/>
            </a:br>
            <a:r>
              <a:rPr lang="sl-SI" dirty="0"/>
              <a:t>Katere digitalne kompetence smo razvijali?</a:t>
            </a:r>
            <a:br>
              <a:rPr lang="sl-SI" dirty="0"/>
            </a:br>
            <a:br>
              <a:rPr lang="sl-SI" dirty="0"/>
            </a:br>
            <a:endParaRPr lang="sl-SI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BA1E10-E980-3033-035B-2388259889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7003" r="10316"/>
          <a:stretch/>
        </p:blipFill>
        <p:spPr>
          <a:xfrm>
            <a:off x="5272576" y="829317"/>
            <a:ext cx="6511529" cy="59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3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C1654D-DF83-606D-6516-45258BB6E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80" y="2862471"/>
            <a:ext cx="3041803" cy="29078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Ali bi </a:t>
            </a:r>
            <a:r>
              <a:rPr lang="en-US" sz="3100" dirty="0" err="1">
                <a:solidFill>
                  <a:srgbClr val="FFFFFF"/>
                </a:solidFill>
              </a:rPr>
              <a:t>lahko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isto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snov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obravnavali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tako</a:t>
            </a:r>
            <a:r>
              <a:rPr lang="en-US" sz="3100" dirty="0">
                <a:solidFill>
                  <a:srgbClr val="FFFFFF"/>
                </a:solidFill>
              </a:rPr>
              <a:t>, da bi </a:t>
            </a:r>
            <a:r>
              <a:rPr lang="en-US" sz="3100" dirty="0" err="1">
                <a:solidFill>
                  <a:srgbClr val="FFFFFF"/>
                </a:solidFill>
              </a:rPr>
              <a:t>razvijali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kakšno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drugo</a:t>
            </a:r>
            <a:r>
              <a:rPr lang="en-US" sz="3100" dirty="0">
                <a:solidFill>
                  <a:srgbClr val="FFFFFF"/>
                </a:solidFill>
              </a:rPr>
              <a:t> </a:t>
            </a:r>
            <a:r>
              <a:rPr lang="en-US" sz="3100" dirty="0" err="1">
                <a:solidFill>
                  <a:srgbClr val="FFFFFF"/>
                </a:solidFill>
              </a:rPr>
              <a:t>kompetenco</a:t>
            </a:r>
            <a:r>
              <a:rPr lang="en-US" sz="3100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6" name="Picture 5" descr="A diagram of different colored circles&#10;&#10;AI-generated content may be incorrect.">
            <a:extLst>
              <a:ext uri="{FF2B5EF4-FFF2-40B4-BE49-F238E27FC236}">
                <a16:creationId xmlns:a16="http://schemas.microsoft.com/office/drawing/2014/main" id="{44160B6C-5D8D-DF39-CD38-D70E31100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592" y="40987"/>
            <a:ext cx="3492815" cy="3204658"/>
          </a:xfrm>
          <a:prstGeom prst="rect">
            <a:avLst/>
          </a:prstGeom>
        </p:spPr>
      </p:pic>
      <p:pic>
        <p:nvPicPr>
          <p:cNvPr id="8" name="Picture 7" descr="A diagram of a tree with text&#10;&#10;AI-generated content may be incorrect.">
            <a:extLst>
              <a:ext uri="{FF2B5EF4-FFF2-40B4-BE49-F238E27FC236}">
                <a16:creationId xmlns:a16="http://schemas.microsoft.com/office/drawing/2014/main" id="{D4DFD968-126F-AB63-947F-4BD803E5E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407" y="286371"/>
            <a:ext cx="4139737" cy="2887465"/>
          </a:xfrm>
          <a:prstGeom prst="rect">
            <a:avLst/>
          </a:prstGeom>
        </p:spPr>
      </p:pic>
      <p:pic>
        <p:nvPicPr>
          <p:cNvPr id="4" name="Picture 3" descr="A beehive and flower&#10;&#10;AI-generated content may be incorrect.">
            <a:extLst>
              <a:ext uri="{FF2B5EF4-FFF2-40B4-BE49-F238E27FC236}">
                <a16:creationId xmlns:a16="http://schemas.microsoft.com/office/drawing/2014/main" id="{E471FBB9-64FF-08A5-644D-93E20635B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041" y="3532016"/>
            <a:ext cx="6378637" cy="328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66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894AD3F4AB634DA9C1664C45234F54" ma:contentTypeVersion="3" ma:contentTypeDescription="Create a new document." ma:contentTypeScope="" ma:versionID="504955e9a078f93e4d9c3bc1d764f1b1">
  <xsd:schema xmlns:xsd="http://www.w3.org/2001/XMLSchema" xmlns:xs="http://www.w3.org/2001/XMLSchema" xmlns:p="http://schemas.microsoft.com/office/2006/metadata/properties" xmlns:ns2="26980bc3-424e-477e-91f7-1fae6843f327" targetNamespace="http://schemas.microsoft.com/office/2006/metadata/properties" ma:root="true" ma:fieldsID="35227aadf71409a6a777e58b5fbb5f33" ns2:_="">
    <xsd:import namespace="26980bc3-424e-477e-91f7-1fae6843f3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980bc3-424e-477e-91f7-1fae6843f3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7A75EB-37ED-4743-88B1-FF49D63C0010}">
  <ds:schemaRefs>
    <ds:schemaRef ds:uri="a9e71bab-8d91-4ad3-8236-76f6b1161525"/>
    <ds:schemaRef ds:uri="d432854d-2198-48c5-9bb5-f073f9387e1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E9D54DF-F3FF-4C0F-A089-DD5C5A63F6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980bc3-424e-477e-91f7-1fae6843f3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66C5B5-2E16-4C51-BA7D-543690843D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1861</Words>
  <Application>Microsoft Office PowerPoint</Application>
  <PresentationFormat>Širokozaslonsko</PresentationFormat>
  <Paragraphs>201</Paragraphs>
  <Slides>33</Slides>
  <Notes>3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33</vt:i4>
      </vt:variant>
    </vt:vector>
  </HeadingPairs>
  <TitlesOfParts>
    <vt:vector size="43" baseType="lpstr">
      <vt:lpstr>Aptos</vt:lpstr>
      <vt:lpstr>Arial</vt:lpstr>
      <vt:lpstr>Calibri</vt:lpstr>
      <vt:lpstr>Courier New</vt:lpstr>
      <vt:lpstr>Roboto Medium</vt:lpstr>
      <vt:lpstr>Symbol</vt:lpstr>
      <vt:lpstr>Times New Roman</vt:lpstr>
      <vt:lpstr>Wingdings</vt:lpstr>
      <vt:lpstr>Officeova tema</vt:lpstr>
      <vt:lpstr>Custom Design</vt:lpstr>
      <vt:lpstr>PowerPointova predstavitev</vt:lpstr>
      <vt:lpstr>Kaj so komptence in zakaj jih razvijati?</vt:lpstr>
      <vt:lpstr>PowerPointova predstavitev</vt:lpstr>
      <vt:lpstr>PowerPointova predstavitev</vt:lpstr>
      <vt:lpstr>Primer: Geografija, SSI Katalog znanja, 1998 http://eportal.mss.edus.si/msswww/programi2008/programi/noviKZ/st_GEO_KZ_70.htm#4 </vt:lpstr>
      <vt:lpstr>SODOBNI SVET</vt:lpstr>
      <vt:lpstr>PowerPointova predstavitev</vt:lpstr>
      <vt:lpstr>Ali smo zasledovali iste vsebinske cilje?  Katere digitalne kompetence smo razvijali?  </vt:lpstr>
      <vt:lpstr>Ali bi lahko isto snov obravnavali tako, da bi razvijali kakšno drugo kompetenco?</vt:lpstr>
      <vt:lpstr>Ali imajo dijaki sedaj razvite te kompetence?</vt:lpstr>
      <vt:lpstr>Digitalne kompetence v KZ za zgodovino</vt:lpstr>
      <vt:lpstr>4.3.1 – Razvoj digitalnih vsebin</vt:lpstr>
      <vt:lpstr>PowerPointova predstavitev</vt:lpstr>
      <vt:lpstr>PowerPointova predstavitev</vt:lpstr>
      <vt:lpstr>Študijska,  avgust  2025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Rezultat?</vt:lpstr>
      <vt:lpstr>Zakaj moram razvijati digitalne kompetence tudi pri zgodovini?</vt:lpstr>
      <vt:lpstr>PowerPointova predstavitev</vt:lpstr>
      <vt:lpstr>ZAKAJ MORAM RAZVIJATI DIGITALNE KOMPETENCE – TUDI PRI ZGODOVINI?</vt:lpstr>
      <vt:lpstr>ZAKAJ MORAM RAZVIJATI DIGITALNE KOMPETENCE – TUDI PRI ZGODOVINI?</vt:lpstr>
      <vt:lpstr>Trenutni izziv?</vt:lpstr>
      <vt:lpstr>Razvijanje kompetenc 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Zvonka Kos</dc:creator>
  <cp:lastModifiedBy>Jožica Gramc</cp:lastModifiedBy>
  <cp:revision>5</cp:revision>
  <dcterms:created xsi:type="dcterms:W3CDTF">2025-03-07T15:04:14Z</dcterms:created>
  <dcterms:modified xsi:type="dcterms:W3CDTF">2026-05-07T08:44:59Z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0x0101004D894AD3F4AB634DA9C1664C45234F54</vt:lpwstr>
  </property>
</Properties>
</file>