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9" r:id="rId8"/>
    <p:sldId id="258" r:id="rId9"/>
    <p:sldId id="260" r:id="rId10"/>
    <p:sldId id="262" r:id="rId11"/>
    <p:sldId id="261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C1861-A45B-1053-7E1E-913B6B11184D}" v="4" dt="2026-01-14T14:20:28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0B3C5BA-0C47-9A01-4083-CC5D577B8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6AE4F735-610B-5D5F-010B-F717DE06FE80}"/>
              </a:ext>
            </a:extLst>
          </p:cNvPr>
          <p:cNvCxnSpPr/>
          <p:nvPr userDrawn="1"/>
        </p:nvCxnSpPr>
        <p:spPr>
          <a:xfrm>
            <a:off x="2493899" y="2651338"/>
            <a:ext cx="8859330" cy="0"/>
          </a:xfrm>
          <a:prstGeom prst="line">
            <a:avLst/>
          </a:prstGeom>
          <a:ln>
            <a:solidFill>
              <a:srgbClr val="007C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A9776B8-7EE8-8C2F-CB99-1B5B3F062F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814CE-9D73-B7DA-CD0A-D605CC78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45355CF-4B9D-2A94-7B24-2505F492E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DCE13F-59F9-035A-BA95-2C263597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30F1B2-FFA1-F818-3F1D-0492F22C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7AC973-7BBD-3153-3DCE-5C717B0E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2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FC0B4A1-51DA-9689-FD76-047704542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FBB4BA-9F72-6EC2-AE16-1795095FD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EECE35-F701-5490-4DF8-561A75BF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C3CA7D-9158-4A50-603C-9C65FB49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B7C6C3-A6A9-9B13-638E-8867A84F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63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BB44-4CB1-F789-7B1F-F2E36C98C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ECBC-140A-51A5-4A59-B517DA2F2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D952-DE7A-D0BC-AFFC-AA1DC2E6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8B173-DD90-023F-14E2-C4BB2295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5EB9-8371-D346-5BC0-8C44CF83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99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27EE-6C75-A13E-E9DA-3CEFB78E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DBC6-FEC5-8308-97E5-11EFA389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4D20-F9B3-5AEA-C027-B8BE9F7D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ACD30-4EEF-96DB-729C-02C08C58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D5E1-A5BB-8DE0-105E-32F21CE9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98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26AF-1D12-1220-F09D-868BC3C5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1554-4E55-3F15-B8D9-685171043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FD497-F7EF-CEE0-8D59-3D5D3F13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68FD4-27FE-F63C-F01A-EBA38C7C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EDC4-4F3C-43BE-2E4D-0E67E021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88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459-34E6-74F3-8D7F-22747386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4B56-372E-ABF2-D1EC-D46084A0D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5C537-B55A-31B5-93F4-1D2C12EC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163A3-C1AB-44A7-D5D9-DCD43220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90B1D-0A4C-5468-5A44-9706D4A8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2168-8498-DEB6-B402-8E284207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53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D88-B811-F4A6-C288-E56FD95B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9CB5-5444-30FE-A5C9-9CA10C0DA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278C1-7ECB-1BCA-8E94-958EDE70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89EA8-8EC6-112F-E1C7-79A084D69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5D44C-E248-C29A-B501-744A59B6C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C1394-2444-1AA7-D538-BBFC9C0A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9299B-8179-CCEF-88EC-EDB54B28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31116-7CE6-757C-F045-009B48B4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63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EC89-996D-2AFE-C38D-A61CC85B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CFA04-B311-857C-C769-D72A3622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E4F23-3AB0-939B-9E39-C5640ACE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E1C4B-20F1-35CD-9F88-FA6AC26A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59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D0BE1-5C85-096F-B215-5F87F805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A71B0-15A9-B8C2-5CD2-52CC781A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DA048-BE2F-3179-9403-7785F92C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01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8311-6AA5-76F0-57B5-45C3F6FA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F29B-36FA-0417-5A10-D35C7C87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54668-FEB7-EBF0-D160-7F3179957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15202-1838-FCBC-7233-83FE17B4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D8577-5DD2-0975-9C03-54DFF583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20ECD-D5C7-701F-0634-37701C6B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220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3BB8C943-59DB-E20D-6830-46562F19B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1774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C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/>
              <a:t>Naslov</a:t>
            </a: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5EECD618-1445-73E4-4936-F2EC1890B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419E8-D4BC-2F85-E595-27321C562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13C2A-6E79-7B7A-0F77-F73D51913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1950"/>
            <a:ext cx="12192000" cy="1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E30D-03DD-9E44-F954-444D61C4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1BF1E-837C-AF33-5760-85FA54BB1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E2ED2-6767-ED40-C373-647C6AC68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2D57-CFAD-2DB0-6FD5-A12D4982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188B-7D95-ECD8-6F17-D8ACAC5C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7F009-90BB-2156-47EE-D13D9AFA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465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2E21-196B-45AB-DD47-694824D3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4DDDF-ECD9-B1FA-8D93-DE90C1059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18E8-6B9A-7AB5-2DC4-393C8493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8ABE-606B-0227-9006-497D4C3A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6380D-CFE0-4E07-CE14-96646F76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65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E2E14-4C90-0BD3-F493-39B1B76B2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82A24-B81A-2E45-60F1-2CFC85F6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8D096-DB55-7C08-F73B-66032DCE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E3C3-7672-3F93-BA1C-1364691C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F1B-A184-6799-A6C4-F8D79FD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19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1DFB1-70FE-E674-AF6E-004B6FDA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5C3B3E9-6ABB-33A7-A3E8-3AE8F997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DD4620-BD0E-4632-8A03-707FB0A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4D2175-ADF1-4E1E-D4DF-0695D302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1F7DE7-A8A1-18A0-6B3A-292249C2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60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665EC2-BA20-25C2-4F06-B3038661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74462E-2E38-54F0-1882-1DCC0B9CA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A1AF97F-A01E-0F7B-DD6C-B5448C35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B6F6E0A-D74E-395F-6B26-87C5E354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19C4EE6-C475-4948-5B4B-C75F6F93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AA757A-103E-4C61-8BBF-738D59D7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56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A5F9E4-C2FF-EE03-159B-ACA6258F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53275B6-5AAD-5938-38F4-3B35FBC77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8F05586-2929-0CA5-E0C0-9096BA419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2A092E7-AA46-603A-D3E7-F2D506E55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4855159-078F-5202-51FC-9F3889896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61EAFBE-5BD5-75E2-F627-8F55D3D5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A27DFBB-E547-9C85-BC6B-31942BC1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6B11330-BDA5-81A8-BF20-B3EB242D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74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72611-0207-75C5-C8AB-8E5714C5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DE4A043-5D1F-2788-D57D-FE6C1CF8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49CFB3A-AEFD-E0DF-1173-B9E05E9D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E6A5C29-2867-3239-5912-6B0F5E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467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9ACFF9A-B504-40C9-C0D2-767F2E7C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C879788-439E-F17F-3BBF-A5496033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546EF7B-9BB6-79D7-E2EF-623545A2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7A405-97EE-4AC0-4BF9-7FB95574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FAF371-76E6-0A55-0291-2A792E38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D20E0A1-6909-6BB1-38BE-1571F97CD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AA827F-1AF8-B1EA-9602-3EB1B5B9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3F1D76A-89FB-7602-FD18-EDBC3FD6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C195807-40A1-3996-9332-5B0D4BA6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71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66FCE2-EAB8-E6B0-5522-059C6DC8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33D1FF4-7845-E362-64C8-DE1FE3380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5CD8AE3-8AD5-76BC-8961-68241DC6C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1509D6-9DD0-81BC-6919-B66EC83E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3F777A6-5CB5-73F1-0D6E-AD94F33B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5D7399-F640-B3F4-0E8D-F0CC46FA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0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F4A2469-8D62-FE0B-F1FE-93DF98C6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D54D5BE-2A9E-C693-7031-D38F1192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6E25B7-D810-B26F-1BB8-AC0276C6E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81A88-4A21-4EC2-9E92-3D0FE17FAFFE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B37839-9EEE-EE37-C72E-981BFFBE6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AAE4F9-10D0-9DE0-8DB9-CFE26B713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20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5431F-4196-3771-83EA-9D76F5F1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6B91D-335E-2865-1FE4-604D2F584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4F61-2E1F-8E2B-04AA-859325704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CBB488-3462-469C-A004-D6E0C040578B}" type="datetimeFigureOut">
              <a:rPr lang="sl-SI" smtClean="0"/>
              <a:t>9. 04. 2026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E8F3D-A237-8E9E-3F00-FF3797E26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5B61A-5D25-618F-9E64-9C0C8629B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48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apminder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BC93EC5-E0C2-FEE3-3B5B-A06F0903DA39}"/>
              </a:ext>
            </a:extLst>
          </p:cNvPr>
          <p:cNvSpPr txBox="1"/>
          <p:nvPr/>
        </p:nvSpPr>
        <p:spPr>
          <a:xfrm>
            <a:off x="1353312" y="1311016"/>
            <a:ext cx="1066190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3600" dirty="0">
                <a:solidFill>
                  <a:srgbClr val="007C92"/>
                </a:solidFill>
                <a:latin typeface="Calibri"/>
                <a:ea typeface="Calibri"/>
                <a:cs typeface="Calibri"/>
              </a:rPr>
              <a:t>Renato Flis</a:t>
            </a:r>
            <a:r>
              <a:rPr lang="sl-SI" sz="3600" dirty="0">
                <a:solidFill>
                  <a:srgbClr val="007C9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Srednja šola za oblikovanje Maribor</a:t>
            </a:r>
          </a:p>
          <a:p>
            <a:r>
              <a:rPr lang="sl-SI" sz="3600" dirty="0">
                <a:solidFill>
                  <a:srgbClr val="007C9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Mojca Ilc Klun, Osnovna šola Milana Jarca Ljubljana</a:t>
            </a:r>
            <a:endParaRPr lang="sl-SI" sz="3600" dirty="0">
              <a:solidFill>
                <a:srgbClr val="007C9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9D173F-22D5-0FA8-C4FE-032D520C48BD}"/>
              </a:ext>
            </a:extLst>
          </p:cNvPr>
          <p:cNvSpPr txBox="1"/>
          <p:nvPr/>
        </p:nvSpPr>
        <p:spPr>
          <a:xfrm>
            <a:off x="1920240" y="3169713"/>
            <a:ext cx="8531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>
                <a:solidFill>
                  <a:srgbClr val="007C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SODOBNI SVET – KAKO DOBRO GA POZNAM?</a:t>
            </a:r>
          </a:p>
        </p:txBody>
      </p:sp>
    </p:spTree>
    <p:extLst>
      <p:ext uri="{BB962C8B-B14F-4D97-AF65-F5344CB8AC3E}">
        <p14:creationId xmlns:p14="http://schemas.microsoft.com/office/powerpoint/2010/main" val="44031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6D5EE-3FEA-B3AE-BA87-9093BE14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813527"/>
            <a:ext cx="11003280" cy="969554"/>
          </a:xfrm>
        </p:spPr>
        <p:txBody>
          <a:bodyPr>
            <a:normAutofit/>
          </a:bodyPr>
          <a:lstStyle/>
          <a:p>
            <a:r>
              <a:rPr lang="sl-SI" dirty="0"/>
              <a:t> Ali v resnici poznamo svet v katerem danes živimo?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450A4F2-37E6-7230-FC70-13CE46E571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2032543"/>
            <a:ext cx="5751576" cy="4313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896EF-6860-EE6F-A085-82182B58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274030"/>
            <a:ext cx="10515600" cy="1325563"/>
          </a:xfrm>
        </p:spPr>
        <p:txBody>
          <a:bodyPr/>
          <a:lstStyle/>
          <a:p>
            <a:r>
              <a:rPr lang="sl-SI" dirty="0"/>
              <a:t>Predlagane aktivnosti: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3EAE69-A173-7AF1-E53C-85E30C1D2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888" y="1368425"/>
            <a:ext cx="10975849" cy="2289175"/>
          </a:xfrm>
        </p:spPr>
        <p:txBody>
          <a:bodyPr/>
          <a:lstStyle/>
          <a:p>
            <a:r>
              <a:rPr lang="sl-SI" dirty="0"/>
              <a:t>Delovni list 1 – Dijaki preverjajo, kako dobro oz. ali sploh poznajo sodobni svet.</a:t>
            </a:r>
          </a:p>
          <a:p>
            <a:r>
              <a:rPr lang="sl-SI" dirty="0"/>
              <a:t>Delovni list 2 – Dijaki spoznavajo, kje so države sveta gleda na gospodarsko razvitost in pričakovano življenjsko dobo (kvaliteta življenja).</a:t>
            </a:r>
          </a:p>
          <a:p>
            <a:r>
              <a:rPr lang="sl-SI" dirty="0"/>
              <a:t>Delovni list 3 – Dijaki ugotavljajo, kako živijo različne družine po svetu.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BCD25A8-5192-DF5A-62C7-183550FC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3870290"/>
            <a:ext cx="11492030" cy="2564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316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7DE1-D728-2F08-0661-CD1D8E58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3" y="43319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/>
              <a:t>Vir za gradivo, delovne liste, delavnice, kvize, </a:t>
            </a:r>
            <a:r>
              <a:rPr lang="sl-SI" dirty="0" err="1"/>
              <a:t>videje</a:t>
            </a:r>
            <a:r>
              <a:rPr lang="sl-SI" dirty="0"/>
              <a:t>, zemljevide:</a:t>
            </a:r>
            <a:br>
              <a:rPr lang="sl-SI" dirty="0"/>
            </a:br>
            <a:br>
              <a:rPr lang="sl-SI" dirty="0"/>
            </a:br>
            <a:r>
              <a:rPr lang="sl-SI" dirty="0"/>
              <a:t>Spletna stran: </a:t>
            </a:r>
            <a:r>
              <a:rPr lang="sl-SI" dirty="0" err="1">
                <a:hlinkClick r:id="rId2"/>
              </a:rPr>
              <a:t>Gapminder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Hans </a:t>
            </a:r>
            <a:r>
              <a:rPr lang="sl-SI" dirty="0" err="1"/>
              <a:t>Rosling</a:t>
            </a:r>
            <a:r>
              <a:rPr lang="sl-SI" dirty="0"/>
              <a:t>, Faktografija – deset razlogov, zakaj se motimo o svetu in zakaj mu gre boljše, kot mislimo.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A156A69-9767-1396-9C2E-EF76881ED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37765" y="1378998"/>
            <a:ext cx="4862340" cy="3615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301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7E7AE2-84AD-0A0C-9141-690E11BB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BISTVO AKTIVNOSTI OZ. DIJAKOVEGA UČENJA: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B61F27-841F-EFF5-947C-8CE918C13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74681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Razlike v svetu so danes zelo velike. Tako med državami, kot med ljudmi. Vendar sodobni svet </a:t>
            </a:r>
            <a:r>
              <a:rPr lang="sl-SI" dirty="0">
                <a:solidFill>
                  <a:srgbClr val="FF0000"/>
                </a:solidFill>
              </a:rPr>
              <a:t>nima črno-bele podobe, temveč bolj podobo mavrice.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/>
              <a:t>V sodobnem svetu niso samo bogati in revni, niso samo razvite in nerazvite države.</a:t>
            </a:r>
          </a:p>
          <a:p>
            <a:pPr marL="0" indent="0">
              <a:buNone/>
            </a:pPr>
            <a:r>
              <a:rPr lang="sl-SI" dirty="0"/>
              <a:t>Ljudje in države so povsod. Največ ljudi je danes na sredini, tudi največ držav je na sredini. In tem ljudem in državam gre vse bolje. 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Svet kot celota in življenje ljudi se zadnjih </a:t>
            </a:r>
            <a:r>
              <a:rPr lang="sl-SI">
                <a:solidFill>
                  <a:srgbClr val="FF0000"/>
                </a:solidFill>
              </a:rPr>
              <a:t>200 let spreminjata </a:t>
            </a:r>
            <a:r>
              <a:rPr lang="sl-SI" dirty="0">
                <a:solidFill>
                  <a:srgbClr val="FF0000"/>
                </a:solidFill>
              </a:rPr>
              <a:t>na bolje!!!</a:t>
            </a:r>
          </a:p>
        </p:txBody>
      </p:sp>
    </p:spTree>
    <p:extLst>
      <p:ext uri="{BB962C8B-B14F-4D97-AF65-F5344CB8AC3E}">
        <p14:creationId xmlns:p14="http://schemas.microsoft.com/office/powerpoint/2010/main" val="250654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4D5FCA-CC00-5D0C-F8A0-DDBB8E35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Učni cilji: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2C8D31-E711-18DF-EF02-731C6C207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7" y="2346833"/>
            <a:ext cx="10966705" cy="4351338"/>
          </a:xfrm>
        </p:spPr>
        <p:txBody>
          <a:bodyPr>
            <a:normAutofit fontScale="62500" lnSpcReduction="20000"/>
          </a:bodyPr>
          <a:lstStyle/>
          <a:p>
            <a:r>
              <a:rPr lang="sl-SI" sz="5100" dirty="0"/>
              <a:t>Spoznavajo življenje ljudi po svetu, ugotavljajo v kakšni razmerah živijo ljudje.</a:t>
            </a:r>
          </a:p>
          <a:p>
            <a:r>
              <a:rPr lang="sl-SI" sz="5100" dirty="0"/>
              <a:t>Ugotavljajo razlike in podobnosti med državami v prihodkih, pričakovani življenjski dobi oz. kvaliteti življenja v posameznih državah in kontinentih.</a:t>
            </a:r>
          </a:p>
          <a:p>
            <a:r>
              <a:rPr lang="sl-SI" sz="5100" dirty="0"/>
              <a:t>Primerjajo življenje v Sloveniji z življenjem ljudi v drugih delih sveta, primerjajo Slovenijo z drugimi državami.</a:t>
            </a:r>
          </a:p>
          <a:p>
            <a:r>
              <a:rPr lang="sl-SI" sz="5100" dirty="0"/>
              <a:t>Ovrednotijo smiselnost oz. pravilnost trditve, da so samo bogati in revni ter samo razvite in manj razvite države.</a:t>
            </a:r>
          </a:p>
          <a:p>
            <a:r>
              <a:rPr lang="sl-SI" dirty="0"/>
              <a:t>…</a:t>
            </a:r>
          </a:p>
          <a:p>
            <a:r>
              <a:rPr lang="sl-SI" dirty="0"/>
              <a:t>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257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28AE5-3EDF-1F84-F44B-F073A56E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dejavnosti podpirajo skupne cilje?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4D132F-142D-7552-989A-D588BBA1F2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ZDRAVJE IN DOBROBIT (razvijanje empatije, </a:t>
            </a:r>
            <a:r>
              <a:rPr lang="sl-SI" dirty="0" err="1"/>
              <a:t>prosocialno</a:t>
            </a:r>
            <a:r>
              <a:rPr lang="sl-SI" dirty="0"/>
              <a:t> vedenje, prožen način razmišljanja).</a:t>
            </a:r>
          </a:p>
          <a:p>
            <a:r>
              <a:rPr lang="sl-SI" dirty="0"/>
              <a:t>DIGITALNE KOMPETENCE (iskanje informacij, podatkov in njihovo vrednotenje).</a:t>
            </a:r>
          </a:p>
          <a:p>
            <a:r>
              <a:rPr lang="sl-SI" dirty="0"/>
              <a:t>TRAJNOSTNI RAZVOJ (podpiranje pravičnosti, kritično razmišljanje).</a:t>
            </a:r>
          </a:p>
          <a:p>
            <a:r>
              <a:rPr lang="sl-SI" dirty="0"/>
              <a:t>JEZIK, DRŽAVLJANSTVO, KULTURA IN UMETNOST (prebrano razume, po potrebi prevede, razvija komunikacijo, etična refleksija, moralna vprašanja, rešuje izzive, skrb za dobrobit vseh).</a:t>
            </a:r>
          </a:p>
          <a:p>
            <a:r>
              <a:rPr lang="sl-SI" dirty="0"/>
              <a:t>PODJETNOST (išče rešitve, rešuje izzive, poskuša bit ustvarjalen).</a:t>
            </a:r>
          </a:p>
        </p:txBody>
      </p:sp>
    </p:spTree>
    <p:extLst>
      <p:ext uri="{BB962C8B-B14F-4D97-AF65-F5344CB8AC3E}">
        <p14:creationId xmlns:p14="http://schemas.microsoft.com/office/powerpoint/2010/main" val="1804182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94AD3F4AB634DA9C1664C45234F54" ma:contentTypeVersion="3" ma:contentTypeDescription="Create a new document." ma:contentTypeScope="" ma:versionID="504955e9a078f93e4d9c3bc1d764f1b1">
  <xsd:schema xmlns:xsd="http://www.w3.org/2001/XMLSchema" xmlns:xs="http://www.w3.org/2001/XMLSchema" xmlns:p="http://schemas.microsoft.com/office/2006/metadata/properties" xmlns:ns2="26980bc3-424e-477e-91f7-1fae6843f327" targetNamespace="http://schemas.microsoft.com/office/2006/metadata/properties" ma:root="true" ma:fieldsID="35227aadf71409a6a777e58b5fbb5f33" ns2:_="">
    <xsd:import namespace="26980bc3-424e-477e-91f7-1fae6843f3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80bc3-424e-477e-91f7-1fae6843f3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66C5B5-2E16-4C51-BA7D-543690843D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A75EB-37ED-4743-88B1-FF49D63C0010}">
  <ds:schemaRefs>
    <ds:schemaRef ds:uri="a9e71bab-8d91-4ad3-8236-76f6b1161525"/>
    <ds:schemaRef ds:uri="d432854d-2198-48c5-9bb5-f073f9387e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9D54DF-F3FF-4C0F-A089-DD5C5A63F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80bc3-424e-477e-91f7-1fae6843f3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405</Words>
  <Application>Microsoft Office PowerPoint</Application>
  <PresentationFormat>Širokozaslonsko</PresentationFormat>
  <Paragraphs>28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Officeova tema</vt:lpstr>
      <vt:lpstr>Custom Design</vt:lpstr>
      <vt:lpstr>PowerPointova predstavitev</vt:lpstr>
      <vt:lpstr> Ali v resnici poznamo svet v katerem danes živimo?</vt:lpstr>
      <vt:lpstr>Predlagane aktivnosti:</vt:lpstr>
      <vt:lpstr>Vir za gradivo, delovne liste, delavnice, kvize, videje, zemljevide:  Spletna stran: Gapminder      Hans Rosling, Faktografija – deset razlogov, zakaj se motimo o svetu in zakaj mu gre boljše, kot mislimo.      </vt:lpstr>
      <vt:lpstr>BISTVO AKTIVNOSTI OZ. DIJAKOVEGA UČENJA:</vt:lpstr>
      <vt:lpstr>Učni cilji:</vt:lpstr>
      <vt:lpstr>Ali dejavnosti podpirajo skupne cilje?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Zvonka Kos</dc:creator>
  <cp:lastModifiedBy>Gost</cp:lastModifiedBy>
  <cp:revision>9</cp:revision>
  <dcterms:created xsi:type="dcterms:W3CDTF">2025-03-07T15:04:14Z</dcterms:created>
  <dcterms:modified xsi:type="dcterms:W3CDTF">2026-04-09T14:47:57Z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0x0101004D894AD3F4AB634DA9C1664C45234F54</vt:lpwstr>
  </property>
</Properties>
</file>