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9" r:id="rId3"/>
    <p:sldId id="260" r:id="rId4"/>
    <p:sldId id="266" r:id="rId5"/>
    <p:sldId id="307" r:id="rId6"/>
    <p:sldId id="267" r:id="rId7"/>
    <p:sldId id="1427" r:id="rId8"/>
    <p:sldId id="268" r:id="rId9"/>
    <p:sldId id="1428" r:id="rId10"/>
    <p:sldId id="1429" r:id="rId11"/>
    <p:sldId id="301" r:id="rId12"/>
    <p:sldId id="302" r:id="rId13"/>
    <p:sldId id="303" r:id="rId14"/>
    <p:sldId id="305" r:id="rId15"/>
    <p:sldId id="258" r:id="rId16"/>
    <p:sldId id="1430" r:id="rId17"/>
  </p:sldIdLst>
  <p:sldSz cx="9144000" cy="5143500" type="screen16x9"/>
  <p:notesSz cx="6858000" cy="9144000"/>
  <p:embeddedFontLst>
    <p:embeddedFont>
      <p:font typeface="Bebas Neue" panose="020F0502020204030204" pitchFamily="34" charset="-18"/>
      <p:regular r:id="rId19"/>
    </p:embeddedFont>
    <p:embeddedFont>
      <p:font typeface="Lexend" panose="020B0604020202020204" charset="-18"/>
      <p:regular r:id="rId20"/>
      <p:bold r:id="rId21"/>
    </p:embeddedFont>
    <p:embeddedFont>
      <p:font typeface="Syne" panose="020B0604020202020204" charset="-18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BFB657-D048-416D-9954-7D28850418AE}">
  <a:tblStyle styleId="{27BFB657-D048-416D-9954-7D28850418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5" d="100"/>
          <a:sy n="95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4973783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4973783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>
          <a:extLst>
            <a:ext uri="{FF2B5EF4-FFF2-40B4-BE49-F238E27FC236}">
              <a16:creationId xmlns:a16="http://schemas.microsoft.com/office/drawing/2014/main" id="{4F13ACD3-F2CD-E754-7D4F-2CF18056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e4f168f263_0_120:notes">
            <a:extLst>
              <a:ext uri="{FF2B5EF4-FFF2-40B4-BE49-F238E27FC236}">
                <a16:creationId xmlns:a16="http://schemas.microsoft.com/office/drawing/2014/main" id="{BED67C96-5F9B-5CFB-48AC-E04CF14FF4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2e4f168f263_0_120:notes">
            <a:extLst>
              <a:ext uri="{FF2B5EF4-FFF2-40B4-BE49-F238E27FC236}">
                <a16:creationId xmlns:a16="http://schemas.microsoft.com/office/drawing/2014/main" id="{907A9391-AA4D-20D4-A7EA-EB44D80538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19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D31293BC-D550-6F1D-BE3D-3C325A07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487b71023_0_1079:notes">
            <a:extLst>
              <a:ext uri="{FF2B5EF4-FFF2-40B4-BE49-F238E27FC236}">
                <a16:creationId xmlns:a16="http://schemas.microsoft.com/office/drawing/2014/main" id="{42BE8E39-54F1-8BC8-C3AD-847BFBCF88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487b71023_0_1079:notes">
            <a:extLst>
              <a:ext uri="{FF2B5EF4-FFF2-40B4-BE49-F238E27FC236}">
                <a16:creationId xmlns:a16="http://schemas.microsoft.com/office/drawing/2014/main" id="{F8076E20-62D0-0A7A-D3B6-C0B6F1BFB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38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5A5B2B91-39EE-1661-8722-CB1E2C80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487b71023_0_1079:notes">
            <a:extLst>
              <a:ext uri="{FF2B5EF4-FFF2-40B4-BE49-F238E27FC236}">
                <a16:creationId xmlns:a16="http://schemas.microsoft.com/office/drawing/2014/main" id="{D404F1F5-B8B7-CE4C-B4AC-96B92014B0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487b71023_0_1079:notes">
            <a:extLst>
              <a:ext uri="{FF2B5EF4-FFF2-40B4-BE49-F238E27FC236}">
                <a16:creationId xmlns:a16="http://schemas.microsoft.com/office/drawing/2014/main" id="{3F72D365-F96F-991D-8AF0-0A77D98B8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01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0620D7FF-DD9D-8BE8-A754-A7BA1B4F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487b71023_0_1079:notes">
            <a:extLst>
              <a:ext uri="{FF2B5EF4-FFF2-40B4-BE49-F238E27FC236}">
                <a16:creationId xmlns:a16="http://schemas.microsoft.com/office/drawing/2014/main" id="{FE49CD9B-A8C0-DA2C-D232-0521DF6EB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487b71023_0_1079:notes">
            <a:extLst>
              <a:ext uri="{FF2B5EF4-FFF2-40B4-BE49-F238E27FC236}">
                <a16:creationId xmlns:a16="http://schemas.microsoft.com/office/drawing/2014/main" id="{26596F83-562D-8723-7F0D-0EAAFEB28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91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EEF50527-3CF5-EBD3-9484-DC39AC2FC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487b71023_0_1079:notes">
            <a:extLst>
              <a:ext uri="{FF2B5EF4-FFF2-40B4-BE49-F238E27FC236}">
                <a16:creationId xmlns:a16="http://schemas.microsoft.com/office/drawing/2014/main" id="{73C6BA50-44B8-480F-7927-6E7E3CEE5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487b71023_0_1079:notes">
            <a:extLst>
              <a:ext uri="{FF2B5EF4-FFF2-40B4-BE49-F238E27FC236}">
                <a16:creationId xmlns:a16="http://schemas.microsoft.com/office/drawing/2014/main" id="{8DA5A3A2-40DB-5955-3EBF-5A328E7B5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32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e487b71023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e487b71023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EE178-F647-10E8-BF76-B59E6991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9DDFD-8C96-6680-5A4C-D74C4132F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3B821-FC70-0DB1-3746-14F7B6A71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D6EC-D29D-E600-44CD-E34F009EB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487b71023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e487b71023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e487b71023_0_1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e487b71023_0_1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e4f168f26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e4f168f26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>
          <a:extLst>
            <a:ext uri="{FF2B5EF4-FFF2-40B4-BE49-F238E27FC236}">
              <a16:creationId xmlns:a16="http://schemas.microsoft.com/office/drawing/2014/main" id="{22B9D296-7A6D-BB57-1C6A-5FC766EA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e4f168f263_0_69:notes">
            <a:extLst>
              <a:ext uri="{FF2B5EF4-FFF2-40B4-BE49-F238E27FC236}">
                <a16:creationId xmlns:a16="http://schemas.microsoft.com/office/drawing/2014/main" id="{5BDBCCBB-FD4C-DDE5-F3BD-45452EC47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e4f168f263_0_69:notes">
            <a:extLst>
              <a:ext uri="{FF2B5EF4-FFF2-40B4-BE49-F238E27FC236}">
                <a16:creationId xmlns:a16="http://schemas.microsoft.com/office/drawing/2014/main" id="{61A30445-BEE3-A1B1-3EC9-2F4065D0E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27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e4f168f26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2e4f168f26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e4f168f26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2e4f168f26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>
          <a:extLst>
            <a:ext uri="{FF2B5EF4-FFF2-40B4-BE49-F238E27FC236}">
              <a16:creationId xmlns:a16="http://schemas.microsoft.com/office/drawing/2014/main" id="{A96D4755-D668-A6B2-BD33-DDFCE422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e4f168f263_0_120:notes">
            <a:extLst>
              <a:ext uri="{FF2B5EF4-FFF2-40B4-BE49-F238E27FC236}">
                <a16:creationId xmlns:a16="http://schemas.microsoft.com/office/drawing/2014/main" id="{2227E9E5-98FF-AFDB-E556-CE4B8A8C67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2e4f168f263_0_120:notes">
            <a:extLst>
              <a:ext uri="{FF2B5EF4-FFF2-40B4-BE49-F238E27FC236}">
                <a16:creationId xmlns:a16="http://schemas.microsoft.com/office/drawing/2014/main" id="{9059114D-4C6D-A350-1FC3-B50804A98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8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29539" y="-1520026"/>
            <a:ext cx="11804999" cy="7671321"/>
            <a:chOff x="-1529539" y="-1520026"/>
            <a:chExt cx="11804999" cy="7671321"/>
          </a:xfrm>
        </p:grpSpPr>
        <p:sp>
          <p:nvSpPr>
            <p:cNvPr id="10" name="Google Shape;10;p2"/>
            <p:cNvSpPr/>
            <p:nvPr/>
          </p:nvSpPr>
          <p:spPr>
            <a:xfrm rot="2374314">
              <a:off x="2255268" y="4500011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" y="-2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-8100000" flipH="1">
              <a:off x="-1155189" y="-1007558"/>
              <a:ext cx="2279087" cy="200285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9762649">
              <a:off x="8594601" y="-299807"/>
              <a:ext cx="1517028" cy="1333156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1475" y="1427300"/>
            <a:ext cx="4283700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3"/>
          <p:cNvGrpSpPr/>
          <p:nvPr/>
        </p:nvGrpSpPr>
        <p:grpSpPr>
          <a:xfrm>
            <a:off x="-88074" y="-1520026"/>
            <a:ext cx="11076334" cy="7671321"/>
            <a:chOff x="-88074" y="-1520026"/>
            <a:chExt cx="11076334" cy="7671321"/>
          </a:xfrm>
        </p:grpSpPr>
        <p:sp>
          <p:nvSpPr>
            <p:cNvPr id="97" name="Google Shape;97;p13"/>
            <p:cNvSpPr/>
            <p:nvPr/>
          </p:nvSpPr>
          <p:spPr>
            <a:xfrm flipH="1">
              <a:off x="6234024" y="-2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8100000">
              <a:off x="8334823" y="-1007558"/>
              <a:ext cx="2279087" cy="200285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2374314">
              <a:off x="248958" y="4500011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5400000">
              <a:off x="-960794" y="4013062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 hasCustomPrompt="1"/>
          </p:nvPr>
        </p:nvSpPr>
        <p:spPr>
          <a:xfrm>
            <a:off x="719975" y="1313854"/>
            <a:ext cx="1097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4274598" y="2719801"/>
            <a:ext cx="1097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 hasCustomPrompt="1"/>
          </p:nvPr>
        </p:nvSpPr>
        <p:spPr>
          <a:xfrm>
            <a:off x="4274577" y="1313854"/>
            <a:ext cx="1097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9975" y="2719806"/>
            <a:ext cx="1097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719978" y="1831810"/>
            <a:ext cx="34428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6"/>
          </p:nvPr>
        </p:nvSpPr>
        <p:spPr>
          <a:xfrm>
            <a:off x="4274586" y="1831810"/>
            <a:ext cx="34428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719977" y="3237770"/>
            <a:ext cx="34428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8"/>
          </p:nvPr>
        </p:nvSpPr>
        <p:spPr>
          <a:xfrm>
            <a:off x="4274591" y="3237851"/>
            <a:ext cx="34428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4"/>
          <p:cNvGrpSpPr/>
          <p:nvPr/>
        </p:nvGrpSpPr>
        <p:grpSpPr>
          <a:xfrm>
            <a:off x="-1239931" y="-1003251"/>
            <a:ext cx="11769765" cy="7342424"/>
            <a:chOff x="-1239931" y="-1003251"/>
            <a:chExt cx="11769765" cy="7342424"/>
          </a:xfrm>
        </p:grpSpPr>
        <p:sp>
          <p:nvSpPr>
            <p:cNvPr id="112" name="Google Shape;112;p14"/>
            <p:cNvSpPr/>
            <p:nvPr/>
          </p:nvSpPr>
          <p:spPr>
            <a:xfrm rot="-3639726">
              <a:off x="7525074" y="4695119"/>
              <a:ext cx="1507536" cy="132481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 rot="8425686" flipH="1">
              <a:off x="1091546" y="-675252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10800000">
              <a:off x="-1239931" y="-71646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-2125546">
              <a:off x="7875803" y="3700025"/>
              <a:ext cx="2283766" cy="2006962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-1070462" y="4424925"/>
              <a:ext cx="1783689" cy="718564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117;p14"/>
            <p:cNvGrpSpPr/>
            <p:nvPr/>
          </p:nvGrpSpPr>
          <p:grpSpPr>
            <a:xfrm>
              <a:off x="153352" y="3901370"/>
              <a:ext cx="376301" cy="1242118"/>
              <a:chOff x="772828" y="4041641"/>
              <a:chExt cx="348879" cy="1151709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9" name="Google Shape;119;p14"/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14"/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-1327459" y="-1050011"/>
            <a:ext cx="12140819" cy="7987858"/>
            <a:chOff x="-1327459" y="-1050011"/>
            <a:chExt cx="12140819" cy="7987858"/>
          </a:xfrm>
        </p:grpSpPr>
        <p:sp>
          <p:nvSpPr>
            <p:cNvPr id="132" name="Google Shape;132;p16"/>
            <p:cNvSpPr/>
            <p:nvPr/>
          </p:nvSpPr>
          <p:spPr>
            <a:xfrm rot="-1328474">
              <a:off x="-1134144" y="4288661"/>
              <a:ext cx="1501664" cy="131965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rot="2700000">
              <a:off x="-163634" y="4407556"/>
              <a:ext cx="2292653" cy="2014772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rot="-8802934">
              <a:off x="7518987" y="-745882"/>
              <a:ext cx="1503226" cy="1321028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 rot="-6126693">
              <a:off x="8448477" y="-541344"/>
              <a:ext cx="2285961" cy="2008891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>
            <a:off x="-840492" y="-938333"/>
            <a:ext cx="11205284" cy="7260922"/>
            <a:chOff x="-840492" y="-938333"/>
            <a:chExt cx="11205284" cy="7260922"/>
          </a:xfrm>
        </p:grpSpPr>
        <p:grpSp>
          <p:nvGrpSpPr>
            <p:cNvPr id="139" name="Google Shape;139;p17"/>
            <p:cNvGrpSpPr/>
            <p:nvPr/>
          </p:nvGrpSpPr>
          <p:grpSpPr>
            <a:xfrm>
              <a:off x="-840492" y="-938333"/>
              <a:ext cx="11205284" cy="7260922"/>
              <a:chOff x="-840492" y="-938333"/>
              <a:chExt cx="11205284" cy="7260922"/>
            </a:xfrm>
          </p:grpSpPr>
          <p:sp>
            <p:nvSpPr>
              <p:cNvPr id="140" name="Google Shape;140;p17"/>
              <p:cNvSpPr/>
              <p:nvPr/>
            </p:nvSpPr>
            <p:spPr>
              <a:xfrm rot="-2374314" flipH="1">
                <a:off x="8610045" y="1011236"/>
                <a:ext cx="1505795" cy="1323285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 rot="-5400000" flipH="1">
                <a:off x="7545474" y="-65613"/>
                <a:ext cx="2546743" cy="801303"/>
              </a:xfrm>
              <a:custGeom>
                <a:avLst/>
                <a:gdLst/>
                <a:ahLst/>
                <a:cxnLst/>
                <a:rect l="l" t="t" r="r" b="b"/>
                <a:pathLst>
                  <a:path w="1317849" h="414646" extrusionOk="0">
                    <a:moveTo>
                      <a:pt x="1298067" y="396645"/>
                    </a:moveTo>
                    <a:cubicBezTo>
                      <a:pt x="1333310" y="301204"/>
                      <a:pt x="1321689" y="187952"/>
                      <a:pt x="1261396" y="106037"/>
                    </a:cubicBezTo>
                    <a:cubicBezTo>
                      <a:pt x="1169956" y="-18169"/>
                      <a:pt x="1008888" y="-28932"/>
                      <a:pt x="886397" y="51173"/>
                    </a:cubicBezTo>
                    <a:cubicBezTo>
                      <a:pt x="778859" y="121467"/>
                      <a:pt x="687705" y="252817"/>
                      <a:pt x="547688" y="254722"/>
                    </a:cubicBezTo>
                    <a:cubicBezTo>
                      <a:pt x="454438" y="256056"/>
                      <a:pt x="371285" y="193857"/>
                      <a:pt x="278702" y="182904"/>
                    </a:cubicBezTo>
                    <a:cubicBezTo>
                      <a:pt x="144494" y="166997"/>
                      <a:pt x="8858" y="279773"/>
                      <a:pt x="0" y="414647"/>
                    </a:cubicBezTo>
                    <a:lnTo>
                      <a:pt x="1298162" y="3966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 rot="10800000">
                <a:off x="-84538" y="4603998"/>
                <a:ext cx="3224688" cy="733536"/>
              </a:xfrm>
              <a:custGeom>
                <a:avLst/>
                <a:gdLst/>
                <a:ahLst/>
                <a:cxnLst/>
                <a:rect l="l" t="t" r="r" b="b"/>
                <a:pathLst>
                  <a:path w="3224688" h="733536" extrusionOk="0">
                    <a:moveTo>
                      <a:pt x="0" y="95"/>
                    </a:moveTo>
                    <a:cubicBezTo>
                      <a:pt x="44101" y="131731"/>
                      <a:pt x="180594" y="211931"/>
                      <a:pt x="315944" y="242506"/>
                    </a:cubicBezTo>
                    <a:cubicBezTo>
                      <a:pt x="451485" y="273082"/>
                      <a:pt x="592550" y="265747"/>
                      <a:pt x="730091" y="285559"/>
                    </a:cubicBezTo>
                    <a:cubicBezTo>
                      <a:pt x="826580" y="299466"/>
                      <a:pt x="926497" y="329946"/>
                      <a:pt x="991267" y="402717"/>
                    </a:cubicBezTo>
                    <a:cubicBezTo>
                      <a:pt x="1030319" y="446627"/>
                      <a:pt x="1053465" y="502348"/>
                      <a:pt x="1088708" y="549402"/>
                    </a:cubicBezTo>
                    <a:cubicBezTo>
                      <a:pt x="1162050" y="647414"/>
                      <a:pt x="1282637" y="699802"/>
                      <a:pt x="1402842" y="722566"/>
                    </a:cubicBezTo>
                    <a:cubicBezTo>
                      <a:pt x="1467993" y="734854"/>
                      <a:pt x="1536097" y="739616"/>
                      <a:pt x="1600010" y="721900"/>
                    </a:cubicBezTo>
                    <a:cubicBezTo>
                      <a:pt x="1724025" y="687610"/>
                      <a:pt x="1809560" y="577691"/>
                      <a:pt x="1913382" y="501682"/>
                    </a:cubicBezTo>
                    <a:cubicBezTo>
                      <a:pt x="2019967" y="423577"/>
                      <a:pt x="2151316" y="379762"/>
                      <a:pt x="2283524" y="378238"/>
                    </a:cubicBezTo>
                    <a:cubicBezTo>
                      <a:pt x="2375821" y="377190"/>
                      <a:pt x="2467070" y="396049"/>
                      <a:pt x="2559082" y="402812"/>
                    </a:cubicBezTo>
                    <a:cubicBezTo>
                      <a:pt x="2702814" y="413385"/>
                      <a:pt x="2851690" y="393097"/>
                      <a:pt x="2977896" y="323469"/>
                    </a:cubicBezTo>
                    <a:cubicBezTo>
                      <a:pt x="3100673" y="255746"/>
                      <a:pt x="3198971" y="137446"/>
                      <a:pt x="322468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 rot="4536757">
                <a:off x="-726934" y="3969925"/>
                <a:ext cx="2277734" cy="2001661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17"/>
            <p:cNvGrpSpPr/>
            <p:nvPr/>
          </p:nvGrpSpPr>
          <p:grpSpPr>
            <a:xfrm>
              <a:off x="6828524" y="4312825"/>
              <a:ext cx="2917954" cy="866610"/>
              <a:chOff x="6828524" y="4312825"/>
              <a:chExt cx="2917954" cy="866610"/>
            </a:xfrm>
          </p:grpSpPr>
          <p:sp>
            <p:nvSpPr>
              <p:cNvPr id="145" name="Google Shape;145;p17"/>
              <p:cNvSpPr/>
              <p:nvPr/>
            </p:nvSpPr>
            <p:spPr>
              <a:xfrm flipH="1">
                <a:off x="6992173" y="4312825"/>
                <a:ext cx="2754304" cy="866610"/>
              </a:xfrm>
              <a:custGeom>
                <a:avLst/>
                <a:gdLst/>
                <a:ahLst/>
                <a:cxnLst/>
                <a:rect l="l" t="t" r="r" b="b"/>
                <a:pathLst>
                  <a:path w="1317849" h="414646" extrusionOk="0">
                    <a:moveTo>
                      <a:pt x="19782" y="396645"/>
                    </a:moveTo>
                    <a:cubicBezTo>
                      <a:pt x="-15460" y="301204"/>
                      <a:pt x="-3840" y="187952"/>
                      <a:pt x="56454" y="106037"/>
                    </a:cubicBezTo>
                    <a:cubicBezTo>
                      <a:pt x="147894" y="-18169"/>
                      <a:pt x="308961" y="-28932"/>
                      <a:pt x="431453" y="51173"/>
                    </a:cubicBezTo>
                    <a:cubicBezTo>
                      <a:pt x="538990" y="121467"/>
                      <a:pt x="630144" y="252817"/>
                      <a:pt x="770162" y="254722"/>
                    </a:cubicBezTo>
                    <a:cubicBezTo>
                      <a:pt x="863412" y="256056"/>
                      <a:pt x="946565" y="193857"/>
                      <a:pt x="1039148" y="182904"/>
                    </a:cubicBezTo>
                    <a:cubicBezTo>
                      <a:pt x="1173355" y="166997"/>
                      <a:pt x="1308991" y="279773"/>
                      <a:pt x="1317849" y="414647"/>
                    </a:cubicBezTo>
                    <a:lnTo>
                      <a:pt x="19687" y="39664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6828524" y="4606859"/>
                <a:ext cx="1421303" cy="572576"/>
              </a:xfrm>
              <a:custGeom>
                <a:avLst/>
                <a:gdLst/>
                <a:ahLst/>
                <a:cxnLst/>
                <a:rect l="l" t="t" r="r" b="b"/>
                <a:pathLst>
                  <a:path w="627507" h="252793" extrusionOk="0">
                    <a:moveTo>
                      <a:pt x="627507" y="252794"/>
                    </a:moveTo>
                    <a:cubicBezTo>
                      <a:pt x="596170" y="108299"/>
                      <a:pt x="467678" y="0"/>
                      <a:pt x="313754" y="0"/>
                    </a:cubicBezTo>
                    <a:cubicBezTo>
                      <a:pt x="159829" y="0"/>
                      <a:pt x="31337" y="108299"/>
                      <a:pt x="0" y="252794"/>
                    </a:cubicBezTo>
                    <a:lnTo>
                      <a:pt x="627507" y="25279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4"/>
          <p:cNvGrpSpPr/>
          <p:nvPr/>
        </p:nvGrpSpPr>
        <p:grpSpPr>
          <a:xfrm rot="10800000" flipH="1">
            <a:off x="-554026" y="-2070051"/>
            <a:ext cx="10498794" cy="8250523"/>
            <a:chOff x="-477826" y="-1003251"/>
            <a:chExt cx="10498794" cy="8250523"/>
          </a:xfrm>
        </p:grpSpPr>
        <p:sp>
          <p:nvSpPr>
            <p:cNvPr id="202" name="Google Shape;202;p24"/>
            <p:cNvSpPr/>
            <p:nvPr/>
          </p:nvSpPr>
          <p:spPr>
            <a:xfrm rot="-8425686">
              <a:off x="6183696" y="-675252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rot="-911453" flipH="1">
              <a:off x="-331235" y="4300272"/>
              <a:ext cx="1500929" cy="1319009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rot="-4494819">
              <a:off x="542419" y="4878747"/>
              <a:ext cx="2285055" cy="200809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10800000" flipH="1">
              <a:off x="7474225" y="-71646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5"/>
          <p:cNvGrpSpPr/>
          <p:nvPr/>
        </p:nvGrpSpPr>
        <p:grpSpPr>
          <a:xfrm>
            <a:off x="-88074" y="-1520026"/>
            <a:ext cx="11076334" cy="7671321"/>
            <a:chOff x="-88074" y="-1520026"/>
            <a:chExt cx="11076334" cy="7671321"/>
          </a:xfrm>
        </p:grpSpPr>
        <p:sp>
          <p:nvSpPr>
            <p:cNvPr id="208" name="Google Shape;208;p25"/>
            <p:cNvSpPr/>
            <p:nvPr/>
          </p:nvSpPr>
          <p:spPr>
            <a:xfrm flipH="1">
              <a:off x="6234024" y="-2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 rot="8100000">
              <a:off x="8334823" y="-1007558"/>
              <a:ext cx="2279087" cy="200285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 rot="2374314">
              <a:off x="248958" y="4500011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5400000">
              <a:off x="-960794" y="4013062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457806" y="-1336385"/>
            <a:ext cx="11630612" cy="6874739"/>
            <a:chOff x="-457806" y="-1336385"/>
            <a:chExt cx="11630612" cy="6874739"/>
          </a:xfrm>
        </p:grpSpPr>
        <p:sp>
          <p:nvSpPr>
            <p:cNvPr id="17" name="Google Shape;17;p3"/>
            <p:cNvSpPr/>
            <p:nvPr/>
          </p:nvSpPr>
          <p:spPr>
            <a:xfrm rot="-8425686">
              <a:off x="-208854" y="-563777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-1788285" flipH="1">
              <a:off x="8548746" y="-902782"/>
              <a:ext cx="2277310" cy="2001289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989625" y="-52846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-300446" y="4114573"/>
              <a:ext cx="1515632" cy="133193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13225" y="2466900"/>
            <a:ext cx="3941100" cy="1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5100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1239931" y="-1132136"/>
            <a:ext cx="11035324" cy="7319471"/>
            <a:chOff x="-1239931" y="-1132136"/>
            <a:chExt cx="11035324" cy="7319471"/>
          </a:xfrm>
        </p:grpSpPr>
        <p:sp>
          <p:nvSpPr>
            <p:cNvPr id="25" name="Google Shape;25;p4"/>
            <p:cNvSpPr/>
            <p:nvPr/>
          </p:nvSpPr>
          <p:spPr>
            <a:xfrm rot="-8425686">
              <a:off x="5958121" y="-675252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10800000" flipH="1">
              <a:off x="7248650" y="-71646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27;p4"/>
            <p:cNvGrpSpPr/>
            <p:nvPr/>
          </p:nvGrpSpPr>
          <p:grpSpPr>
            <a:xfrm>
              <a:off x="-1239931" y="-1132136"/>
              <a:ext cx="2915439" cy="3294118"/>
              <a:chOff x="-1239931" y="-1132136"/>
              <a:chExt cx="2915439" cy="3294118"/>
            </a:xfrm>
          </p:grpSpPr>
          <p:sp>
            <p:nvSpPr>
              <p:cNvPr id="28" name="Google Shape;28;p4"/>
              <p:cNvSpPr/>
              <p:nvPr/>
            </p:nvSpPr>
            <p:spPr>
              <a:xfrm rot="8425686" flipH="1">
                <a:off x="-990979" y="510698"/>
                <a:ext cx="1505795" cy="1323285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 rot="6922832" flipH="1">
                <a:off x="-861302" y="-674033"/>
                <a:ext cx="2282738" cy="2006059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0;p4"/>
            <p:cNvSpPr/>
            <p:nvPr/>
          </p:nvSpPr>
          <p:spPr>
            <a:xfrm rot="2469109">
              <a:off x="3708593" y="4520800"/>
              <a:ext cx="1516027" cy="1332276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5500" y="1147800"/>
            <a:ext cx="5793000" cy="11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1675500" y="2272200"/>
            <a:ext cx="57930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-88074" y="-1520026"/>
            <a:ext cx="11076334" cy="7671321"/>
            <a:chOff x="-88074" y="-1520026"/>
            <a:chExt cx="11076334" cy="7671321"/>
          </a:xfrm>
        </p:grpSpPr>
        <p:grpSp>
          <p:nvGrpSpPr>
            <p:cNvPr id="44" name="Google Shape;44;p6"/>
            <p:cNvGrpSpPr/>
            <p:nvPr/>
          </p:nvGrpSpPr>
          <p:grpSpPr>
            <a:xfrm>
              <a:off x="-88074" y="-1520026"/>
              <a:ext cx="11076334" cy="7671321"/>
              <a:chOff x="-88074" y="-1520026"/>
              <a:chExt cx="11076334" cy="7671321"/>
            </a:xfrm>
          </p:grpSpPr>
          <p:sp>
            <p:nvSpPr>
              <p:cNvPr id="45" name="Google Shape;45;p6"/>
              <p:cNvSpPr/>
              <p:nvPr/>
            </p:nvSpPr>
            <p:spPr>
              <a:xfrm flipH="1">
                <a:off x="6234024" y="-199652"/>
                <a:ext cx="3224688" cy="733536"/>
              </a:xfrm>
              <a:custGeom>
                <a:avLst/>
                <a:gdLst/>
                <a:ahLst/>
                <a:cxnLst/>
                <a:rect l="l" t="t" r="r" b="b"/>
                <a:pathLst>
                  <a:path w="3224688" h="733536" extrusionOk="0">
                    <a:moveTo>
                      <a:pt x="0" y="95"/>
                    </a:moveTo>
                    <a:cubicBezTo>
                      <a:pt x="44101" y="131731"/>
                      <a:pt x="180594" y="211931"/>
                      <a:pt x="315944" y="242506"/>
                    </a:cubicBezTo>
                    <a:cubicBezTo>
                      <a:pt x="451485" y="273082"/>
                      <a:pt x="592550" y="265747"/>
                      <a:pt x="730091" y="285559"/>
                    </a:cubicBezTo>
                    <a:cubicBezTo>
                      <a:pt x="826580" y="299466"/>
                      <a:pt x="926497" y="329946"/>
                      <a:pt x="991267" y="402717"/>
                    </a:cubicBezTo>
                    <a:cubicBezTo>
                      <a:pt x="1030319" y="446627"/>
                      <a:pt x="1053465" y="502348"/>
                      <a:pt x="1088708" y="549402"/>
                    </a:cubicBezTo>
                    <a:cubicBezTo>
                      <a:pt x="1162050" y="647414"/>
                      <a:pt x="1282637" y="699802"/>
                      <a:pt x="1402842" y="722566"/>
                    </a:cubicBezTo>
                    <a:cubicBezTo>
                      <a:pt x="1467993" y="734854"/>
                      <a:pt x="1536097" y="739616"/>
                      <a:pt x="1600010" y="721900"/>
                    </a:cubicBezTo>
                    <a:cubicBezTo>
                      <a:pt x="1724025" y="687610"/>
                      <a:pt x="1809560" y="577691"/>
                      <a:pt x="1913382" y="501682"/>
                    </a:cubicBezTo>
                    <a:cubicBezTo>
                      <a:pt x="2019967" y="423577"/>
                      <a:pt x="2151316" y="379762"/>
                      <a:pt x="2283524" y="378238"/>
                    </a:cubicBezTo>
                    <a:cubicBezTo>
                      <a:pt x="2375821" y="377190"/>
                      <a:pt x="2467070" y="396049"/>
                      <a:pt x="2559082" y="402812"/>
                    </a:cubicBezTo>
                    <a:cubicBezTo>
                      <a:pt x="2702814" y="413385"/>
                      <a:pt x="2851690" y="393097"/>
                      <a:pt x="2977896" y="323469"/>
                    </a:cubicBezTo>
                    <a:cubicBezTo>
                      <a:pt x="3100673" y="255746"/>
                      <a:pt x="3198971" y="137446"/>
                      <a:pt x="322468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 rot="8100000">
                <a:off x="8334823" y="-1007558"/>
                <a:ext cx="2279087" cy="2002850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 rot="2374314">
                <a:off x="248958" y="4500011"/>
                <a:ext cx="1505795" cy="1323285"/>
              </a:xfrm>
              <a:custGeom>
                <a:avLst/>
                <a:gdLst/>
                <a:ahLst/>
                <a:cxnLst/>
                <a:rect l="l" t="t" r="r" b="b"/>
                <a:pathLst>
                  <a:path w="3837043" h="3371974" extrusionOk="0">
                    <a:moveTo>
                      <a:pt x="3590611" y="3371879"/>
                    </a:moveTo>
                    <a:cubicBezTo>
                      <a:pt x="3723675" y="3098226"/>
                      <a:pt x="3772443" y="2599878"/>
                      <a:pt x="3646713" y="2322796"/>
                    </a:cubicBezTo>
                    <a:cubicBezTo>
                      <a:pt x="3609566" y="2240881"/>
                      <a:pt x="3561464" y="2162967"/>
                      <a:pt x="3539938" y="2075622"/>
                    </a:cubicBezTo>
                    <a:cubicBezTo>
                      <a:pt x="3504124" y="1929985"/>
                      <a:pt x="3546986" y="1776252"/>
                      <a:pt x="3608423" y="1639377"/>
                    </a:cubicBezTo>
                    <a:cubicBezTo>
                      <a:pt x="3669859" y="1502598"/>
                      <a:pt x="3750345" y="1373725"/>
                      <a:pt x="3795970" y="1230850"/>
                    </a:cubicBezTo>
                    <a:cubicBezTo>
                      <a:pt x="3894553" y="922145"/>
                      <a:pt x="3811210" y="564862"/>
                      <a:pt x="3593849" y="324546"/>
                    </a:cubicBezTo>
                    <a:cubicBezTo>
                      <a:pt x="3376489" y="84230"/>
                      <a:pt x="3035399" y="-34356"/>
                      <a:pt x="2714216" y="8697"/>
                    </a:cubicBezTo>
                    <a:cubicBezTo>
                      <a:pt x="2393033" y="51750"/>
                      <a:pt x="2098901" y="251775"/>
                      <a:pt x="1931165" y="529048"/>
                    </a:cubicBezTo>
                    <a:cubicBezTo>
                      <a:pt x="1793624" y="756505"/>
                      <a:pt x="1731997" y="1036921"/>
                      <a:pt x="1535116" y="1215610"/>
                    </a:cubicBezTo>
                    <a:cubicBezTo>
                      <a:pt x="1301182" y="1427827"/>
                      <a:pt x="950376" y="1432399"/>
                      <a:pt x="659578" y="1555557"/>
                    </a:cubicBezTo>
                    <a:cubicBezTo>
                      <a:pt x="347920" y="1687478"/>
                      <a:pt x="103794" y="1969037"/>
                      <a:pt x="17212" y="2296221"/>
                    </a:cubicBezTo>
                    <a:cubicBezTo>
                      <a:pt x="-69275" y="2623405"/>
                      <a:pt x="187900" y="3013930"/>
                      <a:pt x="393640" y="3282630"/>
                    </a:cubicBezTo>
                    <a:lnTo>
                      <a:pt x="3590611" y="33719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 rot="5400000">
                <a:off x="-960794" y="4013062"/>
                <a:ext cx="2546743" cy="801303"/>
              </a:xfrm>
              <a:custGeom>
                <a:avLst/>
                <a:gdLst/>
                <a:ahLst/>
                <a:cxnLst/>
                <a:rect l="l" t="t" r="r" b="b"/>
                <a:pathLst>
                  <a:path w="1317849" h="414646" extrusionOk="0">
                    <a:moveTo>
                      <a:pt x="1298067" y="396645"/>
                    </a:moveTo>
                    <a:cubicBezTo>
                      <a:pt x="1333310" y="301204"/>
                      <a:pt x="1321689" y="187952"/>
                      <a:pt x="1261396" y="106037"/>
                    </a:cubicBezTo>
                    <a:cubicBezTo>
                      <a:pt x="1169956" y="-18169"/>
                      <a:pt x="1008888" y="-28932"/>
                      <a:pt x="886397" y="51173"/>
                    </a:cubicBezTo>
                    <a:cubicBezTo>
                      <a:pt x="778859" y="121467"/>
                      <a:pt x="687705" y="252817"/>
                      <a:pt x="547688" y="254722"/>
                    </a:cubicBezTo>
                    <a:cubicBezTo>
                      <a:pt x="454438" y="256056"/>
                      <a:pt x="371285" y="193857"/>
                      <a:pt x="278702" y="182904"/>
                    </a:cubicBezTo>
                    <a:cubicBezTo>
                      <a:pt x="144494" y="166997"/>
                      <a:pt x="8858" y="279773"/>
                      <a:pt x="0" y="414647"/>
                    </a:cubicBezTo>
                    <a:lnTo>
                      <a:pt x="1298162" y="3966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6"/>
            <p:cNvSpPr/>
            <p:nvPr/>
          </p:nvSpPr>
          <p:spPr>
            <a:xfrm flipH="1">
              <a:off x="7192875" y="4486639"/>
              <a:ext cx="2144799" cy="674836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flipH="1">
              <a:off x="8225386" y="4902604"/>
              <a:ext cx="642389" cy="258871"/>
            </a:xfrm>
            <a:custGeom>
              <a:avLst/>
              <a:gdLst/>
              <a:ahLst/>
              <a:cxnLst/>
              <a:rect l="l" t="t" r="r" b="b"/>
              <a:pathLst>
                <a:path w="466344" h="187928" extrusionOk="0">
                  <a:moveTo>
                    <a:pt x="466344" y="187928"/>
                  </a:moveTo>
                  <a:cubicBezTo>
                    <a:pt x="443103" y="80486"/>
                    <a:pt x="347567" y="0"/>
                    <a:pt x="233172" y="0"/>
                  </a:cubicBezTo>
                  <a:cubicBezTo>
                    <a:pt x="118777" y="0"/>
                    <a:pt x="23241" y="80486"/>
                    <a:pt x="0" y="187928"/>
                  </a:cubicBezTo>
                  <a:lnTo>
                    <a:pt x="466344" y="1879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flipH="1">
              <a:off x="8656852" y="4689306"/>
              <a:ext cx="1171689" cy="472169"/>
            </a:xfrm>
            <a:custGeom>
              <a:avLst/>
              <a:gdLst/>
              <a:ahLst/>
              <a:cxnLst/>
              <a:rect l="l" t="t" r="r" b="b"/>
              <a:pathLst>
                <a:path w="466344" h="187928" extrusionOk="0">
                  <a:moveTo>
                    <a:pt x="466344" y="187928"/>
                  </a:moveTo>
                  <a:cubicBezTo>
                    <a:pt x="443103" y="80486"/>
                    <a:pt x="347567" y="0"/>
                    <a:pt x="233172" y="0"/>
                  </a:cubicBezTo>
                  <a:cubicBezTo>
                    <a:pt x="118777" y="0"/>
                    <a:pt x="23241" y="80486"/>
                    <a:pt x="0" y="187928"/>
                  </a:cubicBezTo>
                  <a:lnTo>
                    <a:pt x="466344" y="18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6"/>
            <p:cNvGrpSpPr/>
            <p:nvPr/>
          </p:nvGrpSpPr>
          <p:grpSpPr>
            <a:xfrm flipH="1">
              <a:off x="8526300" y="3873029"/>
              <a:ext cx="417671" cy="1288446"/>
              <a:chOff x="9112577" y="2419463"/>
              <a:chExt cx="463924" cy="1431130"/>
            </a:xfrm>
          </p:grpSpPr>
          <p:sp>
            <p:nvSpPr>
              <p:cNvPr id="53" name="Google Shape;53;p6"/>
              <p:cNvSpPr/>
              <p:nvPr/>
            </p:nvSpPr>
            <p:spPr>
              <a:xfrm>
                <a:off x="9112577" y="2419463"/>
                <a:ext cx="463924" cy="1140903"/>
              </a:xfrm>
              <a:custGeom>
                <a:avLst/>
                <a:gdLst/>
                <a:ahLst/>
                <a:cxnLst/>
                <a:rect l="l" t="t" r="r" b="b"/>
                <a:pathLst>
                  <a:path w="463924" h="1140903" extrusionOk="0">
                    <a:moveTo>
                      <a:pt x="388033" y="432815"/>
                    </a:moveTo>
                    <a:cubicBezTo>
                      <a:pt x="391081" y="370331"/>
                      <a:pt x="439659" y="320229"/>
                      <a:pt x="441945" y="251649"/>
                    </a:cubicBezTo>
                    <a:cubicBezTo>
                      <a:pt x="446517" y="116490"/>
                      <a:pt x="360125" y="3809"/>
                      <a:pt x="249063" y="94"/>
                    </a:cubicBezTo>
                    <a:cubicBezTo>
                      <a:pt x="138002" y="-3621"/>
                      <a:pt x="44276" y="102964"/>
                      <a:pt x="39704" y="238124"/>
                    </a:cubicBezTo>
                    <a:cubicBezTo>
                      <a:pt x="36846" y="322706"/>
                      <a:pt x="86376" y="367950"/>
                      <a:pt x="109141" y="441006"/>
                    </a:cubicBezTo>
                    <a:cubicBezTo>
                      <a:pt x="128096" y="501966"/>
                      <a:pt x="78851" y="524446"/>
                      <a:pt x="42942" y="566070"/>
                    </a:cubicBezTo>
                    <a:cubicBezTo>
                      <a:pt x="11510" y="602455"/>
                      <a:pt x="-13922" y="654652"/>
                      <a:pt x="8557" y="697134"/>
                    </a:cubicBezTo>
                    <a:cubicBezTo>
                      <a:pt x="19130" y="717041"/>
                      <a:pt x="38466" y="730757"/>
                      <a:pt x="50467" y="749807"/>
                    </a:cubicBezTo>
                    <a:cubicBezTo>
                      <a:pt x="93806" y="818673"/>
                      <a:pt x="22940" y="907255"/>
                      <a:pt x="35418" y="987646"/>
                    </a:cubicBezTo>
                    <a:cubicBezTo>
                      <a:pt x="44371" y="1044891"/>
                      <a:pt x="94568" y="1087087"/>
                      <a:pt x="146860" y="1112138"/>
                    </a:cubicBezTo>
                    <a:cubicBezTo>
                      <a:pt x="195057" y="1135189"/>
                      <a:pt x="250301" y="1148523"/>
                      <a:pt x="302308" y="1136236"/>
                    </a:cubicBezTo>
                    <a:cubicBezTo>
                      <a:pt x="356315" y="1123473"/>
                      <a:pt x="401940" y="1083277"/>
                      <a:pt x="426038" y="1033271"/>
                    </a:cubicBezTo>
                    <a:cubicBezTo>
                      <a:pt x="450136" y="983360"/>
                      <a:pt x="453660" y="924686"/>
                      <a:pt x="440801" y="870774"/>
                    </a:cubicBezTo>
                    <a:cubicBezTo>
                      <a:pt x="433563" y="840580"/>
                      <a:pt x="421371" y="810672"/>
                      <a:pt x="423561" y="779620"/>
                    </a:cubicBezTo>
                    <a:cubicBezTo>
                      <a:pt x="426609" y="737044"/>
                      <a:pt x="456232" y="700563"/>
                      <a:pt x="462614" y="658367"/>
                    </a:cubicBezTo>
                    <a:cubicBezTo>
                      <a:pt x="473187" y="588549"/>
                      <a:pt x="416989" y="542162"/>
                      <a:pt x="395463" y="481678"/>
                    </a:cubicBezTo>
                    <a:cubicBezTo>
                      <a:pt x="389272" y="464247"/>
                      <a:pt x="387271" y="448055"/>
                      <a:pt x="388033" y="4326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9351258" y="2808938"/>
                <a:ext cx="9525" cy="104165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041654" extrusionOk="0">
                    <a:moveTo>
                      <a:pt x="0" y="0"/>
                    </a:moveTo>
                    <a:lnTo>
                      <a:pt x="0" y="1041654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9246578" y="2874471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9246578" y="3024585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9246578" y="3166792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7"/>
          <p:cNvGrpSpPr/>
          <p:nvPr/>
        </p:nvGrpSpPr>
        <p:grpSpPr>
          <a:xfrm>
            <a:off x="-840492" y="-938333"/>
            <a:ext cx="11205284" cy="7260922"/>
            <a:chOff x="-840492" y="-938333"/>
            <a:chExt cx="11205284" cy="7260922"/>
          </a:xfrm>
        </p:grpSpPr>
        <p:sp>
          <p:nvSpPr>
            <p:cNvPr id="61" name="Google Shape;61;p7"/>
            <p:cNvSpPr/>
            <p:nvPr/>
          </p:nvSpPr>
          <p:spPr>
            <a:xfrm rot="-2374314" flipH="1">
              <a:off x="8610045" y="1011236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-5400000" flipH="1">
              <a:off x="7545474" y="-65613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10800000">
              <a:off x="-84538" y="4603998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4536757">
              <a:off x="-726934" y="3969925"/>
              <a:ext cx="2277734" cy="2001661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720000" y="1321625"/>
            <a:ext cx="4666200" cy="32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457806" y="-1336385"/>
            <a:ext cx="11630612" cy="6874739"/>
            <a:chOff x="-457806" y="-1336385"/>
            <a:chExt cx="11630612" cy="6874739"/>
          </a:xfrm>
        </p:grpSpPr>
        <p:sp>
          <p:nvSpPr>
            <p:cNvPr id="70" name="Google Shape;70;p8"/>
            <p:cNvSpPr/>
            <p:nvPr/>
          </p:nvSpPr>
          <p:spPr>
            <a:xfrm rot="-8425686">
              <a:off x="-208854" y="-563777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 rot="-1788285" flipH="1">
              <a:off x="8548746" y="-902782"/>
              <a:ext cx="2277310" cy="2001289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989625" y="-52846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5400000">
              <a:off x="-300446" y="4114573"/>
              <a:ext cx="1515632" cy="133193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9"/>
          <p:cNvGrpSpPr/>
          <p:nvPr/>
        </p:nvGrpSpPr>
        <p:grpSpPr>
          <a:xfrm>
            <a:off x="-88074" y="-1520026"/>
            <a:ext cx="11076334" cy="7671321"/>
            <a:chOff x="-88074" y="-1520026"/>
            <a:chExt cx="11076334" cy="7671321"/>
          </a:xfrm>
        </p:grpSpPr>
        <p:sp>
          <p:nvSpPr>
            <p:cNvPr id="76" name="Google Shape;76;p9"/>
            <p:cNvSpPr/>
            <p:nvPr/>
          </p:nvSpPr>
          <p:spPr>
            <a:xfrm flipH="1">
              <a:off x="6234024" y="-199652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rot="8100000">
              <a:off x="8334823" y="-1007558"/>
              <a:ext cx="2279087" cy="2002850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2374314">
              <a:off x="248958" y="4500011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 rot="5400000">
              <a:off x="-960794" y="4013062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135550" y="1441675"/>
            <a:ext cx="48729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135550" y="27846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1"/>
          <p:cNvGrpSpPr/>
          <p:nvPr/>
        </p:nvGrpSpPr>
        <p:grpSpPr>
          <a:xfrm>
            <a:off x="-840492" y="-1095277"/>
            <a:ext cx="10059989" cy="7996880"/>
            <a:chOff x="-840492" y="-1095277"/>
            <a:chExt cx="10059989" cy="7996880"/>
          </a:xfrm>
        </p:grpSpPr>
        <p:sp>
          <p:nvSpPr>
            <p:cNvPr id="87" name="Google Shape;87;p11"/>
            <p:cNvSpPr/>
            <p:nvPr/>
          </p:nvSpPr>
          <p:spPr>
            <a:xfrm rot="-479611">
              <a:off x="3824170" y="4752572"/>
              <a:ext cx="2276381" cy="2000472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flipH="1">
              <a:off x="-84538" y="-110222"/>
              <a:ext cx="3224688" cy="733536"/>
            </a:xfrm>
            <a:custGeom>
              <a:avLst/>
              <a:gdLst/>
              <a:ahLst/>
              <a:cxnLst/>
              <a:rect l="l" t="t" r="r" b="b"/>
              <a:pathLst>
                <a:path w="3224688" h="733536" extrusionOk="0">
                  <a:moveTo>
                    <a:pt x="0" y="95"/>
                  </a:moveTo>
                  <a:cubicBezTo>
                    <a:pt x="44101" y="131731"/>
                    <a:pt x="180594" y="211931"/>
                    <a:pt x="315944" y="242506"/>
                  </a:cubicBezTo>
                  <a:cubicBezTo>
                    <a:pt x="451485" y="273082"/>
                    <a:pt x="592550" y="265747"/>
                    <a:pt x="730091" y="285559"/>
                  </a:cubicBezTo>
                  <a:cubicBezTo>
                    <a:pt x="826580" y="299466"/>
                    <a:pt x="926497" y="329946"/>
                    <a:pt x="991267" y="402717"/>
                  </a:cubicBezTo>
                  <a:cubicBezTo>
                    <a:pt x="1030319" y="446627"/>
                    <a:pt x="1053465" y="502348"/>
                    <a:pt x="1088708" y="549402"/>
                  </a:cubicBezTo>
                  <a:cubicBezTo>
                    <a:pt x="1162050" y="647414"/>
                    <a:pt x="1282637" y="699802"/>
                    <a:pt x="1402842" y="722566"/>
                  </a:cubicBezTo>
                  <a:cubicBezTo>
                    <a:pt x="1467993" y="734854"/>
                    <a:pt x="1536097" y="739616"/>
                    <a:pt x="1600010" y="721900"/>
                  </a:cubicBezTo>
                  <a:cubicBezTo>
                    <a:pt x="1724025" y="687610"/>
                    <a:pt x="1809560" y="577691"/>
                    <a:pt x="1913382" y="501682"/>
                  </a:cubicBezTo>
                  <a:cubicBezTo>
                    <a:pt x="2019967" y="423577"/>
                    <a:pt x="2151316" y="379762"/>
                    <a:pt x="2283524" y="378238"/>
                  </a:cubicBezTo>
                  <a:cubicBezTo>
                    <a:pt x="2375821" y="377190"/>
                    <a:pt x="2467070" y="396049"/>
                    <a:pt x="2559082" y="402812"/>
                  </a:cubicBezTo>
                  <a:cubicBezTo>
                    <a:pt x="2702814" y="413385"/>
                    <a:pt x="2851690" y="393097"/>
                    <a:pt x="2977896" y="323469"/>
                  </a:cubicBezTo>
                  <a:cubicBezTo>
                    <a:pt x="3100673" y="255746"/>
                    <a:pt x="3198971" y="137446"/>
                    <a:pt x="32246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6263243" flipH="1">
              <a:off x="-726934" y="-744275"/>
              <a:ext cx="2277734" cy="2001661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-8425686">
              <a:off x="7464745" y="-638364"/>
              <a:ext cx="1505795" cy="1323285"/>
            </a:xfrm>
            <a:custGeom>
              <a:avLst/>
              <a:gdLst/>
              <a:ahLst/>
              <a:cxnLst/>
              <a:rect l="l" t="t" r="r" b="b"/>
              <a:pathLst>
                <a:path w="3837043" h="3371974" extrusionOk="0">
                  <a:moveTo>
                    <a:pt x="3590611" y="3371879"/>
                  </a:moveTo>
                  <a:cubicBezTo>
                    <a:pt x="3723675" y="3098226"/>
                    <a:pt x="3772443" y="2599878"/>
                    <a:pt x="3646713" y="2322796"/>
                  </a:cubicBezTo>
                  <a:cubicBezTo>
                    <a:pt x="3609566" y="2240881"/>
                    <a:pt x="3561464" y="2162967"/>
                    <a:pt x="3539938" y="2075622"/>
                  </a:cubicBezTo>
                  <a:cubicBezTo>
                    <a:pt x="3504124" y="1929985"/>
                    <a:pt x="3546986" y="1776252"/>
                    <a:pt x="3608423" y="1639377"/>
                  </a:cubicBezTo>
                  <a:cubicBezTo>
                    <a:pt x="3669859" y="1502598"/>
                    <a:pt x="3750345" y="1373725"/>
                    <a:pt x="3795970" y="1230850"/>
                  </a:cubicBezTo>
                  <a:cubicBezTo>
                    <a:pt x="3894553" y="922145"/>
                    <a:pt x="3811210" y="564862"/>
                    <a:pt x="3593849" y="324546"/>
                  </a:cubicBezTo>
                  <a:cubicBezTo>
                    <a:pt x="3376489" y="84230"/>
                    <a:pt x="3035399" y="-34356"/>
                    <a:pt x="2714216" y="8697"/>
                  </a:cubicBezTo>
                  <a:cubicBezTo>
                    <a:pt x="2393033" y="51750"/>
                    <a:pt x="2098901" y="251775"/>
                    <a:pt x="1931165" y="529048"/>
                  </a:cubicBezTo>
                  <a:cubicBezTo>
                    <a:pt x="1793624" y="756505"/>
                    <a:pt x="1731997" y="1036921"/>
                    <a:pt x="1535116" y="1215610"/>
                  </a:cubicBezTo>
                  <a:cubicBezTo>
                    <a:pt x="1301182" y="1427827"/>
                    <a:pt x="950376" y="1432399"/>
                    <a:pt x="659578" y="1555557"/>
                  </a:cubicBezTo>
                  <a:cubicBezTo>
                    <a:pt x="347920" y="1687478"/>
                    <a:pt x="103794" y="1969037"/>
                    <a:pt x="17212" y="2296221"/>
                  </a:cubicBezTo>
                  <a:cubicBezTo>
                    <a:pt x="-69275" y="2623405"/>
                    <a:pt x="187900" y="3013930"/>
                    <a:pt x="393640" y="3282630"/>
                  </a:cubicBezTo>
                  <a:lnTo>
                    <a:pt x="3590611" y="3371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-5400000" flipH="1">
              <a:off x="7545474" y="-65613"/>
              <a:ext cx="2546743" cy="801303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298067" y="396645"/>
                  </a:moveTo>
                  <a:cubicBezTo>
                    <a:pt x="1333310" y="301204"/>
                    <a:pt x="1321689" y="187952"/>
                    <a:pt x="1261396" y="106037"/>
                  </a:cubicBezTo>
                  <a:cubicBezTo>
                    <a:pt x="1169956" y="-18169"/>
                    <a:pt x="1008888" y="-28932"/>
                    <a:pt x="886397" y="51173"/>
                  </a:cubicBezTo>
                  <a:cubicBezTo>
                    <a:pt x="778859" y="121467"/>
                    <a:pt x="687705" y="252817"/>
                    <a:pt x="547688" y="254722"/>
                  </a:cubicBezTo>
                  <a:cubicBezTo>
                    <a:pt x="454438" y="256056"/>
                    <a:pt x="371285" y="193857"/>
                    <a:pt x="278702" y="182904"/>
                  </a:cubicBezTo>
                  <a:cubicBezTo>
                    <a:pt x="144494" y="166997"/>
                    <a:pt x="8858" y="279773"/>
                    <a:pt x="0" y="414647"/>
                  </a:cubicBezTo>
                  <a:lnTo>
                    <a:pt x="1298162" y="39664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28450"/>
            <a:ext cx="65760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284000" y="277365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70" r:id="rId15"/>
    <p:sldLayoutId id="214748367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0"/>
          <p:cNvGrpSpPr/>
          <p:nvPr/>
        </p:nvGrpSpPr>
        <p:grpSpPr>
          <a:xfrm>
            <a:off x="5374491" y="1427298"/>
            <a:ext cx="628638" cy="801509"/>
            <a:chOff x="5307255" y="1427298"/>
            <a:chExt cx="628638" cy="801509"/>
          </a:xfrm>
        </p:grpSpPr>
        <p:grpSp>
          <p:nvGrpSpPr>
            <p:cNvPr id="228" name="Google Shape;228;p30"/>
            <p:cNvGrpSpPr/>
            <p:nvPr/>
          </p:nvGrpSpPr>
          <p:grpSpPr>
            <a:xfrm flipH="1">
              <a:off x="5307255" y="1427298"/>
              <a:ext cx="628638" cy="801509"/>
              <a:chOff x="5307255" y="1427298"/>
              <a:chExt cx="628638" cy="801509"/>
            </a:xfrm>
          </p:grpSpPr>
          <p:sp>
            <p:nvSpPr>
              <p:cNvPr id="229" name="Google Shape;229;p30"/>
              <p:cNvSpPr/>
              <p:nvPr/>
            </p:nvSpPr>
            <p:spPr>
              <a:xfrm>
                <a:off x="5307255" y="1427298"/>
                <a:ext cx="628638" cy="628691"/>
              </a:xfrm>
              <a:custGeom>
                <a:avLst/>
                <a:gdLst/>
                <a:ahLst/>
                <a:cxnLst/>
                <a:rect l="l" t="t" r="r" b="b"/>
                <a:pathLst>
                  <a:path w="526542" h="526542" extrusionOk="0">
                    <a:moveTo>
                      <a:pt x="526542" y="263271"/>
                    </a:moveTo>
                    <a:cubicBezTo>
                      <a:pt x="526542" y="408672"/>
                      <a:pt x="408672" y="526542"/>
                      <a:pt x="263271" y="526542"/>
                    </a:cubicBezTo>
                    <a:cubicBezTo>
                      <a:pt x="117870" y="526542"/>
                      <a:pt x="0" y="408672"/>
                      <a:pt x="0" y="263271"/>
                    </a:cubicBezTo>
                    <a:cubicBezTo>
                      <a:pt x="0" y="117870"/>
                      <a:pt x="117870" y="0"/>
                      <a:pt x="263271" y="0"/>
                    </a:cubicBezTo>
                    <a:cubicBezTo>
                      <a:pt x="408671" y="0"/>
                      <a:pt x="526542" y="117870"/>
                      <a:pt x="526542" y="2632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0"/>
              <p:cNvSpPr/>
              <p:nvPr/>
            </p:nvSpPr>
            <p:spPr>
              <a:xfrm>
                <a:off x="5640947" y="1944772"/>
                <a:ext cx="178876" cy="284035"/>
              </a:xfrm>
              <a:custGeom>
                <a:avLst/>
                <a:gdLst/>
                <a:ahLst/>
                <a:cxnLst/>
                <a:rect l="l" t="t" r="r" b="b"/>
                <a:pathLst>
                  <a:path w="149825" h="237885" extrusionOk="0">
                    <a:moveTo>
                      <a:pt x="56293" y="27908"/>
                    </a:moveTo>
                    <a:cubicBezTo>
                      <a:pt x="77343" y="90202"/>
                      <a:pt x="67723" y="162115"/>
                      <a:pt x="30956" y="216694"/>
                    </a:cubicBezTo>
                    <a:cubicBezTo>
                      <a:pt x="23622" y="227552"/>
                      <a:pt x="13049" y="238792"/>
                      <a:pt x="0" y="237744"/>
                    </a:cubicBezTo>
                    <a:cubicBezTo>
                      <a:pt x="23527" y="238887"/>
                      <a:pt x="42291" y="233172"/>
                      <a:pt x="60293" y="218027"/>
                    </a:cubicBezTo>
                    <a:cubicBezTo>
                      <a:pt x="113157" y="173831"/>
                      <a:pt x="146304" y="106966"/>
                      <a:pt x="149638" y="38195"/>
                    </a:cubicBezTo>
                    <a:cubicBezTo>
                      <a:pt x="150304" y="24955"/>
                      <a:pt x="149542" y="10668"/>
                      <a:pt x="141541" y="0"/>
                    </a:cubicBezTo>
                    <a:cubicBezTo>
                      <a:pt x="101822" y="11525"/>
                      <a:pt x="95631" y="15526"/>
                      <a:pt x="56197" y="27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30"/>
            <p:cNvGrpSpPr/>
            <p:nvPr/>
          </p:nvGrpSpPr>
          <p:grpSpPr>
            <a:xfrm>
              <a:off x="5432102" y="1545812"/>
              <a:ext cx="377091" cy="358699"/>
              <a:chOff x="5432102" y="1545812"/>
              <a:chExt cx="377091" cy="358699"/>
            </a:xfrm>
          </p:grpSpPr>
          <p:sp>
            <p:nvSpPr>
              <p:cNvPr id="232" name="Google Shape;232;p30"/>
              <p:cNvSpPr/>
              <p:nvPr/>
            </p:nvSpPr>
            <p:spPr>
              <a:xfrm>
                <a:off x="5517676" y="1545812"/>
                <a:ext cx="188432" cy="156604"/>
              </a:xfrm>
              <a:custGeom>
                <a:avLst/>
                <a:gdLst/>
                <a:ahLst/>
                <a:cxnLst/>
                <a:rect l="l" t="t" r="r" b="b"/>
                <a:pathLst>
                  <a:path w="157829" h="131159" extrusionOk="0">
                    <a:moveTo>
                      <a:pt x="107632" y="12287"/>
                    </a:moveTo>
                    <a:cubicBezTo>
                      <a:pt x="103251" y="4667"/>
                      <a:pt x="95059" y="0"/>
                      <a:pt x="86296" y="0"/>
                    </a:cubicBezTo>
                    <a:cubicBezTo>
                      <a:pt x="77533" y="0"/>
                      <a:pt x="69342" y="4667"/>
                      <a:pt x="64960" y="12287"/>
                    </a:cubicBezTo>
                    <a:lnTo>
                      <a:pt x="0" y="124777"/>
                    </a:lnTo>
                    <a:lnTo>
                      <a:pt x="56864" y="124777"/>
                    </a:lnTo>
                    <a:lnTo>
                      <a:pt x="86201" y="73914"/>
                    </a:lnTo>
                    <a:lnTo>
                      <a:pt x="116776" y="131159"/>
                    </a:lnTo>
                    <a:lnTo>
                      <a:pt x="157829" y="99536"/>
                    </a:lnTo>
                    <a:lnTo>
                      <a:pt x="107537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0"/>
              <p:cNvSpPr/>
              <p:nvPr/>
            </p:nvSpPr>
            <p:spPr>
              <a:xfrm>
                <a:off x="5432102" y="1774634"/>
                <a:ext cx="144138" cy="105653"/>
              </a:xfrm>
              <a:custGeom>
                <a:avLst/>
                <a:gdLst/>
                <a:ahLst/>
                <a:cxnLst/>
                <a:rect l="l" t="t" r="r" b="b"/>
                <a:pathLst>
                  <a:path w="120729" h="88487" extrusionOk="0">
                    <a:moveTo>
                      <a:pt x="67294" y="39243"/>
                    </a:moveTo>
                    <a:lnTo>
                      <a:pt x="89964" y="0"/>
                    </a:lnTo>
                    <a:lnTo>
                      <a:pt x="33099" y="0"/>
                    </a:lnTo>
                    <a:lnTo>
                      <a:pt x="3286" y="51530"/>
                    </a:lnTo>
                    <a:cubicBezTo>
                      <a:pt x="-1095" y="59150"/>
                      <a:pt x="-1095" y="68580"/>
                      <a:pt x="3286" y="76200"/>
                    </a:cubicBezTo>
                    <a:cubicBezTo>
                      <a:pt x="7668" y="83820"/>
                      <a:pt x="15859" y="88487"/>
                      <a:pt x="24622" y="88487"/>
                    </a:cubicBezTo>
                    <a:lnTo>
                      <a:pt x="120729" y="88487"/>
                    </a:lnTo>
                    <a:lnTo>
                      <a:pt x="120729" y="39243"/>
                    </a:lnTo>
                    <a:lnTo>
                      <a:pt x="67294" y="392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0"/>
              <p:cNvSpPr/>
              <p:nvPr/>
            </p:nvSpPr>
            <p:spPr>
              <a:xfrm>
                <a:off x="5671196" y="1737558"/>
                <a:ext cx="137997" cy="142728"/>
              </a:xfrm>
              <a:custGeom>
                <a:avLst/>
                <a:gdLst/>
                <a:ahLst/>
                <a:cxnLst/>
                <a:rect l="l" t="t" r="r" b="b"/>
                <a:pathLst>
                  <a:path w="115585" h="119538" extrusionOk="0">
                    <a:moveTo>
                      <a:pt x="112300" y="82582"/>
                    </a:moveTo>
                    <a:lnTo>
                      <a:pt x="64579" y="0"/>
                    </a:lnTo>
                    <a:cubicBezTo>
                      <a:pt x="52292" y="11430"/>
                      <a:pt x="40481" y="23622"/>
                      <a:pt x="27337" y="34004"/>
                    </a:cubicBezTo>
                    <a:lnTo>
                      <a:pt x="48292" y="70294"/>
                    </a:lnTo>
                    <a:lnTo>
                      <a:pt x="0" y="70294"/>
                    </a:lnTo>
                    <a:lnTo>
                      <a:pt x="0" y="119539"/>
                    </a:lnTo>
                    <a:lnTo>
                      <a:pt x="90964" y="119539"/>
                    </a:lnTo>
                    <a:cubicBezTo>
                      <a:pt x="99727" y="119539"/>
                      <a:pt x="107918" y="114871"/>
                      <a:pt x="112300" y="107251"/>
                    </a:cubicBezTo>
                    <a:cubicBezTo>
                      <a:pt x="116681" y="99631"/>
                      <a:pt x="116681" y="90202"/>
                      <a:pt x="112300" y="825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0"/>
              <p:cNvSpPr/>
              <p:nvPr/>
            </p:nvSpPr>
            <p:spPr>
              <a:xfrm>
                <a:off x="5505166" y="1665113"/>
                <a:ext cx="91884" cy="95304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9819" extrusionOk="0">
                    <a:moveTo>
                      <a:pt x="15716" y="79820"/>
                    </a:moveTo>
                    <a:lnTo>
                      <a:pt x="7811" y="39910"/>
                    </a:lnTo>
                    <a:lnTo>
                      <a:pt x="0" y="0"/>
                    </a:lnTo>
                    <a:lnTo>
                      <a:pt x="38481" y="13145"/>
                    </a:lnTo>
                    <a:lnTo>
                      <a:pt x="76962" y="26289"/>
                    </a:lnTo>
                    <a:lnTo>
                      <a:pt x="46291" y="53054"/>
                    </a:lnTo>
                    <a:lnTo>
                      <a:pt x="15716" y="798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5568280" y="1807388"/>
                <a:ext cx="84607" cy="971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81343" extrusionOk="0">
                    <a:moveTo>
                      <a:pt x="70866" y="39910"/>
                    </a:moveTo>
                    <a:lnTo>
                      <a:pt x="35814" y="60579"/>
                    </a:lnTo>
                    <a:lnTo>
                      <a:pt x="857" y="81343"/>
                    </a:lnTo>
                    <a:lnTo>
                      <a:pt x="381" y="40672"/>
                    </a:lnTo>
                    <a:lnTo>
                      <a:pt x="0" y="0"/>
                    </a:lnTo>
                    <a:lnTo>
                      <a:pt x="35433" y="19907"/>
                    </a:lnTo>
                    <a:lnTo>
                      <a:pt x="70866" y="399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5687685" y="1696502"/>
                <a:ext cx="87108" cy="96895"/>
              </a:xfrm>
              <a:custGeom>
                <a:avLst/>
                <a:gdLst/>
                <a:ahLst/>
                <a:cxnLst/>
                <a:rect l="l" t="t" r="r" b="b"/>
                <a:pathLst>
                  <a:path w="72961" h="81152" extrusionOk="0">
                    <a:moveTo>
                      <a:pt x="0" y="0"/>
                    </a:moveTo>
                    <a:lnTo>
                      <a:pt x="36481" y="17907"/>
                    </a:lnTo>
                    <a:lnTo>
                      <a:pt x="72962" y="35814"/>
                    </a:lnTo>
                    <a:lnTo>
                      <a:pt x="39243" y="58483"/>
                    </a:lnTo>
                    <a:lnTo>
                      <a:pt x="5429" y="81153"/>
                    </a:lnTo>
                    <a:lnTo>
                      <a:pt x="2762" y="40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8" name="Google Shape;238;p30"/>
          <p:cNvGrpSpPr/>
          <p:nvPr/>
        </p:nvGrpSpPr>
        <p:grpSpPr>
          <a:xfrm>
            <a:off x="7869366" y="1244470"/>
            <a:ext cx="628654" cy="718435"/>
            <a:chOff x="7725931" y="1244470"/>
            <a:chExt cx="628654" cy="718435"/>
          </a:xfrm>
        </p:grpSpPr>
        <p:grpSp>
          <p:nvGrpSpPr>
            <p:cNvPr id="239" name="Google Shape;239;p30"/>
            <p:cNvGrpSpPr/>
            <p:nvPr/>
          </p:nvGrpSpPr>
          <p:grpSpPr>
            <a:xfrm flipH="1">
              <a:off x="7725931" y="1244470"/>
              <a:ext cx="628654" cy="718435"/>
              <a:chOff x="2371331" y="1116745"/>
              <a:chExt cx="762190" cy="870936"/>
            </a:xfrm>
          </p:grpSpPr>
          <p:sp>
            <p:nvSpPr>
              <p:cNvPr id="240" name="Google Shape;240;p30"/>
              <p:cNvSpPr/>
              <p:nvPr/>
            </p:nvSpPr>
            <p:spPr>
              <a:xfrm>
                <a:off x="2371331" y="1116745"/>
                <a:ext cx="762190" cy="762190"/>
              </a:xfrm>
              <a:custGeom>
                <a:avLst/>
                <a:gdLst/>
                <a:ahLst/>
                <a:cxnLst/>
                <a:rect l="l" t="t" r="r" b="b"/>
                <a:pathLst>
                  <a:path w="762190" h="762190" extrusionOk="0">
                    <a:moveTo>
                      <a:pt x="762191" y="381095"/>
                    </a:moveTo>
                    <a:cubicBezTo>
                      <a:pt x="762191" y="591569"/>
                      <a:pt x="591569" y="762191"/>
                      <a:pt x="381095" y="762191"/>
                    </a:cubicBezTo>
                    <a:cubicBezTo>
                      <a:pt x="170622" y="762191"/>
                      <a:pt x="0" y="591569"/>
                      <a:pt x="0" y="381096"/>
                    </a:cubicBezTo>
                    <a:cubicBezTo>
                      <a:pt x="0" y="170622"/>
                      <a:pt x="170622" y="0"/>
                      <a:pt x="381095" y="0"/>
                    </a:cubicBezTo>
                    <a:cubicBezTo>
                      <a:pt x="591569" y="0"/>
                      <a:pt x="762191" y="170622"/>
                      <a:pt x="762191" y="3810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2688721" y="1807073"/>
                <a:ext cx="257273" cy="180608"/>
              </a:xfrm>
              <a:custGeom>
                <a:avLst/>
                <a:gdLst/>
                <a:ahLst/>
                <a:cxnLst/>
                <a:rect l="l" t="t" r="r" b="b"/>
                <a:pathLst>
                  <a:path w="257273" h="180608" extrusionOk="0">
                    <a:moveTo>
                      <a:pt x="193" y="0"/>
                    </a:moveTo>
                    <a:cubicBezTo>
                      <a:pt x="-1426" y="21146"/>
                      <a:pt x="7337" y="41719"/>
                      <a:pt x="18291" y="59912"/>
                    </a:cubicBezTo>
                    <a:cubicBezTo>
                      <a:pt x="66583" y="140589"/>
                      <a:pt x="163738" y="189167"/>
                      <a:pt x="257273" y="179356"/>
                    </a:cubicBezTo>
                    <a:cubicBezTo>
                      <a:pt x="222317" y="160020"/>
                      <a:pt x="182407" y="135731"/>
                      <a:pt x="165071" y="99727"/>
                    </a:cubicBezTo>
                    <a:cubicBezTo>
                      <a:pt x="150498" y="69437"/>
                      <a:pt x="152498" y="34100"/>
                      <a:pt x="154880" y="571"/>
                    </a:cubicBezTo>
                    <a:cubicBezTo>
                      <a:pt x="98682" y="10001"/>
                      <a:pt x="54581" y="17526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30"/>
            <p:cNvGrpSpPr/>
            <p:nvPr/>
          </p:nvGrpSpPr>
          <p:grpSpPr>
            <a:xfrm>
              <a:off x="7838630" y="1362050"/>
              <a:ext cx="403235" cy="402806"/>
              <a:chOff x="3237044" y="816474"/>
              <a:chExt cx="376785" cy="376384"/>
            </a:xfrm>
          </p:grpSpPr>
          <p:grpSp>
            <p:nvGrpSpPr>
              <p:cNvPr id="243" name="Google Shape;243;p30"/>
              <p:cNvGrpSpPr/>
              <p:nvPr/>
            </p:nvGrpSpPr>
            <p:grpSpPr>
              <a:xfrm>
                <a:off x="3237044" y="915639"/>
                <a:ext cx="277274" cy="277219"/>
                <a:chOff x="4435602" y="1787175"/>
                <a:chExt cx="478058" cy="477964"/>
              </a:xfrm>
            </p:grpSpPr>
            <p:sp>
              <p:nvSpPr>
                <p:cNvPr id="244" name="Google Shape;244;p30"/>
                <p:cNvSpPr/>
                <p:nvPr/>
              </p:nvSpPr>
              <p:spPr>
                <a:xfrm>
                  <a:off x="4502753" y="1858899"/>
                  <a:ext cx="346138" cy="3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38" h="346138" extrusionOk="0">
                      <a:moveTo>
                        <a:pt x="173069" y="0"/>
                      </a:moveTo>
                      <a:cubicBezTo>
                        <a:pt x="77438" y="0"/>
                        <a:pt x="0" y="77533"/>
                        <a:pt x="0" y="173069"/>
                      </a:cubicBezTo>
                      <a:cubicBezTo>
                        <a:pt x="0" y="268605"/>
                        <a:pt x="77438" y="346138"/>
                        <a:pt x="173069" y="346138"/>
                      </a:cubicBezTo>
                      <a:cubicBezTo>
                        <a:pt x="268700" y="346138"/>
                        <a:pt x="346138" y="268605"/>
                        <a:pt x="346138" y="173069"/>
                      </a:cubicBezTo>
                      <a:cubicBezTo>
                        <a:pt x="346138" y="77533"/>
                        <a:pt x="268700" y="0"/>
                        <a:pt x="173069" y="0"/>
                      </a:cubicBezTo>
                      <a:close/>
                      <a:moveTo>
                        <a:pt x="173069" y="273653"/>
                      </a:moveTo>
                      <a:cubicBezTo>
                        <a:pt x="117538" y="273653"/>
                        <a:pt x="72485" y="228695"/>
                        <a:pt x="72485" y="173069"/>
                      </a:cubicBezTo>
                      <a:cubicBezTo>
                        <a:pt x="72485" y="117443"/>
                        <a:pt x="117538" y="72485"/>
                        <a:pt x="173069" y="72485"/>
                      </a:cubicBezTo>
                      <a:cubicBezTo>
                        <a:pt x="228600" y="72485"/>
                        <a:pt x="273653" y="117538"/>
                        <a:pt x="273653" y="173069"/>
                      </a:cubicBezTo>
                      <a:cubicBezTo>
                        <a:pt x="273653" y="228600"/>
                        <a:pt x="228600" y="273653"/>
                        <a:pt x="173069" y="273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30"/>
                <p:cNvSpPr/>
                <p:nvPr/>
              </p:nvSpPr>
              <p:spPr>
                <a:xfrm>
                  <a:off x="4648866" y="1787175"/>
                  <a:ext cx="52292" cy="8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2" h="88582" extrusionOk="0">
                      <a:moveTo>
                        <a:pt x="52292" y="88583"/>
                      </a:moveTo>
                      <a:lnTo>
                        <a:pt x="0" y="88583"/>
                      </a:lnTo>
                      <a:lnTo>
                        <a:pt x="12668" y="0"/>
                      </a:lnTo>
                      <a:lnTo>
                        <a:pt x="45910" y="0"/>
                      </a:lnTo>
                      <a:lnTo>
                        <a:pt x="52292" y="885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30"/>
                <p:cNvSpPr/>
                <p:nvPr/>
              </p:nvSpPr>
              <p:spPr>
                <a:xfrm>
                  <a:off x="4648104" y="2176557"/>
                  <a:ext cx="52197" cy="8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97" h="88582" extrusionOk="0">
                      <a:moveTo>
                        <a:pt x="0" y="0"/>
                      </a:moveTo>
                      <a:lnTo>
                        <a:pt x="52197" y="0"/>
                      </a:lnTo>
                      <a:lnTo>
                        <a:pt x="39529" y="88582"/>
                      </a:lnTo>
                      <a:lnTo>
                        <a:pt x="6287" y="885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30"/>
                <p:cNvSpPr/>
                <p:nvPr/>
              </p:nvSpPr>
              <p:spPr>
                <a:xfrm>
                  <a:off x="4824983" y="2000440"/>
                  <a:ext cx="88677" cy="5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77" h="52197" extrusionOk="0">
                      <a:moveTo>
                        <a:pt x="0" y="52197"/>
                      </a:moveTo>
                      <a:lnTo>
                        <a:pt x="0" y="0"/>
                      </a:lnTo>
                      <a:lnTo>
                        <a:pt x="88678" y="12668"/>
                      </a:lnTo>
                      <a:lnTo>
                        <a:pt x="88678" y="45910"/>
                      </a:lnTo>
                      <a:lnTo>
                        <a:pt x="0" y="521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30"/>
                <p:cNvSpPr/>
                <p:nvPr/>
              </p:nvSpPr>
              <p:spPr>
                <a:xfrm>
                  <a:off x="4435602" y="1999678"/>
                  <a:ext cx="88677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77" h="52196" extrusionOk="0">
                      <a:moveTo>
                        <a:pt x="88678" y="0"/>
                      </a:moveTo>
                      <a:lnTo>
                        <a:pt x="88678" y="52197"/>
                      </a:lnTo>
                      <a:lnTo>
                        <a:pt x="0" y="39529"/>
                      </a:lnTo>
                      <a:lnTo>
                        <a:pt x="0" y="6286"/>
                      </a:lnTo>
                      <a:lnTo>
                        <a:pt x="8867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30"/>
                <p:cNvSpPr/>
                <p:nvPr/>
              </p:nvSpPr>
              <p:spPr>
                <a:xfrm>
                  <a:off x="4762214" y="2114264"/>
                  <a:ext cx="90582" cy="95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82" h="95154" extrusionOk="0">
                      <a:moveTo>
                        <a:pt x="0" y="36957"/>
                      </a:moveTo>
                      <a:lnTo>
                        <a:pt x="36862" y="0"/>
                      </a:lnTo>
                      <a:lnTo>
                        <a:pt x="90583" y="71628"/>
                      </a:lnTo>
                      <a:lnTo>
                        <a:pt x="67151" y="95155"/>
                      </a:lnTo>
                      <a:lnTo>
                        <a:pt x="0" y="3695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30"/>
                <p:cNvSpPr/>
                <p:nvPr/>
              </p:nvSpPr>
              <p:spPr>
                <a:xfrm>
                  <a:off x="4496371" y="1842897"/>
                  <a:ext cx="90678" cy="95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78" h="95154" extrusionOk="0">
                      <a:moveTo>
                        <a:pt x="90678" y="58198"/>
                      </a:moveTo>
                      <a:lnTo>
                        <a:pt x="53721" y="95155"/>
                      </a:lnTo>
                      <a:lnTo>
                        <a:pt x="0" y="23527"/>
                      </a:lnTo>
                      <a:lnTo>
                        <a:pt x="23527" y="0"/>
                      </a:lnTo>
                      <a:lnTo>
                        <a:pt x="90678" y="5819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30"/>
                <p:cNvSpPr/>
                <p:nvPr/>
              </p:nvSpPr>
              <p:spPr>
                <a:xfrm>
                  <a:off x="4491323" y="2113692"/>
                  <a:ext cx="95154" cy="9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4" h="90677" extrusionOk="0">
                      <a:moveTo>
                        <a:pt x="58198" y="0"/>
                      </a:moveTo>
                      <a:lnTo>
                        <a:pt x="95155" y="36957"/>
                      </a:lnTo>
                      <a:lnTo>
                        <a:pt x="23527" y="90678"/>
                      </a:lnTo>
                      <a:lnTo>
                        <a:pt x="0" y="67246"/>
                      </a:lnTo>
                      <a:lnTo>
                        <a:pt x="581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30"/>
                <p:cNvSpPr/>
                <p:nvPr/>
              </p:nvSpPr>
              <p:spPr>
                <a:xfrm>
                  <a:off x="4762785" y="1847945"/>
                  <a:ext cx="95059" cy="90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59" h="90582" extrusionOk="0">
                      <a:moveTo>
                        <a:pt x="36862" y="90583"/>
                      </a:moveTo>
                      <a:lnTo>
                        <a:pt x="0" y="53721"/>
                      </a:lnTo>
                      <a:lnTo>
                        <a:pt x="71628" y="0"/>
                      </a:lnTo>
                      <a:lnTo>
                        <a:pt x="95060" y="23431"/>
                      </a:lnTo>
                      <a:lnTo>
                        <a:pt x="36862" y="905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30"/>
                <p:cNvSpPr/>
                <p:nvPr/>
              </p:nvSpPr>
              <p:spPr>
                <a:xfrm>
                  <a:off x="4705731" y="1798986"/>
                  <a:ext cx="75152" cy="9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2" h="96964" extrusionOk="0">
                      <a:moveTo>
                        <a:pt x="48577" y="96965"/>
                      </a:moveTo>
                      <a:lnTo>
                        <a:pt x="0" y="77819"/>
                      </a:lnTo>
                      <a:lnTo>
                        <a:pt x="44196" y="0"/>
                      </a:lnTo>
                      <a:lnTo>
                        <a:pt x="75152" y="12097"/>
                      </a:lnTo>
                      <a:lnTo>
                        <a:pt x="48577" y="9696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30"/>
                <p:cNvSpPr/>
                <p:nvPr/>
              </p:nvSpPr>
              <p:spPr>
                <a:xfrm>
                  <a:off x="4568380" y="2156364"/>
                  <a:ext cx="75152" cy="9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2" h="96964" extrusionOk="0">
                      <a:moveTo>
                        <a:pt x="26479" y="0"/>
                      </a:moveTo>
                      <a:lnTo>
                        <a:pt x="75152" y="19145"/>
                      </a:lnTo>
                      <a:lnTo>
                        <a:pt x="30861" y="96965"/>
                      </a:lnTo>
                      <a:lnTo>
                        <a:pt x="0" y="84868"/>
                      </a:lnTo>
                      <a:lnTo>
                        <a:pt x="264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30"/>
                <p:cNvSpPr/>
                <p:nvPr/>
              </p:nvSpPr>
              <p:spPr>
                <a:xfrm>
                  <a:off x="4804791" y="2057304"/>
                  <a:ext cx="97059" cy="7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59" h="75152" extrusionOk="0">
                      <a:moveTo>
                        <a:pt x="0" y="48577"/>
                      </a:moveTo>
                      <a:lnTo>
                        <a:pt x="19145" y="0"/>
                      </a:lnTo>
                      <a:lnTo>
                        <a:pt x="97060" y="44196"/>
                      </a:lnTo>
                      <a:lnTo>
                        <a:pt x="84868" y="75152"/>
                      </a:lnTo>
                      <a:lnTo>
                        <a:pt x="0" y="4857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30"/>
                <p:cNvSpPr/>
                <p:nvPr/>
              </p:nvSpPr>
              <p:spPr>
                <a:xfrm>
                  <a:off x="4447412" y="1919858"/>
                  <a:ext cx="96964" cy="7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" h="75152" extrusionOk="0">
                      <a:moveTo>
                        <a:pt x="96965" y="26575"/>
                      </a:moveTo>
                      <a:lnTo>
                        <a:pt x="77819" y="75152"/>
                      </a:lnTo>
                      <a:lnTo>
                        <a:pt x="0" y="30956"/>
                      </a:lnTo>
                      <a:lnTo>
                        <a:pt x="12192" y="0"/>
                      </a:lnTo>
                      <a:lnTo>
                        <a:pt x="96965" y="26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30"/>
                <p:cNvSpPr/>
                <p:nvPr/>
              </p:nvSpPr>
              <p:spPr>
                <a:xfrm>
                  <a:off x="4710302" y="2153793"/>
                  <a:ext cx="71723" cy="9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3" h="99536" extrusionOk="0">
                      <a:moveTo>
                        <a:pt x="0" y="20860"/>
                      </a:moveTo>
                      <a:lnTo>
                        <a:pt x="47911" y="0"/>
                      </a:lnTo>
                      <a:lnTo>
                        <a:pt x="71723" y="86296"/>
                      </a:lnTo>
                      <a:lnTo>
                        <a:pt x="41243" y="99536"/>
                      </a:lnTo>
                      <a:lnTo>
                        <a:pt x="0" y="208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30"/>
                <p:cNvSpPr/>
                <p:nvPr/>
              </p:nvSpPr>
              <p:spPr>
                <a:xfrm>
                  <a:off x="4567237" y="1798986"/>
                  <a:ext cx="71627" cy="9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7" h="99536" extrusionOk="0">
                      <a:moveTo>
                        <a:pt x="71628" y="78676"/>
                      </a:moveTo>
                      <a:lnTo>
                        <a:pt x="23717" y="99536"/>
                      </a:lnTo>
                      <a:lnTo>
                        <a:pt x="0" y="13240"/>
                      </a:lnTo>
                      <a:lnTo>
                        <a:pt x="30480" y="0"/>
                      </a:lnTo>
                      <a:lnTo>
                        <a:pt x="71628" y="7867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30"/>
                <p:cNvSpPr/>
                <p:nvPr/>
              </p:nvSpPr>
              <p:spPr>
                <a:xfrm>
                  <a:off x="4447412" y="2061876"/>
                  <a:ext cx="99631" cy="71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31" h="71627" extrusionOk="0">
                      <a:moveTo>
                        <a:pt x="78772" y="0"/>
                      </a:moveTo>
                      <a:lnTo>
                        <a:pt x="99631" y="47911"/>
                      </a:lnTo>
                      <a:lnTo>
                        <a:pt x="13240" y="71628"/>
                      </a:lnTo>
                      <a:lnTo>
                        <a:pt x="0" y="41243"/>
                      </a:lnTo>
                      <a:lnTo>
                        <a:pt x="787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30"/>
                <p:cNvSpPr/>
                <p:nvPr/>
              </p:nvSpPr>
              <p:spPr>
                <a:xfrm>
                  <a:off x="4802219" y="1918811"/>
                  <a:ext cx="99536" cy="71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36" h="71628" extrusionOk="0">
                      <a:moveTo>
                        <a:pt x="20860" y="71628"/>
                      </a:moveTo>
                      <a:lnTo>
                        <a:pt x="0" y="23717"/>
                      </a:lnTo>
                      <a:lnTo>
                        <a:pt x="86297" y="0"/>
                      </a:lnTo>
                      <a:lnTo>
                        <a:pt x="99536" y="30385"/>
                      </a:lnTo>
                      <a:lnTo>
                        <a:pt x="20860" y="7162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" name="Google Shape;261;p30"/>
              <p:cNvGrpSpPr/>
              <p:nvPr/>
            </p:nvGrpSpPr>
            <p:grpSpPr>
              <a:xfrm>
                <a:off x="3449850" y="816474"/>
                <a:ext cx="163978" cy="163978"/>
                <a:chOff x="5215413" y="1912143"/>
                <a:chExt cx="290227" cy="290227"/>
              </a:xfrm>
            </p:grpSpPr>
            <p:sp>
              <p:nvSpPr>
                <p:cNvPr id="262" name="Google Shape;262;p30"/>
                <p:cNvSpPr/>
                <p:nvPr/>
              </p:nvSpPr>
              <p:spPr>
                <a:xfrm>
                  <a:off x="5256180" y="1955672"/>
                  <a:ext cx="210121" cy="210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21" h="210121" extrusionOk="0">
                      <a:moveTo>
                        <a:pt x="105061" y="0"/>
                      </a:moveTo>
                      <a:cubicBezTo>
                        <a:pt x="47054" y="0"/>
                        <a:pt x="0" y="47054"/>
                        <a:pt x="0" y="105061"/>
                      </a:cubicBezTo>
                      <a:cubicBezTo>
                        <a:pt x="0" y="163068"/>
                        <a:pt x="47054" y="210121"/>
                        <a:pt x="105061" y="210121"/>
                      </a:cubicBezTo>
                      <a:cubicBezTo>
                        <a:pt x="163068" y="210121"/>
                        <a:pt x="210121" y="163068"/>
                        <a:pt x="210121" y="105061"/>
                      </a:cubicBezTo>
                      <a:cubicBezTo>
                        <a:pt x="210121" y="47054"/>
                        <a:pt x="163068" y="0"/>
                        <a:pt x="105061" y="0"/>
                      </a:cubicBezTo>
                      <a:close/>
                      <a:moveTo>
                        <a:pt x="105061" y="166211"/>
                      </a:moveTo>
                      <a:cubicBezTo>
                        <a:pt x="71342" y="166211"/>
                        <a:pt x="44005" y="138875"/>
                        <a:pt x="44005" y="105156"/>
                      </a:cubicBezTo>
                      <a:cubicBezTo>
                        <a:pt x="44005" y="71438"/>
                        <a:pt x="71342" y="44101"/>
                        <a:pt x="105061" y="44101"/>
                      </a:cubicBezTo>
                      <a:cubicBezTo>
                        <a:pt x="138779" y="44101"/>
                        <a:pt x="166116" y="71438"/>
                        <a:pt x="166116" y="105156"/>
                      </a:cubicBezTo>
                      <a:cubicBezTo>
                        <a:pt x="166116" y="138875"/>
                        <a:pt x="138779" y="166211"/>
                        <a:pt x="105061" y="1662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30"/>
                <p:cNvSpPr/>
                <p:nvPr/>
              </p:nvSpPr>
              <p:spPr>
                <a:xfrm>
                  <a:off x="5344953" y="1912143"/>
                  <a:ext cx="31718" cy="5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8" h="53816" extrusionOk="0">
                      <a:moveTo>
                        <a:pt x="31718" y="53816"/>
                      </a:moveTo>
                      <a:lnTo>
                        <a:pt x="0" y="53816"/>
                      </a:lnTo>
                      <a:lnTo>
                        <a:pt x="7715" y="0"/>
                      </a:lnTo>
                      <a:lnTo>
                        <a:pt x="27813" y="0"/>
                      </a:lnTo>
                      <a:lnTo>
                        <a:pt x="31718" y="5381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30"/>
                <p:cNvSpPr/>
                <p:nvPr/>
              </p:nvSpPr>
              <p:spPr>
                <a:xfrm>
                  <a:off x="5344477" y="2148554"/>
                  <a:ext cx="31718" cy="5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8" h="53816" extrusionOk="0">
                      <a:moveTo>
                        <a:pt x="0" y="0"/>
                      </a:moveTo>
                      <a:lnTo>
                        <a:pt x="31718" y="0"/>
                      </a:lnTo>
                      <a:lnTo>
                        <a:pt x="24003" y="53816"/>
                      </a:lnTo>
                      <a:lnTo>
                        <a:pt x="3810" y="538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30"/>
                <p:cNvSpPr/>
                <p:nvPr/>
              </p:nvSpPr>
              <p:spPr>
                <a:xfrm>
                  <a:off x="5451824" y="2041588"/>
                  <a:ext cx="53816" cy="31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6" h="31718" extrusionOk="0">
                      <a:moveTo>
                        <a:pt x="0" y="31718"/>
                      </a:moveTo>
                      <a:lnTo>
                        <a:pt x="0" y="0"/>
                      </a:lnTo>
                      <a:lnTo>
                        <a:pt x="53816" y="7715"/>
                      </a:lnTo>
                      <a:lnTo>
                        <a:pt x="53816" y="27908"/>
                      </a:lnTo>
                      <a:lnTo>
                        <a:pt x="0" y="31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30"/>
                <p:cNvSpPr/>
                <p:nvPr/>
              </p:nvSpPr>
              <p:spPr>
                <a:xfrm>
                  <a:off x="5215413" y="2041112"/>
                  <a:ext cx="53816" cy="31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6" h="31718" extrusionOk="0">
                      <a:moveTo>
                        <a:pt x="53816" y="0"/>
                      </a:moveTo>
                      <a:lnTo>
                        <a:pt x="53816" y="31718"/>
                      </a:lnTo>
                      <a:lnTo>
                        <a:pt x="0" y="24098"/>
                      </a:lnTo>
                      <a:lnTo>
                        <a:pt x="0" y="3905"/>
                      </a:lnTo>
                      <a:lnTo>
                        <a:pt x="5381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30"/>
                <p:cNvSpPr/>
                <p:nvPr/>
              </p:nvSpPr>
              <p:spPr>
                <a:xfrm>
                  <a:off x="5413724" y="2110739"/>
                  <a:ext cx="55054" cy="5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4" h="57816" extrusionOk="0">
                      <a:moveTo>
                        <a:pt x="0" y="22479"/>
                      </a:moveTo>
                      <a:lnTo>
                        <a:pt x="22479" y="0"/>
                      </a:lnTo>
                      <a:lnTo>
                        <a:pt x="55054" y="43529"/>
                      </a:lnTo>
                      <a:lnTo>
                        <a:pt x="40767" y="57817"/>
                      </a:lnTo>
                      <a:lnTo>
                        <a:pt x="0" y="22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30"/>
                <p:cNvSpPr/>
                <p:nvPr/>
              </p:nvSpPr>
              <p:spPr>
                <a:xfrm>
                  <a:off x="5252370" y="1945957"/>
                  <a:ext cx="55054" cy="5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4" h="57816" extrusionOk="0">
                      <a:moveTo>
                        <a:pt x="55055" y="35338"/>
                      </a:moveTo>
                      <a:lnTo>
                        <a:pt x="32576" y="57817"/>
                      </a:lnTo>
                      <a:lnTo>
                        <a:pt x="0" y="14288"/>
                      </a:lnTo>
                      <a:lnTo>
                        <a:pt x="14192" y="0"/>
                      </a:lnTo>
                      <a:lnTo>
                        <a:pt x="55055" y="353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30"/>
                <p:cNvSpPr/>
                <p:nvPr/>
              </p:nvSpPr>
              <p:spPr>
                <a:xfrm>
                  <a:off x="5249322" y="2110454"/>
                  <a:ext cx="57721" cy="5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1" h="55054" extrusionOk="0">
                      <a:moveTo>
                        <a:pt x="35338" y="0"/>
                      </a:moveTo>
                      <a:lnTo>
                        <a:pt x="57721" y="22384"/>
                      </a:lnTo>
                      <a:lnTo>
                        <a:pt x="14192" y="55054"/>
                      </a:lnTo>
                      <a:lnTo>
                        <a:pt x="0" y="40767"/>
                      </a:lnTo>
                      <a:lnTo>
                        <a:pt x="353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30"/>
                <p:cNvSpPr/>
                <p:nvPr/>
              </p:nvSpPr>
              <p:spPr>
                <a:xfrm>
                  <a:off x="5414105" y="1949005"/>
                  <a:ext cx="57721" cy="5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1" h="55054" extrusionOk="0">
                      <a:moveTo>
                        <a:pt x="22384" y="55054"/>
                      </a:moveTo>
                      <a:lnTo>
                        <a:pt x="0" y="32671"/>
                      </a:lnTo>
                      <a:lnTo>
                        <a:pt x="43434" y="0"/>
                      </a:lnTo>
                      <a:lnTo>
                        <a:pt x="57721" y="14288"/>
                      </a:lnTo>
                      <a:lnTo>
                        <a:pt x="22384" y="550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30"/>
                <p:cNvSpPr/>
                <p:nvPr/>
              </p:nvSpPr>
              <p:spPr>
                <a:xfrm>
                  <a:off x="5379434" y="1919287"/>
                  <a:ext cx="45624" cy="5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4" h="58864" extrusionOk="0">
                      <a:moveTo>
                        <a:pt x="29527" y="58865"/>
                      </a:moveTo>
                      <a:lnTo>
                        <a:pt x="0" y="47244"/>
                      </a:lnTo>
                      <a:lnTo>
                        <a:pt x="26860" y="0"/>
                      </a:lnTo>
                      <a:lnTo>
                        <a:pt x="45625" y="7429"/>
                      </a:lnTo>
                      <a:lnTo>
                        <a:pt x="29527" y="5886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30"/>
                <p:cNvSpPr/>
                <p:nvPr/>
              </p:nvSpPr>
              <p:spPr>
                <a:xfrm>
                  <a:off x="5295995" y="2136362"/>
                  <a:ext cx="45720" cy="5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58864" extrusionOk="0">
                      <a:moveTo>
                        <a:pt x="16193" y="0"/>
                      </a:moveTo>
                      <a:lnTo>
                        <a:pt x="45720" y="11525"/>
                      </a:lnTo>
                      <a:lnTo>
                        <a:pt x="18860" y="58865"/>
                      </a:lnTo>
                      <a:lnTo>
                        <a:pt x="0" y="51435"/>
                      </a:lnTo>
                      <a:lnTo>
                        <a:pt x="1619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30"/>
                <p:cNvSpPr/>
                <p:nvPr/>
              </p:nvSpPr>
              <p:spPr>
                <a:xfrm>
                  <a:off x="5439632" y="2076164"/>
                  <a:ext cx="58864" cy="45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4" h="45624" extrusionOk="0">
                      <a:moveTo>
                        <a:pt x="0" y="29527"/>
                      </a:moveTo>
                      <a:lnTo>
                        <a:pt x="11621" y="0"/>
                      </a:lnTo>
                      <a:lnTo>
                        <a:pt x="58865" y="26860"/>
                      </a:lnTo>
                      <a:lnTo>
                        <a:pt x="51530" y="45625"/>
                      </a:lnTo>
                      <a:lnTo>
                        <a:pt x="0" y="2952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30"/>
                <p:cNvSpPr/>
                <p:nvPr/>
              </p:nvSpPr>
              <p:spPr>
                <a:xfrm>
                  <a:off x="5222557" y="1992725"/>
                  <a:ext cx="58959" cy="45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9" h="45624" extrusionOk="0">
                      <a:moveTo>
                        <a:pt x="58960" y="16097"/>
                      </a:moveTo>
                      <a:lnTo>
                        <a:pt x="47339" y="45625"/>
                      </a:lnTo>
                      <a:lnTo>
                        <a:pt x="0" y="18764"/>
                      </a:lnTo>
                      <a:lnTo>
                        <a:pt x="7429" y="0"/>
                      </a:lnTo>
                      <a:lnTo>
                        <a:pt x="58960" y="160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30"/>
                <p:cNvSpPr/>
                <p:nvPr/>
              </p:nvSpPr>
              <p:spPr>
                <a:xfrm>
                  <a:off x="5382291" y="2134743"/>
                  <a:ext cx="43433" cy="60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3" h="60483" extrusionOk="0">
                      <a:moveTo>
                        <a:pt x="0" y="12668"/>
                      </a:moveTo>
                      <a:lnTo>
                        <a:pt x="29051" y="0"/>
                      </a:lnTo>
                      <a:lnTo>
                        <a:pt x="43434" y="52388"/>
                      </a:lnTo>
                      <a:lnTo>
                        <a:pt x="24955" y="60484"/>
                      </a:lnTo>
                      <a:lnTo>
                        <a:pt x="0" y="1266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30"/>
                <p:cNvSpPr/>
                <p:nvPr/>
              </p:nvSpPr>
              <p:spPr>
                <a:xfrm>
                  <a:off x="5295328" y="1919287"/>
                  <a:ext cx="43529" cy="60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9" h="60483" extrusionOk="0">
                      <a:moveTo>
                        <a:pt x="43529" y="47815"/>
                      </a:moveTo>
                      <a:lnTo>
                        <a:pt x="14478" y="60484"/>
                      </a:lnTo>
                      <a:lnTo>
                        <a:pt x="0" y="8096"/>
                      </a:lnTo>
                      <a:lnTo>
                        <a:pt x="18574" y="0"/>
                      </a:lnTo>
                      <a:lnTo>
                        <a:pt x="43529" y="4781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30"/>
                <p:cNvSpPr/>
                <p:nvPr/>
              </p:nvSpPr>
              <p:spPr>
                <a:xfrm>
                  <a:off x="5222652" y="2078926"/>
                  <a:ext cx="60388" cy="43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8" h="43529" extrusionOk="0">
                      <a:moveTo>
                        <a:pt x="47720" y="0"/>
                      </a:moveTo>
                      <a:lnTo>
                        <a:pt x="60388" y="29051"/>
                      </a:lnTo>
                      <a:lnTo>
                        <a:pt x="8001" y="43529"/>
                      </a:lnTo>
                      <a:lnTo>
                        <a:pt x="0" y="25051"/>
                      </a:lnTo>
                      <a:lnTo>
                        <a:pt x="4772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30"/>
                <p:cNvSpPr/>
                <p:nvPr/>
              </p:nvSpPr>
              <p:spPr>
                <a:xfrm>
                  <a:off x="5438012" y="1992058"/>
                  <a:ext cx="60483" cy="43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83" h="43529" extrusionOk="0">
                      <a:moveTo>
                        <a:pt x="12668" y="43529"/>
                      </a:moveTo>
                      <a:lnTo>
                        <a:pt x="0" y="14383"/>
                      </a:lnTo>
                      <a:lnTo>
                        <a:pt x="52388" y="0"/>
                      </a:lnTo>
                      <a:lnTo>
                        <a:pt x="60484" y="18479"/>
                      </a:lnTo>
                      <a:lnTo>
                        <a:pt x="12668" y="435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9" name="Google Shape;279;p30"/>
          <p:cNvGrpSpPr/>
          <p:nvPr/>
        </p:nvGrpSpPr>
        <p:grpSpPr>
          <a:xfrm>
            <a:off x="4943590" y="588749"/>
            <a:ext cx="1317905" cy="445441"/>
            <a:chOff x="3762687" y="787181"/>
            <a:chExt cx="1573054" cy="531743"/>
          </a:xfrm>
        </p:grpSpPr>
        <p:sp>
          <p:nvSpPr>
            <p:cNvPr id="280" name="Google Shape;280;p30"/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30"/>
          <p:cNvGrpSpPr/>
          <p:nvPr/>
        </p:nvGrpSpPr>
        <p:grpSpPr>
          <a:xfrm>
            <a:off x="5072276" y="539506"/>
            <a:ext cx="3866403" cy="6040349"/>
            <a:chOff x="5072276" y="539506"/>
            <a:chExt cx="3866403" cy="6040349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7078588" y="937273"/>
              <a:ext cx="509844" cy="2464702"/>
              <a:chOff x="7349391" y="1553139"/>
              <a:chExt cx="668648" cy="3232396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30"/>
            <p:cNvGrpSpPr/>
            <p:nvPr/>
          </p:nvGrpSpPr>
          <p:grpSpPr>
            <a:xfrm rot="-1139228">
              <a:off x="5514119" y="2549787"/>
              <a:ext cx="541762" cy="886040"/>
              <a:chOff x="7349909" y="4072145"/>
              <a:chExt cx="660417" cy="1080098"/>
            </a:xfrm>
          </p:grpSpPr>
          <p:sp>
            <p:nvSpPr>
              <p:cNvPr id="292" name="Google Shape;292;p30"/>
              <p:cNvSpPr/>
              <p:nvPr/>
            </p:nvSpPr>
            <p:spPr>
              <a:xfrm>
                <a:off x="7349909" y="4072145"/>
                <a:ext cx="660417" cy="884003"/>
              </a:xfrm>
              <a:custGeom>
                <a:avLst/>
                <a:gdLst/>
                <a:ahLst/>
                <a:cxnLst/>
                <a:rect l="l" t="t" r="r" b="b"/>
                <a:pathLst>
                  <a:path w="345316" h="462224" extrusionOk="0">
                    <a:moveTo>
                      <a:pt x="147434" y="17788"/>
                    </a:moveTo>
                    <a:cubicBezTo>
                      <a:pt x="155911" y="-5929"/>
                      <a:pt x="189344" y="-5929"/>
                      <a:pt x="197821" y="17788"/>
                    </a:cubicBezTo>
                    <a:lnTo>
                      <a:pt x="264591" y="204764"/>
                    </a:lnTo>
                    <a:lnTo>
                      <a:pt x="343744" y="426506"/>
                    </a:lnTo>
                    <a:cubicBezTo>
                      <a:pt x="349935" y="443936"/>
                      <a:pt x="337077" y="462224"/>
                      <a:pt x="318598" y="462224"/>
                    </a:cubicBezTo>
                    <a:lnTo>
                      <a:pt x="26752" y="462224"/>
                    </a:lnTo>
                    <a:cubicBezTo>
                      <a:pt x="8274" y="462224"/>
                      <a:pt x="-4680" y="443936"/>
                      <a:pt x="1606" y="426506"/>
                    </a:cubicBezTo>
                    <a:lnTo>
                      <a:pt x="80759" y="204764"/>
                    </a:lnTo>
                    <a:lnTo>
                      <a:pt x="147529" y="177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7679980" y="4257629"/>
                <a:ext cx="18217" cy="89461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67772" extrusionOk="0">
                    <a:moveTo>
                      <a:pt x="0" y="0"/>
                    </a:moveTo>
                    <a:lnTo>
                      <a:pt x="0" y="467773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7547979" y="4340288"/>
                <a:ext cx="286181" cy="218052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014" extrusionOk="0">
                    <a:moveTo>
                      <a:pt x="0" y="114014"/>
                    </a:moveTo>
                    <a:lnTo>
                      <a:pt x="69056" y="0"/>
                    </a:lnTo>
                    <a:lnTo>
                      <a:pt x="149638" y="114014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7547979" y="4529640"/>
                <a:ext cx="286181" cy="218052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014" extrusionOk="0">
                    <a:moveTo>
                      <a:pt x="0" y="114014"/>
                    </a:moveTo>
                    <a:lnTo>
                      <a:pt x="69056" y="0"/>
                    </a:lnTo>
                    <a:lnTo>
                      <a:pt x="149638" y="114014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7547979" y="4708797"/>
                <a:ext cx="286181" cy="218233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109" extrusionOk="0">
                    <a:moveTo>
                      <a:pt x="0" y="114109"/>
                    </a:moveTo>
                    <a:lnTo>
                      <a:pt x="69056" y="0"/>
                    </a:lnTo>
                    <a:lnTo>
                      <a:pt x="149638" y="114109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30"/>
            <p:cNvGrpSpPr/>
            <p:nvPr/>
          </p:nvGrpSpPr>
          <p:grpSpPr>
            <a:xfrm>
              <a:off x="6087852" y="1710496"/>
              <a:ext cx="961857" cy="1538857"/>
              <a:chOff x="6733913" y="3756527"/>
              <a:chExt cx="872433" cy="1395789"/>
            </a:xfrm>
          </p:grpSpPr>
          <p:sp>
            <p:nvSpPr>
              <p:cNvPr id="298" name="Google Shape;298;p30"/>
              <p:cNvSpPr/>
              <p:nvPr/>
            </p:nvSpPr>
            <p:spPr>
              <a:xfrm>
                <a:off x="6733913" y="3756527"/>
                <a:ext cx="872433" cy="1169547"/>
              </a:xfrm>
              <a:custGeom>
                <a:avLst/>
                <a:gdLst/>
                <a:ahLst/>
                <a:cxnLst/>
                <a:rect l="l" t="t" r="r" b="b"/>
                <a:pathLst>
                  <a:path w="456174" h="611528" extrusionOk="0">
                    <a:moveTo>
                      <a:pt x="196131" y="22503"/>
                    </a:moveTo>
                    <a:cubicBezTo>
                      <a:pt x="206799" y="-7501"/>
                      <a:pt x="249185" y="-7501"/>
                      <a:pt x="259948" y="22503"/>
                    </a:cubicBezTo>
                    <a:lnTo>
                      <a:pt x="349198" y="272343"/>
                    </a:lnTo>
                    <a:lnTo>
                      <a:pt x="454163" y="566285"/>
                    </a:lnTo>
                    <a:cubicBezTo>
                      <a:pt x="462069" y="588383"/>
                      <a:pt x="445686" y="611529"/>
                      <a:pt x="422255" y="611529"/>
                    </a:cubicBezTo>
                    <a:lnTo>
                      <a:pt x="33920" y="611529"/>
                    </a:lnTo>
                    <a:cubicBezTo>
                      <a:pt x="10489" y="611529"/>
                      <a:pt x="-5894" y="588288"/>
                      <a:pt x="2012" y="566285"/>
                    </a:cubicBezTo>
                    <a:lnTo>
                      <a:pt x="106977" y="272343"/>
                    </a:lnTo>
                    <a:lnTo>
                      <a:pt x="196226" y="225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7157070" y="4119984"/>
                <a:ext cx="18217" cy="103233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39781" extrusionOk="0">
                    <a:moveTo>
                      <a:pt x="0" y="0"/>
                    </a:moveTo>
                    <a:lnTo>
                      <a:pt x="0" y="539782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7004676" y="4215205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7004676" y="4433689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7004676" y="4640704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30"/>
            <p:cNvGrpSpPr/>
            <p:nvPr/>
          </p:nvGrpSpPr>
          <p:grpSpPr>
            <a:xfrm rot="1800186">
              <a:off x="7475814" y="2373304"/>
              <a:ext cx="705906" cy="1129226"/>
              <a:chOff x="6733913" y="3756527"/>
              <a:chExt cx="872433" cy="1395789"/>
            </a:xfrm>
          </p:grpSpPr>
          <p:sp>
            <p:nvSpPr>
              <p:cNvPr id="304" name="Google Shape;304;p30"/>
              <p:cNvSpPr/>
              <p:nvPr/>
            </p:nvSpPr>
            <p:spPr>
              <a:xfrm>
                <a:off x="6733913" y="3756527"/>
                <a:ext cx="872433" cy="1169547"/>
              </a:xfrm>
              <a:custGeom>
                <a:avLst/>
                <a:gdLst/>
                <a:ahLst/>
                <a:cxnLst/>
                <a:rect l="l" t="t" r="r" b="b"/>
                <a:pathLst>
                  <a:path w="456174" h="611528" extrusionOk="0">
                    <a:moveTo>
                      <a:pt x="196131" y="22503"/>
                    </a:moveTo>
                    <a:cubicBezTo>
                      <a:pt x="206799" y="-7501"/>
                      <a:pt x="249185" y="-7501"/>
                      <a:pt x="259948" y="22503"/>
                    </a:cubicBezTo>
                    <a:lnTo>
                      <a:pt x="349198" y="272343"/>
                    </a:lnTo>
                    <a:lnTo>
                      <a:pt x="454163" y="566285"/>
                    </a:lnTo>
                    <a:cubicBezTo>
                      <a:pt x="462069" y="588383"/>
                      <a:pt x="445686" y="611529"/>
                      <a:pt x="422255" y="611529"/>
                    </a:cubicBezTo>
                    <a:lnTo>
                      <a:pt x="33920" y="611529"/>
                    </a:lnTo>
                    <a:cubicBezTo>
                      <a:pt x="10489" y="611529"/>
                      <a:pt x="-5894" y="588288"/>
                      <a:pt x="2012" y="566285"/>
                    </a:cubicBezTo>
                    <a:lnTo>
                      <a:pt x="106977" y="272343"/>
                    </a:lnTo>
                    <a:lnTo>
                      <a:pt x="196226" y="225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7157070" y="4119984"/>
                <a:ext cx="18217" cy="103233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39781" extrusionOk="0">
                    <a:moveTo>
                      <a:pt x="0" y="0"/>
                    </a:moveTo>
                    <a:lnTo>
                      <a:pt x="0" y="539782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7004676" y="4215205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0"/>
              <p:cNvSpPr/>
              <p:nvPr/>
            </p:nvSpPr>
            <p:spPr>
              <a:xfrm>
                <a:off x="7004676" y="4433689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7004676" y="4640704"/>
                <a:ext cx="330266" cy="251752"/>
              </a:xfrm>
              <a:custGeom>
                <a:avLst/>
                <a:gdLst/>
                <a:ahLst/>
                <a:cxnLst/>
                <a:rect l="l" t="t" r="r" b="b"/>
                <a:pathLst>
                  <a:path w="172688" h="131635" extrusionOk="0">
                    <a:moveTo>
                      <a:pt x="0" y="131636"/>
                    </a:moveTo>
                    <a:lnTo>
                      <a:pt x="79724" y="0"/>
                    </a:lnTo>
                    <a:lnTo>
                      <a:pt x="172688" y="131636"/>
                    </a:lnTo>
                  </a:path>
                </a:pathLst>
              </a:custGeom>
              <a:noFill/>
              <a:ln w="133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30"/>
            <p:cNvGrpSpPr/>
            <p:nvPr/>
          </p:nvGrpSpPr>
          <p:grpSpPr>
            <a:xfrm>
              <a:off x="6185320" y="539506"/>
              <a:ext cx="1356424" cy="3260808"/>
              <a:chOff x="6360849" y="168706"/>
              <a:chExt cx="1851016" cy="4449793"/>
            </a:xfrm>
          </p:grpSpPr>
          <p:sp>
            <p:nvSpPr>
              <p:cNvPr id="310" name="Google Shape;310;p30"/>
              <p:cNvSpPr/>
              <p:nvPr/>
            </p:nvSpPr>
            <p:spPr>
              <a:xfrm>
                <a:off x="7341969" y="969550"/>
                <a:ext cx="223891" cy="3648949"/>
              </a:xfrm>
              <a:custGeom>
                <a:avLst/>
                <a:gdLst/>
                <a:ahLst/>
                <a:cxnLst/>
                <a:rect l="l" t="t" r="r" b="b"/>
                <a:pathLst>
                  <a:path w="133467" h="2004917" extrusionOk="0">
                    <a:moveTo>
                      <a:pt x="29741" y="2004822"/>
                    </a:moveTo>
                    <a:lnTo>
                      <a:pt x="133468" y="2004822"/>
                    </a:lnTo>
                    <a:lnTo>
                      <a:pt x="83652" y="58674"/>
                    </a:lnTo>
                    <a:cubicBezTo>
                      <a:pt x="83652" y="26289"/>
                      <a:pt x="57363" y="0"/>
                      <a:pt x="24978" y="0"/>
                    </a:cubicBezTo>
                    <a:cubicBezTo>
                      <a:pt x="-7407" y="0"/>
                      <a:pt x="975" y="24003"/>
                      <a:pt x="975" y="56483"/>
                    </a:cubicBezTo>
                    <a:lnTo>
                      <a:pt x="29741" y="20049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7290100" y="970936"/>
                <a:ext cx="154828" cy="3647387"/>
              </a:xfrm>
              <a:custGeom>
                <a:avLst/>
                <a:gdLst/>
                <a:ahLst/>
                <a:cxnLst/>
                <a:rect l="l" t="t" r="r" b="b"/>
                <a:pathLst>
                  <a:path w="92297" h="2004059" extrusionOk="0">
                    <a:moveTo>
                      <a:pt x="92297" y="2004060"/>
                    </a:moveTo>
                    <a:lnTo>
                      <a:pt x="72676" y="0"/>
                    </a:lnTo>
                    <a:cubicBezTo>
                      <a:pt x="36766" y="4381"/>
                      <a:pt x="34099" y="28575"/>
                      <a:pt x="34099" y="57912"/>
                    </a:cubicBezTo>
                    <a:lnTo>
                      <a:pt x="0" y="2004060"/>
                    </a:lnTo>
                    <a:lnTo>
                      <a:pt x="92297" y="20040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7342010" y="899593"/>
                <a:ext cx="619474" cy="421663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251364" extrusionOk="0">
                    <a:moveTo>
                      <a:pt x="99822" y="0"/>
                    </a:moveTo>
                    <a:cubicBezTo>
                      <a:pt x="64579" y="0"/>
                      <a:pt x="30861" y="3238"/>
                      <a:pt x="0" y="8954"/>
                    </a:cubicBezTo>
                    <a:lnTo>
                      <a:pt x="0" y="9811"/>
                    </a:lnTo>
                    <a:cubicBezTo>
                      <a:pt x="5048" y="9144"/>
                      <a:pt x="10096" y="8763"/>
                      <a:pt x="15240" y="8763"/>
                    </a:cubicBezTo>
                    <a:cubicBezTo>
                      <a:pt x="82201" y="8763"/>
                      <a:pt x="136493" y="63055"/>
                      <a:pt x="136493" y="130016"/>
                    </a:cubicBezTo>
                    <a:cubicBezTo>
                      <a:pt x="136493" y="187833"/>
                      <a:pt x="96012" y="236220"/>
                      <a:pt x="41815" y="248412"/>
                    </a:cubicBezTo>
                    <a:cubicBezTo>
                      <a:pt x="60484" y="250317"/>
                      <a:pt x="79819" y="251365"/>
                      <a:pt x="99822" y="251365"/>
                    </a:cubicBezTo>
                    <a:cubicBezTo>
                      <a:pt x="248698" y="251365"/>
                      <a:pt x="369284" y="195167"/>
                      <a:pt x="369284" y="125730"/>
                    </a:cubicBezTo>
                    <a:cubicBezTo>
                      <a:pt x="369284" y="56293"/>
                      <a:pt x="248602" y="95"/>
                      <a:pt x="99822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7164081" y="914287"/>
                <a:ext cx="406963" cy="402011"/>
              </a:xfrm>
              <a:custGeom>
                <a:avLst/>
                <a:gdLst/>
                <a:ahLst/>
                <a:cxnLst/>
                <a:rect l="l" t="t" r="r" b="b"/>
                <a:pathLst>
                  <a:path w="242601" h="239649" extrusionOk="0">
                    <a:moveTo>
                      <a:pt x="242602" y="121253"/>
                    </a:moveTo>
                    <a:cubicBezTo>
                      <a:pt x="242602" y="179070"/>
                      <a:pt x="202121" y="227457"/>
                      <a:pt x="147923" y="239649"/>
                    </a:cubicBezTo>
                    <a:cubicBezTo>
                      <a:pt x="112109" y="236029"/>
                      <a:pt x="78867" y="228981"/>
                      <a:pt x="50006" y="219361"/>
                    </a:cubicBezTo>
                    <a:cubicBezTo>
                      <a:pt x="19717" y="197263"/>
                      <a:pt x="0" y="161639"/>
                      <a:pt x="0" y="121253"/>
                    </a:cubicBezTo>
                    <a:cubicBezTo>
                      <a:pt x="0" y="54292"/>
                      <a:pt x="54293" y="0"/>
                      <a:pt x="121253" y="0"/>
                    </a:cubicBezTo>
                    <a:cubicBezTo>
                      <a:pt x="188214" y="0"/>
                      <a:pt x="242507" y="54292"/>
                      <a:pt x="242507" y="1212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7164081" y="914446"/>
                <a:ext cx="406963" cy="406804"/>
              </a:xfrm>
              <a:custGeom>
                <a:avLst/>
                <a:gdLst/>
                <a:ahLst/>
                <a:cxnLst/>
                <a:rect l="l" t="t" r="r" b="b"/>
                <a:pathLst>
                  <a:path w="242601" h="242506" extrusionOk="0">
                    <a:moveTo>
                      <a:pt x="242602" y="121158"/>
                    </a:moveTo>
                    <a:cubicBezTo>
                      <a:pt x="242602" y="178975"/>
                      <a:pt x="202121" y="227362"/>
                      <a:pt x="147923" y="239554"/>
                    </a:cubicBezTo>
                    <a:cubicBezTo>
                      <a:pt x="139351" y="241459"/>
                      <a:pt x="130493" y="242507"/>
                      <a:pt x="121349" y="242507"/>
                    </a:cubicBezTo>
                    <a:cubicBezTo>
                      <a:pt x="94679" y="242507"/>
                      <a:pt x="70009" y="233934"/>
                      <a:pt x="50006" y="219361"/>
                    </a:cubicBezTo>
                    <a:cubicBezTo>
                      <a:pt x="19717" y="197263"/>
                      <a:pt x="0" y="161639"/>
                      <a:pt x="0" y="121253"/>
                    </a:cubicBezTo>
                    <a:cubicBezTo>
                      <a:pt x="0" y="54293"/>
                      <a:pt x="54293" y="0"/>
                      <a:pt x="121253" y="0"/>
                    </a:cubicBezTo>
                    <a:cubicBezTo>
                      <a:pt x="188214" y="0"/>
                      <a:pt x="242507" y="54293"/>
                      <a:pt x="242507" y="1212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7164401" y="938724"/>
                <a:ext cx="355674" cy="355674"/>
              </a:xfrm>
              <a:custGeom>
                <a:avLst/>
                <a:gdLst/>
                <a:ahLst/>
                <a:cxnLst/>
                <a:rect l="l" t="t" r="r" b="b"/>
                <a:pathLst>
                  <a:path w="212026" h="212026" extrusionOk="0">
                    <a:moveTo>
                      <a:pt x="211836" y="106013"/>
                    </a:moveTo>
                    <a:cubicBezTo>
                      <a:pt x="211836" y="156496"/>
                      <a:pt x="176403" y="198787"/>
                      <a:pt x="129159" y="209455"/>
                    </a:cubicBezTo>
                    <a:cubicBezTo>
                      <a:pt x="121634" y="211074"/>
                      <a:pt x="113919" y="212027"/>
                      <a:pt x="105918" y="212027"/>
                    </a:cubicBezTo>
                    <a:cubicBezTo>
                      <a:pt x="82582" y="212027"/>
                      <a:pt x="61055" y="204502"/>
                      <a:pt x="43625" y="191738"/>
                    </a:cubicBezTo>
                    <a:cubicBezTo>
                      <a:pt x="17145" y="172403"/>
                      <a:pt x="0" y="141256"/>
                      <a:pt x="0" y="106013"/>
                    </a:cubicBezTo>
                    <a:cubicBezTo>
                      <a:pt x="0" y="47530"/>
                      <a:pt x="47434" y="0"/>
                      <a:pt x="106013" y="0"/>
                    </a:cubicBezTo>
                    <a:cubicBezTo>
                      <a:pt x="164592" y="0"/>
                      <a:pt x="212027" y="47434"/>
                      <a:pt x="212027" y="10601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7111918" y="168706"/>
                <a:ext cx="163551" cy="854992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509682" extrusionOk="0">
                    <a:moveTo>
                      <a:pt x="97497" y="509683"/>
                    </a:moveTo>
                    <a:lnTo>
                      <a:pt x="89877" y="0"/>
                    </a:lnTo>
                    <a:cubicBezTo>
                      <a:pt x="89877" y="0"/>
                      <a:pt x="-95098" y="215836"/>
                      <a:pt x="65684" y="509683"/>
                    </a:cubicBezTo>
                    <a:lnTo>
                      <a:pt x="97497" y="50968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6360849" y="1136299"/>
                <a:ext cx="882155" cy="636138"/>
              </a:xfrm>
              <a:custGeom>
                <a:avLst/>
                <a:gdLst/>
                <a:ahLst/>
                <a:cxnLst/>
                <a:rect l="l" t="t" r="r" b="b"/>
                <a:pathLst>
                  <a:path w="525875" h="379218" extrusionOk="0">
                    <a:moveTo>
                      <a:pt x="498253" y="0"/>
                    </a:moveTo>
                    <a:lnTo>
                      <a:pt x="0" y="375190"/>
                    </a:lnTo>
                    <a:cubicBezTo>
                      <a:pt x="0" y="375190"/>
                      <a:pt x="374142" y="441293"/>
                      <a:pt x="525875" y="38005"/>
                    </a:cubicBezTo>
                    <a:lnTo>
                      <a:pt x="4983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7331786" y="1145564"/>
                <a:ext cx="880079" cy="631138"/>
              </a:xfrm>
              <a:custGeom>
                <a:avLst/>
                <a:gdLst/>
                <a:ahLst/>
                <a:cxnLst/>
                <a:rect l="l" t="t" r="r" b="b"/>
                <a:pathLst>
                  <a:path w="524637" h="376237" extrusionOk="0">
                    <a:moveTo>
                      <a:pt x="18574" y="0"/>
                    </a:moveTo>
                    <a:lnTo>
                      <a:pt x="524637" y="376238"/>
                    </a:lnTo>
                    <a:cubicBezTo>
                      <a:pt x="524637" y="376238"/>
                      <a:pt x="199930" y="369189"/>
                      <a:pt x="0" y="25718"/>
                    </a:cubicBezTo>
                    <a:lnTo>
                      <a:pt x="186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 rot="-2700000">
                <a:off x="7142252" y="989564"/>
                <a:ext cx="241221" cy="241221"/>
              </a:xfrm>
              <a:custGeom>
                <a:avLst/>
                <a:gdLst/>
                <a:ahLst/>
                <a:cxnLst/>
                <a:rect l="l" t="t" r="r" b="b"/>
                <a:pathLst>
                  <a:path w="143637" h="143637" extrusionOk="0">
                    <a:moveTo>
                      <a:pt x="143637" y="71819"/>
                    </a:moveTo>
                    <a:cubicBezTo>
                      <a:pt x="143637" y="111483"/>
                      <a:pt x="111483" y="143637"/>
                      <a:pt x="71819" y="143637"/>
                    </a:cubicBezTo>
                    <a:cubicBezTo>
                      <a:pt x="32154" y="143637"/>
                      <a:pt x="0" y="111483"/>
                      <a:pt x="0" y="71819"/>
                    </a:cubicBezTo>
                    <a:cubicBezTo>
                      <a:pt x="0" y="32154"/>
                      <a:pt x="32154" y="0"/>
                      <a:pt x="71819" y="0"/>
                    </a:cubicBezTo>
                    <a:cubicBezTo>
                      <a:pt x="111483" y="0"/>
                      <a:pt x="143637" y="32154"/>
                      <a:pt x="143637" y="718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7570888" y="1111383"/>
                <a:ext cx="389388" cy="6230"/>
              </a:xfrm>
              <a:custGeom>
                <a:avLst/>
                <a:gdLst/>
                <a:ahLst/>
                <a:cxnLst/>
                <a:rect l="l" t="t" r="r" b="b"/>
                <a:pathLst>
                  <a:path w="232124" h="3714" extrusionOk="0">
                    <a:moveTo>
                      <a:pt x="0" y="3715"/>
                    </a:moveTo>
                    <a:lnTo>
                      <a:pt x="232124" y="0"/>
                    </a:ln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rgbClr val="E2BA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Google Shape;321;p30"/>
            <p:cNvGrpSpPr/>
            <p:nvPr/>
          </p:nvGrpSpPr>
          <p:grpSpPr>
            <a:xfrm>
              <a:off x="5072276" y="3196501"/>
              <a:ext cx="3343297" cy="3383354"/>
              <a:chOff x="6626613" y="1634447"/>
              <a:chExt cx="2845601" cy="2879695"/>
            </a:xfrm>
          </p:grpSpPr>
          <p:sp>
            <p:nvSpPr>
              <p:cNvPr id="322" name="Google Shape;322;p30"/>
              <p:cNvSpPr/>
              <p:nvPr/>
            </p:nvSpPr>
            <p:spPr>
              <a:xfrm>
                <a:off x="6626613" y="1634663"/>
                <a:ext cx="2836506" cy="2879479"/>
              </a:xfrm>
              <a:custGeom>
                <a:avLst/>
                <a:gdLst/>
                <a:ahLst/>
                <a:cxnLst/>
                <a:rect l="l" t="t" r="r" b="b"/>
                <a:pathLst>
                  <a:path w="2836506" h="2879479" extrusionOk="0">
                    <a:moveTo>
                      <a:pt x="2821995" y="1629920"/>
                    </a:moveTo>
                    <a:cubicBezTo>
                      <a:pt x="2811994" y="1700786"/>
                      <a:pt x="2796563" y="1771937"/>
                      <a:pt x="2775513" y="1842708"/>
                    </a:cubicBezTo>
                    <a:cubicBezTo>
                      <a:pt x="2768369" y="1866806"/>
                      <a:pt x="2760559" y="1890619"/>
                      <a:pt x="2752272" y="1914146"/>
                    </a:cubicBezTo>
                    <a:cubicBezTo>
                      <a:pt x="2733698" y="1967009"/>
                      <a:pt x="2712267" y="2018159"/>
                      <a:pt x="2688264" y="2067498"/>
                    </a:cubicBezTo>
                    <a:cubicBezTo>
                      <a:pt x="2554533" y="2343152"/>
                      <a:pt x="2341078" y="2561941"/>
                      <a:pt x="2086284" y="2702625"/>
                    </a:cubicBezTo>
                    <a:cubicBezTo>
                      <a:pt x="1900927" y="2804924"/>
                      <a:pt x="1693568" y="2866074"/>
                      <a:pt x="1479065" y="2877504"/>
                    </a:cubicBezTo>
                    <a:cubicBezTo>
                      <a:pt x="1323903" y="2885791"/>
                      <a:pt x="1165026" y="2868170"/>
                      <a:pt x="1007959" y="2821497"/>
                    </a:cubicBezTo>
                    <a:cubicBezTo>
                      <a:pt x="817649" y="2765014"/>
                      <a:pt x="648295" y="2671383"/>
                      <a:pt x="505324" y="2550511"/>
                    </a:cubicBezTo>
                    <a:cubicBezTo>
                      <a:pt x="348257" y="2417828"/>
                      <a:pt x="222908" y="2252474"/>
                      <a:pt x="136421" y="2067498"/>
                    </a:cubicBezTo>
                    <a:cubicBezTo>
                      <a:pt x="-453" y="1775366"/>
                      <a:pt x="-40363" y="1434657"/>
                      <a:pt x="44314" y="1097758"/>
                    </a:cubicBezTo>
                    <a:cubicBezTo>
                      <a:pt x="49363" y="1077374"/>
                      <a:pt x="54982" y="1057086"/>
                      <a:pt x="60983" y="1036798"/>
                    </a:cubicBezTo>
                    <a:cubicBezTo>
                      <a:pt x="78319" y="978219"/>
                      <a:pt x="99083" y="921450"/>
                      <a:pt x="122896" y="866872"/>
                    </a:cubicBezTo>
                    <a:cubicBezTo>
                      <a:pt x="157281" y="787814"/>
                      <a:pt x="198143" y="713043"/>
                      <a:pt x="244720" y="643130"/>
                    </a:cubicBezTo>
                    <a:lnTo>
                      <a:pt x="244720" y="643130"/>
                    </a:lnTo>
                    <a:cubicBezTo>
                      <a:pt x="390072" y="423864"/>
                      <a:pt x="590287" y="251747"/>
                      <a:pt x="819554" y="141067"/>
                    </a:cubicBezTo>
                    <a:cubicBezTo>
                      <a:pt x="830794" y="135638"/>
                      <a:pt x="842128" y="130304"/>
                      <a:pt x="853558" y="125160"/>
                    </a:cubicBezTo>
                    <a:cubicBezTo>
                      <a:pt x="992147" y="62581"/>
                      <a:pt x="1140737" y="22100"/>
                      <a:pt x="1293804" y="6860"/>
                    </a:cubicBezTo>
                    <a:cubicBezTo>
                      <a:pt x="1355526" y="668"/>
                      <a:pt x="1418010" y="-1332"/>
                      <a:pt x="1480970" y="859"/>
                    </a:cubicBezTo>
                    <a:cubicBezTo>
                      <a:pt x="1489257" y="1145"/>
                      <a:pt x="1497448" y="1526"/>
                      <a:pt x="1505735" y="2002"/>
                    </a:cubicBezTo>
                    <a:cubicBezTo>
                      <a:pt x="1513641" y="2383"/>
                      <a:pt x="1521547" y="2859"/>
                      <a:pt x="1529548" y="3431"/>
                    </a:cubicBezTo>
                    <a:cubicBezTo>
                      <a:pt x="1537453" y="4002"/>
                      <a:pt x="1545359" y="4669"/>
                      <a:pt x="1553265" y="5336"/>
                    </a:cubicBezTo>
                    <a:cubicBezTo>
                      <a:pt x="1562504" y="6193"/>
                      <a:pt x="1571648" y="7050"/>
                      <a:pt x="1580887" y="8098"/>
                    </a:cubicBezTo>
                    <a:cubicBezTo>
                      <a:pt x="1584412" y="8479"/>
                      <a:pt x="1587936" y="8860"/>
                      <a:pt x="1591556" y="9336"/>
                    </a:cubicBezTo>
                    <a:cubicBezTo>
                      <a:pt x="1595175" y="9717"/>
                      <a:pt x="1598794" y="10098"/>
                      <a:pt x="1602319" y="10574"/>
                    </a:cubicBezTo>
                    <a:cubicBezTo>
                      <a:pt x="1605938" y="11051"/>
                      <a:pt x="1609558" y="11527"/>
                      <a:pt x="1613177" y="12003"/>
                    </a:cubicBezTo>
                    <a:cubicBezTo>
                      <a:pt x="1615940" y="12289"/>
                      <a:pt x="1618606" y="12670"/>
                      <a:pt x="1621273" y="13146"/>
                    </a:cubicBezTo>
                    <a:cubicBezTo>
                      <a:pt x="1628036" y="14003"/>
                      <a:pt x="1634704" y="14956"/>
                      <a:pt x="1641371" y="16099"/>
                    </a:cubicBezTo>
                    <a:cubicBezTo>
                      <a:pt x="1642514" y="16194"/>
                      <a:pt x="1643752" y="16385"/>
                      <a:pt x="1644895" y="16575"/>
                    </a:cubicBezTo>
                    <a:cubicBezTo>
                      <a:pt x="1646229" y="16766"/>
                      <a:pt x="1647562" y="16956"/>
                      <a:pt x="1648896" y="17242"/>
                    </a:cubicBezTo>
                    <a:cubicBezTo>
                      <a:pt x="1653277" y="17909"/>
                      <a:pt x="1657754" y="18575"/>
                      <a:pt x="1662136" y="19337"/>
                    </a:cubicBezTo>
                    <a:cubicBezTo>
                      <a:pt x="1667946" y="20290"/>
                      <a:pt x="1673756" y="21338"/>
                      <a:pt x="1679566" y="22385"/>
                    </a:cubicBezTo>
                    <a:cubicBezTo>
                      <a:pt x="1685758" y="23528"/>
                      <a:pt x="1692044" y="24671"/>
                      <a:pt x="1698236" y="25910"/>
                    </a:cubicBezTo>
                    <a:cubicBezTo>
                      <a:pt x="1704427" y="27148"/>
                      <a:pt x="1710618" y="28386"/>
                      <a:pt x="1716809" y="29720"/>
                    </a:cubicBezTo>
                    <a:cubicBezTo>
                      <a:pt x="1723096" y="31053"/>
                      <a:pt x="1729287" y="32387"/>
                      <a:pt x="1735478" y="33720"/>
                    </a:cubicBezTo>
                    <a:cubicBezTo>
                      <a:pt x="1741765" y="35149"/>
                      <a:pt x="1747956" y="36578"/>
                      <a:pt x="1754147" y="38006"/>
                    </a:cubicBezTo>
                    <a:cubicBezTo>
                      <a:pt x="1766720" y="41054"/>
                      <a:pt x="1779293" y="44293"/>
                      <a:pt x="1791866" y="47627"/>
                    </a:cubicBezTo>
                    <a:cubicBezTo>
                      <a:pt x="1804153" y="50960"/>
                      <a:pt x="1816345" y="54389"/>
                      <a:pt x="1828537" y="57914"/>
                    </a:cubicBezTo>
                    <a:cubicBezTo>
                      <a:pt x="1828919" y="58104"/>
                      <a:pt x="1829299" y="58199"/>
                      <a:pt x="1829681" y="58295"/>
                    </a:cubicBezTo>
                    <a:cubicBezTo>
                      <a:pt x="1838253" y="60866"/>
                      <a:pt x="1846825" y="63438"/>
                      <a:pt x="1855303" y="66200"/>
                    </a:cubicBezTo>
                    <a:cubicBezTo>
                      <a:pt x="1861303" y="68105"/>
                      <a:pt x="1867304" y="70010"/>
                      <a:pt x="1873210" y="72011"/>
                    </a:cubicBezTo>
                    <a:cubicBezTo>
                      <a:pt x="1876829" y="73154"/>
                      <a:pt x="1880353" y="74392"/>
                      <a:pt x="1883878" y="75535"/>
                    </a:cubicBezTo>
                    <a:cubicBezTo>
                      <a:pt x="1891879" y="78297"/>
                      <a:pt x="1899785" y="81155"/>
                      <a:pt x="1907595" y="83917"/>
                    </a:cubicBezTo>
                    <a:cubicBezTo>
                      <a:pt x="1907786" y="83917"/>
                      <a:pt x="1907976" y="84012"/>
                      <a:pt x="1908166" y="84107"/>
                    </a:cubicBezTo>
                    <a:cubicBezTo>
                      <a:pt x="1916834" y="87346"/>
                      <a:pt x="1925502" y="90584"/>
                      <a:pt x="1934074" y="93823"/>
                    </a:cubicBezTo>
                    <a:cubicBezTo>
                      <a:pt x="2143053" y="174404"/>
                      <a:pt x="2323075" y="301277"/>
                      <a:pt x="2466046" y="459488"/>
                    </a:cubicBezTo>
                    <a:cubicBezTo>
                      <a:pt x="2487953" y="483681"/>
                      <a:pt x="2509004" y="508541"/>
                      <a:pt x="2529101" y="534164"/>
                    </a:cubicBezTo>
                    <a:cubicBezTo>
                      <a:pt x="2635876" y="669895"/>
                      <a:pt x="2717601" y="824771"/>
                      <a:pt x="2769703" y="990697"/>
                    </a:cubicBezTo>
                    <a:cubicBezTo>
                      <a:pt x="2833234" y="1192341"/>
                      <a:pt x="2853237" y="1410273"/>
                      <a:pt x="2821995" y="16299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7138523" y="2791286"/>
                <a:ext cx="1130" cy="390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3905" extrusionOk="0">
                    <a:moveTo>
                      <a:pt x="83" y="0"/>
                    </a:moveTo>
                    <a:cubicBezTo>
                      <a:pt x="464" y="1333"/>
                      <a:pt x="750" y="2572"/>
                      <a:pt x="1131" y="3905"/>
                    </a:cubicBezTo>
                    <a:cubicBezTo>
                      <a:pt x="274" y="2096"/>
                      <a:pt x="-203" y="762"/>
                      <a:pt x="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6871197" y="1773540"/>
                <a:ext cx="1110607" cy="1287494"/>
              </a:xfrm>
              <a:custGeom>
                <a:avLst/>
                <a:gdLst/>
                <a:ahLst/>
                <a:cxnLst/>
                <a:rect l="l" t="t" r="r" b="b"/>
                <a:pathLst>
                  <a:path w="1110607" h="1287494" extrusionOk="0">
                    <a:moveTo>
                      <a:pt x="1064652" y="671132"/>
                    </a:moveTo>
                    <a:cubicBezTo>
                      <a:pt x="1020456" y="701421"/>
                      <a:pt x="960734" y="698659"/>
                      <a:pt x="911490" y="678752"/>
                    </a:cubicBezTo>
                    <a:cubicBezTo>
                      <a:pt x="892154" y="670941"/>
                      <a:pt x="873485" y="660654"/>
                      <a:pt x="852911" y="657320"/>
                    </a:cubicBezTo>
                    <a:cubicBezTo>
                      <a:pt x="832337" y="653987"/>
                      <a:pt x="807667" y="654272"/>
                      <a:pt x="805286" y="675227"/>
                    </a:cubicBezTo>
                    <a:cubicBezTo>
                      <a:pt x="801666" y="705993"/>
                      <a:pt x="789474" y="739426"/>
                      <a:pt x="761661" y="752475"/>
                    </a:cubicBezTo>
                    <a:cubicBezTo>
                      <a:pt x="736420" y="764286"/>
                      <a:pt x="705750" y="755809"/>
                      <a:pt x="680318" y="767144"/>
                    </a:cubicBezTo>
                    <a:cubicBezTo>
                      <a:pt x="650409" y="780479"/>
                      <a:pt x="623930" y="808292"/>
                      <a:pt x="620215" y="841058"/>
                    </a:cubicBezTo>
                    <a:cubicBezTo>
                      <a:pt x="630312" y="864489"/>
                      <a:pt x="640122" y="888778"/>
                      <a:pt x="640789" y="914400"/>
                    </a:cubicBezTo>
                    <a:cubicBezTo>
                      <a:pt x="641456" y="940022"/>
                      <a:pt x="630883" y="967550"/>
                      <a:pt x="608785" y="980218"/>
                    </a:cubicBezTo>
                    <a:cubicBezTo>
                      <a:pt x="590973" y="990219"/>
                      <a:pt x="568971" y="989171"/>
                      <a:pt x="549540" y="983266"/>
                    </a:cubicBezTo>
                    <a:cubicBezTo>
                      <a:pt x="537824" y="979646"/>
                      <a:pt x="526489" y="974312"/>
                      <a:pt x="517440" y="965930"/>
                    </a:cubicBezTo>
                    <a:cubicBezTo>
                      <a:pt x="487627" y="938022"/>
                      <a:pt x="493056" y="887063"/>
                      <a:pt x="468291" y="854488"/>
                    </a:cubicBezTo>
                    <a:cubicBezTo>
                      <a:pt x="457718" y="840581"/>
                      <a:pt x="442383" y="831056"/>
                      <a:pt x="426191" y="824675"/>
                    </a:cubicBezTo>
                    <a:cubicBezTo>
                      <a:pt x="403140" y="815626"/>
                      <a:pt x="375518" y="812768"/>
                      <a:pt x="354563" y="826294"/>
                    </a:cubicBezTo>
                    <a:cubicBezTo>
                      <a:pt x="333608" y="839819"/>
                      <a:pt x="325702" y="873919"/>
                      <a:pt x="344276" y="890397"/>
                    </a:cubicBezTo>
                    <a:cubicBezTo>
                      <a:pt x="366374" y="910019"/>
                      <a:pt x="404093" y="892493"/>
                      <a:pt x="429239" y="908114"/>
                    </a:cubicBezTo>
                    <a:cubicBezTo>
                      <a:pt x="447336" y="919353"/>
                      <a:pt x="452194" y="944975"/>
                      <a:pt x="445812" y="965549"/>
                    </a:cubicBezTo>
                    <a:cubicBezTo>
                      <a:pt x="439335" y="986123"/>
                      <a:pt x="424286" y="1002697"/>
                      <a:pt x="409141" y="1017937"/>
                    </a:cubicBezTo>
                    <a:cubicBezTo>
                      <a:pt x="433144" y="1016508"/>
                      <a:pt x="454290" y="1042988"/>
                      <a:pt x="447813" y="1066419"/>
                    </a:cubicBezTo>
                    <a:cubicBezTo>
                      <a:pt x="444669" y="1077944"/>
                      <a:pt x="436478" y="1087279"/>
                      <a:pt x="431525" y="1098137"/>
                    </a:cubicBezTo>
                    <a:cubicBezTo>
                      <a:pt x="426572" y="1108996"/>
                      <a:pt x="420762" y="1113758"/>
                      <a:pt x="430287" y="1120712"/>
                    </a:cubicBezTo>
                    <a:cubicBezTo>
                      <a:pt x="424095" y="1126808"/>
                      <a:pt x="432191" y="1137666"/>
                      <a:pt x="440764" y="1138619"/>
                    </a:cubicBezTo>
                    <a:cubicBezTo>
                      <a:pt x="449337" y="1139666"/>
                      <a:pt x="458004" y="1135856"/>
                      <a:pt x="466577" y="1137095"/>
                    </a:cubicBezTo>
                    <a:cubicBezTo>
                      <a:pt x="484198" y="1139857"/>
                      <a:pt x="491342" y="1161098"/>
                      <a:pt x="494676" y="1178814"/>
                    </a:cubicBezTo>
                    <a:cubicBezTo>
                      <a:pt x="495247" y="1182053"/>
                      <a:pt x="495914" y="1185291"/>
                      <a:pt x="496485" y="1188530"/>
                    </a:cubicBezTo>
                    <a:cubicBezTo>
                      <a:pt x="502010" y="1218343"/>
                      <a:pt x="506963" y="1248347"/>
                      <a:pt x="511249" y="1278446"/>
                    </a:cubicBezTo>
                    <a:cubicBezTo>
                      <a:pt x="507153" y="1278922"/>
                      <a:pt x="495342" y="1287113"/>
                      <a:pt x="491247" y="1287494"/>
                    </a:cubicBezTo>
                    <a:cubicBezTo>
                      <a:pt x="486198" y="1266920"/>
                      <a:pt x="481150" y="1246251"/>
                      <a:pt x="476197" y="1225582"/>
                    </a:cubicBezTo>
                    <a:cubicBezTo>
                      <a:pt x="474578" y="1219200"/>
                      <a:pt x="472959" y="1212533"/>
                      <a:pt x="469911" y="1206818"/>
                    </a:cubicBezTo>
                    <a:cubicBezTo>
                      <a:pt x="468672" y="1204627"/>
                      <a:pt x="467243" y="1202531"/>
                      <a:pt x="465624" y="1200626"/>
                    </a:cubicBezTo>
                    <a:cubicBezTo>
                      <a:pt x="459624" y="1193864"/>
                      <a:pt x="451813" y="1188815"/>
                      <a:pt x="445146" y="1195007"/>
                    </a:cubicBezTo>
                    <a:cubicBezTo>
                      <a:pt x="431430" y="1207675"/>
                      <a:pt x="408284" y="1203103"/>
                      <a:pt x="394758" y="1190339"/>
                    </a:cubicBezTo>
                    <a:cubicBezTo>
                      <a:pt x="381328" y="1177576"/>
                      <a:pt x="375041" y="1159097"/>
                      <a:pt x="368946" y="1141381"/>
                    </a:cubicBezTo>
                    <a:cubicBezTo>
                      <a:pt x="362850" y="1123760"/>
                      <a:pt x="355896" y="1105281"/>
                      <a:pt x="341704" y="1093375"/>
                    </a:cubicBezTo>
                    <a:cubicBezTo>
                      <a:pt x="325607" y="1079849"/>
                      <a:pt x="302556" y="1076706"/>
                      <a:pt x="287697" y="1061847"/>
                    </a:cubicBezTo>
                    <a:cubicBezTo>
                      <a:pt x="277125" y="1051179"/>
                      <a:pt x="272362" y="1036225"/>
                      <a:pt x="268457" y="1021652"/>
                    </a:cubicBezTo>
                    <a:cubicBezTo>
                      <a:pt x="271219" y="1027271"/>
                      <a:pt x="278458" y="1036892"/>
                      <a:pt x="280839" y="1042225"/>
                    </a:cubicBezTo>
                    <a:cubicBezTo>
                      <a:pt x="274648" y="1014889"/>
                      <a:pt x="252741" y="991838"/>
                      <a:pt x="225880" y="984885"/>
                    </a:cubicBezTo>
                    <a:cubicBezTo>
                      <a:pt x="213117" y="981551"/>
                      <a:pt x="199401" y="981551"/>
                      <a:pt x="187209" y="976408"/>
                    </a:cubicBezTo>
                    <a:cubicBezTo>
                      <a:pt x="165587" y="967454"/>
                      <a:pt x="153014" y="943737"/>
                      <a:pt x="149585" y="920306"/>
                    </a:cubicBezTo>
                    <a:cubicBezTo>
                      <a:pt x="146156" y="896874"/>
                      <a:pt x="150156" y="873062"/>
                      <a:pt x="152633" y="849440"/>
                    </a:cubicBezTo>
                    <a:cubicBezTo>
                      <a:pt x="158062" y="797719"/>
                      <a:pt x="155871" y="745236"/>
                      <a:pt x="146156" y="694277"/>
                    </a:cubicBezTo>
                    <a:cubicBezTo>
                      <a:pt x="141203" y="668179"/>
                      <a:pt x="125106" y="636080"/>
                      <a:pt x="99198" y="641033"/>
                    </a:cubicBezTo>
                    <a:cubicBezTo>
                      <a:pt x="87196" y="675799"/>
                      <a:pt x="97483" y="713613"/>
                      <a:pt x="103484" y="749713"/>
                    </a:cubicBezTo>
                    <a:cubicBezTo>
                      <a:pt x="109485" y="785908"/>
                      <a:pt x="108913" y="828294"/>
                      <a:pt x="81957" y="853059"/>
                    </a:cubicBezTo>
                    <a:cubicBezTo>
                      <a:pt x="59097" y="848487"/>
                      <a:pt x="44334" y="824865"/>
                      <a:pt x="40619" y="801624"/>
                    </a:cubicBezTo>
                    <a:cubicBezTo>
                      <a:pt x="36999" y="778383"/>
                      <a:pt x="41762" y="754666"/>
                      <a:pt x="43762" y="731139"/>
                    </a:cubicBezTo>
                    <a:cubicBezTo>
                      <a:pt x="46810" y="693134"/>
                      <a:pt x="42333" y="654558"/>
                      <a:pt x="30618" y="618363"/>
                    </a:cubicBezTo>
                    <a:cubicBezTo>
                      <a:pt x="18426" y="580644"/>
                      <a:pt x="-1863" y="543401"/>
                      <a:pt x="138" y="504254"/>
                    </a:cubicBezTo>
                    <a:lnTo>
                      <a:pt x="138" y="504254"/>
                    </a:lnTo>
                    <a:cubicBezTo>
                      <a:pt x="233" y="501301"/>
                      <a:pt x="519" y="498443"/>
                      <a:pt x="900" y="495586"/>
                    </a:cubicBezTo>
                    <a:cubicBezTo>
                      <a:pt x="1185" y="493490"/>
                      <a:pt x="1471" y="491490"/>
                      <a:pt x="1947" y="489490"/>
                    </a:cubicBezTo>
                    <a:cubicBezTo>
                      <a:pt x="147680" y="275844"/>
                      <a:pt x="346181" y="108204"/>
                      <a:pt x="572876" y="0"/>
                    </a:cubicBezTo>
                    <a:cubicBezTo>
                      <a:pt x="573543" y="667"/>
                      <a:pt x="574305" y="1429"/>
                      <a:pt x="574971" y="2191"/>
                    </a:cubicBezTo>
                    <a:cubicBezTo>
                      <a:pt x="581067" y="8763"/>
                      <a:pt x="586306" y="16383"/>
                      <a:pt x="593926" y="21145"/>
                    </a:cubicBezTo>
                    <a:cubicBezTo>
                      <a:pt x="604404" y="27527"/>
                      <a:pt x="617358" y="27241"/>
                      <a:pt x="629264" y="30004"/>
                    </a:cubicBezTo>
                    <a:cubicBezTo>
                      <a:pt x="661363" y="37243"/>
                      <a:pt x="685842" y="70009"/>
                      <a:pt x="683175" y="103251"/>
                    </a:cubicBezTo>
                    <a:cubicBezTo>
                      <a:pt x="680508" y="136398"/>
                      <a:pt x="650314" y="165354"/>
                      <a:pt x="617453" y="165640"/>
                    </a:cubicBezTo>
                    <a:cubicBezTo>
                      <a:pt x="609738" y="165640"/>
                      <a:pt x="602118" y="164402"/>
                      <a:pt x="594498" y="164973"/>
                    </a:cubicBezTo>
                    <a:cubicBezTo>
                      <a:pt x="565827" y="167450"/>
                      <a:pt x="546111" y="196691"/>
                      <a:pt x="539824" y="225076"/>
                    </a:cubicBezTo>
                    <a:cubicBezTo>
                      <a:pt x="535443" y="244792"/>
                      <a:pt x="536490" y="268224"/>
                      <a:pt x="551540" y="281273"/>
                    </a:cubicBezTo>
                    <a:cubicBezTo>
                      <a:pt x="564589" y="292703"/>
                      <a:pt x="584592" y="293180"/>
                      <a:pt x="597260" y="304991"/>
                    </a:cubicBezTo>
                    <a:cubicBezTo>
                      <a:pt x="609452" y="316421"/>
                      <a:pt x="611262" y="334899"/>
                      <a:pt x="615738" y="351187"/>
                    </a:cubicBezTo>
                    <a:cubicBezTo>
                      <a:pt x="620120" y="367475"/>
                      <a:pt x="631645" y="380714"/>
                      <a:pt x="648314" y="379476"/>
                    </a:cubicBezTo>
                    <a:cubicBezTo>
                      <a:pt x="640027" y="395669"/>
                      <a:pt x="634026" y="413004"/>
                      <a:pt x="630502" y="430816"/>
                    </a:cubicBezTo>
                    <a:cubicBezTo>
                      <a:pt x="626692" y="450152"/>
                      <a:pt x="628788" y="475202"/>
                      <a:pt x="646790" y="482537"/>
                    </a:cubicBezTo>
                    <a:cubicBezTo>
                      <a:pt x="661554" y="488633"/>
                      <a:pt x="679080" y="477583"/>
                      <a:pt x="685366" y="462629"/>
                    </a:cubicBezTo>
                    <a:cubicBezTo>
                      <a:pt x="691653" y="447675"/>
                      <a:pt x="689176" y="430625"/>
                      <a:pt x="684890" y="415100"/>
                    </a:cubicBezTo>
                    <a:cubicBezTo>
                      <a:pt x="682890" y="407670"/>
                      <a:pt x="681080" y="398335"/>
                      <a:pt x="686985" y="393478"/>
                    </a:cubicBezTo>
                    <a:cubicBezTo>
                      <a:pt x="690700" y="390335"/>
                      <a:pt x="696129" y="390525"/>
                      <a:pt x="700225" y="387858"/>
                    </a:cubicBezTo>
                    <a:cubicBezTo>
                      <a:pt x="710322" y="381286"/>
                      <a:pt x="704226" y="365760"/>
                      <a:pt x="698511" y="355092"/>
                    </a:cubicBezTo>
                    <a:cubicBezTo>
                      <a:pt x="691462" y="341948"/>
                      <a:pt x="686604" y="326803"/>
                      <a:pt x="689557" y="312039"/>
                    </a:cubicBezTo>
                    <a:cubicBezTo>
                      <a:pt x="692510" y="297371"/>
                      <a:pt x="703654" y="280035"/>
                      <a:pt x="718513" y="280607"/>
                    </a:cubicBezTo>
                    <a:cubicBezTo>
                      <a:pt x="712227" y="256413"/>
                      <a:pt x="724038" y="228695"/>
                      <a:pt x="745659" y="216408"/>
                    </a:cubicBezTo>
                    <a:cubicBezTo>
                      <a:pt x="778330" y="197930"/>
                      <a:pt x="820335" y="216694"/>
                      <a:pt x="845481" y="244316"/>
                    </a:cubicBezTo>
                    <a:cubicBezTo>
                      <a:pt x="860340" y="260699"/>
                      <a:pt x="881676" y="274415"/>
                      <a:pt x="883200" y="296609"/>
                    </a:cubicBezTo>
                    <a:cubicBezTo>
                      <a:pt x="907203" y="280702"/>
                      <a:pt x="941493" y="286512"/>
                      <a:pt x="961877" y="306515"/>
                    </a:cubicBezTo>
                    <a:cubicBezTo>
                      <a:pt x="982356" y="326612"/>
                      <a:pt x="989595" y="358045"/>
                      <a:pt x="984356" y="386525"/>
                    </a:cubicBezTo>
                    <a:cubicBezTo>
                      <a:pt x="981975" y="399764"/>
                      <a:pt x="977021" y="412909"/>
                      <a:pt x="977688" y="426339"/>
                    </a:cubicBezTo>
                    <a:cubicBezTo>
                      <a:pt x="979022" y="453485"/>
                      <a:pt x="1002167" y="474059"/>
                      <a:pt x="1025504" y="487204"/>
                    </a:cubicBezTo>
                    <a:cubicBezTo>
                      <a:pt x="1048935" y="500444"/>
                      <a:pt x="1075224" y="510350"/>
                      <a:pt x="1092655" y="530923"/>
                    </a:cubicBezTo>
                    <a:cubicBezTo>
                      <a:pt x="1127136" y="571691"/>
                      <a:pt x="1108752" y="640937"/>
                      <a:pt x="1064652" y="671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7097146" y="2919943"/>
                <a:ext cx="761238" cy="1181705"/>
              </a:xfrm>
              <a:custGeom>
                <a:avLst/>
                <a:gdLst/>
                <a:ahLst/>
                <a:cxnLst/>
                <a:rect l="l" t="t" r="r" b="b"/>
                <a:pathLst>
                  <a:path w="761238" h="1181705" extrusionOk="0">
                    <a:moveTo>
                      <a:pt x="366072" y="787"/>
                    </a:moveTo>
                    <a:cubicBezTo>
                      <a:pt x="351975" y="19361"/>
                      <a:pt x="327210" y="28981"/>
                      <a:pt x="304541" y="24599"/>
                    </a:cubicBezTo>
                    <a:cubicBezTo>
                      <a:pt x="304350" y="35363"/>
                      <a:pt x="291396" y="40697"/>
                      <a:pt x="280728" y="41459"/>
                    </a:cubicBezTo>
                    <a:cubicBezTo>
                      <a:pt x="270060" y="42221"/>
                      <a:pt x="257773" y="41840"/>
                      <a:pt x="250915" y="50126"/>
                    </a:cubicBezTo>
                    <a:cubicBezTo>
                      <a:pt x="248343" y="53270"/>
                      <a:pt x="247010" y="57270"/>
                      <a:pt x="244248" y="60128"/>
                    </a:cubicBezTo>
                    <a:cubicBezTo>
                      <a:pt x="239104" y="65462"/>
                      <a:pt x="230817" y="65747"/>
                      <a:pt x="224150" y="68891"/>
                    </a:cubicBezTo>
                    <a:cubicBezTo>
                      <a:pt x="204909" y="77844"/>
                      <a:pt x="204814" y="104800"/>
                      <a:pt x="204814" y="126136"/>
                    </a:cubicBezTo>
                    <a:cubicBezTo>
                      <a:pt x="204814" y="131375"/>
                      <a:pt x="204624" y="136804"/>
                      <a:pt x="202814" y="141757"/>
                    </a:cubicBezTo>
                    <a:cubicBezTo>
                      <a:pt x="198051" y="154520"/>
                      <a:pt x="183764" y="160902"/>
                      <a:pt x="170429" y="162712"/>
                    </a:cubicBezTo>
                    <a:cubicBezTo>
                      <a:pt x="157094" y="164522"/>
                      <a:pt x="143283" y="163284"/>
                      <a:pt x="130329" y="166998"/>
                    </a:cubicBezTo>
                    <a:cubicBezTo>
                      <a:pt x="117375" y="170713"/>
                      <a:pt x="104802" y="181857"/>
                      <a:pt x="105659" y="195383"/>
                    </a:cubicBezTo>
                    <a:cubicBezTo>
                      <a:pt x="87752" y="208718"/>
                      <a:pt x="80322" y="236054"/>
                      <a:pt x="83656" y="258152"/>
                    </a:cubicBezTo>
                    <a:cubicBezTo>
                      <a:pt x="86323" y="275869"/>
                      <a:pt x="96515" y="291585"/>
                      <a:pt x="100325" y="309111"/>
                    </a:cubicBezTo>
                    <a:cubicBezTo>
                      <a:pt x="109755" y="352355"/>
                      <a:pt x="80322" y="402551"/>
                      <a:pt x="104135" y="439604"/>
                    </a:cubicBezTo>
                    <a:cubicBezTo>
                      <a:pt x="119661" y="463702"/>
                      <a:pt x="152236" y="471322"/>
                      <a:pt x="169476" y="494087"/>
                    </a:cubicBezTo>
                    <a:cubicBezTo>
                      <a:pt x="190908" y="522376"/>
                      <a:pt x="181002" y="565619"/>
                      <a:pt x="156903" y="591909"/>
                    </a:cubicBezTo>
                    <a:cubicBezTo>
                      <a:pt x="146902" y="602767"/>
                      <a:pt x="134805" y="611720"/>
                      <a:pt x="126804" y="624103"/>
                    </a:cubicBezTo>
                    <a:cubicBezTo>
                      <a:pt x="118803" y="636485"/>
                      <a:pt x="116041" y="654202"/>
                      <a:pt x="125566" y="665251"/>
                    </a:cubicBezTo>
                    <a:cubicBezTo>
                      <a:pt x="101754" y="683634"/>
                      <a:pt x="79560" y="705447"/>
                      <a:pt x="71559" y="734593"/>
                    </a:cubicBezTo>
                    <a:cubicBezTo>
                      <a:pt x="64892" y="758786"/>
                      <a:pt x="64797" y="784218"/>
                      <a:pt x="59367" y="808697"/>
                    </a:cubicBezTo>
                    <a:cubicBezTo>
                      <a:pt x="51652" y="842988"/>
                      <a:pt x="33840" y="874039"/>
                      <a:pt x="20886" y="906710"/>
                    </a:cubicBezTo>
                    <a:cubicBezTo>
                      <a:pt x="2217" y="954144"/>
                      <a:pt x="-5879" y="1006722"/>
                      <a:pt x="4694" y="1056443"/>
                    </a:cubicBezTo>
                    <a:cubicBezTo>
                      <a:pt x="15267" y="1106163"/>
                      <a:pt x="46032" y="1152455"/>
                      <a:pt x="90990" y="1175124"/>
                    </a:cubicBezTo>
                    <a:cubicBezTo>
                      <a:pt x="99658" y="1179506"/>
                      <a:pt x="109374" y="1183030"/>
                      <a:pt x="118899" y="1181220"/>
                    </a:cubicBezTo>
                    <a:cubicBezTo>
                      <a:pt x="128424" y="1179410"/>
                      <a:pt x="137187" y="1170267"/>
                      <a:pt x="135663" y="1160646"/>
                    </a:cubicBezTo>
                    <a:cubicBezTo>
                      <a:pt x="110612" y="1158932"/>
                      <a:pt x="90419" y="1137786"/>
                      <a:pt x="81846" y="1113974"/>
                    </a:cubicBezTo>
                    <a:cubicBezTo>
                      <a:pt x="73274" y="1090256"/>
                      <a:pt x="73941" y="1064158"/>
                      <a:pt x="74703" y="1038822"/>
                    </a:cubicBezTo>
                    <a:cubicBezTo>
                      <a:pt x="82799" y="1047203"/>
                      <a:pt x="96705" y="1049394"/>
                      <a:pt x="106992" y="1043774"/>
                    </a:cubicBezTo>
                    <a:cubicBezTo>
                      <a:pt x="117375" y="1038155"/>
                      <a:pt x="123280" y="1025296"/>
                      <a:pt x="120899" y="1013771"/>
                    </a:cubicBezTo>
                    <a:cubicBezTo>
                      <a:pt x="118518" y="1002055"/>
                      <a:pt x="108516" y="990815"/>
                      <a:pt x="112803" y="979576"/>
                    </a:cubicBezTo>
                    <a:cubicBezTo>
                      <a:pt x="117851" y="966431"/>
                      <a:pt x="138139" y="965765"/>
                      <a:pt x="144426" y="953192"/>
                    </a:cubicBezTo>
                    <a:cubicBezTo>
                      <a:pt x="150045" y="941952"/>
                      <a:pt x="141854" y="926331"/>
                      <a:pt x="149855" y="916711"/>
                    </a:cubicBezTo>
                    <a:cubicBezTo>
                      <a:pt x="163952" y="899947"/>
                      <a:pt x="193194" y="932332"/>
                      <a:pt x="210624" y="919188"/>
                    </a:cubicBezTo>
                    <a:cubicBezTo>
                      <a:pt x="218816" y="912996"/>
                      <a:pt x="218340" y="900518"/>
                      <a:pt x="223483" y="891565"/>
                    </a:cubicBezTo>
                    <a:cubicBezTo>
                      <a:pt x="228341" y="883278"/>
                      <a:pt x="237675" y="878897"/>
                      <a:pt x="245295" y="873086"/>
                    </a:cubicBezTo>
                    <a:cubicBezTo>
                      <a:pt x="269013" y="855084"/>
                      <a:pt x="276537" y="818413"/>
                      <a:pt x="261678" y="792600"/>
                    </a:cubicBezTo>
                    <a:cubicBezTo>
                      <a:pt x="265869" y="812222"/>
                      <a:pt x="292444" y="828509"/>
                      <a:pt x="312161" y="831081"/>
                    </a:cubicBezTo>
                    <a:cubicBezTo>
                      <a:pt x="331878" y="833653"/>
                      <a:pt x="352642" y="822699"/>
                      <a:pt x="361881" y="804792"/>
                    </a:cubicBezTo>
                    <a:cubicBezTo>
                      <a:pt x="367882" y="793172"/>
                      <a:pt x="369501" y="779075"/>
                      <a:pt x="378645" y="769740"/>
                    </a:cubicBezTo>
                    <a:cubicBezTo>
                      <a:pt x="391504" y="756691"/>
                      <a:pt x="415031" y="757643"/>
                      <a:pt x="425127" y="742308"/>
                    </a:cubicBezTo>
                    <a:cubicBezTo>
                      <a:pt x="428937" y="736498"/>
                      <a:pt x="430080" y="729259"/>
                      <a:pt x="433033" y="722972"/>
                    </a:cubicBezTo>
                    <a:cubicBezTo>
                      <a:pt x="443320" y="701446"/>
                      <a:pt x="471705" y="696684"/>
                      <a:pt x="495136" y="699160"/>
                    </a:cubicBezTo>
                    <a:cubicBezTo>
                      <a:pt x="518568" y="701636"/>
                      <a:pt x="543237" y="708304"/>
                      <a:pt x="565050" y="699160"/>
                    </a:cubicBezTo>
                    <a:cubicBezTo>
                      <a:pt x="615342" y="678014"/>
                      <a:pt x="607912" y="596671"/>
                      <a:pt x="652013" y="564381"/>
                    </a:cubicBezTo>
                    <a:cubicBezTo>
                      <a:pt x="673349" y="548760"/>
                      <a:pt x="702400" y="548379"/>
                      <a:pt x="725165" y="534949"/>
                    </a:cubicBezTo>
                    <a:cubicBezTo>
                      <a:pt x="750692" y="519899"/>
                      <a:pt x="765360" y="487991"/>
                      <a:pt x="760217" y="458749"/>
                    </a:cubicBezTo>
                    <a:cubicBezTo>
                      <a:pt x="755074" y="429507"/>
                      <a:pt x="730404" y="404933"/>
                      <a:pt x="701352" y="400075"/>
                    </a:cubicBezTo>
                    <a:cubicBezTo>
                      <a:pt x="706591" y="387788"/>
                      <a:pt x="706401" y="372929"/>
                      <a:pt x="698209" y="362546"/>
                    </a:cubicBezTo>
                    <a:cubicBezTo>
                      <a:pt x="689922" y="352164"/>
                      <a:pt x="675825" y="347021"/>
                      <a:pt x="662776" y="349592"/>
                    </a:cubicBezTo>
                    <a:cubicBezTo>
                      <a:pt x="656109" y="350926"/>
                      <a:pt x="649536" y="354069"/>
                      <a:pt x="642869" y="353021"/>
                    </a:cubicBezTo>
                    <a:cubicBezTo>
                      <a:pt x="631058" y="351021"/>
                      <a:pt x="625724" y="337591"/>
                      <a:pt x="620199" y="326923"/>
                    </a:cubicBezTo>
                    <a:cubicBezTo>
                      <a:pt x="606674" y="300634"/>
                      <a:pt x="579718" y="281965"/>
                      <a:pt x="550572" y="278631"/>
                    </a:cubicBezTo>
                    <a:cubicBezTo>
                      <a:pt x="567240" y="263677"/>
                      <a:pt x="565526" y="225672"/>
                      <a:pt x="555620" y="205670"/>
                    </a:cubicBezTo>
                    <a:cubicBezTo>
                      <a:pt x="545714" y="185667"/>
                      <a:pt x="526569" y="171856"/>
                      <a:pt x="506471" y="162331"/>
                    </a:cubicBezTo>
                    <a:cubicBezTo>
                      <a:pt x="499708" y="159092"/>
                      <a:pt x="492183" y="155854"/>
                      <a:pt x="488278" y="149377"/>
                    </a:cubicBezTo>
                    <a:cubicBezTo>
                      <a:pt x="480182" y="135851"/>
                      <a:pt x="492183" y="118516"/>
                      <a:pt x="490564" y="102704"/>
                    </a:cubicBezTo>
                    <a:cubicBezTo>
                      <a:pt x="488754" y="85083"/>
                      <a:pt x="471038" y="74415"/>
                      <a:pt x="455417" y="66509"/>
                    </a:cubicBezTo>
                    <a:cubicBezTo>
                      <a:pt x="440272" y="58889"/>
                      <a:pt x="421413" y="51460"/>
                      <a:pt x="407411" y="61175"/>
                    </a:cubicBezTo>
                    <a:cubicBezTo>
                      <a:pt x="402363" y="64604"/>
                      <a:pt x="397600" y="70319"/>
                      <a:pt x="391695" y="69081"/>
                    </a:cubicBezTo>
                    <a:cubicBezTo>
                      <a:pt x="388647" y="68414"/>
                      <a:pt x="386361" y="66033"/>
                      <a:pt x="384075" y="64033"/>
                    </a:cubicBezTo>
                    <a:cubicBezTo>
                      <a:pt x="376740" y="57556"/>
                      <a:pt x="367406" y="53555"/>
                      <a:pt x="357690" y="52698"/>
                    </a:cubicBezTo>
                    <a:cubicBezTo>
                      <a:pt x="357690" y="44792"/>
                      <a:pt x="363596" y="38220"/>
                      <a:pt x="369406" y="32886"/>
                    </a:cubicBezTo>
                    <a:cubicBezTo>
                      <a:pt x="375216" y="27552"/>
                      <a:pt x="381598" y="21837"/>
                      <a:pt x="383217" y="14122"/>
                    </a:cubicBezTo>
                    <a:cubicBezTo>
                      <a:pt x="384741" y="6311"/>
                      <a:pt x="373311" y="-2166"/>
                      <a:pt x="365882" y="5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8122567" y="2837702"/>
                <a:ext cx="937987" cy="1260433"/>
              </a:xfrm>
              <a:custGeom>
                <a:avLst/>
                <a:gdLst/>
                <a:ahLst/>
                <a:cxnLst/>
                <a:rect l="l" t="t" r="r" b="b"/>
                <a:pathLst>
                  <a:path w="937987" h="1260433" extrusionOk="0">
                    <a:moveTo>
                      <a:pt x="315440" y="11020"/>
                    </a:moveTo>
                    <a:cubicBezTo>
                      <a:pt x="304772" y="2828"/>
                      <a:pt x="291056" y="-1077"/>
                      <a:pt x="277721" y="257"/>
                    </a:cubicBezTo>
                    <a:cubicBezTo>
                      <a:pt x="280578" y="10067"/>
                      <a:pt x="271244" y="19307"/>
                      <a:pt x="261909" y="23307"/>
                    </a:cubicBezTo>
                    <a:cubicBezTo>
                      <a:pt x="252575" y="27212"/>
                      <a:pt x="241716" y="28927"/>
                      <a:pt x="234573" y="36166"/>
                    </a:cubicBezTo>
                    <a:cubicBezTo>
                      <a:pt x="224953" y="45881"/>
                      <a:pt x="225429" y="61883"/>
                      <a:pt x="217618" y="73218"/>
                    </a:cubicBezTo>
                    <a:cubicBezTo>
                      <a:pt x="211808" y="81600"/>
                      <a:pt x="202283" y="86363"/>
                      <a:pt x="192949" y="90458"/>
                    </a:cubicBezTo>
                    <a:cubicBezTo>
                      <a:pt x="149038" y="109794"/>
                      <a:pt x="95222" y="130654"/>
                      <a:pt x="86173" y="178088"/>
                    </a:cubicBezTo>
                    <a:cubicBezTo>
                      <a:pt x="83792" y="190661"/>
                      <a:pt x="84935" y="204377"/>
                      <a:pt x="78934" y="215617"/>
                    </a:cubicBezTo>
                    <a:cubicBezTo>
                      <a:pt x="73886" y="225047"/>
                      <a:pt x="64647" y="231238"/>
                      <a:pt x="56360" y="237905"/>
                    </a:cubicBezTo>
                    <a:cubicBezTo>
                      <a:pt x="17974" y="268671"/>
                      <a:pt x="-6219" y="319439"/>
                      <a:pt x="1401" y="368112"/>
                    </a:cubicBezTo>
                    <a:cubicBezTo>
                      <a:pt x="9021" y="416785"/>
                      <a:pt x="52169" y="459266"/>
                      <a:pt x="101032" y="458790"/>
                    </a:cubicBezTo>
                    <a:cubicBezTo>
                      <a:pt x="118272" y="458600"/>
                      <a:pt x="136084" y="453647"/>
                      <a:pt x="152277" y="459457"/>
                    </a:cubicBezTo>
                    <a:cubicBezTo>
                      <a:pt x="183138" y="470601"/>
                      <a:pt x="198473" y="517559"/>
                      <a:pt x="231049" y="513083"/>
                    </a:cubicBezTo>
                    <a:cubicBezTo>
                      <a:pt x="243907" y="511273"/>
                      <a:pt x="254004" y="501272"/>
                      <a:pt x="265815" y="495747"/>
                    </a:cubicBezTo>
                    <a:cubicBezTo>
                      <a:pt x="277626" y="490223"/>
                      <a:pt x="295533" y="492032"/>
                      <a:pt x="298485" y="504796"/>
                    </a:cubicBezTo>
                    <a:cubicBezTo>
                      <a:pt x="304105" y="529466"/>
                      <a:pt x="323060" y="544134"/>
                      <a:pt x="347920" y="547277"/>
                    </a:cubicBezTo>
                    <a:cubicBezTo>
                      <a:pt x="361160" y="586997"/>
                      <a:pt x="301533" y="623001"/>
                      <a:pt x="314678" y="662720"/>
                    </a:cubicBezTo>
                    <a:cubicBezTo>
                      <a:pt x="318393" y="673960"/>
                      <a:pt x="327251" y="683009"/>
                      <a:pt x="329918" y="694534"/>
                    </a:cubicBezTo>
                    <a:cubicBezTo>
                      <a:pt x="333823" y="711488"/>
                      <a:pt x="323441" y="728157"/>
                      <a:pt x="318964" y="745016"/>
                    </a:cubicBezTo>
                    <a:cubicBezTo>
                      <a:pt x="307344" y="788831"/>
                      <a:pt x="335347" y="838742"/>
                      <a:pt x="314392" y="878938"/>
                    </a:cubicBezTo>
                    <a:cubicBezTo>
                      <a:pt x="301533" y="903512"/>
                      <a:pt x="273149" y="917419"/>
                      <a:pt x="262195" y="942851"/>
                    </a:cubicBezTo>
                    <a:cubicBezTo>
                      <a:pt x="250479" y="970283"/>
                      <a:pt x="262481" y="1001429"/>
                      <a:pt x="274483" y="1028671"/>
                    </a:cubicBezTo>
                    <a:cubicBezTo>
                      <a:pt x="281531" y="1044768"/>
                      <a:pt x="288675" y="1060865"/>
                      <a:pt x="295723" y="1076867"/>
                    </a:cubicBezTo>
                    <a:cubicBezTo>
                      <a:pt x="282769" y="1095822"/>
                      <a:pt x="281626" y="1116396"/>
                      <a:pt x="293533" y="1135827"/>
                    </a:cubicBezTo>
                    <a:cubicBezTo>
                      <a:pt x="298295" y="1143733"/>
                      <a:pt x="305248" y="1151353"/>
                      <a:pt x="304582" y="1160592"/>
                    </a:cubicBezTo>
                    <a:cubicBezTo>
                      <a:pt x="304010" y="1168498"/>
                      <a:pt x="297914" y="1174689"/>
                      <a:pt x="293628" y="1181357"/>
                    </a:cubicBezTo>
                    <a:cubicBezTo>
                      <a:pt x="276768" y="1207265"/>
                      <a:pt x="289913" y="1247365"/>
                      <a:pt x="318583" y="1257747"/>
                    </a:cubicBezTo>
                    <a:cubicBezTo>
                      <a:pt x="328584" y="1261367"/>
                      <a:pt x="340110" y="1261652"/>
                      <a:pt x="349539" y="1256604"/>
                    </a:cubicBezTo>
                    <a:cubicBezTo>
                      <a:pt x="356969" y="1252604"/>
                      <a:pt x="362493" y="1245841"/>
                      <a:pt x="369256" y="1240793"/>
                    </a:cubicBezTo>
                    <a:cubicBezTo>
                      <a:pt x="382020" y="1231268"/>
                      <a:pt x="399641" y="1228696"/>
                      <a:pt x="414500" y="1234220"/>
                    </a:cubicBezTo>
                    <a:cubicBezTo>
                      <a:pt x="424501" y="1237935"/>
                      <a:pt x="433645" y="1245079"/>
                      <a:pt x="444408" y="1245269"/>
                    </a:cubicBezTo>
                    <a:cubicBezTo>
                      <a:pt x="461744" y="1245650"/>
                      <a:pt x="473745" y="1228410"/>
                      <a:pt x="482318" y="1213170"/>
                    </a:cubicBezTo>
                    <a:cubicBezTo>
                      <a:pt x="510226" y="1163259"/>
                      <a:pt x="536610" y="1112396"/>
                      <a:pt x="561280" y="1060675"/>
                    </a:cubicBezTo>
                    <a:cubicBezTo>
                      <a:pt x="564709" y="1053436"/>
                      <a:pt x="568329" y="1046006"/>
                      <a:pt x="573758" y="1040101"/>
                    </a:cubicBezTo>
                    <a:cubicBezTo>
                      <a:pt x="590998" y="1021622"/>
                      <a:pt x="620621" y="1024194"/>
                      <a:pt x="642814" y="1012193"/>
                    </a:cubicBezTo>
                    <a:cubicBezTo>
                      <a:pt x="673580" y="995524"/>
                      <a:pt x="682914" y="955519"/>
                      <a:pt x="683391" y="920276"/>
                    </a:cubicBezTo>
                    <a:cubicBezTo>
                      <a:pt x="683867" y="885129"/>
                      <a:pt x="679295" y="847982"/>
                      <a:pt x="694630" y="816359"/>
                    </a:cubicBezTo>
                    <a:cubicBezTo>
                      <a:pt x="700631" y="804071"/>
                      <a:pt x="709966" y="792832"/>
                      <a:pt x="722443" y="787498"/>
                    </a:cubicBezTo>
                    <a:cubicBezTo>
                      <a:pt x="745970" y="777497"/>
                      <a:pt x="774069" y="790451"/>
                      <a:pt x="798072" y="781497"/>
                    </a:cubicBezTo>
                    <a:cubicBezTo>
                      <a:pt x="812454" y="776163"/>
                      <a:pt x="822932" y="763971"/>
                      <a:pt x="832838" y="752160"/>
                    </a:cubicBezTo>
                    <a:cubicBezTo>
                      <a:pt x="865890" y="712917"/>
                      <a:pt x="898846" y="673674"/>
                      <a:pt x="931898" y="634336"/>
                    </a:cubicBezTo>
                    <a:cubicBezTo>
                      <a:pt x="935232" y="630335"/>
                      <a:pt x="938851" y="625478"/>
                      <a:pt x="937803" y="620334"/>
                    </a:cubicBezTo>
                    <a:cubicBezTo>
                      <a:pt x="936946" y="616048"/>
                      <a:pt x="933041" y="613095"/>
                      <a:pt x="929041" y="611285"/>
                    </a:cubicBezTo>
                    <a:cubicBezTo>
                      <a:pt x="907609" y="601379"/>
                      <a:pt x="879701" y="613095"/>
                      <a:pt x="859794" y="600236"/>
                    </a:cubicBezTo>
                    <a:cubicBezTo>
                      <a:pt x="827028" y="579091"/>
                      <a:pt x="851697" y="520417"/>
                      <a:pt x="825218" y="491556"/>
                    </a:cubicBezTo>
                    <a:cubicBezTo>
                      <a:pt x="817788" y="483460"/>
                      <a:pt x="806835" y="478697"/>
                      <a:pt x="800834" y="469363"/>
                    </a:cubicBezTo>
                    <a:cubicBezTo>
                      <a:pt x="787308" y="448503"/>
                      <a:pt x="805882" y="421357"/>
                      <a:pt x="805501" y="396306"/>
                    </a:cubicBezTo>
                    <a:cubicBezTo>
                      <a:pt x="805216" y="373827"/>
                      <a:pt x="789690" y="355063"/>
                      <a:pt x="777593" y="336299"/>
                    </a:cubicBezTo>
                    <a:cubicBezTo>
                      <a:pt x="765496" y="317439"/>
                      <a:pt x="756543" y="292103"/>
                      <a:pt x="768925" y="273338"/>
                    </a:cubicBezTo>
                    <a:cubicBezTo>
                      <a:pt x="772735" y="267528"/>
                      <a:pt x="778546" y="262670"/>
                      <a:pt x="780165" y="255908"/>
                    </a:cubicBezTo>
                    <a:cubicBezTo>
                      <a:pt x="781784" y="249240"/>
                      <a:pt x="779022" y="242287"/>
                      <a:pt x="775307" y="236572"/>
                    </a:cubicBezTo>
                    <a:cubicBezTo>
                      <a:pt x="752923" y="202472"/>
                      <a:pt x="701488" y="201996"/>
                      <a:pt x="673485" y="172469"/>
                    </a:cubicBezTo>
                    <a:cubicBezTo>
                      <a:pt x="660912" y="159229"/>
                      <a:pt x="646338" y="138464"/>
                      <a:pt x="629955" y="146751"/>
                    </a:cubicBezTo>
                    <a:cubicBezTo>
                      <a:pt x="618335" y="152657"/>
                      <a:pt x="617478" y="169421"/>
                      <a:pt x="608143" y="178565"/>
                    </a:cubicBezTo>
                    <a:cubicBezTo>
                      <a:pt x="594618" y="191804"/>
                      <a:pt x="570234" y="181517"/>
                      <a:pt x="562233" y="164468"/>
                    </a:cubicBezTo>
                    <a:cubicBezTo>
                      <a:pt x="554232" y="147418"/>
                      <a:pt x="557184" y="127415"/>
                      <a:pt x="559089" y="108556"/>
                    </a:cubicBezTo>
                    <a:cubicBezTo>
                      <a:pt x="560995" y="89696"/>
                      <a:pt x="560995" y="68741"/>
                      <a:pt x="548803" y="54359"/>
                    </a:cubicBezTo>
                    <a:cubicBezTo>
                      <a:pt x="535849" y="39119"/>
                      <a:pt x="513846" y="36737"/>
                      <a:pt x="494034" y="35309"/>
                    </a:cubicBezTo>
                    <a:cubicBezTo>
                      <a:pt x="463935" y="33213"/>
                      <a:pt x="433836" y="31118"/>
                      <a:pt x="403832" y="29022"/>
                    </a:cubicBezTo>
                    <a:cubicBezTo>
                      <a:pt x="373542" y="26927"/>
                      <a:pt x="339633" y="29308"/>
                      <a:pt x="315440" y="107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8367854" y="2210831"/>
                <a:ext cx="1104361" cy="1186039"/>
              </a:xfrm>
              <a:custGeom>
                <a:avLst/>
                <a:gdLst/>
                <a:ahLst/>
                <a:cxnLst/>
                <a:rect l="l" t="t" r="r" b="b"/>
                <a:pathLst>
                  <a:path w="1104361" h="1186039" extrusionOk="0">
                    <a:moveTo>
                      <a:pt x="1093042" y="1034606"/>
                    </a:moveTo>
                    <a:lnTo>
                      <a:pt x="1093042" y="1034606"/>
                    </a:lnTo>
                    <a:cubicBezTo>
                      <a:pt x="1091328" y="1038130"/>
                      <a:pt x="1089518" y="1041559"/>
                      <a:pt x="1087422" y="1044797"/>
                    </a:cubicBezTo>
                    <a:cubicBezTo>
                      <a:pt x="1085422" y="1047941"/>
                      <a:pt x="1083231" y="1050893"/>
                      <a:pt x="1080755" y="1053751"/>
                    </a:cubicBezTo>
                    <a:cubicBezTo>
                      <a:pt x="1058942" y="1079278"/>
                      <a:pt x="1020081" y="1092518"/>
                      <a:pt x="994268" y="1072325"/>
                    </a:cubicBezTo>
                    <a:cubicBezTo>
                      <a:pt x="984362" y="1064609"/>
                      <a:pt x="977599" y="1052894"/>
                      <a:pt x="966550" y="1047083"/>
                    </a:cubicBezTo>
                    <a:cubicBezTo>
                      <a:pt x="950643" y="1038701"/>
                      <a:pt x="931498" y="1044607"/>
                      <a:pt x="913496" y="1045845"/>
                    </a:cubicBezTo>
                    <a:cubicBezTo>
                      <a:pt x="876824" y="1048417"/>
                      <a:pt x="839677" y="1028414"/>
                      <a:pt x="821484" y="996220"/>
                    </a:cubicBezTo>
                    <a:cubicBezTo>
                      <a:pt x="809959" y="976122"/>
                      <a:pt x="795672" y="946785"/>
                      <a:pt x="773955" y="954786"/>
                    </a:cubicBezTo>
                    <a:cubicBezTo>
                      <a:pt x="756524" y="961073"/>
                      <a:pt x="756143" y="985457"/>
                      <a:pt x="759096" y="1003840"/>
                    </a:cubicBezTo>
                    <a:cubicBezTo>
                      <a:pt x="764048" y="1034987"/>
                      <a:pt x="772240" y="1070705"/>
                      <a:pt x="800243" y="1084517"/>
                    </a:cubicBezTo>
                    <a:cubicBezTo>
                      <a:pt x="816341" y="1092327"/>
                      <a:pt x="835105" y="1090803"/>
                      <a:pt x="853012" y="1089946"/>
                    </a:cubicBezTo>
                    <a:cubicBezTo>
                      <a:pt x="870824" y="1088993"/>
                      <a:pt x="890159" y="1089374"/>
                      <a:pt x="904447" y="1100042"/>
                    </a:cubicBezTo>
                    <a:cubicBezTo>
                      <a:pt x="918830" y="1110710"/>
                      <a:pt x="923592" y="1135571"/>
                      <a:pt x="909209" y="1146429"/>
                    </a:cubicBezTo>
                    <a:cubicBezTo>
                      <a:pt x="895874" y="1156525"/>
                      <a:pt x="876824" y="1148715"/>
                      <a:pt x="860346" y="1151573"/>
                    </a:cubicBezTo>
                    <a:cubicBezTo>
                      <a:pt x="837486" y="1155573"/>
                      <a:pt x="822341" y="1179957"/>
                      <a:pt x="799577" y="1185005"/>
                    </a:cubicBezTo>
                    <a:cubicBezTo>
                      <a:pt x="778622" y="1189768"/>
                      <a:pt x="758333" y="1176909"/>
                      <a:pt x="737950" y="1170242"/>
                    </a:cubicBezTo>
                    <a:cubicBezTo>
                      <a:pt x="697564" y="1157097"/>
                      <a:pt x="643652" y="1163574"/>
                      <a:pt x="622602" y="1126427"/>
                    </a:cubicBezTo>
                    <a:cubicBezTo>
                      <a:pt x="604028" y="1093470"/>
                      <a:pt x="627079" y="1047941"/>
                      <a:pt x="608505" y="1014984"/>
                    </a:cubicBezTo>
                    <a:cubicBezTo>
                      <a:pt x="600599" y="1001078"/>
                      <a:pt x="586312" y="991457"/>
                      <a:pt x="580216" y="976598"/>
                    </a:cubicBezTo>
                    <a:cubicBezTo>
                      <a:pt x="573644" y="960596"/>
                      <a:pt x="578311" y="942213"/>
                      <a:pt x="576692" y="924878"/>
                    </a:cubicBezTo>
                    <a:cubicBezTo>
                      <a:pt x="574310" y="898303"/>
                      <a:pt x="555641" y="874109"/>
                      <a:pt x="530972" y="864965"/>
                    </a:cubicBezTo>
                    <a:lnTo>
                      <a:pt x="530972" y="864965"/>
                    </a:lnTo>
                    <a:cubicBezTo>
                      <a:pt x="529924" y="864584"/>
                      <a:pt x="529067" y="864203"/>
                      <a:pt x="528019" y="863918"/>
                    </a:cubicBezTo>
                    <a:cubicBezTo>
                      <a:pt x="501825" y="855726"/>
                      <a:pt x="470964" y="864775"/>
                      <a:pt x="453152" y="886111"/>
                    </a:cubicBezTo>
                    <a:cubicBezTo>
                      <a:pt x="444485" y="870966"/>
                      <a:pt x="435817" y="861822"/>
                      <a:pt x="424387" y="848773"/>
                    </a:cubicBezTo>
                    <a:cubicBezTo>
                      <a:pt x="452200" y="846773"/>
                      <a:pt x="479822" y="844772"/>
                      <a:pt x="507635" y="842772"/>
                    </a:cubicBezTo>
                    <a:lnTo>
                      <a:pt x="507731" y="842772"/>
                    </a:lnTo>
                    <a:cubicBezTo>
                      <a:pt x="521161" y="841820"/>
                      <a:pt x="534686" y="840867"/>
                      <a:pt x="548117" y="839915"/>
                    </a:cubicBezTo>
                    <a:cubicBezTo>
                      <a:pt x="562976" y="838867"/>
                      <a:pt x="578216" y="837724"/>
                      <a:pt x="591836" y="831342"/>
                    </a:cubicBezTo>
                    <a:cubicBezTo>
                      <a:pt x="616506" y="819626"/>
                      <a:pt x="631365" y="789527"/>
                      <a:pt x="625650" y="762667"/>
                    </a:cubicBezTo>
                    <a:cubicBezTo>
                      <a:pt x="624888" y="758857"/>
                      <a:pt x="623174" y="754570"/>
                      <a:pt x="619459" y="753428"/>
                    </a:cubicBezTo>
                    <a:cubicBezTo>
                      <a:pt x="616792" y="752666"/>
                      <a:pt x="614030" y="753904"/>
                      <a:pt x="611458" y="754952"/>
                    </a:cubicBezTo>
                    <a:cubicBezTo>
                      <a:pt x="591741" y="763238"/>
                      <a:pt x="569262" y="766667"/>
                      <a:pt x="548879" y="760190"/>
                    </a:cubicBezTo>
                    <a:cubicBezTo>
                      <a:pt x="522780" y="751904"/>
                      <a:pt x="499635" y="725615"/>
                      <a:pt x="497444" y="697992"/>
                    </a:cubicBezTo>
                    <a:cubicBezTo>
                      <a:pt x="497158" y="702564"/>
                      <a:pt x="489824" y="704469"/>
                      <a:pt x="484776" y="703516"/>
                    </a:cubicBezTo>
                    <a:cubicBezTo>
                      <a:pt x="462868" y="699421"/>
                      <a:pt x="443913" y="682276"/>
                      <a:pt x="437436" y="660654"/>
                    </a:cubicBezTo>
                    <a:cubicBezTo>
                      <a:pt x="430959" y="639509"/>
                      <a:pt x="436198" y="616363"/>
                      <a:pt x="432578" y="594551"/>
                    </a:cubicBezTo>
                    <a:cubicBezTo>
                      <a:pt x="428388" y="569786"/>
                      <a:pt x="412385" y="547402"/>
                      <a:pt x="390478" y="535686"/>
                    </a:cubicBezTo>
                    <a:cubicBezTo>
                      <a:pt x="386382" y="533495"/>
                      <a:pt x="381906" y="531686"/>
                      <a:pt x="377238" y="531876"/>
                    </a:cubicBezTo>
                    <a:cubicBezTo>
                      <a:pt x="361427" y="532543"/>
                      <a:pt x="356093" y="554546"/>
                      <a:pt x="360379" y="569881"/>
                    </a:cubicBezTo>
                    <a:cubicBezTo>
                      <a:pt x="364665" y="585026"/>
                      <a:pt x="373809" y="598742"/>
                      <a:pt x="386097" y="608457"/>
                    </a:cubicBezTo>
                    <a:cubicBezTo>
                      <a:pt x="392859" y="613696"/>
                      <a:pt x="400765" y="618173"/>
                      <a:pt x="404385" y="625888"/>
                    </a:cubicBezTo>
                    <a:cubicBezTo>
                      <a:pt x="408099" y="633603"/>
                      <a:pt x="403813" y="645604"/>
                      <a:pt x="395336" y="645319"/>
                    </a:cubicBezTo>
                    <a:cubicBezTo>
                      <a:pt x="387335" y="645033"/>
                      <a:pt x="383810" y="634841"/>
                      <a:pt x="384001" y="626745"/>
                    </a:cubicBezTo>
                    <a:cubicBezTo>
                      <a:pt x="379524" y="635127"/>
                      <a:pt x="380953" y="645224"/>
                      <a:pt x="379715" y="654653"/>
                    </a:cubicBezTo>
                    <a:cubicBezTo>
                      <a:pt x="378572" y="664083"/>
                      <a:pt x="372190" y="674751"/>
                      <a:pt x="362856" y="674084"/>
                    </a:cubicBezTo>
                    <a:cubicBezTo>
                      <a:pt x="353997" y="673418"/>
                      <a:pt x="349139" y="662749"/>
                      <a:pt x="349806" y="653796"/>
                    </a:cubicBezTo>
                    <a:cubicBezTo>
                      <a:pt x="350378" y="644843"/>
                      <a:pt x="354378" y="636365"/>
                      <a:pt x="355045" y="627412"/>
                    </a:cubicBezTo>
                    <a:cubicBezTo>
                      <a:pt x="357807" y="586931"/>
                      <a:pt x="289608" y="570643"/>
                      <a:pt x="293037" y="530257"/>
                    </a:cubicBezTo>
                    <a:cubicBezTo>
                      <a:pt x="290370" y="547688"/>
                      <a:pt x="270272" y="560165"/>
                      <a:pt x="253699" y="554736"/>
                    </a:cubicBezTo>
                    <a:cubicBezTo>
                      <a:pt x="233697" y="548164"/>
                      <a:pt x="223028" y="521589"/>
                      <a:pt x="201883" y="520160"/>
                    </a:cubicBezTo>
                    <a:cubicBezTo>
                      <a:pt x="187786" y="519208"/>
                      <a:pt x="175594" y="530638"/>
                      <a:pt x="168545" y="543116"/>
                    </a:cubicBezTo>
                    <a:cubicBezTo>
                      <a:pt x="161592" y="555689"/>
                      <a:pt x="157782" y="569881"/>
                      <a:pt x="149781" y="581692"/>
                    </a:cubicBezTo>
                    <a:cubicBezTo>
                      <a:pt x="125778" y="616839"/>
                      <a:pt x="70819" y="616839"/>
                      <a:pt x="37291" y="591407"/>
                    </a:cubicBezTo>
                    <a:cubicBezTo>
                      <a:pt x="7573" y="568833"/>
                      <a:pt x="-9001" y="526637"/>
                      <a:pt x="5097" y="491585"/>
                    </a:cubicBezTo>
                    <a:cubicBezTo>
                      <a:pt x="19193" y="456628"/>
                      <a:pt x="68247" y="438722"/>
                      <a:pt x="97108" y="462439"/>
                    </a:cubicBezTo>
                    <a:cubicBezTo>
                      <a:pt x="110348" y="473297"/>
                      <a:pt x="118444" y="490919"/>
                      <a:pt x="134351" y="497300"/>
                    </a:cubicBezTo>
                    <a:cubicBezTo>
                      <a:pt x="147114" y="502444"/>
                      <a:pt x="163116" y="498157"/>
                      <a:pt x="171784" y="487204"/>
                    </a:cubicBezTo>
                    <a:cubicBezTo>
                      <a:pt x="180356" y="476155"/>
                      <a:pt x="180928" y="459486"/>
                      <a:pt x="173022" y="448056"/>
                    </a:cubicBezTo>
                    <a:cubicBezTo>
                      <a:pt x="162164" y="432435"/>
                      <a:pt x="138351" y="427101"/>
                      <a:pt x="133113" y="408718"/>
                    </a:cubicBezTo>
                    <a:cubicBezTo>
                      <a:pt x="127207" y="387763"/>
                      <a:pt x="150924" y="370046"/>
                      <a:pt x="172070" y="365760"/>
                    </a:cubicBezTo>
                    <a:cubicBezTo>
                      <a:pt x="188929" y="362331"/>
                      <a:pt x="206550" y="362712"/>
                      <a:pt x="223219" y="366808"/>
                    </a:cubicBezTo>
                    <a:cubicBezTo>
                      <a:pt x="233982" y="369475"/>
                      <a:pt x="244460" y="373666"/>
                      <a:pt x="255509" y="374142"/>
                    </a:cubicBezTo>
                    <a:cubicBezTo>
                      <a:pt x="266463" y="374714"/>
                      <a:pt x="278750" y="370618"/>
                      <a:pt x="283989" y="360712"/>
                    </a:cubicBezTo>
                    <a:cubicBezTo>
                      <a:pt x="286941" y="355092"/>
                      <a:pt x="287227" y="348615"/>
                      <a:pt x="289037" y="342614"/>
                    </a:cubicBezTo>
                    <a:cubicBezTo>
                      <a:pt x="295704" y="320230"/>
                      <a:pt x="325898" y="309086"/>
                      <a:pt x="345044" y="321850"/>
                    </a:cubicBezTo>
                    <a:cubicBezTo>
                      <a:pt x="347044" y="326993"/>
                      <a:pt x="337805" y="331565"/>
                      <a:pt x="335043" y="326707"/>
                    </a:cubicBezTo>
                    <a:cubicBezTo>
                      <a:pt x="338472" y="338042"/>
                      <a:pt x="361903" y="340233"/>
                      <a:pt x="373238" y="337185"/>
                    </a:cubicBezTo>
                    <a:cubicBezTo>
                      <a:pt x="384572" y="334137"/>
                      <a:pt x="396860" y="328803"/>
                      <a:pt x="407337" y="333947"/>
                    </a:cubicBezTo>
                    <a:cubicBezTo>
                      <a:pt x="422768" y="341471"/>
                      <a:pt x="421530" y="364236"/>
                      <a:pt x="431531" y="378238"/>
                    </a:cubicBezTo>
                    <a:cubicBezTo>
                      <a:pt x="442199" y="393192"/>
                      <a:pt x="462963" y="395288"/>
                      <a:pt x="481156" y="396049"/>
                    </a:cubicBezTo>
                    <a:cubicBezTo>
                      <a:pt x="486681" y="396240"/>
                      <a:pt x="492586" y="396430"/>
                      <a:pt x="497348" y="393668"/>
                    </a:cubicBezTo>
                    <a:cubicBezTo>
                      <a:pt x="506111" y="388715"/>
                      <a:pt x="507731" y="377095"/>
                      <a:pt x="511731" y="367855"/>
                    </a:cubicBezTo>
                    <a:cubicBezTo>
                      <a:pt x="520589" y="347091"/>
                      <a:pt x="546974" y="335947"/>
                      <a:pt x="567738" y="344234"/>
                    </a:cubicBezTo>
                    <a:cubicBezTo>
                      <a:pt x="560214" y="326422"/>
                      <a:pt x="580311" y="307086"/>
                      <a:pt x="599552" y="306324"/>
                    </a:cubicBezTo>
                    <a:cubicBezTo>
                      <a:pt x="618792" y="305562"/>
                      <a:pt x="636414" y="315944"/>
                      <a:pt x="654511" y="322421"/>
                    </a:cubicBezTo>
                    <a:cubicBezTo>
                      <a:pt x="672609" y="328803"/>
                      <a:pt x="695564" y="330327"/>
                      <a:pt x="708423" y="315754"/>
                    </a:cubicBezTo>
                    <a:cubicBezTo>
                      <a:pt x="721376" y="301085"/>
                      <a:pt x="715947" y="275939"/>
                      <a:pt x="700517" y="264224"/>
                    </a:cubicBezTo>
                    <a:cubicBezTo>
                      <a:pt x="685086" y="252413"/>
                      <a:pt x="663274" y="252413"/>
                      <a:pt x="645081" y="259175"/>
                    </a:cubicBezTo>
                    <a:cubicBezTo>
                      <a:pt x="637652" y="261938"/>
                      <a:pt x="630508" y="265748"/>
                      <a:pt x="622698" y="267272"/>
                    </a:cubicBezTo>
                    <a:cubicBezTo>
                      <a:pt x="605172" y="270891"/>
                      <a:pt x="585836" y="261176"/>
                      <a:pt x="578216" y="244888"/>
                    </a:cubicBezTo>
                    <a:cubicBezTo>
                      <a:pt x="570501" y="228600"/>
                      <a:pt x="575073" y="207264"/>
                      <a:pt x="588789" y="195548"/>
                    </a:cubicBezTo>
                    <a:cubicBezTo>
                      <a:pt x="603457" y="182975"/>
                      <a:pt x="627746" y="179356"/>
                      <a:pt x="633556" y="160782"/>
                    </a:cubicBezTo>
                    <a:cubicBezTo>
                      <a:pt x="639461" y="141732"/>
                      <a:pt x="617364" y="123730"/>
                      <a:pt x="597742" y="125635"/>
                    </a:cubicBezTo>
                    <a:cubicBezTo>
                      <a:pt x="578025" y="127635"/>
                      <a:pt x="562023" y="142018"/>
                      <a:pt x="547545" y="155638"/>
                    </a:cubicBezTo>
                    <a:cubicBezTo>
                      <a:pt x="527638" y="174403"/>
                      <a:pt x="505826" y="199453"/>
                      <a:pt x="513446" y="225647"/>
                    </a:cubicBezTo>
                    <a:cubicBezTo>
                      <a:pt x="515636" y="232982"/>
                      <a:pt x="519923" y="239554"/>
                      <a:pt x="521256" y="247078"/>
                    </a:cubicBezTo>
                    <a:cubicBezTo>
                      <a:pt x="524781" y="267272"/>
                      <a:pt x="506302" y="283845"/>
                      <a:pt x="489824" y="295847"/>
                    </a:cubicBezTo>
                    <a:cubicBezTo>
                      <a:pt x="483156" y="300799"/>
                      <a:pt x="476108" y="305848"/>
                      <a:pt x="467916" y="307086"/>
                    </a:cubicBezTo>
                    <a:cubicBezTo>
                      <a:pt x="450771" y="309753"/>
                      <a:pt x="435245" y="293751"/>
                      <a:pt x="431721" y="276511"/>
                    </a:cubicBezTo>
                    <a:cubicBezTo>
                      <a:pt x="428292" y="259366"/>
                      <a:pt x="433436" y="241649"/>
                      <a:pt x="438579" y="224790"/>
                    </a:cubicBezTo>
                    <a:cubicBezTo>
                      <a:pt x="416957" y="214884"/>
                      <a:pt x="392002" y="232886"/>
                      <a:pt x="368285" y="230219"/>
                    </a:cubicBezTo>
                    <a:cubicBezTo>
                      <a:pt x="334757" y="226505"/>
                      <a:pt x="319517" y="180689"/>
                      <a:pt x="334757" y="150209"/>
                    </a:cubicBezTo>
                    <a:cubicBezTo>
                      <a:pt x="349901" y="119729"/>
                      <a:pt x="383715" y="103537"/>
                      <a:pt x="416386" y="95155"/>
                    </a:cubicBezTo>
                    <a:cubicBezTo>
                      <a:pt x="449152" y="86773"/>
                      <a:pt x="483537" y="83725"/>
                      <a:pt x="514017" y="68961"/>
                    </a:cubicBezTo>
                    <a:cubicBezTo>
                      <a:pt x="522304" y="64961"/>
                      <a:pt x="530495" y="59912"/>
                      <a:pt x="535734" y="52197"/>
                    </a:cubicBezTo>
                    <a:cubicBezTo>
                      <a:pt x="542973" y="41338"/>
                      <a:pt x="543354" y="26765"/>
                      <a:pt x="550784" y="16002"/>
                    </a:cubicBezTo>
                    <a:cubicBezTo>
                      <a:pt x="562785" y="-1524"/>
                      <a:pt x="588312" y="-2477"/>
                      <a:pt x="608696" y="2858"/>
                    </a:cubicBezTo>
                    <a:cubicBezTo>
                      <a:pt x="629079" y="8287"/>
                      <a:pt x="649177" y="18097"/>
                      <a:pt x="670132" y="15716"/>
                    </a:cubicBezTo>
                    <a:cubicBezTo>
                      <a:pt x="698707" y="12478"/>
                      <a:pt x="731759" y="-11525"/>
                      <a:pt x="751761" y="9239"/>
                    </a:cubicBezTo>
                    <a:cubicBezTo>
                      <a:pt x="744141" y="19526"/>
                      <a:pt x="736236" y="31052"/>
                      <a:pt x="736807" y="43910"/>
                    </a:cubicBezTo>
                    <a:cubicBezTo>
                      <a:pt x="737855" y="68580"/>
                      <a:pt x="767097" y="79819"/>
                      <a:pt x="790909" y="85058"/>
                    </a:cubicBezTo>
                    <a:cubicBezTo>
                      <a:pt x="814817" y="90392"/>
                      <a:pt x="843963" y="101917"/>
                      <a:pt x="844725" y="126587"/>
                    </a:cubicBezTo>
                    <a:cubicBezTo>
                      <a:pt x="845297" y="145637"/>
                      <a:pt x="825389" y="160877"/>
                      <a:pt x="806530" y="160020"/>
                    </a:cubicBezTo>
                    <a:cubicBezTo>
                      <a:pt x="787671" y="159258"/>
                      <a:pt x="771192" y="146399"/>
                      <a:pt x="760048" y="131159"/>
                    </a:cubicBezTo>
                    <a:cubicBezTo>
                      <a:pt x="752428" y="120682"/>
                      <a:pt x="746237" y="108585"/>
                      <a:pt x="735473" y="101632"/>
                    </a:cubicBezTo>
                    <a:cubicBezTo>
                      <a:pt x="724710" y="94678"/>
                      <a:pt x="707089" y="96203"/>
                      <a:pt x="702517" y="108394"/>
                    </a:cubicBezTo>
                    <a:cubicBezTo>
                      <a:pt x="694421" y="130111"/>
                      <a:pt x="734140" y="142113"/>
                      <a:pt x="735473" y="165259"/>
                    </a:cubicBezTo>
                    <a:cubicBezTo>
                      <a:pt x="736331" y="182213"/>
                      <a:pt x="715566" y="196882"/>
                      <a:pt x="721376" y="212788"/>
                    </a:cubicBezTo>
                    <a:cubicBezTo>
                      <a:pt x="727758" y="230219"/>
                      <a:pt x="755666" y="224028"/>
                      <a:pt x="769001" y="236887"/>
                    </a:cubicBezTo>
                    <a:cubicBezTo>
                      <a:pt x="774621" y="242316"/>
                      <a:pt x="776717" y="250412"/>
                      <a:pt x="779955" y="257461"/>
                    </a:cubicBezTo>
                    <a:cubicBezTo>
                      <a:pt x="794624" y="288893"/>
                      <a:pt x="832438" y="300990"/>
                      <a:pt x="866633" y="305276"/>
                    </a:cubicBezTo>
                    <a:cubicBezTo>
                      <a:pt x="900732" y="309467"/>
                      <a:pt x="937499" y="309848"/>
                      <a:pt x="965788" y="329470"/>
                    </a:cubicBezTo>
                    <a:cubicBezTo>
                      <a:pt x="994839" y="349663"/>
                      <a:pt x="1008079" y="385477"/>
                      <a:pt x="1028558" y="414528"/>
                    </a:cubicBezTo>
                    <a:cubicBezTo>
                      <a:pt x="1032082" y="419672"/>
                      <a:pt x="1035892" y="424529"/>
                      <a:pt x="1040273" y="429101"/>
                    </a:cubicBezTo>
                    <a:lnTo>
                      <a:pt x="1040273" y="429101"/>
                    </a:lnTo>
                    <a:cubicBezTo>
                      <a:pt x="1099329" y="620935"/>
                      <a:pt x="1119140" y="826770"/>
                      <a:pt x="1093137" y="10346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7916894" y="1634447"/>
                <a:ext cx="1177004" cy="630975"/>
              </a:xfrm>
              <a:custGeom>
                <a:avLst/>
                <a:gdLst/>
                <a:ahLst/>
                <a:cxnLst/>
                <a:rect l="l" t="t" r="r" b="b"/>
                <a:pathLst>
                  <a:path w="1177004" h="630975" extrusionOk="0">
                    <a:moveTo>
                      <a:pt x="1177004" y="456847"/>
                    </a:moveTo>
                    <a:lnTo>
                      <a:pt x="1177004" y="456847"/>
                    </a:lnTo>
                    <a:cubicBezTo>
                      <a:pt x="1176719" y="457894"/>
                      <a:pt x="1176242" y="458847"/>
                      <a:pt x="1175766" y="459704"/>
                    </a:cubicBezTo>
                    <a:cubicBezTo>
                      <a:pt x="1166336" y="477135"/>
                      <a:pt x="1132142" y="485612"/>
                      <a:pt x="1112901" y="478754"/>
                    </a:cubicBezTo>
                    <a:cubicBezTo>
                      <a:pt x="1090327" y="470753"/>
                      <a:pt x="1073849" y="451513"/>
                      <a:pt x="1053560" y="438749"/>
                    </a:cubicBezTo>
                    <a:cubicBezTo>
                      <a:pt x="1033272" y="426081"/>
                      <a:pt x="1002697" y="421890"/>
                      <a:pt x="988314" y="441035"/>
                    </a:cubicBezTo>
                    <a:cubicBezTo>
                      <a:pt x="985266" y="445131"/>
                      <a:pt x="983075" y="450179"/>
                      <a:pt x="978884" y="453037"/>
                    </a:cubicBezTo>
                    <a:cubicBezTo>
                      <a:pt x="968407" y="460276"/>
                      <a:pt x="954024" y="449608"/>
                      <a:pt x="949738" y="437606"/>
                    </a:cubicBezTo>
                    <a:cubicBezTo>
                      <a:pt x="945451" y="425605"/>
                      <a:pt x="946023" y="411984"/>
                      <a:pt x="939641" y="400935"/>
                    </a:cubicBezTo>
                    <a:cubicBezTo>
                      <a:pt x="928783" y="382456"/>
                      <a:pt x="903256" y="379504"/>
                      <a:pt x="882015" y="382361"/>
                    </a:cubicBezTo>
                    <a:cubicBezTo>
                      <a:pt x="860774" y="385219"/>
                      <a:pt x="838676" y="391600"/>
                      <a:pt x="818579" y="384076"/>
                    </a:cubicBezTo>
                    <a:cubicBezTo>
                      <a:pt x="798481" y="376646"/>
                      <a:pt x="786289" y="346547"/>
                      <a:pt x="803529" y="333879"/>
                    </a:cubicBezTo>
                    <a:cubicBezTo>
                      <a:pt x="782003" y="333879"/>
                      <a:pt x="760571" y="333974"/>
                      <a:pt x="739045" y="334069"/>
                    </a:cubicBezTo>
                    <a:cubicBezTo>
                      <a:pt x="748284" y="363121"/>
                      <a:pt x="747427" y="395315"/>
                      <a:pt x="736663" y="423890"/>
                    </a:cubicBezTo>
                    <a:cubicBezTo>
                      <a:pt x="704564" y="406078"/>
                      <a:pt x="665512" y="424557"/>
                      <a:pt x="629031" y="429605"/>
                    </a:cubicBezTo>
                    <a:cubicBezTo>
                      <a:pt x="592646" y="434558"/>
                      <a:pt x="543973" y="404840"/>
                      <a:pt x="560832" y="372265"/>
                    </a:cubicBezTo>
                    <a:cubicBezTo>
                      <a:pt x="548259" y="352167"/>
                      <a:pt x="516255" y="379885"/>
                      <a:pt x="522065" y="402745"/>
                    </a:cubicBezTo>
                    <a:cubicBezTo>
                      <a:pt x="527971" y="425700"/>
                      <a:pt x="549497" y="441416"/>
                      <a:pt x="557975" y="463419"/>
                    </a:cubicBezTo>
                    <a:cubicBezTo>
                      <a:pt x="573405" y="504091"/>
                      <a:pt x="540353" y="545715"/>
                      <a:pt x="509207" y="576005"/>
                    </a:cubicBezTo>
                    <a:cubicBezTo>
                      <a:pt x="479774" y="604675"/>
                      <a:pt x="444151" y="634774"/>
                      <a:pt x="403288" y="630583"/>
                    </a:cubicBezTo>
                    <a:cubicBezTo>
                      <a:pt x="352901" y="625439"/>
                      <a:pt x="322136" y="568670"/>
                      <a:pt x="323374" y="518092"/>
                    </a:cubicBezTo>
                    <a:cubicBezTo>
                      <a:pt x="324612" y="467419"/>
                      <a:pt x="347853" y="420461"/>
                      <a:pt x="362903" y="372074"/>
                    </a:cubicBezTo>
                    <a:cubicBezTo>
                      <a:pt x="369475" y="351119"/>
                      <a:pt x="374237" y="327402"/>
                      <a:pt x="364046" y="307971"/>
                    </a:cubicBezTo>
                    <a:cubicBezTo>
                      <a:pt x="353854" y="288540"/>
                      <a:pt x="322326" y="280539"/>
                      <a:pt x="310134" y="298827"/>
                    </a:cubicBezTo>
                    <a:cubicBezTo>
                      <a:pt x="300704" y="312924"/>
                      <a:pt x="307562" y="333784"/>
                      <a:pt x="297561" y="347500"/>
                    </a:cubicBezTo>
                    <a:cubicBezTo>
                      <a:pt x="282702" y="367883"/>
                      <a:pt x="248031" y="350929"/>
                      <a:pt x="239554" y="327211"/>
                    </a:cubicBezTo>
                    <a:cubicBezTo>
                      <a:pt x="231172" y="303399"/>
                      <a:pt x="236315" y="276634"/>
                      <a:pt x="228981" y="252535"/>
                    </a:cubicBezTo>
                    <a:cubicBezTo>
                      <a:pt x="218218" y="217007"/>
                      <a:pt x="177737" y="193480"/>
                      <a:pt x="141542" y="201577"/>
                    </a:cubicBezTo>
                    <a:cubicBezTo>
                      <a:pt x="143351" y="183765"/>
                      <a:pt x="145256" y="166048"/>
                      <a:pt x="147161" y="148332"/>
                    </a:cubicBezTo>
                    <a:cubicBezTo>
                      <a:pt x="164878" y="147570"/>
                      <a:pt x="182689" y="146903"/>
                      <a:pt x="200501" y="146236"/>
                    </a:cubicBezTo>
                    <a:cubicBezTo>
                      <a:pt x="208883" y="99183"/>
                      <a:pt x="148495" y="56511"/>
                      <a:pt x="106871" y="80038"/>
                    </a:cubicBezTo>
                    <a:cubicBezTo>
                      <a:pt x="106108" y="97373"/>
                      <a:pt x="105346" y="114709"/>
                      <a:pt x="104489" y="132044"/>
                    </a:cubicBezTo>
                    <a:cubicBezTo>
                      <a:pt x="52102" y="147475"/>
                      <a:pt x="0" y="91658"/>
                      <a:pt x="0" y="36985"/>
                    </a:cubicBezTo>
                    <a:cubicBezTo>
                      <a:pt x="0" y="26793"/>
                      <a:pt x="1238" y="16792"/>
                      <a:pt x="3524" y="7076"/>
                    </a:cubicBezTo>
                    <a:cubicBezTo>
                      <a:pt x="3620" y="6790"/>
                      <a:pt x="3620" y="6600"/>
                      <a:pt x="3620" y="6409"/>
                    </a:cubicBezTo>
                    <a:lnTo>
                      <a:pt x="3715" y="6409"/>
                    </a:lnTo>
                    <a:cubicBezTo>
                      <a:pt x="65437" y="409"/>
                      <a:pt x="127921" y="-1401"/>
                      <a:pt x="190691" y="1075"/>
                    </a:cubicBezTo>
                    <a:cubicBezTo>
                      <a:pt x="198977" y="1361"/>
                      <a:pt x="207169" y="1742"/>
                      <a:pt x="215455" y="2218"/>
                    </a:cubicBezTo>
                    <a:cubicBezTo>
                      <a:pt x="223361" y="2599"/>
                      <a:pt x="231267" y="3076"/>
                      <a:pt x="239268" y="3647"/>
                    </a:cubicBezTo>
                    <a:cubicBezTo>
                      <a:pt x="247174" y="4219"/>
                      <a:pt x="255079" y="4885"/>
                      <a:pt x="262985" y="5552"/>
                    </a:cubicBezTo>
                    <a:cubicBezTo>
                      <a:pt x="272225" y="6409"/>
                      <a:pt x="281368" y="7267"/>
                      <a:pt x="290608" y="8314"/>
                    </a:cubicBezTo>
                    <a:cubicBezTo>
                      <a:pt x="294132" y="8695"/>
                      <a:pt x="297656" y="9076"/>
                      <a:pt x="301276" y="9553"/>
                    </a:cubicBezTo>
                    <a:cubicBezTo>
                      <a:pt x="304895" y="9934"/>
                      <a:pt x="308515" y="10315"/>
                      <a:pt x="312039" y="10791"/>
                    </a:cubicBezTo>
                    <a:cubicBezTo>
                      <a:pt x="315659" y="11267"/>
                      <a:pt x="319278" y="11743"/>
                      <a:pt x="322897" y="12220"/>
                    </a:cubicBezTo>
                    <a:cubicBezTo>
                      <a:pt x="325660" y="12505"/>
                      <a:pt x="328327" y="12886"/>
                      <a:pt x="330994" y="13363"/>
                    </a:cubicBezTo>
                    <a:cubicBezTo>
                      <a:pt x="337757" y="14220"/>
                      <a:pt x="344424" y="15172"/>
                      <a:pt x="351092" y="16315"/>
                    </a:cubicBezTo>
                    <a:cubicBezTo>
                      <a:pt x="352234" y="16411"/>
                      <a:pt x="353473" y="16601"/>
                      <a:pt x="354616" y="16792"/>
                    </a:cubicBezTo>
                    <a:cubicBezTo>
                      <a:pt x="355949" y="16982"/>
                      <a:pt x="357283" y="17173"/>
                      <a:pt x="358616" y="17458"/>
                    </a:cubicBezTo>
                    <a:cubicBezTo>
                      <a:pt x="362998" y="18125"/>
                      <a:pt x="367475" y="18792"/>
                      <a:pt x="371856" y="19554"/>
                    </a:cubicBezTo>
                    <a:cubicBezTo>
                      <a:pt x="377666" y="20506"/>
                      <a:pt x="383476" y="21554"/>
                      <a:pt x="389287" y="22602"/>
                    </a:cubicBezTo>
                    <a:cubicBezTo>
                      <a:pt x="395478" y="23745"/>
                      <a:pt x="401764" y="24888"/>
                      <a:pt x="407956" y="26126"/>
                    </a:cubicBezTo>
                    <a:cubicBezTo>
                      <a:pt x="414147" y="27364"/>
                      <a:pt x="420338" y="28603"/>
                      <a:pt x="426530" y="29936"/>
                    </a:cubicBezTo>
                    <a:cubicBezTo>
                      <a:pt x="432816" y="31270"/>
                      <a:pt x="439007" y="32603"/>
                      <a:pt x="445199" y="33937"/>
                    </a:cubicBezTo>
                    <a:cubicBezTo>
                      <a:pt x="451485" y="35365"/>
                      <a:pt x="457676" y="36794"/>
                      <a:pt x="463867" y="38223"/>
                    </a:cubicBezTo>
                    <a:cubicBezTo>
                      <a:pt x="476441" y="41271"/>
                      <a:pt x="489013" y="44509"/>
                      <a:pt x="501587" y="47843"/>
                    </a:cubicBezTo>
                    <a:cubicBezTo>
                      <a:pt x="513874" y="51177"/>
                      <a:pt x="526066" y="54606"/>
                      <a:pt x="538258" y="58130"/>
                    </a:cubicBezTo>
                    <a:cubicBezTo>
                      <a:pt x="538639" y="58321"/>
                      <a:pt x="539020" y="58416"/>
                      <a:pt x="539401" y="58511"/>
                    </a:cubicBezTo>
                    <a:cubicBezTo>
                      <a:pt x="547973" y="61083"/>
                      <a:pt x="556546" y="63655"/>
                      <a:pt x="565023" y="66417"/>
                    </a:cubicBezTo>
                    <a:cubicBezTo>
                      <a:pt x="571024" y="68322"/>
                      <a:pt x="577025" y="70227"/>
                      <a:pt x="582930" y="72227"/>
                    </a:cubicBezTo>
                    <a:cubicBezTo>
                      <a:pt x="586550" y="73370"/>
                      <a:pt x="590074" y="74608"/>
                      <a:pt x="593598" y="75751"/>
                    </a:cubicBezTo>
                    <a:cubicBezTo>
                      <a:pt x="601599" y="78514"/>
                      <a:pt x="609505" y="81371"/>
                      <a:pt x="617315" y="84133"/>
                    </a:cubicBezTo>
                    <a:cubicBezTo>
                      <a:pt x="617506" y="84133"/>
                      <a:pt x="617696" y="84229"/>
                      <a:pt x="617887" y="84324"/>
                    </a:cubicBezTo>
                    <a:cubicBezTo>
                      <a:pt x="626555" y="87562"/>
                      <a:pt x="635222" y="90801"/>
                      <a:pt x="643795" y="94039"/>
                    </a:cubicBezTo>
                    <a:cubicBezTo>
                      <a:pt x="852868" y="174049"/>
                      <a:pt x="1033272" y="299970"/>
                      <a:pt x="1177004" y="4568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30"/>
            <p:cNvGrpSpPr/>
            <p:nvPr/>
          </p:nvGrpSpPr>
          <p:grpSpPr>
            <a:xfrm flipH="1">
              <a:off x="5818978" y="2549163"/>
              <a:ext cx="972715" cy="810405"/>
              <a:chOff x="5651168" y="486051"/>
              <a:chExt cx="1056036" cy="879823"/>
            </a:xfrm>
          </p:grpSpPr>
          <p:sp>
            <p:nvSpPr>
              <p:cNvPr id="330" name="Google Shape;330;p30"/>
              <p:cNvSpPr/>
              <p:nvPr/>
            </p:nvSpPr>
            <p:spPr>
              <a:xfrm>
                <a:off x="6159646" y="1083078"/>
                <a:ext cx="46862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196215" extrusionOk="0">
                    <a:moveTo>
                      <a:pt x="0" y="0"/>
                    </a:moveTo>
                    <a:lnTo>
                      <a:pt x="46863" y="0"/>
                    </a:lnTo>
                    <a:lnTo>
                      <a:pt x="46863" y="196215"/>
                    </a:lnTo>
                    <a:lnTo>
                      <a:pt x="0" y="196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5651168" y="486050"/>
                <a:ext cx="1056036" cy="622934"/>
              </a:xfrm>
              <a:custGeom>
                <a:avLst/>
                <a:gdLst/>
                <a:ahLst/>
                <a:cxnLst/>
                <a:rect l="l" t="t" r="r" b="b"/>
                <a:pathLst>
                  <a:path w="1056036" h="622934" extrusionOk="0">
                    <a:moveTo>
                      <a:pt x="1056037" y="609600"/>
                    </a:moveTo>
                    <a:lnTo>
                      <a:pt x="129826" y="622935"/>
                    </a:lnTo>
                    <a:lnTo>
                      <a:pt x="0" y="13335"/>
                    </a:lnTo>
                    <a:lnTo>
                      <a:pt x="926116" y="0"/>
                    </a:lnTo>
                    <a:lnTo>
                      <a:pt x="1056037" y="6096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5708985" y="532341"/>
                <a:ext cx="945546" cy="530256"/>
              </a:xfrm>
              <a:custGeom>
                <a:avLst/>
                <a:gdLst/>
                <a:ahLst/>
                <a:cxnLst/>
                <a:rect l="l" t="t" r="r" b="b"/>
                <a:pathLst>
                  <a:path w="945546" h="530256" extrusionOk="0">
                    <a:moveTo>
                      <a:pt x="945547" y="518255"/>
                    </a:moveTo>
                    <a:lnTo>
                      <a:pt x="110395" y="530257"/>
                    </a:lnTo>
                    <a:lnTo>
                      <a:pt x="0" y="12002"/>
                    </a:lnTo>
                    <a:lnTo>
                      <a:pt x="835152" y="0"/>
                    </a:lnTo>
                    <a:lnTo>
                      <a:pt x="945547" y="518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5848050" y="515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5990163" y="513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6132371" y="511483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6274484" y="509387"/>
                <a:ext cx="120872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594" extrusionOk="0">
                    <a:moveTo>
                      <a:pt x="0" y="0"/>
                    </a:moveTo>
                    <a:lnTo>
                      <a:pt x="120872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6416597" y="507387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5718414" y="658929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5747942" y="797614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5777469" y="936201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6032011" y="1216713"/>
                <a:ext cx="348805" cy="149161"/>
              </a:xfrm>
              <a:custGeom>
                <a:avLst/>
                <a:gdLst/>
                <a:ahLst/>
                <a:cxnLst/>
                <a:rect l="l" t="t" r="r" b="b"/>
                <a:pathLst>
                  <a:path w="348805" h="149161" extrusionOk="0">
                    <a:moveTo>
                      <a:pt x="348806" y="149162"/>
                    </a:moveTo>
                    <a:cubicBezTo>
                      <a:pt x="335471" y="64675"/>
                      <a:pt x="262604" y="0"/>
                      <a:pt x="174403" y="0"/>
                    </a:cubicBezTo>
                    <a:cubicBezTo>
                      <a:pt x="86201" y="0"/>
                      <a:pt x="13335" y="64675"/>
                      <a:pt x="0" y="149162"/>
                    </a:cubicBezTo>
                    <a:lnTo>
                      <a:pt x="348806" y="1491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" name="Google Shape;342;p30"/>
            <p:cNvSpPr/>
            <p:nvPr/>
          </p:nvSpPr>
          <p:spPr>
            <a:xfrm>
              <a:off x="8377115" y="3359574"/>
              <a:ext cx="561564" cy="18156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30"/>
          <p:cNvSpPr/>
          <p:nvPr/>
        </p:nvSpPr>
        <p:spPr>
          <a:xfrm flipH="1">
            <a:off x="-76210" y="4418387"/>
            <a:ext cx="2546743" cy="801303"/>
          </a:xfrm>
          <a:custGeom>
            <a:avLst/>
            <a:gdLst/>
            <a:ahLst/>
            <a:cxnLst/>
            <a:rect l="l" t="t" r="r" b="b"/>
            <a:pathLst>
              <a:path w="1317849" h="414646" extrusionOk="0">
                <a:moveTo>
                  <a:pt x="1298067" y="396645"/>
                </a:moveTo>
                <a:cubicBezTo>
                  <a:pt x="1333310" y="301204"/>
                  <a:pt x="1321689" y="187952"/>
                  <a:pt x="1261396" y="106037"/>
                </a:cubicBezTo>
                <a:cubicBezTo>
                  <a:pt x="1169956" y="-18169"/>
                  <a:pt x="1008888" y="-28932"/>
                  <a:pt x="886397" y="51173"/>
                </a:cubicBezTo>
                <a:cubicBezTo>
                  <a:pt x="778859" y="121467"/>
                  <a:pt x="687705" y="252817"/>
                  <a:pt x="547688" y="254722"/>
                </a:cubicBezTo>
                <a:cubicBezTo>
                  <a:pt x="454438" y="256056"/>
                  <a:pt x="371285" y="193857"/>
                  <a:pt x="278702" y="182904"/>
                </a:cubicBezTo>
                <a:cubicBezTo>
                  <a:pt x="144494" y="166997"/>
                  <a:pt x="8858" y="279773"/>
                  <a:pt x="0" y="414647"/>
                </a:cubicBezTo>
                <a:lnTo>
                  <a:pt x="1298162" y="396645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 txBox="1">
            <a:spLocks noGrp="1"/>
          </p:cNvSpPr>
          <p:nvPr>
            <p:ph type="ctrTitle"/>
          </p:nvPr>
        </p:nvSpPr>
        <p:spPr>
          <a:xfrm>
            <a:off x="270771" y="1312567"/>
            <a:ext cx="5158996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Od </a:t>
            </a:r>
            <a:r>
              <a:rPr lang="en" sz="3200" dirty="0" err="1"/>
              <a:t>besed</a:t>
            </a:r>
            <a:r>
              <a:rPr lang="en" sz="3200" dirty="0"/>
              <a:t> k </a:t>
            </a:r>
            <a:r>
              <a:rPr lang="en" sz="3200" dirty="0" err="1"/>
              <a:t>dejanjem</a:t>
            </a:r>
            <a:r>
              <a:rPr lang="en" sz="3200" dirty="0"/>
              <a:t> – </a:t>
            </a:r>
            <a:r>
              <a:rPr lang="en" sz="3200" dirty="0" err="1"/>
              <a:t>smo</a:t>
            </a:r>
            <a:r>
              <a:rPr lang="en" sz="3200" dirty="0"/>
              <a:t> </a:t>
            </a:r>
            <a:r>
              <a:rPr lang="en" sz="3200" dirty="0" err="1"/>
              <a:t>trajnostni</a:t>
            </a:r>
            <a:r>
              <a:rPr lang="en" sz="3200" dirty="0"/>
              <a:t> </a:t>
            </a:r>
            <a:r>
              <a:rPr lang="en" sz="3200" dirty="0" err="1"/>
              <a:t>kot</a:t>
            </a:r>
            <a:r>
              <a:rPr lang="en" sz="3200" dirty="0"/>
              <a:t> </a:t>
            </a:r>
            <a:r>
              <a:rPr lang="en" sz="3200" dirty="0" err="1"/>
              <a:t>posamezniki</a:t>
            </a:r>
            <a:r>
              <a:rPr lang="en" sz="3200" dirty="0"/>
              <a:t> in </a:t>
            </a:r>
            <a:r>
              <a:rPr lang="en" sz="3200" dirty="0" err="1"/>
              <a:t>družba</a:t>
            </a:r>
            <a:r>
              <a:rPr lang="en" sz="3200" dirty="0"/>
              <a:t>?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>
          <a:extLst>
            <a:ext uri="{FF2B5EF4-FFF2-40B4-BE49-F238E27FC236}">
              <a16:creationId xmlns:a16="http://schemas.microsoft.com/office/drawing/2014/main" id="{0BCE196A-9910-B52B-D5A9-CE8AFA0E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42">
            <a:extLst>
              <a:ext uri="{FF2B5EF4-FFF2-40B4-BE49-F238E27FC236}">
                <a16:creationId xmlns:a16="http://schemas.microsoft.com/office/drawing/2014/main" id="{9A603C88-F8E6-017D-BD38-371704C8FF00}"/>
              </a:ext>
            </a:extLst>
          </p:cNvPr>
          <p:cNvGrpSpPr/>
          <p:nvPr/>
        </p:nvGrpSpPr>
        <p:grpSpPr>
          <a:xfrm>
            <a:off x="-3505512" y="850699"/>
            <a:ext cx="1317905" cy="445441"/>
            <a:chOff x="3762687" y="787181"/>
            <a:chExt cx="1573054" cy="531743"/>
          </a:xfrm>
        </p:grpSpPr>
        <p:sp>
          <p:nvSpPr>
            <p:cNvPr id="1519" name="Google Shape;1519;p42">
              <a:extLst>
                <a:ext uri="{FF2B5EF4-FFF2-40B4-BE49-F238E27FC236}">
                  <a16:creationId xmlns:a16="http://schemas.microsoft.com/office/drawing/2014/main" id="{3AC265D8-D6AC-1E7E-F734-AA3AC1749AA7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2">
              <a:extLst>
                <a:ext uri="{FF2B5EF4-FFF2-40B4-BE49-F238E27FC236}">
                  <a16:creationId xmlns:a16="http://schemas.microsoft.com/office/drawing/2014/main" id="{6BC3D4F8-02C2-B6E8-FC47-BB727EA7316C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42">
            <a:extLst>
              <a:ext uri="{FF2B5EF4-FFF2-40B4-BE49-F238E27FC236}">
                <a16:creationId xmlns:a16="http://schemas.microsoft.com/office/drawing/2014/main" id="{1C12893E-A2BE-D4EB-8888-8244DEDE67EA}"/>
              </a:ext>
            </a:extLst>
          </p:cNvPr>
          <p:cNvGrpSpPr/>
          <p:nvPr/>
        </p:nvGrpSpPr>
        <p:grpSpPr>
          <a:xfrm>
            <a:off x="7781930" y="3839767"/>
            <a:ext cx="851288" cy="1339668"/>
            <a:chOff x="7781930" y="3839767"/>
            <a:chExt cx="851288" cy="1339668"/>
          </a:xfrm>
        </p:grpSpPr>
        <p:grpSp>
          <p:nvGrpSpPr>
            <p:cNvPr id="1522" name="Google Shape;1522;p42">
              <a:extLst>
                <a:ext uri="{FF2B5EF4-FFF2-40B4-BE49-F238E27FC236}">
                  <a16:creationId xmlns:a16="http://schemas.microsoft.com/office/drawing/2014/main" id="{34522133-F70F-EDDA-72E6-B890D514DE7B}"/>
                </a:ext>
              </a:extLst>
            </p:cNvPr>
            <p:cNvGrpSpPr/>
            <p:nvPr/>
          </p:nvGrpSpPr>
          <p:grpSpPr>
            <a:xfrm>
              <a:off x="7781930" y="4219831"/>
              <a:ext cx="290686" cy="959604"/>
              <a:chOff x="772828" y="4041641"/>
              <a:chExt cx="348879" cy="1151709"/>
            </a:xfrm>
          </p:grpSpPr>
          <p:sp>
            <p:nvSpPr>
              <p:cNvPr id="1523" name="Google Shape;1523;p42">
                <a:extLst>
                  <a:ext uri="{FF2B5EF4-FFF2-40B4-BE49-F238E27FC236}">
                    <a16:creationId xmlns:a16="http://schemas.microsoft.com/office/drawing/2014/main" id="{684DE5E5-B8EA-EDCA-5718-8A9DE593F2B8}"/>
                  </a:ext>
                </a:extLst>
              </p:cNvPr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4" name="Google Shape;1524;p42">
                <a:extLst>
                  <a:ext uri="{FF2B5EF4-FFF2-40B4-BE49-F238E27FC236}">
                    <a16:creationId xmlns:a16="http://schemas.microsoft.com/office/drawing/2014/main" id="{208027D0-AA38-EE9C-9C0B-625927EBE069}"/>
                  </a:ext>
                </a:extLst>
              </p:cNvPr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42">
                <a:extLst>
                  <a:ext uri="{FF2B5EF4-FFF2-40B4-BE49-F238E27FC236}">
                    <a16:creationId xmlns:a16="http://schemas.microsoft.com/office/drawing/2014/main" id="{6FFA5618-CD7B-B132-996D-69E88CA3D62C}"/>
                  </a:ext>
                </a:extLst>
              </p:cNvPr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6" name="Google Shape;1526;p42">
              <a:extLst>
                <a:ext uri="{FF2B5EF4-FFF2-40B4-BE49-F238E27FC236}">
                  <a16:creationId xmlns:a16="http://schemas.microsoft.com/office/drawing/2014/main" id="{6999DCDA-7088-66A5-146F-670D61522C00}"/>
                </a:ext>
              </a:extLst>
            </p:cNvPr>
            <p:cNvGrpSpPr/>
            <p:nvPr/>
          </p:nvGrpSpPr>
          <p:grpSpPr>
            <a:xfrm>
              <a:off x="8227402" y="3839767"/>
              <a:ext cx="405816" cy="1339668"/>
              <a:chOff x="772828" y="4041641"/>
              <a:chExt cx="348879" cy="1151709"/>
            </a:xfrm>
          </p:grpSpPr>
          <p:sp>
            <p:nvSpPr>
              <p:cNvPr id="1527" name="Google Shape;1527;p42">
                <a:extLst>
                  <a:ext uri="{FF2B5EF4-FFF2-40B4-BE49-F238E27FC236}">
                    <a16:creationId xmlns:a16="http://schemas.microsoft.com/office/drawing/2014/main" id="{D8553428-F031-1938-F39C-1C43934CE5B4}"/>
                  </a:ext>
                </a:extLst>
              </p:cNvPr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8" name="Google Shape;1528;p42">
                <a:extLst>
                  <a:ext uri="{FF2B5EF4-FFF2-40B4-BE49-F238E27FC236}">
                    <a16:creationId xmlns:a16="http://schemas.microsoft.com/office/drawing/2014/main" id="{384E0B66-2227-1D4A-3959-2DBE84F8B84C}"/>
                  </a:ext>
                </a:extLst>
              </p:cNvPr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42">
                <a:extLst>
                  <a:ext uri="{FF2B5EF4-FFF2-40B4-BE49-F238E27FC236}">
                    <a16:creationId xmlns:a16="http://schemas.microsoft.com/office/drawing/2014/main" id="{2569B45E-E07D-9898-59F0-D178847456AF}"/>
                  </a:ext>
                </a:extLst>
              </p:cNvPr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0" name="Google Shape;1530;p42">
            <a:extLst>
              <a:ext uri="{FF2B5EF4-FFF2-40B4-BE49-F238E27FC236}">
                <a16:creationId xmlns:a16="http://schemas.microsoft.com/office/drawing/2014/main" id="{732846BC-E2B8-C90B-14FD-D9BDC35A8A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522" y="10313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Kako</a:t>
            </a:r>
            <a:r>
              <a:rPr lang="en" dirty="0"/>
              <a:t> </a:t>
            </a:r>
            <a:r>
              <a:rPr lang="en" dirty="0" err="1"/>
              <a:t>trajnostni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v </a:t>
            </a:r>
            <a:r>
              <a:rPr lang="en" dirty="0" err="1"/>
              <a:t>Sloveniji</a:t>
            </a:r>
            <a:r>
              <a:rPr lang="en" dirty="0"/>
              <a:t>? </a:t>
            </a:r>
            <a:br>
              <a:rPr lang="en" dirty="0"/>
            </a:br>
            <a:br>
              <a:rPr lang="en" dirty="0"/>
            </a:br>
            <a:r>
              <a:rPr lang="en" dirty="0"/>
              <a:t>3. 	ZAVRŽENA HRANA</a:t>
            </a:r>
            <a:endParaRPr dirty="0"/>
          </a:p>
        </p:txBody>
      </p:sp>
      <p:sp>
        <p:nvSpPr>
          <p:cNvPr id="1531" name="Google Shape;1531;p42">
            <a:extLst>
              <a:ext uri="{FF2B5EF4-FFF2-40B4-BE49-F238E27FC236}">
                <a16:creationId xmlns:a16="http://schemas.microsoft.com/office/drawing/2014/main" id="{C03B0B65-C303-2B8C-6D26-0724CF01AD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2112" y="1775513"/>
            <a:ext cx="28836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Na prebivalca letno zavržemo okoli 62 kg hrane!</a:t>
            </a:r>
            <a:endParaRPr b="1" dirty="0"/>
          </a:p>
        </p:txBody>
      </p:sp>
      <p:sp>
        <p:nvSpPr>
          <p:cNvPr id="1532" name="Google Shape;1532;p42">
            <a:extLst>
              <a:ext uri="{FF2B5EF4-FFF2-40B4-BE49-F238E27FC236}">
                <a16:creationId xmlns:a16="http://schemas.microsoft.com/office/drawing/2014/main" id="{D4741D6A-6D01-A44F-36C8-0C10C632D7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54284" y="3199492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50 % </a:t>
            </a:r>
            <a:r>
              <a:rPr lang="en" b="1" dirty="0" err="1"/>
              <a:t>zavržkov</a:t>
            </a:r>
            <a:r>
              <a:rPr lang="en" b="1" dirty="0"/>
              <a:t> je v </a:t>
            </a:r>
            <a:r>
              <a:rPr lang="en" b="1" dirty="0" err="1"/>
              <a:t>gospodinjstvih</a:t>
            </a:r>
            <a:r>
              <a:rPr lang="en" b="1" dirty="0"/>
              <a:t>!</a:t>
            </a:r>
            <a:endParaRPr b="1" dirty="0"/>
          </a:p>
        </p:txBody>
      </p:sp>
      <p:sp>
        <p:nvSpPr>
          <p:cNvPr id="1533" name="Google Shape;1533;p42">
            <a:extLst>
              <a:ext uri="{FF2B5EF4-FFF2-40B4-BE49-F238E27FC236}">
                <a16:creationId xmlns:a16="http://schemas.microsoft.com/office/drawing/2014/main" id="{B0B14A79-0787-7B6D-0DC7-C20AAE60FD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8359" y="1795272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CILJ AGENDA 2030: Prepoloviti količino zavržene hrane!</a:t>
            </a:r>
            <a:endParaRPr b="1" dirty="0"/>
          </a:p>
        </p:txBody>
      </p:sp>
      <p:sp>
        <p:nvSpPr>
          <p:cNvPr id="1534" name="Google Shape;1534;p42">
            <a:extLst>
              <a:ext uri="{FF2B5EF4-FFF2-40B4-BE49-F238E27FC236}">
                <a16:creationId xmlns:a16="http://schemas.microsoft.com/office/drawing/2014/main" id="{EF8265EA-05BE-A0C6-E347-FFF7DB93CB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03627" y="3055780"/>
            <a:ext cx="32604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SVET: zavržemo približno 1/3 vse hrane, ki jo proizvedemo!</a:t>
            </a:r>
            <a:endParaRPr b="1" dirty="0"/>
          </a:p>
        </p:txBody>
      </p:sp>
      <p:sp>
        <p:nvSpPr>
          <p:cNvPr id="1538" name="Google Shape;1538;p42">
            <a:extLst>
              <a:ext uri="{FF2B5EF4-FFF2-40B4-BE49-F238E27FC236}">
                <a16:creationId xmlns:a16="http://schemas.microsoft.com/office/drawing/2014/main" id="{799D0050-1EAF-2869-B95F-52210918835A}"/>
              </a:ext>
            </a:extLst>
          </p:cNvPr>
          <p:cNvSpPr/>
          <p:nvPr/>
        </p:nvSpPr>
        <p:spPr>
          <a:xfrm>
            <a:off x="4448672" y="3199492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39" name="Google Shape;1539;p42">
            <a:extLst>
              <a:ext uri="{FF2B5EF4-FFF2-40B4-BE49-F238E27FC236}">
                <a16:creationId xmlns:a16="http://schemas.microsoft.com/office/drawing/2014/main" id="{3507F893-540D-40C3-8A9E-94DA0EB75D1E}"/>
              </a:ext>
            </a:extLst>
          </p:cNvPr>
          <p:cNvSpPr/>
          <p:nvPr/>
        </p:nvSpPr>
        <p:spPr>
          <a:xfrm>
            <a:off x="723184" y="3330490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40" name="Google Shape;1540;p42">
            <a:extLst>
              <a:ext uri="{FF2B5EF4-FFF2-40B4-BE49-F238E27FC236}">
                <a16:creationId xmlns:a16="http://schemas.microsoft.com/office/drawing/2014/main" id="{BF0801B3-CC12-AAD7-915A-EA8DC6EB75DD}"/>
              </a:ext>
            </a:extLst>
          </p:cNvPr>
          <p:cNvSpPr/>
          <p:nvPr/>
        </p:nvSpPr>
        <p:spPr>
          <a:xfrm>
            <a:off x="4373026" y="181308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1562" name="Google Shape;1562;p42">
            <a:extLst>
              <a:ext uri="{FF2B5EF4-FFF2-40B4-BE49-F238E27FC236}">
                <a16:creationId xmlns:a16="http://schemas.microsoft.com/office/drawing/2014/main" id="{8C83A965-30DB-BD90-78F9-73DD98623560}"/>
              </a:ext>
            </a:extLst>
          </p:cNvPr>
          <p:cNvGrpSpPr/>
          <p:nvPr/>
        </p:nvGrpSpPr>
        <p:grpSpPr>
          <a:xfrm>
            <a:off x="4583663" y="3287517"/>
            <a:ext cx="302718" cy="302488"/>
            <a:chOff x="9581149" y="962089"/>
            <a:chExt cx="735287" cy="734907"/>
          </a:xfrm>
        </p:grpSpPr>
        <p:sp>
          <p:nvSpPr>
            <p:cNvPr id="1563" name="Google Shape;1563;p42">
              <a:extLst>
                <a:ext uri="{FF2B5EF4-FFF2-40B4-BE49-F238E27FC236}">
                  <a16:creationId xmlns:a16="http://schemas.microsoft.com/office/drawing/2014/main" id="{18F2B830-2BBB-AAB0-9E91-45957C1B6A45}"/>
                </a:ext>
              </a:extLst>
            </p:cNvPr>
            <p:cNvSpPr/>
            <p:nvPr/>
          </p:nvSpPr>
          <p:spPr>
            <a:xfrm>
              <a:off x="9748010" y="962351"/>
              <a:ext cx="401423" cy="360497"/>
            </a:xfrm>
            <a:custGeom>
              <a:avLst/>
              <a:gdLst/>
              <a:ahLst/>
              <a:cxnLst/>
              <a:rect l="l" t="t" r="r" b="b"/>
              <a:pathLst>
                <a:path w="401423" h="360497" extrusionOk="0">
                  <a:moveTo>
                    <a:pt x="369734" y="196578"/>
                  </a:moveTo>
                  <a:lnTo>
                    <a:pt x="369734" y="196578"/>
                  </a:lnTo>
                  <a:cubicBezTo>
                    <a:pt x="471173" y="74558"/>
                    <a:pt x="305784" y="-68044"/>
                    <a:pt x="200670" y="37070"/>
                  </a:cubicBezTo>
                  <a:cubicBezTo>
                    <a:pt x="86000" y="-72455"/>
                    <a:pt x="-66893" y="84849"/>
                    <a:pt x="31605" y="196578"/>
                  </a:cubicBezTo>
                  <a:cubicBezTo>
                    <a:pt x="33075" y="198048"/>
                    <a:pt x="135249" y="304632"/>
                    <a:pt x="180088" y="351677"/>
                  </a:cubicBezTo>
                  <a:cubicBezTo>
                    <a:pt x="191849" y="363438"/>
                    <a:pt x="210226" y="363438"/>
                    <a:pt x="221987" y="351677"/>
                  </a:cubicBezTo>
                  <a:cubicBezTo>
                    <a:pt x="266825" y="305368"/>
                    <a:pt x="366794" y="200989"/>
                    <a:pt x="370469" y="1965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>
              <a:extLst>
                <a:ext uri="{FF2B5EF4-FFF2-40B4-BE49-F238E27FC236}">
                  <a16:creationId xmlns:a16="http://schemas.microsoft.com/office/drawing/2014/main" id="{5B89AF78-8C50-35BB-2669-23E0C79F8DDB}"/>
                </a:ext>
              </a:extLst>
            </p:cNvPr>
            <p:cNvSpPr/>
            <p:nvPr/>
          </p:nvSpPr>
          <p:spPr>
            <a:xfrm>
              <a:off x="9948680" y="962089"/>
              <a:ext cx="200753" cy="360024"/>
            </a:xfrm>
            <a:custGeom>
              <a:avLst/>
              <a:gdLst/>
              <a:ahLst/>
              <a:cxnLst/>
              <a:rect l="l" t="t" r="r" b="b"/>
              <a:pathLst>
                <a:path w="200753" h="360024" extrusionOk="0">
                  <a:moveTo>
                    <a:pt x="0" y="36597"/>
                  </a:moveTo>
                  <a:lnTo>
                    <a:pt x="0" y="360025"/>
                  </a:lnTo>
                  <a:cubicBezTo>
                    <a:pt x="7351" y="360025"/>
                    <a:pt x="15436" y="357084"/>
                    <a:pt x="20582" y="351204"/>
                  </a:cubicBezTo>
                  <a:cubicBezTo>
                    <a:pt x="65421" y="304895"/>
                    <a:pt x="165389" y="200516"/>
                    <a:pt x="169064" y="196106"/>
                  </a:cubicBezTo>
                  <a:lnTo>
                    <a:pt x="169064" y="196106"/>
                  </a:lnTo>
                  <a:cubicBezTo>
                    <a:pt x="270503" y="74085"/>
                    <a:pt x="105114" y="-68517"/>
                    <a:pt x="0" y="365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>
              <a:extLst>
                <a:ext uri="{FF2B5EF4-FFF2-40B4-BE49-F238E27FC236}">
                  <a16:creationId xmlns:a16="http://schemas.microsoft.com/office/drawing/2014/main" id="{AA2B191D-666B-5544-A146-D39DA797B4A9}"/>
                </a:ext>
              </a:extLst>
            </p:cNvPr>
            <p:cNvSpPr/>
            <p:nvPr/>
          </p:nvSpPr>
          <p:spPr>
            <a:xfrm>
              <a:off x="9814163" y="977369"/>
              <a:ext cx="268297" cy="344744"/>
            </a:xfrm>
            <a:custGeom>
              <a:avLst/>
              <a:gdLst/>
              <a:ahLst/>
              <a:cxnLst/>
              <a:rect l="l" t="t" r="r" b="b"/>
              <a:pathLst>
                <a:path w="268297" h="344744" extrusionOk="0">
                  <a:moveTo>
                    <a:pt x="161714" y="155833"/>
                  </a:moveTo>
                  <a:lnTo>
                    <a:pt x="161714" y="1470"/>
                  </a:lnTo>
                  <a:cubicBezTo>
                    <a:pt x="161714" y="1470"/>
                    <a:pt x="161714" y="735"/>
                    <a:pt x="161714" y="0"/>
                  </a:cubicBezTo>
                  <a:cubicBezTo>
                    <a:pt x="152158" y="5145"/>
                    <a:pt x="143337" y="12496"/>
                    <a:pt x="134517" y="21317"/>
                  </a:cubicBezTo>
                  <a:cubicBezTo>
                    <a:pt x="125696" y="13231"/>
                    <a:pt x="116140" y="5880"/>
                    <a:pt x="107319" y="735"/>
                  </a:cubicBezTo>
                  <a:cubicBezTo>
                    <a:pt x="107319" y="735"/>
                    <a:pt x="107319" y="735"/>
                    <a:pt x="107319" y="1470"/>
                  </a:cubicBezTo>
                  <a:lnTo>
                    <a:pt x="107319" y="155833"/>
                  </a:lnTo>
                  <a:lnTo>
                    <a:pt x="0" y="216844"/>
                  </a:lnTo>
                  <a:cubicBezTo>
                    <a:pt x="11761" y="228605"/>
                    <a:pt x="24992" y="243306"/>
                    <a:pt x="38958" y="258007"/>
                  </a:cubicBezTo>
                  <a:lnTo>
                    <a:pt x="107319" y="219049"/>
                  </a:lnTo>
                  <a:lnTo>
                    <a:pt x="107319" y="329308"/>
                  </a:lnTo>
                  <a:cubicBezTo>
                    <a:pt x="107319" y="329308"/>
                    <a:pt x="111730" y="333719"/>
                    <a:pt x="113935" y="335924"/>
                  </a:cubicBezTo>
                  <a:cubicBezTo>
                    <a:pt x="125696" y="347685"/>
                    <a:pt x="144072" y="347685"/>
                    <a:pt x="155833" y="335924"/>
                  </a:cubicBezTo>
                  <a:cubicBezTo>
                    <a:pt x="158039" y="333719"/>
                    <a:pt x="160244" y="331513"/>
                    <a:pt x="162449" y="329308"/>
                  </a:cubicBezTo>
                  <a:lnTo>
                    <a:pt x="162449" y="219784"/>
                  </a:lnTo>
                  <a:lnTo>
                    <a:pt x="229340" y="259477"/>
                  </a:lnTo>
                  <a:cubicBezTo>
                    <a:pt x="243306" y="244776"/>
                    <a:pt x="256537" y="230810"/>
                    <a:pt x="268298" y="219049"/>
                  </a:cubicBezTo>
                  <a:lnTo>
                    <a:pt x="162449" y="156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>
              <a:extLst>
                <a:ext uri="{FF2B5EF4-FFF2-40B4-BE49-F238E27FC236}">
                  <a16:creationId xmlns:a16="http://schemas.microsoft.com/office/drawing/2014/main" id="{43B08167-4A7F-B7A3-9A26-D25EFFB158EA}"/>
                </a:ext>
              </a:extLst>
            </p:cNvPr>
            <p:cNvSpPr/>
            <p:nvPr/>
          </p:nvSpPr>
          <p:spPr>
            <a:xfrm>
              <a:off x="9948680" y="977369"/>
              <a:ext cx="133046" cy="344744"/>
            </a:xfrm>
            <a:custGeom>
              <a:avLst/>
              <a:gdLst/>
              <a:ahLst/>
              <a:cxnLst/>
              <a:rect l="l" t="t" r="r" b="b"/>
              <a:pathLst>
                <a:path w="133046" h="344744" extrusionOk="0">
                  <a:moveTo>
                    <a:pt x="27197" y="1470"/>
                  </a:moveTo>
                  <a:cubicBezTo>
                    <a:pt x="27197" y="1470"/>
                    <a:pt x="27197" y="735"/>
                    <a:pt x="27197" y="0"/>
                  </a:cubicBezTo>
                  <a:cubicBezTo>
                    <a:pt x="17641" y="5145"/>
                    <a:pt x="8821" y="12496"/>
                    <a:pt x="0" y="21317"/>
                  </a:cubicBezTo>
                  <a:lnTo>
                    <a:pt x="0" y="344745"/>
                  </a:lnTo>
                  <a:cubicBezTo>
                    <a:pt x="7351" y="344745"/>
                    <a:pt x="15436" y="341804"/>
                    <a:pt x="20582" y="335924"/>
                  </a:cubicBezTo>
                  <a:cubicBezTo>
                    <a:pt x="22787" y="333719"/>
                    <a:pt x="24992" y="331513"/>
                    <a:pt x="27197" y="329308"/>
                  </a:cubicBezTo>
                  <a:lnTo>
                    <a:pt x="27197" y="219784"/>
                  </a:lnTo>
                  <a:lnTo>
                    <a:pt x="94088" y="259477"/>
                  </a:lnTo>
                  <a:cubicBezTo>
                    <a:pt x="108054" y="244776"/>
                    <a:pt x="121285" y="230810"/>
                    <a:pt x="133046" y="219049"/>
                  </a:cubicBezTo>
                  <a:lnTo>
                    <a:pt x="27197" y="156568"/>
                  </a:lnTo>
                  <a:lnTo>
                    <a:pt x="27197" y="2205"/>
                  </a:lnTo>
                  <a:lnTo>
                    <a:pt x="27197" y="22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>
              <a:extLst>
                <a:ext uri="{FF2B5EF4-FFF2-40B4-BE49-F238E27FC236}">
                  <a16:creationId xmlns:a16="http://schemas.microsoft.com/office/drawing/2014/main" id="{9EAD531C-D4ED-5A82-F37C-748D0A9D2E5E}"/>
                </a:ext>
              </a:extLst>
            </p:cNvPr>
            <p:cNvSpPr/>
            <p:nvPr/>
          </p:nvSpPr>
          <p:spPr>
            <a:xfrm>
              <a:off x="9581149" y="1451220"/>
              <a:ext cx="735287" cy="245040"/>
            </a:xfrm>
            <a:custGeom>
              <a:avLst/>
              <a:gdLst/>
              <a:ahLst/>
              <a:cxnLst/>
              <a:rect l="l" t="t" r="r" b="b"/>
              <a:pathLst>
                <a:path w="735287" h="245040" extrusionOk="0">
                  <a:moveTo>
                    <a:pt x="497638" y="131106"/>
                  </a:moveTo>
                  <a:lnTo>
                    <a:pt x="540271" y="131106"/>
                  </a:lnTo>
                  <a:cubicBezTo>
                    <a:pt x="554237" y="131106"/>
                    <a:pt x="567469" y="125225"/>
                    <a:pt x="576289" y="115669"/>
                  </a:cubicBezTo>
                  <a:lnTo>
                    <a:pt x="594666" y="95823"/>
                  </a:lnTo>
                  <a:lnTo>
                    <a:pt x="583640" y="108319"/>
                  </a:lnTo>
                  <a:lnTo>
                    <a:pt x="657146" y="28932"/>
                  </a:lnTo>
                  <a:cubicBezTo>
                    <a:pt x="672583" y="12025"/>
                    <a:pt x="698310" y="9820"/>
                    <a:pt x="717421" y="23051"/>
                  </a:cubicBezTo>
                  <a:cubicBezTo>
                    <a:pt x="738003" y="38488"/>
                    <a:pt x="740943" y="67155"/>
                    <a:pt x="725507" y="87002"/>
                  </a:cubicBezTo>
                  <a:lnTo>
                    <a:pt x="625539" y="208287"/>
                  </a:lnTo>
                  <a:cubicBezTo>
                    <a:pt x="606427" y="231809"/>
                    <a:pt x="578494" y="245040"/>
                    <a:pt x="548357" y="245040"/>
                  </a:cubicBezTo>
                  <a:lnTo>
                    <a:pt x="33813" y="245040"/>
                  </a:lnTo>
                  <a:cubicBezTo>
                    <a:pt x="15436" y="245040"/>
                    <a:pt x="0" y="229604"/>
                    <a:pt x="0" y="211227"/>
                  </a:cubicBezTo>
                  <a:lnTo>
                    <a:pt x="0" y="99498"/>
                  </a:lnTo>
                  <a:cubicBezTo>
                    <a:pt x="0" y="81121"/>
                    <a:pt x="15436" y="65685"/>
                    <a:pt x="33813" y="65685"/>
                  </a:cubicBezTo>
                  <a:lnTo>
                    <a:pt x="141132" y="65685"/>
                  </a:lnTo>
                  <a:cubicBezTo>
                    <a:pt x="141132" y="65685"/>
                    <a:pt x="155833" y="37017"/>
                    <a:pt x="155833" y="37017"/>
                  </a:cubicBezTo>
                  <a:cubicBezTo>
                    <a:pt x="198467" y="-471"/>
                    <a:pt x="277854" y="-10762"/>
                    <a:pt x="330043" y="12025"/>
                  </a:cubicBezTo>
                  <a:cubicBezTo>
                    <a:pt x="331513" y="12025"/>
                    <a:pt x="332248" y="12760"/>
                    <a:pt x="333719" y="13495"/>
                  </a:cubicBezTo>
                  <a:lnTo>
                    <a:pt x="373412" y="31872"/>
                  </a:lnTo>
                  <a:cubicBezTo>
                    <a:pt x="382233" y="36282"/>
                    <a:pt x="391789" y="37753"/>
                    <a:pt x="401344" y="37753"/>
                  </a:cubicBezTo>
                  <a:lnTo>
                    <a:pt x="496903" y="37753"/>
                  </a:lnTo>
                  <a:cubicBezTo>
                    <a:pt x="522630" y="37753"/>
                    <a:pt x="543211" y="58334"/>
                    <a:pt x="543211" y="84062"/>
                  </a:cubicBezTo>
                  <a:cubicBezTo>
                    <a:pt x="543211" y="109789"/>
                    <a:pt x="522630" y="130371"/>
                    <a:pt x="496903" y="130371"/>
                  </a:cubicBezTo>
                  <a:lnTo>
                    <a:pt x="369737" y="130371"/>
                  </a:lnTo>
                </a:path>
              </a:pathLst>
            </a:custGeom>
            <a:solidFill>
              <a:srgbClr val="C07E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>
              <a:extLst>
                <a:ext uri="{FF2B5EF4-FFF2-40B4-BE49-F238E27FC236}">
                  <a16:creationId xmlns:a16="http://schemas.microsoft.com/office/drawing/2014/main" id="{79D7F718-D0A6-E2E9-00A2-9ABE7AD7E59C}"/>
                </a:ext>
              </a:extLst>
            </p:cNvPr>
            <p:cNvSpPr/>
            <p:nvPr/>
          </p:nvSpPr>
          <p:spPr>
            <a:xfrm>
              <a:off x="9717870" y="1448889"/>
              <a:ext cx="407959" cy="145933"/>
            </a:xfrm>
            <a:custGeom>
              <a:avLst/>
              <a:gdLst/>
              <a:ahLst/>
              <a:cxnLst/>
              <a:rect l="l" t="t" r="r" b="b"/>
              <a:pathLst>
                <a:path w="407959" h="145933" extrusionOk="0">
                  <a:moveTo>
                    <a:pt x="360181" y="39349"/>
                  </a:moveTo>
                  <a:lnTo>
                    <a:pt x="263888" y="39349"/>
                  </a:lnTo>
                  <a:cubicBezTo>
                    <a:pt x="254332" y="39349"/>
                    <a:pt x="244776" y="37144"/>
                    <a:pt x="235955" y="33468"/>
                  </a:cubicBezTo>
                  <a:lnTo>
                    <a:pt x="208023" y="20237"/>
                  </a:lnTo>
                  <a:cubicBezTo>
                    <a:pt x="193322" y="12152"/>
                    <a:pt x="176415" y="6271"/>
                    <a:pt x="158774" y="2596"/>
                  </a:cubicBezTo>
                  <a:cubicBezTo>
                    <a:pt x="138192" y="-1080"/>
                    <a:pt x="98498" y="-1080"/>
                    <a:pt x="77917" y="4066"/>
                  </a:cubicBezTo>
                  <a:cubicBezTo>
                    <a:pt x="52189" y="9211"/>
                    <a:pt x="30138" y="20972"/>
                    <a:pt x="16171" y="35674"/>
                  </a:cubicBezTo>
                  <a:cubicBezTo>
                    <a:pt x="16171" y="35674"/>
                    <a:pt x="16171" y="35674"/>
                    <a:pt x="16171" y="35674"/>
                  </a:cubicBezTo>
                  <a:lnTo>
                    <a:pt x="16171" y="35674"/>
                  </a:lnTo>
                  <a:cubicBezTo>
                    <a:pt x="5881" y="46700"/>
                    <a:pt x="0" y="59196"/>
                    <a:pt x="0" y="73162"/>
                  </a:cubicBezTo>
                  <a:cubicBezTo>
                    <a:pt x="0" y="113590"/>
                    <a:pt x="50719" y="145933"/>
                    <a:pt x="113935" y="145933"/>
                  </a:cubicBezTo>
                  <a:cubicBezTo>
                    <a:pt x="133781" y="145933"/>
                    <a:pt x="164654" y="143728"/>
                    <a:pt x="187441" y="138582"/>
                  </a:cubicBezTo>
                  <a:cubicBezTo>
                    <a:pt x="204347" y="134907"/>
                    <a:pt x="221989" y="133437"/>
                    <a:pt x="238895" y="133437"/>
                  </a:cubicBezTo>
                  <a:lnTo>
                    <a:pt x="360916" y="133437"/>
                  </a:lnTo>
                  <a:cubicBezTo>
                    <a:pt x="386643" y="133437"/>
                    <a:pt x="407960" y="112120"/>
                    <a:pt x="407960" y="86393"/>
                  </a:cubicBezTo>
                  <a:cubicBezTo>
                    <a:pt x="407960" y="60666"/>
                    <a:pt x="386643" y="39349"/>
                    <a:pt x="360916" y="39349"/>
                  </a:cubicBezTo>
                  <a:lnTo>
                    <a:pt x="360916" y="39349"/>
                  </a:ln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>
              <a:extLst>
                <a:ext uri="{FF2B5EF4-FFF2-40B4-BE49-F238E27FC236}">
                  <a16:creationId xmlns:a16="http://schemas.microsoft.com/office/drawing/2014/main" id="{66E6D584-7108-28E2-263D-5B8DD731352C}"/>
                </a:ext>
              </a:extLst>
            </p:cNvPr>
            <p:cNvSpPr/>
            <p:nvPr/>
          </p:nvSpPr>
          <p:spPr>
            <a:xfrm>
              <a:off x="9947945" y="1465400"/>
              <a:ext cx="366596" cy="231596"/>
            </a:xfrm>
            <a:custGeom>
              <a:avLst/>
              <a:gdLst/>
              <a:ahLst/>
              <a:cxnLst/>
              <a:rect l="l" t="t" r="r" b="b"/>
              <a:pathLst>
                <a:path w="366596" h="231596" extrusionOk="0">
                  <a:moveTo>
                    <a:pt x="349890" y="8872"/>
                  </a:moveTo>
                  <a:cubicBezTo>
                    <a:pt x="331513" y="-5094"/>
                    <a:pt x="305786" y="-2154"/>
                    <a:pt x="289615" y="14753"/>
                  </a:cubicBezTo>
                  <a:lnTo>
                    <a:pt x="216108" y="94140"/>
                  </a:lnTo>
                  <a:lnTo>
                    <a:pt x="227134" y="81643"/>
                  </a:lnTo>
                  <a:lnTo>
                    <a:pt x="208758" y="101490"/>
                  </a:lnTo>
                  <a:cubicBezTo>
                    <a:pt x="199202" y="111781"/>
                    <a:pt x="185971" y="116926"/>
                    <a:pt x="172740" y="116926"/>
                  </a:cubicBezTo>
                  <a:lnTo>
                    <a:pt x="130106" y="116926"/>
                  </a:lnTo>
                  <a:cubicBezTo>
                    <a:pt x="155833" y="116926"/>
                    <a:pt x="176415" y="96345"/>
                    <a:pt x="176415" y="70617"/>
                  </a:cubicBezTo>
                  <a:cubicBezTo>
                    <a:pt x="176415" y="44890"/>
                    <a:pt x="155833" y="24309"/>
                    <a:pt x="130106" y="24309"/>
                  </a:cubicBezTo>
                  <a:lnTo>
                    <a:pt x="34548" y="24309"/>
                  </a:lnTo>
                  <a:cubicBezTo>
                    <a:pt x="24992" y="24309"/>
                    <a:pt x="15436" y="22103"/>
                    <a:pt x="6616" y="18428"/>
                  </a:cubicBezTo>
                  <a:lnTo>
                    <a:pt x="0" y="15488"/>
                  </a:lnTo>
                  <a:lnTo>
                    <a:pt x="0" y="231596"/>
                  </a:lnTo>
                  <a:lnTo>
                    <a:pt x="179355" y="231596"/>
                  </a:lnTo>
                  <a:cubicBezTo>
                    <a:pt x="209493" y="231596"/>
                    <a:pt x="237425" y="218365"/>
                    <a:pt x="256537" y="194843"/>
                  </a:cubicBezTo>
                  <a:lnTo>
                    <a:pt x="356506" y="73558"/>
                  </a:lnTo>
                  <a:cubicBezTo>
                    <a:pt x="372677" y="53711"/>
                    <a:pt x="369002" y="25044"/>
                    <a:pt x="348420" y="9607"/>
                  </a:cubicBezTo>
                  <a:lnTo>
                    <a:pt x="348420" y="9607"/>
                  </a:lnTo>
                  <a:close/>
                </a:path>
              </a:pathLst>
            </a:custGeom>
            <a:solidFill>
              <a:srgbClr val="8150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>
              <a:extLst>
                <a:ext uri="{FF2B5EF4-FFF2-40B4-BE49-F238E27FC236}">
                  <a16:creationId xmlns:a16="http://schemas.microsoft.com/office/drawing/2014/main" id="{D27DEB0E-0C53-51CC-0D56-D51F1FBCBFB6}"/>
                </a:ext>
              </a:extLst>
            </p:cNvPr>
            <p:cNvSpPr/>
            <p:nvPr/>
          </p:nvSpPr>
          <p:spPr>
            <a:xfrm>
              <a:off x="9948680" y="1480152"/>
              <a:ext cx="178620" cy="102908"/>
            </a:xfrm>
            <a:custGeom>
              <a:avLst/>
              <a:gdLst/>
              <a:ahLst/>
              <a:cxnLst/>
              <a:rect l="l" t="t" r="r" b="b"/>
              <a:pathLst>
                <a:path w="178620" h="102908" extrusionOk="0">
                  <a:moveTo>
                    <a:pt x="129371" y="8086"/>
                  </a:moveTo>
                  <a:lnTo>
                    <a:pt x="33078" y="8086"/>
                  </a:lnTo>
                  <a:cubicBezTo>
                    <a:pt x="23522" y="8086"/>
                    <a:pt x="13966" y="5880"/>
                    <a:pt x="5145" y="2205"/>
                  </a:cubicBezTo>
                  <a:lnTo>
                    <a:pt x="0" y="0"/>
                  </a:lnTo>
                  <a:lnTo>
                    <a:pt x="0" y="102909"/>
                  </a:lnTo>
                  <a:cubicBezTo>
                    <a:pt x="0" y="102909"/>
                    <a:pt x="5145" y="102909"/>
                    <a:pt x="8086" y="102909"/>
                  </a:cubicBezTo>
                  <a:lnTo>
                    <a:pt x="131576" y="102909"/>
                  </a:lnTo>
                  <a:cubicBezTo>
                    <a:pt x="157303" y="102909"/>
                    <a:pt x="178620" y="81592"/>
                    <a:pt x="178620" y="55865"/>
                  </a:cubicBezTo>
                  <a:cubicBezTo>
                    <a:pt x="178620" y="30138"/>
                    <a:pt x="155833" y="8821"/>
                    <a:pt x="130106" y="8821"/>
                  </a:cubicBez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>
            <a:extLst>
              <a:ext uri="{FF2B5EF4-FFF2-40B4-BE49-F238E27FC236}">
                <a16:creationId xmlns:a16="http://schemas.microsoft.com/office/drawing/2014/main" id="{BD68F681-24F0-95F3-A7B9-91FEEA77D49E}"/>
              </a:ext>
            </a:extLst>
          </p:cNvPr>
          <p:cNvGrpSpPr/>
          <p:nvPr/>
        </p:nvGrpSpPr>
        <p:grpSpPr>
          <a:xfrm>
            <a:off x="4497830" y="1946757"/>
            <a:ext cx="301817" cy="301817"/>
            <a:chOff x="9811958" y="2719468"/>
            <a:chExt cx="735063" cy="735063"/>
          </a:xfrm>
        </p:grpSpPr>
        <p:sp>
          <p:nvSpPr>
            <p:cNvPr id="1572" name="Google Shape;1572;p42">
              <a:extLst>
                <a:ext uri="{FF2B5EF4-FFF2-40B4-BE49-F238E27FC236}">
                  <a16:creationId xmlns:a16="http://schemas.microsoft.com/office/drawing/2014/main" id="{C2EDD168-2460-18AC-6F97-0EBF563E94BB}"/>
                </a:ext>
              </a:extLst>
            </p:cNvPr>
            <p:cNvSpPr/>
            <p:nvPr/>
          </p:nvSpPr>
          <p:spPr>
            <a:xfrm>
              <a:off x="10025862" y="2719468"/>
              <a:ext cx="186705" cy="287409"/>
            </a:xfrm>
            <a:custGeom>
              <a:avLst/>
              <a:gdLst/>
              <a:ahLst/>
              <a:cxnLst/>
              <a:rect l="l" t="t" r="r" b="b"/>
              <a:pathLst>
                <a:path w="186705" h="287409" extrusionOk="0">
                  <a:moveTo>
                    <a:pt x="153628" y="735"/>
                  </a:moveTo>
                  <a:cubicBezTo>
                    <a:pt x="164654" y="49249"/>
                    <a:pt x="175680" y="98498"/>
                    <a:pt x="186706" y="147013"/>
                  </a:cubicBezTo>
                  <a:cubicBezTo>
                    <a:pt x="175680" y="194057"/>
                    <a:pt x="164654" y="240366"/>
                    <a:pt x="153628" y="287410"/>
                  </a:cubicBezTo>
                  <a:lnTo>
                    <a:pt x="88208" y="287410"/>
                  </a:lnTo>
                  <a:cubicBezTo>
                    <a:pt x="65421" y="287410"/>
                    <a:pt x="43369" y="278589"/>
                    <a:pt x="27197" y="263152"/>
                  </a:cubicBezTo>
                  <a:cubicBezTo>
                    <a:pt x="10291" y="246981"/>
                    <a:pt x="735" y="225664"/>
                    <a:pt x="0" y="202877"/>
                  </a:cubicBezTo>
                  <a:cubicBezTo>
                    <a:pt x="0" y="201407"/>
                    <a:pt x="0" y="200672"/>
                    <a:pt x="0" y="199202"/>
                  </a:cubicBezTo>
                  <a:cubicBezTo>
                    <a:pt x="0" y="163919"/>
                    <a:pt x="17641" y="132311"/>
                    <a:pt x="47779" y="113935"/>
                  </a:cubicBezTo>
                  <a:cubicBezTo>
                    <a:pt x="52189" y="110994"/>
                    <a:pt x="54395" y="106584"/>
                    <a:pt x="54395" y="102174"/>
                  </a:cubicBezTo>
                  <a:cubicBezTo>
                    <a:pt x="54395" y="102174"/>
                    <a:pt x="54395" y="100704"/>
                    <a:pt x="54395" y="99969"/>
                  </a:cubicBezTo>
                  <a:cubicBezTo>
                    <a:pt x="54395" y="72771"/>
                    <a:pt x="65421" y="47044"/>
                    <a:pt x="85267" y="27932"/>
                  </a:cubicBezTo>
                  <a:cubicBezTo>
                    <a:pt x="104379" y="9556"/>
                    <a:pt x="128636" y="0"/>
                    <a:pt x="155098" y="0"/>
                  </a:cubicBezTo>
                  <a:lnTo>
                    <a:pt x="155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2">
              <a:extLst>
                <a:ext uri="{FF2B5EF4-FFF2-40B4-BE49-F238E27FC236}">
                  <a16:creationId xmlns:a16="http://schemas.microsoft.com/office/drawing/2014/main" id="{223413EC-211A-A00D-6DB0-E3DC26489D69}"/>
                </a:ext>
              </a:extLst>
            </p:cNvPr>
            <p:cNvSpPr/>
            <p:nvPr/>
          </p:nvSpPr>
          <p:spPr>
            <a:xfrm>
              <a:off x="10180960" y="2720203"/>
              <a:ext cx="154363" cy="287409"/>
            </a:xfrm>
            <a:custGeom>
              <a:avLst/>
              <a:gdLst/>
              <a:ahLst/>
              <a:cxnLst/>
              <a:rect l="l" t="t" r="r" b="b"/>
              <a:pathLst>
                <a:path w="154363" h="287409" extrusionOk="0">
                  <a:moveTo>
                    <a:pt x="153628" y="199202"/>
                  </a:moveTo>
                  <a:cubicBezTo>
                    <a:pt x="153628" y="199202"/>
                    <a:pt x="153628" y="201407"/>
                    <a:pt x="153628" y="202878"/>
                  </a:cubicBezTo>
                  <a:cubicBezTo>
                    <a:pt x="152893" y="225664"/>
                    <a:pt x="143337" y="246981"/>
                    <a:pt x="126431" y="263153"/>
                  </a:cubicBezTo>
                  <a:cubicBezTo>
                    <a:pt x="118345" y="271238"/>
                    <a:pt x="108789" y="277119"/>
                    <a:pt x="98498" y="280794"/>
                  </a:cubicBezTo>
                  <a:cubicBezTo>
                    <a:pt x="88208" y="284469"/>
                    <a:pt x="77182" y="287410"/>
                    <a:pt x="65421" y="287410"/>
                  </a:cubicBezTo>
                  <a:lnTo>
                    <a:pt x="0" y="287410"/>
                  </a:lnTo>
                  <a:lnTo>
                    <a:pt x="0" y="0"/>
                  </a:lnTo>
                  <a:cubicBezTo>
                    <a:pt x="0" y="0"/>
                    <a:pt x="2205" y="0"/>
                    <a:pt x="3675" y="0"/>
                  </a:cubicBezTo>
                  <a:cubicBezTo>
                    <a:pt x="55130" y="1470"/>
                    <a:pt x="97028" y="43369"/>
                    <a:pt x="99969" y="94823"/>
                  </a:cubicBezTo>
                  <a:cubicBezTo>
                    <a:pt x="99969" y="97028"/>
                    <a:pt x="99969" y="99969"/>
                    <a:pt x="99969" y="102174"/>
                  </a:cubicBezTo>
                  <a:cubicBezTo>
                    <a:pt x="99969" y="107319"/>
                    <a:pt x="102174" y="110995"/>
                    <a:pt x="106584" y="113935"/>
                  </a:cubicBezTo>
                  <a:cubicBezTo>
                    <a:pt x="136722" y="132311"/>
                    <a:pt x="154363" y="163919"/>
                    <a:pt x="154363" y="199202"/>
                  </a:cubicBezTo>
                  <a:lnTo>
                    <a:pt x="154363" y="199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>
              <a:extLst>
                <a:ext uri="{FF2B5EF4-FFF2-40B4-BE49-F238E27FC236}">
                  <a16:creationId xmlns:a16="http://schemas.microsoft.com/office/drawing/2014/main" id="{6D69A541-F8A4-E868-3717-F81BDB74C5FA}"/>
                </a:ext>
              </a:extLst>
            </p:cNvPr>
            <p:cNvSpPr/>
            <p:nvPr/>
          </p:nvSpPr>
          <p:spPr>
            <a:xfrm>
              <a:off x="10158173" y="2858395"/>
              <a:ext cx="32342" cy="223459"/>
            </a:xfrm>
            <a:custGeom>
              <a:avLst/>
              <a:gdLst/>
              <a:ahLst/>
              <a:cxnLst/>
              <a:rect l="l" t="t" r="r" b="b"/>
              <a:pathLst>
                <a:path w="32342" h="223459" extrusionOk="0">
                  <a:moveTo>
                    <a:pt x="21317" y="735"/>
                  </a:moveTo>
                  <a:lnTo>
                    <a:pt x="32343" y="62480"/>
                  </a:lnTo>
                  <a:lnTo>
                    <a:pt x="21317" y="223459"/>
                  </a:lnTo>
                  <a:cubicBezTo>
                    <a:pt x="13966" y="217579"/>
                    <a:pt x="6616" y="212433"/>
                    <a:pt x="0" y="206553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7" y="0"/>
                  </a:cubicBezTo>
                  <a:lnTo>
                    <a:pt x="21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2">
              <a:extLst>
                <a:ext uri="{FF2B5EF4-FFF2-40B4-BE49-F238E27FC236}">
                  <a16:creationId xmlns:a16="http://schemas.microsoft.com/office/drawing/2014/main" id="{CEAE1865-EFE5-851D-46CD-EEA4BD1EBA3D}"/>
                </a:ext>
              </a:extLst>
            </p:cNvPr>
            <p:cNvSpPr/>
            <p:nvPr/>
          </p:nvSpPr>
          <p:spPr>
            <a:xfrm>
              <a:off x="10180225" y="2859130"/>
              <a:ext cx="21316" cy="223459"/>
            </a:xfrm>
            <a:custGeom>
              <a:avLst/>
              <a:gdLst/>
              <a:ahLst/>
              <a:cxnLst/>
              <a:rect l="l" t="t" r="r" b="b"/>
              <a:pathLst>
                <a:path w="21316" h="223459" extrusionOk="0">
                  <a:moveTo>
                    <a:pt x="21317" y="21317"/>
                  </a:moveTo>
                  <a:lnTo>
                    <a:pt x="21317" y="206553"/>
                  </a:lnTo>
                  <a:cubicBezTo>
                    <a:pt x="13966" y="212433"/>
                    <a:pt x="6616" y="217579"/>
                    <a:pt x="0" y="223459"/>
                  </a:cubicBezTo>
                  <a:lnTo>
                    <a:pt x="0" y="0"/>
                  </a:lnTo>
                  <a:cubicBezTo>
                    <a:pt x="11761" y="0"/>
                    <a:pt x="21317" y="9556"/>
                    <a:pt x="21317" y="21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2">
              <a:extLst>
                <a:ext uri="{FF2B5EF4-FFF2-40B4-BE49-F238E27FC236}">
                  <a16:creationId xmlns:a16="http://schemas.microsoft.com/office/drawing/2014/main" id="{25240E78-A38B-3F61-1AE3-1B20DD5F5B12}"/>
                </a:ext>
              </a:extLst>
            </p:cNvPr>
            <p:cNvSpPr/>
            <p:nvPr/>
          </p:nvSpPr>
          <p:spPr>
            <a:xfrm>
              <a:off x="9879584" y="2980416"/>
              <a:ext cx="43368" cy="105114"/>
            </a:xfrm>
            <a:custGeom>
              <a:avLst/>
              <a:gdLst/>
              <a:ahLst/>
              <a:cxnLst/>
              <a:rect l="l" t="t" r="r" b="b"/>
              <a:pathLst>
                <a:path w="43368" h="105114" extrusionOk="0">
                  <a:moveTo>
                    <a:pt x="43369" y="16171"/>
                  </a:moveTo>
                  <a:lnTo>
                    <a:pt x="43369" y="86002"/>
                  </a:lnTo>
                  <a:cubicBezTo>
                    <a:pt x="36018" y="92618"/>
                    <a:pt x="28667" y="98498"/>
                    <a:pt x="20582" y="105114"/>
                  </a:cubicBezTo>
                  <a:cubicBezTo>
                    <a:pt x="13966" y="98498"/>
                    <a:pt x="6616" y="92618"/>
                    <a:pt x="0" y="86002"/>
                  </a:cubicBezTo>
                  <a:lnTo>
                    <a:pt x="0" y="16171"/>
                  </a:lnTo>
                  <a:cubicBezTo>
                    <a:pt x="7351" y="11026"/>
                    <a:pt x="14701" y="5145"/>
                    <a:pt x="21317" y="0"/>
                  </a:cubicBezTo>
                  <a:cubicBezTo>
                    <a:pt x="28667" y="5145"/>
                    <a:pt x="36018" y="11026"/>
                    <a:pt x="42634" y="16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>
              <a:extLst>
                <a:ext uri="{FF2B5EF4-FFF2-40B4-BE49-F238E27FC236}">
                  <a16:creationId xmlns:a16="http://schemas.microsoft.com/office/drawing/2014/main" id="{C1EB9CC3-921F-AACB-0E9D-7F6DD175FE5A}"/>
                </a:ext>
              </a:extLst>
            </p:cNvPr>
            <p:cNvSpPr/>
            <p:nvPr/>
          </p:nvSpPr>
          <p:spPr>
            <a:xfrm>
              <a:off x="10437497" y="2978946"/>
              <a:ext cx="42633" cy="105114"/>
            </a:xfrm>
            <a:custGeom>
              <a:avLst/>
              <a:gdLst/>
              <a:ahLst/>
              <a:cxnLst/>
              <a:rect l="l" t="t" r="r" b="b"/>
              <a:pathLst>
                <a:path w="42633" h="105114" extrusionOk="0">
                  <a:moveTo>
                    <a:pt x="42634" y="17642"/>
                  </a:moveTo>
                  <a:lnTo>
                    <a:pt x="42634" y="87472"/>
                  </a:lnTo>
                  <a:cubicBezTo>
                    <a:pt x="35283" y="93353"/>
                    <a:pt x="28667" y="99233"/>
                    <a:pt x="21317" y="105114"/>
                  </a:cubicBezTo>
                  <a:cubicBezTo>
                    <a:pt x="13966" y="99233"/>
                    <a:pt x="6616" y="93353"/>
                    <a:pt x="0" y="87472"/>
                  </a:cubicBezTo>
                  <a:lnTo>
                    <a:pt x="0" y="17642"/>
                  </a:lnTo>
                  <a:cubicBezTo>
                    <a:pt x="7351" y="11761"/>
                    <a:pt x="14701" y="5881"/>
                    <a:pt x="21317" y="0"/>
                  </a:cubicBezTo>
                  <a:cubicBezTo>
                    <a:pt x="28667" y="5881"/>
                    <a:pt x="36018" y="11761"/>
                    <a:pt x="42634" y="17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>
              <a:extLst>
                <a:ext uri="{FF2B5EF4-FFF2-40B4-BE49-F238E27FC236}">
                  <a16:creationId xmlns:a16="http://schemas.microsoft.com/office/drawing/2014/main" id="{CFB51DF7-523A-BD06-E323-13CC9351AAEA}"/>
                </a:ext>
              </a:extLst>
            </p:cNvPr>
            <p:cNvSpPr/>
            <p:nvPr/>
          </p:nvSpPr>
          <p:spPr>
            <a:xfrm>
              <a:off x="9811958" y="2720203"/>
              <a:ext cx="121285" cy="280059"/>
            </a:xfrm>
            <a:custGeom>
              <a:avLst/>
              <a:gdLst/>
              <a:ahLst/>
              <a:cxnLst/>
              <a:rect l="l" t="t" r="r" b="b"/>
              <a:pathLst>
                <a:path w="121285" h="280059" extrusionOk="0">
                  <a:moveTo>
                    <a:pt x="88943" y="0"/>
                  </a:moveTo>
                  <a:cubicBezTo>
                    <a:pt x="99969" y="49984"/>
                    <a:pt x="110259" y="100704"/>
                    <a:pt x="121285" y="150688"/>
                  </a:cubicBezTo>
                  <a:cubicBezTo>
                    <a:pt x="110259" y="194057"/>
                    <a:pt x="99969" y="236690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>
              <a:extLst>
                <a:ext uri="{FF2B5EF4-FFF2-40B4-BE49-F238E27FC236}">
                  <a16:creationId xmlns:a16="http://schemas.microsoft.com/office/drawing/2014/main" id="{D62C07B2-76EE-18B8-0E3F-CF5EE5B9AB45}"/>
                </a:ext>
              </a:extLst>
            </p:cNvPr>
            <p:cNvSpPr/>
            <p:nvPr/>
          </p:nvSpPr>
          <p:spPr>
            <a:xfrm>
              <a:off x="9900901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>
              <a:extLst>
                <a:ext uri="{FF2B5EF4-FFF2-40B4-BE49-F238E27FC236}">
                  <a16:creationId xmlns:a16="http://schemas.microsoft.com/office/drawing/2014/main" id="{B1D29774-9981-4456-C4B6-7FF37AF3E0D3}"/>
                </a:ext>
              </a:extLst>
            </p:cNvPr>
            <p:cNvSpPr/>
            <p:nvPr/>
          </p:nvSpPr>
          <p:spPr>
            <a:xfrm>
              <a:off x="10369136" y="2720203"/>
              <a:ext cx="136721" cy="280059"/>
            </a:xfrm>
            <a:custGeom>
              <a:avLst/>
              <a:gdLst/>
              <a:ahLst/>
              <a:cxnLst/>
              <a:rect l="l" t="t" r="r" b="b"/>
              <a:pathLst>
                <a:path w="136721" h="280059" extrusionOk="0">
                  <a:moveTo>
                    <a:pt x="88943" y="0"/>
                  </a:moveTo>
                  <a:cubicBezTo>
                    <a:pt x="105114" y="44104"/>
                    <a:pt x="120550" y="88208"/>
                    <a:pt x="136722" y="133047"/>
                  </a:cubicBezTo>
                  <a:cubicBezTo>
                    <a:pt x="120550" y="182296"/>
                    <a:pt x="105114" y="231545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>
              <a:extLst>
                <a:ext uri="{FF2B5EF4-FFF2-40B4-BE49-F238E27FC236}">
                  <a16:creationId xmlns:a16="http://schemas.microsoft.com/office/drawing/2014/main" id="{E9217940-2E03-3E48-DB4D-679CB526EA7B}"/>
                </a:ext>
              </a:extLst>
            </p:cNvPr>
            <p:cNvSpPr/>
            <p:nvPr/>
          </p:nvSpPr>
          <p:spPr>
            <a:xfrm>
              <a:off x="10458079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>
              <a:extLst>
                <a:ext uri="{FF2B5EF4-FFF2-40B4-BE49-F238E27FC236}">
                  <a16:creationId xmlns:a16="http://schemas.microsoft.com/office/drawing/2014/main" id="{A8389624-3055-733F-C9E4-F7988D2FC288}"/>
                </a:ext>
              </a:extLst>
            </p:cNvPr>
            <p:cNvSpPr/>
            <p:nvPr/>
          </p:nvSpPr>
          <p:spPr>
            <a:xfrm>
              <a:off x="9889140" y="3065683"/>
              <a:ext cx="337393" cy="310931"/>
            </a:xfrm>
            <a:custGeom>
              <a:avLst/>
              <a:gdLst/>
              <a:ahLst/>
              <a:cxnLst/>
              <a:rect l="l" t="t" r="r" b="b"/>
              <a:pathLst>
                <a:path w="337393" h="310931" extrusionOk="0">
                  <a:moveTo>
                    <a:pt x="290350" y="0"/>
                  </a:moveTo>
                  <a:cubicBezTo>
                    <a:pt x="305786" y="28667"/>
                    <a:pt x="321958" y="57335"/>
                    <a:pt x="337394" y="86002"/>
                  </a:cubicBezTo>
                  <a:cubicBezTo>
                    <a:pt x="321958" y="123491"/>
                    <a:pt x="305786" y="160979"/>
                    <a:pt x="290350" y="199202"/>
                  </a:cubicBezTo>
                  <a:cubicBezTo>
                    <a:pt x="263153" y="236690"/>
                    <a:pt x="235955" y="274178"/>
                    <a:pt x="208023" y="310932"/>
                  </a:cubicBezTo>
                  <a:cubicBezTo>
                    <a:pt x="158039" y="309461"/>
                    <a:pt x="108054" y="307991"/>
                    <a:pt x="58805" y="306521"/>
                  </a:cubicBezTo>
                  <a:cubicBezTo>
                    <a:pt x="46309" y="296230"/>
                    <a:pt x="34548" y="285939"/>
                    <a:pt x="24257" y="274178"/>
                  </a:cubicBezTo>
                  <a:cubicBezTo>
                    <a:pt x="15436" y="265358"/>
                    <a:pt x="7351" y="255802"/>
                    <a:pt x="0" y="246246"/>
                  </a:cubicBezTo>
                  <a:cubicBezTo>
                    <a:pt x="27932" y="192586"/>
                    <a:pt x="55865" y="138192"/>
                    <a:pt x="83797" y="84532"/>
                  </a:cubicBezTo>
                  <a:cubicBezTo>
                    <a:pt x="138192" y="56600"/>
                    <a:pt x="192586" y="28667"/>
                    <a:pt x="247716" y="735"/>
                  </a:cubicBezTo>
                  <a:lnTo>
                    <a:pt x="290350" y="7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>
              <a:extLst>
                <a:ext uri="{FF2B5EF4-FFF2-40B4-BE49-F238E27FC236}">
                  <a16:creationId xmlns:a16="http://schemas.microsoft.com/office/drawing/2014/main" id="{DD7DF123-D69C-9B26-1411-0914983654F6}"/>
                </a:ext>
              </a:extLst>
            </p:cNvPr>
            <p:cNvSpPr/>
            <p:nvPr/>
          </p:nvSpPr>
          <p:spPr>
            <a:xfrm>
              <a:off x="10179490" y="3065683"/>
              <a:ext cx="340334" cy="295495"/>
            </a:xfrm>
            <a:custGeom>
              <a:avLst/>
              <a:gdLst/>
              <a:ahLst/>
              <a:cxnLst/>
              <a:rect l="l" t="t" r="r" b="b"/>
              <a:pathLst>
                <a:path w="340334" h="295495" extrusionOk="0">
                  <a:moveTo>
                    <a:pt x="340334" y="160244"/>
                  </a:moveTo>
                  <a:cubicBezTo>
                    <a:pt x="319752" y="211698"/>
                    <a:pt x="286675" y="258007"/>
                    <a:pt x="244041" y="295495"/>
                  </a:cubicBezTo>
                  <a:cubicBezTo>
                    <a:pt x="194057" y="288880"/>
                    <a:pt x="144072" y="282264"/>
                    <a:pt x="94088" y="275649"/>
                  </a:cubicBezTo>
                  <a:cubicBezTo>
                    <a:pt x="62480" y="249922"/>
                    <a:pt x="31608" y="224929"/>
                    <a:pt x="0" y="199202"/>
                  </a:cubicBezTo>
                  <a:lnTo>
                    <a:pt x="0" y="0"/>
                  </a:lnTo>
                  <a:lnTo>
                    <a:pt x="210963" y="0"/>
                  </a:lnTo>
                  <a:cubicBezTo>
                    <a:pt x="215373" y="40428"/>
                    <a:pt x="220519" y="81592"/>
                    <a:pt x="224929" y="122020"/>
                  </a:cubicBezTo>
                  <a:cubicBezTo>
                    <a:pt x="263153" y="134517"/>
                    <a:pt x="301376" y="147748"/>
                    <a:pt x="339599" y="160244"/>
                  </a:cubicBezTo>
                  <a:lnTo>
                    <a:pt x="339599" y="160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>
              <a:extLst>
                <a:ext uri="{FF2B5EF4-FFF2-40B4-BE49-F238E27FC236}">
                  <a16:creationId xmlns:a16="http://schemas.microsoft.com/office/drawing/2014/main" id="{93303A79-0C26-A851-D5D4-C09427E09C64}"/>
                </a:ext>
              </a:extLst>
            </p:cNvPr>
            <p:cNvSpPr/>
            <p:nvPr/>
          </p:nvSpPr>
          <p:spPr>
            <a:xfrm>
              <a:off x="9947945" y="3253675"/>
              <a:ext cx="263887" cy="200120"/>
            </a:xfrm>
            <a:custGeom>
              <a:avLst/>
              <a:gdLst/>
              <a:ahLst/>
              <a:cxnLst/>
              <a:rect l="l" t="t" r="r" b="b"/>
              <a:pathLst>
                <a:path w="263887" h="200120" extrusionOk="0">
                  <a:moveTo>
                    <a:pt x="231545" y="11210"/>
                  </a:moveTo>
                  <a:cubicBezTo>
                    <a:pt x="242571" y="39877"/>
                    <a:pt x="252862" y="69280"/>
                    <a:pt x="263888" y="97947"/>
                  </a:cubicBezTo>
                  <a:cubicBezTo>
                    <a:pt x="252862" y="131760"/>
                    <a:pt x="242571" y="166308"/>
                    <a:pt x="231545" y="200121"/>
                  </a:cubicBezTo>
                  <a:cubicBezTo>
                    <a:pt x="187441" y="200121"/>
                    <a:pt x="144807" y="192770"/>
                    <a:pt x="104379" y="177334"/>
                  </a:cubicBezTo>
                  <a:cubicBezTo>
                    <a:pt x="80857" y="168513"/>
                    <a:pt x="58070" y="157487"/>
                    <a:pt x="36018" y="143521"/>
                  </a:cubicBezTo>
                  <a:cubicBezTo>
                    <a:pt x="23522" y="135436"/>
                    <a:pt x="11761" y="127350"/>
                    <a:pt x="0" y="117794"/>
                  </a:cubicBezTo>
                  <a:cubicBezTo>
                    <a:pt x="1470" y="114119"/>
                    <a:pt x="4410" y="108238"/>
                    <a:pt x="7351" y="101622"/>
                  </a:cubicBezTo>
                  <a:cubicBezTo>
                    <a:pt x="12496" y="91332"/>
                    <a:pt x="17642" y="81776"/>
                    <a:pt x="21317" y="75895"/>
                  </a:cubicBezTo>
                  <a:cubicBezTo>
                    <a:pt x="27197" y="65605"/>
                    <a:pt x="37488" y="49433"/>
                    <a:pt x="55130" y="33997"/>
                  </a:cubicBezTo>
                  <a:cubicBezTo>
                    <a:pt x="69831" y="21501"/>
                    <a:pt x="87472" y="11945"/>
                    <a:pt x="106584" y="6064"/>
                  </a:cubicBezTo>
                  <a:cubicBezTo>
                    <a:pt x="133781" y="-2021"/>
                    <a:pt x="161714" y="-2021"/>
                    <a:pt x="188176" y="6064"/>
                  </a:cubicBezTo>
                  <a:cubicBezTo>
                    <a:pt x="202877" y="10475"/>
                    <a:pt x="217579" y="11945"/>
                    <a:pt x="231545" y="10475"/>
                  </a:cubicBezTo>
                  <a:lnTo>
                    <a:pt x="231545" y="104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>
              <a:extLst>
                <a:ext uri="{FF2B5EF4-FFF2-40B4-BE49-F238E27FC236}">
                  <a16:creationId xmlns:a16="http://schemas.microsoft.com/office/drawing/2014/main" id="{F663F69B-324B-25F4-C238-D39C39CB5146}"/>
                </a:ext>
              </a:extLst>
            </p:cNvPr>
            <p:cNvSpPr/>
            <p:nvPr/>
          </p:nvSpPr>
          <p:spPr>
            <a:xfrm>
              <a:off x="10180225" y="3249776"/>
              <a:ext cx="244040" cy="204755"/>
            </a:xfrm>
            <a:custGeom>
              <a:avLst/>
              <a:gdLst/>
              <a:ahLst/>
              <a:cxnLst/>
              <a:rect l="l" t="t" r="r" b="b"/>
              <a:pathLst>
                <a:path w="244040" h="204755" extrusionOk="0">
                  <a:moveTo>
                    <a:pt x="244041" y="112137"/>
                  </a:moveTo>
                  <a:cubicBezTo>
                    <a:pt x="233750" y="120958"/>
                    <a:pt x="222724" y="130514"/>
                    <a:pt x="210228" y="138599"/>
                  </a:cubicBezTo>
                  <a:cubicBezTo>
                    <a:pt x="134517" y="190789"/>
                    <a:pt x="53660" y="203285"/>
                    <a:pt x="0" y="204755"/>
                  </a:cubicBezTo>
                  <a:lnTo>
                    <a:pt x="0" y="15109"/>
                  </a:lnTo>
                  <a:cubicBezTo>
                    <a:pt x="0" y="15109"/>
                    <a:pt x="5880" y="15109"/>
                    <a:pt x="9556" y="13639"/>
                  </a:cubicBezTo>
                  <a:cubicBezTo>
                    <a:pt x="33813" y="9963"/>
                    <a:pt x="51454" y="4818"/>
                    <a:pt x="56600" y="3348"/>
                  </a:cubicBezTo>
                  <a:cubicBezTo>
                    <a:pt x="85267" y="-4738"/>
                    <a:pt x="117610" y="4083"/>
                    <a:pt x="124226" y="6288"/>
                  </a:cubicBezTo>
                  <a:cubicBezTo>
                    <a:pt x="158039" y="16579"/>
                    <a:pt x="180090" y="39366"/>
                    <a:pt x="216109" y="79059"/>
                  </a:cubicBezTo>
                  <a:cubicBezTo>
                    <a:pt x="228605" y="92290"/>
                    <a:pt x="237425" y="104051"/>
                    <a:pt x="244041" y="112137"/>
                  </a:cubicBezTo>
                  <a:lnTo>
                    <a:pt x="244041" y="112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2">
              <a:extLst>
                <a:ext uri="{FF2B5EF4-FFF2-40B4-BE49-F238E27FC236}">
                  <a16:creationId xmlns:a16="http://schemas.microsoft.com/office/drawing/2014/main" id="{689A821D-217F-BFEB-1C81-4930C8BC66EB}"/>
                </a:ext>
              </a:extLst>
            </p:cNvPr>
            <p:cNvSpPr/>
            <p:nvPr/>
          </p:nvSpPr>
          <p:spPr>
            <a:xfrm>
              <a:off x="9812693" y="3064948"/>
              <a:ext cx="324162" cy="246245"/>
            </a:xfrm>
            <a:custGeom>
              <a:avLst/>
              <a:gdLst/>
              <a:ahLst/>
              <a:cxnLst/>
              <a:rect l="l" t="t" r="r" b="b"/>
              <a:pathLst>
                <a:path w="324162" h="246245" extrusionOk="0">
                  <a:moveTo>
                    <a:pt x="324163" y="735"/>
                  </a:moveTo>
                  <a:cubicBezTo>
                    <a:pt x="324163" y="735"/>
                    <a:pt x="324163" y="735"/>
                    <a:pt x="324163" y="1470"/>
                  </a:cubicBezTo>
                  <a:cubicBezTo>
                    <a:pt x="320487" y="13966"/>
                    <a:pt x="313872" y="29402"/>
                    <a:pt x="305786" y="43369"/>
                  </a:cubicBezTo>
                  <a:cubicBezTo>
                    <a:pt x="295495" y="63215"/>
                    <a:pt x="283734" y="80857"/>
                    <a:pt x="277119" y="87472"/>
                  </a:cubicBezTo>
                  <a:cubicBezTo>
                    <a:pt x="252127" y="111729"/>
                    <a:pt x="221254" y="124226"/>
                    <a:pt x="200672" y="127901"/>
                  </a:cubicBezTo>
                  <a:cubicBezTo>
                    <a:pt x="198467" y="127901"/>
                    <a:pt x="197732" y="127901"/>
                    <a:pt x="194792" y="129371"/>
                  </a:cubicBezTo>
                  <a:cubicBezTo>
                    <a:pt x="175680" y="133781"/>
                    <a:pt x="160979" y="144072"/>
                    <a:pt x="149218" y="154363"/>
                  </a:cubicBezTo>
                  <a:cubicBezTo>
                    <a:pt x="133046" y="169064"/>
                    <a:pt x="127901" y="177885"/>
                    <a:pt x="103644" y="210963"/>
                  </a:cubicBezTo>
                  <a:cubicBezTo>
                    <a:pt x="93353" y="224194"/>
                    <a:pt x="84532" y="235955"/>
                    <a:pt x="76447" y="246246"/>
                  </a:cubicBezTo>
                  <a:cubicBezTo>
                    <a:pt x="69096" y="236690"/>
                    <a:pt x="60275" y="224194"/>
                    <a:pt x="50719" y="208758"/>
                  </a:cubicBezTo>
                  <a:cubicBezTo>
                    <a:pt x="45574" y="199937"/>
                    <a:pt x="30138" y="175680"/>
                    <a:pt x="16171" y="130106"/>
                  </a:cubicBezTo>
                  <a:cubicBezTo>
                    <a:pt x="5145" y="94823"/>
                    <a:pt x="0" y="58070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324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2">
              <a:extLst>
                <a:ext uri="{FF2B5EF4-FFF2-40B4-BE49-F238E27FC236}">
                  <a16:creationId xmlns:a16="http://schemas.microsoft.com/office/drawing/2014/main" id="{C7CCEEF8-60AC-3B2E-80F8-58CFD5C2070F}"/>
                </a:ext>
              </a:extLst>
            </p:cNvPr>
            <p:cNvSpPr/>
            <p:nvPr/>
          </p:nvSpPr>
          <p:spPr>
            <a:xfrm>
              <a:off x="10331053" y="3066418"/>
              <a:ext cx="215968" cy="182295"/>
            </a:xfrm>
            <a:custGeom>
              <a:avLst/>
              <a:gdLst/>
              <a:ahLst/>
              <a:cxnLst/>
              <a:rect l="l" t="t" r="r" b="b"/>
              <a:pathLst>
                <a:path w="215968" h="182295" extrusionOk="0">
                  <a:moveTo>
                    <a:pt x="215968" y="21317"/>
                  </a:moveTo>
                  <a:cubicBezTo>
                    <a:pt x="215968" y="54395"/>
                    <a:pt x="211558" y="86737"/>
                    <a:pt x="203472" y="117610"/>
                  </a:cubicBezTo>
                  <a:cubicBezTo>
                    <a:pt x="199797" y="132312"/>
                    <a:pt x="194651" y="146278"/>
                    <a:pt x="188771" y="160244"/>
                  </a:cubicBezTo>
                  <a:cubicBezTo>
                    <a:pt x="187301" y="160244"/>
                    <a:pt x="185096" y="160244"/>
                    <a:pt x="182155" y="160244"/>
                  </a:cubicBezTo>
                  <a:cubicBezTo>
                    <a:pt x="182155" y="160244"/>
                    <a:pt x="168189" y="160244"/>
                    <a:pt x="154223" y="162449"/>
                  </a:cubicBezTo>
                  <a:cubicBezTo>
                    <a:pt x="141727" y="163919"/>
                    <a:pt x="137316" y="166859"/>
                    <a:pt x="112324" y="173475"/>
                  </a:cubicBezTo>
                  <a:cubicBezTo>
                    <a:pt x="91743" y="179356"/>
                    <a:pt x="81452" y="182296"/>
                    <a:pt x="73366" y="182296"/>
                  </a:cubicBezTo>
                  <a:cubicBezTo>
                    <a:pt x="47639" y="182296"/>
                    <a:pt x="24852" y="170535"/>
                    <a:pt x="11621" y="147748"/>
                  </a:cubicBezTo>
                  <a:cubicBezTo>
                    <a:pt x="-5286" y="119815"/>
                    <a:pt x="-5286" y="76447"/>
                    <a:pt x="21912" y="43369"/>
                  </a:cubicBezTo>
                  <a:cubicBezTo>
                    <a:pt x="34408" y="28668"/>
                    <a:pt x="47639" y="16171"/>
                    <a:pt x="59400" y="0"/>
                  </a:cubicBezTo>
                  <a:lnTo>
                    <a:pt x="193916" y="0"/>
                  </a:lnTo>
                  <a:cubicBezTo>
                    <a:pt x="205677" y="0"/>
                    <a:pt x="215233" y="9556"/>
                    <a:pt x="215233" y="21317"/>
                  </a:cubicBezTo>
                  <a:lnTo>
                    <a:pt x="215233" y="213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42">
            <a:extLst>
              <a:ext uri="{FF2B5EF4-FFF2-40B4-BE49-F238E27FC236}">
                <a16:creationId xmlns:a16="http://schemas.microsoft.com/office/drawing/2014/main" id="{6045AA97-6C0A-6FCE-FB4E-DE06B284FDDE}"/>
              </a:ext>
            </a:extLst>
          </p:cNvPr>
          <p:cNvGrpSpPr/>
          <p:nvPr/>
        </p:nvGrpSpPr>
        <p:grpSpPr>
          <a:xfrm>
            <a:off x="864152" y="3435703"/>
            <a:ext cx="302699" cy="303533"/>
            <a:chOff x="13013374" y="3171314"/>
            <a:chExt cx="735063" cy="737268"/>
          </a:xfrm>
        </p:grpSpPr>
        <p:sp>
          <p:nvSpPr>
            <p:cNvPr id="1589" name="Google Shape;1589;p42">
              <a:extLst>
                <a:ext uri="{FF2B5EF4-FFF2-40B4-BE49-F238E27FC236}">
                  <a16:creationId xmlns:a16="http://schemas.microsoft.com/office/drawing/2014/main" id="{44A1A2E6-8B46-2FD8-95A2-8EAAC03EA0DD}"/>
                </a:ext>
              </a:extLst>
            </p:cNvPr>
            <p:cNvSpPr/>
            <p:nvPr/>
          </p:nvSpPr>
          <p:spPr>
            <a:xfrm>
              <a:off x="13378700" y="3171314"/>
              <a:ext cx="369001" cy="417244"/>
            </a:xfrm>
            <a:custGeom>
              <a:avLst/>
              <a:gdLst/>
              <a:ahLst/>
              <a:cxnLst/>
              <a:rect l="l" t="t" r="r" b="b"/>
              <a:pathLst>
                <a:path w="369001" h="417244" extrusionOk="0">
                  <a:moveTo>
                    <a:pt x="2205" y="1470"/>
                  </a:moveTo>
                  <a:cubicBezTo>
                    <a:pt x="2205" y="1470"/>
                    <a:pt x="736" y="1470"/>
                    <a:pt x="0" y="1470"/>
                  </a:cubicBezTo>
                  <a:lnTo>
                    <a:pt x="0" y="116140"/>
                  </a:lnTo>
                  <a:cubicBezTo>
                    <a:pt x="0" y="116140"/>
                    <a:pt x="2205" y="387378"/>
                    <a:pt x="2205" y="387378"/>
                  </a:cubicBezTo>
                  <a:lnTo>
                    <a:pt x="254332" y="371942"/>
                  </a:lnTo>
                  <a:lnTo>
                    <a:pt x="300642" y="413105"/>
                  </a:lnTo>
                  <a:cubicBezTo>
                    <a:pt x="306521" y="418251"/>
                    <a:pt x="315343" y="418986"/>
                    <a:pt x="321223" y="413105"/>
                  </a:cubicBezTo>
                  <a:lnTo>
                    <a:pt x="369002" y="370472"/>
                  </a:lnTo>
                  <a:cubicBezTo>
                    <a:pt x="369002" y="370472"/>
                    <a:pt x="369002" y="368267"/>
                    <a:pt x="369002" y="367531"/>
                  </a:cubicBezTo>
                  <a:cubicBezTo>
                    <a:pt x="369002" y="164654"/>
                    <a:pt x="204347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2">
              <a:extLst>
                <a:ext uri="{FF2B5EF4-FFF2-40B4-BE49-F238E27FC236}">
                  <a16:creationId xmlns:a16="http://schemas.microsoft.com/office/drawing/2014/main" id="{78917055-04AD-52F4-99F2-5F62197D77CC}"/>
                </a:ext>
              </a:extLst>
            </p:cNvPr>
            <p:cNvSpPr/>
            <p:nvPr/>
          </p:nvSpPr>
          <p:spPr>
            <a:xfrm>
              <a:off x="13013374" y="3172784"/>
              <a:ext cx="411732" cy="370471"/>
            </a:xfrm>
            <a:custGeom>
              <a:avLst/>
              <a:gdLst/>
              <a:ahLst/>
              <a:cxnLst/>
              <a:rect l="l" t="t" r="r" b="b"/>
              <a:pathLst>
                <a:path w="411732" h="370471" extrusionOk="0">
                  <a:moveTo>
                    <a:pt x="407960" y="48514"/>
                  </a:moveTo>
                  <a:lnTo>
                    <a:pt x="365326" y="0"/>
                  </a:lnTo>
                  <a:cubicBezTo>
                    <a:pt x="163920" y="735"/>
                    <a:pt x="1470" y="163919"/>
                    <a:pt x="0" y="365326"/>
                  </a:cubicBezTo>
                  <a:lnTo>
                    <a:pt x="367531" y="370472"/>
                  </a:lnTo>
                  <a:cubicBezTo>
                    <a:pt x="367531" y="370472"/>
                    <a:pt x="366062" y="215373"/>
                    <a:pt x="366062" y="115405"/>
                  </a:cubicBezTo>
                  <a:lnTo>
                    <a:pt x="407225" y="69831"/>
                  </a:lnTo>
                  <a:cubicBezTo>
                    <a:pt x="413106" y="63950"/>
                    <a:pt x="413106" y="55130"/>
                    <a:pt x="407960" y="49249"/>
                  </a:cubicBezTo>
                  <a:lnTo>
                    <a:pt x="407960" y="492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>
              <a:extLst>
                <a:ext uri="{FF2B5EF4-FFF2-40B4-BE49-F238E27FC236}">
                  <a16:creationId xmlns:a16="http://schemas.microsoft.com/office/drawing/2014/main" id="{64A5F75C-53ED-74B7-0CC9-BA42E02E684D}"/>
                </a:ext>
              </a:extLst>
            </p:cNvPr>
            <p:cNvSpPr/>
            <p:nvPr/>
          </p:nvSpPr>
          <p:spPr>
            <a:xfrm>
              <a:off x="13014110" y="3490970"/>
              <a:ext cx="448387" cy="416142"/>
            </a:xfrm>
            <a:custGeom>
              <a:avLst/>
              <a:gdLst/>
              <a:ahLst/>
              <a:cxnLst/>
              <a:rect l="l" t="t" r="r" b="b"/>
              <a:pathLst>
                <a:path w="448387" h="416142" extrusionOk="0">
                  <a:moveTo>
                    <a:pt x="114670" y="45670"/>
                  </a:moveTo>
                  <a:lnTo>
                    <a:pt x="69831" y="4507"/>
                  </a:lnTo>
                  <a:cubicBezTo>
                    <a:pt x="63950" y="-1374"/>
                    <a:pt x="55130" y="-1374"/>
                    <a:pt x="49249" y="3772"/>
                  </a:cubicBezTo>
                  <a:lnTo>
                    <a:pt x="0" y="46405"/>
                  </a:lnTo>
                  <a:cubicBezTo>
                    <a:pt x="0" y="46405"/>
                    <a:pt x="0" y="47876"/>
                    <a:pt x="0" y="48611"/>
                  </a:cubicBezTo>
                  <a:cubicBezTo>
                    <a:pt x="0" y="250753"/>
                    <a:pt x="163184" y="414672"/>
                    <a:pt x="365326" y="416142"/>
                  </a:cubicBezTo>
                  <a:lnTo>
                    <a:pt x="448388" y="52286"/>
                  </a:lnTo>
                  <a:lnTo>
                    <a:pt x="114670" y="464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2">
              <a:extLst>
                <a:ext uri="{FF2B5EF4-FFF2-40B4-BE49-F238E27FC236}">
                  <a16:creationId xmlns:a16="http://schemas.microsoft.com/office/drawing/2014/main" id="{17A1DFFF-8405-6F39-9B77-8627A54F1A18}"/>
                </a:ext>
              </a:extLst>
            </p:cNvPr>
            <p:cNvSpPr/>
            <p:nvPr/>
          </p:nvSpPr>
          <p:spPr>
            <a:xfrm>
              <a:off x="13332943" y="3543991"/>
              <a:ext cx="415494" cy="364591"/>
            </a:xfrm>
            <a:custGeom>
              <a:avLst/>
              <a:gdLst/>
              <a:ahLst/>
              <a:cxnLst/>
              <a:rect l="l" t="t" r="r" b="b"/>
              <a:pathLst>
                <a:path w="415494" h="364591" extrusionOk="0">
                  <a:moveTo>
                    <a:pt x="366981" y="41899"/>
                  </a:moveTo>
                  <a:cubicBezTo>
                    <a:pt x="361100" y="47044"/>
                    <a:pt x="351544" y="47044"/>
                    <a:pt x="346399" y="41899"/>
                  </a:cubicBezTo>
                  <a:lnTo>
                    <a:pt x="300090" y="735"/>
                  </a:lnTo>
                  <a:lnTo>
                    <a:pt x="47963" y="16171"/>
                  </a:lnTo>
                  <a:cubicBezTo>
                    <a:pt x="47963" y="16171"/>
                    <a:pt x="45757" y="249921"/>
                    <a:pt x="47963" y="249921"/>
                  </a:cubicBezTo>
                  <a:cubicBezTo>
                    <a:pt x="47963" y="249921"/>
                    <a:pt x="46493" y="249921"/>
                    <a:pt x="45757" y="249921"/>
                  </a:cubicBezTo>
                  <a:lnTo>
                    <a:pt x="3859" y="295495"/>
                  </a:lnTo>
                  <a:cubicBezTo>
                    <a:pt x="-1286" y="301376"/>
                    <a:pt x="-1286" y="310197"/>
                    <a:pt x="3859" y="316077"/>
                  </a:cubicBezTo>
                  <a:lnTo>
                    <a:pt x="46493" y="364591"/>
                  </a:lnTo>
                  <a:cubicBezTo>
                    <a:pt x="46493" y="364591"/>
                    <a:pt x="47963" y="364591"/>
                    <a:pt x="48698" y="364591"/>
                  </a:cubicBezTo>
                  <a:cubicBezTo>
                    <a:pt x="250841" y="364591"/>
                    <a:pt x="414025" y="202142"/>
                    <a:pt x="415494" y="0"/>
                  </a:cubicBezTo>
                  <a:lnTo>
                    <a:pt x="367715" y="42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2">
              <a:extLst>
                <a:ext uri="{FF2B5EF4-FFF2-40B4-BE49-F238E27FC236}">
                  <a16:creationId xmlns:a16="http://schemas.microsoft.com/office/drawing/2014/main" id="{515C6DC3-51B8-AEEB-3B92-1CA332CA8CF8}"/>
                </a:ext>
              </a:extLst>
            </p:cNvPr>
            <p:cNvSpPr/>
            <p:nvPr/>
          </p:nvSpPr>
          <p:spPr>
            <a:xfrm>
              <a:off x="13131719" y="3287454"/>
              <a:ext cx="498372" cy="285939"/>
            </a:xfrm>
            <a:custGeom>
              <a:avLst/>
              <a:gdLst/>
              <a:ahLst/>
              <a:cxnLst/>
              <a:rect l="l" t="t" r="r" b="b"/>
              <a:pathLst>
                <a:path w="498372" h="285939" extrusionOk="0">
                  <a:moveTo>
                    <a:pt x="249186" y="0"/>
                  </a:moveTo>
                  <a:cubicBezTo>
                    <a:pt x="123491" y="0"/>
                    <a:pt x="19112" y="91883"/>
                    <a:pt x="0" y="211698"/>
                  </a:cubicBezTo>
                  <a:lnTo>
                    <a:pt x="249186" y="285939"/>
                  </a:lnTo>
                  <a:cubicBezTo>
                    <a:pt x="256537" y="285939"/>
                    <a:pt x="491023" y="213168"/>
                    <a:pt x="498373" y="211698"/>
                  </a:cubicBezTo>
                  <a:cubicBezTo>
                    <a:pt x="479261" y="91883"/>
                    <a:pt x="374883" y="0"/>
                    <a:pt x="249186" y="0"/>
                  </a:cubicBezTo>
                  <a:lnTo>
                    <a:pt x="2491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2">
              <a:extLst>
                <a:ext uri="{FF2B5EF4-FFF2-40B4-BE49-F238E27FC236}">
                  <a16:creationId xmlns:a16="http://schemas.microsoft.com/office/drawing/2014/main" id="{9C47BAEA-BCF7-5573-DE5D-A5D5D2038205}"/>
                </a:ext>
              </a:extLst>
            </p:cNvPr>
            <p:cNvSpPr/>
            <p:nvPr/>
          </p:nvSpPr>
          <p:spPr>
            <a:xfrm>
              <a:off x="13380905" y="3287454"/>
              <a:ext cx="249186" cy="285939"/>
            </a:xfrm>
            <a:custGeom>
              <a:avLst/>
              <a:gdLst/>
              <a:ahLst/>
              <a:cxnLst/>
              <a:rect l="l" t="t" r="r" b="b"/>
              <a:pathLst>
                <a:path w="249186" h="285939" extrusionOk="0">
                  <a:moveTo>
                    <a:pt x="0" y="0"/>
                  </a:moveTo>
                  <a:lnTo>
                    <a:pt x="0" y="0"/>
                  </a:lnTo>
                  <a:lnTo>
                    <a:pt x="0" y="285939"/>
                  </a:lnTo>
                  <a:lnTo>
                    <a:pt x="0" y="285939"/>
                  </a:lnTo>
                  <a:cubicBezTo>
                    <a:pt x="7351" y="285939"/>
                    <a:pt x="241836" y="213168"/>
                    <a:pt x="249186" y="211698"/>
                  </a:cubicBezTo>
                  <a:cubicBezTo>
                    <a:pt x="230075" y="91883"/>
                    <a:pt x="125696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2">
              <a:extLst>
                <a:ext uri="{FF2B5EF4-FFF2-40B4-BE49-F238E27FC236}">
                  <a16:creationId xmlns:a16="http://schemas.microsoft.com/office/drawing/2014/main" id="{B73DDAA7-0B66-527B-2E0F-BABF5A5FC96D}"/>
                </a:ext>
              </a:extLst>
            </p:cNvPr>
            <p:cNvSpPr/>
            <p:nvPr/>
          </p:nvSpPr>
          <p:spPr>
            <a:xfrm>
              <a:off x="13128779" y="3481326"/>
              <a:ext cx="504253" cy="233933"/>
            </a:xfrm>
            <a:custGeom>
              <a:avLst/>
              <a:gdLst/>
              <a:ahLst/>
              <a:cxnLst/>
              <a:rect l="l" t="t" r="r" b="b"/>
              <a:pathLst>
                <a:path w="504253" h="233933" extrusionOk="0">
                  <a:moveTo>
                    <a:pt x="501312" y="17825"/>
                  </a:moveTo>
                  <a:cubicBezTo>
                    <a:pt x="493962" y="19295"/>
                    <a:pt x="486611" y="20030"/>
                    <a:pt x="479261" y="20030"/>
                  </a:cubicBezTo>
                  <a:cubicBezTo>
                    <a:pt x="456473" y="20030"/>
                    <a:pt x="435892" y="14150"/>
                    <a:pt x="417515" y="3859"/>
                  </a:cubicBezTo>
                  <a:cubicBezTo>
                    <a:pt x="408695" y="-1286"/>
                    <a:pt x="398404" y="-1286"/>
                    <a:pt x="389584" y="3859"/>
                  </a:cubicBezTo>
                  <a:cubicBezTo>
                    <a:pt x="371207" y="14150"/>
                    <a:pt x="349890" y="20030"/>
                    <a:pt x="327837" y="20030"/>
                  </a:cubicBezTo>
                  <a:cubicBezTo>
                    <a:pt x="305786" y="20030"/>
                    <a:pt x="284469" y="14150"/>
                    <a:pt x="266092" y="3859"/>
                  </a:cubicBezTo>
                  <a:cubicBezTo>
                    <a:pt x="257272" y="-1286"/>
                    <a:pt x="246981" y="-1286"/>
                    <a:pt x="238161" y="3859"/>
                  </a:cubicBezTo>
                  <a:cubicBezTo>
                    <a:pt x="219784" y="14150"/>
                    <a:pt x="198467" y="20030"/>
                    <a:pt x="176415" y="20030"/>
                  </a:cubicBezTo>
                  <a:cubicBezTo>
                    <a:pt x="154363" y="20030"/>
                    <a:pt x="133046" y="14150"/>
                    <a:pt x="114670" y="3859"/>
                  </a:cubicBezTo>
                  <a:cubicBezTo>
                    <a:pt x="105849" y="-1286"/>
                    <a:pt x="95558" y="-1286"/>
                    <a:pt x="86737" y="3859"/>
                  </a:cubicBezTo>
                  <a:cubicBezTo>
                    <a:pt x="68360" y="14150"/>
                    <a:pt x="47044" y="20030"/>
                    <a:pt x="24992" y="20030"/>
                  </a:cubicBezTo>
                  <a:cubicBezTo>
                    <a:pt x="16906" y="20030"/>
                    <a:pt x="10291" y="20030"/>
                    <a:pt x="2940" y="17825"/>
                  </a:cubicBezTo>
                  <a:cubicBezTo>
                    <a:pt x="735" y="31056"/>
                    <a:pt x="0" y="44288"/>
                    <a:pt x="0" y="58254"/>
                  </a:cubicBezTo>
                  <a:cubicBezTo>
                    <a:pt x="0" y="89126"/>
                    <a:pt x="5145" y="118529"/>
                    <a:pt x="15436" y="145726"/>
                  </a:cubicBezTo>
                  <a:lnTo>
                    <a:pt x="241101" y="233934"/>
                  </a:lnTo>
                  <a:cubicBezTo>
                    <a:pt x="241101" y="233934"/>
                    <a:pt x="485877" y="146461"/>
                    <a:pt x="488816" y="145726"/>
                  </a:cubicBezTo>
                  <a:cubicBezTo>
                    <a:pt x="499107" y="118529"/>
                    <a:pt x="504253" y="89126"/>
                    <a:pt x="504253" y="58254"/>
                  </a:cubicBezTo>
                  <a:cubicBezTo>
                    <a:pt x="504253" y="44288"/>
                    <a:pt x="502783" y="31056"/>
                    <a:pt x="501312" y="17825"/>
                  </a:cubicBezTo>
                  <a:lnTo>
                    <a:pt x="501312" y="178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2">
              <a:extLst>
                <a:ext uri="{FF2B5EF4-FFF2-40B4-BE49-F238E27FC236}">
                  <a16:creationId xmlns:a16="http://schemas.microsoft.com/office/drawing/2014/main" id="{3273BE38-77E0-138A-7307-948577BE19CD}"/>
                </a:ext>
              </a:extLst>
            </p:cNvPr>
            <p:cNvSpPr/>
            <p:nvPr/>
          </p:nvSpPr>
          <p:spPr>
            <a:xfrm>
              <a:off x="13143480" y="3607757"/>
              <a:ext cx="473380" cy="185419"/>
            </a:xfrm>
            <a:custGeom>
              <a:avLst/>
              <a:gdLst/>
              <a:ahLst/>
              <a:cxnLst/>
              <a:rect l="l" t="t" r="r" b="b"/>
              <a:pathLst>
                <a:path w="473380" h="185419" extrusionOk="0">
                  <a:moveTo>
                    <a:pt x="402814" y="3859"/>
                  </a:moveTo>
                  <a:cubicBezTo>
                    <a:pt x="393994" y="-1286"/>
                    <a:pt x="383703" y="-1286"/>
                    <a:pt x="374883" y="3859"/>
                  </a:cubicBezTo>
                  <a:cubicBezTo>
                    <a:pt x="356506" y="14150"/>
                    <a:pt x="335188" y="20030"/>
                    <a:pt x="313136" y="20030"/>
                  </a:cubicBezTo>
                  <a:cubicBezTo>
                    <a:pt x="291085" y="20030"/>
                    <a:pt x="269768" y="14150"/>
                    <a:pt x="251391" y="3859"/>
                  </a:cubicBezTo>
                  <a:cubicBezTo>
                    <a:pt x="242571" y="-1286"/>
                    <a:pt x="232280" y="-1286"/>
                    <a:pt x="223460" y="3859"/>
                  </a:cubicBezTo>
                  <a:cubicBezTo>
                    <a:pt x="205083" y="14150"/>
                    <a:pt x="183766" y="20030"/>
                    <a:pt x="161714" y="20030"/>
                  </a:cubicBezTo>
                  <a:cubicBezTo>
                    <a:pt x="139662" y="20030"/>
                    <a:pt x="118345" y="14150"/>
                    <a:pt x="99969" y="3859"/>
                  </a:cubicBezTo>
                  <a:cubicBezTo>
                    <a:pt x="91148" y="-1286"/>
                    <a:pt x="80857" y="-1286"/>
                    <a:pt x="72036" y="3859"/>
                  </a:cubicBezTo>
                  <a:cubicBezTo>
                    <a:pt x="53659" y="14150"/>
                    <a:pt x="32343" y="20030"/>
                    <a:pt x="10291" y="20030"/>
                  </a:cubicBezTo>
                  <a:cubicBezTo>
                    <a:pt x="6615" y="20030"/>
                    <a:pt x="3676" y="20030"/>
                    <a:pt x="0" y="20030"/>
                  </a:cubicBezTo>
                  <a:cubicBezTo>
                    <a:pt x="35283" y="116324"/>
                    <a:pt x="127901" y="185420"/>
                    <a:pt x="236690" y="185420"/>
                  </a:cubicBezTo>
                  <a:cubicBezTo>
                    <a:pt x="345479" y="185420"/>
                    <a:pt x="438098" y="117059"/>
                    <a:pt x="473381" y="20765"/>
                  </a:cubicBezTo>
                  <a:cubicBezTo>
                    <a:pt x="469705" y="20765"/>
                    <a:pt x="466765" y="20765"/>
                    <a:pt x="463090" y="20765"/>
                  </a:cubicBezTo>
                  <a:cubicBezTo>
                    <a:pt x="440303" y="20765"/>
                    <a:pt x="419721" y="14885"/>
                    <a:pt x="401345" y="4594"/>
                  </a:cubicBezTo>
                  <a:lnTo>
                    <a:pt x="401345" y="4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>
              <a:extLst>
                <a:ext uri="{FF2B5EF4-FFF2-40B4-BE49-F238E27FC236}">
                  <a16:creationId xmlns:a16="http://schemas.microsoft.com/office/drawing/2014/main" id="{1657A6F6-5539-C43B-D015-4843B38F831D}"/>
                </a:ext>
              </a:extLst>
            </p:cNvPr>
            <p:cNvSpPr/>
            <p:nvPr/>
          </p:nvSpPr>
          <p:spPr>
            <a:xfrm>
              <a:off x="13380905" y="3481326"/>
              <a:ext cx="252127" cy="230258"/>
            </a:xfrm>
            <a:custGeom>
              <a:avLst/>
              <a:gdLst/>
              <a:ahLst/>
              <a:cxnLst/>
              <a:rect l="l" t="t" r="r" b="b"/>
              <a:pathLst>
                <a:path w="252127" h="230258" extrusionOk="0">
                  <a:moveTo>
                    <a:pt x="227135" y="20030"/>
                  </a:moveTo>
                  <a:cubicBezTo>
                    <a:pt x="204347" y="20030"/>
                    <a:pt x="183766" y="14150"/>
                    <a:pt x="165389" y="3859"/>
                  </a:cubicBez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230258"/>
                  </a:lnTo>
                  <a:cubicBezTo>
                    <a:pt x="47780" y="214087"/>
                    <a:pt x="233751" y="146461"/>
                    <a:pt x="236690" y="145726"/>
                  </a:cubicBezTo>
                  <a:cubicBezTo>
                    <a:pt x="246981" y="118529"/>
                    <a:pt x="252127" y="89126"/>
                    <a:pt x="252127" y="58254"/>
                  </a:cubicBezTo>
                  <a:cubicBezTo>
                    <a:pt x="252127" y="44288"/>
                    <a:pt x="250657" y="31056"/>
                    <a:pt x="249186" y="17825"/>
                  </a:cubicBezTo>
                  <a:cubicBezTo>
                    <a:pt x="241836" y="19295"/>
                    <a:pt x="234485" y="20030"/>
                    <a:pt x="227135" y="20030"/>
                  </a:cubicBezTo>
                  <a:lnTo>
                    <a:pt x="227135" y="20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>
              <a:extLst>
                <a:ext uri="{FF2B5EF4-FFF2-40B4-BE49-F238E27FC236}">
                  <a16:creationId xmlns:a16="http://schemas.microsoft.com/office/drawing/2014/main" id="{B77BF540-8000-582A-415D-4C15934F8F16}"/>
                </a:ext>
              </a:extLst>
            </p:cNvPr>
            <p:cNvSpPr/>
            <p:nvPr/>
          </p:nvSpPr>
          <p:spPr>
            <a:xfrm>
              <a:off x="13380905" y="3607757"/>
              <a:ext cx="236690" cy="184684"/>
            </a:xfrm>
            <a:custGeom>
              <a:avLst/>
              <a:gdLst/>
              <a:ahLst/>
              <a:cxnLst/>
              <a:rect l="l" t="t" r="r" b="b"/>
              <a:pathLst>
                <a:path w="236690" h="184684" extrusionOk="0">
                  <a:moveTo>
                    <a:pt x="165389" y="3859"/>
                  </a:move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184684"/>
                  </a:lnTo>
                  <a:lnTo>
                    <a:pt x="0" y="184684"/>
                  </a:lnTo>
                  <a:cubicBezTo>
                    <a:pt x="108790" y="184684"/>
                    <a:pt x="201408" y="116324"/>
                    <a:pt x="236690" y="20030"/>
                  </a:cubicBezTo>
                  <a:cubicBezTo>
                    <a:pt x="233015" y="20030"/>
                    <a:pt x="230075" y="20030"/>
                    <a:pt x="226400" y="20030"/>
                  </a:cubicBezTo>
                  <a:cubicBezTo>
                    <a:pt x="203613" y="20030"/>
                    <a:pt x="183031" y="14150"/>
                    <a:pt x="164654" y="3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495;p41">
            <a:extLst>
              <a:ext uri="{FF2B5EF4-FFF2-40B4-BE49-F238E27FC236}">
                <a16:creationId xmlns:a16="http://schemas.microsoft.com/office/drawing/2014/main" id="{CF470789-B64A-CF25-4BA0-303DF376D9DE}"/>
              </a:ext>
            </a:extLst>
          </p:cNvPr>
          <p:cNvGrpSpPr/>
          <p:nvPr/>
        </p:nvGrpSpPr>
        <p:grpSpPr>
          <a:xfrm>
            <a:off x="861068" y="1929655"/>
            <a:ext cx="302655" cy="302513"/>
            <a:chOff x="-4660175" y="3494789"/>
            <a:chExt cx="957163" cy="956714"/>
          </a:xfrm>
        </p:grpSpPr>
        <p:sp>
          <p:nvSpPr>
            <p:cNvPr id="3" name="Google Shape;1496;p41">
              <a:extLst>
                <a:ext uri="{FF2B5EF4-FFF2-40B4-BE49-F238E27FC236}">
                  <a16:creationId xmlns:a16="http://schemas.microsoft.com/office/drawing/2014/main" id="{030FF7A6-E296-BD1D-175F-213C72EB2B38}"/>
                </a:ext>
              </a:extLst>
            </p:cNvPr>
            <p:cNvSpPr/>
            <p:nvPr/>
          </p:nvSpPr>
          <p:spPr>
            <a:xfrm>
              <a:off x="-4278667" y="3494789"/>
              <a:ext cx="191808" cy="121845"/>
            </a:xfrm>
            <a:custGeom>
              <a:avLst/>
              <a:gdLst/>
              <a:ahLst/>
              <a:cxnLst/>
              <a:rect l="l" t="t" r="r" b="b"/>
              <a:pathLst>
                <a:path w="585673" h="372046" extrusionOk="0">
                  <a:moveTo>
                    <a:pt x="585616" y="189452"/>
                  </a:moveTo>
                  <a:cubicBezTo>
                    <a:pt x="585616" y="84810"/>
                    <a:pt x="500405" y="0"/>
                    <a:pt x="395364" y="0"/>
                  </a:cubicBezTo>
                  <a:lnTo>
                    <a:pt x="190252" y="0"/>
                  </a:lnTo>
                  <a:cubicBezTo>
                    <a:pt x="85153" y="0"/>
                    <a:pt x="0" y="84810"/>
                    <a:pt x="0" y="189452"/>
                  </a:cubicBezTo>
                  <a:lnTo>
                    <a:pt x="0" y="311067"/>
                  </a:lnTo>
                  <a:lnTo>
                    <a:pt x="298723" y="372046"/>
                  </a:lnTo>
                  <a:lnTo>
                    <a:pt x="585673" y="311067"/>
                  </a:lnTo>
                  <a:lnTo>
                    <a:pt x="585673" y="189452"/>
                  </a:lnTo>
                  <a:close/>
                </a:path>
              </a:pathLst>
            </a:custGeom>
            <a:solidFill>
              <a:srgbClr val="485B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97;p41">
              <a:extLst>
                <a:ext uri="{FF2B5EF4-FFF2-40B4-BE49-F238E27FC236}">
                  <a16:creationId xmlns:a16="http://schemas.microsoft.com/office/drawing/2014/main" id="{67ED2BFC-523A-AA2C-F609-294F81D47338}"/>
                </a:ext>
              </a:extLst>
            </p:cNvPr>
            <p:cNvSpPr/>
            <p:nvPr/>
          </p:nvSpPr>
          <p:spPr>
            <a:xfrm>
              <a:off x="-4181511" y="3494789"/>
              <a:ext cx="94444" cy="121845"/>
            </a:xfrm>
            <a:custGeom>
              <a:avLst/>
              <a:gdLst/>
              <a:ahLst/>
              <a:cxnLst/>
              <a:rect l="l" t="t" r="r" b="b"/>
              <a:pathLst>
                <a:path w="288378" h="372046" extrusionOk="0">
                  <a:moveTo>
                    <a:pt x="1486" y="372046"/>
                  </a:moveTo>
                  <a:lnTo>
                    <a:pt x="288379" y="311067"/>
                  </a:lnTo>
                  <a:lnTo>
                    <a:pt x="288379" y="189452"/>
                  </a:lnTo>
                  <a:cubicBezTo>
                    <a:pt x="288379" y="84810"/>
                    <a:pt x="203168" y="0"/>
                    <a:pt x="98126" y="0"/>
                  </a:cubicBezTo>
                  <a:lnTo>
                    <a:pt x="0" y="0"/>
                  </a:lnTo>
                  <a:lnTo>
                    <a:pt x="0" y="371761"/>
                  </a:lnTo>
                  <a:lnTo>
                    <a:pt x="1486" y="372046"/>
                  </a:lnTo>
                  <a:close/>
                </a:path>
              </a:pathLst>
            </a:custGeom>
            <a:solidFill>
              <a:srgbClr val="3239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498;p41">
              <a:extLst>
                <a:ext uri="{FF2B5EF4-FFF2-40B4-BE49-F238E27FC236}">
                  <a16:creationId xmlns:a16="http://schemas.microsoft.com/office/drawing/2014/main" id="{1219F469-1E33-EDAB-4C1C-4D7D06AE53FC}"/>
                </a:ext>
              </a:extLst>
            </p:cNvPr>
            <p:cNvSpPr/>
            <p:nvPr/>
          </p:nvSpPr>
          <p:spPr>
            <a:xfrm>
              <a:off x="-4659708" y="4395353"/>
              <a:ext cx="955184" cy="56150"/>
            </a:xfrm>
            <a:custGeom>
              <a:avLst/>
              <a:gdLst/>
              <a:ahLst/>
              <a:cxnLst/>
              <a:rect l="l" t="t" r="r" b="b"/>
              <a:pathLst>
                <a:path w="2916593" h="171450" extrusionOk="0">
                  <a:moveTo>
                    <a:pt x="2830868" y="171450"/>
                  </a:moveTo>
                  <a:lnTo>
                    <a:pt x="85725" y="171450"/>
                  </a:lnTo>
                  <a:cubicBezTo>
                    <a:pt x="38405" y="171450"/>
                    <a:pt x="0" y="133045"/>
                    <a:pt x="0" y="85725"/>
                  </a:cubicBezTo>
                  <a:cubicBezTo>
                    <a:pt x="0" y="38405"/>
                    <a:pt x="38348" y="0"/>
                    <a:pt x="85725" y="0"/>
                  </a:cubicBezTo>
                  <a:lnTo>
                    <a:pt x="2830868" y="0"/>
                  </a:lnTo>
                  <a:cubicBezTo>
                    <a:pt x="2878188" y="0"/>
                    <a:pt x="2916593" y="38405"/>
                    <a:pt x="2916593" y="85725"/>
                  </a:cubicBezTo>
                  <a:cubicBezTo>
                    <a:pt x="2916593" y="133045"/>
                    <a:pt x="2878246" y="171450"/>
                    <a:pt x="2830868" y="17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99;p41">
              <a:extLst>
                <a:ext uri="{FF2B5EF4-FFF2-40B4-BE49-F238E27FC236}">
                  <a16:creationId xmlns:a16="http://schemas.microsoft.com/office/drawing/2014/main" id="{191C6700-A3D5-083A-3E31-0F0282751803}"/>
                </a:ext>
              </a:extLst>
            </p:cNvPr>
            <p:cNvSpPr/>
            <p:nvPr/>
          </p:nvSpPr>
          <p:spPr>
            <a:xfrm>
              <a:off x="-4004200" y="3566068"/>
              <a:ext cx="301188" cy="163602"/>
            </a:xfrm>
            <a:custGeom>
              <a:avLst/>
              <a:gdLst/>
              <a:ahLst/>
              <a:cxnLst/>
              <a:rect l="l" t="t" r="r" b="b"/>
              <a:pathLst>
                <a:path w="919657" h="499548" extrusionOk="0">
                  <a:moveTo>
                    <a:pt x="736835" y="132760"/>
                  </a:moveTo>
                  <a:cubicBezTo>
                    <a:pt x="714089" y="132760"/>
                    <a:pt x="692315" y="136989"/>
                    <a:pt x="672256" y="144590"/>
                  </a:cubicBezTo>
                  <a:cubicBezTo>
                    <a:pt x="632708" y="59208"/>
                    <a:pt x="546526" y="0"/>
                    <a:pt x="446513" y="0"/>
                  </a:cubicBezTo>
                  <a:cubicBezTo>
                    <a:pt x="346500" y="0"/>
                    <a:pt x="265119" y="55950"/>
                    <a:pt x="224142" y="137560"/>
                  </a:cubicBezTo>
                  <a:cubicBezTo>
                    <a:pt x="210826" y="134474"/>
                    <a:pt x="196996" y="132760"/>
                    <a:pt x="182766" y="132760"/>
                  </a:cubicBezTo>
                  <a:cubicBezTo>
                    <a:pt x="81839" y="132760"/>
                    <a:pt x="0" y="214884"/>
                    <a:pt x="0" y="316154"/>
                  </a:cubicBezTo>
                  <a:cubicBezTo>
                    <a:pt x="0" y="417424"/>
                    <a:pt x="75781" y="493319"/>
                    <a:pt x="171450" y="499148"/>
                  </a:cubicBezTo>
                  <a:lnTo>
                    <a:pt x="171564" y="499548"/>
                  </a:lnTo>
                  <a:lnTo>
                    <a:pt x="736892" y="499548"/>
                  </a:lnTo>
                  <a:cubicBezTo>
                    <a:pt x="837819" y="499548"/>
                    <a:pt x="919658" y="417424"/>
                    <a:pt x="919658" y="316154"/>
                  </a:cubicBezTo>
                  <a:cubicBezTo>
                    <a:pt x="919658" y="214884"/>
                    <a:pt x="837819" y="132760"/>
                    <a:pt x="736892" y="1327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00;p41">
              <a:extLst>
                <a:ext uri="{FF2B5EF4-FFF2-40B4-BE49-F238E27FC236}">
                  <a16:creationId xmlns:a16="http://schemas.microsoft.com/office/drawing/2014/main" id="{B01D301E-F3D7-6762-4A1B-8C02FF577687}"/>
                </a:ext>
              </a:extLst>
            </p:cNvPr>
            <p:cNvSpPr/>
            <p:nvPr/>
          </p:nvSpPr>
          <p:spPr>
            <a:xfrm>
              <a:off x="-4660175" y="3623147"/>
              <a:ext cx="277698" cy="150856"/>
            </a:xfrm>
            <a:custGeom>
              <a:avLst/>
              <a:gdLst/>
              <a:ahLst/>
              <a:cxnLst/>
              <a:rect l="l" t="t" r="r" b="b"/>
              <a:pathLst>
                <a:path w="847934" h="460628" extrusionOk="0">
                  <a:moveTo>
                    <a:pt x="679456" y="122415"/>
                  </a:moveTo>
                  <a:cubicBezTo>
                    <a:pt x="658482" y="122415"/>
                    <a:pt x="638423" y="126301"/>
                    <a:pt x="619906" y="133331"/>
                  </a:cubicBezTo>
                  <a:cubicBezTo>
                    <a:pt x="583444" y="54635"/>
                    <a:pt x="503949" y="0"/>
                    <a:pt x="411709" y="0"/>
                  </a:cubicBezTo>
                  <a:cubicBezTo>
                    <a:pt x="319469" y="0"/>
                    <a:pt x="244488" y="51606"/>
                    <a:pt x="206712" y="126816"/>
                  </a:cubicBezTo>
                  <a:cubicBezTo>
                    <a:pt x="194424" y="123958"/>
                    <a:pt x="181680" y="122415"/>
                    <a:pt x="168535" y="122415"/>
                  </a:cubicBezTo>
                  <a:cubicBezTo>
                    <a:pt x="75495" y="122415"/>
                    <a:pt x="0" y="198139"/>
                    <a:pt x="0" y="291522"/>
                  </a:cubicBezTo>
                  <a:cubicBezTo>
                    <a:pt x="0" y="384905"/>
                    <a:pt x="69894" y="454857"/>
                    <a:pt x="158077" y="460286"/>
                  </a:cubicBezTo>
                  <a:lnTo>
                    <a:pt x="158191" y="460629"/>
                  </a:lnTo>
                  <a:lnTo>
                    <a:pt x="679399" y="460629"/>
                  </a:lnTo>
                  <a:cubicBezTo>
                    <a:pt x="772439" y="460629"/>
                    <a:pt x="847935" y="384905"/>
                    <a:pt x="847935" y="291522"/>
                  </a:cubicBezTo>
                  <a:cubicBezTo>
                    <a:pt x="847935" y="198139"/>
                    <a:pt x="772497" y="122415"/>
                    <a:pt x="679399" y="122415"/>
                  </a:cubicBezTo>
                  <a:lnTo>
                    <a:pt x="679399" y="1224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01;p41">
              <a:extLst>
                <a:ext uri="{FF2B5EF4-FFF2-40B4-BE49-F238E27FC236}">
                  <a16:creationId xmlns:a16="http://schemas.microsoft.com/office/drawing/2014/main" id="{F1662BF4-EAD4-2D1C-2165-0786E7D43427}"/>
                </a:ext>
              </a:extLst>
            </p:cNvPr>
            <p:cNvSpPr/>
            <p:nvPr/>
          </p:nvSpPr>
          <p:spPr>
            <a:xfrm>
              <a:off x="-4278686" y="3596485"/>
              <a:ext cx="191808" cy="119308"/>
            </a:xfrm>
            <a:custGeom>
              <a:avLst/>
              <a:gdLst/>
              <a:ahLst/>
              <a:cxnLst/>
              <a:rect l="l" t="t" r="r" b="b"/>
              <a:pathLst>
                <a:path w="585673" h="364299" extrusionOk="0">
                  <a:moveTo>
                    <a:pt x="0" y="0"/>
                  </a:moveTo>
                  <a:lnTo>
                    <a:pt x="0" y="68408"/>
                  </a:lnTo>
                  <a:cubicBezTo>
                    <a:pt x="0" y="228657"/>
                    <a:pt x="128016" y="362160"/>
                    <a:pt x="288950" y="364274"/>
                  </a:cubicBezTo>
                  <a:cubicBezTo>
                    <a:pt x="452457" y="366389"/>
                    <a:pt x="585673" y="235058"/>
                    <a:pt x="585673" y="72752"/>
                  </a:cubicBezTo>
                  <a:lnTo>
                    <a:pt x="585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02;p41">
              <a:extLst>
                <a:ext uri="{FF2B5EF4-FFF2-40B4-BE49-F238E27FC236}">
                  <a16:creationId xmlns:a16="http://schemas.microsoft.com/office/drawing/2014/main" id="{6855597E-54DB-A152-3FEE-1E644EDBC9AE}"/>
                </a:ext>
              </a:extLst>
            </p:cNvPr>
            <p:cNvSpPr/>
            <p:nvPr/>
          </p:nvSpPr>
          <p:spPr>
            <a:xfrm>
              <a:off x="-4472009" y="4259091"/>
              <a:ext cx="141235" cy="136489"/>
            </a:xfrm>
            <a:custGeom>
              <a:avLst/>
              <a:gdLst/>
              <a:ahLst/>
              <a:cxnLst/>
              <a:rect l="l" t="t" r="r" b="b"/>
              <a:pathLst>
                <a:path w="431253" h="416760" extrusionOk="0">
                  <a:moveTo>
                    <a:pt x="61550" y="101098"/>
                  </a:moveTo>
                  <a:cubicBezTo>
                    <a:pt x="-12002" y="165449"/>
                    <a:pt x="-20860" y="276549"/>
                    <a:pt x="41605" y="351644"/>
                  </a:cubicBezTo>
                  <a:cubicBezTo>
                    <a:pt x="106584" y="429768"/>
                    <a:pt x="223399" y="438912"/>
                    <a:pt x="299808" y="371932"/>
                  </a:cubicBezTo>
                  <a:lnTo>
                    <a:pt x="431253" y="255746"/>
                  </a:lnTo>
                  <a:lnTo>
                    <a:pt x="386048" y="45720"/>
                  </a:lnTo>
                  <a:lnTo>
                    <a:pt x="176079" y="0"/>
                  </a:lnTo>
                  <a:lnTo>
                    <a:pt x="61550" y="1011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03;p41">
              <a:extLst>
                <a:ext uri="{FF2B5EF4-FFF2-40B4-BE49-F238E27FC236}">
                  <a16:creationId xmlns:a16="http://schemas.microsoft.com/office/drawing/2014/main" id="{C99E2D4E-EE10-2947-F8D5-3E48885D4247}"/>
                </a:ext>
              </a:extLst>
            </p:cNvPr>
            <p:cNvSpPr/>
            <p:nvPr/>
          </p:nvSpPr>
          <p:spPr>
            <a:xfrm>
              <a:off x="-4414425" y="3984755"/>
              <a:ext cx="235717" cy="358592"/>
            </a:xfrm>
            <a:custGeom>
              <a:avLst/>
              <a:gdLst/>
              <a:ahLst/>
              <a:cxnLst/>
              <a:rect l="l" t="t" r="r" b="b"/>
              <a:pathLst>
                <a:path w="719747" h="1094936" extrusionOk="0">
                  <a:moveTo>
                    <a:pt x="439712" y="0"/>
                  </a:moveTo>
                  <a:lnTo>
                    <a:pt x="310839" y="539610"/>
                  </a:lnTo>
                  <a:cubicBezTo>
                    <a:pt x="305867" y="560299"/>
                    <a:pt x="294665" y="578929"/>
                    <a:pt x="278721" y="593046"/>
                  </a:cubicBezTo>
                  <a:lnTo>
                    <a:pt x="0" y="839134"/>
                  </a:lnTo>
                  <a:lnTo>
                    <a:pt x="255175" y="1094937"/>
                  </a:lnTo>
                  <a:lnTo>
                    <a:pt x="600932" y="764153"/>
                  </a:lnTo>
                  <a:cubicBezTo>
                    <a:pt x="617506" y="749465"/>
                    <a:pt x="628993" y="729920"/>
                    <a:pt x="633622" y="708260"/>
                  </a:cubicBezTo>
                  <a:lnTo>
                    <a:pt x="719747" y="287693"/>
                  </a:lnTo>
                  <a:lnTo>
                    <a:pt x="439712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04;p41">
              <a:extLst>
                <a:ext uri="{FF2B5EF4-FFF2-40B4-BE49-F238E27FC236}">
                  <a16:creationId xmlns:a16="http://schemas.microsoft.com/office/drawing/2014/main" id="{FE7A9363-5F5E-E154-036A-A420F63C3515}"/>
                </a:ext>
              </a:extLst>
            </p:cNvPr>
            <p:cNvSpPr/>
            <p:nvPr/>
          </p:nvSpPr>
          <p:spPr>
            <a:xfrm>
              <a:off x="-4062643" y="4260380"/>
              <a:ext cx="130093" cy="135227"/>
            </a:xfrm>
            <a:custGeom>
              <a:avLst/>
              <a:gdLst/>
              <a:ahLst/>
              <a:cxnLst/>
              <a:rect l="l" t="t" r="r" b="b"/>
              <a:pathLst>
                <a:path w="397231" h="412908" extrusionOk="0">
                  <a:moveTo>
                    <a:pt x="37490" y="275692"/>
                  </a:moveTo>
                  <a:cubicBezTo>
                    <a:pt x="58122" y="356387"/>
                    <a:pt x="130988" y="412909"/>
                    <a:pt x="214484" y="412909"/>
                  </a:cubicBezTo>
                  <a:cubicBezTo>
                    <a:pt x="336728" y="412909"/>
                    <a:pt x="424453" y="295408"/>
                    <a:pt x="389477" y="178537"/>
                  </a:cubicBezTo>
                  <a:lnTo>
                    <a:pt x="342729" y="22231"/>
                  </a:lnTo>
                  <a:lnTo>
                    <a:pt x="167221" y="0"/>
                  </a:lnTo>
                  <a:lnTo>
                    <a:pt x="0" y="128987"/>
                  </a:lnTo>
                  <a:lnTo>
                    <a:pt x="37490" y="2756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05;p41">
              <a:extLst>
                <a:ext uri="{FF2B5EF4-FFF2-40B4-BE49-F238E27FC236}">
                  <a16:creationId xmlns:a16="http://schemas.microsoft.com/office/drawing/2014/main" id="{903FB937-2F3C-CB2A-496A-13F5A0AA02ED}"/>
                </a:ext>
              </a:extLst>
            </p:cNvPr>
            <p:cNvSpPr/>
            <p:nvPr/>
          </p:nvSpPr>
          <p:spPr>
            <a:xfrm>
              <a:off x="-4131120" y="3719967"/>
              <a:ext cx="193680" cy="227762"/>
            </a:xfrm>
            <a:custGeom>
              <a:avLst/>
              <a:gdLst/>
              <a:ahLst/>
              <a:cxnLst/>
              <a:rect l="l" t="t" r="r" b="b"/>
              <a:pathLst>
                <a:path w="591388" h="695458" extrusionOk="0">
                  <a:moveTo>
                    <a:pt x="158191" y="29947"/>
                  </a:moveTo>
                  <a:cubicBezTo>
                    <a:pt x="145561" y="17317"/>
                    <a:pt x="130873" y="7258"/>
                    <a:pt x="114929" y="0"/>
                  </a:cubicBezTo>
                  <a:lnTo>
                    <a:pt x="0" y="335128"/>
                  </a:lnTo>
                  <a:lnTo>
                    <a:pt x="359359" y="695458"/>
                  </a:lnTo>
                  <a:lnTo>
                    <a:pt x="535096" y="633279"/>
                  </a:lnTo>
                  <a:lnTo>
                    <a:pt x="591388" y="463029"/>
                  </a:lnTo>
                  <a:lnTo>
                    <a:pt x="158191" y="299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06;p41">
              <a:extLst>
                <a:ext uri="{FF2B5EF4-FFF2-40B4-BE49-F238E27FC236}">
                  <a16:creationId xmlns:a16="http://schemas.microsoft.com/office/drawing/2014/main" id="{AB8FFE80-56FC-1935-E548-9C3415E3F080}"/>
                </a:ext>
              </a:extLst>
            </p:cNvPr>
            <p:cNvSpPr/>
            <p:nvPr/>
          </p:nvSpPr>
          <p:spPr>
            <a:xfrm>
              <a:off x="-4273193" y="3955123"/>
              <a:ext cx="323161" cy="348017"/>
            </a:xfrm>
            <a:custGeom>
              <a:avLst/>
              <a:gdLst/>
              <a:ahLst/>
              <a:cxnLst/>
              <a:rect l="l" t="t" r="r" b="b"/>
              <a:pathLst>
                <a:path w="986751" h="1062647" extrusionOk="0">
                  <a:moveTo>
                    <a:pt x="44691" y="213055"/>
                  </a:moveTo>
                  <a:lnTo>
                    <a:pt x="528009" y="672312"/>
                  </a:lnTo>
                  <a:cubicBezTo>
                    <a:pt x="542011" y="685628"/>
                    <a:pt x="552012" y="702659"/>
                    <a:pt x="556812" y="721404"/>
                  </a:cubicBezTo>
                  <a:lnTo>
                    <a:pt x="644023" y="1062647"/>
                  </a:lnTo>
                  <a:lnTo>
                    <a:pt x="986752" y="955891"/>
                  </a:lnTo>
                  <a:lnTo>
                    <a:pt x="849763" y="497948"/>
                  </a:lnTo>
                  <a:cubicBezTo>
                    <a:pt x="843191" y="476002"/>
                    <a:pt x="831361" y="456000"/>
                    <a:pt x="815302" y="439712"/>
                  </a:cubicBezTo>
                  <a:lnTo>
                    <a:pt x="589902" y="210712"/>
                  </a:lnTo>
                  <a:cubicBezTo>
                    <a:pt x="566585" y="187052"/>
                    <a:pt x="552583" y="155962"/>
                    <a:pt x="550012" y="123044"/>
                  </a:cubicBezTo>
                  <a:lnTo>
                    <a:pt x="288150" y="0"/>
                  </a:lnTo>
                  <a:lnTo>
                    <a:pt x="0" y="123044"/>
                  </a:lnTo>
                  <a:cubicBezTo>
                    <a:pt x="3829" y="157220"/>
                    <a:pt x="19545" y="189166"/>
                    <a:pt x="44691" y="213112"/>
                  </a:cubicBezTo>
                  <a:lnTo>
                    <a:pt x="44691" y="213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07;p41">
              <a:extLst>
                <a:ext uri="{FF2B5EF4-FFF2-40B4-BE49-F238E27FC236}">
                  <a16:creationId xmlns:a16="http://schemas.microsoft.com/office/drawing/2014/main" id="{AF53FB3A-9A9C-AF2D-136E-1442C9394F65}"/>
                </a:ext>
              </a:extLst>
            </p:cNvPr>
            <p:cNvSpPr/>
            <p:nvPr/>
          </p:nvSpPr>
          <p:spPr>
            <a:xfrm>
              <a:off x="-4013635" y="3871325"/>
              <a:ext cx="119906" cy="120127"/>
            </a:xfrm>
            <a:custGeom>
              <a:avLst/>
              <a:gdLst/>
              <a:ahLst/>
              <a:cxnLst/>
              <a:rect l="l" t="t" r="r" b="b"/>
              <a:pathLst>
                <a:path w="366126" h="366801" extrusionOk="0">
                  <a:moveTo>
                    <a:pt x="317925" y="85839"/>
                  </a:moveTo>
                  <a:lnTo>
                    <a:pt x="232029" y="0"/>
                  </a:lnTo>
                  <a:lnTo>
                    <a:pt x="0" y="232429"/>
                  </a:lnTo>
                  <a:lnTo>
                    <a:pt x="81496" y="315582"/>
                  </a:lnTo>
                  <a:cubicBezTo>
                    <a:pt x="145847" y="383134"/>
                    <a:pt x="253575" y="383991"/>
                    <a:pt x="318954" y="317411"/>
                  </a:cubicBezTo>
                  <a:cubicBezTo>
                    <a:pt x="382276" y="253003"/>
                    <a:pt x="381762" y="149733"/>
                    <a:pt x="317925" y="85897"/>
                  </a:cubicBez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08;p41">
              <a:extLst>
                <a:ext uri="{FF2B5EF4-FFF2-40B4-BE49-F238E27FC236}">
                  <a16:creationId xmlns:a16="http://schemas.microsoft.com/office/drawing/2014/main" id="{17C45F7F-025E-FB35-7189-4593EFDB7D22}"/>
                </a:ext>
              </a:extLst>
            </p:cNvPr>
            <p:cNvSpPr/>
            <p:nvPr/>
          </p:nvSpPr>
          <p:spPr>
            <a:xfrm>
              <a:off x="-4181511" y="4395353"/>
              <a:ext cx="476132" cy="56150"/>
            </a:xfrm>
            <a:custGeom>
              <a:avLst/>
              <a:gdLst/>
              <a:ahLst/>
              <a:cxnLst/>
              <a:rect l="l" t="t" r="r" b="b"/>
              <a:pathLst>
                <a:path w="1453838" h="171450" extrusionOk="0">
                  <a:moveTo>
                    <a:pt x="1368171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1368114" y="171450"/>
                  </a:lnTo>
                  <a:cubicBezTo>
                    <a:pt x="1415434" y="171450"/>
                    <a:pt x="1453839" y="133045"/>
                    <a:pt x="1453839" y="85725"/>
                  </a:cubicBezTo>
                  <a:cubicBezTo>
                    <a:pt x="1453839" y="38405"/>
                    <a:pt x="1415491" y="0"/>
                    <a:pt x="1368171" y="0"/>
                  </a:cubicBezTo>
                  <a:lnTo>
                    <a:pt x="13681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09;p41">
              <a:extLst>
                <a:ext uri="{FF2B5EF4-FFF2-40B4-BE49-F238E27FC236}">
                  <a16:creationId xmlns:a16="http://schemas.microsoft.com/office/drawing/2014/main" id="{036D279C-12D0-789D-3B57-8F4EE1F382AC}"/>
                </a:ext>
              </a:extLst>
            </p:cNvPr>
            <p:cNvSpPr/>
            <p:nvPr/>
          </p:nvSpPr>
          <p:spPr>
            <a:xfrm>
              <a:off x="-4181492" y="3955123"/>
              <a:ext cx="231300" cy="348017"/>
            </a:xfrm>
            <a:custGeom>
              <a:avLst/>
              <a:gdLst/>
              <a:ahLst/>
              <a:cxnLst/>
              <a:rect l="l" t="t" r="r" b="b"/>
              <a:pathLst>
                <a:path w="706259" h="1062647" extrusionOk="0">
                  <a:moveTo>
                    <a:pt x="534752" y="439712"/>
                  </a:moveTo>
                  <a:lnTo>
                    <a:pt x="309353" y="210712"/>
                  </a:lnTo>
                  <a:cubicBezTo>
                    <a:pt x="286036" y="187052"/>
                    <a:pt x="272034" y="155962"/>
                    <a:pt x="269462" y="123044"/>
                  </a:cubicBezTo>
                  <a:lnTo>
                    <a:pt x="7601" y="0"/>
                  </a:lnTo>
                  <a:lnTo>
                    <a:pt x="0" y="3258"/>
                  </a:lnTo>
                  <a:lnTo>
                    <a:pt x="0" y="437140"/>
                  </a:lnTo>
                  <a:lnTo>
                    <a:pt x="247517" y="672370"/>
                  </a:lnTo>
                  <a:cubicBezTo>
                    <a:pt x="261518" y="685686"/>
                    <a:pt x="271520" y="702716"/>
                    <a:pt x="276320" y="721462"/>
                  </a:cubicBezTo>
                  <a:lnTo>
                    <a:pt x="363531" y="1062647"/>
                  </a:lnTo>
                  <a:lnTo>
                    <a:pt x="706260" y="955891"/>
                  </a:lnTo>
                  <a:lnTo>
                    <a:pt x="569271" y="497948"/>
                  </a:lnTo>
                  <a:cubicBezTo>
                    <a:pt x="562699" y="476002"/>
                    <a:pt x="550869" y="456000"/>
                    <a:pt x="534810" y="439712"/>
                  </a:cubicBezTo>
                  <a:lnTo>
                    <a:pt x="534810" y="439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10;p41">
              <a:extLst>
                <a:ext uri="{FF2B5EF4-FFF2-40B4-BE49-F238E27FC236}">
                  <a16:creationId xmlns:a16="http://schemas.microsoft.com/office/drawing/2014/main" id="{90C54576-7B36-94D9-D5BC-8C6F92CCF1F5}"/>
                </a:ext>
              </a:extLst>
            </p:cNvPr>
            <p:cNvSpPr/>
            <p:nvPr/>
          </p:nvSpPr>
          <p:spPr>
            <a:xfrm>
              <a:off x="-4181511" y="3596523"/>
              <a:ext cx="94444" cy="119262"/>
            </a:xfrm>
            <a:custGeom>
              <a:avLst/>
              <a:gdLst/>
              <a:ahLst/>
              <a:cxnLst/>
              <a:rect l="l" t="t" r="r" b="b"/>
              <a:pathLst>
                <a:path w="288378" h="364159" extrusionOk="0">
                  <a:moveTo>
                    <a:pt x="0" y="364160"/>
                  </a:moveTo>
                  <a:cubicBezTo>
                    <a:pt x="159677" y="361817"/>
                    <a:pt x="288379" y="232315"/>
                    <a:pt x="288379" y="72752"/>
                  </a:cubicBezTo>
                  <a:lnTo>
                    <a:pt x="288379" y="0"/>
                  </a:lnTo>
                  <a:lnTo>
                    <a:pt x="0" y="0"/>
                  </a:lnTo>
                  <a:lnTo>
                    <a:pt x="0" y="364102"/>
                  </a:ln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11;p41">
              <a:extLst>
                <a:ext uri="{FF2B5EF4-FFF2-40B4-BE49-F238E27FC236}">
                  <a16:creationId xmlns:a16="http://schemas.microsoft.com/office/drawing/2014/main" id="{473D0DFA-27CB-E162-11CD-2ED0A13CC2E4}"/>
                </a:ext>
              </a:extLst>
            </p:cNvPr>
            <p:cNvSpPr/>
            <p:nvPr/>
          </p:nvSpPr>
          <p:spPr>
            <a:xfrm>
              <a:off x="-4427915" y="3715614"/>
              <a:ext cx="335102" cy="280225"/>
            </a:xfrm>
            <a:custGeom>
              <a:avLst/>
              <a:gdLst/>
              <a:ahLst/>
              <a:cxnLst/>
              <a:rect l="l" t="t" r="r" b="b"/>
              <a:pathLst>
                <a:path w="1023213" h="855649" extrusionOk="0">
                  <a:moveTo>
                    <a:pt x="961663" y="0"/>
                  </a:moveTo>
                  <a:lnTo>
                    <a:pt x="530409" y="0"/>
                  </a:lnTo>
                  <a:cubicBezTo>
                    <a:pt x="493205" y="0"/>
                    <a:pt x="457486" y="14859"/>
                    <a:pt x="431254" y="41319"/>
                  </a:cubicBezTo>
                  <a:lnTo>
                    <a:pt x="0" y="475031"/>
                  </a:lnTo>
                  <a:lnTo>
                    <a:pt x="63379" y="622020"/>
                  </a:lnTo>
                  <a:lnTo>
                    <a:pt x="232372" y="707974"/>
                  </a:lnTo>
                  <a:lnTo>
                    <a:pt x="472288" y="464915"/>
                  </a:lnTo>
                  <a:lnTo>
                    <a:pt x="472288" y="839305"/>
                  </a:lnTo>
                  <a:cubicBezTo>
                    <a:pt x="472288" y="844791"/>
                    <a:pt x="472630" y="850220"/>
                    <a:pt x="473202" y="855650"/>
                  </a:cubicBezTo>
                  <a:lnTo>
                    <a:pt x="1023214" y="855650"/>
                  </a:lnTo>
                  <a:cubicBezTo>
                    <a:pt x="1022928" y="852049"/>
                    <a:pt x="1022756" y="848449"/>
                    <a:pt x="1022756" y="844791"/>
                  </a:cubicBezTo>
                  <a:lnTo>
                    <a:pt x="1022756" y="13316"/>
                  </a:lnTo>
                  <a:cubicBezTo>
                    <a:pt x="1003726" y="4686"/>
                    <a:pt x="982980" y="0"/>
                    <a:pt x="96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12;p41">
              <a:extLst>
                <a:ext uri="{FF2B5EF4-FFF2-40B4-BE49-F238E27FC236}">
                  <a16:creationId xmlns:a16="http://schemas.microsoft.com/office/drawing/2014/main" id="{F1AD3A54-7508-0B52-CFDE-732F7ABE0FBA}"/>
                </a:ext>
              </a:extLst>
            </p:cNvPr>
            <p:cNvSpPr/>
            <p:nvPr/>
          </p:nvSpPr>
          <p:spPr>
            <a:xfrm>
              <a:off x="-4181511" y="3715614"/>
              <a:ext cx="88267" cy="280225"/>
            </a:xfrm>
            <a:custGeom>
              <a:avLst/>
              <a:gdLst/>
              <a:ahLst/>
              <a:cxnLst/>
              <a:rect l="l" t="t" r="r" b="b"/>
              <a:pathLst>
                <a:path w="269519" h="855649" extrusionOk="0">
                  <a:moveTo>
                    <a:pt x="207969" y="0"/>
                  </a:moveTo>
                  <a:lnTo>
                    <a:pt x="0" y="0"/>
                  </a:lnTo>
                  <a:lnTo>
                    <a:pt x="0" y="855650"/>
                  </a:lnTo>
                  <a:lnTo>
                    <a:pt x="269519" y="855650"/>
                  </a:lnTo>
                  <a:cubicBezTo>
                    <a:pt x="269234" y="852049"/>
                    <a:pt x="269062" y="848449"/>
                    <a:pt x="269062" y="844791"/>
                  </a:cubicBezTo>
                  <a:lnTo>
                    <a:pt x="269062" y="13316"/>
                  </a:lnTo>
                  <a:cubicBezTo>
                    <a:pt x="250031" y="4686"/>
                    <a:pt x="229286" y="0"/>
                    <a:pt x="20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13;p41">
              <a:extLst>
                <a:ext uri="{FF2B5EF4-FFF2-40B4-BE49-F238E27FC236}">
                  <a16:creationId xmlns:a16="http://schemas.microsoft.com/office/drawing/2014/main" id="{D0794CA8-3F80-DB57-95D3-9BB0269D20F9}"/>
                </a:ext>
              </a:extLst>
            </p:cNvPr>
            <p:cNvSpPr/>
            <p:nvPr/>
          </p:nvSpPr>
          <p:spPr>
            <a:xfrm>
              <a:off x="-4471968" y="3870877"/>
              <a:ext cx="120231" cy="120565"/>
            </a:xfrm>
            <a:custGeom>
              <a:avLst/>
              <a:gdLst/>
              <a:ahLst/>
              <a:cxnLst/>
              <a:rect l="l" t="t" r="r" b="b"/>
              <a:pathLst>
                <a:path w="367118" h="368136" extrusionOk="0">
                  <a:moveTo>
                    <a:pt x="48222" y="87211"/>
                  </a:moveTo>
                  <a:cubicBezTo>
                    <a:pt x="-15672" y="151047"/>
                    <a:pt x="-16129" y="254318"/>
                    <a:pt x="47193" y="318726"/>
                  </a:cubicBezTo>
                  <a:cubicBezTo>
                    <a:pt x="112573" y="385305"/>
                    <a:pt x="220301" y="384505"/>
                    <a:pt x="284651" y="316897"/>
                  </a:cubicBezTo>
                  <a:lnTo>
                    <a:pt x="367119" y="232943"/>
                  </a:lnTo>
                  <a:lnTo>
                    <a:pt x="134747" y="0"/>
                  </a:lnTo>
                  <a:lnTo>
                    <a:pt x="48222" y="87154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539;p42">
            <a:extLst>
              <a:ext uri="{FF2B5EF4-FFF2-40B4-BE49-F238E27FC236}">
                <a16:creationId xmlns:a16="http://schemas.microsoft.com/office/drawing/2014/main" id="{4006CF19-C5CF-BD9A-A725-4C2EB25D3C03}"/>
              </a:ext>
            </a:extLst>
          </p:cNvPr>
          <p:cNvSpPr/>
          <p:nvPr/>
        </p:nvSpPr>
        <p:spPr>
          <a:xfrm>
            <a:off x="717294" y="1839225"/>
            <a:ext cx="572700" cy="53076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</p:spTree>
    <p:extLst>
      <p:ext uri="{BB962C8B-B14F-4D97-AF65-F5344CB8AC3E}">
        <p14:creationId xmlns:p14="http://schemas.microsoft.com/office/powerpoint/2010/main" val="194878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1951BE2B-B5FA-9254-F90D-AD911A8E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>
            <a:extLst>
              <a:ext uri="{FF2B5EF4-FFF2-40B4-BE49-F238E27FC236}">
                <a16:creationId xmlns:a16="http://schemas.microsoft.com/office/drawing/2014/main" id="{CB9258C1-D1DE-0BEC-56FE-5E57F5DB7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171" y="168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Trajnostnost</a:t>
            </a:r>
            <a:r>
              <a:rPr lang="en" dirty="0"/>
              <a:t> v </a:t>
            </a:r>
            <a:r>
              <a:rPr lang="en" dirty="0" err="1"/>
              <a:t>katalogu</a:t>
            </a:r>
            <a:r>
              <a:rPr lang="en" dirty="0"/>
              <a:t> </a:t>
            </a:r>
            <a:r>
              <a:rPr lang="en" dirty="0" err="1"/>
              <a:t>znanja</a:t>
            </a:r>
            <a:endParaRPr dirty="0"/>
          </a:p>
        </p:txBody>
      </p:sp>
      <p:sp>
        <p:nvSpPr>
          <p:cNvPr id="350" name="Google Shape;350;p31">
            <a:extLst>
              <a:ext uri="{FF2B5EF4-FFF2-40B4-BE49-F238E27FC236}">
                <a16:creationId xmlns:a16="http://schemas.microsoft.com/office/drawing/2014/main" id="{DF15A3F8-A843-C352-F68D-2565FFF1471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19279" y="741453"/>
            <a:ext cx="109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1" name="Google Shape;351;p31">
            <a:extLst>
              <a:ext uri="{FF2B5EF4-FFF2-40B4-BE49-F238E27FC236}">
                <a16:creationId xmlns:a16="http://schemas.microsoft.com/office/drawing/2014/main" id="{A997D3DC-BA65-BBA7-A340-8ACDB0961C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5819" y="711955"/>
            <a:ext cx="6708395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Pokrajinska</a:t>
            </a:r>
            <a:r>
              <a:rPr lang="en" dirty="0"/>
              <a:t> </a:t>
            </a:r>
            <a:r>
              <a:rPr lang="en" dirty="0" err="1"/>
              <a:t>pestrost</a:t>
            </a:r>
            <a:r>
              <a:rPr lang="en" dirty="0"/>
              <a:t> </a:t>
            </a:r>
            <a:r>
              <a:rPr lang="en" dirty="0" err="1"/>
              <a:t>Slovenije</a:t>
            </a:r>
            <a:r>
              <a:rPr lang="en" dirty="0"/>
              <a:t> in </a:t>
            </a:r>
            <a:r>
              <a:rPr lang="en" dirty="0" err="1"/>
              <a:t>sveta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err="1"/>
              <a:t>Gospodarske</a:t>
            </a:r>
            <a:r>
              <a:rPr lang="en" sz="1600" b="0" dirty="0"/>
              <a:t> </a:t>
            </a:r>
            <a:r>
              <a:rPr lang="en" sz="1600" b="0" dirty="0" err="1"/>
              <a:t>značilnosti</a:t>
            </a:r>
            <a:r>
              <a:rPr lang="en" sz="1600" b="0" dirty="0"/>
              <a:t> </a:t>
            </a:r>
            <a:r>
              <a:rPr lang="en" sz="1600" b="0" dirty="0" err="1"/>
              <a:t>Slovenije</a:t>
            </a:r>
            <a:r>
              <a:rPr lang="en" sz="1600" b="0" dirty="0"/>
              <a:t> v EU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1" dirty="0"/>
              <a:t>O</a:t>
            </a:r>
            <a:r>
              <a:rPr lang="en" sz="1600" b="0" i="1" dirty="0"/>
              <a:t>: </a:t>
            </a:r>
            <a:r>
              <a:rPr lang="en" sz="1600" b="0" i="1" dirty="0" err="1"/>
              <a:t>Sklepa</a:t>
            </a:r>
            <a:r>
              <a:rPr lang="en" sz="1600" b="0" i="1" dirty="0"/>
              <a:t> o </a:t>
            </a:r>
            <a:r>
              <a:rPr lang="en" sz="1600" b="0" i="1" dirty="0" err="1"/>
              <a:t>učinkih</a:t>
            </a:r>
            <a:r>
              <a:rPr lang="en" sz="1600" b="0" i="1" dirty="0"/>
              <a:t> </a:t>
            </a:r>
            <a:r>
              <a:rPr lang="en" sz="1600" b="0" i="1" dirty="0" err="1"/>
              <a:t>svoje</a:t>
            </a:r>
            <a:r>
              <a:rPr lang="en" sz="1600" b="0" i="1" dirty="0"/>
              <a:t> </a:t>
            </a:r>
            <a:r>
              <a:rPr lang="en" sz="1600" b="0" i="1" dirty="0" err="1"/>
              <a:t>gospodarske</a:t>
            </a:r>
            <a:r>
              <a:rPr lang="en" sz="1600" b="0" i="1" dirty="0"/>
              <a:t> </a:t>
            </a:r>
            <a:r>
              <a:rPr lang="en" sz="1600" b="0" i="1" dirty="0" err="1"/>
              <a:t>dejavnosti</a:t>
            </a:r>
            <a:r>
              <a:rPr lang="en" sz="1600" b="0" i="1" dirty="0"/>
              <a:t> </a:t>
            </a:r>
            <a:r>
              <a:rPr lang="en" sz="1600" b="0" i="1" dirty="0" err="1"/>
              <a:t>na</a:t>
            </a:r>
            <a:r>
              <a:rPr lang="en" sz="1600" b="0" i="1" dirty="0"/>
              <a:t> </a:t>
            </a:r>
            <a:r>
              <a:rPr lang="en" sz="1600" b="0" i="1" dirty="0" err="1"/>
              <a:t>pokrajino</a:t>
            </a:r>
            <a:r>
              <a:rPr lang="en" sz="1600" b="0" i="1" dirty="0"/>
              <a:t> in </a:t>
            </a:r>
            <a:r>
              <a:rPr lang="en" sz="1600" b="0" i="1" dirty="0" err="1"/>
              <a:t>družbo</a:t>
            </a:r>
            <a:r>
              <a:rPr lang="en" sz="1600" b="0" i="1" dirty="0"/>
              <a:t> </a:t>
            </a:r>
            <a:r>
              <a:rPr lang="en" sz="1600" b="0" i="1" dirty="0" err="1"/>
              <a:t>ter</a:t>
            </a:r>
            <a:r>
              <a:rPr lang="en" sz="1600" b="0" i="1" dirty="0"/>
              <a:t> </a:t>
            </a:r>
            <a:r>
              <a:rPr lang="en" sz="1600" b="0" i="1" dirty="0" err="1"/>
              <a:t>izpostavi</a:t>
            </a:r>
            <a:r>
              <a:rPr lang="en" sz="1600" b="0" i="1" dirty="0"/>
              <a:t> </a:t>
            </a:r>
            <a:r>
              <a:rPr lang="en" sz="1600" b="0" i="1" dirty="0" err="1"/>
              <a:t>predloge</a:t>
            </a:r>
            <a:r>
              <a:rPr lang="en" sz="1600" b="0" i="1" dirty="0"/>
              <a:t> za </a:t>
            </a:r>
            <a:r>
              <a:rPr lang="en" sz="1600" b="0" i="1" dirty="0" err="1"/>
              <a:t>njen</a:t>
            </a:r>
            <a:r>
              <a:rPr lang="en" sz="1600" b="0" i="1" dirty="0"/>
              <a:t> </a:t>
            </a:r>
            <a:r>
              <a:rPr lang="en" sz="1600" b="0" i="1" dirty="0" err="1"/>
              <a:t>nadaljnji</a:t>
            </a:r>
            <a:r>
              <a:rPr lang="en" sz="1600" b="0" i="1" dirty="0"/>
              <a:t> </a:t>
            </a:r>
            <a:r>
              <a:rPr lang="en" sz="1600" b="0" i="1" dirty="0" err="1"/>
              <a:t>trajnostni</a:t>
            </a:r>
            <a:r>
              <a:rPr lang="en" sz="1600" b="0" i="1" dirty="0"/>
              <a:t> </a:t>
            </a:r>
            <a:r>
              <a:rPr lang="en" sz="1600" b="0" i="1" dirty="0" err="1"/>
              <a:t>razvoj</a:t>
            </a:r>
            <a:endParaRPr lang="en" sz="16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STANDARDI: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1" dirty="0" err="1"/>
              <a:t>Izpostavi</a:t>
            </a:r>
            <a:r>
              <a:rPr lang="en" sz="1600" b="0" i="1" dirty="0"/>
              <a:t> </a:t>
            </a:r>
            <a:r>
              <a:rPr lang="en" sz="1600" b="0" i="1" dirty="0" err="1"/>
              <a:t>značilnosti</a:t>
            </a:r>
            <a:r>
              <a:rPr lang="en" sz="1600" b="0" i="1" dirty="0"/>
              <a:t> </a:t>
            </a:r>
            <a:r>
              <a:rPr lang="en" sz="1600" b="0" i="1" dirty="0" err="1"/>
              <a:t>gospodarstva</a:t>
            </a:r>
            <a:r>
              <a:rPr lang="en" sz="1600" b="0" i="1" dirty="0"/>
              <a:t> </a:t>
            </a:r>
            <a:r>
              <a:rPr lang="en" sz="1600" b="0" i="1" dirty="0" err="1"/>
              <a:t>Slovenije</a:t>
            </a:r>
            <a:r>
              <a:rPr lang="en" sz="1600" b="0" i="1" dirty="0"/>
              <a:t> </a:t>
            </a:r>
            <a:r>
              <a:rPr lang="en" sz="1600" b="0" i="1" dirty="0" err="1"/>
              <a:t>ter</a:t>
            </a:r>
            <a:r>
              <a:rPr lang="en" sz="1600" b="0" i="1" dirty="0"/>
              <a:t> </a:t>
            </a:r>
            <a:r>
              <a:rPr lang="en" sz="1600" b="0" i="1" dirty="0" err="1"/>
              <a:t>presodi</a:t>
            </a:r>
            <a:r>
              <a:rPr lang="en" sz="1600" b="0" i="1" dirty="0"/>
              <a:t> o </a:t>
            </a:r>
            <a:r>
              <a:rPr lang="en" sz="1600" b="0" i="1" dirty="0" err="1"/>
              <a:t>možnostih</a:t>
            </a:r>
            <a:r>
              <a:rPr lang="en" sz="1600" b="0" i="1" dirty="0"/>
              <a:t> za </a:t>
            </a:r>
            <a:r>
              <a:rPr lang="en" sz="1600" b="0" i="1" dirty="0" err="1"/>
              <a:t>nadaljnji</a:t>
            </a:r>
            <a:r>
              <a:rPr lang="en" sz="1600" b="0" i="1" dirty="0"/>
              <a:t> </a:t>
            </a:r>
            <a:r>
              <a:rPr lang="en" sz="1600" b="0" i="1" dirty="0" err="1"/>
              <a:t>trajnostni</a:t>
            </a:r>
            <a:r>
              <a:rPr lang="en" sz="1600" b="0" i="1" dirty="0"/>
              <a:t> </a:t>
            </a:r>
            <a:r>
              <a:rPr lang="en" sz="1600" b="0" i="1" dirty="0" err="1"/>
              <a:t>razvoj</a:t>
            </a:r>
            <a:r>
              <a:rPr lang="en" sz="1600" b="0" i="1" dirty="0"/>
              <a:t> </a:t>
            </a:r>
            <a:r>
              <a:rPr lang="en" sz="1600" b="0" i="1" dirty="0" err="1"/>
              <a:t>posameznih</a:t>
            </a:r>
            <a:r>
              <a:rPr lang="en" sz="1600" b="0" i="1" dirty="0"/>
              <a:t> </a:t>
            </a:r>
            <a:r>
              <a:rPr lang="en" sz="1600" b="0" i="1" dirty="0" err="1"/>
              <a:t>gospodarskih</a:t>
            </a:r>
            <a:r>
              <a:rPr lang="en" sz="1600" b="0" i="1" dirty="0"/>
              <a:t> </a:t>
            </a:r>
            <a:r>
              <a:rPr lang="en" sz="1600" b="0" i="1" dirty="0" err="1"/>
              <a:t>dejavnosti</a:t>
            </a:r>
            <a:r>
              <a:rPr lang="en" sz="1600" b="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1" dirty="0" err="1"/>
              <a:t>Razloži</a:t>
            </a:r>
            <a:r>
              <a:rPr lang="en" sz="1600" b="0" i="1" dirty="0"/>
              <a:t>, </a:t>
            </a:r>
            <a:r>
              <a:rPr lang="en" sz="1600" b="0" i="1" dirty="0" err="1"/>
              <a:t>kakšne</a:t>
            </a:r>
            <a:r>
              <a:rPr lang="en" sz="1600" b="0" i="1" dirty="0"/>
              <a:t> so </a:t>
            </a:r>
            <a:r>
              <a:rPr lang="en" sz="1600" b="0" i="1" dirty="0" err="1"/>
              <a:t>možnosti</a:t>
            </a:r>
            <a:r>
              <a:rPr lang="en" sz="1600" b="0" i="1" dirty="0"/>
              <a:t> za </a:t>
            </a:r>
            <a:r>
              <a:rPr lang="en" sz="1600" b="0" i="1" dirty="0" err="1"/>
              <a:t>trajnostni</a:t>
            </a:r>
            <a:r>
              <a:rPr lang="en" sz="1600" b="0" i="1" dirty="0"/>
              <a:t> </a:t>
            </a:r>
            <a:r>
              <a:rPr lang="en" sz="1600" b="0" i="1" dirty="0" err="1"/>
              <a:t>razvoj</a:t>
            </a:r>
            <a:r>
              <a:rPr lang="en" sz="1600" b="0" i="1" dirty="0"/>
              <a:t> </a:t>
            </a:r>
            <a:r>
              <a:rPr lang="en" sz="1600" b="0" i="1" dirty="0" err="1"/>
              <a:t>poklicne</a:t>
            </a:r>
            <a:r>
              <a:rPr lang="en" sz="1600" b="0" i="1" dirty="0"/>
              <a:t> </a:t>
            </a:r>
            <a:r>
              <a:rPr lang="en" sz="1600" b="0" i="1" dirty="0" err="1"/>
              <a:t>dejavnosti</a:t>
            </a:r>
            <a:r>
              <a:rPr lang="en" sz="1600" b="0" i="1" dirty="0"/>
              <a:t>, za </a:t>
            </a:r>
            <a:r>
              <a:rPr lang="en" sz="1600" b="0" i="1" dirty="0" err="1"/>
              <a:t>katero</a:t>
            </a:r>
            <a:r>
              <a:rPr lang="en" sz="1600" b="0" i="1" dirty="0"/>
              <a:t> se </a:t>
            </a:r>
            <a:r>
              <a:rPr lang="en" sz="1600" b="0" i="1" dirty="0" err="1"/>
              <a:t>izobražuje</a:t>
            </a:r>
            <a:r>
              <a:rPr lang="en" sz="1600" b="0" i="1" dirty="0"/>
              <a:t>.</a:t>
            </a:r>
          </a:p>
        </p:txBody>
      </p:sp>
      <p:grpSp>
        <p:nvGrpSpPr>
          <p:cNvPr id="358" name="Google Shape;358;p31">
            <a:extLst>
              <a:ext uri="{FF2B5EF4-FFF2-40B4-BE49-F238E27FC236}">
                <a16:creationId xmlns:a16="http://schemas.microsoft.com/office/drawing/2014/main" id="{F958C4CD-2E05-9B74-030D-D268872F0EDF}"/>
              </a:ext>
            </a:extLst>
          </p:cNvPr>
          <p:cNvGrpSpPr/>
          <p:nvPr/>
        </p:nvGrpSpPr>
        <p:grpSpPr>
          <a:xfrm>
            <a:off x="5972052" y="2338115"/>
            <a:ext cx="3238777" cy="2841340"/>
            <a:chOff x="5972052" y="2338115"/>
            <a:chExt cx="3238777" cy="2841340"/>
          </a:xfrm>
        </p:grpSpPr>
        <p:sp>
          <p:nvSpPr>
            <p:cNvPr id="359" name="Google Shape;359;p31">
              <a:extLst>
                <a:ext uri="{FF2B5EF4-FFF2-40B4-BE49-F238E27FC236}">
                  <a16:creationId xmlns:a16="http://schemas.microsoft.com/office/drawing/2014/main" id="{C65D51A6-227D-5B28-C202-195C27999A0F}"/>
                </a:ext>
              </a:extLst>
            </p:cNvPr>
            <p:cNvSpPr/>
            <p:nvPr/>
          </p:nvSpPr>
          <p:spPr>
            <a:xfrm flipH="1">
              <a:off x="6456524" y="4312845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31">
              <a:extLst>
                <a:ext uri="{FF2B5EF4-FFF2-40B4-BE49-F238E27FC236}">
                  <a16:creationId xmlns:a16="http://schemas.microsoft.com/office/drawing/2014/main" id="{A945A31E-17C7-F08F-FFF2-F541ACB4C13D}"/>
                </a:ext>
              </a:extLst>
            </p:cNvPr>
            <p:cNvGrpSpPr/>
            <p:nvPr/>
          </p:nvGrpSpPr>
          <p:grpSpPr>
            <a:xfrm>
              <a:off x="8430785" y="2338115"/>
              <a:ext cx="580319" cy="2805397"/>
              <a:chOff x="7349391" y="1553139"/>
              <a:chExt cx="668648" cy="3232396"/>
            </a:xfrm>
          </p:grpSpPr>
          <p:sp>
            <p:nvSpPr>
              <p:cNvPr id="361" name="Google Shape;361;p31">
                <a:extLst>
                  <a:ext uri="{FF2B5EF4-FFF2-40B4-BE49-F238E27FC236}">
                    <a16:creationId xmlns:a16="http://schemas.microsoft.com/office/drawing/2014/main" id="{1916C281-0C97-4BD6-DB7E-38AA38E91954}"/>
                  </a:ext>
                </a:extLst>
              </p:cNvPr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>
                <a:extLst>
                  <a:ext uri="{FF2B5EF4-FFF2-40B4-BE49-F238E27FC236}">
                    <a16:creationId xmlns:a16="http://schemas.microsoft.com/office/drawing/2014/main" id="{6A4F0BFB-94DE-4011-18B2-629136FD6A42}"/>
                  </a:ext>
                </a:extLst>
              </p:cNvPr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1">
                <a:extLst>
                  <a:ext uri="{FF2B5EF4-FFF2-40B4-BE49-F238E27FC236}">
                    <a16:creationId xmlns:a16="http://schemas.microsoft.com/office/drawing/2014/main" id="{AA6E31BE-A835-21A4-673A-77C2D9171EF0}"/>
                  </a:ext>
                </a:extLst>
              </p:cNvPr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>
                <a:extLst>
                  <a:ext uri="{FF2B5EF4-FFF2-40B4-BE49-F238E27FC236}">
                    <a16:creationId xmlns:a16="http://schemas.microsoft.com/office/drawing/2014/main" id="{51B379AE-9416-4D55-813E-C85D5212248D}"/>
                  </a:ext>
                </a:extLst>
              </p:cNvPr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1">
                <a:extLst>
                  <a:ext uri="{FF2B5EF4-FFF2-40B4-BE49-F238E27FC236}">
                    <a16:creationId xmlns:a16="http://schemas.microsoft.com/office/drawing/2014/main" id="{0B69B07F-3E2B-CCD8-43F1-8CCE37B14BBA}"/>
                  </a:ext>
                </a:extLst>
              </p:cNvPr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>
                <a:extLst>
                  <a:ext uri="{FF2B5EF4-FFF2-40B4-BE49-F238E27FC236}">
                    <a16:creationId xmlns:a16="http://schemas.microsoft.com/office/drawing/2014/main" id="{02FB9741-B5B5-E0E9-D58A-E76BBBA597BE}"/>
                  </a:ext>
                </a:extLst>
              </p:cNvPr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1">
                <a:extLst>
                  <a:ext uri="{FF2B5EF4-FFF2-40B4-BE49-F238E27FC236}">
                    <a16:creationId xmlns:a16="http://schemas.microsoft.com/office/drawing/2014/main" id="{EA2CEA71-C4B1-8052-2D2F-55AE43DE10B9}"/>
                  </a:ext>
                </a:extLst>
              </p:cNvPr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31">
              <a:extLst>
                <a:ext uri="{FF2B5EF4-FFF2-40B4-BE49-F238E27FC236}">
                  <a16:creationId xmlns:a16="http://schemas.microsoft.com/office/drawing/2014/main" id="{DB22CFDA-C8CE-B86B-01EC-35ECBFBE6A75}"/>
                </a:ext>
              </a:extLst>
            </p:cNvPr>
            <p:cNvGrpSpPr/>
            <p:nvPr/>
          </p:nvGrpSpPr>
          <p:grpSpPr>
            <a:xfrm>
              <a:off x="7124033" y="3895942"/>
              <a:ext cx="1526453" cy="1247570"/>
              <a:chOff x="8299166" y="5233488"/>
              <a:chExt cx="1423797" cy="1163669"/>
            </a:xfrm>
          </p:grpSpPr>
          <p:sp>
            <p:nvSpPr>
              <p:cNvPr id="369" name="Google Shape;369;p31">
                <a:extLst>
                  <a:ext uri="{FF2B5EF4-FFF2-40B4-BE49-F238E27FC236}">
                    <a16:creationId xmlns:a16="http://schemas.microsoft.com/office/drawing/2014/main" id="{3639A020-17EA-DAA4-DA06-B071043128AD}"/>
                  </a:ext>
                </a:extLst>
              </p:cNvPr>
              <p:cNvSpPr/>
              <p:nvPr/>
            </p:nvSpPr>
            <p:spPr>
              <a:xfrm>
                <a:off x="8299166" y="5345693"/>
                <a:ext cx="501300" cy="1051464"/>
              </a:xfrm>
              <a:custGeom>
                <a:avLst/>
                <a:gdLst/>
                <a:ahLst/>
                <a:cxnLst/>
                <a:rect l="l" t="t" r="r" b="b"/>
                <a:pathLst>
                  <a:path w="501300" h="1051464" extrusionOk="0">
                    <a:moveTo>
                      <a:pt x="498443" y="348329"/>
                    </a:moveTo>
                    <a:lnTo>
                      <a:pt x="261271" y="0"/>
                    </a:lnTo>
                    <a:lnTo>
                      <a:pt x="1333" y="348329"/>
                    </a:lnTo>
                    <a:lnTo>
                      <a:pt x="286" y="348329"/>
                    </a:lnTo>
                    <a:lnTo>
                      <a:pt x="286" y="349758"/>
                    </a:lnTo>
                    <a:lnTo>
                      <a:pt x="0" y="350044"/>
                    </a:lnTo>
                    <a:lnTo>
                      <a:pt x="286" y="350044"/>
                    </a:lnTo>
                    <a:lnTo>
                      <a:pt x="286" y="1051465"/>
                    </a:lnTo>
                    <a:lnTo>
                      <a:pt x="501301" y="1051465"/>
                    </a:lnTo>
                    <a:lnTo>
                      <a:pt x="501301" y="348329"/>
                    </a:lnTo>
                    <a:lnTo>
                      <a:pt x="498443" y="3483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>
                <a:extLst>
                  <a:ext uri="{FF2B5EF4-FFF2-40B4-BE49-F238E27FC236}">
                    <a16:creationId xmlns:a16="http://schemas.microsoft.com/office/drawing/2014/main" id="{0C25911A-80D1-B2E3-DDE2-0427FA83B9C5}"/>
                  </a:ext>
                </a:extLst>
              </p:cNvPr>
              <p:cNvSpPr/>
              <p:nvPr/>
            </p:nvSpPr>
            <p:spPr>
              <a:xfrm>
                <a:off x="8340124" y="5429608"/>
                <a:ext cx="403764" cy="919352"/>
              </a:xfrm>
              <a:custGeom>
                <a:avLst/>
                <a:gdLst/>
                <a:ahLst/>
                <a:cxnLst/>
                <a:rect l="l" t="t" r="r" b="b"/>
                <a:pathLst>
                  <a:path w="403764" h="919352" extrusionOk="0">
                    <a:moveTo>
                      <a:pt x="401479" y="304514"/>
                    </a:moveTo>
                    <a:lnTo>
                      <a:pt x="210407" y="0"/>
                    </a:lnTo>
                    <a:lnTo>
                      <a:pt x="1048" y="304514"/>
                    </a:lnTo>
                    <a:lnTo>
                      <a:pt x="190" y="304514"/>
                    </a:lnTo>
                    <a:lnTo>
                      <a:pt x="190" y="305752"/>
                    </a:lnTo>
                    <a:lnTo>
                      <a:pt x="0" y="306038"/>
                    </a:lnTo>
                    <a:lnTo>
                      <a:pt x="190" y="306038"/>
                    </a:lnTo>
                    <a:lnTo>
                      <a:pt x="190" y="919353"/>
                    </a:lnTo>
                    <a:lnTo>
                      <a:pt x="403765" y="919353"/>
                    </a:lnTo>
                    <a:lnTo>
                      <a:pt x="403765" y="304514"/>
                    </a:lnTo>
                    <a:lnTo>
                      <a:pt x="401479" y="304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>
                <a:extLst>
                  <a:ext uri="{FF2B5EF4-FFF2-40B4-BE49-F238E27FC236}">
                    <a16:creationId xmlns:a16="http://schemas.microsoft.com/office/drawing/2014/main" id="{2FC4C849-D63C-7F63-3D0B-3A63742519EB}"/>
                  </a:ext>
                </a:extLst>
              </p:cNvPr>
              <p:cNvSpPr/>
              <p:nvPr/>
            </p:nvSpPr>
            <p:spPr>
              <a:xfrm>
                <a:off x="8401083" y="5568005"/>
                <a:ext cx="342804" cy="780954"/>
              </a:xfrm>
              <a:custGeom>
                <a:avLst/>
                <a:gdLst/>
                <a:ahLst/>
                <a:cxnLst/>
                <a:rect l="l" t="t" r="r" b="b"/>
                <a:pathLst>
                  <a:path w="342804" h="780954" extrusionOk="0">
                    <a:moveTo>
                      <a:pt x="340900" y="233934"/>
                    </a:moveTo>
                    <a:lnTo>
                      <a:pt x="178689" y="0"/>
                    </a:lnTo>
                    <a:lnTo>
                      <a:pt x="857" y="242221"/>
                    </a:lnTo>
                    <a:lnTo>
                      <a:pt x="191" y="242221"/>
                    </a:lnTo>
                    <a:lnTo>
                      <a:pt x="191" y="243173"/>
                    </a:lnTo>
                    <a:lnTo>
                      <a:pt x="0" y="243459"/>
                    </a:lnTo>
                    <a:lnTo>
                      <a:pt x="191" y="243459"/>
                    </a:lnTo>
                    <a:lnTo>
                      <a:pt x="191" y="780955"/>
                    </a:lnTo>
                    <a:lnTo>
                      <a:pt x="342805" y="780955"/>
                    </a:lnTo>
                    <a:lnTo>
                      <a:pt x="342805" y="242221"/>
                    </a:lnTo>
                    <a:lnTo>
                      <a:pt x="340900" y="2339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>
                <a:extLst>
                  <a:ext uri="{FF2B5EF4-FFF2-40B4-BE49-F238E27FC236}">
                    <a16:creationId xmlns:a16="http://schemas.microsoft.com/office/drawing/2014/main" id="{994CF635-C511-D0D6-E227-008D6BD16FEB}"/>
                  </a:ext>
                </a:extLst>
              </p:cNvPr>
              <p:cNvSpPr/>
              <p:nvPr/>
            </p:nvSpPr>
            <p:spPr>
              <a:xfrm>
                <a:off x="8433087" y="6099025"/>
                <a:ext cx="310800" cy="250031"/>
              </a:xfrm>
              <a:custGeom>
                <a:avLst/>
                <a:gdLst/>
                <a:ahLst/>
                <a:cxnLst/>
                <a:rect l="l" t="t" r="r" b="b"/>
                <a:pathLst>
                  <a:path w="310800" h="250031" extrusionOk="0">
                    <a:moveTo>
                      <a:pt x="310801" y="102489"/>
                    </a:moveTo>
                    <a:lnTo>
                      <a:pt x="310801" y="0"/>
                    </a:lnTo>
                    <a:cubicBezTo>
                      <a:pt x="259842" y="40672"/>
                      <a:pt x="208883" y="81343"/>
                      <a:pt x="158115" y="122301"/>
                    </a:cubicBezTo>
                    <a:cubicBezTo>
                      <a:pt x="105347" y="164782"/>
                      <a:pt x="52673" y="207359"/>
                      <a:pt x="0" y="250031"/>
                    </a:cubicBezTo>
                    <a:lnTo>
                      <a:pt x="110109" y="250031"/>
                    </a:lnTo>
                    <a:cubicBezTo>
                      <a:pt x="176498" y="200215"/>
                      <a:pt x="243268" y="150971"/>
                      <a:pt x="310706" y="102584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>
                <a:extLst>
                  <a:ext uri="{FF2B5EF4-FFF2-40B4-BE49-F238E27FC236}">
                    <a16:creationId xmlns:a16="http://schemas.microsoft.com/office/drawing/2014/main" id="{EFF5E984-0CED-8943-96C8-91C42255844D}"/>
                  </a:ext>
                </a:extLst>
              </p:cNvPr>
              <p:cNvSpPr/>
              <p:nvPr/>
            </p:nvSpPr>
            <p:spPr>
              <a:xfrm>
                <a:off x="8401274" y="5889475"/>
                <a:ext cx="342709" cy="413670"/>
              </a:xfrm>
              <a:custGeom>
                <a:avLst/>
                <a:gdLst/>
                <a:ahLst/>
                <a:cxnLst/>
                <a:rect l="l" t="t" r="r" b="b"/>
                <a:pathLst>
                  <a:path w="342709" h="413670" extrusionOk="0">
                    <a:moveTo>
                      <a:pt x="342614" y="122396"/>
                    </a:moveTo>
                    <a:lnTo>
                      <a:pt x="342614" y="0"/>
                    </a:lnTo>
                    <a:cubicBezTo>
                      <a:pt x="293465" y="44958"/>
                      <a:pt x="244031" y="89535"/>
                      <a:pt x="194215" y="133636"/>
                    </a:cubicBezTo>
                    <a:cubicBezTo>
                      <a:pt x="129921" y="190500"/>
                      <a:pt x="65151" y="246602"/>
                      <a:pt x="0" y="302419"/>
                    </a:cubicBezTo>
                    <a:lnTo>
                      <a:pt x="0" y="413671"/>
                    </a:lnTo>
                    <a:cubicBezTo>
                      <a:pt x="118015" y="320992"/>
                      <a:pt x="234029" y="225742"/>
                      <a:pt x="342709" y="122301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>
                <a:extLst>
                  <a:ext uri="{FF2B5EF4-FFF2-40B4-BE49-F238E27FC236}">
                    <a16:creationId xmlns:a16="http://schemas.microsoft.com/office/drawing/2014/main" id="{637EF11D-3862-5861-D9E0-5E0C2577D19B}"/>
                  </a:ext>
                </a:extLst>
              </p:cNvPr>
              <p:cNvSpPr/>
              <p:nvPr/>
            </p:nvSpPr>
            <p:spPr>
              <a:xfrm>
                <a:off x="9056499" y="5348360"/>
                <a:ext cx="497395" cy="1043368"/>
              </a:xfrm>
              <a:custGeom>
                <a:avLst/>
                <a:gdLst/>
                <a:ahLst/>
                <a:cxnLst/>
                <a:rect l="l" t="t" r="r" b="b"/>
                <a:pathLst>
                  <a:path w="497395" h="1043368" extrusionOk="0">
                    <a:moveTo>
                      <a:pt x="494538" y="345662"/>
                    </a:moveTo>
                    <a:lnTo>
                      <a:pt x="259175" y="0"/>
                    </a:lnTo>
                    <a:lnTo>
                      <a:pt x="1238" y="345662"/>
                    </a:lnTo>
                    <a:lnTo>
                      <a:pt x="191" y="345662"/>
                    </a:lnTo>
                    <a:lnTo>
                      <a:pt x="191" y="346996"/>
                    </a:lnTo>
                    <a:lnTo>
                      <a:pt x="0" y="347377"/>
                    </a:lnTo>
                    <a:lnTo>
                      <a:pt x="191" y="347377"/>
                    </a:lnTo>
                    <a:lnTo>
                      <a:pt x="191" y="1043368"/>
                    </a:lnTo>
                    <a:lnTo>
                      <a:pt x="497396" y="1043368"/>
                    </a:lnTo>
                    <a:lnTo>
                      <a:pt x="497396" y="345662"/>
                    </a:lnTo>
                    <a:lnTo>
                      <a:pt x="494538" y="345662"/>
                    </a:lnTo>
                    <a:close/>
                  </a:path>
                </a:pathLst>
              </a:custGeom>
              <a:solidFill>
                <a:srgbClr val="D383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1">
                <a:extLst>
                  <a:ext uri="{FF2B5EF4-FFF2-40B4-BE49-F238E27FC236}">
                    <a16:creationId xmlns:a16="http://schemas.microsoft.com/office/drawing/2014/main" id="{07592F68-EC48-C195-EFB2-BFCB0243C267}"/>
                  </a:ext>
                </a:extLst>
              </p:cNvPr>
              <p:cNvSpPr/>
              <p:nvPr/>
            </p:nvSpPr>
            <p:spPr>
              <a:xfrm>
                <a:off x="8558436" y="5343311"/>
                <a:ext cx="1003078" cy="350710"/>
              </a:xfrm>
              <a:custGeom>
                <a:avLst/>
                <a:gdLst/>
                <a:ahLst/>
                <a:cxnLst/>
                <a:rect l="l" t="t" r="r" b="b"/>
                <a:pathLst>
                  <a:path w="1003078" h="350710" extrusionOk="0">
                    <a:moveTo>
                      <a:pt x="0" y="0"/>
                    </a:moveTo>
                    <a:lnTo>
                      <a:pt x="763143" y="0"/>
                    </a:lnTo>
                    <a:lnTo>
                      <a:pt x="1003078" y="350710"/>
                    </a:lnTo>
                    <a:lnTo>
                      <a:pt x="239935" y="3507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1">
                <a:extLst>
                  <a:ext uri="{FF2B5EF4-FFF2-40B4-BE49-F238E27FC236}">
                    <a16:creationId xmlns:a16="http://schemas.microsoft.com/office/drawing/2014/main" id="{04CF260B-F05C-AAC9-B62F-06FCD33212EA}"/>
                  </a:ext>
                </a:extLst>
              </p:cNvPr>
              <p:cNvSpPr/>
              <p:nvPr/>
            </p:nvSpPr>
            <p:spPr>
              <a:xfrm>
                <a:off x="8789323" y="5692212"/>
                <a:ext cx="771048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771048" h="699420" extrusionOk="0">
                    <a:moveTo>
                      <a:pt x="0" y="0"/>
                    </a:moveTo>
                    <a:lnTo>
                      <a:pt x="771049" y="0"/>
                    </a:lnTo>
                    <a:lnTo>
                      <a:pt x="771049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>
                <a:extLst>
                  <a:ext uri="{FF2B5EF4-FFF2-40B4-BE49-F238E27FC236}">
                    <a16:creationId xmlns:a16="http://schemas.microsoft.com/office/drawing/2014/main" id="{C61F2C3C-BAA2-CA3A-1DEC-D60C6861D7F4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27536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275367" h="313848" extrusionOk="0">
                    <a:moveTo>
                      <a:pt x="0" y="0"/>
                    </a:moveTo>
                    <a:lnTo>
                      <a:pt x="176213" y="0"/>
                    </a:lnTo>
                    <a:lnTo>
                      <a:pt x="275368" y="137636"/>
                    </a:lnTo>
                    <a:lnTo>
                      <a:pt x="275368" y="313849"/>
                    </a:lnTo>
                    <a:lnTo>
                      <a:pt x="110109" y="313849"/>
                    </a:lnTo>
                    <a:lnTo>
                      <a:pt x="110109" y="132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>
                <a:extLst>
                  <a:ext uri="{FF2B5EF4-FFF2-40B4-BE49-F238E27FC236}">
                    <a16:creationId xmlns:a16="http://schemas.microsoft.com/office/drawing/2014/main" id="{3699AF33-353E-F4EF-E5FB-C77ABE30A68C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15144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151447" h="313848" extrusionOk="0">
                    <a:moveTo>
                      <a:pt x="151447" y="313849"/>
                    </a:moveTo>
                    <a:lnTo>
                      <a:pt x="151447" y="0"/>
                    </a:lnTo>
                    <a:lnTo>
                      <a:pt x="0" y="0"/>
                    </a:lnTo>
                    <a:lnTo>
                      <a:pt x="110109" y="132112"/>
                    </a:lnTo>
                    <a:lnTo>
                      <a:pt x="110109" y="313849"/>
                    </a:lnTo>
                    <a:lnTo>
                      <a:pt x="151447" y="3138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>
                <a:extLst>
                  <a:ext uri="{FF2B5EF4-FFF2-40B4-BE49-F238E27FC236}">
                    <a16:creationId xmlns:a16="http://schemas.microsoft.com/office/drawing/2014/main" id="{573DB850-7878-EE48-D8E3-1D50800073FA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202977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202977" h="280892" extrusionOk="0">
                    <a:moveTo>
                      <a:pt x="0" y="0"/>
                    </a:moveTo>
                    <a:lnTo>
                      <a:pt x="129921" y="0"/>
                    </a:lnTo>
                    <a:lnTo>
                      <a:pt x="202978" y="101441"/>
                    </a:lnTo>
                    <a:lnTo>
                      <a:pt x="202978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>
                <a:extLst>
                  <a:ext uri="{FF2B5EF4-FFF2-40B4-BE49-F238E27FC236}">
                    <a16:creationId xmlns:a16="http://schemas.microsoft.com/office/drawing/2014/main" id="{A6EA05D4-3776-7853-4DF9-73DCB7F9E5FE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136874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136874" h="280892" extrusionOk="0">
                    <a:moveTo>
                      <a:pt x="0" y="0"/>
                    </a:moveTo>
                    <a:lnTo>
                      <a:pt x="63818" y="0"/>
                    </a:lnTo>
                    <a:lnTo>
                      <a:pt x="136874" y="101441"/>
                    </a:lnTo>
                    <a:lnTo>
                      <a:pt x="136874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>
                <a:extLst>
                  <a:ext uri="{FF2B5EF4-FFF2-40B4-BE49-F238E27FC236}">
                    <a16:creationId xmlns:a16="http://schemas.microsoft.com/office/drawing/2014/main" id="{289D41A4-FA29-71B1-A339-02BA516DD633}"/>
                  </a:ext>
                </a:extLst>
              </p:cNvPr>
              <p:cNvSpPr/>
              <p:nvPr/>
            </p:nvSpPr>
            <p:spPr>
              <a:xfrm>
                <a:off x="8441850" y="5559814"/>
                <a:ext cx="17811" cy="803243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803243" extrusionOk="0">
                    <a:moveTo>
                      <a:pt x="15812" y="2381"/>
                    </a:moveTo>
                    <a:cubicBezTo>
                      <a:pt x="10763" y="9525"/>
                      <a:pt x="5429" y="16478"/>
                      <a:pt x="0" y="23432"/>
                    </a:cubicBezTo>
                    <a:lnTo>
                      <a:pt x="0" y="803243"/>
                    </a:lnTo>
                    <a:lnTo>
                      <a:pt x="17812" y="803243"/>
                    </a:lnTo>
                    <a:lnTo>
                      <a:pt x="17812" y="0"/>
                    </a:lnTo>
                    <a:cubicBezTo>
                      <a:pt x="17145" y="762"/>
                      <a:pt x="16478" y="1619"/>
                      <a:pt x="15812" y="2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>
                <a:extLst>
                  <a:ext uri="{FF2B5EF4-FFF2-40B4-BE49-F238E27FC236}">
                    <a16:creationId xmlns:a16="http://schemas.microsoft.com/office/drawing/2014/main" id="{65C12CCF-7D2D-0950-40AC-3923ABCF3A66}"/>
                  </a:ext>
                </a:extLst>
              </p:cNvPr>
              <p:cNvSpPr/>
              <p:nvPr/>
            </p:nvSpPr>
            <p:spPr>
              <a:xfrm>
                <a:off x="8644257" y="5572197"/>
                <a:ext cx="17811" cy="782669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782669" extrusionOk="0">
                    <a:moveTo>
                      <a:pt x="0" y="0"/>
                    </a:moveTo>
                    <a:lnTo>
                      <a:pt x="0" y="782669"/>
                    </a:lnTo>
                    <a:lnTo>
                      <a:pt x="17812" y="782669"/>
                    </a:lnTo>
                    <a:lnTo>
                      <a:pt x="17812" y="27718"/>
                    </a:lnTo>
                    <a:cubicBezTo>
                      <a:pt x="11716" y="18574"/>
                      <a:pt x="5810" y="93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1">
                <a:extLst>
                  <a:ext uri="{FF2B5EF4-FFF2-40B4-BE49-F238E27FC236}">
                    <a16:creationId xmlns:a16="http://schemas.microsoft.com/office/drawing/2014/main" id="{7F5C4A67-070D-6C3A-9DA8-CC9FBF49D579}"/>
                  </a:ext>
                </a:extLst>
              </p:cNvPr>
              <p:cNvSpPr/>
              <p:nvPr/>
            </p:nvSpPr>
            <p:spPr>
              <a:xfrm>
                <a:off x="8326693" y="5969009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3"/>
                    </a:lnTo>
                    <a:lnTo>
                      <a:pt x="0" y="123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1">
                <a:extLst>
                  <a:ext uri="{FF2B5EF4-FFF2-40B4-BE49-F238E27FC236}">
                    <a16:creationId xmlns:a16="http://schemas.microsoft.com/office/drawing/2014/main" id="{8BAA9591-3945-EECC-76BB-3EC39079A61D}"/>
                  </a:ext>
                </a:extLst>
              </p:cNvPr>
              <p:cNvSpPr/>
              <p:nvPr/>
            </p:nvSpPr>
            <p:spPr>
              <a:xfrm>
                <a:off x="8330884" y="6146555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2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1">
                <a:extLst>
                  <a:ext uri="{FF2B5EF4-FFF2-40B4-BE49-F238E27FC236}">
                    <a16:creationId xmlns:a16="http://schemas.microsoft.com/office/drawing/2014/main" id="{D9B16E8E-C1D8-9B9B-B218-EDFEF3756AF6}"/>
                  </a:ext>
                </a:extLst>
              </p:cNvPr>
              <p:cNvSpPr/>
              <p:nvPr/>
            </p:nvSpPr>
            <p:spPr>
              <a:xfrm>
                <a:off x="9433784" y="5778985"/>
                <a:ext cx="289179" cy="607218"/>
              </a:xfrm>
              <a:custGeom>
                <a:avLst/>
                <a:gdLst/>
                <a:ahLst/>
                <a:cxnLst/>
                <a:rect l="l" t="t" r="r" b="b"/>
                <a:pathLst>
                  <a:path w="289179" h="607218" extrusionOk="0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607219"/>
                    </a:lnTo>
                    <a:lnTo>
                      <a:pt x="0" y="6072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1">
                <a:extLst>
                  <a:ext uri="{FF2B5EF4-FFF2-40B4-BE49-F238E27FC236}">
                    <a16:creationId xmlns:a16="http://schemas.microsoft.com/office/drawing/2014/main" id="{8541B499-C07D-CCD7-5854-43D8702E70B2}"/>
                  </a:ext>
                </a:extLst>
              </p:cNvPr>
              <p:cNvSpPr/>
              <p:nvPr/>
            </p:nvSpPr>
            <p:spPr>
              <a:xfrm>
                <a:off x="9396541" y="5892523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7"/>
                    </a:lnTo>
                    <a:lnTo>
                      <a:pt x="0" y="371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>
                <a:extLst>
                  <a:ext uri="{FF2B5EF4-FFF2-40B4-BE49-F238E27FC236}">
                    <a16:creationId xmlns:a16="http://schemas.microsoft.com/office/drawing/2014/main" id="{2AD320AA-41C4-9652-B2D4-558680A84637}"/>
                  </a:ext>
                </a:extLst>
              </p:cNvPr>
              <p:cNvSpPr/>
              <p:nvPr/>
            </p:nvSpPr>
            <p:spPr>
              <a:xfrm>
                <a:off x="9479218" y="5973104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8"/>
                    </a:lnTo>
                    <a:lnTo>
                      <a:pt x="0" y="37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>
                <a:extLst>
                  <a:ext uri="{FF2B5EF4-FFF2-40B4-BE49-F238E27FC236}">
                    <a16:creationId xmlns:a16="http://schemas.microsoft.com/office/drawing/2014/main" id="{3043F0D3-FF38-2D98-8734-6EFF9175C5CC}"/>
                  </a:ext>
                </a:extLst>
              </p:cNvPr>
              <p:cNvSpPr/>
              <p:nvPr/>
            </p:nvSpPr>
            <p:spPr>
              <a:xfrm>
                <a:off x="9384159" y="5233488"/>
                <a:ext cx="78486" cy="376142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376142" extrusionOk="0">
                    <a:moveTo>
                      <a:pt x="0" y="0"/>
                    </a:moveTo>
                    <a:lnTo>
                      <a:pt x="78486" y="0"/>
                    </a:lnTo>
                    <a:lnTo>
                      <a:pt x="78486" y="376142"/>
                    </a:lnTo>
                    <a:lnTo>
                      <a:pt x="0" y="376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>
                <a:extLst>
                  <a:ext uri="{FF2B5EF4-FFF2-40B4-BE49-F238E27FC236}">
                    <a16:creationId xmlns:a16="http://schemas.microsoft.com/office/drawing/2014/main" id="{50C95647-E7CD-6874-4303-908F6AAE0871}"/>
                  </a:ext>
                </a:extLst>
              </p:cNvPr>
              <p:cNvSpPr/>
              <p:nvPr/>
            </p:nvSpPr>
            <p:spPr>
              <a:xfrm>
                <a:off x="8648703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7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1">
                <a:extLst>
                  <a:ext uri="{FF2B5EF4-FFF2-40B4-BE49-F238E27FC236}">
                    <a16:creationId xmlns:a16="http://schemas.microsoft.com/office/drawing/2014/main" id="{BD480DAA-7114-E306-351E-8C1D3307D0E0}"/>
                  </a:ext>
                </a:extLst>
              </p:cNvPr>
              <p:cNvSpPr/>
              <p:nvPr/>
            </p:nvSpPr>
            <p:spPr>
              <a:xfrm>
                <a:off x="8734618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1">
                <a:extLst>
                  <a:ext uri="{FF2B5EF4-FFF2-40B4-BE49-F238E27FC236}">
                    <a16:creationId xmlns:a16="http://schemas.microsoft.com/office/drawing/2014/main" id="{B683A8C4-4DDF-2CD6-187E-B0C15802A8D1}"/>
                  </a:ext>
                </a:extLst>
              </p:cNvPr>
              <p:cNvSpPr/>
              <p:nvPr/>
            </p:nvSpPr>
            <p:spPr>
              <a:xfrm>
                <a:off x="8815581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1">
                <a:extLst>
                  <a:ext uri="{FF2B5EF4-FFF2-40B4-BE49-F238E27FC236}">
                    <a16:creationId xmlns:a16="http://schemas.microsoft.com/office/drawing/2014/main" id="{14CA00BF-AF0A-0A7B-251E-67214617A3C5}"/>
                  </a:ext>
                </a:extLst>
              </p:cNvPr>
              <p:cNvSpPr/>
              <p:nvPr/>
            </p:nvSpPr>
            <p:spPr>
              <a:xfrm>
                <a:off x="9149337" y="5343280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2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1">
                <a:extLst>
                  <a:ext uri="{FF2B5EF4-FFF2-40B4-BE49-F238E27FC236}">
                    <a16:creationId xmlns:a16="http://schemas.microsoft.com/office/drawing/2014/main" id="{803C4D99-E445-2957-0641-6648DB5FD77D}"/>
                  </a:ext>
                </a:extLst>
              </p:cNvPr>
              <p:cNvSpPr/>
              <p:nvPr/>
            </p:nvSpPr>
            <p:spPr>
              <a:xfrm>
                <a:off x="9197343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2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>
                <a:extLst>
                  <a:ext uri="{FF2B5EF4-FFF2-40B4-BE49-F238E27FC236}">
                    <a16:creationId xmlns:a16="http://schemas.microsoft.com/office/drawing/2014/main" id="{B5FE22C8-3CDB-7C1A-89BD-1F992ED5934B}"/>
                  </a:ext>
                </a:extLst>
              </p:cNvPr>
              <p:cNvSpPr/>
              <p:nvPr/>
            </p:nvSpPr>
            <p:spPr>
              <a:xfrm>
                <a:off x="9247920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>
                <a:extLst>
                  <a:ext uri="{FF2B5EF4-FFF2-40B4-BE49-F238E27FC236}">
                    <a16:creationId xmlns:a16="http://schemas.microsoft.com/office/drawing/2014/main" id="{37BBB86E-5CDF-A206-9A6C-4EC33E60DDA1}"/>
                  </a:ext>
                </a:extLst>
              </p:cNvPr>
              <p:cNvSpPr/>
              <p:nvPr/>
            </p:nvSpPr>
            <p:spPr>
              <a:xfrm>
                <a:off x="9120793" y="5940338"/>
                <a:ext cx="207073" cy="445865"/>
              </a:xfrm>
              <a:custGeom>
                <a:avLst/>
                <a:gdLst/>
                <a:ahLst/>
                <a:cxnLst/>
                <a:rect l="l" t="t" r="r" b="b"/>
                <a:pathLst>
                  <a:path w="207073" h="445865" extrusionOk="0">
                    <a:moveTo>
                      <a:pt x="0" y="0"/>
                    </a:moveTo>
                    <a:lnTo>
                      <a:pt x="207073" y="0"/>
                    </a:lnTo>
                    <a:lnTo>
                      <a:pt x="207073" y="445865"/>
                    </a:lnTo>
                    <a:lnTo>
                      <a:pt x="0" y="4458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>
                <a:extLst>
                  <a:ext uri="{FF2B5EF4-FFF2-40B4-BE49-F238E27FC236}">
                    <a16:creationId xmlns:a16="http://schemas.microsoft.com/office/drawing/2014/main" id="{B224230B-20EF-49DF-6096-319A53F8D8A0}"/>
                  </a:ext>
                </a:extLst>
              </p:cNvPr>
              <p:cNvSpPr/>
              <p:nvPr/>
            </p:nvSpPr>
            <p:spPr>
              <a:xfrm>
                <a:off x="9163846" y="5947958"/>
                <a:ext cx="9525" cy="43824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38245" extrusionOk="0">
                    <a:moveTo>
                      <a:pt x="0" y="0"/>
                    </a:moveTo>
                    <a:lnTo>
                      <a:pt x="0" y="438245"/>
                    </a:lnTo>
                  </a:path>
                </a:pathLst>
              </a:custGeom>
              <a:noFill/>
              <a:ln w="105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1">
                <a:extLst>
                  <a:ext uri="{FF2B5EF4-FFF2-40B4-BE49-F238E27FC236}">
                    <a16:creationId xmlns:a16="http://schemas.microsoft.com/office/drawing/2014/main" id="{96A33ECF-A2EE-BA51-60B1-5CBCFE6ECD43}"/>
                  </a:ext>
                </a:extLst>
              </p:cNvPr>
              <p:cNvSpPr/>
              <p:nvPr/>
            </p:nvSpPr>
            <p:spPr>
              <a:xfrm>
                <a:off x="9126698" y="6139411"/>
                <a:ext cx="16478" cy="181451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1451" extrusionOk="0">
                    <a:moveTo>
                      <a:pt x="0" y="0"/>
                    </a:moveTo>
                    <a:lnTo>
                      <a:pt x="16478" y="0"/>
                    </a:lnTo>
                    <a:lnTo>
                      <a:pt x="16478" y="181451"/>
                    </a:lnTo>
                    <a:lnTo>
                      <a:pt x="0" y="181451"/>
                    </a:lnTo>
                  </a:path>
                </a:pathLst>
              </a:custGeom>
              <a:noFill/>
              <a:ln w="105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31">
              <a:extLst>
                <a:ext uri="{FF2B5EF4-FFF2-40B4-BE49-F238E27FC236}">
                  <a16:creationId xmlns:a16="http://schemas.microsoft.com/office/drawing/2014/main" id="{8D49F728-B710-740F-1E31-ABD758834995}"/>
                </a:ext>
              </a:extLst>
            </p:cNvPr>
            <p:cNvGrpSpPr/>
            <p:nvPr/>
          </p:nvGrpSpPr>
          <p:grpSpPr>
            <a:xfrm flipH="1">
              <a:off x="5972052" y="4386248"/>
              <a:ext cx="908930" cy="757264"/>
              <a:chOff x="5651168" y="486051"/>
              <a:chExt cx="1056036" cy="879823"/>
            </a:xfrm>
          </p:grpSpPr>
          <p:sp>
            <p:nvSpPr>
              <p:cNvPr id="399" name="Google Shape;399;p31">
                <a:extLst>
                  <a:ext uri="{FF2B5EF4-FFF2-40B4-BE49-F238E27FC236}">
                    <a16:creationId xmlns:a16="http://schemas.microsoft.com/office/drawing/2014/main" id="{FE3977D3-F28D-5E02-5B00-056F1B46F790}"/>
                  </a:ext>
                </a:extLst>
              </p:cNvPr>
              <p:cNvSpPr/>
              <p:nvPr/>
            </p:nvSpPr>
            <p:spPr>
              <a:xfrm>
                <a:off x="6159646" y="1083078"/>
                <a:ext cx="46862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196215" extrusionOk="0">
                    <a:moveTo>
                      <a:pt x="0" y="0"/>
                    </a:moveTo>
                    <a:lnTo>
                      <a:pt x="46863" y="0"/>
                    </a:lnTo>
                    <a:lnTo>
                      <a:pt x="46863" y="196215"/>
                    </a:lnTo>
                    <a:lnTo>
                      <a:pt x="0" y="196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1">
                <a:extLst>
                  <a:ext uri="{FF2B5EF4-FFF2-40B4-BE49-F238E27FC236}">
                    <a16:creationId xmlns:a16="http://schemas.microsoft.com/office/drawing/2014/main" id="{57C6EB0C-5231-477A-050B-85EA42F70ED2}"/>
                  </a:ext>
                </a:extLst>
              </p:cNvPr>
              <p:cNvSpPr/>
              <p:nvPr/>
            </p:nvSpPr>
            <p:spPr>
              <a:xfrm>
                <a:off x="5651168" y="486050"/>
                <a:ext cx="1056036" cy="622934"/>
              </a:xfrm>
              <a:custGeom>
                <a:avLst/>
                <a:gdLst/>
                <a:ahLst/>
                <a:cxnLst/>
                <a:rect l="l" t="t" r="r" b="b"/>
                <a:pathLst>
                  <a:path w="1056036" h="622934" extrusionOk="0">
                    <a:moveTo>
                      <a:pt x="1056037" y="609600"/>
                    </a:moveTo>
                    <a:lnTo>
                      <a:pt x="129826" y="622935"/>
                    </a:lnTo>
                    <a:lnTo>
                      <a:pt x="0" y="13335"/>
                    </a:lnTo>
                    <a:lnTo>
                      <a:pt x="926116" y="0"/>
                    </a:lnTo>
                    <a:lnTo>
                      <a:pt x="1056037" y="6096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1">
                <a:extLst>
                  <a:ext uri="{FF2B5EF4-FFF2-40B4-BE49-F238E27FC236}">
                    <a16:creationId xmlns:a16="http://schemas.microsoft.com/office/drawing/2014/main" id="{3D0B35F4-DAE6-DA32-EA9E-4401A4AB9C3A}"/>
                  </a:ext>
                </a:extLst>
              </p:cNvPr>
              <p:cNvSpPr/>
              <p:nvPr/>
            </p:nvSpPr>
            <p:spPr>
              <a:xfrm>
                <a:off x="5708985" y="532341"/>
                <a:ext cx="945546" cy="530256"/>
              </a:xfrm>
              <a:custGeom>
                <a:avLst/>
                <a:gdLst/>
                <a:ahLst/>
                <a:cxnLst/>
                <a:rect l="l" t="t" r="r" b="b"/>
                <a:pathLst>
                  <a:path w="945546" h="530256" extrusionOk="0">
                    <a:moveTo>
                      <a:pt x="945547" y="518255"/>
                    </a:moveTo>
                    <a:lnTo>
                      <a:pt x="110395" y="530257"/>
                    </a:lnTo>
                    <a:lnTo>
                      <a:pt x="0" y="12002"/>
                    </a:lnTo>
                    <a:lnTo>
                      <a:pt x="835152" y="0"/>
                    </a:lnTo>
                    <a:lnTo>
                      <a:pt x="945547" y="518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1">
                <a:extLst>
                  <a:ext uri="{FF2B5EF4-FFF2-40B4-BE49-F238E27FC236}">
                    <a16:creationId xmlns:a16="http://schemas.microsoft.com/office/drawing/2014/main" id="{F24ED44C-87E0-C8DF-428D-3F3494397D06}"/>
                  </a:ext>
                </a:extLst>
              </p:cNvPr>
              <p:cNvSpPr/>
              <p:nvPr/>
            </p:nvSpPr>
            <p:spPr>
              <a:xfrm>
                <a:off x="5848050" y="515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1">
                <a:extLst>
                  <a:ext uri="{FF2B5EF4-FFF2-40B4-BE49-F238E27FC236}">
                    <a16:creationId xmlns:a16="http://schemas.microsoft.com/office/drawing/2014/main" id="{A4BEDF74-8C19-2486-FC8F-F0EF568502DD}"/>
                  </a:ext>
                </a:extLst>
              </p:cNvPr>
              <p:cNvSpPr/>
              <p:nvPr/>
            </p:nvSpPr>
            <p:spPr>
              <a:xfrm>
                <a:off x="5990163" y="513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1">
                <a:extLst>
                  <a:ext uri="{FF2B5EF4-FFF2-40B4-BE49-F238E27FC236}">
                    <a16:creationId xmlns:a16="http://schemas.microsoft.com/office/drawing/2014/main" id="{71FBABD6-94D5-9DBE-1C7A-E03674E6D302}"/>
                  </a:ext>
                </a:extLst>
              </p:cNvPr>
              <p:cNvSpPr/>
              <p:nvPr/>
            </p:nvSpPr>
            <p:spPr>
              <a:xfrm>
                <a:off x="6132371" y="511483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1">
                <a:extLst>
                  <a:ext uri="{FF2B5EF4-FFF2-40B4-BE49-F238E27FC236}">
                    <a16:creationId xmlns:a16="http://schemas.microsoft.com/office/drawing/2014/main" id="{EB6CD0EB-A727-4A96-3866-C1CC03106822}"/>
                  </a:ext>
                </a:extLst>
              </p:cNvPr>
              <p:cNvSpPr/>
              <p:nvPr/>
            </p:nvSpPr>
            <p:spPr>
              <a:xfrm>
                <a:off x="6274484" y="509387"/>
                <a:ext cx="120872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594" extrusionOk="0">
                    <a:moveTo>
                      <a:pt x="0" y="0"/>
                    </a:moveTo>
                    <a:lnTo>
                      <a:pt x="120872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1">
                <a:extLst>
                  <a:ext uri="{FF2B5EF4-FFF2-40B4-BE49-F238E27FC236}">
                    <a16:creationId xmlns:a16="http://schemas.microsoft.com/office/drawing/2014/main" id="{9444B349-571F-94F3-3A60-CF89C06FC58A}"/>
                  </a:ext>
                </a:extLst>
              </p:cNvPr>
              <p:cNvSpPr/>
              <p:nvPr/>
            </p:nvSpPr>
            <p:spPr>
              <a:xfrm>
                <a:off x="6416597" y="507387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1">
                <a:extLst>
                  <a:ext uri="{FF2B5EF4-FFF2-40B4-BE49-F238E27FC236}">
                    <a16:creationId xmlns:a16="http://schemas.microsoft.com/office/drawing/2014/main" id="{BB7766E5-FDF5-C184-698D-82247F8D658B}"/>
                  </a:ext>
                </a:extLst>
              </p:cNvPr>
              <p:cNvSpPr/>
              <p:nvPr/>
            </p:nvSpPr>
            <p:spPr>
              <a:xfrm>
                <a:off x="5718414" y="658929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1">
                <a:extLst>
                  <a:ext uri="{FF2B5EF4-FFF2-40B4-BE49-F238E27FC236}">
                    <a16:creationId xmlns:a16="http://schemas.microsoft.com/office/drawing/2014/main" id="{94B0F1E4-0D99-316C-E0C8-39A58BC5FA00}"/>
                  </a:ext>
                </a:extLst>
              </p:cNvPr>
              <p:cNvSpPr/>
              <p:nvPr/>
            </p:nvSpPr>
            <p:spPr>
              <a:xfrm>
                <a:off x="5747942" y="797614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1">
                <a:extLst>
                  <a:ext uri="{FF2B5EF4-FFF2-40B4-BE49-F238E27FC236}">
                    <a16:creationId xmlns:a16="http://schemas.microsoft.com/office/drawing/2014/main" id="{9442D2F4-2A4A-0F66-8CF8-B35D0DBC653C}"/>
                  </a:ext>
                </a:extLst>
              </p:cNvPr>
              <p:cNvSpPr/>
              <p:nvPr/>
            </p:nvSpPr>
            <p:spPr>
              <a:xfrm>
                <a:off x="5777469" y="936201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1">
                <a:extLst>
                  <a:ext uri="{FF2B5EF4-FFF2-40B4-BE49-F238E27FC236}">
                    <a16:creationId xmlns:a16="http://schemas.microsoft.com/office/drawing/2014/main" id="{782C746E-454D-2980-E199-97087EABC544}"/>
                  </a:ext>
                </a:extLst>
              </p:cNvPr>
              <p:cNvSpPr/>
              <p:nvPr/>
            </p:nvSpPr>
            <p:spPr>
              <a:xfrm>
                <a:off x="6032011" y="1216713"/>
                <a:ext cx="348805" cy="149161"/>
              </a:xfrm>
              <a:custGeom>
                <a:avLst/>
                <a:gdLst/>
                <a:ahLst/>
                <a:cxnLst/>
                <a:rect l="l" t="t" r="r" b="b"/>
                <a:pathLst>
                  <a:path w="348805" h="149161" extrusionOk="0">
                    <a:moveTo>
                      <a:pt x="348806" y="149162"/>
                    </a:moveTo>
                    <a:cubicBezTo>
                      <a:pt x="335471" y="64675"/>
                      <a:pt x="262604" y="0"/>
                      <a:pt x="174403" y="0"/>
                    </a:cubicBezTo>
                    <a:cubicBezTo>
                      <a:pt x="86201" y="0"/>
                      <a:pt x="13335" y="64675"/>
                      <a:pt x="0" y="149162"/>
                    </a:cubicBezTo>
                    <a:lnTo>
                      <a:pt x="348806" y="149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31">
            <a:extLst>
              <a:ext uri="{FF2B5EF4-FFF2-40B4-BE49-F238E27FC236}">
                <a16:creationId xmlns:a16="http://schemas.microsoft.com/office/drawing/2014/main" id="{B9C24C24-9214-8708-82EC-411F28FDA827}"/>
              </a:ext>
            </a:extLst>
          </p:cNvPr>
          <p:cNvGrpSpPr/>
          <p:nvPr/>
        </p:nvGrpSpPr>
        <p:grpSpPr>
          <a:xfrm>
            <a:off x="6893713" y="2860918"/>
            <a:ext cx="1317905" cy="445441"/>
            <a:chOff x="3762687" y="787181"/>
            <a:chExt cx="1573054" cy="531743"/>
          </a:xfrm>
        </p:grpSpPr>
        <p:sp>
          <p:nvSpPr>
            <p:cNvPr id="412" name="Google Shape;412;p31">
              <a:extLst>
                <a:ext uri="{FF2B5EF4-FFF2-40B4-BE49-F238E27FC236}">
                  <a16:creationId xmlns:a16="http://schemas.microsoft.com/office/drawing/2014/main" id="{B317B28E-9AB2-0143-5B97-EB7E0D6F1AFD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>
              <a:extLst>
                <a:ext uri="{FF2B5EF4-FFF2-40B4-BE49-F238E27FC236}">
                  <a16:creationId xmlns:a16="http://schemas.microsoft.com/office/drawing/2014/main" id="{ABCAA1E8-045D-4E9B-6588-E24363052366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1">
            <a:extLst>
              <a:ext uri="{FF2B5EF4-FFF2-40B4-BE49-F238E27FC236}">
                <a16:creationId xmlns:a16="http://schemas.microsoft.com/office/drawing/2014/main" id="{34313FD7-F319-AB1B-62C1-84043504C60B}"/>
              </a:ext>
            </a:extLst>
          </p:cNvPr>
          <p:cNvSpPr/>
          <p:nvPr/>
        </p:nvSpPr>
        <p:spPr>
          <a:xfrm>
            <a:off x="4736567" y="4491499"/>
            <a:ext cx="561564" cy="181569"/>
          </a:xfrm>
          <a:custGeom>
            <a:avLst/>
            <a:gdLst/>
            <a:ahLst/>
            <a:cxnLst/>
            <a:rect l="l" t="t" r="r" b="b"/>
            <a:pathLst>
              <a:path w="877443" h="283702" extrusionOk="0">
                <a:moveTo>
                  <a:pt x="877348" y="283702"/>
                </a:moveTo>
                <a:cubicBezTo>
                  <a:pt x="876205" y="281035"/>
                  <a:pt x="875157" y="277701"/>
                  <a:pt x="874204" y="273320"/>
                </a:cubicBezTo>
                <a:cubicBezTo>
                  <a:pt x="866489" y="239697"/>
                  <a:pt x="840867" y="210741"/>
                  <a:pt x="808387" y="199025"/>
                </a:cubicBezTo>
                <a:cubicBezTo>
                  <a:pt x="775907" y="187309"/>
                  <a:pt x="720090" y="182832"/>
                  <a:pt x="692753" y="203883"/>
                </a:cubicBezTo>
                <a:cubicBezTo>
                  <a:pt x="693992" y="105585"/>
                  <a:pt x="613029" y="13097"/>
                  <a:pt x="515493" y="1286"/>
                </a:cubicBezTo>
                <a:cubicBezTo>
                  <a:pt x="417957" y="-10525"/>
                  <a:pt x="312420" y="60436"/>
                  <a:pt x="290322" y="156258"/>
                </a:cubicBezTo>
                <a:cubicBezTo>
                  <a:pt x="240125" y="144732"/>
                  <a:pt x="166497" y="182451"/>
                  <a:pt x="161449" y="233696"/>
                </a:cubicBezTo>
                <a:cubicBezTo>
                  <a:pt x="137350" y="203978"/>
                  <a:pt x="89059" y="205407"/>
                  <a:pt x="57055" y="226362"/>
                </a:cubicBezTo>
                <a:cubicBezTo>
                  <a:pt x="32290" y="242554"/>
                  <a:pt x="15050" y="260747"/>
                  <a:pt x="0" y="283702"/>
                </a:cubicBezTo>
                <a:lnTo>
                  <a:pt x="877443" y="2837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31">
            <a:extLst>
              <a:ext uri="{FF2B5EF4-FFF2-40B4-BE49-F238E27FC236}">
                <a16:creationId xmlns:a16="http://schemas.microsoft.com/office/drawing/2014/main" id="{BEFF9EBB-030C-E3A3-0788-2D85F0C91C48}"/>
              </a:ext>
            </a:extLst>
          </p:cNvPr>
          <p:cNvGrpSpPr/>
          <p:nvPr/>
        </p:nvGrpSpPr>
        <p:grpSpPr>
          <a:xfrm>
            <a:off x="7519074" y="2170873"/>
            <a:ext cx="629218" cy="801747"/>
            <a:chOff x="5306676" y="1427298"/>
            <a:chExt cx="629218" cy="801747"/>
          </a:xfrm>
        </p:grpSpPr>
        <p:grpSp>
          <p:nvGrpSpPr>
            <p:cNvPr id="416" name="Google Shape;416;p31">
              <a:extLst>
                <a:ext uri="{FF2B5EF4-FFF2-40B4-BE49-F238E27FC236}">
                  <a16:creationId xmlns:a16="http://schemas.microsoft.com/office/drawing/2014/main" id="{8C9D5B91-1458-69BE-9F44-28007F40196D}"/>
                </a:ext>
              </a:extLst>
            </p:cNvPr>
            <p:cNvGrpSpPr/>
            <p:nvPr/>
          </p:nvGrpSpPr>
          <p:grpSpPr>
            <a:xfrm flipH="1">
              <a:off x="5306676" y="1427298"/>
              <a:ext cx="629218" cy="801747"/>
              <a:chOff x="5307255" y="1427298"/>
              <a:chExt cx="629218" cy="801747"/>
            </a:xfrm>
          </p:grpSpPr>
          <p:sp>
            <p:nvSpPr>
              <p:cNvPr id="417" name="Google Shape;417;p31">
                <a:extLst>
                  <a:ext uri="{FF2B5EF4-FFF2-40B4-BE49-F238E27FC236}">
                    <a16:creationId xmlns:a16="http://schemas.microsoft.com/office/drawing/2014/main" id="{53BC35E1-E97A-7FB4-005F-A6A7572EF367}"/>
                  </a:ext>
                </a:extLst>
              </p:cNvPr>
              <p:cNvSpPr/>
              <p:nvPr/>
            </p:nvSpPr>
            <p:spPr>
              <a:xfrm>
                <a:off x="5307255" y="1427298"/>
                <a:ext cx="629218" cy="629218"/>
              </a:xfrm>
              <a:custGeom>
                <a:avLst/>
                <a:gdLst/>
                <a:ahLst/>
                <a:cxnLst/>
                <a:rect l="l" t="t" r="r" b="b"/>
                <a:pathLst>
                  <a:path w="526542" h="526542" extrusionOk="0">
                    <a:moveTo>
                      <a:pt x="526542" y="263271"/>
                    </a:moveTo>
                    <a:cubicBezTo>
                      <a:pt x="526542" y="408672"/>
                      <a:pt x="408672" y="526542"/>
                      <a:pt x="263271" y="526542"/>
                    </a:cubicBezTo>
                    <a:cubicBezTo>
                      <a:pt x="117870" y="526542"/>
                      <a:pt x="0" y="408672"/>
                      <a:pt x="0" y="263271"/>
                    </a:cubicBezTo>
                    <a:cubicBezTo>
                      <a:pt x="0" y="117870"/>
                      <a:pt x="117870" y="0"/>
                      <a:pt x="263271" y="0"/>
                    </a:cubicBezTo>
                    <a:cubicBezTo>
                      <a:pt x="408671" y="0"/>
                      <a:pt x="526542" y="117870"/>
                      <a:pt x="526542" y="2632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1">
                <a:extLst>
                  <a:ext uri="{FF2B5EF4-FFF2-40B4-BE49-F238E27FC236}">
                    <a16:creationId xmlns:a16="http://schemas.microsoft.com/office/drawing/2014/main" id="{EB550B07-0E18-A821-40BC-B904B4ACF231}"/>
                  </a:ext>
                </a:extLst>
              </p:cNvPr>
              <p:cNvSpPr/>
              <p:nvPr/>
            </p:nvSpPr>
            <p:spPr>
              <a:xfrm>
                <a:off x="5640947" y="1944772"/>
                <a:ext cx="179041" cy="284273"/>
              </a:xfrm>
              <a:custGeom>
                <a:avLst/>
                <a:gdLst/>
                <a:ahLst/>
                <a:cxnLst/>
                <a:rect l="l" t="t" r="r" b="b"/>
                <a:pathLst>
                  <a:path w="149825" h="237885" extrusionOk="0">
                    <a:moveTo>
                      <a:pt x="56293" y="27908"/>
                    </a:moveTo>
                    <a:cubicBezTo>
                      <a:pt x="77343" y="90202"/>
                      <a:pt x="67723" y="162115"/>
                      <a:pt x="30956" y="216694"/>
                    </a:cubicBezTo>
                    <a:cubicBezTo>
                      <a:pt x="23622" y="227552"/>
                      <a:pt x="13049" y="238792"/>
                      <a:pt x="0" y="237744"/>
                    </a:cubicBezTo>
                    <a:cubicBezTo>
                      <a:pt x="23527" y="238887"/>
                      <a:pt x="42291" y="233172"/>
                      <a:pt x="60293" y="218027"/>
                    </a:cubicBezTo>
                    <a:cubicBezTo>
                      <a:pt x="113157" y="173831"/>
                      <a:pt x="146304" y="106966"/>
                      <a:pt x="149638" y="38195"/>
                    </a:cubicBezTo>
                    <a:cubicBezTo>
                      <a:pt x="150304" y="24955"/>
                      <a:pt x="149542" y="10668"/>
                      <a:pt x="141541" y="0"/>
                    </a:cubicBezTo>
                    <a:cubicBezTo>
                      <a:pt x="101822" y="11525"/>
                      <a:pt x="95631" y="15526"/>
                      <a:pt x="56197" y="27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31">
              <a:extLst>
                <a:ext uri="{FF2B5EF4-FFF2-40B4-BE49-F238E27FC236}">
                  <a16:creationId xmlns:a16="http://schemas.microsoft.com/office/drawing/2014/main" id="{390ABE68-55C8-B7D2-72F3-3AD75CA11EA2}"/>
                </a:ext>
              </a:extLst>
            </p:cNvPr>
            <p:cNvGrpSpPr/>
            <p:nvPr/>
          </p:nvGrpSpPr>
          <p:grpSpPr>
            <a:xfrm>
              <a:off x="5432102" y="1545812"/>
              <a:ext cx="377218" cy="358780"/>
              <a:chOff x="5432102" y="1545812"/>
              <a:chExt cx="377218" cy="358780"/>
            </a:xfrm>
          </p:grpSpPr>
          <p:sp>
            <p:nvSpPr>
              <p:cNvPr id="420" name="Google Shape;420;p31">
                <a:extLst>
                  <a:ext uri="{FF2B5EF4-FFF2-40B4-BE49-F238E27FC236}">
                    <a16:creationId xmlns:a16="http://schemas.microsoft.com/office/drawing/2014/main" id="{FD507C35-99B0-21CA-3B45-5740DE99638F}"/>
                  </a:ext>
                </a:extLst>
              </p:cNvPr>
              <p:cNvSpPr/>
              <p:nvPr/>
            </p:nvSpPr>
            <p:spPr>
              <a:xfrm>
                <a:off x="5517676" y="1545812"/>
                <a:ext cx="188606" cy="156735"/>
              </a:xfrm>
              <a:custGeom>
                <a:avLst/>
                <a:gdLst/>
                <a:ahLst/>
                <a:cxnLst/>
                <a:rect l="l" t="t" r="r" b="b"/>
                <a:pathLst>
                  <a:path w="157829" h="131159" extrusionOk="0">
                    <a:moveTo>
                      <a:pt x="107632" y="12287"/>
                    </a:moveTo>
                    <a:cubicBezTo>
                      <a:pt x="103251" y="4667"/>
                      <a:pt x="95059" y="0"/>
                      <a:pt x="86296" y="0"/>
                    </a:cubicBezTo>
                    <a:cubicBezTo>
                      <a:pt x="77533" y="0"/>
                      <a:pt x="69342" y="4667"/>
                      <a:pt x="64960" y="12287"/>
                    </a:cubicBezTo>
                    <a:lnTo>
                      <a:pt x="0" y="124777"/>
                    </a:lnTo>
                    <a:lnTo>
                      <a:pt x="56864" y="124777"/>
                    </a:lnTo>
                    <a:lnTo>
                      <a:pt x="86201" y="73914"/>
                    </a:lnTo>
                    <a:lnTo>
                      <a:pt x="116776" y="131159"/>
                    </a:lnTo>
                    <a:lnTo>
                      <a:pt x="157829" y="99536"/>
                    </a:lnTo>
                    <a:lnTo>
                      <a:pt x="107537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1">
                <a:extLst>
                  <a:ext uri="{FF2B5EF4-FFF2-40B4-BE49-F238E27FC236}">
                    <a16:creationId xmlns:a16="http://schemas.microsoft.com/office/drawing/2014/main" id="{AA7E2B1D-DEB3-8EAB-A317-5E8C6BE7F5EA}"/>
                  </a:ext>
                </a:extLst>
              </p:cNvPr>
              <p:cNvSpPr/>
              <p:nvPr/>
            </p:nvSpPr>
            <p:spPr>
              <a:xfrm>
                <a:off x="5432102" y="1774634"/>
                <a:ext cx="144271" cy="105742"/>
              </a:xfrm>
              <a:custGeom>
                <a:avLst/>
                <a:gdLst/>
                <a:ahLst/>
                <a:cxnLst/>
                <a:rect l="l" t="t" r="r" b="b"/>
                <a:pathLst>
                  <a:path w="120729" h="88487" extrusionOk="0">
                    <a:moveTo>
                      <a:pt x="67294" y="39243"/>
                    </a:moveTo>
                    <a:lnTo>
                      <a:pt x="89964" y="0"/>
                    </a:lnTo>
                    <a:lnTo>
                      <a:pt x="33099" y="0"/>
                    </a:lnTo>
                    <a:lnTo>
                      <a:pt x="3286" y="51530"/>
                    </a:lnTo>
                    <a:cubicBezTo>
                      <a:pt x="-1095" y="59150"/>
                      <a:pt x="-1095" y="68580"/>
                      <a:pt x="3286" y="76200"/>
                    </a:cubicBezTo>
                    <a:cubicBezTo>
                      <a:pt x="7668" y="83820"/>
                      <a:pt x="15859" y="88487"/>
                      <a:pt x="24622" y="88487"/>
                    </a:cubicBezTo>
                    <a:lnTo>
                      <a:pt x="120729" y="88487"/>
                    </a:lnTo>
                    <a:lnTo>
                      <a:pt x="120729" y="39243"/>
                    </a:lnTo>
                    <a:lnTo>
                      <a:pt x="67294" y="392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1">
                <a:extLst>
                  <a:ext uri="{FF2B5EF4-FFF2-40B4-BE49-F238E27FC236}">
                    <a16:creationId xmlns:a16="http://schemas.microsoft.com/office/drawing/2014/main" id="{3424C5D6-D0D8-905F-CF1D-DC95C8A59D72}"/>
                  </a:ext>
                </a:extLst>
              </p:cNvPr>
              <p:cNvSpPr/>
              <p:nvPr/>
            </p:nvSpPr>
            <p:spPr>
              <a:xfrm>
                <a:off x="5671196" y="1737558"/>
                <a:ext cx="138124" cy="142848"/>
              </a:xfrm>
              <a:custGeom>
                <a:avLst/>
                <a:gdLst/>
                <a:ahLst/>
                <a:cxnLst/>
                <a:rect l="l" t="t" r="r" b="b"/>
                <a:pathLst>
                  <a:path w="115585" h="119538" extrusionOk="0">
                    <a:moveTo>
                      <a:pt x="112300" y="82582"/>
                    </a:moveTo>
                    <a:lnTo>
                      <a:pt x="64579" y="0"/>
                    </a:lnTo>
                    <a:cubicBezTo>
                      <a:pt x="52292" y="11430"/>
                      <a:pt x="40481" y="23622"/>
                      <a:pt x="27337" y="34004"/>
                    </a:cubicBezTo>
                    <a:lnTo>
                      <a:pt x="48292" y="70294"/>
                    </a:lnTo>
                    <a:lnTo>
                      <a:pt x="0" y="70294"/>
                    </a:lnTo>
                    <a:lnTo>
                      <a:pt x="0" y="119539"/>
                    </a:lnTo>
                    <a:lnTo>
                      <a:pt x="90964" y="119539"/>
                    </a:lnTo>
                    <a:cubicBezTo>
                      <a:pt x="99727" y="119539"/>
                      <a:pt x="107918" y="114871"/>
                      <a:pt x="112300" y="107251"/>
                    </a:cubicBezTo>
                    <a:cubicBezTo>
                      <a:pt x="116681" y="99631"/>
                      <a:pt x="116681" y="90202"/>
                      <a:pt x="112300" y="825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1">
                <a:extLst>
                  <a:ext uri="{FF2B5EF4-FFF2-40B4-BE49-F238E27FC236}">
                    <a16:creationId xmlns:a16="http://schemas.microsoft.com/office/drawing/2014/main" id="{CCC2E5CA-53F0-4777-0EF7-2A708A81A021}"/>
                  </a:ext>
                </a:extLst>
              </p:cNvPr>
              <p:cNvSpPr/>
              <p:nvPr/>
            </p:nvSpPr>
            <p:spPr>
              <a:xfrm>
                <a:off x="5505166" y="1665113"/>
                <a:ext cx="91968" cy="95384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9819" extrusionOk="0">
                    <a:moveTo>
                      <a:pt x="15716" y="79820"/>
                    </a:moveTo>
                    <a:lnTo>
                      <a:pt x="7811" y="39910"/>
                    </a:lnTo>
                    <a:lnTo>
                      <a:pt x="0" y="0"/>
                    </a:lnTo>
                    <a:lnTo>
                      <a:pt x="38481" y="13145"/>
                    </a:lnTo>
                    <a:lnTo>
                      <a:pt x="76962" y="26289"/>
                    </a:lnTo>
                    <a:lnTo>
                      <a:pt x="46291" y="53054"/>
                    </a:lnTo>
                    <a:lnTo>
                      <a:pt x="15716" y="798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1">
                <a:extLst>
                  <a:ext uri="{FF2B5EF4-FFF2-40B4-BE49-F238E27FC236}">
                    <a16:creationId xmlns:a16="http://schemas.microsoft.com/office/drawing/2014/main" id="{42C1BC1B-E134-940C-6768-29946E41B5C1}"/>
                  </a:ext>
                </a:extLst>
              </p:cNvPr>
              <p:cNvSpPr/>
              <p:nvPr/>
            </p:nvSpPr>
            <p:spPr>
              <a:xfrm>
                <a:off x="5568280" y="1807388"/>
                <a:ext cx="84685" cy="97205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81343" extrusionOk="0">
                    <a:moveTo>
                      <a:pt x="70866" y="39910"/>
                    </a:moveTo>
                    <a:lnTo>
                      <a:pt x="35814" y="60579"/>
                    </a:lnTo>
                    <a:lnTo>
                      <a:pt x="857" y="81343"/>
                    </a:lnTo>
                    <a:lnTo>
                      <a:pt x="381" y="40672"/>
                    </a:lnTo>
                    <a:lnTo>
                      <a:pt x="0" y="0"/>
                    </a:lnTo>
                    <a:lnTo>
                      <a:pt x="35433" y="19907"/>
                    </a:lnTo>
                    <a:lnTo>
                      <a:pt x="70866" y="399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1">
                <a:extLst>
                  <a:ext uri="{FF2B5EF4-FFF2-40B4-BE49-F238E27FC236}">
                    <a16:creationId xmlns:a16="http://schemas.microsoft.com/office/drawing/2014/main" id="{166C1532-1744-15A7-17EC-7BDC24C1D327}"/>
                  </a:ext>
                </a:extLst>
              </p:cNvPr>
              <p:cNvSpPr/>
              <p:nvPr/>
            </p:nvSpPr>
            <p:spPr>
              <a:xfrm>
                <a:off x="5687685" y="1696502"/>
                <a:ext cx="87188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72961" h="81152" extrusionOk="0">
                    <a:moveTo>
                      <a:pt x="0" y="0"/>
                    </a:moveTo>
                    <a:lnTo>
                      <a:pt x="36481" y="17907"/>
                    </a:lnTo>
                    <a:lnTo>
                      <a:pt x="72962" y="35814"/>
                    </a:lnTo>
                    <a:lnTo>
                      <a:pt x="39243" y="58483"/>
                    </a:lnTo>
                    <a:lnTo>
                      <a:pt x="5429" y="81153"/>
                    </a:lnTo>
                    <a:lnTo>
                      <a:pt x="2762" y="40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82FC223F-F9F3-4BCB-FF5D-9048D5FA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>
            <a:extLst>
              <a:ext uri="{FF2B5EF4-FFF2-40B4-BE49-F238E27FC236}">
                <a16:creationId xmlns:a16="http://schemas.microsoft.com/office/drawing/2014/main" id="{69FB30F0-2FD6-C37C-8B8E-751F46839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171" y="168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Trajnostnost</a:t>
            </a:r>
            <a:r>
              <a:rPr lang="en" dirty="0"/>
              <a:t> v </a:t>
            </a:r>
            <a:r>
              <a:rPr lang="en" dirty="0" err="1"/>
              <a:t>katalogu</a:t>
            </a:r>
            <a:r>
              <a:rPr lang="en" dirty="0"/>
              <a:t> </a:t>
            </a:r>
            <a:r>
              <a:rPr lang="en" dirty="0" err="1"/>
              <a:t>znanja</a:t>
            </a:r>
            <a:endParaRPr dirty="0"/>
          </a:p>
        </p:txBody>
      </p:sp>
      <p:sp>
        <p:nvSpPr>
          <p:cNvPr id="350" name="Google Shape;350;p31">
            <a:extLst>
              <a:ext uri="{FF2B5EF4-FFF2-40B4-BE49-F238E27FC236}">
                <a16:creationId xmlns:a16="http://schemas.microsoft.com/office/drawing/2014/main" id="{CE397313-C2D6-CA0F-D478-8CC42E860D2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-24070" y="680734"/>
            <a:ext cx="109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1" name="Google Shape;351;p31">
            <a:extLst>
              <a:ext uri="{FF2B5EF4-FFF2-40B4-BE49-F238E27FC236}">
                <a16:creationId xmlns:a16="http://schemas.microsoft.com/office/drawing/2014/main" id="{43EB10A8-DDC3-B3CA-FC07-559571BE29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8424" y="668764"/>
            <a:ext cx="7232254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Izzivi</a:t>
            </a:r>
            <a:r>
              <a:rPr lang="en" dirty="0"/>
              <a:t> </a:t>
            </a:r>
            <a:r>
              <a:rPr lang="en" dirty="0" err="1"/>
              <a:t>sodobnega</a:t>
            </a:r>
            <a:r>
              <a:rPr lang="en" dirty="0"/>
              <a:t> </a:t>
            </a:r>
            <a:r>
              <a:rPr lang="en" dirty="0" err="1"/>
              <a:t>sveta</a:t>
            </a:r>
            <a:r>
              <a:rPr lang="en" dirty="0"/>
              <a:t>, </a:t>
            </a:r>
            <a:r>
              <a:rPr lang="en" dirty="0" err="1"/>
              <a:t>trajnostni</a:t>
            </a:r>
            <a:r>
              <a:rPr lang="en" dirty="0"/>
              <a:t> </a:t>
            </a:r>
            <a:r>
              <a:rPr lang="en" dirty="0" err="1"/>
              <a:t>razvoj</a:t>
            </a:r>
            <a:r>
              <a:rPr lang="en" dirty="0"/>
              <a:t> in </a:t>
            </a:r>
            <a:r>
              <a:rPr lang="en" dirty="0" err="1"/>
              <a:t>naravne</a:t>
            </a:r>
            <a:r>
              <a:rPr lang="en" dirty="0"/>
              <a:t> </a:t>
            </a:r>
            <a:r>
              <a:rPr lang="en" dirty="0" err="1"/>
              <a:t>nesreče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err="1"/>
              <a:t>Sodobni</a:t>
            </a:r>
            <a:r>
              <a:rPr lang="en" sz="1600" b="0" dirty="0"/>
              <a:t> </a:t>
            </a:r>
            <a:r>
              <a:rPr lang="en" sz="1600" b="0" dirty="0" err="1"/>
              <a:t>geografski</a:t>
            </a:r>
            <a:r>
              <a:rPr lang="en" sz="1600" b="0" dirty="0"/>
              <a:t> </a:t>
            </a:r>
            <a:r>
              <a:rPr lang="en" sz="1600" b="0" dirty="0" err="1"/>
              <a:t>izzivi</a:t>
            </a: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O: Spoznava vzroke in posledice za izbrane geografske izzive po svetu.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I: Raziskuje in primerja izbrane sodobne geografske izzive po svetu.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I: Ugotavlja vzroke in posledice podnebnih sprememb.</a:t>
            </a:r>
            <a:endParaRPr lang="en" sz="14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/>
              <a:t>STANDARDI: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 err="1"/>
              <a:t>Vzročno-posledično</a:t>
            </a:r>
            <a:r>
              <a:rPr lang="en" sz="1400" i="1" dirty="0"/>
              <a:t> </a:t>
            </a:r>
            <a:r>
              <a:rPr lang="en" sz="1400" i="1" dirty="0" err="1"/>
              <a:t>opiše</a:t>
            </a:r>
            <a:r>
              <a:rPr lang="en" sz="1400" i="1" dirty="0"/>
              <a:t> in </a:t>
            </a:r>
            <a:r>
              <a:rPr lang="en" sz="1400" i="1" dirty="0" err="1"/>
              <a:t>analizira</a:t>
            </a:r>
            <a:r>
              <a:rPr lang="en" sz="1400" i="1" dirty="0"/>
              <a:t> </a:t>
            </a:r>
            <a:r>
              <a:rPr lang="en" sz="1400" i="1" dirty="0" err="1"/>
              <a:t>izbrane</a:t>
            </a:r>
            <a:r>
              <a:rPr lang="en" sz="1400" i="1" dirty="0"/>
              <a:t> </a:t>
            </a:r>
            <a:r>
              <a:rPr lang="en" sz="1400" i="1" dirty="0" err="1"/>
              <a:t>sodobne</a:t>
            </a:r>
            <a:r>
              <a:rPr lang="en" sz="1400" i="1" dirty="0"/>
              <a:t> </a:t>
            </a:r>
            <a:r>
              <a:rPr lang="en" sz="1400" i="1" dirty="0" err="1"/>
              <a:t>geografske</a:t>
            </a:r>
            <a:r>
              <a:rPr lang="en" sz="1400" i="1" dirty="0"/>
              <a:t> </a:t>
            </a:r>
            <a:r>
              <a:rPr lang="en" sz="1400" i="1" dirty="0" err="1"/>
              <a:t>izzive</a:t>
            </a:r>
            <a:r>
              <a:rPr lang="en" sz="140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dirty="0" err="1"/>
              <a:t>Opiše</a:t>
            </a:r>
            <a:r>
              <a:rPr lang="en" sz="1400" b="0" i="1" dirty="0"/>
              <a:t> </a:t>
            </a:r>
            <a:r>
              <a:rPr lang="en" sz="1400" b="0" i="1" dirty="0" err="1"/>
              <a:t>vzroke</a:t>
            </a:r>
            <a:r>
              <a:rPr lang="en" sz="1400" b="0" i="1" dirty="0"/>
              <a:t> in </a:t>
            </a:r>
            <a:r>
              <a:rPr lang="en" sz="1400" b="0" i="1" dirty="0" err="1"/>
              <a:t>posledice</a:t>
            </a:r>
            <a:r>
              <a:rPr lang="en" sz="1400" b="0" i="1" dirty="0"/>
              <a:t> </a:t>
            </a:r>
            <a:r>
              <a:rPr lang="en" sz="1400" b="0" i="1" dirty="0" err="1"/>
              <a:t>dveh</a:t>
            </a:r>
            <a:r>
              <a:rPr lang="en" sz="1400" b="0" i="1" dirty="0"/>
              <a:t> </a:t>
            </a:r>
            <a:r>
              <a:rPr lang="en" sz="1400" b="0" i="1" dirty="0" err="1"/>
              <a:t>izbranih</a:t>
            </a:r>
            <a:r>
              <a:rPr lang="en" sz="1400" b="0" i="1" dirty="0"/>
              <a:t> </a:t>
            </a:r>
            <a:r>
              <a:rPr lang="en" sz="1400" b="0" i="1" dirty="0" err="1"/>
              <a:t>sodobnih</a:t>
            </a:r>
            <a:r>
              <a:rPr lang="en" sz="1400" b="0" i="1" dirty="0"/>
              <a:t> </a:t>
            </a:r>
            <a:r>
              <a:rPr lang="en" sz="1400" b="0" i="1" dirty="0" err="1"/>
              <a:t>geografskih</a:t>
            </a:r>
            <a:r>
              <a:rPr lang="en" sz="1400" b="0" i="1" dirty="0"/>
              <a:t> </a:t>
            </a:r>
            <a:r>
              <a:rPr lang="en" sz="1400" b="0" i="1" dirty="0" err="1"/>
              <a:t>izzivov</a:t>
            </a:r>
            <a:r>
              <a:rPr lang="en" sz="1400" b="0" i="1" dirty="0"/>
              <a:t> po </a:t>
            </a:r>
            <a:r>
              <a:rPr lang="en" sz="1400" b="0" i="1" dirty="0" err="1"/>
              <a:t>svetu</a:t>
            </a:r>
            <a:r>
              <a:rPr lang="en" sz="1400" b="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dirty="0" err="1"/>
              <a:t>Opiše</a:t>
            </a:r>
            <a:r>
              <a:rPr lang="en" sz="1400" b="0" i="1" dirty="0"/>
              <a:t>, </a:t>
            </a:r>
            <a:r>
              <a:rPr lang="en" sz="1400" b="0" i="1" dirty="0" err="1"/>
              <a:t>kako</a:t>
            </a:r>
            <a:r>
              <a:rPr lang="en" sz="1400" b="0" i="1" dirty="0"/>
              <a:t> </a:t>
            </a:r>
            <a:r>
              <a:rPr lang="en" sz="1400" b="0" i="1" dirty="0" err="1"/>
              <a:t>podnebne</a:t>
            </a:r>
            <a:r>
              <a:rPr lang="en" sz="1400" b="0" i="1" dirty="0"/>
              <a:t> </a:t>
            </a:r>
            <a:r>
              <a:rPr lang="en" sz="1400" b="0" i="1" dirty="0" err="1"/>
              <a:t>spremembe</a:t>
            </a:r>
            <a:r>
              <a:rPr lang="en" sz="1400" b="0" i="1" dirty="0"/>
              <a:t> </a:t>
            </a:r>
            <a:r>
              <a:rPr lang="en" sz="1400" b="0" i="1" dirty="0" err="1"/>
              <a:t>vplivajo</a:t>
            </a:r>
            <a:r>
              <a:rPr lang="en" sz="1400" b="0" i="1" dirty="0"/>
              <a:t> </a:t>
            </a:r>
            <a:r>
              <a:rPr lang="en" sz="1400" b="0" i="1" dirty="0" err="1"/>
              <a:t>na</a:t>
            </a:r>
            <a:r>
              <a:rPr lang="en" sz="1400" b="0" i="1" dirty="0"/>
              <a:t> </a:t>
            </a:r>
            <a:r>
              <a:rPr lang="en" sz="1400" b="0" i="1" dirty="0" err="1"/>
              <a:t>domačo</a:t>
            </a:r>
            <a:r>
              <a:rPr lang="en" sz="1400" b="0" i="1" dirty="0"/>
              <a:t> </a:t>
            </a:r>
            <a:r>
              <a:rPr lang="en" sz="1400" b="0" i="1" dirty="0" err="1"/>
              <a:t>pokrajino</a:t>
            </a:r>
            <a:r>
              <a:rPr lang="en" sz="1400" b="0" i="1" dirty="0"/>
              <a:t> </a:t>
            </a:r>
            <a:r>
              <a:rPr lang="en" sz="1400" b="0" i="1" dirty="0" err="1"/>
              <a:t>ali</a:t>
            </a:r>
            <a:r>
              <a:rPr lang="en" sz="1400" b="0" i="1" dirty="0"/>
              <a:t> </a:t>
            </a:r>
            <a:r>
              <a:rPr lang="en" sz="1400" b="0" i="1" dirty="0" err="1"/>
              <a:t>izbrano</a:t>
            </a:r>
            <a:r>
              <a:rPr lang="en" sz="1400" b="0" i="1" dirty="0"/>
              <a:t> </a:t>
            </a:r>
            <a:r>
              <a:rPr lang="en" sz="1400" b="0" i="1" dirty="0" err="1"/>
              <a:t>pokrajino</a:t>
            </a:r>
            <a:r>
              <a:rPr lang="en" sz="1400" b="0" i="1" dirty="0"/>
              <a:t> v </a:t>
            </a:r>
            <a:r>
              <a:rPr lang="en" sz="1400" b="0" i="1" dirty="0" err="1"/>
              <a:t>Sloveniji</a:t>
            </a:r>
            <a:r>
              <a:rPr lang="en" sz="1400" b="0" i="1" dirty="0"/>
              <a:t> in/</a:t>
            </a:r>
            <a:r>
              <a:rPr lang="en" sz="1400" b="0" i="1" dirty="0" err="1"/>
              <a:t>ali</a:t>
            </a:r>
            <a:r>
              <a:rPr lang="en" sz="1400" b="0" i="1" dirty="0"/>
              <a:t> </a:t>
            </a:r>
            <a:r>
              <a:rPr lang="en" sz="1400" b="0" i="1" dirty="0" err="1"/>
              <a:t>svetu</a:t>
            </a:r>
            <a:r>
              <a:rPr lang="en" sz="1400" b="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/>
              <a:t>Pojasni</a:t>
            </a:r>
            <a:r>
              <a:rPr lang="en" sz="1400" dirty="0"/>
              <a:t> </a:t>
            </a:r>
            <a:r>
              <a:rPr lang="en" sz="1400" dirty="0" err="1"/>
              <a:t>posledice</a:t>
            </a:r>
            <a:r>
              <a:rPr lang="en" sz="1400" dirty="0"/>
              <a:t> </a:t>
            </a:r>
            <a:r>
              <a:rPr lang="en" sz="1400" dirty="0" err="1"/>
              <a:t>naravnih</a:t>
            </a:r>
            <a:r>
              <a:rPr lang="en" sz="1400" dirty="0"/>
              <a:t> </a:t>
            </a:r>
            <a:r>
              <a:rPr lang="en" sz="1400" dirty="0" err="1"/>
              <a:t>nesreč</a:t>
            </a:r>
            <a:r>
              <a:rPr lang="en" sz="1400" dirty="0"/>
              <a:t> </a:t>
            </a:r>
            <a:r>
              <a:rPr lang="en" sz="1400" dirty="0" err="1"/>
              <a:t>na</a:t>
            </a:r>
            <a:r>
              <a:rPr lang="en" sz="1400" dirty="0"/>
              <a:t> </a:t>
            </a:r>
            <a:r>
              <a:rPr lang="en" sz="1400" dirty="0" err="1"/>
              <a:t>izbranem</a:t>
            </a:r>
            <a:r>
              <a:rPr lang="en" sz="1400" dirty="0"/>
              <a:t> </a:t>
            </a:r>
            <a:r>
              <a:rPr lang="en" sz="1400" dirty="0" err="1"/>
              <a:t>konkretnem</a:t>
            </a:r>
            <a:r>
              <a:rPr lang="en" sz="1400" dirty="0"/>
              <a:t> </a:t>
            </a:r>
            <a:r>
              <a:rPr lang="en" sz="1400" dirty="0" err="1"/>
              <a:t>primeru</a:t>
            </a:r>
            <a:r>
              <a:rPr lang="en" sz="1400" dirty="0"/>
              <a:t> </a:t>
            </a:r>
            <a:r>
              <a:rPr lang="en" sz="1400" dirty="0" err="1"/>
              <a:t>iz</a:t>
            </a:r>
            <a:r>
              <a:rPr lang="en" sz="1400" dirty="0"/>
              <a:t> </a:t>
            </a:r>
            <a:r>
              <a:rPr lang="en" sz="1400" dirty="0" err="1"/>
              <a:t>domače</a:t>
            </a:r>
            <a:r>
              <a:rPr lang="en" sz="1400" dirty="0"/>
              <a:t> </a:t>
            </a:r>
            <a:r>
              <a:rPr lang="en" sz="1400" dirty="0" err="1"/>
              <a:t>pokrajine</a:t>
            </a:r>
            <a:r>
              <a:rPr lang="en" sz="1400" dirty="0"/>
              <a:t>, </a:t>
            </a:r>
            <a:r>
              <a:rPr lang="en" sz="1400" dirty="0" err="1"/>
              <a:t>Slovenije</a:t>
            </a:r>
            <a:r>
              <a:rPr lang="en" sz="1400" dirty="0"/>
              <a:t> in </a:t>
            </a:r>
            <a:r>
              <a:rPr lang="en" sz="1400" dirty="0" err="1"/>
              <a:t>sveta</a:t>
            </a:r>
            <a:r>
              <a:rPr lang="en" sz="1400" dirty="0"/>
              <a:t>.</a:t>
            </a:r>
          </a:p>
        </p:txBody>
      </p:sp>
      <p:grpSp>
        <p:nvGrpSpPr>
          <p:cNvPr id="358" name="Google Shape;358;p31">
            <a:extLst>
              <a:ext uri="{FF2B5EF4-FFF2-40B4-BE49-F238E27FC236}">
                <a16:creationId xmlns:a16="http://schemas.microsoft.com/office/drawing/2014/main" id="{32C96B63-51DE-6533-5B0C-34216F2DF0FE}"/>
              </a:ext>
            </a:extLst>
          </p:cNvPr>
          <p:cNvGrpSpPr/>
          <p:nvPr/>
        </p:nvGrpSpPr>
        <p:grpSpPr>
          <a:xfrm>
            <a:off x="6252964" y="2338115"/>
            <a:ext cx="2957864" cy="2841340"/>
            <a:chOff x="6252964" y="2338115"/>
            <a:chExt cx="2957864" cy="2841340"/>
          </a:xfrm>
        </p:grpSpPr>
        <p:sp>
          <p:nvSpPr>
            <p:cNvPr id="359" name="Google Shape;359;p31">
              <a:extLst>
                <a:ext uri="{FF2B5EF4-FFF2-40B4-BE49-F238E27FC236}">
                  <a16:creationId xmlns:a16="http://schemas.microsoft.com/office/drawing/2014/main" id="{6727274F-8123-5E29-C97F-E16FAC0E4C5A}"/>
                </a:ext>
              </a:extLst>
            </p:cNvPr>
            <p:cNvSpPr/>
            <p:nvPr/>
          </p:nvSpPr>
          <p:spPr>
            <a:xfrm flipH="1">
              <a:off x="6456524" y="4312845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31">
              <a:extLst>
                <a:ext uri="{FF2B5EF4-FFF2-40B4-BE49-F238E27FC236}">
                  <a16:creationId xmlns:a16="http://schemas.microsoft.com/office/drawing/2014/main" id="{AB66C521-4E03-5EE9-C305-99FBE91B9A95}"/>
                </a:ext>
              </a:extLst>
            </p:cNvPr>
            <p:cNvGrpSpPr/>
            <p:nvPr/>
          </p:nvGrpSpPr>
          <p:grpSpPr>
            <a:xfrm>
              <a:off x="8430785" y="2338115"/>
              <a:ext cx="580319" cy="2805397"/>
              <a:chOff x="7349391" y="1553139"/>
              <a:chExt cx="668648" cy="3232396"/>
            </a:xfrm>
          </p:grpSpPr>
          <p:sp>
            <p:nvSpPr>
              <p:cNvPr id="361" name="Google Shape;361;p31">
                <a:extLst>
                  <a:ext uri="{FF2B5EF4-FFF2-40B4-BE49-F238E27FC236}">
                    <a16:creationId xmlns:a16="http://schemas.microsoft.com/office/drawing/2014/main" id="{B4647BBE-6E3F-9B9C-BF98-7890421E8D2F}"/>
                  </a:ext>
                </a:extLst>
              </p:cNvPr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>
                <a:extLst>
                  <a:ext uri="{FF2B5EF4-FFF2-40B4-BE49-F238E27FC236}">
                    <a16:creationId xmlns:a16="http://schemas.microsoft.com/office/drawing/2014/main" id="{B0DD725B-88F4-C1A9-859B-B80311FB0AD2}"/>
                  </a:ext>
                </a:extLst>
              </p:cNvPr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1">
                <a:extLst>
                  <a:ext uri="{FF2B5EF4-FFF2-40B4-BE49-F238E27FC236}">
                    <a16:creationId xmlns:a16="http://schemas.microsoft.com/office/drawing/2014/main" id="{F281C5F1-7E66-48A5-EA6D-1E6D3E3F2FD4}"/>
                  </a:ext>
                </a:extLst>
              </p:cNvPr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>
                <a:extLst>
                  <a:ext uri="{FF2B5EF4-FFF2-40B4-BE49-F238E27FC236}">
                    <a16:creationId xmlns:a16="http://schemas.microsoft.com/office/drawing/2014/main" id="{754F0496-0A2C-C6DC-6760-1C6C63B4681E}"/>
                  </a:ext>
                </a:extLst>
              </p:cNvPr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1">
                <a:extLst>
                  <a:ext uri="{FF2B5EF4-FFF2-40B4-BE49-F238E27FC236}">
                    <a16:creationId xmlns:a16="http://schemas.microsoft.com/office/drawing/2014/main" id="{385DA39C-FB7F-FADB-CFC1-B096F98A20B9}"/>
                  </a:ext>
                </a:extLst>
              </p:cNvPr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>
                <a:extLst>
                  <a:ext uri="{FF2B5EF4-FFF2-40B4-BE49-F238E27FC236}">
                    <a16:creationId xmlns:a16="http://schemas.microsoft.com/office/drawing/2014/main" id="{5F60CCB4-2323-FCCE-5117-EF899538723E}"/>
                  </a:ext>
                </a:extLst>
              </p:cNvPr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1">
                <a:extLst>
                  <a:ext uri="{FF2B5EF4-FFF2-40B4-BE49-F238E27FC236}">
                    <a16:creationId xmlns:a16="http://schemas.microsoft.com/office/drawing/2014/main" id="{CD1F9053-308D-FED7-19CD-8AA90D1088A8}"/>
                  </a:ext>
                </a:extLst>
              </p:cNvPr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31">
              <a:extLst>
                <a:ext uri="{FF2B5EF4-FFF2-40B4-BE49-F238E27FC236}">
                  <a16:creationId xmlns:a16="http://schemas.microsoft.com/office/drawing/2014/main" id="{4BE3DD26-5819-EFE5-8ECB-A4F5F94F5AB0}"/>
                </a:ext>
              </a:extLst>
            </p:cNvPr>
            <p:cNvGrpSpPr/>
            <p:nvPr/>
          </p:nvGrpSpPr>
          <p:grpSpPr>
            <a:xfrm>
              <a:off x="7124033" y="3895942"/>
              <a:ext cx="1526453" cy="1247570"/>
              <a:chOff x="8299166" y="5233488"/>
              <a:chExt cx="1423797" cy="1163669"/>
            </a:xfrm>
          </p:grpSpPr>
          <p:sp>
            <p:nvSpPr>
              <p:cNvPr id="369" name="Google Shape;369;p31">
                <a:extLst>
                  <a:ext uri="{FF2B5EF4-FFF2-40B4-BE49-F238E27FC236}">
                    <a16:creationId xmlns:a16="http://schemas.microsoft.com/office/drawing/2014/main" id="{8B198AF5-D986-5C82-4397-E52A7BDC93B3}"/>
                  </a:ext>
                </a:extLst>
              </p:cNvPr>
              <p:cNvSpPr/>
              <p:nvPr/>
            </p:nvSpPr>
            <p:spPr>
              <a:xfrm>
                <a:off x="8299166" y="5345693"/>
                <a:ext cx="501300" cy="1051464"/>
              </a:xfrm>
              <a:custGeom>
                <a:avLst/>
                <a:gdLst/>
                <a:ahLst/>
                <a:cxnLst/>
                <a:rect l="l" t="t" r="r" b="b"/>
                <a:pathLst>
                  <a:path w="501300" h="1051464" extrusionOk="0">
                    <a:moveTo>
                      <a:pt x="498443" y="348329"/>
                    </a:moveTo>
                    <a:lnTo>
                      <a:pt x="261271" y="0"/>
                    </a:lnTo>
                    <a:lnTo>
                      <a:pt x="1333" y="348329"/>
                    </a:lnTo>
                    <a:lnTo>
                      <a:pt x="286" y="348329"/>
                    </a:lnTo>
                    <a:lnTo>
                      <a:pt x="286" y="349758"/>
                    </a:lnTo>
                    <a:lnTo>
                      <a:pt x="0" y="350044"/>
                    </a:lnTo>
                    <a:lnTo>
                      <a:pt x="286" y="350044"/>
                    </a:lnTo>
                    <a:lnTo>
                      <a:pt x="286" y="1051465"/>
                    </a:lnTo>
                    <a:lnTo>
                      <a:pt x="501301" y="1051465"/>
                    </a:lnTo>
                    <a:lnTo>
                      <a:pt x="501301" y="348329"/>
                    </a:lnTo>
                    <a:lnTo>
                      <a:pt x="498443" y="3483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>
                <a:extLst>
                  <a:ext uri="{FF2B5EF4-FFF2-40B4-BE49-F238E27FC236}">
                    <a16:creationId xmlns:a16="http://schemas.microsoft.com/office/drawing/2014/main" id="{C782209F-0016-88D9-6A1F-6AE40A2A67C3}"/>
                  </a:ext>
                </a:extLst>
              </p:cNvPr>
              <p:cNvSpPr/>
              <p:nvPr/>
            </p:nvSpPr>
            <p:spPr>
              <a:xfrm>
                <a:off x="8340124" y="5429608"/>
                <a:ext cx="403764" cy="919352"/>
              </a:xfrm>
              <a:custGeom>
                <a:avLst/>
                <a:gdLst/>
                <a:ahLst/>
                <a:cxnLst/>
                <a:rect l="l" t="t" r="r" b="b"/>
                <a:pathLst>
                  <a:path w="403764" h="919352" extrusionOk="0">
                    <a:moveTo>
                      <a:pt x="401479" y="304514"/>
                    </a:moveTo>
                    <a:lnTo>
                      <a:pt x="210407" y="0"/>
                    </a:lnTo>
                    <a:lnTo>
                      <a:pt x="1048" y="304514"/>
                    </a:lnTo>
                    <a:lnTo>
                      <a:pt x="190" y="304514"/>
                    </a:lnTo>
                    <a:lnTo>
                      <a:pt x="190" y="305752"/>
                    </a:lnTo>
                    <a:lnTo>
                      <a:pt x="0" y="306038"/>
                    </a:lnTo>
                    <a:lnTo>
                      <a:pt x="190" y="306038"/>
                    </a:lnTo>
                    <a:lnTo>
                      <a:pt x="190" y="919353"/>
                    </a:lnTo>
                    <a:lnTo>
                      <a:pt x="403765" y="919353"/>
                    </a:lnTo>
                    <a:lnTo>
                      <a:pt x="403765" y="304514"/>
                    </a:lnTo>
                    <a:lnTo>
                      <a:pt x="401479" y="304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>
                <a:extLst>
                  <a:ext uri="{FF2B5EF4-FFF2-40B4-BE49-F238E27FC236}">
                    <a16:creationId xmlns:a16="http://schemas.microsoft.com/office/drawing/2014/main" id="{5A5F5102-B811-351E-2A85-7CE7CB3E8441}"/>
                  </a:ext>
                </a:extLst>
              </p:cNvPr>
              <p:cNvSpPr/>
              <p:nvPr/>
            </p:nvSpPr>
            <p:spPr>
              <a:xfrm>
                <a:off x="8401083" y="5568005"/>
                <a:ext cx="342804" cy="780954"/>
              </a:xfrm>
              <a:custGeom>
                <a:avLst/>
                <a:gdLst/>
                <a:ahLst/>
                <a:cxnLst/>
                <a:rect l="l" t="t" r="r" b="b"/>
                <a:pathLst>
                  <a:path w="342804" h="780954" extrusionOk="0">
                    <a:moveTo>
                      <a:pt x="340900" y="233934"/>
                    </a:moveTo>
                    <a:lnTo>
                      <a:pt x="178689" y="0"/>
                    </a:lnTo>
                    <a:lnTo>
                      <a:pt x="857" y="242221"/>
                    </a:lnTo>
                    <a:lnTo>
                      <a:pt x="191" y="242221"/>
                    </a:lnTo>
                    <a:lnTo>
                      <a:pt x="191" y="243173"/>
                    </a:lnTo>
                    <a:lnTo>
                      <a:pt x="0" y="243459"/>
                    </a:lnTo>
                    <a:lnTo>
                      <a:pt x="191" y="243459"/>
                    </a:lnTo>
                    <a:lnTo>
                      <a:pt x="191" y="780955"/>
                    </a:lnTo>
                    <a:lnTo>
                      <a:pt x="342805" y="780955"/>
                    </a:lnTo>
                    <a:lnTo>
                      <a:pt x="342805" y="242221"/>
                    </a:lnTo>
                    <a:lnTo>
                      <a:pt x="340900" y="2339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>
                <a:extLst>
                  <a:ext uri="{FF2B5EF4-FFF2-40B4-BE49-F238E27FC236}">
                    <a16:creationId xmlns:a16="http://schemas.microsoft.com/office/drawing/2014/main" id="{CD534672-89D3-560C-FD6E-C74C515E2B5B}"/>
                  </a:ext>
                </a:extLst>
              </p:cNvPr>
              <p:cNvSpPr/>
              <p:nvPr/>
            </p:nvSpPr>
            <p:spPr>
              <a:xfrm>
                <a:off x="8433087" y="6099025"/>
                <a:ext cx="310800" cy="250031"/>
              </a:xfrm>
              <a:custGeom>
                <a:avLst/>
                <a:gdLst/>
                <a:ahLst/>
                <a:cxnLst/>
                <a:rect l="l" t="t" r="r" b="b"/>
                <a:pathLst>
                  <a:path w="310800" h="250031" extrusionOk="0">
                    <a:moveTo>
                      <a:pt x="310801" y="102489"/>
                    </a:moveTo>
                    <a:lnTo>
                      <a:pt x="310801" y="0"/>
                    </a:lnTo>
                    <a:cubicBezTo>
                      <a:pt x="259842" y="40672"/>
                      <a:pt x="208883" y="81343"/>
                      <a:pt x="158115" y="122301"/>
                    </a:cubicBezTo>
                    <a:cubicBezTo>
                      <a:pt x="105347" y="164782"/>
                      <a:pt x="52673" y="207359"/>
                      <a:pt x="0" y="250031"/>
                    </a:cubicBezTo>
                    <a:lnTo>
                      <a:pt x="110109" y="250031"/>
                    </a:lnTo>
                    <a:cubicBezTo>
                      <a:pt x="176498" y="200215"/>
                      <a:pt x="243268" y="150971"/>
                      <a:pt x="310706" y="102584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>
                <a:extLst>
                  <a:ext uri="{FF2B5EF4-FFF2-40B4-BE49-F238E27FC236}">
                    <a16:creationId xmlns:a16="http://schemas.microsoft.com/office/drawing/2014/main" id="{2750484C-7EB7-5FF0-DE99-F00DED538729}"/>
                  </a:ext>
                </a:extLst>
              </p:cNvPr>
              <p:cNvSpPr/>
              <p:nvPr/>
            </p:nvSpPr>
            <p:spPr>
              <a:xfrm>
                <a:off x="8401274" y="5889475"/>
                <a:ext cx="342709" cy="413670"/>
              </a:xfrm>
              <a:custGeom>
                <a:avLst/>
                <a:gdLst/>
                <a:ahLst/>
                <a:cxnLst/>
                <a:rect l="l" t="t" r="r" b="b"/>
                <a:pathLst>
                  <a:path w="342709" h="413670" extrusionOk="0">
                    <a:moveTo>
                      <a:pt x="342614" y="122396"/>
                    </a:moveTo>
                    <a:lnTo>
                      <a:pt x="342614" y="0"/>
                    </a:lnTo>
                    <a:cubicBezTo>
                      <a:pt x="293465" y="44958"/>
                      <a:pt x="244031" y="89535"/>
                      <a:pt x="194215" y="133636"/>
                    </a:cubicBezTo>
                    <a:cubicBezTo>
                      <a:pt x="129921" y="190500"/>
                      <a:pt x="65151" y="246602"/>
                      <a:pt x="0" y="302419"/>
                    </a:cubicBezTo>
                    <a:lnTo>
                      <a:pt x="0" y="413671"/>
                    </a:lnTo>
                    <a:cubicBezTo>
                      <a:pt x="118015" y="320992"/>
                      <a:pt x="234029" y="225742"/>
                      <a:pt x="342709" y="122301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>
                <a:extLst>
                  <a:ext uri="{FF2B5EF4-FFF2-40B4-BE49-F238E27FC236}">
                    <a16:creationId xmlns:a16="http://schemas.microsoft.com/office/drawing/2014/main" id="{A920F673-BF3D-8DB0-65A0-A1E93C0A94DE}"/>
                  </a:ext>
                </a:extLst>
              </p:cNvPr>
              <p:cNvSpPr/>
              <p:nvPr/>
            </p:nvSpPr>
            <p:spPr>
              <a:xfrm>
                <a:off x="9056499" y="5348360"/>
                <a:ext cx="497395" cy="1043368"/>
              </a:xfrm>
              <a:custGeom>
                <a:avLst/>
                <a:gdLst/>
                <a:ahLst/>
                <a:cxnLst/>
                <a:rect l="l" t="t" r="r" b="b"/>
                <a:pathLst>
                  <a:path w="497395" h="1043368" extrusionOk="0">
                    <a:moveTo>
                      <a:pt x="494538" y="345662"/>
                    </a:moveTo>
                    <a:lnTo>
                      <a:pt x="259175" y="0"/>
                    </a:lnTo>
                    <a:lnTo>
                      <a:pt x="1238" y="345662"/>
                    </a:lnTo>
                    <a:lnTo>
                      <a:pt x="191" y="345662"/>
                    </a:lnTo>
                    <a:lnTo>
                      <a:pt x="191" y="346996"/>
                    </a:lnTo>
                    <a:lnTo>
                      <a:pt x="0" y="347377"/>
                    </a:lnTo>
                    <a:lnTo>
                      <a:pt x="191" y="347377"/>
                    </a:lnTo>
                    <a:lnTo>
                      <a:pt x="191" y="1043368"/>
                    </a:lnTo>
                    <a:lnTo>
                      <a:pt x="497396" y="1043368"/>
                    </a:lnTo>
                    <a:lnTo>
                      <a:pt x="497396" y="345662"/>
                    </a:lnTo>
                    <a:lnTo>
                      <a:pt x="494538" y="345662"/>
                    </a:lnTo>
                    <a:close/>
                  </a:path>
                </a:pathLst>
              </a:custGeom>
              <a:solidFill>
                <a:srgbClr val="D383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1">
                <a:extLst>
                  <a:ext uri="{FF2B5EF4-FFF2-40B4-BE49-F238E27FC236}">
                    <a16:creationId xmlns:a16="http://schemas.microsoft.com/office/drawing/2014/main" id="{C7713EBF-262F-FC74-0431-4D6472BE3D1C}"/>
                  </a:ext>
                </a:extLst>
              </p:cNvPr>
              <p:cNvSpPr/>
              <p:nvPr/>
            </p:nvSpPr>
            <p:spPr>
              <a:xfrm>
                <a:off x="8558436" y="5343311"/>
                <a:ext cx="1003078" cy="350710"/>
              </a:xfrm>
              <a:custGeom>
                <a:avLst/>
                <a:gdLst/>
                <a:ahLst/>
                <a:cxnLst/>
                <a:rect l="l" t="t" r="r" b="b"/>
                <a:pathLst>
                  <a:path w="1003078" h="350710" extrusionOk="0">
                    <a:moveTo>
                      <a:pt x="0" y="0"/>
                    </a:moveTo>
                    <a:lnTo>
                      <a:pt x="763143" y="0"/>
                    </a:lnTo>
                    <a:lnTo>
                      <a:pt x="1003078" y="350710"/>
                    </a:lnTo>
                    <a:lnTo>
                      <a:pt x="239935" y="3507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1">
                <a:extLst>
                  <a:ext uri="{FF2B5EF4-FFF2-40B4-BE49-F238E27FC236}">
                    <a16:creationId xmlns:a16="http://schemas.microsoft.com/office/drawing/2014/main" id="{C4B32FD2-A0B9-C3E2-1F9F-DF8B497B48DE}"/>
                  </a:ext>
                </a:extLst>
              </p:cNvPr>
              <p:cNvSpPr/>
              <p:nvPr/>
            </p:nvSpPr>
            <p:spPr>
              <a:xfrm>
                <a:off x="8789323" y="5692212"/>
                <a:ext cx="771048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771048" h="699420" extrusionOk="0">
                    <a:moveTo>
                      <a:pt x="0" y="0"/>
                    </a:moveTo>
                    <a:lnTo>
                      <a:pt x="771049" y="0"/>
                    </a:lnTo>
                    <a:lnTo>
                      <a:pt x="771049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>
                <a:extLst>
                  <a:ext uri="{FF2B5EF4-FFF2-40B4-BE49-F238E27FC236}">
                    <a16:creationId xmlns:a16="http://schemas.microsoft.com/office/drawing/2014/main" id="{B8C65B06-C0B8-4909-DAD0-3B1EEFB804F8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27536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275367" h="313848" extrusionOk="0">
                    <a:moveTo>
                      <a:pt x="0" y="0"/>
                    </a:moveTo>
                    <a:lnTo>
                      <a:pt x="176213" y="0"/>
                    </a:lnTo>
                    <a:lnTo>
                      <a:pt x="275368" y="137636"/>
                    </a:lnTo>
                    <a:lnTo>
                      <a:pt x="275368" y="313849"/>
                    </a:lnTo>
                    <a:lnTo>
                      <a:pt x="110109" y="313849"/>
                    </a:lnTo>
                    <a:lnTo>
                      <a:pt x="110109" y="132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>
                <a:extLst>
                  <a:ext uri="{FF2B5EF4-FFF2-40B4-BE49-F238E27FC236}">
                    <a16:creationId xmlns:a16="http://schemas.microsoft.com/office/drawing/2014/main" id="{73FD3821-344B-45CA-1FA1-2B8BB9D47697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15144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151447" h="313848" extrusionOk="0">
                    <a:moveTo>
                      <a:pt x="151447" y="313849"/>
                    </a:moveTo>
                    <a:lnTo>
                      <a:pt x="151447" y="0"/>
                    </a:lnTo>
                    <a:lnTo>
                      <a:pt x="0" y="0"/>
                    </a:lnTo>
                    <a:lnTo>
                      <a:pt x="110109" y="132112"/>
                    </a:lnTo>
                    <a:lnTo>
                      <a:pt x="110109" y="313849"/>
                    </a:lnTo>
                    <a:lnTo>
                      <a:pt x="151447" y="3138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>
                <a:extLst>
                  <a:ext uri="{FF2B5EF4-FFF2-40B4-BE49-F238E27FC236}">
                    <a16:creationId xmlns:a16="http://schemas.microsoft.com/office/drawing/2014/main" id="{73A87E31-E293-F275-60E6-350A5EE27063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202977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202977" h="280892" extrusionOk="0">
                    <a:moveTo>
                      <a:pt x="0" y="0"/>
                    </a:moveTo>
                    <a:lnTo>
                      <a:pt x="129921" y="0"/>
                    </a:lnTo>
                    <a:lnTo>
                      <a:pt x="202978" y="101441"/>
                    </a:lnTo>
                    <a:lnTo>
                      <a:pt x="202978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>
                <a:extLst>
                  <a:ext uri="{FF2B5EF4-FFF2-40B4-BE49-F238E27FC236}">
                    <a16:creationId xmlns:a16="http://schemas.microsoft.com/office/drawing/2014/main" id="{BC92885C-CF2F-B663-4E1A-2D574AF82292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136874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136874" h="280892" extrusionOk="0">
                    <a:moveTo>
                      <a:pt x="0" y="0"/>
                    </a:moveTo>
                    <a:lnTo>
                      <a:pt x="63818" y="0"/>
                    </a:lnTo>
                    <a:lnTo>
                      <a:pt x="136874" y="101441"/>
                    </a:lnTo>
                    <a:lnTo>
                      <a:pt x="136874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>
                <a:extLst>
                  <a:ext uri="{FF2B5EF4-FFF2-40B4-BE49-F238E27FC236}">
                    <a16:creationId xmlns:a16="http://schemas.microsoft.com/office/drawing/2014/main" id="{6437B2A1-F7D0-865A-F3B1-762B013AADA2}"/>
                  </a:ext>
                </a:extLst>
              </p:cNvPr>
              <p:cNvSpPr/>
              <p:nvPr/>
            </p:nvSpPr>
            <p:spPr>
              <a:xfrm>
                <a:off x="8441850" y="5559814"/>
                <a:ext cx="17811" cy="803243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803243" extrusionOk="0">
                    <a:moveTo>
                      <a:pt x="15812" y="2381"/>
                    </a:moveTo>
                    <a:cubicBezTo>
                      <a:pt x="10763" y="9525"/>
                      <a:pt x="5429" y="16478"/>
                      <a:pt x="0" y="23432"/>
                    </a:cubicBezTo>
                    <a:lnTo>
                      <a:pt x="0" y="803243"/>
                    </a:lnTo>
                    <a:lnTo>
                      <a:pt x="17812" y="803243"/>
                    </a:lnTo>
                    <a:lnTo>
                      <a:pt x="17812" y="0"/>
                    </a:lnTo>
                    <a:cubicBezTo>
                      <a:pt x="17145" y="762"/>
                      <a:pt x="16478" y="1619"/>
                      <a:pt x="15812" y="2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>
                <a:extLst>
                  <a:ext uri="{FF2B5EF4-FFF2-40B4-BE49-F238E27FC236}">
                    <a16:creationId xmlns:a16="http://schemas.microsoft.com/office/drawing/2014/main" id="{23894D63-4E76-5DFC-25EF-7E2C48CAB6C2}"/>
                  </a:ext>
                </a:extLst>
              </p:cNvPr>
              <p:cNvSpPr/>
              <p:nvPr/>
            </p:nvSpPr>
            <p:spPr>
              <a:xfrm>
                <a:off x="8644257" y="5572197"/>
                <a:ext cx="17811" cy="782669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782669" extrusionOk="0">
                    <a:moveTo>
                      <a:pt x="0" y="0"/>
                    </a:moveTo>
                    <a:lnTo>
                      <a:pt x="0" y="782669"/>
                    </a:lnTo>
                    <a:lnTo>
                      <a:pt x="17812" y="782669"/>
                    </a:lnTo>
                    <a:lnTo>
                      <a:pt x="17812" y="27718"/>
                    </a:lnTo>
                    <a:cubicBezTo>
                      <a:pt x="11716" y="18574"/>
                      <a:pt x="5810" y="93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1">
                <a:extLst>
                  <a:ext uri="{FF2B5EF4-FFF2-40B4-BE49-F238E27FC236}">
                    <a16:creationId xmlns:a16="http://schemas.microsoft.com/office/drawing/2014/main" id="{CDB8D9CC-3B4E-75E8-A593-E2D754F856AA}"/>
                  </a:ext>
                </a:extLst>
              </p:cNvPr>
              <p:cNvSpPr/>
              <p:nvPr/>
            </p:nvSpPr>
            <p:spPr>
              <a:xfrm>
                <a:off x="8326693" y="5969009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3"/>
                    </a:lnTo>
                    <a:lnTo>
                      <a:pt x="0" y="123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1">
                <a:extLst>
                  <a:ext uri="{FF2B5EF4-FFF2-40B4-BE49-F238E27FC236}">
                    <a16:creationId xmlns:a16="http://schemas.microsoft.com/office/drawing/2014/main" id="{FE325928-CBA9-CCC1-CF0E-35E9F740109B}"/>
                  </a:ext>
                </a:extLst>
              </p:cNvPr>
              <p:cNvSpPr/>
              <p:nvPr/>
            </p:nvSpPr>
            <p:spPr>
              <a:xfrm>
                <a:off x="8330884" y="6146555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2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1">
                <a:extLst>
                  <a:ext uri="{FF2B5EF4-FFF2-40B4-BE49-F238E27FC236}">
                    <a16:creationId xmlns:a16="http://schemas.microsoft.com/office/drawing/2014/main" id="{25D27213-FB8C-D589-DB98-B554DFEE0A05}"/>
                  </a:ext>
                </a:extLst>
              </p:cNvPr>
              <p:cNvSpPr/>
              <p:nvPr/>
            </p:nvSpPr>
            <p:spPr>
              <a:xfrm>
                <a:off x="9433784" y="5778985"/>
                <a:ext cx="289179" cy="607218"/>
              </a:xfrm>
              <a:custGeom>
                <a:avLst/>
                <a:gdLst/>
                <a:ahLst/>
                <a:cxnLst/>
                <a:rect l="l" t="t" r="r" b="b"/>
                <a:pathLst>
                  <a:path w="289179" h="607218" extrusionOk="0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607219"/>
                    </a:lnTo>
                    <a:lnTo>
                      <a:pt x="0" y="6072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1">
                <a:extLst>
                  <a:ext uri="{FF2B5EF4-FFF2-40B4-BE49-F238E27FC236}">
                    <a16:creationId xmlns:a16="http://schemas.microsoft.com/office/drawing/2014/main" id="{2BAA06E3-8050-97F0-6707-83F5F091F97E}"/>
                  </a:ext>
                </a:extLst>
              </p:cNvPr>
              <p:cNvSpPr/>
              <p:nvPr/>
            </p:nvSpPr>
            <p:spPr>
              <a:xfrm>
                <a:off x="9396541" y="5892523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7"/>
                    </a:lnTo>
                    <a:lnTo>
                      <a:pt x="0" y="371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>
                <a:extLst>
                  <a:ext uri="{FF2B5EF4-FFF2-40B4-BE49-F238E27FC236}">
                    <a16:creationId xmlns:a16="http://schemas.microsoft.com/office/drawing/2014/main" id="{85D9D0EF-FD90-42E9-EBB9-4F5EAF9EB4ED}"/>
                  </a:ext>
                </a:extLst>
              </p:cNvPr>
              <p:cNvSpPr/>
              <p:nvPr/>
            </p:nvSpPr>
            <p:spPr>
              <a:xfrm>
                <a:off x="9479218" y="5973104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8"/>
                    </a:lnTo>
                    <a:lnTo>
                      <a:pt x="0" y="37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>
                <a:extLst>
                  <a:ext uri="{FF2B5EF4-FFF2-40B4-BE49-F238E27FC236}">
                    <a16:creationId xmlns:a16="http://schemas.microsoft.com/office/drawing/2014/main" id="{F4038D2C-D678-9DDE-9EDA-C1A4F0C1E310}"/>
                  </a:ext>
                </a:extLst>
              </p:cNvPr>
              <p:cNvSpPr/>
              <p:nvPr/>
            </p:nvSpPr>
            <p:spPr>
              <a:xfrm>
                <a:off x="9384159" y="5233488"/>
                <a:ext cx="78486" cy="376142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376142" extrusionOk="0">
                    <a:moveTo>
                      <a:pt x="0" y="0"/>
                    </a:moveTo>
                    <a:lnTo>
                      <a:pt x="78486" y="0"/>
                    </a:lnTo>
                    <a:lnTo>
                      <a:pt x="78486" y="376142"/>
                    </a:lnTo>
                    <a:lnTo>
                      <a:pt x="0" y="376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>
                <a:extLst>
                  <a:ext uri="{FF2B5EF4-FFF2-40B4-BE49-F238E27FC236}">
                    <a16:creationId xmlns:a16="http://schemas.microsoft.com/office/drawing/2014/main" id="{28CBACCE-78BD-7576-2E11-0C2B0E512FEC}"/>
                  </a:ext>
                </a:extLst>
              </p:cNvPr>
              <p:cNvSpPr/>
              <p:nvPr/>
            </p:nvSpPr>
            <p:spPr>
              <a:xfrm>
                <a:off x="8648703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7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1">
                <a:extLst>
                  <a:ext uri="{FF2B5EF4-FFF2-40B4-BE49-F238E27FC236}">
                    <a16:creationId xmlns:a16="http://schemas.microsoft.com/office/drawing/2014/main" id="{A385C02C-9D18-E83B-0A7C-9AB8810E9EF7}"/>
                  </a:ext>
                </a:extLst>
              </p:cNvPr>
              <p:cNvSpPr/>
              <p:nvPr/>
            </p:nvSpPr>
            <p:spPr>
              <a:xfrm>
                <a:off x="8734618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1">
                <a:extLst>
                  <a:ext uri="{FF2B5EF4-FFF2-40B4-BE49-F238E27FC236}">
                    <a16:creationId xmlns:a16="http://schemas.microsoft.com/office/drawing/2014/main" id="{288C7171-4F0A-7DEC-4179-909BF920A1D9}"/>
                  </a:ext>
                </a:extLst>
              </p:cNvPr>
              <p:cNvSpPr/>
              <p:nvPr/>
            </p:nvSpPr>
            <p:spPr>
              <a:xfrm>
                <a:off x="8815581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1">
                <a:extLst>
                  <a:ext uri="{FF2B5EF4-FFF2-40B4-BE49-F238E27FC236}">
                    <a16:creationId xmlns:a16="http://schemas.microsoft.com/office/drawing/2014/main" id="{9DE51BED-9CBE-D5E5-CFC6-CCA4F52E14F1}"/>
                  </a:ext>
                </a:extLst>
              </p:cNvPr>
              <p:cNvSpPr/>
              <p:nvPr/>
            </p:nvSpPr>
            <p:spPr>
              <a:xfrm>
                <a:off x="9149337" y="5343280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2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1">
                <a:extLst>
                  <a:ext uri="{FF2B5EF4-FFF2-40B4-BE49-F238E27FC236}">
                    <a16:creationId xmlns:a16="http://schemas.microsoft.com/office/drawing/2014/main" id="{FDA7EBE9-7BF9-8DDE-5D33-2BBA66E3597D}"/>
                  </a:ext>
                </a:extLst>
              </p:cNvPr>
              <p:cNvSpPr/>
              <p:nvPr/>
            </p:nvSpPr>
            <p:spPr>
              <a:xfrm>
                <a:off x="9197343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2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>
                <a:extLst>
                  <a:ext uri="{FF2B5EF4-FFF2-40B4-BE49-F238E27FC236}">
                    <a16:creationId xmlns:a16="http://schemas.microsoft.com/office/drawing/2014/main" id="{3B713ACE-39C7-8382-2092-DAA46AE9F06F}"/>
                  </a:ext>
                </a:extLst>
              </p:cNvPr>
              <p:cNvSpPr/>
              <p:nvPr/>
            </p:nvSpPr>
            <p:spPr>
              <a:xfrm>
                <a:off x="9247920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>
                <a:extLst>
                  <a:ext uri="{FF2B5EF4-FFF2-40B4-BE49-F238E27FC236}">
                    <a16:creationId xmlns:a16="http://schemas.microsoft.com/office/drawing/2014/main" id="{EBB3AE4F-C71D-1175-2E86-03C934641DF4}"/>
                  </a:ext>
                </a:extLst>
              </p:cNvPr>
              <p:cNvSpPr/>
              <p:nvPr/>
            </p:nvSpPr>
            <p:spPr>
              <a:xfrm>
                <a:off x="9120793" y="5940338"/>
                <a:ext cx="207073" cy="445865"/>
              </a:xfrm>
              <a:custGeom>
                <a:avLst/>
                <a:gdLst/>
                <a:ahLst/>
                <a:cxnLst/>
                <a:rect l="l" t="t" r="r" b="b"/>
                <a:pathLst>
                  <a:path w="207073" h="445865" extrusionOk="0">
                    <a:moveTo>
                      <a:pt x="0" y="0"/>
                    </a:moveTo>
                    <a:lnTo>
                      <a:pt x="207073" y="0"/>
                    </a:lnTo>
                    <a:lnTo>
                      <a:pt x="207073" y="445865"/>
                    </a:lnTo>
                    <a:lnTo>
                      <a:pt x="0" y="4458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>
                <a:extLst>
                  <a:ext uri="{FF2B5EF4-FFF2-40B4-BE49-F238E27FC236}">
                    <a16:creationId xmlns:a16="http://schemas.microsoft.com/office/drawing/2014/main" id="{E7856512-C692-6439-155C-8048BA3D3994}"/>
                  </a:ext>
                </a:extLst>
              </p:cNvPr>
              <p:cNvSpPr/>
              <p:nvPr/>
            </p:nvSpPr>
            <p:spPr>
              <a:xfrm>
                <a:off x="9163846" y="5947958"/>
                <a:ext cx="9525" cy="43824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38245" extrusionOk="0">
                    <a:moveTo>
                      <a:pt x="0" y="0"/>
                    </a:moveTo>
                    <a:lnTo>
                      <a:pt x="0" y="438245"/>
                    </a:lnTo>
                  </a:path>
                </a:pathLst>
              </a:custGeom>
              <a:noFill/>
              <a:ln w="105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1">
                <a:extLst>
                  <a:ext uri="{FF2B5EF4-FFF2-40B4-BE49-F238E27FC236}">
                    <a16:creationId xmlns:a16="http://schemas.microsoft.com/office/drawing/2014/main" id="{7AE6DD28-52B1-C5D9-272D-5E66BA6E669C}"/>
                  </a:ext>
                </a:extLst>
              </p:cNvPr>
              <p:cNvSpPr/>
              <p:nvPr/>
            </p:nvSpPr>
            <p:spPr>
              <a:xfrm>
                <a:off x="9126698" y="6139411"/>
                <a:ext cx="16478" cy="181451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1451" extrusionOk="0">
                    <a:moveTo>
                      <a:pt x="0" y="0"/>
                    </a:moveTo>
                    <a:lnTo>
                      <a:pt x="16478" y="0"/>
                    </a:lnTo>
                    <a:lnTo>
                      <a:pt x="16478" y="181451"/>
                    </a:lnTo>
                    <a:lnTo>
                      <a:pt x="0" y="181451"/>
                    </a:lnTo>
                  </a:path>
                </a:pathLst>
              </a:custGeom>
              <a:noFill/>
              <a:ln w="105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31">
              <a:extLst>
                <a:ext uri="{FF2B5EF4-FFF2-40B4-BE49-F238E27FC236}">
                  <a16:creationId xmlns:a16="http://schemas.microsoft.com/office/drawing/2014/main" id="{DB42D8A1-5B8F-49A9-1B46-8D00E026B380}"/>
                </a:ext>
              </a:extLst>
            </p:cNvPr>
            <p:cNvGrpSpPr/>
            <p:nvPr/>
          </p:nvGrpSpPr>
          <p:grpSpPr>
            <a:xfrm flipH="1">
              <a:off x="6252964" y="4900111"/>
              <a:ext cx="300217" cy="243403"/>
              <a:chOff x="6032011" y="1083078"/>
              <a:chExt cx="348805" cy="282796"/>
            </a:xfrm>
          </p:grpSpPr>
          <p:sp>
            <p:nvSpPr>
              <p:cNvPr id="399" name="Google Shape;399;p31">
                <a:extLst>
                  <a:ext uri="{FF2B5EF4-FFF2-40B4-BE49-F238E27FC236}">
                    <a16:creationId xmlns:a16="http://schemas.microsoft.com/office/drawing/2014/main" id="{60650D2F-1AA4-1CA2-9B79-68E29F02DF48}"/>
                  </a:ext>
                </a:extLst>
              </p:cNvPr>
              <p:cNvSpPr/>
              <p:nvPr/>
            </p:nvSpPr>
            <p:spPr>
              <a:xfrm>
                <a:off x="6159646" y="1083078"/>
                <a:ext cx="46862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196215" extrusionOk="0">
                    <a:moveTo>
                      <a:pt x="0" y="0"/>
                    </a:moveTo>
                    <a:lnTo>
                      <a:pt x="46863" y="0"/>
                    </a:lnTo>
                    <a:lnTo>
                      <a:pt x="46863" y="196215"/>
                    </a:lnTo>
                    <a:lnTo>
                      <a:pt x="0" y="196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1">
                <a:extLst>
                  <a:ext uri="{FF2B5EF4-FFF2-40B4-BE49-F238E27FC236}">
                    <a16:creationId xmlns:a16="http://schemas.microsoft.com/office/drawing/2014/main" id="{98DF834E-D6CE-9C47-C542-65BFD0E6CE0A}"/>
                  </a:ext>
                </a:extLst>
              </p:cNvPr>
              <p:cNvSpPr/>
              <p:nvPr/>
            </p:nvSpPr>
            <p:spPr>
              <a:xfrm>
                <a:off x="6032011" y="1216713"/>
                <a:ext cx="348805" cy="149161"/>
              </a:xfrm>
              <a:custGeom>
                <a:avLst/>
                <a:gdLst/>
                <a:ahLst/>
                <a:cxnLst/>
                <a:rect l="l" t="t" r="r" b="b"/>
                <a:pathLst>
                  <a:path w="348805" h="149161" extrusionOk="0">
                    <a:moveTo>
                      <a:pt x="348806" y="149162"/>
                    </a:moveTo>
                    <a:cubicBezTo>
                      <a:pt x="335471" y="64675"/>
                      <a:pt x="262604" y="0"/>
                      <a:pt x="174403" y="0"/>
                    </a:cubicBezTo>
                    <a:cubicBezTo>
                      <a:pt x="86201" y="0"/>
                      <a:pt x="13335" y="64675"/>
                      <a:pt x="0" y="149162"/>
                    </a:cubicBezTo>
                    <a:lnTo>
                      <a:pt x="348806" y="149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31">
            <a:extLst>
              <a:ext uri="{FF2B5EF4-FFF2-40B4-BE49-F238E27FC236}">
                <a16:creationId xmlns:a16="http://schemas.microsoft.com/office/drawing/2014/main" id="{82DBB5C2-C620-C46C-8A3F-59D5FEDEA047}"/>
              </a:ext>
            </a:extLst>
          </p:cNvPr>
          <p:cNvGrpSpPr/>
          <p:nvPr/>
        </p:nvGrpSpPr>
        <p:grpSpPr>
          <a:xfrm>
            <a:off x="7017897" y="2871119"/>
            <a:ext cx="1317905" cy="445441"/>
            <a:chOff x="3762687" y="787181"/>
            <a:chExt cx="1573054" cy="531743"/>
          </a:xfrm>
        </p:grpSpPr>
        <p:sp>
          <p:nvSpPr>
            <p:cNvPr id="412" name="Google Shape;412;p31">
              <a:extLst>
                <a:ext uri="{FF2B5EF4-FFF2-40B4-BE49-F238E27FC236}">
                  <a16:creationId xmlns:a16="http://schemas.microsoft.com/office/drawing/2014/main" id="{122579B6-6726-1EE5-0B69-1EADA203D292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>
              <a:extLst>
                <a:ext uri="{FF2B5EF4-FFF2-40B4-BE49-F238E27FC236}">
                  <a16:creationId xmlns:a16="http://schemas.microsoft.com/office/drawing/2014/main" id="{C828F09C-4234-C6AA-2F18-4334F8B52C7F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1">
            <a:extLst>
              <a:ext uri="{FF2B5EF4-FFF2-40B4-BE49-F238E27FC236}">
                <a16:creationId xmlns:a16="http://schemas.microsoft.com/office/drawing/2014/main" id="{9705ABCE-2CF9-B77A-C546-2A2610B81B96}"/>
              </a:ext>
            </a:extLst>
          </p:cNvPr>
          <p:cNvSpPr/>
          <p:nvPr/>
        </p:nvSpPr>
        <p:spPr>
          <a:xfrm>
            <a:off x="6429979" y="4048260"/>
            <a:ext cx="561564" cy="181569"/>
          </a:xfrm>
          <a:custGeom>
            <a:avLst/>
            <a:gdLst/>
            <a:ahLst/>
            <a:cxnLst/>
            <a:rect l="l" t="t" r="r" b="b"/>
            <a:pathLst>
              <a:path w="877443" h="283702" extrusionOk="0">
                <a:moveTo>
                  <a:pt x="877348" y="283702"/>
                </a:moveTo>
                <a:cubicBezTo>
                  <a:pt x="876205" y="281035"/>
                  <a:pt x="875157" y="277701"/>
                  <a:pt x="874204" y="273320"/>
                </a:cubicBezTo>
                <a:cubicBezTo>
                  <a:pt x="866489" y="239697"/>
                  <a:pt x="840867" y="210741"/>
                  <a:pt x="808387" y="199025"/>
                </a:cubicBezTo>
                <a:cubicBezTo>
                  <a:pt x="775907" y="187309"/>
                  <a:pt x="720090" y="182832"/>
                  <a:pt x="692753" y="203883"/>
                </a:cubicBezTo>
                <a:cubicBezTo>
                  <a:pt x="693992" y="105585"/>
                  <a:pt x="613029" y="13097"/>
                  <a:pt x="515493" y="1286"/>
                </a:cubicBezTo>
                <a:cubicBezTo>
                  <a:pt x="417957" y="-10525"/>
                  <a:pt x="312420" y="60436"/>
                  <a:pt x="290322" y="156258"/>
                </a:cubicBezTo>
                <a:cubicBezTo>
                  <a:pt x="240125" y="144732"/>
                  <a:pt x="166497" y="182451"/>
                  <a:pt x="161449" y="233696"/>
                </a:cubicBezTo>
                <a:cubicBezTo>
                  <a:pt x="137350" y="203978"/>
                  <a:pt x="89059" y="205407"/>
                  <a:pt x="57055" y="226362"/>
                </a:cubicBezTo>
                <a:cubicBezTo>
                  <a:pt x="32290" y="242554"/>
                  <a:pt x="15050" y="260747"/>
                  <a:pt x="0" y="283702"/>
                </a:cubicBezTo>
                <a:lnTo>
                  <a:pt x="877443" y="2837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31">
            <a:extLst>
              <a:ext uri="{FF2B5EF4-FFF2-40B4-BE49-F238E27FC236}">
                <a16:creationId xmlns:a16="http://schemas.microsoft.com/office/drawing/2014/main" id="{2DE85604-216F-07AE-0C97-ADADEA9FD2DB}"/>
              </a:ext>
            </a:extLst>
          </p:cNvPr>
          <p:cNvGrpSpPr/>
          <p:nvPr/>
        </p:nvGrpSpPr>
        <p:grpSpPr>
          <a:xfrm>
            <a:off x="7519074" y="2170873"/>
            <a:ext cx="629218" cy="801747"/>
            <a:chOff x="5306676" y="1427298"/>
            <a:chExt cx="629218" cy="801747"/>
          </a:xfrm>
        </p:grpSpPr>
        <p:grpSp>
          <p:nvGrpSpPr>
            <p:cNvPr id="416" name="Google Shape;416;p31">
              <a:extLst>
                <a:ext uri="{FF2B5EF4-FFF2-40B4-BE49-F238E27FC236}">
                  <a16:creationId xmlns:a16="http://schemas.microsoft.com/office/drawing/2014/main" id="{060A057A-B395-6822-F868-6C26AC6E8106}"/>
                </a:ext>
              </a:extLst>
            </p:cNvPr>
            <p:cNvGrpSpPr/>
            <p:nvPr/>
          </p:nvGrpSpPr>
          <p:grpSpPr>
            <a:xfrm flipH="1">
              <a:off x="5306676" y="1427298"/>
              <a:ext cx="629218" cy="801747"/>
              <a:chOff x="5307255" y="1427298"/>
              <a:chExt cx="629218" cy="801747"/>
            </a:xfrm>
          </p:grpSpPr>
          <p:sp>
            <p:nvSpPr>
              <p:cNvPr id="417" name="Google Shape;417;p31">
                <a:extLst>
                  <a:ext uri="{FF2B5EF4-FFF2-40B4-BE49-F238E27FC236}">
                    <a16:creationId xmlns:a16="http://schemas.microsoft.com/office/drawing/2014/main" id="{13095465-8388-4CCE-E0D6-0EACDB0EBDC9}"/>
                  </a:ext>
                </a:extLst>
              </p:cNvPr>
              <p:cNvSpPr/>
              <p:nvPr/>
            </p:nvSpPr>
            <p:spPr>
              <a:xfrm>
                <a:off x="5307255" y="1427298"/>
                <a:ext cx="629218" cy="629218"/>
              </a:xfrm>
              <a:custGeom>
                <a:avLst/>
                <a:gdLst/>
                <a:ahLst/>
                <a:cxnLst/>
                <a:rect l="l" t="t" r="r" b="b"/>
                <a:pathLst>
                  <a:path w="526542" h="526542" extrusionOk="0">
                    <a:moveTo>
                      <a:pt x="526542" y="263271"/>
                    </a:moveTo>
                    <a:cubicBezTo>
                      <a:pt x="526542" y="408672"/>
                      <a:pt x="408672" y="526542"/>
                      <a:pt x="263271" y="526542"/>
                    </a:cubicBezTo>
                    <a:cubicBezTo>
                      <a:pt x="117870" y="526542"/>
                      <a:pt x="0" y="408672"/>
                      <a:pt x="0" y="263271"/>
                    </a:cubicBezTo>
                    <a:cubicBezTo>
                      <a:pt x="0" y="117870"/>
                      <a:pt x="117870" y="0"/>
                      <a:pt x="263271" y="0"/>
                    </a:cubicBezTo>
                    <a:cubicBezTo>
                      <a:pt x="408671" y="0"/>
                      <a:pt x="526542" y="117870"/>
                      <a:pt x="526542" y="2632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1">
                <a:extLst>
                  <a:ext uri="{FF2B5EF4-FFF2-40B4-BE49-F238E27FC236}">
                    <a16:creationId xmlns:a16="http://schemas.microsoft.com/office/drawing/2014/main" id="{F74E2E84-A23D-1613-0918-A0734CF29CCF}"/>
                  </a:ext>
                </a:extLst>
              </p:cNvPr>
              <p:cNvSpPr/>
              <p:nvPr/>
            </p:nvSpPr>
            <p:spPr>
              <a:xfrm>
                <a:off x="5640947" y="1944772"/>
                <a:ext cx="179041" cy="284273"/>
              </a:xfrm>
              <a:custGeom>
                <a:avLst/>
                <a:gdLst/>
                <a:ahLst/>
                <a:cxnLst/>
                <a:rect l="l" t="t" r="r" b="b"/>
                <a:pathLst>
                  <a:path w="149825" h="237885" extrusionOk="0">
                    <a:moveTo>
                      <a:pt x="56293" y="27908"/>
                    </a:moveTo>
                    <a:cubicBezTo>
                      <a:pt x="77343" y="90202"/>
                      <a:pt x="67723" y="162115"/>
                      <a:pt x="30956" y="216694"/>
                    </a:cubicBezTo>
                    <a:cubicBezTo>
                      <a:pt x="23622" y="227552"/>
                      <a:pt x="13049" y="238792"/>
                      <a:pt x="0" y="237744"/>
                    </a:cubicBezTo>
                    <a:cubicBezTo>
                      <a:pt x="23527" y="238887"/>
                      <a:pt x="42291" y="233172"/>
                      <a:pt x="60293" y="218027"/>
                    </a:cubicBezTo>
                    <a:cubicBezTo>
                      <a:pt x="113157" y="173831"/>
                      <a:pt x="146304" y="106966"/>
                      <a:pt x="149638" y="38195"/>
                    </a:cubicBezTo>
                    <a:cubicBezTo>
                      <a:pt x="150304" y="24955"/>
                      <a:pt x="149542" y="10668"/>
                      <a:pt x="141541" y="0"/>
                    </a:cubicBezTo>
                    <a:cubicBezTo>
                      <a:pt x="101822" y="11525"/>
                      <a:pt x="95631" y="15526"/>
                      <a:pt x="56197" y="27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31">
              <a:extLst>
                <a:ext uri="{FF2B5EF4-FFF2-40B4-BE49-F238E27FC236}">
                  <a16:creationId xmlns:a16="http://schemas.microsoft.com/office/drawing/2014/main" id="{8C8B073A-DE8C-B878-F625-0EE15FFA25D1}"/>
                </a:ext>
              </a:extLst>
            </p:cNvPr>
            <p:cNvGrpSpPr/>
            <p:nvPr/>
          </p:nvGrpSpPr>
          <p:grpSpPr>
            <a:xfrm>
              <a:off x="5432102" y="1545812"/>
              <a:ext cx="377218" cy="358780"/>
              <a:chOff x="5432102" y="1545812"/>
              <a:chExt cx="377218" cy="358780"/>
            </a:xfrm>
          </p:grpSpPr>
          <p:sp>
            <p:nvSpPr>
              <p:cNvPr id="420" name="Google Shape;420;p31">
                <a:extLst>
                  <a:ext uri="{FF2B5EF4-FFF2-40B4-BE49-F238E27FC236}">
                    <a16:creationId xmlns:a16="http://schemas.microsoft.com/office/drawing/2014/main" id="{9F4D40ED-EFE3-821C-881B-2EFC6771DBD7}"/>
                  </a:ext>
                </a:extLst>
              </p:cNvPr>
              <p:cNvSpPr/>
              <p:nvPr/>
            </p:nvSpPr>
            <p:spPr>
              <a:xfrm>
                <a:off x="5517676" y="1545812"/>
                <a:ext cx="188606" cy="156735"/>
              </a:xfrm>
              <a:custGeom>
                <a:avLst/>
                <a:gdLst/>
                <a:ahLst/>
                <a:cxnLst/>
                <a:rect l="l" t="t" r="r" b="b"/>
                <a:pathLst>
                  <a:path w="157829" h="131159" extrusionOk="0">
                    <a:moveTo>
                      <a:pt x="107632" y="12287"/>
                    </a:moveTo>
                    <a:cubicBezTo>
                      <a:pt x="103251" y="4667"/>
                      <a:pt x="95059" y="0"/>
                      <a:pt x="86296" y="0"/>
                    </a:cubicBezTo>
                    <a:cubicBezTo>
                      <a:pt x="77533" y="0"/>
                      <a:pt x="69342" y="4667"/>
                      <a:pt x="64960" y="12287"/>
                    </a:cubicBezTo>
                    <a:lnTo>
                      <a:pt x="0" y="124777"/>
                    </a:lnTo>
                    <a:lnTo>
                      <a:pt x="56864" y="124777"/>
                    </a:lnTo>
                    <a:lnTo>
                      <a:pt x="86201" y="73914"/>
                    </a:lnTo>
                    <a:lnTo>
                      <a:pt x="116776" y="131159"/>
                    </a:lnTo>
                    <a:lnTo>
                      <a:pt x="157829" y="99536"/>
                    </a:lnTo>
                    <a:lnTo>
                      <a:pt x="107537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1">
                <a:extLst>
                  <a:ext uri="{FF2B5EF4-FFF2-40B4-BE49-F238E27FC236}">
                    <a16:creationId xmlns:a16="http://schemas.microsoft.com/office/drawing/2014/main" id="{5718BF9F-EA7C-2B75-35A6-B9EFD97341F1}"/>
                  </a:ext>
                </a:extLst>
              </p:cNvPr>
              <p:cNvSpPr/>
              <p:nvPr/>
            </p:nvSpPr>
            <p:spPr>
              <a:xfrm>
                <a:off x="5432102" y="1774634"/>
                <a:ext cx="144271" cy="105742"/>
              </a:xfrm>
              <a:custGeom>
                <a:avLst/>
                <a:gdLst/>
                <a:ahLst/>
                <a:cxnLst/>
                <a:rect l="l" t="t" r="r" b="b"/>
                <a:pathLst>
                  <a:path w="120729" h="88487" extrusionOk="0">
                    <a:moveTo>
                      <a:pt x="67294" y="39243"/>
                    </a:moveTo>
                    <a:lnTo>
                      <a:pt x="89964" y="0"/>
                    </a:lnTo>
                    <a:lnTo>
                      <a:pt x="33099" y="0"/>
                    </a:lnTo>
                    <a:lnTo>
                      <a:pt x="3286" y="51530"/>
                    </a:lnTo>
                    <a:cubicBezTo>
                      <a:pt x="-1095" y="59150"/>
                      <a:pt x="-1095" y="68580"/>
                      <a:pt x="3286" y="76200"/>
                    </a:cubicBezTo>
                    <a:cubicBezTo>
                      <a:pt x="7668" y="83820"/>
                      <a:pt x="15859" y="88487"/>
                      <a:pt x="24622" y="88487"/>
                    </a:cubicBezTo>
                    <a:lnTo>
                      <a:pt x="120729" y="88487"/>
                    </a:lnTo>
                    <a:lnTo>
                      <a:pt x="120729" y="39243"/>
                    </a:lnTo>
                    <a:lnTo>
                      <a:pt x="67294" y="392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1">
                <a:extLst>
                  <a:ext uri="{FF2B5EF4-FFF2-40B4-BE49-F238E27FC236}">
                    <a16:creationId xmlns:a16="http://schemas.microsoft.com/office/drawing/2014/main" id="{A1E92958-E16D-6AF7-46DE-E8F82FA56E67}"/>
                  </a:ext>
                </a:extLst>
              </p:cNvPr>
              <p:cNvSpPr/>
              <p:nvPr/>
            </p:nvSpPr>
            <p:spPr>
              <a:xfrm>
                <a:off x="5671196" y="1737558"/>
                <a:ext cx="138124" cy="142848"/>
              </a:xfrm>
              <a:custGeom>
                <a:avLst/>
                <a:gdLst/>
                <a:ahLst/>
                <a:cxnLst/>
                <a:rect l="l" t="t" r="r" b="b"/>
                <a:pathLst>
                  <a:path w="115585" h="119538" extrusionOk="0">
                    <a:moveTo>
                      <a:pt x="112300" y="82582"/>
                    </a:moveTo>
                    <a:lnTo>
                      <a:pt x="64579" y="0"/>
                    </a:lnTo>
                    <a:cubicBezTo>
                      <a:pt x="52292" y="11430"/>
                      <a:pt x="40481" y="23622"/>
                      <a:pt x="27337" y="34004"/>
                    </a:cubicBezTo>
                    <a:lnTo>
                      <a:pt x="48292" y="70294"/>
                    </a:lnTo>
                    <a:lnTo>
                      <a:pt x="0" y="70294"/>
                    </a:lnTo>
                    <a:lnTo>
                      <a:pt x="0" y="119539"/>
                    </a:lnTo>
                    <a:lnTo>
                      <a:pt x="90964" y="119539"/>
                    </a:lnTo>
                    <a:cubicBezTo>
                      <a:pt x="99727" y="119539"/>
                      <a:pt x="107918" y="114871"/>
                      <a:pt x="112300" y="107251"/>
                    </a:cubicBezTo>
                    <a:cubicBezTo>
                      <a:pt x="116681" y="99631"/>
                      <a:pt x="116681" y="90202"/>
                      <a:pt x="112300" y="825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1">
                <a:extLst>
                  <a:ext uri="{FF2B5EF4-FFF2-40B4-BE49-F238E27FC236}">
                    <a16:creationId xmlns:a16="http://schemas.microsoft.com/office/drawing/2014/main" id="{24ABAEAA-C4E1-3DB4-6C55-03F4868EC8D3}"/>
                  </a:ext>
                </a:extLst>
              </p:cNvPr>
              <p:cNvSpPr/>
              <p:nvPr/>
            </p:nvSpPr>
            <p:spPr>
              <a:xfrm>
                <a:off x="5505166" y="1665113"/>
                <a:ext cx="91968" cy="95384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9819" extrusionOk="0">
                    <a:moveTo>
                      <a:pt x="15716" y="79820"/>
                    </a:moveTo>
                    <a:lnTo>
                      <a:pt x="7811" y="39910"/>
                    </a:lnTo>
                    <a:lnTo>
                      <a:pt x="0" y="0"/>
                    </a:lnTo>
                    <a:lnTo>
                      <a:pt x="38481" y="13145"/>
                    </a:lnTo>
                    <a:lnTo>
                      <a:pt x="76962" y="26289"/>
                    </a:lnTo>
                    <a:lnTo>
                      <a:pt x="46291" y="53054"/>
                    </a:lnTo>
                    <a:lnTo>
                      <a:pt x="15716" y="798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1">
                <a:extLst>
                  <a:ext uri="{FF2B5EF4-FFF2-40B4-BE49-F238E27FC236}">
                    <a16:creationId xmlns:a16="http://schemas.microsoft.com/office/drawing/2014/main" id="{AF1391BC-EA01-40D8-F9B1-085F64EC0686}"/>
                  </a:ext>
                </a:extLst>
              </p:cNvPr>
              <p:cNvSpPr/>
              <p:nvPr/>
            </p:nvSpPr>
            <p:spPr>
              <a:xfrm>
                <a:off x="5568280" y="1807388"/>
                <a:ext cx="84685" cy="97205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81343" extrusionOk="0">
                    <a:moveTo>
                      <a:pt x="70866" y="39910"/>
                    </a:moveTo>
                    <a:lnTo>
                      <a:pt x="35814" y="60579"/>
                    </a:lnTo>
                    <a:lnTo>
                      <a:pt x="857" y="81343"/>
                    </a:lnTo>
                    <a:lnTo>
                      <a:pt x="381" y="40672"/>
                    </a:lnTo>
                    <a:lnTo>
                      <a:pt x="0" y="0"/>
                    </a:lnTo>
                    <a:lnTo>
                      <a:pt x="35433" y="19907"/>
                    </a:lnTo>
                    <a:lnTo>
                      <a:pt x="70866" y="399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1">
                <a:extLst>
                  <a:ext uri="{FF2B5EF4-FFF2-40B4-BE49-F238E27FC236}">
                    <a16:creationId xmlns:a16="http://schemas.microsoft.com/office/drawing/2014/main" id="{902F3664-9CB7-4A45-98AF-0388F038B41A}"/>
                  </a:ext>
                </a:extLst>
              </p:cNvPr>
              <p:cNvSpPr/>
              <p:nvPr/>
            </p:nvSpPr>
            <p:spPr>
              <a:xfrm>
                <a:off x="5687685" y="1696502"/>
                <a:ext cx="87188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72961" h="81152" extrusionOk="0">
                    <a:moveTo>
                      <a:pt x="0" y="0"/>
                    </a:moveTo>
                    <a:lnTo>
                      <a:pt x="36481" y="17907"/>
                    </a:lnTo>
                    <a:lnTo>
                      <a:pt x="72962" y="35814"/>
                    </a:lnTo>
                    <a:lnTo>
                      <a:pt x="39243" y="58483"/>
                    </a:lnTo>
                    <a:lnTo>
                      <a:pt x="5429" y="81153"/>
                    </a:lnTo>
                    <a:lnTo>
                      <a:pt x="2762" y="40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64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414476A2-DBC1-20C2-EA4B-F930BF5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>
            <a:extLst>
              <a:ext uri="{FF2B5EF4-FFF2-40B4-BE49-F238E27FC236}">
                <a16:creationId xmlns:a16="http://schemas.microsoft.com/office/drawing/2014/main" id="{2D067267-3FAE-93A4-A94C-244C0F829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171" y="168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Trajnostnost</a:t>
            </a:r>
            <a:r>
              <a:rPr lang="en" dirty="0"/>
              <a:t> v </a:t>
            </a:r>
            <a:r>
              <a:rPr lang="en" dirty="0" err="1"/>
              <a:t>katalogu</a:t>
            </a:r>
            <a:r>
              <a:rPr lang="en" dirty="0"/>
              <a:t> </a:t>
            </a:r>
            <a:r>
              <a:rPr lang="en" dirty="0" err="1"/>
              <a:t>znanja</a:t>
            </a:r>
            <a:endParaRPr dirty="0"/>
          </a:p>
        </p:txBody>
      </p:sp>
      <p:sp>
        <p:nvSpPr>
          <p:cNvPr id="350" name="Google Shape;350;p31">
            <a:extLst>
              <a:ext uri="{FF2B5EF4-FFF2-40B4-BE49-F238E27FC236}">
                <a16:creationId xmlns:a16="http://schemas.microsoft.com/office/drawing/2014/main" id="{DFFB9055-3915-A268-A333-4FF8CA21446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-24070" y="680734"/>
            <a:ext cx="109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1" name="Google Shape;351;p31">
            <a:extLst>
              <a:ext uri="{FF2B5EF4-FFF2-40B4-BE49-F238E27FC236}">
                <a16:creationId xmlns:a16="http://schemas.microsoft.com/office/drawing/2014/main" id="{407A3C0E-9E84-AAA4-F962-2241C5B025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1422" y="581456"/>
            <a:ext cx="7232254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Izzivi</a:t>
            </a:r>
            <a:r>
              <a:rPr lang="en" dirty="0"/>
              <a:t> </a:t>
            </a:r>
            <a:r>
              <a:rPr lang="en" dirty="0" err="1"/>
              <a:t>sodobnega</a:t>
            </a:r>
            <a:r>
              <a:rPr lang="en" dirty="0"/>
              <a:t> </a:t>
            </a:r>
            <a:r>
              <a:rPr lang="en" dirty="0" err="1"/>
              <a:t>sveta</a:t>
            </a:r>
            <a:r>
              <a:rPr lang="en" dirty="0"/>
              <a:t>, </a:t>
            </a:r>
            <a:r>
              <a:rPr lang="en" dirty="0" err="1"/>
              <a:t>trajnostni</a:t>
            </a:r>
            <a:r>
              <a:rPr lang="en" dirty="0"/>
              <a:t> </a:t>
            </a:r>
            <a:r>
              <a:rPr lang="en" dirty="0" err="1"/>
              <a:t>razvoj</a:t>
            </a:r>
            <a:r>
              <a:rPr lang="en" dirty="0"/>
              <a:t> in </a:t>
            </a:r>
            <a:r>
              <a:rPr lang="en" dirty="0" err="1"/>
              <a:t>naravne</a:t>
            </a:r>
            <a:r>
              <a:rPr lang="en" dirty="0"/>
              <a:t> </a:t>
            </a:r>
            <a:r>
              <a:rPr lang="en" dirty="0" err="1"/>
              <a:t>nesreče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err="1"/>
              <a:t>Trajnostni</a:t>
            </a:r>
            <a:r>
              <a:rPr lang="en" sz="1600" b="0" dirty="0"/>
              <a:t> </a:t>
            </a:r>
            <a:r>
              <a:rPr lang="en" sz="1600" b="0" dirty="0" err="1"/>
              <a:t>razvoj</a:t>
            </a: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O: Spoznava značilnosti in pomen trajnostnega razvoja ter se zaveda nujnosti odgovornega ravnanja z okoljem in prostorom v zasebnem, javnem in poklicnem življenju.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O: Razume nujnosti odgovorne rabe naravnih virov.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i="1" dirty="0"/>
              <a:t>I: Raziskuje in primerja netrajnostne posege v prostor in okolje v Sloveniji in po svetu ter predlaga trajnostne rešitve.</a:t>
            </a:r>
            <a:endParaRPr lang="en" sz="14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/>
              <a:t>STANDARDI: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 err="1"/>
              <a:t>Opredeli</a:t>
            </a:r>
            <a:r>
              <a:rPr lang="en" sz="1400" i="1" dirty="0"/>
              <a:t> </a:t>
            </a:r>
            <a:r>
              <a:rPr lang="en" sz="1400" i="1" dirty="0" err="1"/>
              <a:t>značilnosti</a:t>
            </a:r>
            <a:r>
              <a:rPr lang="en" sz="1400" i="1" dirty="0"/>
              <a:t> </a:t>
            </a:r>
            <a:r>
              <a:rPr lang="en" sz="1400" i="1" dirty="0" err="1"/>
              <a:t>trajnostnega</a:t>
            </a:r>
            <a:r>
              <a:rPr lang="en" sz="1400" i="1" dirty="0"/>
              <a:t> </a:t>
            </a:r>
            <a:r>
              <a:rPr lang="en" sz="1400" i="1" dirty="0" err="1"/>
              <a:t>razvoja</a:t>
            </a:r>
            <a:r>
              <a:rPr lang="en" sz="140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dirty="0" err="1"/>
              <a:t>Izpostavi</a:t>
            </a:r>
            <a:r>
              <a:rPr lang="en" sz="1400" b="0" i="1" dirty="0"/>
              <a:t> </a:t>
            </a:r>
            <a:r>
              <a:rPr lang="en" sz="1400" b="0" i="1" dirty="0" err="1"/>
              <a:t>dva</a:t>
            </a:r>
            <a:r>
              <a:rPr lang="en" sz="1400" b="0" i="1" dirty="0"/>
              <a:t> </a:t>
            </a:r>
            <a:r>
              <a:rPr lang="en" sz="1400" b="0" i="1" dirty="0" err="1"/>
              <a:t>okoljska</a:t>
            </a:r>
            <a:r>
              <a:rPr lang="en" sz="1400" b="0" i="1" dirty="0"/>
              <a:t> </a:t>
            </a:r>
            <a:r>
              <a:rPr lang="en" sz="1400" b="0" i="1" dirty="0" err="1"/>
              <a:t>problema</a:t>
            </a:r>
            <a:r>
              <a:rPr lang="en" sz="1400" b="0" i="1" dirty="0"/>
              <a:t> v </a:t>
            </a:r>
            <a:r>
              <a:rPr lang="en" sz="1400" b="0" i="1" dirty="0" err="1"/>
              <a:t>domači</a:t>
            </a:r>
            <a:r>
              <a:rPr lang="en" sz="1400" b="0" i="1" dirty="0"/>
              <a:t> </a:t>
            </a:r>
            <a:r>
              <a:rPr lang="en" sz="1400" b="0" i="1" dirty="0" err="1"/>
              <a:t>pokrajini</a:t>
            </a:r>
            <a:r>
              <a:rPr lang="en" sz="1400" b="0" i="1" dirty="0"/>
              <a:t> </a:t>
            </a:r>
            <a:r>
              <a:rPr lang="en" sz="1400" b="0" i="1" dirty="0" err="1"/>
              <a:t>ali</a:t>
            </a:r>
            <a:r>
              <a:rPr lang="en" sz="1400" b="0" i="1" dirty="0"/>
              <a:t> </a:t>
            </a:r>
            <a:r>
              <a:rPr lang="en" sz="1400" b="0" i="1" dirty="0" err="1"/>
              <a:t>Sloveniji</a:t>
            </a:r>
            <a:r>
              <a:rPr lang="en" sz="1400" b="0" i="1" dirty="0"/>
              <a:t> in po </a:t>
            </a:r>
            <a:r>
              <a:rPr lang="en" sz="1400" b="0" i="1" dirty="0" err="1"/>
              <a:t>svetu</a:t>
            </a:r>
            <a:r>
              <a:rPr lang="en" sz="1400" b="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/>
              <a:t>S </a:t>
            </a:r>
            <a:r>
              <a:rPr lang="en" sz="1400" i="1" dirty="0" err="1"/>
              <a:t>primeri</a:t>
            </a:r>
            <a:r>
              <a:rPr lang="en" sz="1400" i="1" dirty="0"/>
              <a:t> </a:t>
            </a:r>
            <a:r>
              <a:rPr lang="en" sz="1400" i="1" dirty="0" err="1"/>
              <a:t>pojasni</a:t>
            </a:r>
            <a:r>
              <a:rPr lang="en" sz="1400" i="1" dirty="0"/>
              <a:t> </a:t>
            </a:r>
            <a:r>
              <a:rPr lang="en" sz="1400" i="1" dirty="0" err="1"/>
              <a:t>pomen</a:t>
            </a:r>
            <a:r>
              <a:rPr lang="en" sz="1400" i="1" dirty="0"/>
              <a:t> </a:t>
            </a:r>
            <a:r>
              <a:rPr lang="en" sz="1400" i="1" dirty="0" err="1"/>
              <a:t>odgovornega</a:t>
            </a:r>
            <a:r>
              <a:rPr lang="en" sz="1400" i="1" dirty="0"/>
              <a:t> </a:t>
            </a:r>
            <a:r>
              <a:rPr lang="en" sz="1400" i="1" dirty="0" err="1"/>
              <a:t>ravnanja</a:t>
            </a:r>
            <a:r>
              <a:rPr lang="en" sz="1400" i="1" dirty="0"/>
              <a:t> z </a:t>
            </a:r>
            <a:r>
              <a:rPr lang="en" sz="1400" i="1" dirty="0" err="1"/>
              <a:t>okoljem</a:t>
            </a:r>
            <a:r>
              <a:rPr lang="en" sz="1400" i="1" dirty="0"/>
              <a:t> in </a:t>
            </a:r>
            <a:r>
              <a:rPr lang="en" sz="1400" i="1" dirty="0" err="1"/>
              <a:t>prostorom</a:t>
            </a:r>
            <a:r>
              <a:rPr lang="en" sz="140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 err="1"/>
              <a:t>Opiše</a:t>
            </a:r>
            <a:r>
              <a:rPr lang="en" sz="1400" i="1" dirty="0"/>
              <a:t> in </a:t>
            </a:r>
            <a:r>
              <a:rPr lang="en" sz="1400" i="1" dirty="0" err="1"/>
              <a:t>ovrednoti</a:t>
            </a:r>
            <a:r>
              <a:rPr lang="en" sz="1400" i="1" dirty="0"/>
              <a:t> </a:t>
            </a:r>
            <a:r>
              <a:rPr lang="en" sz="1400" i="1" dirty="0" err="1"/>
              <a:t>rabo</a:t>
            </a:r>
            <a:r>
              <a:rPr lang="en" sz="1400" i="1" dirty="0"/>
              <a:t> </a:t>
            </a:r>
            <a:r>
              <a:rPr lang="en" sz="1400" i="1" dirty="0" err="1"/>
              <a:t>naravnih</a:t>
            </a:r>
            <a:r>
              <a:rPr lang="en" sz="1400" i="1" dirty="0"/>
              <a:t> </a:t>
            </a:r>
            <a:r>
              <a:rPr lang="en" sz="1400" i="1" dirty="0" err="1"/>
              <a:t>virov</a:t>
            </a:r>
            <a:r>
              <a:rPr lang="en" sz="140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dirty="0" err="1"/>
              <a:t>Opiše</a:t>
            </a:r>
            <a:r>
              <a:rPr lang="en" sz="1400" b="0" i="1" dirty="0"/>
              <a:t> </a:t>
            </a:r>
            <a:r>
              <a:rPr lang="en" sz="1400" b="0" i="1" dirty="0" err="1"/>
              <a:t>izbrane</a:t>
            </a:r>
            <a:r>
              <a:rPr lang="en" sz="1400" b="0" i="1" dirty="0"/>
              <a:t> </a:t>
            </a:r>
            <a:r>
              <a:rPr lang="en" sz="1400" b="0" i="1" dirty="0" err="1"/>
              <a:t>primere</a:t>
            </a:r>
            <a:r>
              <a:rPr lang="en" sz="1400" b="0" i="1" dirty="0"/>
              <a:t> </a:t>
            </a:r>
            <a:r>
              <a:rPr lang="en" sz="1400" b="0" i="1" dirty="0" err="1"/>
              <a:t>netrajnostnih</a:t>
            </a:r>
            <a:r>
              <a:rPr lang="en" sz="1400" b="0" i="1" dirty="0"/>
              <a:t> </a:t>
            </a:r>
            <a:r>
              <a:rPr lang="en" sz="1400" b="0" i="1" dirty="0" err="1"/>
              <a:t>posegov</a:t>
            </a:r>
            <a:r>
              <a:rPr lang="en" sz="1400" b="0" i="1" dirty="0"/>
              <a:t> v pro</a:t>
            </a:r>
            <a:r>
              <a:rPr lang="en-GB" sz="1400" b="0" i="1" dirty="0"/>
              <a:t>s</a:t>
            </a:r>
            <a:r>
              <a:rPr lang="en" sz="1400" b="0" i="1" dirty="0"/>
              <a:t>tor in </a:t>
            </a:r>
            <a:r>
              <a:rPr lang="en" sz="1400" b="0" i="1" dirty="0" err="1"/>
              <a:t>okolje</a:t>
            </a:r>
            <a:r>
              <a:rPr lang="en" sz="1400" b="0" i="1" dirty="0"/>
              <a:t> (</a:t>
            </a:r>
            <a:r>
              <a:rPr lang="en" sz="1400" b="0" i="1" dirty="0" err="1"/>
              <a:t>lokalnega</a:t>
            </a:r>
            <a:r>
              <a:rPr lang="en" sz="1400" b="0" i="1" dirty="0"/>
              <a:t>, </a:t>
            </a:r>
            <a:r>
              <a:rPr lang="en" sz="1400" b="0" i="1" dirty="0" err="1"/>
              <a:t>globalnega</a:t>
            </a:r>
            <a:r>
              <a:rPr lang="en" sz="1400" b="0" i="1" dirty="0"/>
              <a:t> in primer, </a:t>
            </a:r>
            <a:r>
              <a:rPr lang="en" sz="1400" b="0" i="1" dirty="0" err="1"/>
              <a:t>povezan</a:t>
            </a:r>
            <a:r>
              <a:rPr lang="en" sz="1400" b="0" i="1" dirty="0"/>
              <a:t> z </a:t>
            </a:r>
            <a:r>
              <a:rPr lang="en" sz="1400" b="0" i="1" dirty="0" err="1"/>
              <a:t>njegovo</a:t>
            </a:r>
            <a:r>
              <a:rPr lang="en" sz="1400" b="0" i="1" dirty="0"/>
              <a:t> </a:t>
            </a:r>
            <a:r>
              <a:rPr lang="en" sz="1400" b="0" i="1" dirty="0" err="1"/>
              <a:t>gospodarsko</a:t>
            </a:r>
            <a:r>
              <a:rPr lang="en" sz="1400" b="0" i="1" dirty="0"/>
              <a:t> </a:t>
            </a:r>
            <a:r>
              <a:rPr lang="en" sz="1400" b="0" i="1" dirty="0" err="1"/>
              <a:t>dejavnostjo</a:t>
            </a:r>
            <a:r>
              <a:rPr lang="en" sz="1400" b="0" i="1" dirty="0"/>
              <a:t>) </a:t>
            </a:r>
            <a:r>
              <a:rPr lang="en" sz="1400" b="0" i="1" dirty="0" err="1"/>
              <a:t>ter</a:t>
            </a:r>
            <a:r>
              <a:rPr lang="en" sz="1400" b="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dirty="0" err="1"/>
              <a:t>predlaga</a:t>
            </a:r>
            <a:r>
              <a:rPr lang="en" sz="1400" b="0" i="1" dirty="0"/>
              <a:t> </a:t>
            </a:r>
            <a:r>
              <a:rPr lang="en" sz="1400" b="0" i="1" dirty="0" err="1"/>
              <a:t>trajnostne</a:t>
            </a:r>
            <a:r>
              <a:rPr lang="en" sz="1400" b="0" i="1" dirty="0"/>
              <a:t> </a:t>
            </a:r>
            <a:r>
              <a:rPr lang="en" sz="1400" b="0" i="1" dirty="0" err="1"/>
              <a:t>rešitve</a:t>
            </a:r>
            <a:r>
              <a:rPr lang="en" sz="1400" b="0" i="1" dirty="0"/>
              <a:t>.</a:t>
            </a:r>
          </a:p>
        </p:txBody>
      </p:sp>
      <p:grpSp>
        <p:nvGrpSpPr>
          <p:cNvPr id="358" name="Google Shape;358;p31">
            <a:extLst>
              <a:ext uri="{FF2B5EF4-FFF2-40B4-BE49-F238E27FC236}">
                <a16:creationId xmlns:a16="http://schemas.microsoft.com/office/drawing/2014/main" id="{BD6D506D-8232-6A32-3919-6F42C19A3103}"/>
              </a:ext>
            </a:extLst>
          </p:cNvPr>
          <p:cNvGrpSpPr/>
          <p:nvPr/>
        </p:nvGrpSpPr>
        <p:grpSpPr>
          <a:xfrm>
            <a:off x="6252964" y="2338115"/>
            <a:ext cx="2957864" cy="2841340"/>
            <a:chOff x="6252964" y="2338115"/>
            <a:chExt cx="2957864" cy="2841340"/>
          </a:xfrm>
        </p:grpSpPr>
        <p:sp>
          <p:nvSpPr>
            <p:cNvPr id="359" name="Google Shape;359;p31">
              <a:extLst>
                <a:ext uri="{FF2B5EF4-FFF2-40B4-BE49-F238E27FC236}">
                  <a16:creationId xmlns:a16="http://schemas.microsoft.com/office/drawing/2014/main" id="{AE1B9DAF-08DB-EE9E-57D5-7E4F80C17FAC}"/>
                </a:ext>
              </a:extLst>
            </p:cNvPr>
            <p:cNvSpPr/>
            <p:nvPr/>
          </p:nvSpPr>
          <p:spPr>
            <a:xfrm flipH="1">
              <a:off x="6456524" y="4312845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31">
              <a:extLst>
                <a:ext uri="{FF2B5EF4-FFF2-40B4-BE49-F238E27FC236}">
                  <a16:creationId xmlns:a16="http://schemas.microsoft.com/office/drawing/2014/main" id="{80BFB177-3C75-143A-2F07-716A8B6421E6}"/>
                </a:ext>
              </a:extLst>
            </p:cNvPr>
            <p:cNvGrpSpPr/>
            <p:nvPr/>
          </p:nvGrpSpPr>
          <p:grpSpPr>
            <a:xfrm>
              <a:off x="8430785" y="2338115"/>
              <a:ext cx="580319" cy="2805397"/>
              <a:chOff x="7349391" y="1553139"/>
              <a:chExt cx="668648" cy="3232396"/>
            </a:xfrm>
          </p:grpSpPr>
          <p:sp>
            <p:nvSpPr>
              <p:cNvPr id="361" name="Google Shape;361;p31">
                <a:extLst>
                  <a:ext uri="{FF2B5EF4-FFF2-40B4-BE49-F238E27FC236}">
                    <a16:creationId xmlns:a16="http://schemas.microsoft.com/office/drawing/2014/main" id="{A5C3CB9D-B176-B5E7-96A9-AE138338320B}"/>
                  </a:ext>
                </a:extLst>
              </p:cNvPr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>
                <a:extLst>
                  <a:ext uri="{FF2B5EF4-FFF2-40B4-BE49-F238E27FC236}">
                    <a16:creationId xmlns:a16="http://schemas.microsoft.com/office/drawing/2014/main" id="{AAD1D3D2-7CC6-54E9-F808-24F496D373AA}"/>
                  </a:ext>
                </a:extLst>
              </p:cNvPr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1">
                <a:extLst>
                  <a:ext uri="{FF2B5EF4-FFF2-40B4-BE49-F238E27FC236}">
                    <a16:creationId xmlns:a16="http://schemas.microsoft.com/office/drawing/2014/main" id="{8CA74ED9-8421-BA34-C0E4-10CC758CF983}"/>
                  </a:ext>
                </a:extLst>
              </p:cNvPr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>
                <a:extLst>
                  <a:ext uri="{FF2B5EF4-FFF2-40B4-BE49-F238E27FC236}">
                    <a16:creationId xmlns:a16="http://schemas.microsoft.com/office/drawing/2014/main" id="{28EB4026-83DA-D37B-A370-D7EA9118791C}"/>
                  </a:ext>
                </a:extLst>
              </p:cNvPr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1">
                <a:extLst>
                  <a:ext uri="{FF2B5EF4-FFF2-40B4-BE49-F238E27FC236}">
                    <a16:creationId xmlns:a16="http://schemas.microsoft.com/office/drawing/2014/main" id="{6CC83742-0205-B046-993B-4DE1BECE1EA9}"/>
                  </a:ext>
                </a:extLst>
              </p:cNvPr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>
                <a:extLst>
                  <a:ext uri="{FF2B5EF4-FFF2-40B4-BE49-F238E27FC236}">
                    <a16:creationId xmlns:a16="http://schemas.microsoft.com/office/drawing/2014/main" id="{78332B89-F85C-1C4C-E1BA-93E323698B27}"/>
                  </a:ext>
                </a:extLst>
              </p:cNvPr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1">
                <a:extLst>
                  <a:ext uri="{FF2B5EF4-FFF2-40B4-BE49-F238E27FC236}">
                    <a16:creationId xmlns:a16="http://schemas.microsoft.com/office/drawing/2014/main" id="{890F2F22-7D6A-4D17-4929-4CF8174754E7}"/>
                  </a:ext>
                </a:extLst>
              </p:cNvPr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31">
              <a:extLst>
                <a:ext uri="{FF2B5EF4-FFF2-40B4-BE49-F238E27FC236}">
                  <a16:creationId xmlns:a16="http://schemas.microsoft.com/office/drawing/2014/main" id="{F22073BF-F43B-12CC-0B2E-6C24B8CFDB64}"/>
                </a:ext>
              </a:extLst>
            </p:cNvPr>
            <p:cNvGrpSpPr/>
            <p:nvPr/>
          </p:nvGrpSpPr>
          <p:grpSpPr>
            <a:xfrm>
              <a:off x="7124033" y="3895942"/>
              <a:ext cx="1526453" cy="1247570"/>
              <a:chOff x="8299166" y="5233488"/>
              <a:chExt cx="1423797" cy="1163669"/>
            </a:xfrm>
          </p:grpSpPr>
          <p:sp>
            <p:nvSpPr>
              <p:cNvPr id="369" name="Google Shape;369;p31">
                <a:extLst>
                  <a:ext uri="{FF2B5EF4-FFF2-40B4-BE49-F238E27FC236}">
                    <a16:creationId xmlns:a16="http://schemas.microsoft.com/office/drawing/2014/main" id="{1789527A-65DE-D900-28A7-019E8D866B68}"/>
                  </a:ext>
                </a:extLst>
              </p:cNvPr>
              <p:cNvSpPr/>
              <p:nvPr/>
            </p:nvSpPr>
            <p:spPr>
              <a:xfrm>
                <a:off x="8299166" y="5345693"/>
                <a:ext cx="501300" cy="1051464"/>
              </a:xfrm>
              <a:custGeom>
                <a:avLst/>
                <a:gdLst/>
                <a:ahLst/>
                <a:cxnLst/>
                <a:rect l="l" t="t" r="r" b="b"/>
                <a:pathLst>
                  <a:path w="501300" h="1051464" extrusionOk="0">
                    <a:moveTo>
                      <a:pt x="498443" y="348329"/>
                    </a:moveTo>
                    <a:lnTo>
                      <a:pt x="261271" y="0"/>
                    </a:lnTo>
                    <a:lnTo>
                      <a:pt x="1333" y="348329"/>
                    </a:lnTo>
                    <a:lnTo>
                      <a:pt x="286" y="348329"/>
                    </a:lnTo>
                    <a:lnTo>
                      <a:pt x="286" y="349758"/>
                    </a:lnTo>
                    <a:lnTo>
                      <a:pt x="0" y="350044"/>
                    </a:lnTo>
                    <a:lnTo>
                      <a:pt x="286" y="350044"/>
                    </a:lnTo>
                    <a:lnTo>
                      <a:pt x="286" y="1051465"/>
                    </a:lnTo>
                    <a:lnTo>
                      <a:pt x="501301" y="1051465"/>
                    </a:lnTo>
                    <a:lnTo>
                      <a:pt x="501301" y="348329"/>
                    </a:lnTo>
                    <a:lnTo>
                      <a:pt x="498443" y="3483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>
                <a:extLst>
                  <a:ext uri="{FF2B5EF4-FFF2-40B4-BE49-F238E27FC236}">
                    <a16:creationId xmlns:a16="http://schemas.microsoft.com/office/drawing/2014/main" id="{3B1063A6-31E0-274E-102B-B8845E2F5F86}"/>
                  </a:ext>
                </a:extLst>
              </p:cNvPr>
              <p:cNvSpPr/>
              <p:nvPr/>
            </p:nvSpPr>
            <p:spPr>
              <a:xfrm>
                <a:off x="8340124" y="5429608"/>
                <a:ext cx="403764" cy="919352"/>
              </a:xfrm>
              <a:custGeom>
                <a:avLst/>
                <a:gdLst/>
                <a:ahLst/>
                <a:cxnLst/>
                <a:rect l="l" t="t" r="r" b="b"/>
                <a:pathLst>
                  <a:path w="403764" h="919352" extrusionOk="0">
                    <a:moveTo>
                      <a:pt x="401479" y="304514"/>
                    </a:moveTo>
                    <a:lnTo>
                      <a:pt x="210407" y="0"/>
                    </a:lnTo>
                    <a:lnTo>
                      <a:pt x="1048" y="304514"/>
                    </a:lnTo>
                    <a:lnTo>
                      <a:pt x="190" y="304514"/>
                    </a:lnTo>
                    <a:lnTo>
                      <a:pt x="190" y="305752"/>
                    </a:lnTo>
                    <a:lnTo>
                      <a:pt x="0" y="306038"/>
                    </a:lnTo>
                    <a:lnTo>
                      <a:pt x="190" y="306038"/>
                    </a:lnTo>
                    <a:lnTo>
                      <a:pt x="190" y="919353"/>
                    </a:lnTo>
                    <a:lnTo>
                      <a:pt x="403765" y="919353"/>
                    </a:lnTo>
                    <a:lnTo>
                      <a:pt x="403765" y="304514"/>
                    </a:lnTo>
                    <a:lnTo>
                      <a:pt x="401479" y="304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>
                <a:extLst>
                  <a:ext uri="{FF2B5EF4-FFF2-40B4-BE49-F238E27FC236}">
                    <a16:creationId xmlns:a16="http://schemas.microsoft.com/office/drawing/2014/main" id="{CC1EA466-2FEE-1606-A6A7-406446C9EADB}"/>
                  </a:ext>
                </a:extLst>
              </p:cNvPr>
              <p:cNvSpPr/>
              <p:nvPr/>
            </p:nvSpPr>
            <p:spPr>
              <a:xfrm>
                <a:off x="8401083" y="5568005"/>
                <a:ext cx="342804" cy="780954"/>
              </a:xfrm>
              <a:custGeom>
                <a:avLst/>
                <a:gdLst/>
                <a:ahLst/>
                <a:cxnLst/>
                <a:rect l="l" t="t" r="r" b="b"/>
                <a:pathLst>
                  <a:path w="342804" h="780954" extrusionOk="0">
                    <a:moveTo>
                      <a:pt x="340900" y="233934"/>
                    </a:moveTo>
                    <a:lnTo>
                      <a:pt x="178689" y="0"/>
                    </a:lnTo>
                    <a:lnTo>
                      <a:pt x="857" y="242221"/>
                    </a:lnTo>
                    <a:lnTo>
                      <a:pt x="191" y="242221"/>
                    </a:lnTo>
                    <a:lnTo>
                      <a:pt x="191" y="243173"/>
                    </a:lnTo>
                    <a:lnTo>
                      <a:pt x="0" y="243459"/>
                    </a:lnTo>
                    <a:lnTo>
                      <a:pt x="191" y="243459"/>
                    </a:lnTo>
                    <a:lnTo>
                      <a:pt x="191" y="780955"/>
                    </a:lnTo>
                    <a:lnTo>
                      <a:pt x="342805" y="780955"/>
                    </a:lnTo>
                    <a:lnTo>
                      <a:pt x="342805" y="242221"/>
                    </a:lnTo>
                    <a:lnTo>
                      <a:pt x="340900" y="2339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>
                <a:extLst>
                  <a:ext uri="{FF2B5EF4-FFF2-40B4-BE49-F238E27FC236}">
                    <a16:creationId xmlns:a16="http://schemas.microsoft.com/office/drawing/2014/main" id="{A7E96DC3-204F-EC8F-CE01-B094F38B2099}"/>
                  </a:ext>
                </a:extLst>
              </p:cNvPr>
              <p:cNvSpPr/>
              <p:nvPr/>
            </p:nvSpPr>
            <p:spPr>
              <a:xfrm>
                <a:off x="8433087" y="6099025"/>
                <a:ext cx="310800" cy="250031"/>
              </a:xfrm>
              <a:custGeom>
                <a:avLst/>
                <a:gdLst/>
                <a:ahLst/>
                <a:cxnLst/>
                <a:rect l="l" t="t" r="r" b="b"/>
                <a:pathLst>
                  <a:path w="310800" h="250031" extrusionOk="0">
                    <a:moveTo>
                      <a:pt x="310801" y="102489"/>
                    </a:moveTo>
                    <a:lnTo>
                      <a:pt x="310801" y="0"/>
                    </a:lnTo>
                    <a:cubicBezTo>
                      <a:pt x="259842" y="40672"/>
                      <a:pt x="208883" y="81343"/>
                      <a:pt x="158115" y="122301"/>
                    </a:cubicBezTo>
                    <a:cubicBezTo>
                      <a:pt x="105347" y="164782"/>
                      <a:pt x="52673" y="207359"/>
                      <a:pt x="0" y="250031"/>
                    </a:cubicBezTo>
                    <a:lnTo>
                      <a:pt x="110109" y="250031"/>
                    </a:lnTo>
                    <a:cubicBezTo>
                      <a:pt x="176498" y="200215"/>
                      <a:pt x="243268" y="150971"/>
                      <a:pt x="310706" y="102584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>
                <a:extLst>
                  <a:ext uri="{FF2B5EF4-FFF2-40B4-BE49-F238E27FC236}">
                    <a16:creationId xmlns:a16="http://schemas.microsoft.com/office/drawing/2014/main" id="{F607EF85-CE5A-A3DC-97FA-29AF44DE42BE}"/>
                  </a:ext>
                </a:extLst>
              </p:cNvPr>
              <p:cNvSpPr/>
              <p:nvPr/>
            </p:nvSpPr>
            <p:spPr>
              <a:xfrm>
                <a:off x="8401274" y="5889475"/>
                <a:ext cx="342709" cy="413670"/>
              </a:xfrm>
              <a:custGeom>
                <a:avLst/>
                <a:gdLst/>
                <a:ahLst/>
                <a:cxnLst/>
                <a:rect l="l" t="t" r="r" b="b"/>
                <a:pathLst>
                  <a:path w="342709" h="413670" extrusionOk="0">
                    <a:moveTo>
                      <a:pt x="342614" y="122396"/>
                    </a:moveTo>
                    <a:lnTo>
                      <a:pt x="342614" y="0"/>
                    </a:lnTo>
                    <a:cubicBezTo>
                      <a:pt x="293465" y="44958"/>
                      <a:pt x="244031" y="89535"/>
                      <a:pt x="194215" y="133636"/>
                    </a:cubicBezTo>
                    <a:cubicBezTo>
                      <a:pt x="129921" y="190500"/>
                      <a:pt x="65151" y="246602"/>
                      <a:pt x="0" y="302419"/>
                    </a:cubicBezTo>
                    <a:lnTo>
                      <a:pt x="0" y="413671"/>
                    </a:lnTo>
                    <a:cubicBezTo>
                      <a:pt x="118015" y="320992"/>
                      <a:pt x="234029" y="225742"/>
                      <a:pt x="342709" y="122301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>
                <a:extLst>
                  <a:ext uri="{FF2B5EF4-FFF2-40B4-BE49-F238E27FC236}">
                    <a16:creationId xmlns:a16="http://schemas.microsoft.com/office/drawing/2014/main" id="{C0364F42-6711-95D2-E52F-D2DF685FC475}"/>
                  </a:ext>
                </a:extLst>
              </p:cNvPr>
              <p:cNvSpPr/>
              <p:nvPr/>
            </p:nvSpPr>
            <p:spPr>
              <a:xfrm>
                <a:off x="9056499" y="5348360"/>
                <a:ext cx="497395" cy="1043368"/>
              </a:xfrm>
              <a:custGeom>
                <a:avLst/>
                <a:gdLst/>
                <a:ahLst/>
                <a:cxnLst/>
                <a:rect l="l" t="t" r="r" b="b"/>
                <a:pathLst>
                  <a:path w="497395" h="1043368" extrusionOk="0">
                    <a:moveTo>
                      <a:pt x="494538" y="345662"/>
                    </a:moveTo>
                    <a:lnTo>
                      <a:pt x="259175" y="0"/>
                    </a:lnTo>
                    <a:lnTo>
                      <a:pt x="1238" y="345662"/>
                    </a:lnTo>
                    <a:lnTo>
                      <a:pt x="191" y="345662"/>
                    </a:lnTo>
                    <a:lnTo>
                      <a:pt x="191" y="346996"/>
                    </a:lnTo>
                    <a:lnTo>
                      <a:pt x="0" y="347377"/>
                    </a:lnTo>
                    <a:lnTo>
                      <a:pt x="191" y="347377"/>
                    </a:lnTo>
                    <a:lnTo>
                      <a:pt x="191" y="1043368"/>
                    </a:lnTo>
                    <a:lnTo>
                      <a:pt x="497396" y="1043368"/>
                    </a:lnTo>
                    <a:lnTo>
                      <a:pt x="497396" y="345662"/>
                    </a:lnTo>
                    <a:lnTo>
                      <a:pt x="494538" y="345662"/>
                    </a:lnTo>
                    <a:close/>
                  </a:path>
                </a:pathLst>
              </a:custGeom>
              <a:solidFill>
                <a:srgbClr val="D383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1">
                <a:extLst>
                  <a:ext uri="{FF2B5EF4-FFF2-40B4-BE49-F238E27FC236}">
                    <a16:creationId xmlns:a16="http://schemas.microsoft.com/office/drawing/2014/main" id="{DFFEECBF-3AB4-067D-FC59-E0108ABCA703}"/>
                  </a:ext>
                </a:extLst>
              </p:cNvPr>
              <p:cNvSpPr/>
              <p:nvPr/>
            </p:nvSpPr>
            <p:spPr>
              <a:xfrm>
                <a:off x="8558436" y="5343311"/>
                <a:ext cx="1003078" cy="350710"/>
              </a:xfrm>
              <a:custGeom>
                <a:avLst/>
                <a:gdLst/>
                <a:ahLst/>
                <a:cxnLst/>
                <a:rect l="l" t="t" r="r" b="b"/>
                <a:pathLst>
                  <a:path w="1003078" h="350710" extrusionOk="0">
                    <a:moveTo>
                      <a:pt x="0" y="0"/>
                    </a:moveTo>
                    <a:lnTo>
                      <a:pt x="763143" y="0"/>
                    </a:lnTo>
                    <a:lnTo>
                      <a:pt x="1003078" y="350710"/>
                    </a:lnTo>
                    <a:lnTo>
                      <a:pt x="239935" y="3507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1">
                <a:extLst>
                  <a:ext uri="{FF2B5EF4-FFF2-40B4-BE49-F238E27FC236}">
                    <a16:creationId xmlns:a16="http://schemas.microsoft.com/office/drawing/2014/main" id="{1473EE98-33CF-881E-47D9-BBC61445AD65}"/>
                  </a:ext>
                </a:extLst>
              </p:cNvPr>
              <p:cNvSpPr/>
              <p:nvPr/>
            </p:nvSpPr>
            <p:spPr>
              <a:xfrm>
                <a:off x="8789323" y="5692212"/>
                <a:ext cx="771048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771048" h="699420" extrusionOk="0">
                    <a:moveTo>
                      <a:pt x="0" y="0"/>
                    </a:moveTo>
                    <a:lnTo>
                      <a:pt x="771049" y="0"/>
                    </a:lnTo>
                    <a:lnTo>
                      <a:pt x="771049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>
                <a:extLst>
                  <a:ext uri="{FF2B5EF4-FFF2-40B4-BE49-F238E27FC236}">
                    <a16:creationId xmlns:a16="http://schemas.microsoft.com/office/drawing/2014/main" id="{17FA3985-B706-6E4F-9F6F-1AC42D83F53C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27536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275367" h="313848" extrusionOk="0">
                    <a:moveTo>
                      <a:pt x="0" y="0"/>
                    </a:moveTo>
                    <a:lnTo>
                      <a:pt x="176213" y="0"/>
                    </a:lnTo>
                    <a:lnTo>
                      <a:pt x="275368" y="137636"/>
                    </a:lnTo>
                    <a:lnTo>
                      <a:pt x="275368" y="313849"/>
                    </a:lnTo>
                    <a:lnTo>
                      <a:pt x="110109" y="313849"/>
                    </a:lnTo>
                    <a:lnTo>
                      <a:pt x="110109" y="132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>
                <a:extLst>
                  <a:ext uri="{FF2B5EF4-FFF2-40B4-BE49-F238E27FC236}">
                    <a16:creationId xmlns:a16="http://schemas.microsoft.com/office/drawing/2014/main" id="{B2154D07-994F-2542-26FE-674F8A6232EB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15144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151447" h="313848" extrusionOk="0">
                    <a:moveTo>
                      <a:pt x="151447" y="313849"/>
                    </a:moveTo>
                    <a:lnTo>
                      <a:pt x="151447" y="0"/>
                    </a:lnTo>
                    <a:lnTo>
                      <a:pt x="0" y="0"/>
                    </a:lnTo>
                    <a:lnTo>
                      <a:pt x="110109" y="132112"/>
                    </a:lnTo>
                    <a:lnTo>
                      <a:pt x="110109" y="313849"/>
                    </a:lnTo>
                    <a:lnTo>
                      <a:pt x="151447" y="3138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>
                <a:extLst>
                  <a:ext uri="{FF2B5EF4-FFF2-40B4-BE49-F238E27FC236}">
                    <a16:creationId xmlns:a16="http://schemas.microsoft.com/office/drawing/2014/main" id="{E1956326-ABEB-534C-FF84-D4DB7AB07F71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202977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202977" h="280892" extrusionOk="0">
                    <a:moveTo>
                      <a:pt x="0" y="0"/>
                    </a:moveTo>
                    <a:lnTo>
                      <a:pt x="129921" y="0"/>
                    </a:lnTo>
                    <a:lnTo>
                      <a:pt x="202978" y="101441"/>
                    </a:lnTo>
                    <a:lnTo>
                      <a:pt x="202978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>
                <a:extLst>
                  <a:ext uri="{FF2B5EF4-FFF2-40B4-BE49-F238E27FC236}">
                    <a16:creationId xmlns:a16="http://schemas.microsoft.com/office/drawing/2014/main" id="{6EAFDAC8-0247-EA35-3137-259F3190FC84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136874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136874" h="280892" extrusionOk="0">
                    <a:moveTo>
                      <a:pt x="0" y="0"/>
                    </a:moveTo>
                    <a:lnTo>
                      <a:pt x="63818" y="0"/>
                    </a:lnTo>
                    <a:lnTo>
                      <a:pt x="136874" y="101441"/>
                    </a:lnTo>
                    <a:lnTo>
                      <a:pt x="136874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>
                <a:extLst>
                  <a:ext uri="{FF2B5EF4-FFF2-40B4-BE49-F238E27FC236}">
                    <a16:creationId xmlns:a16="http://schemas.microsoft.com/office/drawing/2014/main" id="{16A9E735-72D0-2DC2-BA79-A21252E95BB5}"/>
                  </a:ext>
                </a:extLst>
              </p:cNvPr>
              <p:cNvSpPr/>
              <p:nvPr/>
            </p:nvSpPr>
            <p:spPr>
              <a:xfrm>
                <a:off x="8441850" y="5559814"/>
                <a:ext cx="17811" cy="803243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803243" extrusionOk="0">
                    <a:moveTo>
                      <a:pt x="15812" y="2381"/>
                    </a:moveTo>
                    <a:cubicBezTo>
                      <a:pt x="10763" y="9525"/>
                      <a:pt x="5429" y="16478"/>
                      <a:pt x="0" y="23432"/>
                    </a:cubicBezTo>
                    <a:lnTo>
                      <a:pt x="0" y="803243"/>
                    </a:lnTo>
                    <a:lnTo>
                      <a:pt x="17812" y="803243"/>
                    </a:lnTo>
                    <a:lnTo>
                      <a:pt x="17812" y="0"/>
                    </a:lnTo>
                    <a:cubicBezTo>
                      <a:pt x="17145" y="762"/>
                      <a:pt x="16478" y="1619"/>
                      <a:pt x="15812" y="2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>
                <a:extLst>
                  <a:ext uri="{FF2B5EF4-FFF2-40B4-BE49-F238E27FC236}">
                    <a16:creationId xmlns:a16="http://schemas.microsoft.com/office/drawing/2014/main" id="{3105D963-DF9B-1688-E4B1-4A5BF13FB8C5}"/>
                  </a:ext>
                </a:extLst>
              </p:cNvPr>
              <p:cNvSpPr/>
              <p:nvPr/>
            </p:nvSpPr>
            <p:spPr>
              <a:xfrm>
                <a:off x="8644257" y="5572197"/>
                <a:ext cx="17811" cy="782669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782669" extrusionOk="0">
                    <a:moveTo>
                      <a:pt x="0" y="0"/>
                    </a:moveTo>
                    <a:lnTo>
                      <a:pt x="0" y="782669"/>
                    </a:lnTo>
                    <a:lnTo>
                      <a:pt x="17812" y="782669"/>
                    </a:lnTo>
                    <a:lnTo>
                      <a:pt x="17812" y="27718"/>
                    </a:lnTo>
                    <a:cubicBezTo>
                      <a:pt x="11716" y="18574"/>
                      <a:pt x="5810" y="93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1">
                <a:extLst>
                  <a:ext uri="{FF2B5EF4-FFF2-40B4-BE49-F238E27FC236}">
                    <a16:creationId xmlns:a16="http://schemas.microsoft.com/office/drawing/2014/main" id="{2A8B2511-EF9E-F1FB-A577-EBF2F1F94099}"/>
                  </a:ext>
                </a:extLst>
              </p:cNvPr>
              <p:cNvSpPr/>
              <p:nvPr/>
            </p:nvSpPr>
            <p:spPr>
              <a:xfrm>
                <a:off x="8326693" y="5969009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3"/>
                    </a:lnTo>
                    <a:lnTo>
                      <a:pt x="0" y="123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1">
                <a:extLst>
                  <a:ext uri="{FF2B5EF4-FFF2-40B4-BE49-F238E27FC236}">
                    <a16:creationId xmlns:a16="http://schemas.microsoft.com/office/drawing/2014/main" id="{3268468D-563E-A31D-90BB-23E718B48BCA}"/>
                  </a:ext>
                </a:extLst>
              </p:cNvPr>
              <p:cNvSpPr/>
              <p:nvPr/>
            </p:nvSpPr>
            <p:spPr>
              <a:xfrm>
                <a:off x="8330884" y="6146555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2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1">
                <a:extLst>
                  <a:ext uri="{FF2B5EF4-FFF2-40B4-BE49-F238E27FC236}">
                    <a16:creationId xmlns:a16="http://schemas.microsoft.com/office/drawing/2014/main" id="{ACC47539-7900-C7D0-156E-FB6FB8E15F90}"/>
                  </a:ext>
                </a:extLst>
              </p:cNvPr>
              <p:cNvSpPr/>
              <p:nvPr/>
            </p:nvSpPr>
            <p:spPr>
              <a:xfrm>
                <a:off x="9433784" y="5778985"/>
                <a:ext cx="289179" cy="607218"/>
              </a:xfrm>
              <a:custGeom>
                <a:avLst/>
                <a:gdLst/>
                <a:ahLst/>
                <a:cxnLst/>
                <a:rect l="l" t="t" r="r" b="b"/>
                <a:pathLst>
                  <a:path w="289179" h="607218" extrusionOk="0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607219"/>
                    </a:lnTo>
                    <a:lnTo>
                      <a:pt x="0" y="6072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1">
                <a:extLst>
                  <a:ext uri="{FF2B5EF4-FFF2-40B4-BE49-F238E27FC236}">
                    <a16:creationId xmlns:a16="http://schemas.microsoft.com/office/drawing/2014/main" id="{48A59B65-5D4E-EEC4-E0A0-553EB4E4807F}"/>
                  </a:ext>
                </a:extLst>
              </p:cNvPr>
              <p:cNvSpPr/>
              <p:nvPr/>
            </p:nvSpPr>
            <p:spPr>
              <a:xfrm>
                <a:off x="9396541" y="5892523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7"/>
                    </a:lnTo>
                    <a:lnTo>
                      <a:pt x="0" y="371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>
                <a:extLst>
                  <a:ext uri="{FF2B5EF4-FFF2-40B4-BE49-F238E27FC236}">
                    <a16:creationId xmlns:a16="http://schemas.microsoft.com/office/drawing/2014/main" id="{5E74AFB3-8135-3A51-E10F-E8862AA5EEF3}"/>
                  </a:ext>
                </a:extLst>
              </p:cNvPr>
              <p:cNvSpPr/>
              <p:nvPr/>
            </p:nvSpPr>
            <p:spPr>
              <a:xfrm>
                <a:off x="9479218" y="5973104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8"/>
                    </a:lnTo>
                    <a:lnTo>
                      <a:pt x="0" y="37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>
                <a:extLst>
                  <a:ext uri="{FF2B5EF4-FFF2-40B4-BE49-F238E27FC236}">
                    <a16:creationId xmlns:a16="http://schemas.microsoft.com/office/drawing/2014/main" id="{07999DBE-6394-76A5-F40B-7CA49BD91BE5}"/>
                  </a:ext>
                </a:extLst>
              </p:cNvPr>
              <p:cNvSpPr/>
              <p:nvPr/>
            </p:nvSpPr>
            <p:spPr>
              <a:xfrm>
                <a:off x="9384159" y="5233488"/>
                <a:ext cx="78486" cy="376142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376142" extrusionOk="0">
                    <a:moveTo>
                      <a:pt x="0" y="0"/>
                    </a:moveTo>
                    <a:lnTo>
                      <a:pt x="78486" y="0"/>
                    </a:lnTo>
                    <a:lnTo>
                      <a:pt x="78486" y="376142"/>
                    </a:lnTo>
                    <a:lnTo>
                      <a:pt x="0" y="376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>
                <a:extLst>
                  <a:ext uri="{FF2B5EF4-FFF2-40B4-BE49-F238E27FC236}">
                    <a16:creationId xmlns:a16="http://schemas.microsoft.com/office/drawing/2014/main" id="{795C94EE-8014-B1A1-8F91-DA70F6E3FDFE}"/>
                  </a:ext>
                </a:extLst>
              </p:cNvPr>
              <p:cNvSpPr/>
              <p:nvPr/>
            </p:nvSpPr>
            <p:spPr>
              <a:xfrm>
                <a:off x="8648703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7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1">
                <a:extLst>
                  <a:ext uri="{FF2B5EF4-FFF2-40B4-BE49-F238E27FC236}">
                    <a16:creationId xmlns:a16="http://schemas.microsoft.com/office/drawing/2014/main" id="{D21CB29B-0CF8-D427-C93E-4190C7E10B73}"/>
                  </a:ext>
                </a:extLst>
              </p:cNvPr>
              <p:cNvSpPr/>
              <p:nvPr/>
            </p:nvSpPr>
            <p:spPr>
              <a:xfrm>
                <a:off x="8734618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1">
                <a:extLst>
                  <a:ext uri="{FF2B5EF4-FFF2-40B4-BE49-F238E27FC236}">
                    <a16:creationId xmlns:a16="http://schemas.microsoft.com/office/drawing/2014/main" id="{04F45972-B5F0-F9A3-A662-888462CFBDB5}"/>
                  </a:ext>
                </a:extLst>
              </p:cNvPr>
              <p:cNvSpPr/>
              <p:nvPr/>
            </p:nvSpPr>
            <p:spPr>
              <a:xfrm>
                <a:off x="8815581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1">
                <a:extLst>
                  <a:ext uri="{FF2B5EF4-FFF2-40B4-BE49-F238E27FC236}">
                    <a16:creationId xmlns:a16="http://schemas.microsoft.com/office/drawing/2014/main" id="{91C94E90-3DBB-8029-10A4-9450851CCA67}"/>
                  </a:ext>
                </a:extLst>
              </p:cNvPr>
              <p:cNvSpPr/>
              <p:nvPr/>
            </p:nvSpPr>
            <p:spPr>
              <a:xfrm>
                <a:off x="9149337" y="5343280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2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1">
                <a:extLst>
                  <a:ext uri="{FF2B5EF4-FFF2-40B4-BE49-F238E27FC236}">
                    <a16:creationId xmlns:a16="http://schemas.microsoft.com/office/drawing/2014/main" id="{FCB9CBB5-A77B-62E6-DF90-285B490241B0}"/>
                  </a:ext>
                </a:extLst>
              </p:cNvPr>
              <p:cNvSpPr/>
              <p:nvPr/>
            </p:nvSpPr>
            <p:spPr>
              <a:xfrm>
                <a:off x="9197343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2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>
                <a:extLst>
                  <a:ext uri="{FF2B5EF4-FFF2-40B4-BE49-F238E27FC236}">
                    <a16:creationId xmlns:a16="http://schemas.microsoft.com/office/drawing/2014/main" id="{295428C6-A030-A478-6905-E22F92B289DB}"/>
                  </a:ext>
                </a:extLst>
              </p:cNvPr>
              <p:cNvSpPr/>
              <p:nvPr/>
            </p:nvSpPr>
            <p:spPr>
              <a:xfrm>
                <a:off x="9247920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>
                <a:extLst>
                  <a:ext uri="{FF2B5EF4-FFF2-40B4-BE49-F238E27FC236}">
                    <a16:creationId xmlns:a16="http://schemas.microsoft.com/office/drawing/2014/main" id="{D3395863-5BF2-B4E6-F73E-213E1EE3097E}"/>
                  </a:ext>
                </a:extLst>
              </p:cNvPr>
              <p:cNvSpPr/>
              <p:nvPr/>
            </p:nvSpPr>
            <p:spPr>
              <a:xfrm>
                <a:off x="9120793" y="5940338"/>
                <a:ext cx="207073" cy="445865"/>
              </a:xfrm>
              <a:custGeom>
                <a:avLst/>
                <a:gdLst/>
                <a:ahLst/>
                <a:cxnLst/>
                <a:rect l="l" t="t" r="r" b="b"/>
                <a:pathLst>
                  <a:path w="207073" h="445865" extrusionOk="0">
                    <a:moveTo>
                      <a:pt x="0" y="0"/>
                    </a:moveTo>
                    <a:lnTo>
                      <a:pt x="207073" y="0"/>
                    </a:lnTo>
                    <a:lnTo>
                      <a:pt x="207073" y="445865"/>
                    </a:lnTo>
                    <a:lnTo>
                      <a:pt x="0" y="4458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>
                <a:extLst>
                  <a:ext uri="{FF2B5EF4-FFF2-40B4-BE49-F238E27FC236}">
                    <a16:creationId xmlns:a16="http://schemas.microsoft.com/office/drawing/2014/main" id="{23734503-E899-A770-D480-0BE0A5D9B0BA}"/>
                  </a:ext>
                </a:extLst>
              </p:cNvPr>
              <p:cNvSpPr/>
              <p:nvPr/>
            </p:nvSpPr>
            <p:spPr>
              <a:xfrm>
                <a:off x="9163846" y="5947958"/>
                <a:ext cx="9525" cy="43824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38245" extrusionOk="0">
                    <a:moveTo>
                      <a:pt x="0" y="0"/>
                    </a:moveTo>
                    <a:lnTo>
                      <a:pt x="0" y="438245"/>
                    </a:lnTo>
                  </a:path>
                </a:pathLst>
              </a:custGeom>
              <a:noFill/>
              <a:ln w="105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1">
                <a:extLst>
                  <a:ext uri="{FF2B5EF4-FFF2-40B4-BE49-F238E27FC236}">
                    <a16:creationId xmlns:a16="http://schemas.microsoft.com/office/drawing/2014/main" id="{F79BB991-E564-BB0B-DB79-C49556EF6857}"/>
                  </a:ext>
                </a:extLst>
              </p:cNvPr>
              <p:cNvSpPr/>
              <p:nvPr/>
            </p:nvSpPr>
            <p:spPr>
              <a:xfrm>
                <a:off x="9126698" y="6139411"/>
                <a:ext cx="16478" cy="181451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1451" extrusionOk="0">
                    <a:moveTo>
                      <a:pt x="0" y="0"/>
                    </a:moveTo>
                    <a:lnTo>
                      <a:pt x="16478" y="0"/>
                    </a:lnTo>
                    <a:lnTo>
                      <a:pt x="16478" y="181451"/>
                    </a:lnTo>
                    <a:lnTo>
                      <a:pt x="0" y="181451"/>
                    </a:lnTo>
                  </a:path>
                </a:pathLst>
              </a:custGeom>
              <a:noFill/>
              <a:ln w="105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31">
              <a:extLst>
                <a:ext uri="{FF2B5EF4-FFF2-40B4-BE49-F238E27FC236}">
                  <a16:creationId xmlns:a16="http://schemas.microsoft.com/office/drawing/2014/main" id="{87649785-296B-C412-D8EC-F1941C8C8A46}"/>
                </a:ext>
              </a:extLst>
            </p:cNvPr>
            <p:cNvGrpSpPr/>
            <p:nvPr/>
          </p:nvGrpSpPr>
          <p:grpSpPr>
            <a:xfrm flipH="1">
              <a:off x="6252964" y="4900111"/>
              <a:ext cx="300217" cy="243403"/>
              <a:chOff x="6032011" y="1083078"/>
              <a:chExt cx="348805" cy="282796"/>
            </a:xfrm>
          </p:grpSpPr>
          <p:sp>
            <p:nvSpPr>
              <p:cNvPr id="399" name="Google Shape;399;p31">
                <a:extLst>
                  <a:ext uri="{FF2B5EF4-FFF2-40B4-BE49-F238E27FC236}">
                    <a16:creationId xmlns:a16="http://schemas.microsoft.com/office/drawing/2014/main" id="{7E7C658B-963A-7086-DA36-ED656E4CCB8F}"/>
                  </a:ext>
                </a:extLst>
              </p:cNvPr>
              <p:cNvSpPr/>
              <p:nvPr/>
            </p:nvSpPr>
            <p:spPr>
              <a:xfrm>
                <a:off x="6159646" y="1083078"/>
                <a:ext cx="46862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196215" extrusionOk="0">
                    <a:moveTo>
                      <a:pt x="0" y="0"/>
                    </a:moveTo>
                    <a:lnTo>
                      <a:pt x="46863" y="0"/>
                    </a:lnTo>
                    <a:lnTo>
                      <a:pt x="46863" y="196215"/>
                    </a:lnTo>
                    <a:lnTo>
                      <a:pt x="0" y="196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1">
                <a:extLst>
                  <a:ext uri="{FF2B5EF4-FFF2-40B4-BE49-F238E27FC236}">
                    <a16:creationId xmlns:a16="http://schemas.microsoft.com/office/drawing/2014/main" id="{F49761D5-D812-B3A1-1374-7133C0699B40}"/>
                  </a:ext>
                </a:extLst>
              </p:cNvPr>
              <p:cNvSpPr/>
              <p:nvPr/>
            </p:nvSpPr>
            <p:spPr>
              <a:xfrm>
                <a:off x="6032011" y="1216713"/>
                <a:ext cx="348805" cy="149161"/>
              </a:xfrm>
              <a:custGeom>
                <a:avLst/>
                <a:gdLst/>
                <a:ahLst/>
                <a:cxnLst/>
                <a:rect l="l" t="t" r="r" b="b"/>
                <a:pathLst>
                  <a:path w="348805" h="149161" extrusionOk="0">
                    <a:moveTo>
                      <a:pt x="348806" y="149162"/>
                    </a:moveTo>
                    <a:cubicBezTo>
                      <a:pt x="335471" y="64675"/>
                      <a:pt x="262604" y="0"/>
                      <a:pt x="174403" y="0"/>
                    </a:cubicBezTo>
                    <a:cubicBezTo>
                      <a:pt x="86201" y="0"/>
                      <a:pt x="13335" y="64675"/>
                      <a:pt x="0" y="149162"/>
                    </a:cubicBezTo>
                    <a:lnTo>
                      <a:pt x="348806" y="149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31">
            <a:extLst>
              <a:ext uri="{FF2B5EF4-FFF2-40B4-BE49-F238E27FC236}">
                <a16:creationId xmlns:a16="http://schemas.microsoft.com/office/drawing/2014/main" id="{CF55E5CC-ADFC-A4D2-C323-D4403A22187C}"/>
              </a:ext>
            </a:extLst>
          </p:cNvPr>
          <p:cNvGrpSpPr/>
          <p:nvPr/>
        </p:nvGrpSpPr>
        <p:grpSpPr>
          <a:xfrm>
            <a:off x="7017897" y="2871119"/>
            <a:ext cx="1317905" cy="445441"/>
            <a:chOff x="3762687" y="787181"/>
            <a:chExt cx="1573054" cy="531743"/>
          </a:xfrm>
        </p:grpSpPr>
        <p:sp>
          <p:nvSpPr>
            <p:cNvPr id="412" name="Google Shape;412;p31">
              <a:extLst>
                <a:ext uri="{FF2B5EF4-FFF2-40B4-BE49-F238E27FC236}">
                  <a16:creationId xmlns:a16="http://schemas.microsoft.com/office/drawing/2014/main" id="{F0286748-9FFB-A960-AD63-DB459ABD0C62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>
              <a:extLst>
                <a:ext uri="{FF2B5EF4-FFF2-40B4-BE49-F238E27FC236}">
                  <a16:creationId xmlns:a16="http://schemas.microsoft.com/office/drawing/2014/main" id="{C1801D12-1D5A-793C-FEEF-A4D3398C248A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1">
            <a:extLst>
              <a:ext uri="{FF2B5EF4-FFF2-40B4-BE49-F238E27FC236}">
                <a16:creationId xmlns:a16="http://schemas.microsoft.com/office/drawing/2014/main" id="{231C8E1B-DF8A-6413-8A4E-9047300DE51B}"/>
              </a:ext>
            </a:extLst>
          </p:cNvPr>
          <p:cNvSpPr/>
          <p:nvPr/>
        </p:nvSpPr>
        <p:spPr>
          <a:xfrm>
            <a:off x="7612555" y="3476320"/>
            <a:ext cx="561564" cy="181569"/>
          </a:xfrm>
          <a:custGeom>
            <a:avLst/>
            <a:gdLst/>
            <a:ahLst/>
            <a:cxnLst/>
            <a:rect l="l" t="t" r="r" b="b"/>
            <a:pathLst>
              <a:path w="877443" h="283702" extrusionOk="0">
                <a:moveTo>
                  <a:pt x="877348" y="283702"/>
                </a:moveTo>
                <a:cubicBezTo>
                  <a:pt x="876205" y="281035"/>
                  <a:pt x="875157" y="277701"/>
                  <a:pt x="874204" y="273320"/>
                </a:cubicBezTo>
                <a:cubicBezTo>
                  <a:pt x="866489" y="239697"/>
                  <a:pt x="840867" y="210741"/>
                  <a:pt x="808387" y="199025"/>
                </a:cubicBezTo>
                <a:cubicBezTo>
                  <a:pt x="775907" y="187309"/>
                  <a:pt x="720090" y="182832"/>
                  <a:pt x="692753" y="203883"/>
                </a:cubicBezTo>
                <a:cubicBezTo>
                  <a:pt x="693992" y="105585"/>
                  <a:pt x="613029" y="13097"/>
                  <a:pt x="515493" y="1286"/>
                </a:cubicBezTo>
                <a:cubicBezTo>
                  <a:pt x="417957" y="-10525"/>
                  <a:pt x="312420" y="60436"/>
                  <a:pt x="290322" y="156258"/>
                </a:cubicBezTo>
                <a:cubicBezTo>
                  <a:pt x="240125" y="144732"/>
                  <a:pt x="166497" y="182451"/>
                  <a:pt x="161449" y="233696"/>
                </a:cubicBezTo>
                <a:cubicBezTo>
                  <a:pt x="137350" y="203978"/>
                  <a:pt x="89059" y="205407"/>
                  <a:pt x="57055" y="226362"/>
                </a:cubicBezTo>
                <a:cubicBezTo>
                  <a:pt x="32290" y="242554"/>
                  <a:pt x="15050" y="260747"/>
                  <a:pt x="0" y="283702"/>
                </a:cubicBezTo>
                <a:lnTo>
                  <a:pt x="877443" y="2837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31">
            <a:extLst>
              <a:ext uri="{FF2B5EF4-FFF2-40B4-BE49-F238E27FC236}">
                <a16:creationId xmlns:a16="http://schemas.microsoft.com/office/drawing/2014/main" id="{A034B9B2-599B-3ED0-CEAF-1685C0DC574E}"/>
              </a:ext>
            </a:extLst>
          </p:cNvPr>
          <p:cNvGrpSpPr/>
          <p:nvPr/>
        </p:nvGrpSpPr>
        <p:grpSpPr>
          <a:xfrm>
            <a:off x="7519074" y="2170873"/>
            <a:ext cx="629218" cy="801747"/>
            <a:chOff x="5306676" y="1427298"/>
            <a:chExt cx="629218" cy="801747"/>
          </a:xfrm>
        </p:grpSpPr>
        <p:grpSp>
          <p:nvGrpSpPr>
            <p:cNvPr id="416" name="Google Shape;416;p31">
              <a:extLst>
                <a:ext uri="{FF2B5EF4-FFF2-40B4-BE49-F238E27FC236}">
                  <a16:creationId xmlns:a16="http://schemas.microsoft.com/office/drawing/2014/main" id="{DA3AC868-0C8A-095C-2BA1-FF881024C361}"/>
                </a:ext>
              </a:extLst>
            </p:cNvPr>
            <p:cNvGrpSpPr/>
            <p:nvPr/>
          </p:nvGrpSpPr>
          <p:grpSpPr>
            <a:xfrm flipH="1">
              <a:off x="5306676" y="1427298"/>
              <a:ext cx="629218" cy="801747"/>
              <a:chOff x="5307255" y="1427298"/>
              <a:chExt cx="629218" cy="801747"/>
            </a:xfrm>
          </p:grpSpPr>
          <p:sp>
            <p:nvSpPr>
              <p:cNvPr id="417" name="Google Shape;417;p31">
                <a:extLst>
                  <a:ext uri="{FF2B5EF4-FFF2-40B4-BE49-F238E27FC236}">
                    <a16:creationId xmlns:a16="http://schemas.microsoft.com/office/drawing/2014/main" id="{A966D540-150B-008F-C217-20C9EB77A1FE}"/>
                  </a:ext>
                </a:extLst>
              </p:cNvPr>
              <p:cNvSpPr/>
              <p:nvPr/>
            </p:nvSpPr>
            <p:spPr>
              <a:xfrm>
                <a:off x="5307255" y="1427298"/>
                <a:ext cx="629218" cy="629218"/>
              </a:xfrm>
              <a:custGeom>
                <a:avLst/>
                <a:gdLst/>
                <a:ahLst/>
                <a:cxnLst/>
                <a:rect l="l" t="t" r="r" b="b"/>
                <a:pathLst>
                  <a:path w="526542" h="526542" extrusionOk="0">
                    <a:moveTo>
                      <a:pt x="526542" y="263271"/>
                    </a:moveTo>
                    <a:cubicBezTo>
                      <a:pt x="526542" y="408672"/>
                      <a:pt x="408672" y="526542"/>
                      <a:pt x="263271" y="526542"/>
                    </a:cubicBezTo>
                    <a:cubicBezTo>
                      <a:pt x="117870" y="526542"/>
                      <a:pt x="0" y="408672"/>
                      <a:pt x="0" y="263271"/>
                    </a:cubicBezTo>
                    <a:cubicBezTo>
                      <a:pt x="0" y="117870"/>
                      <a:pt x="117870" y="0"/>
                      <a:pt x="263271" y="0"/>
                    </a:cubicBezTo>
                    <a:cubicBezTo>
                      <a:pt x="408671" y="0"/>
                      <a:pt x="526542" y="117870"/>
                      <a:pt x="526542" y="2632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1">
                <a:extLst>
                  <a:ext uri="{FF2B5EF4-FFF2-40B4-BE49-F238E27FC236}">
                    <a16:creationId xmlns:a16="http://schemas.microsoft.com/office/drawing/2014/main" id="{AC6606D1-07AF-BDF6-E865-86F34B274106}"/>
                  </a:ext>
                </a:extLst>
              </p:cNvPr>
              <p:cNvSpPr/>
              <p:nvPr/>
            </p:nvSpPr>
            <p:spPr>
              <a:xfrm>
                <a:off x="5640947" y="1944772"/>
                <a:ext cx="179041" cy="284273"/>
              </a:xfrm>
              <a:custGeom>
                <a:avLst/>
                <a:gdLst/>
                <a:ahLst/>
                <a:cxnLst/>
                <a:rect l="l" t="t" r="r" b="b"/>
                <a:pathLst>
                  <a:path w="149825" h="237885" extrusionOk="0">
                    <a:moveTo>
                      <a:pt x="56293" y="27908"/>
                    </a:moveTo>
                    <a:cubicBezTo>
                      <a:pt x="77343" y="90202"/>
                      <a:pt x="67723" y="162115"/>
                      <a:pt x="30956" y="216694"/>
                    </a:cubicBezTo>
                    <a:cubicBezTo>
                      <a:pt x="23622" y="227552"/>
                      <a:pt x="13049" y="238792"/>
                      <a:pt x="0" y="237744"/>
                    </a:cubicBezTo>
                    <a:cubicBezTo>
                      <a:pt x="23527" y="238887"/>
                      <a:pt x="42291" y="233172"/>
                      <a:pt x="60293" y="218027"/>
                    </a:cubicBezTo>
                    <a:cubicBezTo>
                      <a:pt x="113157" y="173831"/>
                      <a:pt x="146304" y="106966"/>
                      <a:pt x="149638" y="38195"/>
                    </a:cubicBezTo>
                    <a:cubicBezTo>
                      <a:pt x="150304" y="24955"/>
                      <a:pt x="149542" y="10668"/>
                      <a:pt x="141541" y="0"/>
                    </a:cubicBezTo>
                    <a:cubicBezTo>
                      <a:pt x="101822" y="11525"/>
                      <a:pt x="95631" y="15526"/>
                      <a:pt x="56197" y="27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31">
              <a:extLst>
                <a:ext uri="{FF2B5EF4-FFF2-40B4-BE49-F238E27FC236}">
                  <a16:creationId xmlns:a16="http://schemas.microsoft.com/office/drawing/2014/main" id="{ACC15F4B-B8DC-2083-6116-3D67D214E2A2}"/>
                </a:ext>
              </a:extLst>
            </p:cNvPr>
            <p:cNvGrpSpPr/>
            <p:nvPr/>
          </p:nvGrpSpPr>
          <p:grpSpPr>
            <a:xfrm>
              <a:off x="5432102" y="1545812"/>
              <a:ext cx="377218" cy="358780"/>
              <a:chOff x="5432102" y="1545812"/>
              <a:chExt cx="377218" cy="358780"/>
            </a:xfrm>
          </p:grpSpPr>
          <p:sp>
            <p:nvSpPr>
              <p:cNvPr id="420" name="Google Shape;420;p31">
                <a:extLst>
                  <a:ext uri="{FF2B5EF4-FFF2-40B4-BE49-F238E27FC236}">
                    <a16:creationId xmlns:a16="http://schemas.microsoft.com/office/drawing/2014/main" id="{F20AA1DE-9BD0-18BD-CD17-7D39A64FEEC5}"/>
                  </a:ext>
                </a:extLst>
              </p:cNvPr>
              <p:cNvSpPr/>
              <p:nvPr/>
            </p:nvSpPr>
            <p:spPr>
              <a:xfrm>
                <a:off x="5517676" y="1545812"/>
                <a:ext cx="188606" cy="156735"/>
              </a:xfrm>
              <a:custGeom>
                <a:avLst/>
                <a:gdLst/>
                <a:ahLst/>
                <a:cxnLst/>
                <a:rect l="l" t="t" r="r" b="b"/>
                <a:pathLst>
                  <a:path w="157829" h="131159" extrusionOk="0">
                    <a:moveTo>
                      <a:pt x="107632" y="12287"/>
                    </a:moveTo>
                    <a:cubicBezTo>
                      <a:pt x="103251" y="4667"/>
                      <a:pt x="95059" y="0"/>
                      <a:pt x="86296" y="0"/>
                    </a:cubicBezTo>
                    <a:cubicBezTo>
                      <a:pt x="77533" y="0"/>
                      <a:pt x="69342" y="4667"/>
                      <a:pt x="64960" y="12287"/>
                    </a:cubicBezTo>
                    <a:lnTo>
                      <a:pt x="0" y="124777"/>
                    </a:lnTo>
                    <a:lnTo>
                      <a:pt x="56864" y="124777"/>
                    </a:lnTo>
                    <a:lnTo>
                      <a:pt x="86201" y="73914"/>
                    </a:lnTo>
                    <a:lnTo>
                      <a:pt x="116776" y="131159"/>
                    </a:lnTo>
                    <a:lnTo>
                      <a:pt x="157829" y="99536"/>
                    </a:lnTo>
                    <a:lnTo>
                      <a:pt x="107537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1">
                <a:extLst>
                  <a:ext uri="{FF2B5EF4-FFF2-40B4-BE49-F238E27FC236}">
                    <a16:creationId xmlns:a16="http://schemas.microsoft.com/office/drawing/2014/main" id="{8D3CF09B-56E1-EA35-C186-1293A7A386C0}"/>
                  </a:ext>
                </a:extLst>
              </p:cNvPr>
              <p:cNvSpPr/>
              <p:nvPr/>
            </p:nvSpPr>
            <p:spPr>
              <a:xfrm>
                <a:off x="5432102" y="1774634"/>
                <a:ext cx="144271" cy="105742"/>
              </a:xfrm>
              <a:custGeom>
                <a:avLst/>
                <a:gdLst/>
                <a:ahLst/>
                <a:cxnLst/>
                <a:rect l="l" t="t" r="r" b="b"/>
                <a:pathLst>
                  <a:path w="120729" h="88487" extrusionOk="0">
                    <a:moveTo>
                      <a:pt x="67294" y="39243"/>
                    </a:moveTo>
                    <a:lnTo>
                      <a:pt x="89964" y="0"/>
                    </a:lnTo>
                    <a:lnTo>
                      <a:pt x="33099" y="0"/>
                    </a:lnTo>
                    <a:lnTo>
                      <a:pt x="3286" y="51530"/>
                    </a:lnTo>
                    <a:cubicBezTo>
                      <a:pt x="-1095" y="59150"/>
                      <a:pt x="-1095" y="68580"/>
                      <a:pt x="3286" y="76200"/>
                    </a:cubicBezTo>
                    <a:cubicBezTo>
                      <a:pt x="7668" y="83820"/>
                      <a:pt x="15859" y="88487"/>
                      <a:pt x="24622" y="88487"/>
                    </a:cubicBezTo>
                    <a:lnTo>
                      <a:pt x="120729" y="88487"/>
                    </a:lnTo>
                    <a:lnTo>
                      <a:pt x="120729" y="39243"/>
                    </a:lnTo>
                    <a:lnTo>
                      <a:pt x="67294" y="392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1">
                <a:extLst>
                  <a:ext uri="{FF2B5EF4-FFF2-40B4-BE49-F238E27FC236}">
                    <a16:creationId xmlns:a16="http://schemas.microsoft.com/office/drawing/2014/main" id="{9B4F8CA1-84C0-31C5-9845-38BBD441550B}"/>
                  </a:ext>
                </a:extLst>
              </p:cNvPr>
              <p:cNvSpPr/>
              <p:nvPr/>
            </p:nvSpPr>
            <p:spPr>
              <a:xfrm>
                <a:off x="5671196" y="1737558"/>
                <a:ext cx="138124" cy="142848"/>
              </a:xfrm>
              <a:custGeom>
                <a:avLst/>
                <a:gdLst/>
                <a:ahLst/>
                <a:cxnLst/>
                <a:rect l="l" t="t" r="r" b="b"/>
                <a:pathLst>
                  <a:path w="115585" h="119538" extrusionOk="0">
                    <a:moveTo>
                      <a:pt x="112300" y="82582"/>
                    </a:moveTo>
                    <a:lnTo>
                      <a:pt x="64579" y="0"/>
                    </a:lnTo>
                    <a:cubicBezTo>
                      <a:pt x="52292" y="11430"/>
                      <a:pt x="40481" y="23622"/>
                      <a:pt x="27337" y="34004"/>
                    </a:cubicBezTo>
                    <a:lnTo>
                      <a:pt x="48292" y="70294"/>
                    </a:lnTo>
                    <a:lnTo>
                      <a:pt x="0" y="70294"/>
                    </a:lnTo>
                    <a:lnTo>
                      <a:pt x="0" y="119539"/>
                    </a:lnTo>
                    <a:lnTo>
                      <a:pt x="90964" y="119539"/>
                    </a:lnTo>
                    <a:cubicBezTo>
                      <a:pt x="99727" y="119539"/>
                      <a:pt x="107918" y="114871"/>
                      <a:pt x="112300" y="107251"/>
                    </a:cubicBezTo>
                    <a:cubicBezTo>
                      <a:pt x="116681" y="99631"/>
                      <a:pt x="116681" y="90202"/>
                      <a:pt x="112300" y="825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1">
                <a:extLst>
                  <a:ext uri="{FF2B5EF4-FFF2-40B4-BE49-F238E27FC236}">
                    <a16:creationId xmlns:a16="http://schemas.microsoft.com/office/drawing/2014/main" id="{2529CCE2-2C35-4156-2B97-AD28ECEED067}"/>
                  </a:ext>
                </a:extLst>
              </p:cNvPr>
              <p:cNvSpPr/>
              <p:nvPr/>
            </p:nvSpPr>
            <p:spPr>
              <a:xfrm>
                <a:off x="5505166" y="1665113"/>
                <a:ext cx="91968" cy="95384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9819" extrusionOk="0">
                    <a:moveTo>
                      <a:pt x="15716" y="79820"/>
                    </a:moveTo>
                    <a:lnTo>
                      <a:pt x="7811" y="39910"/>
                    </a:lnTo>
                    <a:lnTo>
                      <a:pt x="0" y="0"/>
                    </a:lnTo>
                    <a:lnTo>
                      <a:pt x="38481" y="13145"/>
                    </a:lnTo>
                    <a:lnTo>
                      <a:pt x="76962" y="26289"/>
                    </a:lnTo>
                    <a:lnTo>
                      <a:pt x="46291" y="53054"/>
                    </a:lnTo>
                    <a:lnTo>
                      <a:pt x="15716" y="798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1">
                <a:extLst>
                  <a:ext uri="{FF2B5EF4-FFF2-40B4-BE49-F238E27FC236}">
                    <a16:creationId xmlns:a16="http://schemas.microsoft.com/office/drawing/2014/main" id="{1E6A9E69-C9EF-D522-2C61-40D4F268BF97}"/>
                  </a:ext>
                </a:extLst>
              </p:cNvPr>
              <p:cNvSpPr/>
              <p:nvPr/>
            </p:nvSpPr>
            <p:spPr>
              <a:xfrm>
                <a:off x="5568280" y="1807388"/>
                <a:ext cx="84685" cy="97205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81343" extrusionOk="0">
                    <a:moveTo>
                      <a:pt x="70866" y="39910"/>
                    </a:moveTo>
                    <a:lnTo>
                      <a:pt x="35814" y="60579"/>
                    </a:lnTo>
                    <a:lnTo>
                      <a:pt x="857" y="81343"/>
                    </a:lnTo>
                    <a:lnTo>
                      <a:pt x="381" y="40672"/>
                    </a:lnTo>
                    <a:lnTo>
                      <a:pt x="0" y="0"/>
                    </a:lnTo>
                    <a:lnTo>
                      <a:pt x="35433" y="19907"/>
                    </a:lnTo>
                    <a:lnTo>
                      <a:pt x="70866" y="399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1">
                <a:extLst>
                  <a:ext uri="{FF2B5EF4-FFF2-40B4-BE49-F238E27FC236}">
                    <a16:creationId xmlns:a16="http://schemas.microsoft.com/office/drawing/2014/main" id="{6AC0C407-4456-EEC7-DF08-9B6509F939BA}"/>
                  </a:ext>
                </a:extLst>
              </p:cNvPr>
              <p:cNvSpPr/>
              <p:nvPr/>
            </p:nvSpPr>
            <p:spPr>
              <a:xfrm>
                <a:off x="5687685" y="1696502"/>
                <a:ext cx="87188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72961" h="81152" extrusionOk="0">
                    <a:moveTo>
                      <a:pt x="0" y="0"/>
                    </a:moveTo>
                    <a:lnTo>
                      <a:pt x="36481" y="17907"/>
                    </a:lnTo>
                    <a:lnTo>
                      <a:pt x="72962" y="35814"/>
                    </a:lnTo>
                    <a:lnTo>
                      <a:pt x="39243" y="58483"/>
                    </a:lnTo>
                    <a:lnTo>
                      <a:pt x="5429" y="81153"/>
                    </a:lnTo>
                    <a:lnTo>
                      <a:pt x="2762" y="40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59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39DB2EBF-C2A1-7A69-7C67-AAB1D4D15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>
            <a:extLst>
              <a:ext uri="{FF2B5EF4-FFF2-40B4-BE49-F238E27FC236}">
                <a16:creationId xmlns:a16="http://schemas.microsoft.com/office/drawing/2014/main" id="{9102FBA8-C0F1-2A93-FFF1-998E44C80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171" y="168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Trajnostnost</a:t>
            </a:r>
            <a:r>
              <a:rPr lang="en" dirty="0"/>
              <a:t> v </a:t>
            </a:r>
            <a:r>
              <a:rPr lang="en" dirty="0" err="1"/>
              <a:t>katalogu</a:t>
            </a:r>
            <a:r>
              <a:rPr lang="en" dirty="0"/>
              <a:t> </a:t>
            </a:r>
            <a:r>
              <a:rPr lang="en" dirty="0" err="1"/>
              <a:t>znanja</a:t>
            </a:r>
            <a:endParaRPr dirty="0"/>
          </a:p>
        </p:txBody>
      </p:sp>
      <p:sp>
        <p:nvSpPr>
          <p:cNvPr id="350" name="Google Shape;350;p31">
            <a:extLst>
              <a:ext uri="{FF2B5EF4-FFF2-40B4-BE49-F238E27FC236}">
                <a16:creationId xmlns:a16="http://schemas.microsoft.com/office/drawing/2014/main" id="{58588E67-AB30-72E8-799A-F76ACF3E45E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0" y="1213955"/>
            <a:ext cx="109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1" name="Google Shape;351;p31">
            <a:extLst>
              <a:ext uri="{FF2B5EF4-FFF2-40B4-BE49-F238E27FC236}">
                <a16:creationId xmlns:a16="http://schemas.microsoft.com/office/drawing/2014/main" id="{86DC534C-315D-48CB-6DD2-0FFC450862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7829" y="1123205"/>
            <a:ext cx="6708395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Geografsko</a:t>
            </a:r>
            <a:r>
              <a:rPr lang="en" dirty="0"/>
              <a:t> </a:t>
            </a:r>
            <a:r>
              <a:rPr lang="en" dirty="0" err="1"/>
              <a:t>raziskovanje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err="1"/>
              <a:t>Orientacije</a:t>
            </a:r>
            <a:r>
              <a:rPr lang="en" sz="1600" b="0" dirty="0"/>
              <a:t> in </a:t>
            </a:r>
            <a:r>
              <a:rPr lang="en" sz="1600" b="0" dirty="0" err="1"/>
              <a:t>geografsko</a:t>
            </a:r>
            <a:r>
              <a:rPr lang="en" sz="1600" b="0" dirty="0"/>
              <a:t> </a:t>
            </a:r>
            <a:r>
              <a:rPr lang="en" sz="1600" b="0" dirty="0" err="1"/>
              <a:t>raziskovanje</a:t>
            </a:r>
            <a:r>
              <a:rPr lang="en" sz="1600" b="0" dirty="0"/>
              <a:t> </a:t>
            </a:r>
            <a:r>
              <a:rPr lang="en" sz="1600" b="0" dirty="0" err="1"/>
              <a:t>pokrajine</a:t>
            </a: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1" dirty="0"/>
              <a:t>O</a:t>
            </a:r>
            <a:r>
              <a:rPr lang="en" sz="1600" b="0" i="1" dirty="0"/>
              <a:t>: Se </a:t>
            </a:r>
            <a:r>
              <a:rPr lang="en" sz="1600" b="0" i="1" dirty="0" err="1"/>
              <a:t>uri</a:t>
            </a:r>
            <a:r>
              <a:rPr lang="en" sz="1600" b="0" i="1" dirty="0"/>
              <a:t> v </a:t>
            </a:r>
            <a:r>
              <a:rPr lang="en" sz="1600" b="0" i="1" dirty="0" err="1"/>
              <a:t>preprostih</a:t>
            </a:r>
            <a:r>
              <a:rPr lang="en" sz="1600" b="0" i="1" dirty="0"/>
              <a:t> </a:t>
            </a:r>
            <a:r>
              <a:rPr lang="en" sz="1600" b="0" i="1" dirty="0" err="1"/>
              <a:t>metodah</a:t>
            </a:r>
            <a:r>
              <a:rPr lang="en" sz="1600" b="0" i="1" dirty="0"/>
              <a:t> </a:t>
            </a:r>
            <a:r>
              <a:rPr lang="en" sz="1600" b="0" i="1" dirty="0" err="1"/>
              <a:t>terenskega</a:t>
            </a:r>
            <a:r>
              <a:rPr lang="en" sz="1600" b="0" i="1" dirty="0"/>
              <a:t> dela </a:t>
            </a:r>
            <a:r>
              <a:rPr lang="en" sz="1600" b="0" i="1" dirty="0" err="1"/>
              <a:t>kot</a:t>
            </a:r>
            <a:r>
              <a:rPr lang="en" sz="1600" b="0" i="1" dirty="0"/>
              <a:t> </a:t>
            </a:r>
            <a:r>
              <a:rPr lang="en" sz="1600" b="0" i="1" dirty="0" err="1"/>
              <a:t>načinih</a:t>
            </a:r>
            <a:r>
              <a:rPr lang="en" sz="1600" b="0" i="1" dirty="0"/>
              <a:t> </a:t>
            </a:r>
            <a:r>
              <a:rPr lang="en" sz="1600" b="0" i="1" dirty="0" err="1"/>
              <a:t>pridobivanja</a:t>
            </a:r>
            <a:r>
              <a:rPr lang="en" sz="1600" b="0" i="1" dirty="0"/>
              <a:t> </a:t>
            </a:r>
            <a:r>
              <a:rPr lang="en" sz="1600" b="0" i="1" dirty="0" err="1"/>
              <a:t>geografskih</a:t>
            </a:r>
            <a:r>
              <a:rPr lang="en" sz="1600" b="0" i="1" dirty="0"/>
              <a:t> </a:t>
            </a:r>
            <a:r>
              <a:rPr lang="en" sz="1600" b="0" i="1" dirty="0" err="1"/>
              <a:t>informacij</a:t>
            </a:r>
            <a:r>
              <a:rPr lang="en" sz="1600" b="0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STANDARDI: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 err="1"/>
              <a:t>Načrtuje</a:t>
            </a:r>
            <a:r>
              <a:rPr lang="en" sz="1600" i="1" dirty="0"/>
              <a:t> in </a:t>
            </a:r>
            <a:r>
              <a:rPr lang="en" sz="1600" i="1" dirty="0" err="1"/>
              <a:t>izvede</a:t>
            </a:r>
            <a:r>
              <a:rPr lang="en" sz="1600" i="1" dirty="0"/>
              <a:t> </a:t>
            </a:r>
            <a:r>
              <a:rPr lang="en" sz="1600" i="1" dirty="0" err="1"/>
              <a:t>osnovno</a:t>
            </a:r>
            <a:r>
              <a:rPr lang="en" sz="1600" i="1" dirty="0"/>
              <a:t> </a:t>
            </a:r>
            <a:r>
              <a:rPr lang="en" sz="1600" i="1" dirty="0" err="1"/>
              <a:t>naravno</a:t>
            </a:r>
            <a:r>
              <a:rPr lang="en" sz="1600" i="1" dirty="0"/>
              <a:t> </a:t>
            </a:r>
            <a:r>
              <a:rPr lang="en" sz="1600" i="1" dirty="0" err="1"/>
              <a:t>ali</a:t>
            </a:r>
            <a:r>
              <a:rPr lang="en" sz="1600" i="1" dirty="0"/>
              <a:t> </a:t>
            </a:r>
            <a:r>
              <a:rPr lang="en" sz="1600" i="1" dirty="0" err="1"/>
              <a:t>družbenogeografsko</a:t>
            </a:r>
            <a:r>
              <a:rPr lang="en" sz="1600" i="1" dirty="0"/>
              <a:t> </a:t>
            </a:r>
            <a:r>
              <a:rPr lang="en" sz="1600" i="1" dirty="0" err="1"/>
              <a:t>terensko</a:t>
            </a:r>
            <a:r>
              <a:rPr lang="en" sz="1600" i="1" dirty="0"/>
              <a:t> </a:t>
            </a:r>
            <a:r>
              <a:rPr lang="en" sz="1600" i="1" dirty="0" err="1"/>
              <a:t>merjenje</a:t>
            </a:r>
            <a:r>
              <a:rPr lang="en" sz="1600" i="1" dirty="0"/>
              <a:t>, </a:t>
            </a:r>
            <a:r>
              <a:rPr lang="en" sz="1600" i="1" dirty="0" err="1"/>
              <a:t>zapiše</a:t>
            </a:r>
            <a:r>
              <a:rPr lang="en" sz="1600" i="1" dirty="0"/>
              <a:t> </a:t>
            </a:r>
            <a:r>
              <a:rPr lang="en" sz="1600" i="1" dirty="0" err="1"/>
              <a:t>svoje</a:t>
            </a:r>
            <a:r>
              <a:rPr lang="en" sz="1600" i="1" dirty="0"/>
              <a:t> </a:t>
            </a:r>
            <a:r>
              <a:rPr lang="en" sz="1600" i="1" dirty="0" err="1"/>
              <a:t>ugotovitve</a:t>
            </a:r>
            <a:r>
              <a:rPr lang="en" sz="1600" i="1" dirty="0"/>
              <a:t>, </a:t>
            </a:r>
            <a:r>
              <a:rPr lang="en" sz="1600" i="1" dirty="0" err="1"/>
              <a:t>jih</a:t>
            </a:r>
            <a:r>
              <a:rPr lang="en" sz="1600" i="1" dirty="0"/>
              <a:t> </a:t>
            </a:r>
            <a:r>
              <a:rPr lang="en" sz="1600" i="1" dirty="0" err="1"/>
              <a:t>interpretira</a:t>
            </a:r>
            <a:r>
              <a:rPr lang="en" sz="1600" i="1" dirty="0"/>
              <a:t> </a:t>
            </a:r>
            <a:r>
              <a:rPr lang="en" sz="1600" i="1" dirty="0" err="1"/>
              <a:t>ter</a:t>
            </a:r>
            <a:r>
              <a:rPr lang="en" sz="1600" i="1" dirty="0"/>
              <a:t> </a:t>
            </a:r>
            <a:r>
              <a:rPr lang="en" sz="1600" i="1" dirty="0" err="1"/>
              <a:t>predstavi</a:t>
            </a:r>
            <a:r>
              <a:rPr lang="en" sz="1600" i="1" dirty="0"/>
              <a:t>.</a:t>
            </a:r>
          </a:p>
        </p:txBody>
      </p:sp>
      <p:grpSp>
        <p:nvGrpSpPr>
          <p:cNvPr id="358" name="Google Shape;358;p31">
            <a:extLst>
              <a:ext uri="{FF2B5EF4-FFF2-40B4-BE49-F238E27FC236}">
                <a16:creationId xmlns:a16="http://schemas.microsoft.com/office/drawing/2014/main" id="{91AB21C8-47A8-43BA-FB3D-A928E967DD4A}"/>
              </a:ext>
            </a:extLst>
          </p:cNvPr>
          <p:cNvGrpSpPr/>
          <p:nvPr/>
        </p:nvGrpSpPr>
        <p:grpSpPr>
          <a:xfrm>
            <a:off x="5972052" y="2338115"/>
            <a:ext cx="3238777" cy="2841340"/>
            <a:chOff x="5972052" y="2338115"/>
            <a:chExt cx="3238777" cy="2841340"/>
          </a:xfrm>
        </p:grpSpPr>
        <p:sp>
          <p:nvSpPr>
            <p:cNvPr id="359" name="Google Shape;359;p31">
              <a:extLst>
                <a:ext uri="{FF2B5EF4-FFF2-40B4-BE49-F238E27FC236}">
                  <a16:creationId xmlns:a16="http://schemas.microsoft.com/office/drawing/2014/main" id="{FFD2A6D0-4AE3-0B00-CF67-23DF19D3AF9D}"/>
                </a:ext>
              </a:extLst>
            </p:cNvPr>
            <p:cNvSpPr/>
            <p:nvPr/>
          </p:nvSpPr>
          <p:spPr>
            <a:xfrm flipH="1">
              <a:off x="6456524" y="4312845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31">
              <a:extLst>
                <a:ext uri="{FF2B5EF4-FFF2-40B4-BE49-F238E27FC236}">
                  <a16:creationId xmlns:a16="http://schemas.microsoft.com/office/drawing/2014/main" id="{FDE9C710-86FA-C896-9BBC-32A9F0C71167}"/>
                </a:ext>
              </a:extLst>
            </p:cNvPr>
            <p:cNvGrpSpPr/>
            <p:nvPr/>
          </p:nvGrpSpPr>
          <p:grpSpPr>
            <a:xfrm>
              <a:off x="8430785" y="2338115"/>
              <a:ext cx="580319" cy="2805397"/>
              <a:chOff x="7349391" y="1553139"/>
              <a:chExt cx="668648" cy="3232396"/>
            </a:xfrm>
          </p:grpSpPr>
          <p:sp>
            <p:nvSpPr>
              <p:cNvPr id="361" name="Google Shape;361;p31">
                <a:extLst>
                  <a:ext uri="{FF2B5EF4-FFF2-40B4-BE49-F238E27FC236}">
                    <a16:creationId xmlns:a16="http://schemas.microsoft.com/office/drawing/2014/main" id="{CB34A04C-1AB9-ED56-AC62-8EFF0D1D26A5}"/>
                  </a:ext>
                </a:extLst>
              </p:cNvPr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>
                <a:extLst>
                  <a:ext uri="{FF2B5EF4-FFF2-40B4-BE49-F238E27FC236}">
                    <a16:creationId xmlns:a16="http://schemas.microsoft.com/office/drawing/2014/main" id="{E69C2551-6B84-5E9F-17DF-D89CC959E9B6}"/>
                  </a:ext>
                </a:extLst>
              </p:cNvPr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1">
                <a:extLst>
                  <a:ext uri="{FF2B5EF4-FFF2-40B4-BE49-F238E27FC236}">
                    <a16:creationId xmlns:a16="http://schemas.microsoft.com/office/drawing/2014/main" id="{BD4C8D79-509E-F9AD-F82F-D79298466B96}"/>
                  </a:ext>
                </a:extLst>
              </p:cNvPr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>
                <a:extLst>
                  <a:ext uri="{FF2B5EF4-FFF2-40B4-BE49-F238E27FC236}">
                    <a16:creationId xmlns:a16="http://schemas.microsoft.com/office/drawing/2014/main" id="{81634F16-830A-ACC9-FFB2-140A879D0A06}"/>
                  </a:ext>
                </a:extLst>
              </p:cNvPr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1">
                <a:extLst>
                  <a:ext uri="{FF2B5EF4-FFF2-40B4-BE49-F238E27FC236}">
                    <a16:creationId xmlns:a16="http://schemas.microsoft.com/office/drawing/2014/main" id="{BF405D12-BE92-D2D1-E7C0-D16EBD7C819E}"/>
                  </a:ext>
                </a:extLst>
              </p:cNvPr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>
                <a:extLst>
                  <a:ext uri="{FF2B5EF4-FFF2-40B4-BE49-F238E27FC236}">
                    <a16:creationId xmlns:a16="http://schemas.microsoft.com/office/drawing/2014/main" id="{E27EB580-A4FA-4669-8B20-CFC89E1F915C}"/>
                  </a:ext>
                </a:extLst>
              </p:cNvPr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1">
                <a:extLst>
                  <a:ext uri="{FF2B5EF4-FFF2-40B4-BE49-F238E27FC236}">
                    <a16:creationId xmlns:a16="http://schemas.microsoft.com/office/drawing/2014/main" id="{0BA1CEE4-D8E6-D5CE-3D5E-5A54FD338939}"/>
                  </a:ext>
                </a:extLst>
              </p:cNvPr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31">
              <a:extLst>
                <a:ext uri="{FF2B5EF4-FFF2-40B4-BE49-F238E27FC236}">
                  <a16:creationId xmlns:a16="http://schemas.microsoft.com/office/drawing/2014/main" id="{82353E57-67D4-0A9E-FE1E-0B717EFE556D}"/>
                </a:ext>
              </a:extLst>
            </p:cNvPr>
            <p:cNvGrpSpPr/>
            <p:nvPr/>
          </p:nvGrpSpPr>
          <p:grpSpPr>
            <a:xfrm>
              <a:off x="7124033" y="3895942"/>
              <a:ext cx="1526453" cy="1247570"/>
              <a:chOff x="8299166" y="5233488"/>
              <a:chExt cx="1423797" cy="1163669"/>
            </a:xfrm>
          </p:grpSpPr>
          <p:sp>
            <p:nvSpPr>
              <p:cNvPr id="369" name="Google Shape;369;p31">
                <a:extLst>
                  <a:ext uri="{FF2B5EF4-FFF2-40B4-BE49-F238E27FC236}">
                    <a16:creationId xmlns:a16="http://schemas.microsoft.com/office/drawing/2014/main" id="{F93D2CC7-B326-0F79-735D-464C36124E36}"/>
                  </a:ext>
                </a:extLst>
              </p:cNvPr>
              <p:cNvSpPr/>
              <p:nvPr/>
            </p:nvSpPr>
            <p:spPr>
              <a:xfrm>
                <a:off x="8299166" y="5345693"/>
                <a:ext cx="501300" cy="1051464"/>
              </a:xfrm>
              <a:custGeom>
                <a:avLst/>
                <a:gdLst/>
                <a:ahLst/>
                <a:cxnLst/>
                <a:rect l="l" t="t" r="r" b="b"/>
                <a:pathLst>
                  <a:path w="501300" h="1051464" extrusionOk="0">
                    <a:moveTo>
                      <a:pt x="498443" y="348329"/>
                    </a:moveTo>
                    <a:lnTo>
                      <a:pt x="261271" y="0"/>
                    </a:lnTo>
                    <a:lnTo>
                      <a:pt x="1333" y="348329"/>
                    </a:lnTo>
                    <a:lnTo>
                      <a:pt x="286" y="348329"/>
                    </a:lnTo>
                    <a:lnTo>
                      <a:pt x="286" y="349758"/>
                    </a:lnTo>
                    <a:lnTo>
                      <a:pt x="0" y="350044"/>
                    </a:lnTo>
                    <a:lnTo>
                      <a:pt x="286" y="350044"/>
                    </a:lnTo>
                    <a:lnTo>
                      <a:pt x="286" y="1051465"/>
                    </a:lnTo>
                    <a:lnTo>
                      <a:pt x="501301" y="1051465"/>
                    </a:lnTo>
                    <a:lnTo>
                      <a:pt x="501301" y="348329"/>
                    </a:lnTo>
                    <a:lnTo>
                      <a:pt x="498443" y="3483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>
                <a:extLst>
                  <a:ext uri="{FF2B5EF4-FFF2-40B4-BE49-F238E27FC236}">
                    <a16:creationId xmlns:a16="http://schemas.microsoft.com/office/drawing/2014/main" id="{5658FDBC-0B15-3059-389B-EC4A5DBE5175}"/>
                  </a:ext>
                </a:extLst>
              </p:cNvPr>
              <p:cNvSpPr/>
              <p:nvPr/>
            </p:nvSpPr>
            <p:spPr>
              <a:xfrm>
                <a:off x="8340124" y="5429608"/>
                <a:ext cx="403764" cy="919352"/>
              </a:xfrm>
              <a:custGeom>
                <a:avLst/>
                <a:gdLst/>
                <a:ahLst/>
                <a:cxnLst/>
                <a:rect l="l" t="t" r="r" b="b"/>
                <a:pathLst>
                  <a:path w="403764" h="919352" extrusionOk="0">
                    <a:moveTo>
                      <a:pt x="401479" y="304514"/>
                    </a:moveTo>
                    <a:lnTo>
                      <a:pt x="210407" y="0"/>
                    </a:lnTo>
                    <a:lnTo>
                      <a:pt x="1048" y="304514"/>
                    </a:lnTo>
                    <a:lnTo>
                      <a:pt x="190" y="304514"/>
                    </a:lnTo>
                    <a:lnTo>
                      <a:pt x="190" y="305752"/>
                    </a:lnTo>
                    <a:lnTo>
                      <a:pt x="0" y="306038"/>
                    </a:lnTo>
                    <a:lnTo>
                      <a:pt x="190" y="306038"/>
                    </a:lnTo>
                    <a:lnTo>
                      <a:pt x="190" y="919353"/>
                    </a:lnTo>
                    <a:lnTo>
                      <a:pt x="403765" y="919353"/>
                    </a:lnTo>
                    <a:lnTo>
                      <a:pt x="403765" y="304514"/>
                    </a:lnTo>
                    <a:lnTo>
                      <a:pt x="401479" y="304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>
                <a:extLst>
                  <a:ext uri="{FF2B5EF4-FFF2-40B4-BE49-F238E27FC236}">
                    <a16:creationId xmlns:a16="http://schemas.microsoft.com/office/drawing/2014/main" id="{E8FD1E2F-DDD2-309F-FDEC-EACAD9C7B37A}"/>
                  </a:ext>
                </a:extLst>
              </p:cNvPr>
              <p:cNvSpPr/>
              <p:nvPr/>
            </p:nvSpPr>
            <p:spPr>
              <a:xfrm>
                <a:off x="8401083" y="5568005"/>
                <a:ext cx="342804" cy="780954"/>
              </a:xfrm>
              <a:custGeom>
                <a:avLst/>
                <a:gdLst/>
                <a:ahLst/>
                <a:cxnLst/>
                <a:rect l="l" t="t" r="r" b="b"/>
                <a:pathLst>
                  <a:path w="342804" h="780954" extrusionOk="0">
                    <a:moveTo>
                      <a:pt x="340900" y="233934"/>
                    </a:moveTo>
                    <a:lnTo>
                      <a:pt x="178689" y="0"/>
                    </a:lnTo>
                    <a:lnTo>
                      <a:pt x="857" y="242221"/>
                    </a:lnTo>
                    <a:lnTo>
                      <a:pt x="191" y="242221"/>
                    </a:lnTo>
                    <a:lnTo>
                      <a:pt x="191" y="243173"/>
                    </a:lnTo>
                    <a:lnTo>
                      <a:pt x="0" y="243459"/>
                    </a:lnTo>
                    <a:lnTo>
                      <a:pt x="191" y="243459"/>
                    </a:lnTo>
                    <a:lnTo>
                      <a:pt x="191" y="780955"/>
                    </a:lnTo>
                    <a:lnTo>
                      <a:pt x="342805" y="780955"/>
                    </a:lnTo>
                    <a:lnTo>
                      <a:pt x="342805" y="242221"/>
                    </a:lnTo>
                    <a:lnTo>
                      <a:pt x="340900" y="2339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>
                <a:extLst>
                  <a:ext uri="{FF2B5EF4-FFF2-40B4-BE49-F238E27FC236}">
                    <a16:creationId xmlns:a16="http://schemas.microsoft.com/office/drawing/2014/main" id="{89F63A83-1B51-C74D-1721-B004102F6C68}"/>
                  </a:ext>
                </a:extLst>
              </p:cNvPr>
              <p:cNvSpPr/>
              <p:nvPr/>
            </p:nvSpPr>
            <p:spPr>
              <a:xfrm>
                <a:off x="8433087" y="6099025"/>
                <a:ext cx="310800" cy="250031"/>
              </a:xfrm>
              <a:custGeom>
                <a:avLst/>
                <a:gdLst/>
                <a:ahLst/>
                <a:cxnLst/>
                <a:rect l="l" t="t" r="r" b="b"/>
                <a:pathLst>
                  <a:path w="310800" h="250031" extrusionOk="0">
                    <a:moveTo>
                      <a:pt x="310801" y="102489"/>
                    </a:moveTo>
                    <a:lnTo>
                      <a:pt x="310801" y="0"/>
                    </a:lnTo>
                    <a:cubicBezTo>
                      <a:pt x="259842" y="40672"/>
                      <a:pt x="208883" y="81343"/>
                      <a:pt x="158115" y="122301"/>
                    </a:cubicBezTo>
                    <a:cubicBezTo>
                      <a:pt x="105347" y="164782"/>
                      <a:pt x="52673" y="207359"/>
                      <a:pt x="0" y="250031"/>
                    </a:cubicBezTo>
                    <a:lnTo>
                      <a:pt x="110109" y="250031"/>
                    </a:lnTo>
                    <a:cubicBezTo>
                      <a:pt x="176498" y="200215"/>
                      <a:pt x="243268" y="150971"/>
                      <a:pt x="310706" y="102584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>
                <a:extLst>
                  <a:ext uri="{FF2B5EF4-FFF2-40B4-BE49-F238E27FC236}">
                    <a16:creationId xmlns:a16="http://schemas.microsoft.com/office/drawing/2014/main" id="{49B009BC-F7F5-D55E-3FCA-4B3FE104D052}"/>
                  </a:ext>
                </a:extLst>
              </p:cNvPr>
              <p:cNvSpPr/>
              <p:nvPr/>
            </p:nvSpPr>
            <p:spPr>
              <a:xfrm>
                <a:off x="8401274" y="5889475"/>
                <a:ext cx="342709" cy="413670"/>
              </a:xfrm>
              <a:custGeom>
                <a:avLst/>
                <a:gdLst/>
                <a:ahLst/>
                <a:cxnLst/>
                <a:rect l="l" t="t" r="r" b="b"/>
                <a:pathLst>
                  <a:path w="342709" h="413670" extrusionOk="0">
                    <a:moveTo>
                      <a:pt x="342614" y="122396"/>
                    </a:moveTo>
                    <a:lnTo>
                      <a:pt x="342614" y="0"/>
                    </a:lnTo>
                    <a:cubicBezTo>
                      <a:pt x="293465" y="44958"/>
                      <a:pt x="244031" y="89535"/>
                      <a:pt x="194215" y="133636"/>
                    </a:cubicBezTo>
                    <a:cubicBezTo>
                      <a:pt x="129921" y="190500"/>
                      <a:pt x="65151" y="246602"/>
                      <a:pt x="0" y="302419"/>
                    </a:cubicBezTo>
                    <a:lnTo>
                      <a:pt x="0" y="413671"/>
                    </a:lnTo>
                    <a:cubicBezTo>
                      <a:pt x="118015" y="320992"/>
                      <a:pt x="234029" y="225742"/>
                      <a:pt x="342709" y="122301"/>
                    </a:cubicBezTo>
                    <a:close/>
                  </a:path>
                </a:pathLst>
              </a:custGeom>
              <a:solidFill>
                <a:srgbClr val="FFFFFF">
                  <a:alpha val="411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>
                <a:extLst>
                  <a:ext uri="{FF2B5EF4-FFF2-40B4-BE49-F238E27FC236}">
                    <a16:creationId xmlns:a16="http://schemas.microsoft.com/office/drawing/2014/main" id="{61FFE9B4-42D8-C4C7-8513-4AD13A1FE072}"/>
                  </a:ext>
                </a:extLst>
              </p:cNvPr>
              <p:cNvSpPr/>
              <p:nvPr/>
            </p:nvSpPr>
            <p:spPr>
              <a:xfrm>
                <a:off x="9056499" y="5348360"/>
                <a:ext cx="497395" cy="1043368"/>
              </a:xfrm>
              <a:custGeom>
                <a:avLst/>
                <a:gdLst/>
                <a:ahLst/>
                <a:cxnLst/>
                <a:rect l="l" t="t" r="r" b="b"/>
                <a:pathLst>
                  <a:path w="497395" h="1043368" extrusionOk="0">
                    <a:moveTo>
                      <a:pt x="494538" y="345662"/>
                    </a:moveTo>
                    <a:lnTo>
                      <a:pt x="259175" y="0"/>
                    </a:lnTo>
                    <a:lnTo>
                      <a:pt x="1238" y="345662"/>
                    </a:lnTo>
                    <a:lnTo>
                      <a:pt x="191" y="345662"/>
                    </a:lnTo>
                    <a:lnTo>
                      <a:pt x="191" y="346996"/>
                    </a:lnTo>
                    <a:lnTo>
                      <a:pt x="0" y="347377"/>
                    </a:lnTo>
                    <a:lnTo>
                      <a:pt x="191" y="347377"/>
                    </a:lnTo>
                    <a:lnTo>
                      <a:pt x="191" y="1043368"/>
                    </a:lnTo>
                    <a:lnTo>
                      <a:pt x="497396" y="1043368"/>
                    </a:lnTo>
                    <a:lnTo>
                      <a:pt x="497396" y="345662"/>
                    </a:lnTo>
                    <a:lnTo>
                      <a:pt x="494538" y="345662"/>
                    </a:lnTo>
                    <a:close/>
                  </a:path>
                </a:pathLst>
              </a:custGeom>
              <a:solidFill>
                <a:srgbClr val="D383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1">
                <a:extLst>
                  <a:ext uri="{FF2B5EF4-FFF2-40B4-BE49-F238E27FC236}">
                    <a16:creationId xmlns:a16="http://schemas.microsoft.com/office/drawing/2014/main" id="{25A40942-46F3-C50F-C22E-7EE72702ADBB}"/>
                  </a:ext>
                </a:extLst>
              </p:cNvPr>
              <p:cNvSpPr/>
              <p:nvPr/>
            </p:nvSpPr>
            <p:spPr>
              <a:xfrm>
                <a:off x="8558436" y="5343311"/>
                <a:ext cx="1003078" cy="350710"/>
              </a:xfrm>
              <a:custGeom>
                <a:avLst/>
                <a:gdLst/>
                <a:ahLst/>
                <a:cxnLst/>
                <a:rect l="l" t="t" r="r" b="b"/>
                <a:pathLst>
                  <a:path w="1003078" h="350710" extrusionOk="0">
                    <a:moveTo>
                      <a:pt x="0" y="0"/>
                    </a:moveTo>
                    <a:lnTo>
                      <a:pt x="763143" y="0"/>
                    </a:lnTo>
                    <a:lnTo>
                      <a:pt x="1003078" y="350710"/>
                    </a:lnTo>
                    <a:lnTo>
                      <a:pt x="239935" y="3507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1">
                <a:extLst>
                  <a:ext uri="{FF2B5EF4-FFF2-40B4-BE49-F238E27FC236}">
                    <a16:creationId xmlns:a16="http://schemas.microsoft.com/office/drawing/2014/main" id="{30F51C2F-0020-496D-989A-2F309A3A89D0}"/>
                  </a:ext>
                </a:extLst>
              </p:cNvPr>
              <p:cNvSpPr/>
              <p:nvPr/>
            </p:nvSpPr>
            <p:spPr>
              <a:xfrm>
                <a:off x="8789323" y="5692212"/>
                <a:ext cx="771048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771048" h="699420" extrusionOk="0">
                    <a:moveTo>
                      <a:pt x="0" y="0"/>
                    </a:moveTo>
                    <a:lnTo>
                      <a:pt x="771049" y="0"/>
                    </a:lnTo>
                    <a:lnTo>
                      <a:pt x="771049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>
                <a:extLst>
                  <a:ext uri="{FF2B5EF4-FFF2-40B4-BE49-F238E27FC236}">
                    <a16:creationId xmlns:a16="http://schemas.microsoft.com/office/drawing/2014/main" id="{04CBC7A7-7633-ED78-481B-D727EB1882E3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27536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275367" h="313848" extrusionOk="0">
                    <a:moveTo>
                      <a:pt x="0" y="0"/>
                    </a:moveTo>
                    <a:lnTo>
                      <a:pt x="176213" y="0"/>
                    </a:lnTo>
                    <a:lnTo>
                      <a:pt x="275368" y="137636"/>
                    </a:lnTo>
                    <a:lnTo>
                      <a:pt x="275368" y="313849"/>
                    </a:lnTo>
                    <a:lnTo>
                      <a:pt x="110109" y="313849"/>
                    </a:lnTo>
                    <a:lnTo>
                      <a:pt x="110109" y="132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>
                <a:extLst>
                  <a:ext uri="{FF2B5EF4-FFF2-40B4-BE49-F238E27FC236}">
                    <a16:creationId xmlns:a16="http://schemas.microsoft.com/office/drawing/2014/main" id="{C4DCC4E7-2C3B-7670-8B3E-F31112834478}"/>
                  </a:ext>
                </a:extLst>
              </p:cNvPr>
              <p:cNvSpPr/>
              <p:nvPr/>
            </p:nvSpPr>
            <p:spPr>
              <a:xfrm>
                <a:off x="9026209" y="5554575"/>
                <a:ext cx="151447" cy="313848"/>
              </a:xfrm>
              <a:custGeom>
                <a:avLst/>
                <a:gdLst/>
                <a:ahLst/>
                <a:cxnLst/>
                <a:rect l="l" t="t" r="r" b="b"/>
                <a:pathLst>
                  <a:path w="151447" h="313848" extrusionOk="0">
                    <a:moveTo>
                      <a:pt x="151447" y="313849"/>
                    </a:moveTo>
                    <a:lnTo>
                      <a:pt x="151447" y="0"/>
                    </a:lnTo>
                    <a:lnTo>
                      <a:pt x="0" y="0"/>
                    </a:lnTo>
                    <a:lnTo>
                      <a:pt x="110109" y="132112"/>
                    </a:lnTo>
                    <a:lnTo>
                      <a:pt x="110109" y="313849"/>
                    </a:lnTo>
                    <a:lnTo>
                      <a:pt x="151447" y="3138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>
                <a:extLst>
                  <a:ext uri="{FF2B5EF4-FFF2-40B4-BE49-F238E27FC236}">
                    <a16:creationId xmlns:a16="http://schemas.microsoft.com/office/drawing/2014/main" id="{3ECA6DF4-C622-3114-5988-6AC16CFD7157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202977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202977" h="280892" extrusionOk="0">
                    <a:moveTo>
                      <a:pt x="0" y="0"/>
                    </a:moveTo>
                    <a:lnTo>
                      <a:pt x="129921" y="0"/>
                    </a:lnTo>
                    <a:lnTo>
                      <a:pt x="202978" y="101441"/>
                    </a:lnTo>
                    <a:lnTo>
                      <a:pt x="202978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>
                <a:extLst>
                  <a:ext uri="{FF2B5EF4-FFF2-40B4-BE49-F238E27FC236}">
                    <a16:creationId xmlns:a16="http://schemas.microsoft.com/office/drawing/2014/main" id="{1AF944F7-A59D-2A40-37BF-7A214ECFFF9B}"/>
                  </a:ext>
                </a:extLst>
              </p:cNvPr>
              <p:cNvSpPr/>
              <p:nvPr/>
            </p:nvSpPr>
            <p:spPr>
              <a:xfrm>
                <a:off x="9052308" y="5588961"/>
                <a:ext cx="136874" cy="280892"/>
              </a:xfrm>
              <a:custGeom>
                <a:avLst/>
                <a:gdLst/>
                <a:ahLst/>
                <a:cxnLst/>
                <a:rect l="l" t="t" r="r" b="b"/>
                <a:pathLst>
                  <a:path w="136874" h="280892" extrusionOk="0">
                    <a:moveTo>
                      <a:pt x="0" y="0"/>
                    </a:moveTo>
                    <a:lnTo>
                      <a:pt x="63818" y="0"/>
                    </a:lnTo>
                    <a:lnTo>
                      <a:pt x="136874" y="101441"/>
                    </a:lnTo>
                    <a:lnTo>
                      <a:pt x="136874" y="280892"/>
                    </a:lnTo>
                    <a:lnTo>
                      <a:pt x="81248" y="280892"/>
                    </a:lnTo>
                    <a:lnTo>
                      <a:pt x="81248" y="97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>
                <a:extLst>
                  <a:ext uri="{FF2B5EF4-FFF2-40B4-BE49-F238E27FC236}">
                    <a16:creationId xmlns:a16="http://schemas.microsoft.com/office/drawing/2014/main" id="{AD99291D-9C77-BE6E-6A50-D8E57DBA3C54}"/>
                  </a:ext>
                </a:extLst>
              </p:cNvPr>
              <p:cNvSpPr/>
              <p:nvPr/>
            </p:nvSpPr>
            <p:spPr>
              <a:xfrm>
                <a:off x="8441850" y="5559814"/>
                <a:ext cx="17811" cy="803243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803243" extrusionOk="0">
                    <a:moveTo>
                      <a:pt x="15812" y="2381"/>
                    </a:moveTo>
                    <a:cubicBezTo>
                      <a:pt x="10763" y="9525"/>
                      <a:pt x="5429" y="16478"/>
                      <a:pt x="0" y="23432"/>
                    </a:cubicBezTo>
                    <a:lnTo>
                      <a:pt x="0" y="803243"/>
                    </a:lnTo>
                    <a:lnTo>
                      <a:pt x="17812" y="803243"/>
                    </a:lnTo>
                    <a:lnTo>
                      <a:pt x="17812" y="0"/>
                    </a:lnTo>
                    <a:cubicBezTo>
                      <a:pt x="17145" y="762"/>
                      <a:pt x="16478" y="1619"/>
                      <a:pt x="15812" y="2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>
                <a:extLst>
                  <a:ext uri="{FF2B5EF4-FFF2-40B4-BE49-F238E27FC236}">
                    <a16:creationId xmlns:a16="http://schemas.microsoft.com/office/drawing/2014/main" id="{D73E05F4-75ED-E392-CB88-719441A4D968}"/>
                  </a:ext>
                </a:extLst>
              </p:cNvPr>
              <p:cNvSpPr/>
              <p:nvPr/>
            </p:nvSpPr>
            <p:spPr>
              <a:xfrm>
                <a:off x="8644257" y="5572197"/>
                <a:ext cx="17811" cy="782669"/>
              </a:xfrm>
              <a:custGeom>
                <a:avLst/>
                <a:gdLst/>
                <a:ahLst/>
                <a:cxnLst/>
                <a:rect l="l" t="t" r="r" b="b"/>
                <a:pathLst>
                  <a:path w="17811" h="782669" extrusionOk="0">
                    <a:moveTo>
                      <a:pt x="0" y="0"/>
                    </a:moveTo>
                    <a:lnTo>
                      <a:pt x="0" y="782669"/>
                    </a:lnTo>
                    <a:lnTo>
                      <a:pt x="17812" y="782669"/>
                    </a:lnTo>
                    <a:lnTo>
                      <a:pt x="17812" y="27718"/>
                    </a:lnTo>
                    <a:cubicBezTo>
                      <a:pt x="11716" y="18574"/>
                      <a:pt x="5810" y="93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1">
                <a:extLst>
                  <a:ext uri="{FF2B5EF4-FFF2-40B4-BE49-F238E27FC236}">
                    <a16:creationId xmlns:a16="http://schemas.microsoft.com/office/drawing/2014/main" id="{AEF399F7-06A1-1354-39A9-D28B60507C4B}"/>
                  </a:ext>
                </a:extLst>
              </p:cNvPr>
              <p:cNvSpPr/>
              <p:nvPr/>
            </p:nvSpPr>
            <p:spPr>
              <a:xfrm>
                <a:off x="8326693" y="5969009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3"/>
                    </a:lnTo>
                    <a:lnTo>
                      <a:pt x="0" y="123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1">
                <a:extLst>
                  <a:ext uri="{FF2B5EF4-FFF2-40B4-BE49-F238E27FC236}">
                    <a16:creationId xmlns:a16="http://schemas.microsoft.com/office/drawing/2014/main" id="{D5265709-2D00-B262-C6D2-B45D1E8D8549}"/>
                  </a:ext>
                </a:extLst>
              </p:cNvPr>
              <p:cNvSpPr/>
              <p:nvPr/>
            </p:nvSpPr>
            <p:spPr>
              <a:xfrm>
                <a:off x="8330884" y="6146555"/>
                <a:ext cx="421290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421290" h="12382" extrusionOk="0">
                    <a:moveTo>
                      <a:pt x="0" y="0"/>
                    </a:moveTo>
                    <a:lnTo>
                      <a:pt x="421291" y="0"/>
                    </a:lnTo>
                    <a:lnTo>
                      <a:pt x="421291" y="12382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1">
                <a:extLst>
                  <a:ext uri="{FF2B5EF4-FFF2-40B4-BE49-F238E27FC236}">
                    <a16:creationId xmlns:a16="http://schemas.microsoft.com/office/drawing/2014/main" id="{1E94F9F6-D6B8-46A8-CAA3-03DB1B62EE52}"/>
                  </a:ext>
                </a:extLst>
              </p:cNvPr>
              <p:cNvSpPr/>
              <p:nvPr/>
            </p:nvSpPr>
            <p:spPr>
              <a:xfrm>
                <a:off x="9433784" y="5778985"/>
                <a:ext cx="289179" cy="607218"/>
              </a:xfrm>
              <a:custGeom>
                <a:avLst/>
                <a:gdLst/>
                <a:ahLst/>
                <a:cxnLst/>
                <a:rect l="l" t="t" r="r" b="b"/>
                <a:pathLst>
                  <a:path w="289179" h="607218" extrusionOk="0">
                    <a:moveTo>
                      <a:pt x="0" y="0"/>
                    </a:moveTo>
                    <a:lnTo>
                      <a:pt x="289179" y="0"/>
                    </a:lnTo>
                    <a:lnTo>
                      <a:pt x="289179" y="607219"/>
                    </a:lnTo>
                    <a:lnTo>
                      <a:pt x="0" y="6072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1">
                <a:extLst>
                  <a:ext uri="{FF2B5EF4-FFF2-40B4-BE49-F238E27FC236}">
                    <a16:creationId xmlns:a16="http://schemas.microsoft.com/office/drawing/2014/main" id="{96E18140-AB64-6AAF-ADD6-B3D820FE9EC0}"/>
                  </a:ext>
                </a:extLst>
              </p:cNvPr>
              <p:cNvSpPr/>
              <p:nvPr/>
            </p:nvSpPr>
            <p:spPr>
              <a:xfrm>
                <a:off x="9396541" y="5892523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7"/>
                    </a:lnTo>
                    <a:lnTo>
                      <a:pt x="0" y="371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>
                <a:extLst>
                  <a:ext uri="{FF2B5EF4-FFF2-40B4-BE49-F238E27FC236}">
                    <a16:creationId xmlns:a16="http://schemas.microsoft.com/office/drawing/2014/main" id="{12ED15E2-49C2-A351-585D-69A65B8C0689}"/>
                  </a:ext>
                </a:extLst>
              </p:cNvPr>
              <p:cNvSpPr/>
              <p:nvPr/>
            </p:nvSpPr>
            <p:spPr>
              <a:xfrm>
                <a:off x="9479218" y="5973104"/>
                <a:ext cx="90868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90868" h="37147" extrusionOk="0">
                    <a:moveTo>
                      <a:pt x="0" y="0"/>
                    </a:moveTo>
                    <a:lnTo>
                      <a:pt x="90869" y="0"/>
                    </a:lnTo>
                    <a:lnTo>
                      <a:pt x="90869" y="37148"/>
                    </a:lnTo>
                    <a:lnTo>
                      <a:pt x="0" y="37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>
                <a:extLst>
                  <a:ext uri="{FF2B5EF4-FFF2-40B4-BE49-F238E27FC236}">
                    <a16:creationId xmlns:a16="http://schemas.microsoft.com/office/drawing/2014/main" id="{5E52C70B-535A-D62E-42E6-E44F579D90D4}"/>
                  </a:ext>
                </a:extLst>
              </p:cNvPr>
              <p:cNvSpPr/>
              <p:nvPr/>
            </p:nvSpPr>
            <p:spPr>
              <a:xfrm>
                <a:off x="9384159" y="5233488"/>
                <a:ext cx="78486" cy="376142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376142" extrusionOk="0">
                    <a:moveTo>
                      <a:pt x="0" y="0"/>
                    </a:moveTo>
                    <a:lnTo>
                      <a:pt x="78486" y="0"/>
                    </a:lnTo>
                    <a:lnTo>
                      <a:pt x="78486" y="376142"/>
                    </a:lnTo>
                    <a:lnTo>
                      <a:pt x="0" y="376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>
                <a:extLst>
                  <a:ext uri="{FF2B5EF4-FFF2-40B4-BE49-F238E27FC236}">
                    <a16:creationId xmlns:a16="http://schemas.microsoft.com/office/drawing/2014/main" id="{DC8512A4-F833-A729-B8C4-4E163BC2DB04}"/>
                  </a:ext>
                </a:extLst>
              </p:cNvPr>
              <p:cNvSpPr/>
              <p:nvPr/>
            </p:nvSpPr>
            <p:spPr>
              <a:xfrm>
                <a:off x="8648703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7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1">
                <a:extLst>
                  <a:ext uri="{FF2B5EF4-FFF2-40B4-BE49-F238E27FC236}">
                    <a16:creationId xmlns:a16="http://schemas.microsoft.com/office/drawing/2014/main" id="{4B759E66-C803-698B-F374-A092FF0BBF05}"/>
                  </a:ext>
                </a:extLst>
              </p:cNvPr>
              <p:cNvSpPr/>
              <p:nvPr/>
            </p:nvSpPr>
            <p:spPr>
              <a:xfrm>
                <a:off x="8734618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1">
                <a:extLst>
                  <a:ext uri="{FF2B5EF4-FFF2-40B4-BE49-F238E27FC236}">
                    <a16:creationId xmlns:a16="http://schemas.microsoft.com/office/drawing/2014/main" id="{23FDAD9A-AF78-04A1-3182-91744456DA58}"/>
                  </a:ext>
                </a:extLst>
              </p:cNvPr>
              <p:cNvSpPr/>
              <p:nvPr/>
            </p:nvSpPr>
            <p:spPr>
              <a:xfrm>
                <a:off x="8815581" y="5343376"/>
                <a:ext cx="222439" cy="1046828"/>
              </a:xfrm>
              <a:custGeom>
                <a:avLst/>
                <a:gdLst/>
                <a:ahLst/>
                <a:cxnLst/>
                <a:rect l="l" t="t" r="r" b="b"/>
                <a:pathLst>
                  <a:path w="222439" h="1046828" extrusionOk="0">
                    <a:moveTo>
                      <a:pt x="217487" y="1046828"/>
                    </a:moveTo>
                    <a:cubicBezTo>
                      <a:pt x="214724" y="1046828"/>
                      <a:pt x="212438" y="1044542"/>
                      <a:pt x="212438" y="1041780"/>
                    </a:cubicBezTo>
                    <a:lnTo>
                      <a:pt x="212438" y="340264"/>
                    </a:ln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221678" y="336073"/>
                    </a:lnTo>
                    <a:cubicBezTo>
                      <a:pt x="222154" y="336930"/>
                      <a:pt x="222440" y="337787"/>
                      <a:pt x="222440" y="338835"/>
                    </a:cubicBezTo>
                    <a:lnTo>
                      <a:pt x="222440" y="1041780"/>
                    </a:lnTo>
                    <a:cubicBezTo>
                      <a:pt x="222440" y="1044542"/>
                      <a:pt x="220154" y="1046828"/>
                      <a:pt x="217391" y="1046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1">
                <a:extLst>
                  <a:ext uri="{FF2B5EF4-FFF2-40B4-BE49-F238E27FC236}">
                    <a16:creationId xmlns:a16="http://schemas.microsoft.com/office/drawing/2014/main" id="{20916D53-1ACE-85D1-445B-70F2FD74C1D3}"/>
                  </a:ext>
                </a:extLst>
              </p:cNvPr>
              <p:cNvSpPr/>
              <p:nvPr/>
            </p:nvSpPr>
            <p:spPr>
              <a:xfrm>
                <a:off x="9149337" y="5343280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2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1">
                <a:extLst>
                  <a:ext uri="{FF2B5EF4-FFF2-40B4-BE49-F238E27FC236}">
                    <a16:creationId xmlns:a16="http://schemas.microsoft.com/office/drawing/2014/main" id="{1B88D425-B34F-BE1E-0F55-45D47F958BE4}"/>
                  </a:ext>
                </a:extLst>
              </p:cNvPr>
              <p:cNvSpPr/>
              <p:nvPr/>
            </p:nvSpPr>
            <p:spPr>
              <a:xfrm>
                <a:off x="9197343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2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>
                <a:extLst>
                  <a:ext uri="{FF2B5EF4-FFF2-40B4-BE49-F238E27FC236}">
                    <a16:creationId xmlns:a16="http://schemas.microsoft.com/office/drawing/2014/main" id="{CF0863D4-9D36-CF23-1653-2C93CCA54AF3}"/>
                  </a:ext>
                </a:extLst>
              </p:cNvPr>
              <p:cNvSpPr/>
              <p:nvPr/>
            </p:nvSpPr>
            <p:spPr>
              <a:xfrm>
                <a:off x="9247920" y="5338232"/>
                <a:ext cx="116266" cy="177005"/>
              </a:xfrm>
              <a:custGeom>
                <a:avLst/>
                <a:gdLst/>
                <a:ahLst/>
                <a:cxnLst/>
                <a:rect l="l" t="t" r="r" b="b"/>
                <a:pathLst>
                  <a:path w="116266" h="177005" extrusionOk="0">
                    <a:moveTo>
                      <a:pt x="111283" y="177005"/>
                    </a:moveTo>
                    <a:cubicBezTo>
                      <a:pt x="109568" y="177005"/>
                      <a:pt x="107949" y="176148"/>
                      <a:pt x="106997" y="174624"/>
                    </a:cubicBezTo>
                    <a:lnTo>
                      <a:pt x="793" y="7746"/>
                    </a:lnTo>
                    <a:cubicBezTo>
                      <a:pt x="-731" y="5365"/>
                      <a:pt x="31" y="2222"/>
                      <a:pt x="2317" y="793"/>
                    </a:cubicBezTo>
                    <a:cubicBezTo>
                      <a:pt x="4698" y="-731"/>
                      <a:pt x="7841" y="31"/>
                      <a:pt x="9270" y="2317"/>
                    </a:cubicBezTo>
                    <a:lnTo>
                      <a:pt x="115474" y="169195"/>
                    </a:lnTo>
                    <a:cubicBezTo>
                      <a:pt x="116998" y="171576"/>
                      <a:pt x="116236" y="174719"/>
                      <a:pt x="113950" y="176148"/>
                    </a:cubicBezTo>
                    <a:cubicBezTo>
                      <a:pt x="113093" y="176720"/>
                      <a:pt x="112140" y="176910"/>
                      <a:pt x="111283" y="176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>
                <a:extLst>
                  <a:ext uri="{FF2B5EF4-FFF2-40B4-BE49-F238E27FC236}">
                    <a16:creationId xmlns:a16="http://schemas.microsoft.com/office/drawing/2014/main" id="{0D45058E-A756-AA7E-331C-C7BA73E29158}"/>
                  </a:ext>
                </a:extLst>
              </p:cNvPr>
              <p:cNvSpPr/>
              <p:nvPr/>
            </p:nvSpPr>
            <p:spPr>
              <a:xfrm>
                <a:off x="9120793" y="5940338"/>
                <a:ext cx="207073" cy="445865"/>
              </a:xfrm>
              <a:custGeom>
                <a:avLst/>
                <a:gdLst/>
                <a:ahLst/>
                <a:cxnLst/>
                <a:rect l="l" t="t" r="r" b="b"/>
                <a:pathLst>
                  <a:path w="207073" h="445865" extrusionOk="0">
                    <a:moveTo>
                      <a:pt x="0" y="0"/>
                    </a:moveTo>
                    <a:lnTo>
                      <a:pt x="207073" y="0"/>
                    </a:lnTo>
                    <a:lnTo>
                      <a:pt x="207073" y="445865"/>
                    </a:lnTo>
                    <a:lnTo>
                      <a:pt x="0" y="4458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>
                <a:extLst>
                  <a:ext uri="{FF2B5EF4-FFF2-40B4-BE49-F238E27FC236}">
                    <a16:creationId xmlns:a16="http://schemas.microsoft.com/office/drawing/2014/main" id="{BACB781C-1573-1DDE-DDF6-11D34C8F88CD}"/>
                  </a:ext>
                </a:extLst>
              </p:cNvPr>
              <p:cNvSpPr/>
              <p:nvPr/>
            </p:nvSpPr>
            <p:spPr>
              <a:xfrm>
                <a:off x="9163846" y="5947958"/>
                <a:ext cx="9525" cy="43824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38245" extrusionOk="0">
                    <a:moveTo>
                      <a:pt x="0" y="0"/>
                    </a:moveTo>
                    <a:lnTo>
                      <a:pt x="0" y="438245"/>
                    </a:lnTo>
                  </a:path>
                </a:pathLst>
              </a:custGeom>
              <a:noFill/>
              <a:ln w="105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1">
                <a:extLst>
                  <a:ext uri="{FF2B5EF4-FFF2-40B4-BE49-F238E27FC236}">
                    <a16:creationId xmlns:a16="http://schemas.microsoft.com/office/drawing/2014/main" id="{080B2B88-9CDE-7190-DC01-96DEAE49F7CB}"/>
                  </a:ext>
                </a:extLst>
              </p:cNvPr>
              <p:cNvSpPr/>
              <p:nvPr/>
            </p:nvSpPr>
            <p:spPr>
              <a:xfrm>
                <a:off x="9126698" y="6139411"/>
                <a:ext cx="16478" cy="181451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1451" extrusionOk="0">
                    <a:moveTo>
                      <a:pt x="0" y="0"/>
                    </a:moveTo>
                    <a:lnTo>
                      <a:pt x="16478" y="0"/>
                    </a:lnTo>
                    <a:lnTo>
                      <a:pt x="16478" y="181451"/>
                    </a:lnTo>
                    <a:lnTo>
                      <a:pt x="0" y="181451"/>
                    </a:lnTo>
                  </a:path>
                </a:pathLst>
              </a:custGeom>
              <a:noFill/>
              <a:ln w="105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31">
              <a:extLst>
                <a:ext uri="{FF2B5EF4-FFF2-40B4-BE49-F238E27FC236}">
                  <a16:creationId xmlns:a16="http://schemas.microsoft.com/office/drawing/2014/main" id="{186429C3-EC04-B7C3-4589-A88F1C2EDD99}"/>
                </a:ext>
              </a:extLst>
            </p:cNvPr>
            <p:cNvGrpSpPr/>
            <p:nvPr/>
          </p:nvGrpSpPr>
          <p:grpSpPr>
            <a:xfrm flipH="1">
              <a:off x="5972052" y="4386248"/>
              <a:ext cx="908930" cy="757264"/>
              <a:chOff x="5651168" y="486051"/>
              <a:chExt cx="1056036" cy="879823"/>
            </a:xfrm>
          </p:grpSpPr>
          <p:sp>
            <p:nvSpPr>
              <p:cNvPr id="399" name="Google Shape;399;p31">
                <a:extLst>
                  <a:ext uri="{FF2B5EF4-FFF2-40B4-BE49-F238E27FC236}">
                    <a16:creationId xmlns:a16="http://schemas.microsoft.com/office/drawing/2014/main" id="{7F03F654-B6B7-4B01-E8E9-6C4B0EC6824D}"/>
                  </a:ext>
                </a:extLst>
              </p:cNvPr>
              <p:cNvSpPr/>
              <p:nvPr/>
            </p:nvSpPr>
            <p:spPr>
              <a:xfrm>
                <a:off x="6159646" y="1083078"/>
                <a:ext cx="46862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196215" extrusionOk="0">
                    <a:moveTo>
                      <a:pt x="0" y="0"/>
                    </a:moveTo>
                    <a:lnTo>
                      <a:pt x="46863" y="0"/>
                    </a:lnTo>
                    <a:lnTo>
                      <a:pt x="46863" y="196215"/>
                    </a:lnTo>
                    <a:lnTo>
                      <a:pt x="0" y="1962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1">
                <a:extLst>
                  <a:ext uri="{FF2B5EF4-FFF2-40B4-BE49-F238E27FC236}">
                    <a16:creationId xmlns:a16="http://schemas.microsoft.com/office/drawing/2014/main" id="{ED7F1A30-A9E0-2BB3-5F4D-439CD3469341}"/>
                  </a:ext>
                </a:extLst>
              </p:cNvPr>
              <p:cNvSpPr/>
              <p:nvPr/>
            </p:nvSpPr>
            <p:spPr>
              <a:xfrm>
                <a:off x="5651168" y="486050"/>
                <a:ext cx="1056036" cy="622934"/>
              </a:xfrm>
              <a:custGeom>
                <a:avLst/>
                <a:gdLst/>
                <a:ahLst/>
                <a:cxnLst/>
                <a:rect l="l" t="t" r="r" b="b"/>
                <a:pathLst>
                  <a:path w="1056036" h="622934" extrusionOk="0">
                    <a:moveTo>
                      <a:pt x="1056037" y="609600"/>
                    </a:moveTo>
                    <a:lnTo>
                      <a:pt x="129826" y="622935"/>
                    </a:lnTo>
                    <a:lnTo>
                      <a:pt x="0" y="13335"/>
                    </a:lnTo>
                    <a:lnTo>
                      <a:pt x="926116" y="0"/>
                    </a:lnTo>
                    <a:lnTo>
                      <a:pt x="1056037" y="6096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1">
                <a:extLst>
                  <a:ext uri="{FF2B5EF4-FFF2-40B4-BE49-F238E27FC236}">
                    <a16:creationId xmlns:a16="http://schemas.microsoft.com/office/drawing/2014/main" id="{ABEB4250-C06E-D6CD-F457-098FC79EFAF5}"/>
                  </a:ext>
                </a:extLst>
              </p:cNvPr>
              <p:cNvSpPr/>
              <p:nvPr/>
            </p:nvSpPr>
            <p:spPr>
              <a:xfrm>
                <a:off x="5708985" y="532341"/>
                <a:ext cx="945546" cy="530256"/>
              </a:xfrm>
              <a:custGeom>
                <a:avLst/>
                <a:gdLst/>
                <a:ahLst/>
                <a:cxnLst/>
                <a:rect l="l" t="t" r="r" b="b"/>
                <a:pathLst>
                  <a:path w="945546" h="530256" extrusionOk="0">
                    <a:moveTo>
                      <a:pt x="945547" y="518255"/>
                    </a:moveTo>
                    <a:lnTo>
                      <a:pt x="110395" y="530257"/>
                    </a:lnTo>
                    <a:lnTo>
                      <a:pt x="0" y="12002"/>
                    </a:lnTo>
                    <a:lnTo>
                      <a:pt x="835152" y="0"/>
                    </a:lnTo>
                    <a:lnTo>
                      <a:pt x="945547" y="518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1">
                <a:extLst>
                  <a:ext uri="{FF2B5EF4-FFF2-40B4-BE49-F238E27FC236}">
                    <a16:creationId xmlns:a16="http://schemas.microsoft.com/office/drawing/2014/main" id="{CFAD9A86-452C-7859-C7B0-86DAE1E0A310}"/>
                  </a:ext>
                </a:extLst>
              </p:cNvPr>
              <p:cNvSpPr/>
              <p:nvPr/>
            </p:nvSpPr>
            <p:spPr>
              <a:xfrm>
                <a:off x="5848050" y="515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1">
                <a:extLst>
                  <a:ext uri="{FF2B5EF4-FFF2-40B4-BE49-F238E27FC236}">
                    <a16:creationId xmlns:a16="http://schemas.microsoft.com/office/drawing/2014/main" id="{EDBC2C3E-CC22-9BDC-08EB-1D961DCC81E7}"/>
                  </a:ext>
                </a:extLst>
              </p:cNvPr>
              <p:cNvSpPr/>
              <p:nvPr/>
            </p:nvSpPr>
            <p:spPr>
              <a:xfrm>
                <a:off x="5990163" y="513483"/>
                <a:ext cx="120967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567594" extrusionOk="0">
                    <a:moveTo>
                      <a:pt x="0" y="0"/>
                    </a:moveTo>
                    <a:lnTo>
                      <a:pt x="120967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1">
                <a:extLst>
                  <a:ext uri="{FF2B5EF4-FFF2-40B4-BE49-F238E27FC236}">
                    <a16:creationId xmlns:a16="http://schemas.microsoft.com/office/drawing/2014/main" id="{5DB808D4-25A2-F1C7-5B4F-0B843E0DEC29}"/>
                  </a:ext>
                </a:extLst>
              </p:cNvPr>
              <p:cNvSpPr/>
              <p:nvPr/>
            </p:nvSpPr>
            <p:spPr>
              <a:xfrm>
                <a:off x="6132371" y="511483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1">
                <a:extLst>
                  <a:ext uri="{FF2B5EF4-FFF2-40B4-BE49-F238E27FC236}">
                    <a16:creationId xmlns:a16="http://schemas.microsoft.com/office/drawing/2014/main" id="{F16F320D-8E83-2552-CCDC-C4B4A7321DAF}"/>
                  </a:ext>
                </a:extLst>
              </p:cNvPr>
              <p:cNvSpPr/>
              <p:nvPr/>
            </p:nvSpPr>
            <p:spPr>
              <a:xfrm>
                <a:off x="6274484" y="509387"/>
                <a:ext cx="120872" cy="567594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594" extrusionOk="0">
                    <a:moveTo>
                      <a:pt x="0" y="0"/>
                    </a:moveTo>
                    <a:lnTo>
                      <a:pt x="120872" y="567595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1">
                <a:extLst>
                  <a:ext uri="{FF2B5EF4-FFF2-40B4-BE49-F238E27FC236}">
                    <a16:creationId xmlns:a16="http://schemas.microsoft.com/office/drawing/2014/main" id="{53B9D0B5-771A-8B6C-70A5-EBFE6CEF2481}"/>
                  </a:ext>
                </a:extLst>
              </p:cNvPr>
              <p:cNvSpPr/>
              <p:nvPr/>
            </p:nvSpPr>
            <p:spPr>
              <a:xfrm>
                <a:off x="6416597" y="507387"/>
                <a:ext cx="120872" cy="567499"/>
              </a:xfrm>
              <a:custGeom>
                <a:avLst/>
                <a:gdLst/>
                <a:ahLst/>
                <a:cxnLst/>
                <a:rect l="l" t="t" r="r" b="b"/>
                <a:pathLst>
                  <a:path w="120872" h="567499" extrusionOk="0">
                    <a:moveTo>
                      <a:pt x="0" y="0"/>
                    </a:moveTo>
                    <a:lnTo>
                      <a:pt x="120872" y="567500"/>
                    </a:lnTo>
                  </a:path>
                </a:pathLst>
              </a:custGeom>
              <a:noFill/>
              <a:ln w="184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1">
                <a:extLst>
                  <a:ext uri="{FF2B5EF4-FFF2-40B4-BE49-F238E27FC236}">
                    <a16:creationId xmlns:a16="http://schemas.microsoft.com/office/drawing/2014/main" id="{525E2FA5-C916-5038-FB5F-39F86485420B}"/>
                  </a:ext>
                </a:extLst>
              </p:cNvPr>
              <p:cNvSpPr/>
              <p:nvPr/>
            </p:nvSpPr>
            <p:spPr>
              <a:xfrm>
                <a:off x="5718414" y="658929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1">
                <a:extLst>
                  <a:ext uri="{FF2B5EF4-FFF2-40B4-BE49-F238E27FC236}">
                    <a16:creationId xmlns:a16="http://schemas.microsoft.com/office/drawing/2014/main" id="{FEC22F0B-D7F1-5284-F5C7-B6BFAA90AD3C}"/>
                  </a:ext>
                </a:extLst>
              </p:cNvPr>
              <p:cNvSpPr/>
              <p:nvPr/>
            </p:nvSpPr>
            <p:spPr>
              <a:xfrm>
                <a:off x="5747942" y="797614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1">
                <a:extLst>
                  <a:ext uri="{FF2B5EF4-FFF2-40B4-BE49-F238E27FC236}">
                    <a16:creationId xmlns:a16="http://schemas.microsoft.com/office/drawing/2014/main" id="{DB2001B8-3544-1A14-BC11-88AA30F98265}"/>
                  </a:ext>
                </a:extLst>
              </p:cNvPr>
              <p:cNvSpPr/>
              <p:nvPr/>
            </p:nvSpPr>
            <p:spPr>
              <a:xfrm>
                <a:off x="5777469" y="936201"/>
                <a:ext cx="880681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880681" h="12668" extrusionOk="0">
                    <a:moveTo>
                      <a:pt x="0" y="12668"/>
                    </a:moveTo>
                    <a:lnTo>
                      <a:pt x="880682" y="0"/>
                    </a:lnTo>
                  </a:path>
                </a:pathLst>
              </a:custGeom>
              <a:noFill/>
              <a:ln w="1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1">
                <a:extLst>
                  <a:ext uri="{FF2B5EF4-FFF2-40B4-BE49-F238E27FC236}">
                    <a16:creationId xmlns:a16="http://schemas.microsoft.com/office/drawing/2014/main" id="{7C3C1015-B5A4-CB5B-B845-69625A4D46C4}"/>
                  </a:ext>
                </a:extLst>
              </p:cNvPr>
              <p:cNvSpPr/>
              <p:nvPr/>
            </p:nvSpPr>
            <p:spPr>
              <a:xfrm>
                <a:off x="6032011" y="1216713"/>
                <a:ext cx="348805" cy="149161"/>
              </a:xfrm>
              <a:custGeom>
                <a:avLst/>
                <a:gdLst/>
                <a:ahLst/>
                <a:cxnLst/>
                <a:rect l="l" t="t" r="r" b="b"/>
                <a:pathLst>
                  <a:path w="348805" h="149161" extrusionOk="0">
                    <a:moveTo>
                      <a:pt x="348806" y="149162"/>
                    </a:moveTo>
                    <a:cubicBezTo>
                      <a:pt x="335471" y="64675"/>
                      <a:pt x="262604" y="0"/>
                      <a:pt x="174403" y="0"/>
                    </a:cubicBezTo>
                    <a:cubicBezTo>
                      <a:pt x="86201" y="0"/>
                      <a:pt x="13335" y="64675"/>
                      <a:pt x="0" y="149162"/>
                    </a:cubicBezTo>
                    <a:lnTo>
                      <a:pt x="348806" y="149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31">
            <a:extLst>
              <a:ext uri="{FF2B5EF4-FFF2-40B4-BE49-F238E27FC236}">
                <a16:creationId xmlns:a16="http://schemas.microsoft.com/office/drawing/2014/main" id="{7D2E5E87-962C-A672-622D-DF5550EC0490}"/>
              </a:ext>
            </a:extLst>
          </p:cNvPr>
          <p:cNvGrpSpPr/>
          <p:nvPr/>
        </p:nvGrpSpPr>
        <p:grpSpPr>
          <a:xfrm>
            <a:off x="6693325" y="3036280"/>
            <a:ext cx="1317905" cy="445441"/>
            <a:chOff x="3762687" y="787181"/>
            <a:chExt cx="1573054" cy="531743"/>
          </a:xfrm>
        </p:grpSpPr>
        <p:sp>
          <p:nvSpPr>
            <p:cNvPr id="412" name="Google Shape;412;p31">
              <a:extLst>
                <a:ext uri="{FF2B5EF4-FFF2-40B4-BE49-F238E27FC236}">
                  <a16:creationId xmlns:a16="http://schemas.microsoft.com/office/drawing/2014/main" id="{9ACFE489-64EB-CBF7-FDAF-C5075BD669A7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>
              <a:extLst>
                <a:ext uri="{FF2B5EF4-FFF2-40B4-BE49-F238E27FC236}">
                  <a16:creationId xmlns:a16="http://schemas.microsoft.com/office/drawing/2014/main" id="{6C668F17-F15D-DD4E-7EB2-FEF1823C8895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1">
            <a:extLst>
              <a:ext uri="{FF2B5EF4-FFF2-40B4-BE49-F238E27FC236}">
                <a16:creationId xmlns:a16="http://schemas.microsoft.com/office/drawing/2014/main" id="{FE97D45A-B6B8-A9BD-A790-7858E68FB1D1}"/>
              </a:ext>
            </a:extLst>
          </p:cNvPr>
          <p:cNvSpPr/>
          <p:nvPr/>
        </p:nvSpPr>
        <p:spPr>
          <a:xfrm>
            <a:off x="4736567" y="4491499"/>
            <a:ext cx="561564" cy="181569"/>
          </a:xfrm>
          <a:custGeom>
            <a:avLst/>
            <a:gdLst/>
            <a:ahLst/>
            <a:cxnLst/>
            <a:rect l="l" t="t" r="r" b="b"/>
            <a:pathLst>
              <a:path w="877443" h="283702" extrusionOk="0">
                <a:moveTo>
                  <a:pt x="877348" y="283702"/>
                </a:moveTo>
                <a:cubicBezTo>
                  <a:pt x="876205" y="281035"/>
                  <a:pt x="875157" y="277701"/>
                  <a:pt x="874204" y="273320"/>
                </a:cubicBezTo>
                <a:cubicBezTo>
                  <a:pt x="866489" y="239697"/>
                  <a:pt x="840867" y="210741"/>
                  <a:pt x="808387" y="199025"/>
                </a:cubicBezTo>
                <a:cubicBezTo>
                  <a:pt x="775907" y="187309"/>
                  <a:pt x="720090" y="182832"/>
                  <a:pt x="692753" y="203883"/>
                </a:cubicBezTo>
                <a:cubicBezTo>
                  <a:pt x="693992" y="105585"/>
                  <a:pt x="613029" y="13097"/>
                  <a:pt x="515493" y="1286"/>
                </a:cubicBezTo>
                <a:cubicBezTo>
                  <a:pt x="417957" y="-10525"/>
                  <a:pt x="312420" y="60436"/>
                  <a:pt x="290322" y="156258"/>
                </a:cubicBezTo>
                <a:cubicBezTo>
                  <a:pt x="240125" y="144732"/>
                  <a:pt x="166497" y="182451"/>
                  <a:pt x="161449" y="233696"/>
                </a:cubicBezTo>
                <a:cubicBezTo>
                  <a:pt x="137350" y="203978"/>
                  <a:pt x="89059" y="205407"/>
                  <a:pt x="57055" y="226362"/>
                </a:cubicBezTo>
                <a:cubicBezTo>
                  <a:pt x="32290" y="242554"/>
                  <a:pt x="15050" y="260747"/>
                  <a:pt x="0" y="283702"/>
                </a:cubicBezTo>
                <a:lnTo>
                  <a:pt x="877443" y="2837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31">
            <a:extLst>
              <a:ext uri="{FF2B5EF4-FFF2-40B4-BE49-F238E27FC236}">
                <a16:creationId xmlns:a16="http://schemas.microsoft.com/office/drawing/2014/main" id="{959A76E6-B1BB-83A3-2AAB-BD96592A063E}"/>
              </a:ext>
            </a:extLst>
          </p:cNvPr>
          <p:cNvGrpSpPr/>
          <p:nvPr/>
        </p:nvGrpSpPr>
        <p:grpSpPr>
          <a:xfrm>
            <a:off x="7519074" y="2170873"/>
            <a:ext cx="629218" cy="801747"/>
            <a:chOff x="5306676" y="1427298"/>
            <a:chExt cx="629218" cy="801747"/>
          </a:xfrm>
        </p:grpSpPr>
        <p:grpSp>
          <p:nvGrpSpPr>
            <p:cNvPr id="416" name="Google Shape;416;p31">
              <a:extLst>
                <a:ext uri="{FF2B5EF4-FFF2-40B4-BE49-F238E27FC236}">
                  <a16:creationId xmlns:a16="http://schemas.microsoft.com/office/drawing/2014/main" id="{D7402674-8AAE-47CF-798F-91521DE74ED4}"/>
                </a:ext>
              </a:extLst>
            </p:cNvPr>
            <p:cNvGrpSpPr/>
            <p:nvPr/>
          </p:nvGrpSpPr>
          <p:grpSpPr>
            <a:xfrm flipH="1">
              <a:off x="5306676" y="1427298"/>
              <a:ext cx="629218" cy="801747"/>
              <a:chOff x="5307255" y="1427298"/>
              <a:chExt cx="629218" cy="801747"/>
            </a:xfrm>
          </p:grpSpPr>
          <p:sp>
            <p:nvSpPr>
              <p:cNvPr id="417" name="Google Shape;417;p31">
                <a:extLst>
                  <a:ext uri="{FF2B5EF4-FFF2-40B4-BE49-F238E27FC236}">
                    <a16:creationId xmlns:a16="http://schemas.microsoft.com/office/drawing/2014/main" id="{C1E2E6FC-B4DB-9BBB-D9A2-BCFA4CA5004F}"/>
                  </a:ext>
                </a:extLst>
              </p:cNvPr>
              <p:cNvSpPr/>
              <p:nvPr/>
            </p:nvSpPr>
            <p:spPr>
              <a:xfrm>
                <a:off x="5307255" y="1427298"/>
                <a:ext cx="629218" cy="629218"/>
              </a:xfrm>
              <a:custGeom>
                <a:avLst/>
                <a:gdLst/>
                <a:ahLst/>
                <a:cxnLst/>
                <a:rect l="l" t="t" r="r" b="b"/>
                <a:pathLst>
                  <a:path w="526542" h="526542" extrusionOk="0">
                    <a:moveTo>
                      <a:pt x="526542" y="263271"/>
                    </a:moveTo>
                    <a:cubicBezTo>
                      <a:pt x="526542" y="408672"/>
                      <a:pt x="408672" y="526542"/>
                      <a:pt x="263271" y="526542"/>
                    </a:cubicBezTo>
                    <a:cubicBezTo>
                      <a:pt x="117870" y="526542"/>
                      <a:pt x="0" y="408672"/>
                      <a:pt x="0" y="263271"/>
                    </a:cubicBezTo>
                    <a:cubicBezTo>
                      <a:pt x="0" y="117870"/>
                      <a:pt x="117870" y="0"/>
                      <a:pt x="263271" y="0"/>
                    </a:cubicBezTo>
                    <a:cubicBezTo>
                      <a:pt x="408671" y="0"/>
                      <a:pt x="526542" y="117870"/>
                      <a:pt x="526542" y="2632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1">
                <a:extLst>
                  <a:ext uri="{FF2B5EF4-FFF2-40B4-BE49-F238E27FC236}">
                    <a16:creationId xmlns:a16="http://schemas.microsoft.com/office/drawing/2014/main" id="{6440C22E-5481-7D20-7816-17EBB52DD0CD}"/>
                  </a:ext>
                </a:extLst>
              </p:cNvPr>
              <p:cNvSpPr/>
              <p:nvPr/>
            </p:nvSpPr>
            <p:spPr>
              <a:xfrm>
                <a:off x="5640947" y="1944772"/>
                <a:ext cx="179041" cy="284273"/>
              </a:xfrm>
              <a:custGeom>
                <a:avLst/>
                <a:gdLst/>
                <a:ahLst/>
                <a:cxnLst/>
                <a:rect l="l" t="t" r="r" b="b"/>
                <a:pathLst>
                  <a:path w="149825" h="237885" extrusionOk="0">
                    <a:moveTo>
                      <a:pt x="56293" y="27908"/>
                    </a:moveTo>
                    <a:cubicBezTo>
                      <a:pt x="77343" y="90202"/>
                      <a:pt x="67723" y="162115"/>
                      <a:pt x="30956" y="216694"/>
                    </a:cubicBezTo>
                    <a:cubicBezTo>
                      <a:pt x="23622" y="227552"/>
                      <a:pt x="13049" y="238792"/>
                      <a:pt x="0" y="237744"/>
                    </a:cubicBezTo>
                    <a:cubicBezTo>
                      <a:pt x="23527" y="238887"/>
                      <a:pt x="42291" y="233172"/>
                      <a:pt x="60293" y="218027"/>
                    </a:cubicBezTo>
                    <a:cubicBezTo>
                      <a:pt x="113157" y="173831"/>
                      <a:pt x="146304" y="106966"/>
                      <a:pt x="149638" y="38195"/>
                    </a:cubicBezTo>
                    <a:cubicBezTo>
                      <a:pt x="150304" y="24955"/>
                      <a:pt x="149542" y="10668"/>
                      <a:pt x="141541" y="0"/>
                    </a:cubicBezTo>
                    <a:cubicBezTo>
                      <a:pt x="101822" y="11525"/>
                      <a:pt x="95631" y="15526"/>
                      <a:pt x="56197" y="27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31">
              <a:extLst>
                <a:ext uri="{FF2B5EF4-FFF2-40B4-BE49-F238E27FC236}">
                  <a16:creationId xmlns:a16="http://schemas.microsoft.com/office/drawing/2014/main" id="{2C8BADA9-865C-1E72-EEA8-94F45B2104D7}"/>
                </a:ext>
              </a:extLst>
            </p:cNvPr>
            <p:cNvGrpSpPr/>
            <p:nvPr/>
          </p:nvGrpSpPr>
          <p:grpSpPr>
            <a:xfrm>
              <a:off x="5432102" y="1545812"/>
              <a:ext cx="377218" cy="358780"/>
              <a:chOff x="5432102" y="1545812"/>
              <a:chExt cx="377218" cy="358780"/>
            </a:xfrm>
          </p:grpSpPr>
          <p:sp>
            <p:nvSpPr>
              <p:cNvPr id="420" name="Google Shape;420;p31">
                <a:extLst>
                  <a:ext uri="{FF2B5EF4-FFF2-40B4-BE49-F238E27FC236}">
                    <a16:creationId xmlns:a16="http://schemas.microsoft.com/office/drawing/2014/main" id="{AEB34D69-BB4C-146A-8995-8ABAD2CB4A7C}"/>
                  </a:ext>
                </a:extLst>
              </p:cNvPr>
              <p:cNvSpPr/>
              <p:nvPr/>
            </p:nvSpPr>
            <p:spPr>
              <a:xfrm>
                <a:off x="5517676" y="1545812"/>
                <a:ext cx="188606" cy="156735"/>
              </a:xfrm>
              <a:custGeom>
                <a:avLst/>
                <a:gdLst/>
                <a:ahLst/>
                <a:cxnLst/>
                <a:rect l="l" t="t" r="r" b="b"/>
                <a:pathLst>
                  <a:path w="157829" h="131159" extrusionOk="0">
                    <a:moveTo>
                      <a:pt x="107632" y="12287"/>
                    </a:moveTo>
                    <a:cubicBezTo>
                      <a:pt x="103251" y="4667"/>
                      <a:pt x="95059" y="0"/>
                      <a:pt x="86296" y="0"/>
                    </a:cubicBezTo>
                    <a:cubicBezTo>
                      <a:pt x="77533" y="0"/>
                      <a:pt x="69342" y="4667"/>
                      <a:pt x="64960" y="12287"/>
                    </a:cubicBezTo>
                    <a:lnTo>
                      <a:pt x="0" y="124777"/>
                    </a:lnTo>
                    <a:lnTo>
                      <a:pt x="56864" y="124777"/>
                    </a:lnTo>
                    <a:lnTo>
                      <a:pt x="86201" y="73914"/>
                    </a:lnTo>
                    <a:lnTo>
                      <a:pt x="116776" y="131159"/>
                    </a:lnTo>
                    <a:lnTo>
                      <a:pt x="157829" y="99536"/>
                    </a:lnTo>
                    <a:lnTo>
                      <a:pt x="107537" y="123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1">
                <a:extLst>
                  <a:ext uri="{FF2B5EF4-FFF2-40B4-BE49-F238E27FC236}">
                    <a16:creationId xmlns:a16="http://schemas.microsoft.com/office/drawing/2014/main" id="{9A306567-15BB-DEAD-9F20-97FC0B2076C6}"/>
                  </a:ext>
                </a:extLst>
              </p:cNvPr>
              <p:cNvSpPr/>
              <p:nvPr/>
            </p:nvSpPr>
            <p:spPr>
              <a:xfrm>
                <a:off x="5432102" y="1774634"/>
                <a:ext cx="144271" cy="105742"/>
              </a:xfrm>
              <a:custGeom>
                <a:avLst/>
                <a:gdLst/>
                <a:ahLst/>
                <a:cxnLst/>
                <a:rect l="l" t="t" r="r" b="b"/>
                <a:pathLst>
                  <a:path w="120729" h="88487" extrusionOk="0">
                    <a:moveTo>
                      <a:pt x="67294" y="39243"/>
                    </a:moveTo>
                    <a:lnTo>
                      <a:pt x="89964" y="0"/>
                    </a:lnTo>
                    <a:lnTo>
                      <a:pt x="33099" y="0"/>
                    </a:lnTo>
                    <a:lnTo>
                      <a:pt x="3286" y="51530"/>
                    </a:lnTo>
                    <a:cubicBezTo>
                      <a:pt x="-1095" y="59150"/>
                      <a:pt x="-1095" y="68580"/>
                      <a:pt x="3286" y="76200"/>
                    </a:cubicBezTo>
                    <a:cubicBezTo>
                      <a:pt x="7668" y="83820"/>
                      <a:pt x="15859" y="88487"/>
                      <a:pt x="24622" y="88487"/>
                    </a:cubicBezTo>
                    <a:lnTo>
                      <a:pt x="120729" y="88487"/>
                    </a:lnTo>
                    <a:lnTo>
                      <a:pt x="120729" y="39243"/>
                    </a:lnTo>
                    <a:lnTo>
                      <a:pt x="67294" y="392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1">
                <a:extLst>
                  <a:ext uri="{FF2B5EF4-FFF2-40B4-BE49-F238E27FC236}">
                    <a16:creationId xmlns:a16="http://schemas.microsoft.com/office/drawing/2014/main" id="{B9381EC2-E63B-9208-B217-5CD5922302C7}"/>
                  </a:ext>
                </a:extLst>
              </p:cNvPr>
              <p:cNvSpPr/>
              <p:nvPr/>
            </p:nvSpPr>
            <p:spPr>
              <a:xfrm>
                <a:off x="5671196" y="1737558"/>
                <a:ext cx="138124" cy="142848"/>
              </a:xfrm>
              <a:custGeom>
                <a:avLst/>
                <a:gdLst/>
                <a:ahLst/>
                <a:cxnLst/>
                <a:rect l="l" t="t" r="r" b="b"/>
                <a:pathLst>
                  <a:path w="115585" h="119538" extrusionOk="0">
                    <a:moveTo>
                      <a:pt x="112300" y="82582"/>
                    </a:moveTo>
                    <a:lnTo>
                      <a:pt x="64579" y="0"/>
                    </a:lnTo>
                    <a:cubicBezTo>
                      <a:pt x="52292" y="11430"/>
                      <a:pt x="40481" y="23622"/>
                      <a:pt x="27337" y="34004"/>
                    </a:cubicBezTo>
                    <a:lnTo>
                      <a:pt x="48292" y="70294"/>
                    </a:lnTo>
                    <a:lnTo>
                      <a:pt x="0" y="70294"/>
                    </a:lnTo>
                    <a:lnTo>
                      <a:pt x="0" y="119539"/>
                    </a:lnTo>
                    <a:lnTo>
                      <a:pt x="90964" y="119539"/>
                    </a:lnTo>
                    <a:cubicBezTo>
                      <a:pt x="99727" y="119539"/>
                      <a:pt x="107918" y="114871"/>
                      <a:pt x="112300" y="107251"/>
                    </a:cubicBezTo>
                    <a:cubicBezTo>
                      <a:pt x="116681" y="99631"/>
                      <a:pt x="116681" y="90202"/>
                      <a:pt x="112300" y="825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1">
                <a:extLst>
                  <a:ext uri="{FF2B5EF4-FFF2-40B4-BE49-F238E27FC236}">
                    <a16:creationId xmlns:a16="http://schemas.microsoft.com/office/drawing/2014/main" id="{89FDA8C5-3970-2B91-BECB-5274F71741F4}"/>
                  </a:ext>
                </a:extLst>
              </p:cNvPr>
              <p:cNvSpPr/>
              <p:nvPr/>
            </p:nvSpPr>
            <p:spPr>
              <a:xfrm>
                <a:off x="5505166" y="1665113"/>
                <a:ext cx="91968" cy="95384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9819" extrusionOk="0">
                    <a:moveTo>
                      <a:pt x="15716" y="79820"/>
                    </a:moveTo>
                    <a:lnTo>
                      <a:pt x="7811" y="39910"/>
                    </a:lnTo>
                    <a:lnTo>
                      <a:pt x="0" y="0"/>
                    </a:lnTo>
                    <a:lnTo>
                      <a:pt x="38481" y="13145"/>
                    </a:lnTo>
                    <a:lnTo>
                      <a:pt x="76962" y="26289"/>
                    </a:lnTo>
                    <a:lnTo>
                      <a:pt x="46291" y="53054"/>
                    </a:lnTo>
                    <a:lnTo>
                      <a:pt x="15716" y="798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1">
                <a:extLst>
                  <a:ext uri="{FF2B5EF4-FFF2-40B4-BE49-F238E27FC236}">
                    <a16:creationId xmlns:a16="http://schemas.microsoft.com/office/drawing/2014/main" id="{80138C65-7D82-4A4B-45DC-BB459F43FAE3}"/>
                  </a:ext>
                </a:extLst>
              </p:cNvPr>
              <p:cNvSpPr/>
              <p:nvPr/>
            </p:nvSpPr>
            <p:spPr>
              <a:xfrm>
                <a:off x="5568280" y="1807388"/>
                <a:ext cx="84685" cy="97205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81343" extrusionOk="0">
                    <a:moveTo>
                      <a:pt x="70866" y="39910"/>
                    </a:moveTo>
                    <a:lnTo>
                      <a:pt x="35814" y="60579"/>
                    </a:lnTo>
                    <a:lnTo>
                      <a:pt x="857" y="81343"/>
                    </a:lnTo>
                    <a:lnTo>
                      <a:pt x="381" y="40672"/>
                    </a:lnTo>
                    <a:lnTo>
                      <a:pt x="0" y="0"/>
                    </a:lnTo>
                    <a:lnTo>
                      <a:pt x="35433" y="19907"/>
                    </a:lnTo>
                    <a:lnTo>
                      <a:pt x="70866" y="399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1">
                <a:extLst>
                  <a:ext uri="{FF2B5EF4-FFF2-40B4-BE49-F238E27FC236}">
                    <a16:creationId xmlns:a16="http://schemas.microsoft.com/office/drawing/2014/main" id="{18658C78-2736-40C4-C039-03CF968714ED}"/>
                  </a:ext>
                </a:extLst>
              </p:cNvPr>
              <p:cNvSpPr/>
              <p:nvPr/>
            </p:nvSpPr>
            <p:spPr>
              <a:xfrm>
                <a:off x="5687685" y="1696502"/>
                <a:ext cx="87188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72961" h="81152" extrusionOk="0">
                    <a:moveTo>
                      <a:pt x="0" y="0"/>
                    </a:moveTo>
                    <a:lnTo>
                      <a:pt x="36481" y="17907"/>
                    </a:lnTo>
                    <a:lnTo>
                      <a:pt x="72962" y="35814"/>
                    </a:lnTo>
                    <a:lnTo>
                      <a:pt x="39243" y="58483"/>
                    </a:lnTo>
                    <a:lnTo>
                      <a:pt x="5429" y="81153"/>
                    </a:lnTo>
                    <a:lnTo>
                      <a:pt x="2762" y="40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95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2"/>
          <p:cNvSpPr txBox="1">
            <a:spLocks noGrp="1"/>
          </p:cNvSpPr>
          <p:nvPr>
            <p:ph type="title" idx="2"/>
          </p:nvPr>
        </p:nvSpPr>
        <p:spPr>
          <a:xfrm>
            <a:off x="713225" y="1551000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31" name="Google Shape;431;p32"/>
          <p:cNvSpPr txBox="1">
            <a:spLocks noGrp="1"/>
          </p:cNvSpPr>
          <p:nvPr>
            <p:ph type="title"/>
          </p:nvPr>
        </p:nvSpPr>
        <p:spPr>
          <a:xfrm>
            <a:off x="713225" y="2466900"/>
            <a:ext cx="3941100" cy="1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DELAVNICA</a:t>
            </a:r>
            <a:br>
              <a:rPr lang="en" dirty="0"/>
            </a:br>
            <a:r>
              <a:rPr lang="en" dirty="0"/>
              <a:t>World Cafe</a:t>
            </a:r>
            <a:endParaRPr dirty="0"/>
          </a:p>
        </p:txBody>
      </p:sp>
      <p:grpSp>
        <p:nvGrpSpPr>
          <p:cNvPr id="432" name="Google Shape;432;p32"/>
          <p:cNvGrpSpPr/>
          <p:nvPr/>
        </p:nvGrpSpPr>
        <p:grpSpPr>
          <a:xfrm>
            <a:off x="4289928" y="566504"/>
            <a:ext cx="4920901" cy="4612951"/>
            <a:chOff x="4289928" y="566504"/>
            <a:chExt cx="4920901" cy="4612951"/>
          </a:xfrm>
        </p:grpSpPr>
        <p:grpSp>
          <p:nvGrpSpPr>
            <p:cNvPr id="433" name="Google Shape;433;p32"/>
            <p:cNvGrpSpPr/>
            <p:nvPr/>
          </p:nvGrpSpPr>
          <p:grpSpPr>
            <a:xfrm>
              <a:off x="7567842" y="1713249"/>
              <a:ext cx="1317905" cy="445441"/>
              <a:chOff x="3762687" y="787181"/>
              <a:chExt cx="1573054" cy="531743"/>
            </a:xfrm>
          </p:grpSpPr>
          <p:sp>
            <p:nvSpPr>
              <p:cNvPr id="434" name="Google Shape;434;p32"/>
              <p:cNvSpPr/>
              <p:nvPr/>
            </p:nvSpPr>
            <p:spPr>
              <a:xfrm>
                <a:off x="4212614" y="955786"/>
                <a:ext cx="1123127" cy="363139"/>
              </a:xfrm>
              <a:custGeom>
                <a:avLst/>
                <a:gdLst/>
                <a:ahLst/>
                <a:cxnLst/>
                <a:rect l="l" t="t" r="r" b="b"/>
                <a:pathLst>
                  <a:path w="877443" h="283702" extrusionOk="0">
                    <a:moveTo>
                      <a:pt x="877348" y="283702"/>
                    </a:moveTo>
                    <a:cubicBezTo>
                      <a:pt x="876205" y="281035"/>
                      <a:pt x="875157" y="277701"/>
                      <a:pt x="874204" y="273320"/>
                    </a:cubicBezTo>
                    <a:cubicBezTo>
                      <a:pt x="866489" y="239697"/>
                      <a:pt x="840867" y="210741"/>
                      <a:pt x="808387" y="199025"/>
                    </a:cubicBezTo>
                    <a:cubicBezTo>
                      <a:pt x="775907" y="187309"/>
                      <a:pt x="720090" y="182832"/>
                      <a:pt x="692753" y="203883"/>
                    </a:cubicBezTo>
                    <a:cubicBezTo>
                      <a:pt x="693992" y="105585"/>
                      <a:pt x="613029" y="13097"/>
                      <a:pt x="515493" y="1286"/>
                    </a:cubicBezTo>
                    <a:cubicBezTo>
                      <a:pt x="417957" y="-10525"/>
                      <a:pt x="312420" y="60436"/>
                      <a:pt x="290322" y="156258"/>
                    </a:cubicBezTo>
                    <a:cubicBezTo>
                      <a:pt x="240125" y="144732"/>
                      <a:pt x="166497" y="182451"/>
                      <a:pt x="161449" y="233696"/>
                    </a:cubicBezTo>
                    <a:cubicBezTo>
                      <a:pt x="137350" y="203978"/>
                      <a:pt x="89059" y="205407"/>
                      <a:pt x="57055" y="226362"/>
                    </a:cubicBezTo>
                    <a:cubicBezTo>
                      <a:pt x="32290" y="242554"/>
                      <a:pt x="15050" y="260747"/>
                      <a:pt x="0" y="283702"/>
                    </a:cubicBezTo>
                    <a:lnTo>
                      <a:pt x="877443" y="2837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762687" y="787181"/>
                <a:ext cx="671244" cy="217032"/>
              </a:xfrm>
              <a:custGeom>
                <a:avLst/>
                <a:gdLst/>
                <a:ahLst/>
                <a:cxnLst/>
                <a:rect l="l" t="t" r="r" b="b"/>
                <a:pathLst>
                  <a:path w="877443" h="283702" extrusionOk="0">
                    <a:moveTo>
                      <a:pt x="877348" y="283702"/>
                    </a:moveTo>
                    <a:cubicBezTo>
                      <a:pt x="876205" y="281035"/>
                      <a:pt x="875157" y="277701"/>
                      <a:pt x="874204" y="273320"/>
                    </a:cubicBezTo>
                    <a:cubicBezTo>
                      <a:pt x="866489" y="239697"/>
                      <a:pt x="840867" y="210741"/>
                      <a:pt x="808387" y="199025"/>
                    </a:cubicBezTo>
                    <a:cubicBezTo>
                      <a:pt x="775907" y="187309"/>
                      <a:pt x="720090" y="182832"/>
                      <a:pt x="692753" y="203883"/>
                    </a:cubicBezTo>
                    <a:cubicBezTo>
                      <a:pt x="693992" y="105585"/>
                      <a:pt x="613029" y="13097"/>
                      <a:pt x="515493" y="1286"/>
                    </a:cubicBezTo>
                    <a:cubicBezTo>
                      <a:pt x="417957" y="-10525"/>
                      <a:pt x="312420" y="60436"/>
                      <a:pt x="290322" y="156258"/>
                    </a:cubicBezTo>
                    <a:cubicBezTo>
                      <a:pt x="240125" y="144732"/>
                      <a:pt x="166497" y="182451"/>
                      <a:pt x="161449" y="233696"/>
                    </a:cubicBezTo>
                    <a:cubicBezTo>
                      <a:pt x="137350" y="203978"/>
                      <a:pt x="89059" y="205407"/>
                      <a:pt x="57055" y="226362"/>
                    </a:cubicBezTo>
                    <a:cubicBezTo>
                      <a:pt x="32290" y="242554"/>
                      <a:pt x="15050" y="260747"/>
                      <a:pt x="0" y="283702"/>
                    </a:cubicBezTo>
                    <a:lnTo>
                      <a:pt x="877443" y="2837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" name="Google Shape;436;p32"/>
            <p:cNvSpPr/>
            <p:nvPr/>
          </p:nvSpPr>
          <p:spPr>
            <a:xfrm flipH="1">
              <a:off x="4289928" y="4656806"/>
              <a:ext cx="1297371" cy="522650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5214226" y="4790914"/>
              <a:ext cx="964166" cy="388541"/>
            </a:xfrm>
            <a:custGeom>
              <a:avLst/>
              <a:gdLst/>
              <a:ahLst/>
              <a:cxnLst/>
              <a:rect l="l" t="t" r="r" b="b"/>
              <a:pathLst>
                <a:path w="466344" h="187928" extrusionOk="0">
                  <a:moveTo>
                    <a:pt x="466344" y="187928"/>
                  </a:moveTo>
                  <a:cubicBezTo>
                    <a:pt x="443103" y="80486"/>
                    <a:pt x="347567" y="0"/>
                    <a:pt x="233172" y="0"/>
                  </a:cubicBezTo>
                  <a:cubicBezTo>
                    <a:pt x="118777" y="0"/>
                    <a:pt x="23241" y="80486"/>
                    <a:pt x="0" y="187928"/>
                  </a:cubicBezTo>
                  <a:lnTo>
                    <a:pt x="466344" y="18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456524" y="4312845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" name="Google Shape;439;p32"/>
            <p:cNvGrpSpPr/>
            <p:nvPr/>
          </p:nvGrpSpPr>
          <p:grpSpPr>
            <a:xfrm>
              <a:off x="5475213" y="566504"/>
              <a:ext cx="2812686" cy="4612951"/>
              <a:chOff x="5475213" y="539512"/>
              <a:chExt cx="2812686" cy="4612951"/>
            </a:xfrm>
          </p:grpSpPr>
          <p:sp>
            <p:nvSpPr>
              <p:cNvPr id="440" name="Google Shape;440;p32"/>
              <p:cNvSpPr/>
              <p:nvPr/>
            </p:nvSpPr>
            <p:spPr>
              <a:xfrm>
                <a:off x="6306650" y="1405573"/>
                <a:ext cx="603129" cy="1027274"/>
              </a:xfrm>
              <a:custGeom>
                <a:avLst/>
                <a:gdLst/>
                <a:ahLst/>
                <a:cxnLst/>
                <a:rect l="l" t="t" r="r" b="b"/>
                <a:pathLst>
                  <a:path w="243935" h="415480" extrusionOk="0">
                    <a:moveTo>
                      <a:pt x="0" y="18193"/>
                    </a:moveTo>
                    <a:cubicBezTo>
                      <a:pt x="69342" y="137541"/>
                      <a:pt x="102489" y="277654"/>
                      <a:pt x="93917" y="415480"/>
                    </a:cubicBezTo>
                    <a:lnTo>
                      <a:pt x="121729" y="415480"/>
                    </a:lnTo>
                    <a:cubicBezTo>
                      <a:pt x="119444" y="316230"/>
                      <a:pt x="138684" y="216599"/>
                      <a:pt x="169926" y="122396"/>
                    </a:cubicBezTo>
                    <a:cubicBezTo>
                      <a:pt x="185166" y="76486"/>
                      <a:pt x="205740" y="29813"/>
                      <a:pt x="243935" y="0"/>
                    </a:cubicBezTo>
                    <a:lnTo>
                      <a:pt x="0" y="18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971484" y="539512"/>
                <a:ext cx="1838121" cy="1008434"/>
              </a:xfrm>
              <a:custGeom>
                <a:avLst/>
                <a:gdLst/>
                <a:ahLst/>
                <a:cxnLst/>
                <a:rect l="l" t="t" r="r" b="b"/>
                <a:pathLst>
                  <a:path w="743426" h="407860" extrusionOk="0">
                    <a:moveTo>
                      <a:pt x="694754" y="310325"/>
                    </a:moveTo>
                    <a:lnTo>
                      <a:pt x="659130" y="310325"/>
                    </a:lnTo>
                    <a:cubicBezTo>
                      <a:pt x="663130" y="300895"/>
                      <a:pt x="665417" y="290608"/>
                      <a:pt x="665417" y="279845"/>
                    </a:cubicBezTo>
                    <a:cubicBezTo>
                      <a:pt x="665417" y="236887"/>
                      <a:pt x="630269" y="201740"/>
                      <a:pt x="587312" y="201740"/>
                    </a:cubicBezTo>
                    <a:lnTo>
                      <a:pt x="555498" y="201740"/>
                    </a:lnTo>
                    <a:cubicBezTo>
                      <a:pt x="555974" y="196120"/>
                      <a:pt x="556355" y="190405"/>
                      <a:pt x="556355" y="184595"/>
                    </a:cubicBezTo>
                    <a:cubicBezTo>
                      <a:pt x="556355" y="82677"/>
                      <a:pt x="473678" y="0"/>
                      <a:pt x="371761" y="0"/>
                    </a:cubicBezTo>
                    <a:cubicBezTo>
                      <a:pt x="269843" y="0"/>
                      <a:pt x="187166" y="82582"/>
                      <a:pt x="187166" y="184595"/>
                    </a:cubicBezTo>
                    <a:cubicBezTo>
                      <a:pt x="187166" y="190405"/>
                      <a:pt x="187547" y="196025"/>
                      <a:pt x="188023" y="201740"/>
                    </a:cubicBezTo>
                    <a:lnTo>
                      <a:pt x="156210" y="201740"/>
                    </a:lnTo>
                    <a:cubicBezTo>
                      <a:pt x="113252" y="201740"/>
                      <a:pt x="78105" y="236887"/>
                      <a:pt x="78105" y="279845"/>
                    </a:cubicBezTo>
                    <a:cubicBezTo>
                      <a:pt x="78105" y="290608"/>
                      <a:pt x="80296" y="300990"/>
                      <a:pt x="84392" y="310325"/>
                    </a:cubicBezTo>
                    <a:lnTo>
                      <a:pt x="48768" y="310325"/>
                    </a:lnTo>
                    <a:cubicBezTo>
                      <a:pt x="21907" y="310325"/>
                      <a:pt x="0" y="332232"/>
                      <a:pt x="0" y="359093"/>
                    </a:cubicBezTo>
                    <a:cubicBezTo>
                      <a:pt x="0" y="385953"/>
                      <a:pt x="21907" y="407861"/>
                      <a:pt x="48768" y="407861"/>
                    </a:cubicBezTo>
                    <a:lnTo>
                      <a:pt x="694658" y="407861"/>
                    </a:lnTo>
                    <a:cubicBezTo>
                      <a:pt x="721519" y="407861"/>
                      <a:pt x="743426" y="385953"/>
                      <a:pt x="743426" y="359093"/>
                    </a:cubicBezTo>
                    <a:cubicBezTo>
                      <a:pt x="743426" y="332232"/>
                      <a:pt x="721519" y="310325"/>
                      <a:pt x="694658" y="310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868557" y="1773241"/>
                <a:ext cx="374218" cy="637277"/>
              </a:xfrm>
              <a:custGeom>
                <a:avLst/>
                <a:gdLst/>
                <a:ahLst/>
                <a:cxnLst/>
                <a:rect l="l" t="t" r="r" b="b"/>
                <a:pathLst>
                  <a:path w="151352" h="257746" extrusionOk="0">
                    <a:moveTo>
                      <a:pt x="0" y="11240"/>
                    </a:moveTo>
                    <a:cubicBezTo>
                      <a:pt x="43053" y="85249"/>
                      <a:pt x="63627" y="172212"/>
                      <a:pt x="58293" y="257746"/>
                    </a:cubicBezTo>
                    <a:lnTo>
                      <a:pt x="75533" y="257746"/>
                    </a:lnTo>
                    <a:cubicBezTo>
                      <a:pt x="74104" y="196120"/>
                      <a:pt x="86011" y="134398"/>
                      <a:pt x="105442" y="75914"/>
                    </a:cubicBezTo>
                    <a:cubicBezTo>
                      <a:pt x="114871" y="47434"/>
                      <a:pt x="127635" y="18479"/>
                      <a:pt x="151352" y="0"/>
                    </a:cubicBezTo>
                    <a:lnTo>
                      <a:pt x="0" y="113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6331850" y="2413187"/>
                <a:ext cx="468185" cy="1846834"/>
              </a:xfrm>
              <a:custGeom>
                <a:avLst/>
                <a:gdLst/>
                <a:ahLst/>
                <a:cxnLst/>
                <a:rect l="l" t="t" r="r" b="b"/>
                <a:pathLst>
                  <a:path w="189357" h="746950" extrusionOk="0">
                    <a:moveTo>
                      <a:pt x="0" y="746951"/>
                    </a:moveTo>
                    <a:lnTo>
                      <a:pt x="64484" y="0"/>
                    </a:lnTo>
                    <a:lnTo>
                      <a:pt x="125635" y="0"/>
                    </a:lnTo>
                    <a:lnTo>
                      <a:pt x="189357" y="738950"/>
                    </a:lnTo>
                    <a:lnTo>
                      <a:pt x="0" y="74695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2"/>
              <p:cNvSpPr/>
              <p:nvPr/>
            </p:nvSpPr>
            <p:spPr>
              <a:xfrm>
                <a:off x="6446086" y="2389869"/>
                <a:ext cx="244219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98774" h="26289" extrusionOk="0">
                    <a:moveTo>
                      <a:pt x="85630" y="26289"/>
                    </a:moveTo>
                    <a:lnTo>
                      <a:pt x="13145" y="26289"/>
                    </a:lnTo>
                    <a:cubicBezTo>
                      <a:pt x="5906" y="26289"/>
                      <a:pt x="0" y="20383"/>
                      <a:pt x="0" y="13145"/>
                    </a:cubicBezTo>
                    <a:lnTo>
                      <a:pt x="0" y="13145"/>
                    </a:lnTo>
                    <a:cubicBezTo>
                      <a:pt x="0" y="5906"/>
                      <a:pt x="5906" y="0"/>
                      <a:pt x="13145" y="0"/>
                    </a:cubicBezTo>
                    <a:lnTo>
                      <a:pt x="85630" y="0"/>
                    </a:lnTo>
                    <a:cubicBezTo>
                      <a:pt x="92869" y="0"/>
                      <a:pt x="98774" y="5906"/>
                      <a:pt x="98774" y="13145"/>
                    </a:cubicBezTo>
                    <a:lnTo>
                      <a:pt x="98774" y="13145"/>
                    </a:lnTo>
                    <a:cubicBezTo>
                      <a:pt x="98774" y="20383"/>
                      <a:pt x="92869" y="26289"/>
                      <a:pt x="85630" y="26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2"/>
              <p:cNvSpPr/>
              <p:nvPr/>
            </p:nvSpPr>
            <p:spPr>
              <a:xfrm>
                <a:off x="6464457" y="2723388"/>
                <a:ext cx="225848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9525" extrusionOk="0">
                    <a:moveTo>
                      <a:pt x="0" y="0"/>
                    </a:moveTo>
                    <a:lnTo>
                      <a:pt x="9134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2"/>
              <p:cNvSpPr/>
              <p:nvPr/>
            </p:nvSpPr>
            <p:spPr>
              <a:xfrm>
                <a:off x="6416173" y="3283959"/>
                <a:ext cx="301445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9525" extrusionOk="0">
                    <a:moveTo>
                      <a:pt x="0" y="0"/>
                    </a:moveTo>
                    <a:lnTo>
                      <a:pt x="12192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5810144" y="2424730"/>
                <a:ext cx="468420" cy="1847069"/>
              </a:xfrm>
              <a:custGeom>
                <a:avLst/>
                <a:gdLst/>
                <a:ahLst/>
                <a:cxnLst/>
                <a:rect l="l" t="t" r="r" b="b"/>
                <a:pathLst>
                  <a:path w="189452" h="747045" extrusionOk="0">
                    <a:moveTo>
                      <a:pt x="0" y="747046"/>
                    </a:moveTo>
                    <a:lnTo>
                      <a:pt x="64580" y="0"/>
                    </a:lnTo>
                    <a:lnTo>
                      <a:pt x="125635" y="0"/>
                    </a:lnTo>
                    <a:lnTo>
                      <a:pt x="189452" y="738950"/>
                    </a:lnTo>
                    <a:lnTo>
                      <a:pt x="0" y="7470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5924377" y="2401412"/>
                <a:ext cx="244219" cy="64997"/>
              </a:xfrm>
              <a:custGeom>
                <a:avLst/>
                <a:gdLst/>
                <a:ahLst/>
                <a:cxnLst/>
                <a:rect l="l" t="t" r="r" b="b"/>
                <a:pathLst>
                  <a:path w="98774" h="26288" extrusionOk="0">
                    <a:moveTo>
                      <a:pt x="85630" y="26289"/>
                    </a:moveTo>
                    <a:lnTo>
                      <a:pt x="13144" y="26289"/>
                    </a:lnTo>
                    <a:cubicBezTo>
                      <a:pt x="5905" y="26289"/>
                      <a:pt x="0" y="20383"/>
                      <a:pt x="0" y="13145"/>
                    </a:cubicBezTo>
                    <a:lnTo>
                      <a:pt x="0" y="13145"/>
                    </a:lnTo>
                    <a:cubicBezTo>
                      <a:pt x="0" y="5905"/>
                      <a:pt x="5905" y="0"/>
                      <a:pt x="13144" y="0"/>
                    </a:cubicBezTo>
                    <a:lnTo>
                      <a:pt x="85630" y="0"/>
                    </a:lnTo>
                    <a:cubicBezTo>
                      <a:pt x="92869" y="0"/>
                      <a:pt x="98774" y="5905"/>
                      <a:pt x="98774" y="13145"/>
                    </a:cubicBezTo>
                    <a:lnTo>
                      <a:pt x="98774" y="13145"/>
                    </a:lnTo>
                    <a:cubicBezTo>
                      <a:pt x="98774" y="20383"/>
                      <a:pt x="92869" y="26289"/>
                      <a:pt x="85630" y="26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5942985" y="2734928"/>
                <a:ext cx="225613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91249" h="9525" extrusionOk="0">
                    <a:moveTo>
                      <a:pt x="0" y="0"/>
                    </a:moveTo>
                    <a:lnTo>
                      <a:pt x="9124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5894464" y="3295500"/>
                <a:ext cx="301682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22015" h="9525" extrusionOk="0">
                    <a:moveTo>
                      <a:pt x="0" y="0"/>
                    </a:moveTo>
                    <a:lnTo>
                      <a:pt x="12201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5728648" y="3861959"/>
                <a:ext cx="1252418" cy="1286330"/>
              </a:xfrm>
              <a:custGeom>
                <a:avLst/>
                <a:gdLst/>
                <a:ahLst/>
                <a:cxnLst/>
                <a:rect l="l" t="t" r="r" b="b"/>
                <a:pathLst>
                  <a:path w="506539" h="520255" extrusionOk="0">
                    <a:moveTo>
                      <a:pt x="0" y="0"/>
                    </a:moveTo>
                    <a:lnTo>
                      <a:pt x="506539" y="0"/>
                    </a:lnTo>
                    <a:lnTo>
                      <a:pt x="506539" y="520255"/>
                    </a:lnTo>
                    <a:lnTo>
                      <a:pt x="0" y="5202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6523576" y="4124580"/>
                <a:ext cx="1432814" cy="1014556"/>
              </a:xfrm>
              <a:custGeom>
                <a:avLst/>
                <a:gdLst/>
                <a:ahLst/>
                <a:cxnLst/>
                <a:rect l="l" t="t" r="r" b="b"/>
                <a:pathLst>
                  <a:path w="579500" h="410336" extrusionOk="0">
                    <a:moveTo>
                      <a:pt x="0" y="0"/>
                    </a:moveTo>
                    <a:lnTo>
                      <a:pt x="579501" y="0"/>
                    </a:lnTo>
                    <a:lnTo>
                      <a:pt x="579501" y="410337"/>
                    </a:lnTo>
                    <a:lnTo>
                      <a:pt x="0" y="4103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7556630" y="4124580"/>
                <a:ext cx="23551" cy="100325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05764" extrusionOk="0">
                    <a:moveTo>
                      <a:pt x="0" y="0"/>
                    </a:moveTo>
                    <a:lnTo>
                      <a:pt x="0" y="40576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6566680" y="423127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6808102" y="423127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7049761" y="423127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7291418" y="423127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6566680" y="432808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6808102" y="432808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7049761" y="432808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7291418" y="432808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6566680" y="442512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6808102" y="442512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7049761" y="442512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7291418" y="442512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6566680" y="452216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6808102" y="452216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7049761" y="452216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7291418" y="4522162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6566680" y="461896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6808102" y="461896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7049761" y="461896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7291418" y="4618967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6566680" y="471600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6808102" y="471600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7049761" y="471600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7291418" y="471600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6566680" y="481304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6808102" y="481304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7049761" y="481304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7291418" y="4813048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6566680" y="4909850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6808102" y="4909850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7049761" y="4909850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7291418" y="4909850"/>
                <a:ext cx="203712" cy="45922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18573" extrusionOk="0">
                    <a:moveTo>
                      <a:pt x="0" y="0"/>
                    </a:moveTo>
                    <a:lnTo>
                      <a:pt x="82391" y="0"/>
                    </a:lnTo>
                    <a:lnTo>
                      <a:pt x="82391" y="18574"/>
                    </a:lnTo>
                    <a:lnTo>
                      <a:pt x="0" y="185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7762016" y="2397408"/>
                <a:ext cx="525883" cy="2750468"/>
              </a:xfrm>
              <a:custGeom>
                <a:avLst/>
                <a:gdLst/>
                <a:ahLst/>
                <a:cxnLst/>
                <a:rect l="l" t="t" r="r" b="b"/>
                <a:pathLst>
                  <a:path w="212693" h="1112424" extrusionOk="0">
                    <a:moveTo>
                      <a:pt x="174022" y="316706"/>
                    </a:moveTo>
                    <a:lnTo>
                      <a:pt x="174022" y="253555"/>
                    </a:lnTo>
                    <a:cubicBezTo>
                      <a:pt x="174022" y="219266"/>
                      <a:pt x="148114" y="190786"/>
                      <a:pt x="114967" y="186595"/>
                    </a:cubicBezTo>
                    <a:lnTo>
                      <a:pt x="114967" y="0"/>
                    </a:lnTo>
                    <a:lnTo>
                      <a:pt x="97822" y="0"/>
                    </a:lnTo>
                    <a:lnTo>
                      <a:pt x="97822" y="186595"/>
                    </a:lnTo>
                    <a:cubicBezTo>
                      <a:pt x="64675" y="190881"/>
                      <a:pt x="38767" y="219266"/>
                      <a:pt x="38767" y="253555"/>
                    </a:cubicBezTo>
                    <a:lnTo>
                      <a:pt x="38767" y="316706"/>
                    </a:lnTo>
                    <a:lnTo>
                      <a:pt x="0" y="316706"/>
                    </a:lnTo>
                    <a:lnTo>
                      <a:pt x="0" y="1112425"/>
                    </a:lnTo>
                    <a:lnTo>
                      <a:pt x="212693" y="1112425"/>
                    </a:lnTo>
                    <a:lnTo>
                      <a:pt x="212693" y="316706"/>
                    </a:lnTo>
                    <a:lnTo>
                      <a:pt x="173926" y="3167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7810065" y="3309632"/>
                <a:ext cx="54400" cy="1842831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745331" extrusionOk="0">
                    <a:moveTo>
                      <a:pt x="0" y="0"/>
                    </a:moveTo>
                    <a:lnTo>
                      <a:pt x="22003" y="0"/>
                    </a:lnTo>
                    <a:lnTo>
                      <a:pt x="22003" y="745331"/>
                    </a:lnTo>
                    <a:lnTo>
                      <a:pt x="0" y="745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7935604" y="3309632"/>
                <a:ext cx="54400" cy="1842831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745331" extrusionOk="0">
                    <a:moveTo>
                      <a:pt x="0" y="0"/>
                    </a:moveTo>
                    <a:lnTo>
                      <a:pt x="22003" y="0"/>
                    </a:lnTo>
                    <a:lnTo>
                      <a:pt x="22003" y="745331"/>
                    </a:lnTo>
                    <a:lnTo>
                      <a:pt x="0" y="745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8052194" y="3309632"/>
                <a:ext cx="54400" cy="1842831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745331" extrusionOk="0">
                    <a:moveTo>
                      <a:pt x="0" y="0"/>
                    </a:moveTo>
                    <a:lnTo>
                      <a:pt x="22003" y="0"/>
                    </a:lnTo>
                    <a:lnTo>
                      <a:pt x="22003" y="745331"/>
                    </a:lnTo>
                    <a:lnTo>
                      <a:pt x="0" y="745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8156299" y="3309632"/>
                <a:ext cx="54400" cy="1842831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745331" extrusionOk="0">
                    <a:moveTo>
                      <a:pt x="0" y="0"/>
                    </a:moveTo>
                    <a:lnTo>
                      <a:pt x="22003" y="0"/>
                    </a:lnTo>
                    <a:lnTo>
                      <a:pt x="22003" y="745331"/>
                    </a:lnTo>
                    <a:lnTo>
                      <a:pt x="0" y="745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5728648" y="3939687"/>
                <a:ext cx="1252418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506539" h="9525" extrusionOk="0">
                    <a:moveTo>
                      <a:pt x="0" y="0"/>
                    </a:moveTo>
                    <a:lnTo>
                      <a:pt x="50653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5728648" y="4006813"/>
                <a:ext cx="1252418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506539" h="9525" extrusionOk="0">
                    <a:moveTo>
                      <a:pt x="0" y="0"/>
                    </a:moveTo>
                    <a:lnTo>
                      <a:pt x="50653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5811793" y="4254360"/>
                <a:ext cx="356789" cy="885029"/>
              </a:xfrm>
              <a:custGeom>
                <a:avLst/>
                <a:gdLst/>
                <a:ahLst/>
                <a:cxnLst/>
                <a:rect l="l" t="t" r="r" b="b"/>
                <a:pathLst>
                  <a:path w="144303" h="357949" extrusionOk="0">
                    <a:moveTo>
                      <a:pt x="0" y="0"/>
                    </a:moveTo>
                    <a:lnTo>
                      <a:pt x="144304" y="0"/>
                    </a:lnTo>
                    <a:lnTo>
                      <a:pt x="144304" y="357949"/>
                    </a:lnTo>
                    <a:lnTo>
                      <a:pt x="0" y="3579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5894464" y="4254360"/>
                <a:ext cx="274129" cy="885029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357949" extrusionOk="0">
                    <a:moveTo>
                      <a:pt x="0" y="0"/>
                    </a:moveTo>
                    <a:lnTo>
                      <a:pt x="110871" y="0"/>
                    </a:lnTo>
                    <a:lnTo>
                      <a:pt x="110871" y="357949"/>
                    </a:lnTo>
                    <a:lnTo>
                      <a:pt x="0" y="3579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5894464" y="4351163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5894464" y="4471052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5894464" y="4591173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5894464" y="4711059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5894464" y="4830948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5894464" y="4951069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5894464" y="5070956"/>
                <a:ext cx="274129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10871" h="9525" extrusionOk="0">
                    <a:moveTo>
                      <a:pt x="0" y="0"/>
                    </a:moveTo>
                    <a:lnTo>
                      <a:pt x="1108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6416173" y="3861959"/>
                <a:ext cx="23551" cy="127738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16635" extrusionOk="0">
                    <a:moveTo>
                      <a:pt x="0" y="0"/>
                    </a:moveTo>
                    <a:lnTo>
                      <a:pt x="0" y="51663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6856385" y="3103428"/>
                <a:ext cx="836862" cy="1021029"/>
              </a:xfrm>
              <a:custGeom>
                <a:avLst/>
                <a:gdLst/>
                <a:ahLst/>
                <a:cxnLst/>
                <a:rect l="l" t="t" r="r" b="b"/>
                <a:pathLst>
                  <a:path w="338468" h="412954" extrusionOk="0">
                    <a:moveTo>
                      <a:pt x="191643" y="412954"/>
                    </a:moveTo>
                    <a:lnTo>
                      <a:pt x="191643" y="293796"/>
                    </a:lnTo>
                    <a:cubicBezTo>
                      <a:pt x="191643" y="244552"/>
                      <a:pt x="223266" y="201880"/>
                      <a:pt x="270415" y="187593"/>
                    </a:cubicBezTo>
                    <a:cubicBezTo>
                      <a:pt x="321088" y="172257"/>
                      <a:pt x="349663" y="118727"/>
                      <a:pt x="334328" y="68054"/>
                    </a:cubicBezTo>
                    <a:cubicBezTo>
                      <a:pt x="318992" y="17381"/>
                      <a:pt x="265462" y="-11194"/>
                      <a:pt x="214789" y="4141"/>
                    </a:cubicBezTo>
                    <a:cubicBezTo>
                      <a:pt x="86296" y="43098"/>
                      <a:pt x="0" y="159494"/>
                      <a:pt x="0" y="293796"/>
                    </a:cubicBezTo>
                    <a:lnTo>
                      <a:pt x="0" y="412954"/>
                    </a:lnTo>
                    <a:lnTo>
                      <a:pt x="191643" y="4129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7248552" y="3098593"/>
                <a:ext cx="444632" cy="470539"/>
              </a:xfrm>
              <a:custGeom>
                <a:avLst/>
                <a:gdLst/>
                <a:ahLst/>
                <a:cxnLst/>
                <a:rect l="l" t="t" r="r" b="b"/>
                <a:pathLst>
                  <a:path w="179831" h="190309" extrusionOk="0">
                    <a:moveTo>
                      <a:pt x="179832" y="95155"/>
                    </a:moveTo>
                    <a:cubicBezTo>
                      <a:pt x="179832" y="147707"/>
                      <a:pt x="139575" y="190310"/>
                      <a:pt x="89916" y="190310"/>
                    </a:cubicBezTo>
                    <a:cubicBezTo>
                      <a:pt x="40257" y="190310"/>
                      <a:pt x="0" y="147707"/>
                      <a:pt x="0" y="95155"/>
                    </a:cubicBezTo>
                    <a:cubicBezTo>
                      <a:pt x="0" y="42602"/>
                      <a:pt x="40257" y="0"/>
                      <a:pt x="89916" y="0"/>
                    </a:cubicBezTo>
                    <a:cubicBezTo>
                      <a:pt x="139575" y="0"/>
                      <a:pt x="179832" y="42602"/>
                      <a:pt x="179832" y="95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7274932" y="3126622"/>
                <a:ext cx="391879" cy="414490"/>
              </a:xfrm>
              <a:custGeom>
                <a:avLst/>
                <a:gdLst/>
                <a:ahLst/>
                <a:cxnLst/>
                <a:rect l="l" t="t" r="r" b="b"/>
                <a:pathLst>
                  <a:path w="158495" h="167640" extrusionOk="0">
                    <a:moveTo>
                      <a:pt x="158496" y="83820"/>
                    </a:moveTo>
                    <a:cubicBezTo>
                      <a:pt x="158496" y="130112"/>
                      <a:pt x="123015" y="167640"/>
                      <a:pt x="79248" y="167640"/>
                    </a:cubicBezTo>
                    <a:cubicBezTo>
                      <a:pt x="35480" y="167640"/>
                      <a:pt x="0" y="130112"/>
                      <a:pt x="0" y="83820"/>
                    </a:cubicBezTo>
                    <a:cubicBezTo>
                      <a:pt x="0" y="37527"/>
                      <a:pt x="35480" y="0"/>
                      <a:pt x="79248" y="0"/>
                    </a:cubicBezTo>
                    <a:cubicBezTo>
                      <a:pt x="123015" y="0"/>
                      <a:pt x="158496" y="37527"/>
                      <a:pt x="158496" y="8382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7300369" y="3231904"/>
                <a:ext cx="341247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38017" h="9525" extrusionOk="0">
                    <a:moveTo>
                      <a:pt x="0" y="0"/>
                    </a:moveTo>
                    <a:lnTo>
                      <a:pt x="138017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7274932" y="3333893"/>
                <a:ext cx="383638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9525" extrusionOk="0">
                    <a:moveTo>
                      <a:pt x="0" y="0"/>
                    </a:moveTo>
                    <a:lnTo>
                      <a:pt x="155162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7300369" y="3429283"/>
                <a:ext cx="344780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139446" h="9525" extrusionOk="0">
                    <a:moveTo>
                      <a:pt x="0" y="0"/>
                    </a:moveTo>
                    <a:lnTo>
                      <a:pt x="13944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5475213" y="1206547"/>
                <a:ext cx="1193070" cy="654468"/>
              </a:xfrm>
              <a:custGeom>
                <a:avLst/>
                <a:gdLst/>
                <a:ahLst/>
                <a:cxnLst/>
                <a:rect l="l" t="t" r="r" b="b"/>
                <a:pathLst>
                  <a:path w="482536" h="264699" extrusionOk="0">
                    <a:moveTo>
                      <a:pt x="450914" y="201454"/>
                    </a:moveTo>
                    <a:lnTo>
                      <a:pt x="427768" y="201454"/>
                    </a:lnTo>
                    <a:cubicBezTo>
                      <a:pt x="430340" y="195358"/>
                      <a:pt x="431864" y="188690"/>
                      <a:pt x="431864" y="181642"/>
                    </a:cubicBezTo>
                    <a:cubicBezTo>
                      <a:pt x="431864" y="153734"/>
                      <a:pt x="409004" y="130969"/>
                      <a:pt x="381191" y="130969"/>
                    </a:cubicBezTo>
                    <a:lnTo>
                      <a:pt x="360521" y="130969"/>
                    </a:lnTo>
                    <a:cubicBezTo>
                      <a:pt x="360902" y="127349"/>
                      <a:pt x="361093" y="123634"/>
                      <a:pt x="361093" y="119824"/>
                    </a:cubicBezTo>
                    <a:cubicBezTo>
                      <a:pt x="361093" y="53626"/>
                      <a:pt x="307467" y="0"/>
                      <a:pt x="241268" y="0"/>
                    </a:cubicBezTo>
                    <a:cubicBezTo>
                      <a:pt x="175070" y="0"/>
                      <a:pt x="121444" y="53626"/>
                      <a:pt x="121444" y="119824"/>
                    </a:cubicBezTo>
                    <a:cubicBezTo>
                      <a:pt x="121444" y="123539"/>
                      <a:pt x="121634" y="127254"/>
                      <a:pt x="122015" y="130969"/>
                    </a:cubicBezTo>
                    <a:lnTo>
                      <a:pt x="101346" y="130969"/>
                    </a:lnTo>
                    <a:cubicBezTo>
                      <a:pt x="73438" y="130969"/>
                      <a:pt x="50673" y="153829"/>
                      <a:pt x="50673" y="181642"/>
                    </a:cubicBezTo>
                    <a:cubicBezTo>
                      <a:pt x="50673" y="188690"/>
                      <a:pt x="52102" y="195358"/>
                      <a:pt x="54769" y="201454"/>
                    </a:cubicBezTo>
                    <a:lnTo>
                      <a:pt x="31623" y="201454"/>
                    </a:lnTo>
                    <a:cubicBezTo>
                      <a:pt x="14192" y="201454"/>
                      <a:pt x="0" y="215741"/>
                      <a:pt x="0" y="233077"/>
                    </a:cubicBezTo>
                    <a:cubicBezTo>
                      <a:pt x="0" y="250412"/>
                      <a:pt x="14288" y="264700"/>
                      <a:pt x="31623" y="264700"/>
                    </a:cubicBezTo>
                    <a:lnTo>
                      <a:pt x="450914" y="264700"/>
                    </a:lnTo>
                    <a:cubicBezTo>
                      <a:pt x="468344" y="264700"/>
                      <a:pt x="482537" y="250412"/>
                      <a:pt x="482537" y="233077"/>
                    </a:cubicBezTo>
                    <a:cubicBezTo>
                      <a:pt x="482537" y="215741"/>
                      <a:pt x="468249" y="201454"/>
                      <a:pt x="450914" y="201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32"/>
            <p:cNvGrpSpPr/>
            <p:nvPr/>
          </p:nvGrpSpPr>
          <p:grpSpPr>
            <a:xfrm>
              <a:off x="4343162" y="3870240"/>
              <a:ext cx="871052" cy="1309215"/>
              <a:chOff x="5483353" y="3106731"/>
              <a:chExt cx="1372383" cy="2062731"/>
            </a:xfrm>
          </p:grpSpPr>
          <p:sp>
            <p:nvSpPr>
              <p:cNvPr id="511" name="Google Shape;511;p32"/>
              <p:cNvSpPr/>
              <p:nvPr/>
            </p:nvSpPr>
            <p:spPr>
              <a:xfrm>
                <a:off x="5483353" y="3106731"/>
                <a:ext cx="1372383" cy="1474205"/>
              </a:xfrm>
              <a:custGeom>
                <a:avLst/>
                <a:gdLst/>
                <a:ahLst/>
                <a:cxnLst/>
                <a:rect l="l" t="t" r="r" b="b"/>
                <a:pathLst>
                  <a:path w="717586" h="770826" extrusionOk="0">
                    <a:moveTo>
                      <a:pt x="389345" y="11257"/>
                    </a:moveTo>
                    <a:cubicBezTo>
                      <a:pt x="341625" y="-10841"/>
                      <a:pt x="281426" y="684"/>
                      <a:pt x="242565" y="36307"/>
                    </a:cubicBezTo>
                    <a:cubicBezTo>
                      <a:pt x="203702" y="71931"/>
                      <a:pt x="186748" y="128605"/>
                      <a:pt x="195606" y="180706"/>
                    </a:cubicBezTo>
                    <a:cubicBezTo>
                      <a:pt x="198940" y="200233"/>
                      <a:pt x="205608" y="220426"/>
                      <a:pt x="199988" y="239476"/>
                    </a:cubicBezTo>
                    <a:cubicBezTo>
                      <a:pt x="189320" y="275575"/>
                      <a:pt x="144076" y="284910"/>
                      <a:pt x="112167" y="304722"/>
                    </a:cubicBezTo>
                    <a:cubicBezTo>
                      <a:pt x="69591" y="331106"/>
                      <a:pt x="46921" y="386161"/>
                      <a:pt x="58542" y="435024"/>
                    </a:cubicBezTo>
                    <a:cubicBezTo>
                      <a:pt x="65400" y="464075"/>
                      <a:pt x="82544" y="496174"/>
                      <a:pt x="66447" y="521320"/>
                    </a:cubicBezTo>
                    <a:cubicBezTo>
                      <a:pt x="61304" y="529321"/>
                      <a:pt x="53398" y="535036"/>
                      <a:pt x="46350" y="541418"/>
                    </a:cubicBezTo>
                    <a:cubicBezTo>
                      <a:pt x="15203" y="569231"/>
                      <a:pt x="-2323" y="611713"/>
                      <a:pt x="249" y="653527"/>
                    </a:cubicBezTo>
                    <a:cubicBezTo>
                      <a:pt x="2058" y="683722"/>
                      <a:pt x="14822" y="714202"/>
                      <a:pt x="38634" y="732775"/>
                    </a:cubicBezTo>
                    <a:cubicBezTo>
                      <a:pt x="112358" y="790211"/>
                      <a:pt x="225610" y="765732"/>
                      <a:pt x="311526" y="765160"/>
                    </a:cubicBezTo>
                    <a:cubicBezTo>
                      <a:pt x="386964" y="764684"/>
                      <a:pt x="462497" y="766399"/>
                      <a:pt x="537935" y="766399"/>
                    </a:cubicBezTo>
                    <a:cubicBezTo>
                      <a:pt x="613373" y="766399"/>
                      <a:pt x="689382" y="754397"/>
                      <a:pt x="713195" y="666958"/>
                    </a:cubicBezTo>
                    <a:cubicBezTo>
                      <a:pt x="728435" y="611046"/>
                      <a:pt x="702908" y="546562"/>
                      <a:pt x="653664" y="516272"/>
                    </a:cubicBezTo>
                    <a:cubicBezTo>
                      <a:pt x="647282" y="512367"/>
                      <a:pt x="640424" y="508843"/>
                      <a:pt x="635471" y="503223"/>
                    </a:cubicBezTo>
                    <a:cubicBezTo>
                      <a:pt x="625374" y="491793"/>
                      <a:pt x="625755" y="474172"/>
                      <a:pt x="630994" y="459789"/>
                    </a:cubicBezTo>
                    <a:cubicBezTo>
                      <a:pt x="636328" y="445501"/>
                      <a:pt x="645758" y="433119"/>
                      <a:pt x="652711" y="419498"/>
                    </a:cubicBezTo>
                    <a:cubicBezTo>
                      <a:pt x="684620" y="357586"/>
                      <a:pt x="654521" y="271670"/>
                      <a:pt x="591084" y="243381"/>
                    </a:cubicBezTo>
                    <a:cubicBezTo>
                      <a:pt x="560509" y="229760"/>
                      <a:pt x="523647" y="227569"/>
                      <a:pt x="499168" y="204614"/>
                    </a:cubicBezTo>
                    <a:cubicBezTo>
                      <a:pt x="472784" y="179849"/>
                      <a:pt x="469831" y="139844"/>
                      <a:pt x="463830" y="104030"/>
                    </a:cubicBezTo>
                    <a:cubicBezTo>
                      <a:pt x="456306" y="58882"/>
                      <a:pt x="430588" y="30307"/>
                      <a:pt x="389154" y="11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5916432" y="4422948"/>
                <a:ext cx="590454" cy="746514"/>
              </a:xfrm>
              <a:custGeom>
                <a:avLst/>
                <a:gdLst/>
                <a:ahLst/>
                <a:cxnLst/>
                <a:rect l="l" t="t" r="r" b="b"/>
                <a:pathLst>
                  <a:path w="308734" h="390334" extrusionOk="0">
                    <a:moveTo>
                      <a:pt x="146209" y="0"/>
                    </a:moveTo>
                    <a:lnTo>
                      <a:pt x="235268" y="0"/>
                    </a:lnTo>
                    <a:cubicBezTo>
                      <a:pt x="220885" y="72200"/>
                      <a:pt x="210503" y="149638"/>
                      <a:pt x="241268" y="216503"/>
                    </a:cubicBezTo>
                    <a:cubicBezTo>
                      <a:pt x="253746" y="243650"/>
                      <a:pt x="272987" y="267271"/>
                      <a:pt x="286512" y="293942"/>
                    </a:cubicBezTo>
                    <a:cubicBezTo>
                      <a:pt x="301562" y="323659"/>
                      <a:pt x="309277" y="356997"/>
                      <a:pt x="308705" y="390334"/>
                    </a:cubicBezTo>
                    <a:lnTo>
                      <a:pt x="91250" y="388334"/>
                    </a:lnTo>
                    <a:cubicBezTo>
                      <a:pt x="100298" y="369665"/>
                      <a:pt x="109252" y="346710"/>
                      <a:pt x="118301" y="328041"/>
                    </a:cubicBezTo>
                    <a:cubicBezTo>
                      <a:pt x="130874" y="302038"/>
                      <a:pt x="143733" y="274606"/>
                      <a:pt x="142780" y="245745"/>
                    </a:cubicBezTo>
                    <a:cubicBezTo>
                      <a:pt x="141256" y="199263"/>
                      <a:pt x="105251" y="162211"/>
                      <a:pt x="71533" y="130207"/>
                    </a:cubicBezTo>
                    <a:cubicBezTo>
                      <a:pt x="37814" y="98203"/>
                      <a:pt x="1810" y="61246"/>
                      <a:pt x="0" y="14764"/>
                    </a:cubicBezTo>
                    <a:cubicBezTo>
                      <a:pt x="11240" y="14764"/>
                      <a:pt x="17431" y="14764"/>
                      <a:pt x="28670" y="14764"/>
                    </a:cubicBezTo>
                    <a:cubicBezTo>
                      <a:pt x="28480" y="50863"/>
                      <a:pt x="49054" y="83439"/>
                      <a:pt x="72390" y="111062"/>
                    </a:cubicBezTo>
                    <a:cubicBezTo>
                      <a:pt x="87440" y="128873"/>
                      <a:pt x="106109" y="146875"/>
                      <a:pt x="129350" y="148209"/>
                    </a:cubicBezTo>
                    <a:cubicBezTo>
                      <a:pt x="137541" y="148685"/>
                      <a:pt x="146590" y="146494"/>
                      <a:pt x="151352" y="139827"/>
                    </a:cubicBezTo>
                    <a:cubicBezTo>
                      <a:pt x="153924" y="136208"/>
                      <a:pt x="154972" y="131635"/>
                      <a:pt x="155639" y="127254"/>
                    </a:cubicBezTo>
                    <a:cubicBezTo>
                      <a:pt x="157353" y="116205"/>
                      <a:pt x="157258" y="104870"/>
                      <a:pt x="156877" y="93726"/>
                    </a:cubicBezTo>
                    <a:cubicBezTo>
                      <a:pt x="155734" y="60103"/>
                      <a:pt x="152971" y="32956"/>
                      <a:pt x="146209" y="0"/>
                    </a:cubicBez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6267511" y="4836611"/>
                <a:ext cx="109255" cy="325347"/>
              </a:xfrm>
              <a:custGeom>
                <a:avLst/>
                <a:gdLst/>
                <a:ahLst/>
                <a:cxnLst/>
                <a:rect l="l" t="t" r="r" b="b"/>
                <a:pathLst>
                  <a:path w="57127" h="170116" extrusionOk="0">
                    <a:moveTo>
                      <a:pt x="57127" y="0"/>
                    </a:moveTo>
                    <a:cubicBezTo>
                      <a:pt x="48460" y="5810"/>
                      <a:pt x="40744" y="12954"/>
                      <a:pt x="34077" y="20955"/>
                    </a:cubicBezTo>
                    <a:cubicBezTo>
                      <a:pt x="17313" y="41053"/>
                      <a:pt x="7121" y="66104"/>
                      <a:pt x="2739" y="91916"/>
                    </a:cubicBezTo>
                    <a:cubicBezTo>
                      <a:pt x="-1642" y="117729"/>
                      <a:pt x="-404" y="144304"/>
                      <a:pt x="3882" y="170117"/>
                    </a:cubicBezTo>
                  </a:path>
                </a:pathLst>
              </a:custGeom>
              <a:noFill/>
              <a:ln w="9525" cap="rnd" cmpd="sng">
                <a:solidFill>
                  <a:srgbClr val="AD89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6333269" y="4879215"/>
                <a:ext cx="67871" cy="283266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148113" extrusionOk="0">
                    <a:moveTo>
                      <a:pt x="35489" y="0"/>
                    </a:moveTo>
                    <a:cubicBezTo>
                      <a:pt x="16534" y="18288"/>
                      <a:pt x="5485" y="43815"/>
                      <a:pt x="1675" y="69818"/>
                    </a:cubicBezTo>
                    <a:cubicBezTo>
                      <a:pt x="-2135" y="95822"/>
                      <a:pt x="913" y="122587"/>
                      <a:pt x="7200" y="148114"/>
                    </a:cubicBezTo>
                  </a:path>
                </a:pathLst>
              </a:custGeom>
              <a:noFill/>
              <a:ln w="9525" cap="rnd" cmpd="sng">
                <a:solidFill>
                  <a:srgbClr val="AD89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6154399" y="4734276"/>
                <a:ext cx="136969" cy="217882"/>
              </a:xfrm>
              <a:custGeom>
                <a:avLst/>
                <a:gdLst/>
                <a:ahLst/>
                <a:cxnLst/>
                <a:rect l="l" t="t" r="r" b="b"/>
                <a:pathLst>
                  <a:path w="71618" h="113925" extrusionOk="0">
                    <a:moveTo>
                      <a:pt x="0" y="33248"/>
                    </a:moveTo>
                    <a:cubicBezTo>
                      <a:pt x="10096" y="21437"/>
                      <a:pt x="20574" y="9341"/>
                      <a:pt x="34671" y="2864"/>
                    </a:cubicBezTo>
                    <a:cubicBezTo>
                      <a:pt x="38005" y="1339"/>
                      <a:pt x="41624" y="101"/>
                      <a:pt x="45244" y="6"/>
                    </a:cubicBezTo>
                    <a:cubicBezTo>
                      <a:pt x="52578" y="-184"/>
                      <a:pt x="59531" y="4197"/>
                      <a:pt x="64103" y="10007"/>
                    </a:cubicBezTo>
                    <a:cubicBezTo>
                      <a:pt x="73152" y="21628"/>
                      <a:pt x="73438" y="38392"/>
                      <a:pt x="68104" y="52203"/>
                    </a:cubicBezTo>
                    <a:cubicBezTo>
                      <a:pt x="62770" y="66014"/>
                      <a:pt x="52673" y="77349"/>
                      <a:pt x="42196" y="87731"/>
                    </a:cubicBezTo>
                    <a:cubicBezTo>
                      <a:pt x="32861" y="96971"/>
                      <a:pt x="23051" y="105734"/>
                      <a:pt x="12763" y="113925"/>
                    </a:cubicBezTo>
                  </a:path>
                </a:pathLst>
              </a:custGeom>
              <a:noFill/>
              <a:ln w="9525" cap="rnd" cmpd="sng">
                <a:solidFill>
                  <a:srgbClr val="AD89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6250898" y="4655633"/>
                <a:ext cx="42261" cy="42261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2097" extrusionOk="0">
                    <a:moveTo>
                      <a:pt x="22098" y="11049"/>
                    </a:moveTo>
                    <a:cubicBezTo>
                      <a:pt x="22098" y="17145"/>
                      <a:pt x="17145" y="22098"/>
                      <a:pt x="11049" y="22098"/>
                    </a:cubicBezTo>
                    <a:cubicBezTo>
                      <a:pt x="4953" y="22098"/>
                      <a:pt x="0" y="17145"/>
                      <a:pt x="0" y="11049"/>
                    </a:cubicBezTo>
                    <a:cubicBezTo>
                      <a:pt x="0" y="4953"/>
                      <a:pt x="4953" y="0"/>
                      <a:pt x="11049" y="0"/>
                    </a:cubicBezTo>
                    <a:cubicBezTo>
                      <a:pt x="17145" y="0"/>
                      <a:pt x="22098" y="4953"/>
                      <a:pt x="22098" y="1104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AD89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6393096" y="4974438"/>
                <a:ext cx="24773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12954" extrusionOk="0">
                    <a:moveTo>
                      <a:pt x="12954" y="6477"/>
                    </a:moveTo>
                    <a:cubicBezTo>
                      <a:pt x="12954" y="10096"/>
                      <a:pt x="10001" y="12954"/>
                      <a:pt x="6477" y="12954"/>
                    </a:cubicBezTo>
                    <a:cubicBezTo>
                      <a:pt x="2953" y="12954"/>
                      <a:pt x="0" y="10001"/>
                      <a:pt x="0" y="6477"/>
                    </a:cubicBezTo>
                    <a:cubicBezTo>
                      <a:pt x="0" y="2953"/>
                      <a:pt x="2953" y="0"/>
                      <a:pt x="6477" y="0"/>
                    </a:cubicBezTo>
                    <a:cubicBezTo>
                      <a:pt x="10001" y="0"/>
                      <a:pt x="12954" y="2953"/>
                      <a:pt x="12954" y="64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AD89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5688295" y="4213022"/>
                <a:ext cx="807903" cy="227433"/>
              </a:xfrm>
              <a:custGeom>
                <a:avLst/>
                <a:gdLst/>
                <a:ahLst/>
                <a:cxnLst/>
                <a:rect l="l" t="t" r="r" b="b"/>
                <a:pathLst>
                  <a:path w="422433" h="118919" extrusionOk="0">
                    <a:moveTo>
                      <a:pt x="0" y="0"/>
                    </a:moveTo>
                    <a:cubicBezTo>
                      <a:pt x="381" y="45244"/>
                      <a:pt x="32004" y="81820"/>
                      <a:pt x="70485" y="101822"/>
                    </a:cubicBezTo>
                    <a:cubicBezTo>
                      <a:pt x="114014" y="124396"/>
                      <a:pt x="164497" y="125063"/>
                      <a:pt x="207645" y="101155"/>
                    </a:cubicBezTo>
                    <a:cubicBezTo>
                      <a:pt x="220313" y="94107"/>
                      <a:pt x="232125" y="85630"/>
                      <a:pt x="242983" y="75914"/>
                    </a:cubicBezTo>
                    <a:cubicBezTo>
                      <a:pt x="264128" y="104489"/>
                      <a:pt x="298418" y="115824"/>
                      <a:pt x="333851" y="112300"/>
                    </a:cubicBezTo>
                    <a:cubicBezTo>
                      <a:pt x="369284" y="108680"/>
                      <a:pt x="401955" y="87821"/>
                      <a:pt x="422434" y="58674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6107131" y="3176315"/>
                <a:ext cx="563185" cy="843330"/>
              </a:xfrm>
              <a:custGeom>
                <a:avLst/>
                <a:gdLst/>
                <a:ahLst/>
                <a:cxnLst/>
                <a:rect l="l" t="t" r="r" b="b"/>
                <a:pathLst>
                  <a:path w="294476" h="440957" extrusionOk="0">
                    <a:moveTo>
                      <a:pt x="76449" y="0"/>
                    </a:moveTo>
                    <a:cubicBezTo>
                      <a:pt x="-989" y="75343"/>
                      <a:pt x="-22610" y="202025"/>
                      <a:pt x="25491" y="298704"/>
                    </a:cubicBezTo>
                    <a:cubicBezTo>
                      <a:pt x="73592" y="395383"/>
                      <a:pt x="187702" y="454628"/>
                      <a:pt x="294477" y="438245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0" name="Google Shape;520;p32"/>
            <p:cNvSpPr/>
            <p:nvPr/>
          </p:nvSpPr>
          <p:spPr>
            <a:xfrm>
              <a:off x="4657830" y="3077124"/>
              <a:ext cx="561564" cy="18156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26FD-53F9-CD6E-940E-B64A2FD78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26741CF-764E-82CD-2D69-0940A356D9CE}"/>
              </a:ext>
            </a:extLst>
          </p:cNvPr>
          <p:cNvSpPr/>
          <p:nvPr/>
        </p:nvSpPr>
        <p:spPr>
          <a:xfrm>
            <a:off x="1903132" y="1929636"/>
            <a:ext cx="3115176" cy="54510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543BC-AFC5-1679-7361-C9B5D780F151}"/>
              </a:ext>
            </a:extLst>
          </p:cNvPr>
          <p:cNvSpPr/>
          <p:nvPr/>
        </p:nvSpPr>
        <p:spPr>
          <a:xfrm>
            <a:off x="1714501" y="2436550"/>
            <a:ext cx="3115176" cy="5451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AABAE-22B7-10F2-15D2-B484E3051FB7}"/>
              </a:ext>
            </a:extLst>
          </p:cNvPr>
          <p:cNvSpPr/>
          <p:nvPr/>
        </p:nvSpPr>
        <p:spPr>
          <a:xfrm>
            <a:off x="1714501" y="2987385"/>
            <a:ext cx="3115176" cy="545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DBB73A-64FE-1D5D-E9CF-66B67D396255}"/>
              </a:ext>
            </a:extLst>
          </p:cNvPr>
          <p:cNvSpPr/>
          <p:nvPr/>
        </p:nvSpPr>
        <p:spPr>
          <a:xfrm>
            <a:off x="1959440" y="1376616"/>
            <a:ext cx="3115176" cy="5451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 useBgFill="1">
        <p:nvSpPr>
          <p:cNvPr id="8" name="Freeform 35">
            <a:extLst>
              <a:ext uri="{FF2B5EF4-FFF2-40B4-BE49-F238E27FC236}">
                <a16:creationId xmlns:a16="http://schemas.microsoft.com/office/drawing/2014/main" id="{2DF1AABA-B1C2-7743-9F58-9BB441CBC21E}"/>
              </a:ext>
            </a:extLst>
          </p:cNvPr>
          <p:cNvSpPr>
            <a:spLocks/>
          </p:cNvSpPr>
          <p:nvPr/>
        </p:nvSpPr>
        <p:spPr bwMode="white">
          <a:xfrm>
            <a:off x="1142999" y="816555"/>
            <a:ext cx="1888324" cy="5117734"/>
          </a:xfrm>
          <a:custGeom>
            <a:avLst/>
            <a:gdLst>
              <a:gd name="T0" fmla="*/ 901 w 1398"/>
              <a:gd name="T1" fmla="*/ 142 h 4117"/>
              <a:gd name="T2" fmla="*/ 627 w 1398"/>
              <a:gd name="T3" fmla="*/ 341 h 4117"/>
              <a:gd name="T4" fmla="*/ 477 w 1398"/>
              <a:gd name="T5" fmla="*/ 611 h 4117"/>
              <a:gd name="T6" fmla="*/ 477 w 1398"/>
              <a:gd name="T7" fmla="*/ 950 h 4117"/>
              <a:gd name="T8" fmla="*/ 608 w 1398"/>
              <a:gd name="T9" fmla="*/ 1279 h 4117"/>
              <a:gd name="T10" fmla="*/ 690 w 1398"/>
              <a:gd name="T11" fmla="*/ 1853 h 4117"/>
              <a:gd name="T12" fmla="*/ 1176 w 1398"/>
              <a:gd name="T13" fmla="*/ 1888 h 4117"/>
              <a:gd name="T14" fmla="*/ 1398 w 1398"/>
              <a:gd name="T15" fmla="*/ 2588 h 4117"/>
              <a:gd name="T16" fmla="*/ 1042 w 1398"/>
              <a:gd name="T17" fmla="*/ 3142 h 4117"/>
              <a:gd name="T18" fmla="*/ 901 w 1398"/>
              <a:gd name="T19" fmla="*/ 3441 h 4117"/>
              <a:gd name="T20" fmla="*/ 690 w 1398"/>
              <a:gd name="T21" fmla="*/ 4117 h 4117"/>
              <a:gd name="T22" fmla="*/ 0 w 1398"/>
              <a:gd name="T23" fmla="*/ 4117 h 4117"/>
              <a:gd name="T24" fmla="*/ 0 w 1398"/>
              <a:gd name="T25" fmla="*/ 0 h 4117"/>
              <a:gd name="T26" fmla="*/ 699 w 1398"/>
              <a:gd name="T27" fmla="*/ 0 h 4117"/>
              <a:gd name="T28" fmla="*/ 901 w 1398"/>
              <a:gd name="T29" fmla="*/ 142 h 411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0 w 10000"/>
              <a:gd name="connsiteY12" fmla="*/ 67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507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67">
                <a:moveTo>
                  <a:pt x="9519" y="11"/>
                </a:moveTo>
                <a:cubicBezTo>
                  <a:pt x="6737" y="306"/>
                  <a:pt x="6972" y="468"/>
                  <a:pt x="5294" y="763"/>
                </a:cubicBezTo>
                <a:lnTo>
                  <a:pt x="4123" y="1573"/>
                </a:lnTo>
                <a:lnTo>
                  <a:pt x="4438" y="2346"/>
                </a:lnTo>
                <a:cubicBezTo>
                  <a:pt x="4408" y="2622"/>
                  <a:pt x="5109" y="2898"/>
                  <a:pt x="5079" y="3174"/>
                </a:cubicBezTo>
                <a:cubicBezTo>
                  <a:pt x="5031" y="3639"/>
                  <a:pt x="4984" y="4103"/>
                  <a:pt x="4936" y="4568"/>
                </a:cubicBezTo>
                <a:lnTo>
                  <a:pt x="8412" y="4653"/>
                </a:lnTo>
                <a:lnTo>
                  <a:pt x="10000" y="6353"/>
                </a:lnTo>
                <a:lnTo>
                  <a:pt x="7454" y="7699"/>
                </a:lnTo>
                <a:lnTo>
                  <a:pt x="6445" y="8425"/>
                </a:lnTo>
                <a:lnTo>
                  <a:pt x="4936" y="10067"/>
                </a:lnTo>
                <a:lnTo>
                  <a:pt x="0" y="10067"/>
                </a:lnTo>
                <a:cubicBezTo>
                  <a:pt x="13" y="6711"/>
                  <a:pt x="26" y="3356"/>
                  <a:pt x="39" y="0"/>
                </a:cubicBezTo>
                <a:lnTo>
                  <a:pt x="5315" y="0"/>
                </a:lnTo>
                <a:lnTo>
                  <a:pt x="9519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70480079-51C0-8308-B05A-76B34CBB17A4}"/>
              </a:ext>
            </a:extLst>
          </p:cNvPr>
          <p:cNvSpPr>
            <a:spLocks noEditPoints="1"/>
          </p:cNvSpPr>
          <p:nvPr/>
        </p:nvSpPr>
        <p:spPr bwMode="auto">
          <a:xfrm>
            <a:off x="1777074" y="1246400"/>
            <a:ext cx="2874616" cy="3925430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n>
                <a:solidFill>
                  <a:schemeClr val="accent2"/>
                </a:solidFill>
              </a:ln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BF70A2C6-4539-3D45-D60C-EC0574920C02}"/>
              </a:ext>
            </a:extLst>
          </p:cNvPr>
          <p:cNvSpPr>
            <a:spLocks/>
          </p:cNvSpPr>
          <p:nvPr/>
        </p:nvSpPr>
        <p:spPr bwMode="auto">
          <a:xfrm>
            <a:off x="1816109" y="4192073"/>
            <a:ext cx="2812876" cy="2495531"/>
          </a:xfrm>
          <a:custGeom>
            <a:avLst/>
            <a:gdLst>
              <a:gd name="T0" fmla="*/ 1178 w 1554"/>
              <a:gd name="T1" fmla="*/ 59 h 1379"/>
              <a:gd name="T2" fmla="*/ 1171 w 1554"/>
              <a:gd name="T3" fmla="*/ 26 h 1379"/>
              <a:gd name="T4" fmla="*/ 1149 w 1554"/>
              <a:gd name="T5" fmla="*/ 0 h 1379"/>
              <a:gd name="T6" fmla="*/ 1120 w 1554"/>
              <a:gd name="T7" fmla="*/ 7 h 1379"/>
              <a:gd name="T8" fmla="*/ 1085 w 1554"/>
              <a:gd name="T9" fmla="*/ 8 h 1379"/>
              <a:gd name="T10" fmla="*/ 1038 w 1554"/>
              <a:gd name="T11" fmla="*/ 24 h 1379"/>
              <a:gd name="T12" fmla="*/ 960 w 1554"/>
              <a:gd name="T13" fmla="*/ 59 h 1379"/>
              <a:gd name="T14" fmla="*/ 902 w 1554"/>
              <a:gd name="T15" fmla="*/ 98 h 1379"/>
              <a:gd name="T16" fmla="*/ 864 w 1554"/>
              <a:gd name="T17" fmla="*/ 118 h 1379"/>
              <a:gd name="T18" fmla="*/ 757 w 1554"/>
              <a:gd name="T19" fmla="*/ 209 h 1379"/>
              <a:gd name="T20" fmla="*/ 653 w 1554"/>
              <a:gd name="T21" fmla="*/ 295 h 1379"/>
              <a:gd name="T22" fmla="*/ 607 w 1554"/>
              <a:gd name="T23" fmla="*/ 352 h 1379"/>
              <a:gd name="T24" fmla="*/ 543 w 1554"/>
              <a:gd name="T25" fmla="*/ 404 h 1379"/>
              <a:gd name="T26" fmla="*/ 502 w 1554"/>
              <a:gd name="T27" fmla="*/ 444 h 1379"/>
              <a:gd name="T28" fmla="*/ 469 w 1554"/>
              <a:gd name="T29" fmla="*/ 479 h 1379"/>
              <a:gd name="T30" fmla="*/ 528 w 1554"/>
              <a:gd name="T31" fmla="*/ 366 h 1379"/>
              <a:gd name="T32" fmla="*/ 558 w 1554"/>
              <a:gd name="T33" fmla="*/ 304 h 1379"/>
              <a:gd name="T34" fmla="*/ 524 w 1554"/>
              <a:gd name="T35" fmla="*/ 181 h 1379"/>
              <a:gd name="T36" fmla="*/ 406 w 1554"/>
              <a:gd name="T37" fmla="*/ 272 h 1379"/>
              <a:gd name="T38" fmla="*/ 379 w 1554"/>
              <a:gd name="T39" fmla="*/ 397 h 1379"/>
              <a:gd name="T40" fmla="*/ 263 w 1554"/>
              <a:gd name="T41" fmla="*/ 581 h 1379"/>
              <a:gd name="T42" fmla="*/ 214 w 1554"/>
              <a:gd name="T43" fmla="*/ 697 h 1379"/>
              <a:gd name="T44" fmla="*/ 133 w 1554"/>
              <a:gd name="T45" fmla="*/ 878 h 1379"/>
              <a:gd name="T46" fmla="*/ 77 w 1554"/>
              <a:gd name="T47" fmla="*/ 1078 h 1379"/>
              <a:gd name="T48" fmla="*/ 0 w 1554"/>
              <a:gd name="T49" fmla="*/ 1293 h 1379"/>
              <a:gd name="T50" fmla="*/ 1477 w 1554"/>
              <a:gd name="T51" fmla="*/ 1379 h 1379"/>
              <a:gd name="T52" fmla="*/ 1495 w 1554"/>
              <a:gd name="T53" fmla="*/ 1298 h 1379"/>
              <a:gd name="T54" fmla="*/ 1509 w 1554"/>
              <a:gd name="T55" fmla="*/ 1188 h 1379"/>
              <a:gd name="T56" fmla="*/ 1503 w 1554"/>
              <a:gd name="T57" fmla="*/ 1122 h 1379"/>
              <a:gd name="T58" fmla="*/ 1542 w 1554"/>
              <a:gd name="T59" fmla="*/ 1006 h 1379"/>
              <a:gd name="T60" fmla="*/ 1542 w 1554"/>
              <a:gd name="T61" fmla="*/ 953 h 1379"/>
              <a:gd name="T62" fmla="*/ 1543 w 1554"/>
              <a:gd name="T63" fmla="*/ 898 h 1379"/>
              <a:gd name="T64" fmla="*/ 1537 w 1554"/>
              <a:gd name="T65" fmla="*/ 841 h 1379"/>
              <a:gd name="T66" fmla="*/ 1509 w 1554"/>
              <a:gd name="T67" fmla="*/ 764 h 1379"/>
              <a:gd name="T68" fmla="*/ 1472 w 1554"/>
              <a:gd name="T69" fmla="*/ 716 h 1379"/>
              <a:gd name="T70" fmla="*/ 1468 w 1554"/>
              <a:gd name="T71" fmla="*/ 673 h 1379"/>
              <a:gd name="T72" fmla="*/ 1427 w 1554"/>
              <a:gd name="T73" fmla="*/ 574 h 1379"/>
              <a:gd name="T74" fmla="*/ 1399 w 1554"/>
              <a:gd name="T75" fmla="*/ 550 h 1379"/>
              <a:gd name="T76" fmla="*/ 1405 w 1554"/>
              <a:gd name="T77" fmla="*/ 495 h 1379"/>
              <a:gd name="T78" fmla="*/ 1384 w 1554"/>
              <a:gd name="T79" fmla="*/ 448 h 1379"/>
              <a:gd name="T80" fmla="*/ 1352 w 1554"/>
              <a:gd name="T81" fmla="*/ 359 h 1379"/>
              <a:gd name="T82" fmla="*/ 1314 w 1554"/>
              <a:gd name="T83" fmla="*/ 287 h 1379"/>
              <a:gd name="T84" fmla="*/ 1245 w 1554"/>
              <a:gd name="T85" fmla="*/ 181 h 1379"/>
              <a:gd name="T86" fmla="*/ 1237 w 1554"/>
              <a:gd name="T87" fmla="*/ 145 h 1379"/>
              <a:gd name="T88" fmla="*/ 1241 w 1554"/>
              <a:gd name="T89" fmla="*/ 81 h 1379"/>
              <a:gd name="T90" fmla="*/ 1178 w 1554"/>
              <a:gd name="T91" fmla="*/ 59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54" h="1379">
                <a:moveTo>
                  <a:pt x="1178" y="59"/>
                </a:moveTo>
                <a:cubicBezTo>
                  <a:pt x="1178" y="59"/>
                  <a:pt x="1176" y="36"/>
                  <a:pt x="1171" y="26"/>
                </a:cubicBezTo>
                <a:cubicBezTo>
                  <a:pt x="1167" y="16"/>
                  <a:pt x="1166" y="0"/>
                  <a:pt x="1149" y="0"/>
                </a:cubicBezTo>
                <a:cubicBezTo>
                  <a:pt x="1132" y="0"/>
                  <a:pt x="1126" y="6"/>
                  <a:pt x="1120" y="7"/>
                </a:cubicBezTo>
                <a:cubicBezTo>
                  <a:pt x="1113" y="8"/>
                  <a:pt x="1099" y="7"/>
                  <a:pt x="1085" y="8"/>
                </a:cubicBezTo>
                <a:cubicBezTo>
                  <a:pt x="1070" y="9"/>
                  <a:pt x="1065" y="19"/>
                  <a:pt x="1038" y="24"/>
                </a:cubicBezTo>
                <a:cubicBezTo>
                  <a:pt x="1011" y="28"/>
                  <a:pt x="975" y="46"/>
                  <a:pt x="960" y="59"/>
                </a:cubicBezTo>
                <a:cubicBezTo>
                  <a:pt x="944" y="71"/>
                  <a:pt x="914" y="88"/>
                  <a:pt x="902" y="98"/>
                </a:cubicBezTo>
                <a:cubicBezTo>
                  <a:pt x="890" y="108"/>
                  <a:pt x="875" y="104"/>
                  <a:pt x="864" y="118"/>
                </a:cubicBezTo>
                <a:cubicBezTo>
                  <a:pt x="852" y="133"/>
                  <a:pt x="779" y="187"/>
                  <a:pt x="757" y="209"/>
                </a:cubicBezTo>
                <a:cubicBezTo>
                  <a:pt x="734" y="230"/>
                  <a:pt x="663" y="268"/>
                  <a:pt x="653" y="295"/>
                </a:cubicBezTo>
                <a:cubicBezTo>
                  <a:pt x="643" y="323"/>
                  <a:pt x="627" y="345"/>
                  <a:pt x="607" y="352"/>
                </a:cubicBezTo>
                <a:cubicBezTo>
                  <a:pt x="586" y="359"/>
                  <a:pt x="551" y="388"/>
                  <a:pt x="543" y="404"/>
                </a:cubicBezTo>
                <a:cubicBezTo>
                  <a:pt x="536" y="419"/>
                  <a:pt x="513" y="428"/>
                  <a:pt x="502" y="444"/>
                </a:cubicBezTo>
                <a:cubicBezTo>
                  <a:pt x="490" y="460"/>
                  <a:pt x="469" y="479"/>
                  <a:pt x="469" y="479"/>
                </a:cubicBezTo>
                <a:cubicBezTo>
                  <a:pt x="469" y="479"/>
                  <a:pt x="514" y="385"/>
                  <a:pt x="528" y="366"/>
                </a:cubicBezTo>
                <a:cubicBezTo>
                  <a:pt x="541" y="348"/>
                  <a:pt x="546" y="314"/>
                  <a:pt x="558" y="304"/>
                </a:cubicBezTo>
                <a:cubicBezTo>
                  <a:pt x="552" y="279"/>
                  <a:pt x="534" y="216"/>
                  <a:pt x="524" y="181"/>
                </a:cubicBezTo>
                <a:cubicBezTo>
                  <a:pt x="483" y="203"/>
                  <a:pt x="418" y="248"/>
                  <a:pt x="406" y="272"/>
                </a:cubicBezTo>
                <a:cubicBezTo>
                  <a:pt x="394" y="295"/>
                  <a:pt x="382" y="373"/>
                  <a:pt x="379" y="397"/>
                </a:cubicBezTo>
                <a:cubicBezTo>
                  <a:pt x="345" y="416"/>
                  <a:pt x="272" y="552"/>
                  <a:pt x="263" y="581"/>
                </a:cubicBezTo>
                <a:cubicBezTo>
                  <a:pt x="254" y="609"/>
                  <a:pt x="219" y="652"/>
                  <a:pt x="214" y="697"/>
                </a:cubicBezTo>
                <a:cubicBezTo>
                  <a:pt x="208" y="743"/>
                  <a:pt x="151" y="831"/>
                  <a:pt x="133" y="878"/>
                </a:cubicBezTo>
                <a:cubicBezTo>
                  <a:pt x="115" y="924"/>
                  <a:pt x="87" y="1041"/>
                  <a:pt x="77" y="1078"/>
                </a:cubicBezTo>
                <a:cubicBezTo>
                  <a:pt x="67" y="1115"/>
                  <a:pt x="0" y="1293"/>
                  <a:pt x="0" y="1293"/>
                </a:cubicBezTo>
                <a:cubicBezTo>
                  <a:pt x="1477" y="1379"/>
                  <a:pt x="1477" y="1379"/>
                  <a:pt x="1477" y="1379"/>
                </a:cubicBezTo>
                <a:cubicBezTo>
                  <a:pt x="1477" y="1379"/>
                  <a:pt x="1493" y="1335"/>
                  <a:pt x="1495" y="1298"/>
                </a:cubicBezTo>
                <a:cubicBezTo>
                  <a:pt x="1497" y="1262"/>
                  <a:pt x="1510" y="1219"/>
                  <a:pt x="1509" y="1188"/>
                </a:cubicBezTo>
                <a:cubicBezTo>
                  <a:pt x="1508" y="1158"/>
                  <a:pt x="1500" y="1150"/>
                  <a:pt x="1503" y="1122"/>
                </a:cubicBezTo>
                <a:cubicBezTo>
                  <a:pt x="1507" y="1094"/>
                  <a:pt x="1539" y="1032"/>
                  <a:pt x="1542" y="1006"/>
                </a:cubicBezTo>
                <a:cubicBezTo>
                  <a:pt x="1544" y="980"/>
                  <a:pt x="1541" y="973"/>
                  <a:pt x="1542" y="953"/>
                </a:cubicBezTo>
                <a:cubicBezTo>
                  <a:pt x="1543" y="933"/>
                  <a:pt x="1554" y="910"/>
                  <a:pt x="1543" y="898"/>
                </a:cubicBezTo>
                <a:cubicBezTo>
                  <a:pt x="1531" y="886"/>
                  <a:pt x="1542" y="860"/>
                  <a:pt x="1537" y="841"/>
                </a:cubicBezTo>
                <a:cubicBezTo>
                  <a:pt x="1532" y="822"/>
                  <a:pt x="1527" y="782"/>
                  <a:pt x="1509" y="764"/>
                </a:cubicBezTo>
                <a:cubicBezTo>
                  <a:pt x="1491" y="745"/>
                  <a:pt x="1468" y="725"/>
                  <a:pt x="1472" y="716"/>
                </a:cubicBezTo>
                <a:cubicBezTo>
                  <a:pt x="1475" y="706"/>
                  <a:pt x="1474" y="692"/>
                  <a:pt x="1468" y="673"/>
                </a:cubicBezTo>
                <a:cubicBezTo>
                  <a:pt x="1461" y="653"/>
                  <a:pt x="1434" y="584"/>
                  <a:pt x="1427" y="574"/>
                </a:cubicBezTo>
                <a:cubicBezTo>
                  <a:pt x="1420" y="565"/>
                  <a:pt x="1405" y="559"/>
                  <a:pt x="1399" y="550"/>
                </a:cubicBezTo>
                <a:cubicBezTo>
                  <a:pt x="1394" y="541"/>
                  <a:pt x="1409" y="513"/>
                  <a:pt x="1405" y="495"/>
                </a:cubicBezTo>
                <a:cubicBezTo>
                  <a:pt x="1402" y="477"/>
                  <a:pt x="1391" y="468"/>
                  <a:pt x="1384" y="448"/>
                </a:cubicBezTo>
                <a:cubicBezTo>
                  <a:pt x="1369" y="411"/>
                  <a:pt x="1351" y="375"/>
                  <a:pt x="1352" y="359"/>
                </a:cubicBezTo>
                <a:cubicBezTo>
                  <a:pt x="1352" y="342"/>
                  <a:pt x="1319" y="311"/>
                  <a:pt x="1314" y="287"/>
                </a:cubicBezTo>
                <a:cubicBezTo>
                  <a:pt x="1309" y="262"/>
                  <a:pt x="1251" y="201"/>
                  <a:pt x="1245" y="181"/>
                </a:cubicBezTo>
                <a:cubicBezTo>
                  <a:pt x="1239" y="161"/>
                  <a:pt x="1233" y="161"/>
                  <a:pt x="1237" y="145"/>
                </a:cubicBezTo>
                <a:cubicBezTo>
                  <a:pt x="1241" y="130"/>
                  <a:pt x="1255" y="98"/>
                  <a:pt x="1241" y="81"/>
                </a:cubicBezTo>
                <a:cubicBezTo>
                  <a:pt x="1228" y="64"/>
                  <a:pt x="1197" y="59"/>
                  <a:pt x="1178" y="59"/>
                </a:cubicBez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n>
                <a:solidFill>
                  <a:schemeClr val="accent2"/>
                </a:solidFill>
              </a:ln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EB8D2A1-3475-2A7F-42B0-0A7437F31A39}"/>
              </a:ext>
            </a:extLst>
          </p:cNvPr>
          <p:cNvSpPr/>
          <p:nvPr/>
        </p:nvSpPr>
        <p:spPr>
          <a:xfrm rot="16200000">
            <a:off x="4629174" y="1547723"/>
            <a:ext cx="744101" cy="356614"/>
          </a:xfrm>
          <a:custGeom>
            <a:avLst/>
            <a:gdLst>
              <a:gd name="connsiteX0" fmla="*/ 992134 w 992134"/>
              <a:gd name="connsiteY0" fmla="*/ 1 h 475485"/>
              <a:gd name="connsiteX1" fmla="*/ 992134 w 992134"/>
              <a:gd name="connsiteY1" fmla="*/ 475485 h 475485"/>
              <a:gd name="connsiteX2" fmla="*/ 306334 w 992134"/>
              <a:gd name="connsiteY2" fmla="*/ 475485 h 475485"/>
              <a:gd name="connsiteX3" fmla="*/ 306334 w 992134"/>
              <a:gd name="connsiteY3" fmla="*/ 475484 h 475485"/>
              <a:gd name="connsiteX4" fmla="*/ 0 w 992134"/>
              <a:gd name="connsiteY4" fmla="*/ 475484 h 475485"/>
              <a:gd name="connsiteX5" fmla="*/ 253885 w 992134"/>
              <a:gd name="connsiteY5" fmla="*/ 0 h 475485"/>
              <a:gd name="connsiteX6" fmla="*/ 685800 w 992134"/>
              <a:gd name="connsiteY6" fmla="*/ 0 h 475485"/>
              <a:gd name="connsiteX7" fmla="*/ 685800 w 992134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134" h="475485">
                <a:moveTo>
                  <a:pt x="992134" y="1"/>
                </a:moveTo>
                <a:lnTo>
                  <a:pt x="992134" y="475485"/>
                </a:lnTo>
                <a:lnTo>
                  <a:pt x="306334" y="475485"/>
                </a:lnTo>
                <a:lnTo>
                  <a:pt x="306334" y="475484"/>
                </a:lnTo>
                <a:lnTo>
                  <a:pt x="0" y="475484"/>
                </a:lnTo>
                <a:lnTo>
                  <a:pt x="253885" y="0"/>
                </a:lnTo>
                <a:lnTo>
                  <a:pt x="685800" y="0"/>
                </a:lnTo>
                <a:lnTo>
                  <a:pt x="685800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E40926DE-4EE9-EC28-B805-FBBEBE270715}"/>
              </a:ext>
            </a:extLst>
          </p:cNvPr>
          <p:cNvSpPr/>
          <p:nvPr/>
        </p:nvSpPr>
        <p:spPr>
          <a:xfrm rot="16200000">
            <a:off x="4532640" y="2185544"/>
            <a:ext cx="937171" cy="356614"/>
          </a:xfrm>
          <a:custGeom>
            <a:avLst/>
            <a:gdLst>
              <a:gd name="connsiteX0" fmla="*/ 1249561 w 1249561"/>
              <a:gd name="connsiteY0" fmla="*/ 1 h 475485"/>
              <a:gd name="connsiteX1" fmla="*/ 991278 w 1249561"/>
              <a:gd name="connsiteY1" fmla="*/ 475485 h 475485"/>
              <a:gd name="connsiteX2" fmla="*/ 434530 w 1249561"/>
              <a:gd name="connsiteY2" fmla="*/ 475485 h 475485"/>
              <a:gd name="connsiteX3" fmla="*/ 434531 w 1249561"/>
              <a:gd name="connsiteY3" fmla="*/ 475484 h 475485"/>
              <a:gd name="connsiteX4" fmla="*/ 0 w 1249561"/>
              <a:gd name="connsiteY4" fmla="*/ 475484 h 475485"/>
              <a:gd name="connsiteX5" fmla="*/ 521910 w 1249561"/>
              <a:gd name="connsiteY5" fmla="*/ 0 h 475485"/>
              <a:gd name="connsiteX6" fmla="*/ 1109579 w 1249561"/>
              <a:gd name="connsiteY6" fmla="*/ 0 h 475485"/>
              <a:gd name="connsiteX7" fmla="*/ 1109578 w 1249561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61" h="475485">
                <a:moveTo>
                  <a:pt x="1249561" y="1"/>
                </a:moveTo>
                <a:lnTo>
                  <a:pt x="991278" y="475485"/>
                </a:lnTo>
                <a:lnTo>
                  <a:pt x="434530" y="475485"/>
                </a:lnTo>
                <a:lnTo>
                  <a:pt x="434531" y="475484"/>
                </a:lnTo>
                <a:lnTo>
                  <a:pt x="0" y="475484"/>
                </a:lnTo>
                <a:lnTo>
                  <a:pt x="521910" y="0"/>
                </a:lnTo>
                <a:lnTo>
                  <a:pt x="1109579" y="0"/>
                </a:lnTo>
                <a:lnTo>
                  <a:pt x="1109578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E6414EA6-EFD8-368F-7C58-199596BD92B7}"/>
              </a:ext>
            </a:extLst>
          </p:cNvPr>
          <p:cNvSpPr/>
          <p:nvPr/>
        </p:nvSpPr>
        <p:spPr>
          <a:xfrm rot="16200000">
            <a:off x="4428917" y="2830551"/>
            <a:ext cx="1144617" cy="356614"/>
          </a:xfrm>
          <a:custGeom>
            <a:avLst/>
            <a:gdLst>
              <a:gd name="connsiteX0" fmla="*/ 1526156 w 1526156"/>
              <a:gd name="connsiteY0" fmla="*/ 1 h 475485"/>
              <a:gd name="connsiteX1" fmla="*/ 1025091 w 1526156"/>
              <a:gd name="connsiteY1" fmla="*/ 475485 h 475485"/>
              <a:gd name="connsiteX2" fmla="*/ 355289 w 1526156"/>
              <a:gd name="connsiteY2" fmla="*/ 475485 h 475485"/>
              <a:gd name="connsiteX3" fmla="*/ 355289 w 1526156"/>
              <a:gd name="connsiteY3" fmla="*/ 475484 h 475485"/>
              <a:gd name="connsiteX4" fmla="*/ 0 w 1526156"/>
              <a:gd name="connsiteY4" fmla="*/ 475484 h 475485"/>
              <a:gd name="connsiteX5" fmla="*/ 789589 w 1526156"/>
              <a:gd name="connsiteY5" fmla="*/ 0 h 475485"/>
              <a:gd name="connsiteX6" fmla="*/ 1345888 w 1526156"/>
              <a:gd name="connsiteY6" fmla="*/ 0 h 475485"/>
              <a:gd name="connsiteX7" fmla="*/ 1345887 w 1526156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156" h="475485">
                <a:moveTo>
                  <a:pt x="1526156" y="1"/>
                </a:moveTo>
                <a:lnTo>
                  <a:pt x="1025091" y="475485"/>
                </a:lnTo>
                <a:lnTo>
                  <a:pt x="355289" y="475485"/>
                </a:lnTo>
                <a:lnTo>
                  <a:pt x="355289" y="475484"/>
                </a:lnTo>
                <a:lnTo>
                  <a:pt x="0" y="475484"/>
                </a:lnTo>
                <a:lnTo>
                  <a:pt x="789589" y="0"/>
                </a:lnTo>
                <a:lnTo>
                  <a:pt x="1345888" y="0"/>
                </a:lnTo>
                <a:lnTo>
                  <a:pt x="1345887" y="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7FE5119-9E44-3540-A11B-8E709D49AD02}"/>
              </a:ext>
            </a:extLst>
          </p:cNvPr>
          <p:cNvSpPr/>
          <p:nvPr/>
        </p:nvSpPr>
        <p:spPr>
          <a:xfrm rot="16200000">
            <a:off x="4329469" y="3472130"/>
            <a:ext cx="1343513" cy="356614"/>
          </a:xfrm>
          <a:custGeom>
            <a:avLst/>
            <a:gdLst>
              <a:gd name="connsiteX0" fmla="*/ 1791350 w 1791350"/>
              <a:gd name="connsiteY0" fmla="*/ 0 h 475485"/>
              <a:gd name="connsiteX1" fmla="*/ 998932 w 1791350"/>
              <a:gd name="connsiteY1" fmla="*/ 475485 h 475485"/>
              <a:gd name="connsiteX2" fmla="*/ 496283 w 1791350"/>
              <a:gd name="connsiteY2" fmla="*/ 475485 h 475485"/>
              <a:gd name="connsiteX3" fmla="*/ 496282 w 1791350"/>
              <a:gd name="connsiteY3" fmla="*/ 475485 h 475485"/>
              <a:gd name="connsiteX4" fmla="*/ 0 w 1791350"/>
              <a:gd name="connsiteY4" fmla="*/ 475485 h 475485"/>
              <a:gd name="connsiteX5" fmla="*/ 1075640 w 1791350"/>
              <a:gd name="connsiteY5" fmla="*/ 1 h 475485"/>
              <a:gd name="connsiteX6" fmla="*/ 1145140 w 1791350"/>
              <a:gd name="connsiteY6" fmla="*/ 1 h 475485"/>
              <a:gd name="connsiteX7" fmla="*/ 1145141 w 1791350"/>
              <a:gd name="connsiteY7" fmla="*/ 0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350" h="475485">
                <a:moveTo>
                  <a:pt x="1791350" y="0"/>
                </a:moveTo>
                <a:lnTo>
                  <a:pt x="998932" y="475485"/>
                </a:lnTo>
                <a:lnTo>
                  <a:pt x="496283" y="475485"/>
                </a:lnTo>
                <a:lnTo>
                  <a:pt x="496282" y="475485"/>
                </a:lnTo>
                <a:lnTo>
                  <a:pt x="0" y="475485"/>
                </a:lnTo>
                <a:lnTo>
                  <a:pt x="1075640" y="1"/>
                </a:lnTo>
                <a:lnTo>
                  <a:pt x="1145140" y="1"/>
                </a:lnTo>
                <a:lnTo>
                  <a:pt x="114514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AB15FE-3B7C-7145-AE43-600E022ADFE5}"/>
              </a:ext>
            </a:extLst>
          </p:cNvPr>
          <p:cNvSpPr/>
          <p:nvPr/>
        </p:nvSpPr>
        <p:spPr>
          <a:xfrm>
            <a:off x="5178903" y="2095835"/>
            <a:ext cx="2905441" cy="7441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20 %	</a:t>
            </a:r>
            <a:r>
              <a:rPr lang="en-US" sz="1500" dirty="0">
                <a:solidFill>
                  <a:schemeClr val="tx1"/>
                </a:solidFill>
              </a:rPr>
              <a:t>SLIŠIM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9C42B5-3A51-9237-59E5-AEB06730AF3E}"/>
              </a:ext>
            </a:extLst>
          </p:cNvPr>
          <p:cNvSpPr/>
          <p:nvPr/>
        </p:nvSpPr>
        <p:spPr>
          <a:xfrm>
            <a:off x="5178903" y="1355101"/>
            <a:ext cx="2905441" cy="7441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10 % 	</a:t>
            </a:r>
            <a:r>
              <a:rPr lang="en-US" dirty="0">
                <a:solidFill>
                  <a:schemeClr val="tx1"/>
                </a:solidFill>
              </a:rPr>
              <a:t>PREBEREM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940D1F-6672-A64D-F2E4-263FA5952867}"/>
              </a:ext>
            </a:extLst>
          </p:cNvPr>
          <p:cNvSpPr/>
          <p:nvPr/>
        </p:nvSpPr>
        <p:spPr>
          <a:xfrm>
            <a:off x="5178903" y="2837065"/>
            <a:ext cx="2905441" cy="744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30 % 	</a:t>
            </a:r>
            <a:r>
              <a:rPr lang="en-US" dirty="0">
                <a:solidFill>
                  <a:schemeClr val="tx1"/>
                </a:solidFill>
              </a:rPr>
              <a:t>VIDIM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B0FA3A-9770-D1CA-EA5D-8DB6CAB82EAE}"/>
              </a:ext>
            </a:extLst>
          </p:cNvPr>
          <p:cNvSpPr/>
          <p:nvPr/>
        </p:nvSpPr>
        <p:spPr>
          <a:xfrm>
            <a:off x="5178903" y="3585796"/>
            <a:ext cx="2905441" cy="7441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90 %	</a:t>
            </a:r>
            <a:r>
              <a:rPr lang="en-US" sz="2400" b="1" dirty="0">
                <a:solidFill>
                  <a:schemeClr val="tx1"/>
                </a:solidFill>
              </a:rPr>
              <a:t>NAREDIM</a:t>
            </a:r>
          </a:p>
        </p:txBody>
      </p:sp>
      <p:sp>
        <p:nvSpPr>
          <p:cNvPr id="49" name="Freeform 33">
            <a:extLst>
              <a:ext uri="{FF2B5EF4-FFF2-40B4-BE49-F238E27FC236}">
                <a16:creationId xmlns:a16="http://schemas.microsoft.com/office/drawing/2014/main" id="{9C5A613D-581F-7E0C-3B7B-D1E3CE07546E}"/>
              </a:ext>
            </a:extLst>
          </p:cNvPr>
          <p:cNvSpPr>
            <a:spLocks noEditPoints="1"/>
          </p:cNvSpPr>
          <p:nvPr/>
        </p:nvSpPr>
        <p:spPr bwMode="auto">
          <a:xfrm>
            <a:off x="3169115" y="1776964"/>
            <a:ext cx="867419" cy="924296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Google Shape;1383;p41">
            <a:extLst>
              <a:ext uri="{FF2B5EF4-FFF2-40B4-BE49-F238E27FC236}">
                <a16:creationId xmlns:a16="http://schemas.microsoft.com/office/drawing/2014/main" id="{5857387C-DC1C-488B-859F-EA510922B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492" y="57557"/>
            <a:ext cx="8168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Mladi</a:t>
            </a:r>
            <a:r>
              <a:rPr lang="en" sz="1800" dirty="0"/>
              <a:t> </a:t>
            </a:r>
            <a:r>
              <a:rPr lang="en" sz="1800" dirty="0" err="1"/>
              <a:t>bodo</a:t>
            </a:r>
            <a:r>
              <a:rPr lang="en" sz="1800" dirty="0"/>
              <a:t> v </a:t>
            </a:r>
            <a:r>
              <a:rPr lang="en" sz="1800" dirty="0" err="1"/>
              <a:t>prihodnosti</a:t>
            </a:r>
            <a:r>
              <a:rPr lang="en" sz="1800" dirty="0"/>
              <a:t> </a:t>
            </a:r>
            <a:r>
              <a:rPr lang="en" sz="1800" dirty="0" err="1"/>
              <a:t>prevzeli</a:t>
            </a:r>
            <a:r>
              <a:rPr lang="en" sz="1800" dirty="0"/>
              <a:t> </a:t>
            </a:r>
            <a:r>
              <a:rPr lang="en" sz="1800" dirty="0" err="1"/>
              <a:t>vodilno</a:t>
            </a:r>
            <a:r>
              <a:rPr lang="en" sz="1800" dirty="0"/>
              <a:t> </a:t>
            </a:r>
            <a:r>
              <a:rPr lang="en" sz="1800" dirty="0" err="1"/>
              <a:t>vlogo</a:t>
            </a:r>
            <a:r>
              <a:rPr lang="en" sz="1800" dirty="0"/>
              <a:t> </a:t>
            </a:r>
            <a:r>
              <a:rPr lang="en" sz="1800" dirty="0" err="1"/>
              <a:t>pri</a:t>
            </a:r>
            <a:r>
              <a:rPr lang="en" sz="1800" dirty="0"/>
              <a:t> </a:t>
            </a:r>
            <a:r>
              <a:rPr lang="en" sz="1800" dirty="0" err="1"/>
              <a:t>oblikovanju</a:t>
            </a:r>
            <a:r>
              <a:rPr lang="en" sz="1800" dirty="0"/>
              <a:t> </a:t>
            </a:r>
            <a:r>
              <a:rPr lang="en" sz="1800" dirty="0" err="1"/>
              <a:t>politik</a:t>
            </a:r>
            <a:r>
              <a:rPr lang="en" sz="1800" dirty="0"/>
              <a:t>, </a:t>
            </a:r>
            <a:r>
              <a:rPr lang="en" sz="1800" dirty="0" err="1"/>
              <a:t>izvajanju</a:t>
            </a:r>
            <a:r>
              <a:rPr lang="en" sz="1800" dirty="0"/>
              <a:t> </a:t>
            </a:r>
            <a:r>
              <a:rPr lang="en" sz="1800" dirty="0" err="1"/>
              <a:t>inovacij</a:t>
            </a:r>
            <a:r>
              <a:rPr lang="en" sz="1800" dirty="0"/>
              <a:t> </a:t>
            </a:r>
            <a:r>
              <a:rPr lang="en" sz="1800" dirty="0" err="1"/>
              <a:t>ter</a:t>
            </a:r>
            <a:r>
              <a:rPr lang="en" sz="1800" dirty="0"/>
              <a:t> </a:t>
            </a:r>
            <a:r>
              <a:rPr lang="en" sz="1800" dirty="0" err="1"/>
              <a:t>reševanju</a:t>
            </a:r>
            <a:r>
              <a:rPr lang="en" sz="1800" dirty="0"/>
              <a:t> </a:t>
            </a:r>
            <a:r>
              <a:rPr lang="en" sz="1800" dirty="0" err="1"/>
              <a:t>okoljskih</a:t>
            </a:r>
            <a:r>
              <a:rPr lang="en" sz="1800" dirty="0"/>
              <a:t> in </a:t>
            </a:r>
            <a:r>
              <a:rPr lang="en" sz="1800" dirty="0" err="1"/>
              <a:t>družbenih</a:t>
            </a:r>
            <a:r>
              <a:rPr lang="en" sz="1800" dirty="0"/>
              <a:t> </a:t>
            </a:r>
            <a:r>
              <a:rPr lang="en" sz="1800" dirty="0" err="1"/>
              <a:t>izzivov</a:t>
            </a:r>
            <a:r>
              <a:rPr lang="en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0096214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>
            <a:spLocks noGrp="1"/>
          </p:cNvSpPr>
          <p:nvPr>
            <p:ph type="title"/>
          </p:nvPr>
        </p:nvSpPr>
        <p:spPr>
          <a:xfrm>
            <a:off x="1579116" y="1866212"/>
            <a:ext cx="5793000" cy="11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Katera</a:t>
            </a:r>
            <a:r>
              <a:rPr lang="en" dirty="0"/>
              <a:t> je (</a:t>
            </a:r>
            <a:r>
              <a:rPr lang="en" dirty="0" err="1"/>
              <a:t>bila</a:t>
            </a:r>
            <a:r>
              <a:rPr lang="en" dirty="0"/>
              <a:t>) </a:t>
            </a:r>
            <a:r>
              <a:rPr lang="en" dirty="0" err="1"/>
              <a:t>moja</a:t>
            </a:r>
            <a:r>
              <a:rPr lang="en" dirty="0"/>
              <a:t> </a:t>
            </a:r>
            <a:r>
              <a:rPr lang="en" dirty="0" err="1"/>
              <a:t>zadnja</a:t>
            </a:r>
            <a:r>
              <a:rPr lang="en" dirty="0"/>
              <a:t> </a:t>
            </a:r>
            <a:r>
              <a:rPr lang="en" dirty="0" err="1"/>
              <a:t>osebna</a:t>
            </a:r>
            <a:r>
              <a:rPr lang="en" dirty="0"/>
              <a:t> </a:t>
            </a:r>
            <a:r>
              <a:rPr lang="en" dirty="0" err="1"/>
              <a:t>trajnostna</a:t>
            </a:r>
            <a:r>
              <a:rPr lang="en" dirty="0"/>
              <a:t> </a:t>
            </a:r>
            <a:r>
              <a:rPr lang="en" dirty="0" err="1"/>
              <a:t>odločitev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527" name="Google Shape;527;p33"/>
          <p:cNvGrpSpPr/>
          <p:nvPr/>
        </p:nvGrpSpPr>
        <p:grpSpPr>
          <a:xfrm>
            <a:off x="-74887" y="2022349"/>
            <a:ext cx="2805808" cy="3157089"/>
            <a:chOff x="-74887" y="2022349"/>
            <a:chExt cx="2805808" cy="3157089"/>
          </a:xfrm>
        </p:grpSpPr>
        <p:grpSp>
          <p:nvGrpSpPr>
            <p:cNvPr id="528" name="Google Shape;528;p33"/>
            <p:cNvGrpSpPr/>
            <p:nvPr/>
          </p:nvGrpSpPr>
          <p:grpSpPr>
            <a:xfrm>
              <a:off x="271855" y="2022349"/>
              <a:ext cx="1317905" cy="445441"/>
              <a:chOff x="3762687" y="787181"/>
              <a:chExt cx="1573054" cy="531743"/>
            </a:xfrm>
          </p:grpSpPr>
          <p:sp>
            <p:nvSpPr>
              <p:cNvPr id="529" name="Google Shape;529;p33"/>
              <p:cNvSpPr/>
              <p:nvPr/>
            </p:nvSpPr>
            <p:spPr>
              <a:xfrm>
                <a:off x="4212614" y="955786"/>
                <a:ext cx="1123127" cy="363139"/>
              </a:xfrm>
              <a:custGeom>
                <a:avLst/>
                <a:gdLst/>
                <a:ahLst/>
                <a:cxnLst/>
                <a:rect l="l" t="t" r="r" b="b"/>
                <a:pathLst>
                  <a:path w="877443" h="283702" extrusionOk="0">
                    <a:moveTo>
                      <a:pt x="877348" y="283702"/>
                    </a:moveTo>
                    <a:cubicBezTo>
                      <a:pt x="876205" y="281035"/>
                      <a:pt x="875157" y="277701"/>
                      <a:pt x="874204" y="273320"/>
                    </a:cubicBezTo>
                    <a:cubicBezTo>
                      <a:pt x="866489" y="239697"/>
                      <a:pt x="840867" y="210741"/>
                      <a:pt x="808387" y="199025"/>
                    </a:cubicBezTo>
                    <a:cubicBezTo>
                      <a:pt x="775907" y="187309"/>
                      <a:pt x="720090" y="182832"/>
                      <a:pt x="692753" y="203883"/>
                    </a:cubicBezTo>
                    <a:cubicBezTo>
                      <a:pt x="693992" y="105585"/>
                      <a:pt x="613029" y="13097"/>
                      <a:pt x="515493" y="1286"/>
                    </a:cubicBezTo>
                    <a:cubicBezTo>
                      <a:pt x="417957" y="-10525"/>
                      <a:pt x="312420" y="60436"/>
                      <a:pt x="290322" y="156258"/>
                    </a:cubicBezTo>
                    <a:cubicBezTo>
                      <a:pt x="240125" y="144732"/>
                      <a:pt x="166497" y="182451"/>
                      <a:pt x="161449" y="233696"/>
                    </a:cubicBezTo>
                    <a:cubicBezTo>
                      <a:pt x="137350" y="203978"/>
                      <a:pt x="89059" y="205407"/>
                      <a:pt x="57055" y="226362"/>
                    </a:cubicBezTo>
                    <a:cubicBezTo>
                      <a:pt x="32290" y="242554"/>
                      <a:pt x="15050" y="260747"/>
                      <a:pt x="0" y="283702"/>
                    </a:cubicBezTo>
                    <a:lnTo>
                      <a:pt x="877443" y="2837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3"/>
              <p:cNvSpPr/>
              <p:nvPr/>
            </p:nvSpPr>
            <p:spPr>
              <a:xfrm>
                <a:off x="3762687" y="787181"/>
                <a:ext cx="671244" cy="217032"/>
              </a:xfrm>
              <a:custGeom>
                <a:avLst/>
                <a:gdLst/>
                <a:ahLst/>
                <a:cxnLst/>
                <a:rect l="l" t="t" r="r" b="b"/>
                <a:pathLst>
                  <a:path w="877443" h="283702" extrusionOk="0">
                    <a:moveTo>
                      <a:pt x="877348" y="283702"/>
                    </a:moveTo>
                    <a:cubicBezTo>
                      <a:pt x="876205" y="281035"/>
                      <a:pt x="875157" y="277701"/>
                      <a:pt x="874204" y="273320"/>
                    </a:cubicBezTo>
                    <a:cubicBezTo>
                      <a:pt x="866489" y="239697"/>
                      <a:pt x="840867" y="210741"/>
                      <a:pt x="808387" y="199025"/>
                    </a:cubicBezTo>
                    <a:cubicBezTo>
                      <a:pt x="775907" y="187309"/>
                      <a:pt x="720090" y="182832"/>
                      <a:pt x="692753" y="203883"/>
                    </a:cubicBezTo>
                    <a:cubicBezTo>
                      <a:pt x="693992" y="105585"/>
                      <a:pt x="613029" y="13097"/>
                      <a:pt x="515493" y="1286"/>
                    </a:cubicBezTo>
                    <a:cubicBezTo>
                      <a:pt x="417957" y="-10525"/>
                      <a:pt x="312420" y="60436"/>
                      <a:pt x="290322" y="156258"/>
                    </a:cubicBezTo>
                    <a:cubicBezTo>
                      <a:pt x="240125" y="144732"/>
                      <a:pt x="166497" y="182451"/>
                      <a:pt x="161449" y="233696"/>
                    </a:cubicBezTo>
                    <a:cubicBezTo>
                      <a:pt x="137350" y="203978"/>
                      <a:pt x="89059" y="205407"/>
                      <a:pt x="57055" y="226362"/>
                    </a:cubicBezTo>
                    <a:cubicBezTo>
                      <a:pt x="32290" y="242554"/>
                      <a:pt x="15050" y="260747"/>
                      <a:pt x="0" y="283702"/>
                    </a:cubicBezTo>
                    <a:lnTo>
                      <a:pt x="877443" y="2837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1" name="Google Shape;531;p33"/>
            <p:cNvSpPr/>
            <p:nvPr/>
          </p:nvSpPr>
          <p:spPr>
            <a:xfrm>
              <a:off x="-74887" y="4312828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2" name="Google Shape;532;p33"/>
            <p:cNvGrpSpPr/>
            <p:nvPr/>
          </p:nvGrpSpPr>
          <p:grpSpPr>
            <a:xfrm flipH="1">
              <a:off x="264386" y="3183475"/>
              <a:ext cx="376291" cy="1995963"/>
              <a:chOff x="7893157" y="2870052"/>
              <a:chExt cx="433565" cy="2299761"/>
            </a:xfrm>
          </p:grpSpPr>
          <p:sp>
            <p:nvSpPr>
              <p:cNvPr id="533" name="Google Shape;533;p33"/>
              <p:cNvSpPr/>
              <p:nvPr/>
            </p:nvSpPr>
            <p:spPr>
              <a:xfrm>
                <a:off x="7893157" y="2870052"/>
                <a:ext cx="396454" cy="1200493"/>
              </a:xfrm>
              <a:custGeom>
                <a:avLst/>
                <a:gdLst/>
                <a:ahLst/>
                <a:cxnLst/>
                <a:rect l="l" t="t" r="r" b="b"/>
                <a:pathLst>
                  <a:path w="207296" h="627709" extrusionOk="0">
                    <a:moveTo>
                      <a:pt x="202137" y="312337"/>
                    </a:moveTo>
                    <a:cubicBezTo>
                      <a:pt x="196707" y="299668"/>
                      <a:pt x="186802" y="289096"/>
                      <a:pt x="182991" y="275856"/>
                    </a:cubicBezTo>
                    <a:cubicBezTo>
                      <a:pt x="172800" y="240423"/>
                      <a:pt x="209376" y="203085"/>
                      <a:pt x="197089" y="168319"/>
                    </a:cubicBezTo>
                    <a:cubicBezTo>
                      <a:pt x="189945" y="148221"/>
                      <a:pt x="168418" y="136410"/>
                      <a:pt x="159370" y="117074"/>
                    </a:cubicBezTo>
                    <a:cubicBezTo>
                      <a:pt x="144606" y="85642"/>
                      <a:pt x="166228" y="43065"/>
                      <a:pt x="144606" y="15823"/>
                    </a:cubicBezTo>
                    <a:cubicBezTo>
                      <a:pt x="127937" y="-5227"/>
                      <a:pt x="79360" y="-5322"/>
                      <a:pt x="62691" y="15823"/>
                    </a:cubicBezTo>
                    <a:cubicBezTo>
                      <a:pt x="41164" y="43065"/>
                      <a:pt x="62691" y="85642"/>
                      <a:pt x="47927" y="117074"/>
                    </a:cubicBezTo>
                    <a:cubicBezTo>
                      <a:pt x="38878" y="136410"/>
                      <a:pt x="17352" y="148221"/>
                      <a:pt x="10208" y="168319"/>
                    </a:cubicBezTo>
                    <a:cubicBezTo>
                      <a:pt x="-2079" y="203085"/>
                      <a:pt x="34402" y="240423"/>
                      <a:pt x="24305" y="275856"/>
                    </a:cubicBezTo>
                    <a:cubicBezTo>
                      <a:pt x="20495" y="289096"/>
                      <a:pt x="10684" y="299668"/>
                      <a:pt x="5160" y="312337"/>
                    </a:cubicBezTo>
                    <a:cubicBezTo>
                      <a:pt x="-6937" y="340435"/>
                      <a:pt x="4398" y="372725"/>
                      <a:pt x="16971" y="400538"/>
                    </a:cubicBezTo>
                    <a:cubicBezTo>
                      <a:pt x="29544" y="428446"/>
                      <a:pt x="43927" y="458450"/>
                      <a:pt x="37354" y="488263"/>
                    </a:cubicBezTo>
                    <a:cubicBezTo>
                      <a:pt x="34402" y="501789"/>
                      <a:pt x="27353" y="513981"/>
                      <a:pt x="23829" y="527316"/>
                    </a:cubicBezTo>
                    <a:cubicBezTo>
                      <a:pt x="17733" y="550462"/>
                      <a:pt x="23448" y="576274"/>
                      <a:pt x="38593" y="594848"/>
                    </a:cubicBezTo>
                    <a:cubicBezTo>
                      <a:pt x="52118" y="611326"/>
                      <a:pt x="77359" y="625614"/>
                      <a:pt x="99648" y="627519"/>
                    </a:cubicBezTo>
                    <a:lnTo>
                      <a:pt x="99648" y="627709"/>
                    </a:lnTo>
                    <a:cubicBezTo>
                      <a:pt x="100696" y="627709"/>
                      <a:pt x="101839" y="627709"/>
                      <a:pt x="102886" y="627709"/>
                    </a:cubicBezTo>
                    <a:cubicBezTo>
                      <a:pt x="103172" y="627709"/>
                      <a:pt x="103363" y="627709"/>
                      <a:pt x="103648" y="627709"/>
                    </a:cubicBezTo>
                    <a:cubicBezTo>
                      <a:pt x="103934" y="627709"/>
                      <a:pt x="104124" y="627709"/>
                      <a:pt x="104410" y="627709"/>
                    </a:cubicBezTo>
                    <a:cubicBezTo>
                      <a:pt x="105458" y="627709"/>
                      <a:pt x="106601" y="627709"/>
                      <a:pt x="107649" y="627709"/>
                    </a:cubicBezTo>
                    <a:lnTo>
                      <a:pt x="107649" y="627519"/>
                    </a:lnTo>
                    <a:cubicBezTo>
                      <a:pt x="129842" y="625519"/>
                      <a:pt x="155179" y="611326"/>
                      <a:pt x="168704" y="594848"/>
                    </a:cubicBezTo>
                    <a:cubicBezTo>
                      <a:pt x="183849" y="576370"/>
                      <a:pt x="189469" y="550462"/>
                      <a:pt x="183468" y="527316"/>
                    </a:cubicBezTo>
                    <a:cubicBezTo>
                      <a:pt x="179944" y="513981"/>
                      <a:pt x="172895" y="501694"/>
                      <a:pt x="169942" y="488263"/>
                    </a:cubicBezTo>
                    <a:cubicBezTo>
                      <a:pt x="163370" y="458355"/>
                      <a:pt x="177657" y="428351"/>
                      <a:pt x="190326" y="400538"/>
                    </a:cubicBezTo>
                    <a:cubicBezTo>
                      <a:pt x="202899" y="372630"/>
                      <a:pt x="214233" y="340435"/>
                      <a:pt x="202137" y="312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8043580" y="3755844"/>
                <a:ext cx="87803" cy="1413969"/>
              </a:xfrm>
              <a:custGeom>
                <a:avLst/>
                <a:gdLst/>
                <a:ahLst/>
                <a:cxnLst/>
                <a:rect l="l" t="t" r="r" b="b"/>
                <a:pathLst>
                  <a:path w="45910" h="739330" extrusionOk="0">
                    <a:moveTo>
                      <a:pt x="0" y="0"/>
                    </a:moveTo>
                    <a:lnTo>
                      <a:pt x="45911" y="0"/>
                    </a:lnTo>
                    <a:lnTo>
                      <a:pt x="45911" y="739331"/>
                    </a:lnTo>
                    <a:lnTo>
                      <a:pt x="0" y="739331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8043580" y="4272195"/>
                <a:ext cx="43901" cy="672372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51567" extrusionOk="0">
                    <a:moveTo>
                      <a:pt x="0" y="0"/>
                    </a:moveTo>
                    <a:lnTo>
                      <a:pt x="953" y="0"/>
                    </a:lnTo>
                    <a:cubicBezTo>
                      <a:pt x="13049" y="0"/>
                      <a:pt x="22955" y="11335"/>
                      <a:pt x="22955" y="25241"/>
                    </a:cubicBezTo>
                    <a:lnTo>
                      <a:pt x="22955" y="35156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8108397" y="4390357"/>
                <a:ext cx="21860" cy="526094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75082" extrusionOk="0">
                    <a:moveTo>
                      <a:pt x="11430" y="0"/>
                    </a:moveTo>
                    <a:cubicBezTo>
                      <a:pt x="7334" y="2000"/>
                      <a:pt x="4381" y="6287"/>
                      <a:pt x="2667" y="10954"/>
                    </a:cubicBezTo>
                    <a:cubicBezTo>
                      <a:pt x="953" y="15621"/>
                      <a:pt x="381" y="20765"/>
                      <a:pt x="0" y="25813"/>
                    </a:cubicBezTo>
                    <a:lnTo>
                      <a:pt x="0" y="275082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3"/>
              <p:cNvSpPr/>
              <p:nvPr/>
            </p:nvSpPr>
            <p:spPr>
              <a:xfrm>
                <a:off x="8120776" y="3969958"/>
                <a:ext cx="90762" cy="383343"/>
              </a:xfrm>
              <a:custGeom>
                <a:avLst/>
                <a:gdLst/>
                <a:ahLst/>
                <a:cxnLst/>
                <a:rect l="l" t="t" r="r" b="b"/>
                <a:pathLst>
                  <a:path w="47457" h="200441" extrusionOk="0">
                    <a:moveTo>
                      <a:pt x="0" y="200406"/>
                    </a:moveTo>
                    <a:cubicBezTo>
                      <a:pt x="4096" y="200882"/>
                      <a:pt x="7239" y="196501"/>
                      <a:pt x="9525" y="192596"/>
                    </a:cubicBezTo>
                    <a:cubicBezTo>
                      <a:pt x="41720" y="137922"/>
                      <a:pt x="52102" y="65627"/>
                      <a:pt x="45625" y="0"/>
                    </a:cubicBezTo>
                  </a:path>
                </a:pathLst>
              </a:custGeom>
              <a:noFill/>
              <a:ln w="1122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3"/>
              <p:cNvSpPr/>
              <p:nvPr/>
            </p:nvSpPr>
            <p:spPr>
              <a:xfrm>
                <a:off x="8000939" y="3606910"/>
                <a:ext cx="75997" cy="388387"/>
              </a:xfrm>
              <a:custGeom>
                <a:avLst/>
                <a:gdLst/>
                <a:ahLst/>
                <a:cxnLst/>
                <a:rect l="l" t="t" r="r" b="b"/>
                <a:pathLst>
                  <a:path w="39737" h="203078" extrusionOk="0">
                    <a:moveTo>
                      <a:pt x="39737" y="203073"/>
                    </a:moveTo>
                    <a:cubicBezTo>
                      <a:pt x="35642" y="203264"/>
                      <a:pt x="32689" y="198692"/>
                      <a:pt x="30593" y="194691"/>
                    </a:cubicBezTo>
                    <a:cubicBezTo>
                      <a:pt x="1161" y="138017"/>
                      <a:pt x="-5601" y="65151"/>
                      <a:pt x="4209" y="0"/>
                    </a:cubicBezTo>
                  </a:path>
                </a:pathLst>
              </a:custGeom>
              <a:noFill/>
              <a:ln w="1122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7927598" y="3396256"/>
                <a:ext cx="399123" cy="546497"/>
              </a:xfrm>
              <a:custGeom>
                <a:avLst/>
                <a:gdLst/>
                <a:ahLst/>
                <a:cxnLst/>
                <a:rect l="l" t="t" r="r" b="b"/>
                <a:pathLst>
                  <a:path w="208692" h="285750" extrusionOk="0">
                    <a:moveTo>
                      <a:pt x="185071" y="191071"/>
                    </a:moveTo>
                    <a:cubicBezTo>
                      <a:pt x="193643" y="179070"/>
                      <a:pt x="198691" y="164497"/>
                      <a:pt x="198691" y="148590"/>
                    </a:cubicBezTo>
                    <a:cubicBezTo>
                      <a:pt x="198691" y="108204"/>
                      <a:pt x="165925" y="75438"/>
                      <a:pt x="125539" y="75438"/>
                    </a:cubicBezTo>
                    <a:cubicBezTo>
                      <a:pt x="124111" y="75438"/>
                      <a:pt x="122682" y="75533"/>
                      <a:pt x="121158" y="75629"/>
                    </a:cubicBezTo>
                    <a:cubicBezTo>
                      <a:pt x="122206" y="71056"/>
                      <a:pt x="122872" y="66389"/>
                      <a:pt x="122872" y="61436"/>
                    </a:cubicBezTo>
                    <a:cubicBezTo>
                      <a:pt x="122872" y="27527"/>
                      <a:pt x="95345" y="0"/>
                      <a:pt x="61436" y="0"/>
                    </a:cubicBezTo>
                    <a:cubicBezTo>
                      <a:pt x="27527" y="0"/>
                      <a:pt x="0" y="27527"/>
                      <a:pt x="0" y="61436"/>
                    </a:cubicBezTo>
                    <a:cubicBezTo>
                      <a:pt x="0" y="95345"/>
                      <a:pt x="25146" y="120396"/>
                      <a:pt x="57055" y="122587"/>
                    </a:cubicBezTo>
                    <a:cubicBezTo>
                      <a:pt x="54007" y="130683"/>
                      <a:pt x="52197" y="139351"/>
                      <a:pt x="52197" y="148495"/>
                    </a:cubicBezTo>
                    <a:cubicBezTo>
                      <a:pt x="52197" y="182975"/>
                      <a:pt x="76009" y="211741"/>
                      <a:pt x="108013" y="219551"/>
                    </a:cubicBezTo>
                    <a:cubicBezTo>
                      <a:pt x="106585" y="224218"/>
                      <a:pt x="105823" y="229171"/>
                      <a:pt x="105823" y="234315"/>
                    </a:cubicBezTo>
                    <a:cubicBezTo>
                      <a:pt x="105823" y="262700"/>
                      <a:pt x="128873" y="285750"/>
                      <a:pt x="157258" y="285750"/>
                    </a:cubicBezTo>
                    <a:cubicBezTo>
                      <a:pt x="185642" y="285750"/>
                      <a:pt x="208693" y="262700"/>
                      <a:pt x="208693" y="234315"/>
                    </a:cubicBezTo>
                    <a:cubicBezTo>
                      <a:pt x="208693" y="216122"/>
                      <a:pt x="199168" y="200120"/>
                      <a:pt x="184880" y="1909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3"/>
            <p:cNvSpPr/>
            <p:nvPr/>
          </p:nvSpPr>
          <p:spPr>
            <a:xfrm flipH="1">
              <a:off x="1433549" y="4656788"/>
              <a:ext cx="1297371" cy="522650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1" name="Google Shape;541;p33"/>
            <p:cNvGrpSpPr/>
            <p:nvPr/>
          </p:nvGrpSpPr>
          <p:grpSpPr>
            <a:xfrm flipH="1">
              <a:off x="640662" y="2374041"/>
              <a:ext cx="580319" cy="2805397"/>
              <a:chOff x="7349391" y="1553139"/>
              <a:chExt cx="668648" cy="3232396"/>
            </a:xfrm>
          </p:grpSpPr>
          <p:sp>
            <p:nvSpPr>
              <p:cNvPr id="542" name="Google Shape;542;p33"/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3"/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3"/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3"/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33"/>
            <p:cNvGrpSpPr/>
            <p:nvPr/>
          </p:nvGrpSpPr>
          <p:grpSpPr>
            <a:xfrm flipH="1">
              <a:off x="1300616" y="3913131"/>
              <a:ext cx="774339" cy="1266307"/>
              <a:chOff x="7349909" y="4072145"/>
              <a:chExt cx="660417" cy="1080098"/>
            </a:xfrm>
          </p:grpSpPr>
          <p:sp>
            <p:nvSpPr>
              <p:cNvPr id="550" name="Google Shape;550;p33"/>
              <p:cNvSpPr/>
              <p:nvPr/>
            </p:nvSpPr>
            <p:spPr>
              <a:xfrm>
                <a:off x="7349909" y="4072145"/>
                <a:ext cx="660417" cy="884003"/>
              </a:xfrm>
              <a:custGeom>
                <a:avLst/>
                <a:gdLst/>
                <a:ahLst/>
                <a:cxnLst/>
                <a:rect l="l" t="t" r="r" b="b"/>
                <a:pathLst>
                  <a:path w="345316" h="462224" extrusionOk="0">
                    <a:moveTo>
                      <a:pt x="147434" y="17788"/>
                    </a:moveTo>
                    <a:cubicBezTo>
                      <a:pt x="155911" y="-5929"/>
                      <a:pt x="189344" y="-5929"/>
                      <a:pt x="197821" y="17788"/>
                    </a:cubicBezTo>
                    <a:lnTo>
                      <a:pt x="264591" y="204764"/>
                    </a:lnTo>
                    <a:lnTo>
                      <a:pt x="343744" y="426506"/>
                    </a:lnTo>
                    <a:cubicBezTo>
                      <a:pt x="349935" y="443936"/>
                      <a:pt x="337077" y="462224"/>
                      <a:pt x="318598" y="462224"/>
                    </a:cubicBezTo>
                    <a:lnTo>
                      <a:pt x="26752" y="462224"/>
                    </a:lnTo>
                    <a:cubicBezTo>
                      <a:pt x="8274" y="462224"/>
                      <a:pt x="-4680" y="443936"/>
                      <a:pt x="1606" y="426506"/>
                    </a:cubicBezTo>
                    <a:lnTo>
                      <a:pt x="80759" y="204764"/>
                    </a:lnTo>
                    <a:lnTo>
                      <a:pt x="147529" y="177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7679980" y="4257629"/>
                <a:ext cx="18217" cy="89461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67772" extrusionOk="0">
                    <a:moveTo>
                      <a:pt x="0" y="0"/>
                    </a:moveTo>
                    <a:lnTo>
                      <a:pt x="0" y="467773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7547979" y="4340288"/>
                <a:ext cx="286181" cy="218052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014" extrusionOk="0">
                    <a:moveTo>
                      <a:pt x="0" y="114014"/>
                    </a:moveTo>
                    <a:lnTo>
                      <a:pt x="69056" y="0"/>
                    </a:lnTo>
                    <a:lnTo>
                      <a:pt x="149638" y="114014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7547979" y="4529640"/>
                <a:ext cx="286181" cy="218052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014" extrusionOk="0">
                    <a:moveTo>
                      <a:pt x="0" y="114014"/>
                    </a:moveTo>
                    <a:lnTo>
                      <a:pt x="69056" y="0"/>
                    </a:lnTo>
                    <a:lnTo>
                      <a:pt x="149638" y="114014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7547979" y="4708797"/>
                <a:ext cx="286181" cy="218233"/>
              </a:xfrm>
              <a:custGeom>
                <a:avLst/>
                <a:gdLst/>
                <a:ahLst/>
                <a:cxnLst/>
                <a:rect l="l" t="t" r="r" b="b"/>
                <a:pathLst>
                  <a:path w="149637" h="114109" extrusionOk="0">
                    <a:moveTo>
                      <a:pt x="0" y="114109"/>
                    </a:moveTo>
                    <a:lnTo>
                      <a:pt x="69056" y="0"/>
                    </a:lnTo>
                    <a:lnTo>
                      <a:pt x="149638" y="114109"/>
                    </a:lnTo>
                  </a:path>
                </a:pathLst>
              </a:custGeom>
              <a:noFill/>
              <a:ln w="11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33"/>
            <p:cNvGrpSpPr/>
            <p:nvPr/>
          </p:nvGrpSpPr>
          <p:grpSpPr>
            <a:xfrm flipH="1">
              <a:off x="1916062" y="4219834"/>
              <a:ext cx="290686" cy="959604"/>
              <a:chOff x="772828" y="4041641"/>
              <a:chExt cx="348879" cy="1151709"/>
            </a:xfrm>
          </p:grpSpPr>
          <p:sp>
            <p:nvSpPr>
              <p:cNvPr id="556" name="Google Shape;556;p33"/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57" name="Google Shape;557;p33"/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33"/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59" name="Google Shape;559;p33"/>
          <p:cNvGrpSpPr/>
          <p:nvPr/>
        </p:nvGrpSpPr>
        <p:grpSpPr>
          <a:xfrm>
            <a:off x="6507075" y="2374041"/>
            <a:ext cx="2711866" cy="2805397"/>
            <a:chOff x="6507075" y="2374041"/>
            <a:chExt cx="2711866" cy="2805397"/>
          </a:xfrm>
        </p:grpSpPr>
        <p:sp>
          <p:nvSpPr>
            <p:cNvPr id="560" name="Google Shape;560;p33"/>
            <p:cNvSpPr/>
            <p:nvPr/>
          </p:nvSpPr>
          <p:spPr>
            <a:xfrm flipH="1">
              <a:off x="6507075" y="4504601"/>
              <a:ext cx="2144799" cy="674836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 flipH="1">
              <a:off x="7539586" y="4920567"/>
              <a:ext cx="642389" cy="258871"/>
            </a:xfrm>
            <a:custGeom>
              <a:avLst/>
              <a:gdLst/>
              <a:ahLst/>
              <a:cxnLst/>
              <a:rect l="l" t="t" r="r" b="b"/>
              <a:pathLst>
                <a:path w="466344" h="187928" extrusionOk="0">
                  <a:moveTo>
                    <a:pt x="466344" y="187928"/>
                  </a:moveTo>
                  <a:cubicBezTo>
                    <a:pt x="443103" y="80486"/>
                    <a:pt x="347567" y="0"/>
                    <a:pt x="233172" y="0"/>
                  </a:cubicBezTo>
                  <a:cubicBezTo>
                    <a:pt x="118777" y="0"/>
                    <a:pt x="23241" y="80486"/>
                    <a:pt x="0" y="187928"/>
                  </a:cubicBezTo>
                  <a:lnTo>
                    <a:pt x="466344" y="1879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2" name="Google Shape;562;p33"/>
            <p:cNvGrpSpPr/>
            <p:nvPr/>
          </p:nvGrpSpPr>
          <p:grpSpPr>
            <a:xfrm flipH="1">
              <a:off x="6732952" y="3870222"/>
              <a:ext cx="871052" cy="1309215"/>
              <a:chOff x="5483353" y="3106731"/>
              <a:chExt cx="1372383" cy="2062731"/>
            </a:xfrm>
          </p:grpSpPr>
          <p:sp>
            <p:nvSpPr>
              <p:cNvPr id="563" name="Google Shape;563;p33"/>
              <p:cNvSpPr/>
              <p:nvPr/>
            </p:nvSpPr>
            <p:spPr>
              <a:xfrm>
                <a:off x="5483353" y="3106731"/>
                <a:ext cx="1372383" cy="1474205"/>
              </a:xfrm>
              <a:custGeom>
                <a:avLst/>
                <a:gdLst/>
                <a:ahLst/>
                <a:cxnLst/>
                <a:rect l="l" t="t" r="r" b="b"/>
                <a:pathLst>
                  <a:path w="717586" h="770826" extrusionOk="0">
                    <a:moveTo>
                      <a:pt x="389345" y="11257"/>
                    </a:moveTo>
                    <a:cubicBezTo>
                      <a:pt x="341625" y="-10841"/>
                      <a:pt x="281426" y="684"/>
                      <a:pt x="242565" y="36307"/>
                    </a:cubicBezTo>
                    <a:cubicBezTo>
                      <a:pt x="203702" y="71931"/>
                      <a:pt x="186748" y="128605"/>
                      <a:pt x="195606" y="180706"/>
                    </a:cubicBezTo>
                    <a:cubicBezTo>
                      <a:pt x="198940" y="200233"/>
                      <a:pt x="205608" y="220426"/>
                      <a:pt x="199988" y="239476"/>
                    </a:cubicBezTo>
                    <a:cubicBezTo>
                      <a:pt x="189320" y="275575"/>
                      <a:pt x="144076" y="284910"/>
                      <a:pt x="112167" y="304722"/>
                    </a:cubicBezTo>
                    <a:cubicBezTo>
                      <a:pt x="69591" y="331106"/>
                      <a:pt x="46921" y="386161"/>
                      <a:pt x="58542" y="435024"/>
                    </a:cubicBezTo>
                    <a:cubicBezTo>
                      <a:pt x="65400" y="464075"/>
                      <a:pt x="82544" y="496174"/>
                      <a:pt x="66447" y="521320"/>
                    </a:cubicBezTo>
                    <a:cubicBezTo>
                      <a:pt x="61304" y="529321"/>
                      <a:pt x="53398" y="535036"/>
                      <a:pt x="46350" y="541418"/>
                    </a:cubicBezTo>
                    <a:cubicBezTo>
                      <a:pt x="15203" y="569231"/>
                      <a:pt x="-2323" y="611713"/>
                      <a:pt x="249" y="653527"/>
                    </a:cubicBezTo>
                    <a:cubicBezTo>
                      <a:pt x="2058" y="683722"/>
                      <a:pt x="14822" y="714202"/>
                      <a:pt x="38634" y="732775"/>
                    </a:cubicBezTo>
                    <a:cubicBezTo>
                      <a:pt x="112358" y="790211"/>
                      <a:pt x="225610" y="765732"/>
                      <a:pt x="311526" y="765160"/>
                    </a:cubicBezTo>
                    <a:cubicBezTo>
                      <a:pt x="386964" y="764684"/>
                      <a:pt x="462497" y="766399"/>
                      <a:pt x="537935" y="766399"/>
                    </a:cubicBezTo>
                    <a:cubicBezTo>
                      <a:pt x="613373" y="766399"/>
                      <a:pt x="689382" y="754397"/>
                      <a:pt x="713195" y="666958"/>
                    </a:cubicBezTo>
                    <a:cubicBezTo>
                      <a:pt x="728435" y="611046"/>
                      <a:pt x="702908" y="546562"/>
                      <a:pt x="653664" y="516272"/>
                    </a:cubicBezTo>
                    <a:cubicBezTo>
                      <a:pt x="647282" y="512367"/>
                      <a:pt x="640424" y="508843"/>
                      <a:pt x="635471" y="503223"/>
                    </a:cubicBezTo>
                    <a:cubicBezTo>
                      <a:pt x="625374" y="491793"/>
                      <a:pt x="625755" y="474172"/>
                      <a:pt x="630994" y="459789"/>
                    </a:cubicBezTo>
                    <a:cubicBezTo>
                      <a:pt x="636328" y="445501"/>
                      <a:pt x="645758" y="433119"/>
                      <a:pt x="652711" y="419498"/>
                    </a:cubicBezTo>
                    <a:cubicBezTo>
                      <a:pt x="684620" y="357586"/>
                      <a:pt x="654521" y="271670"/>
                      <a:pt x="591084" y="243381"/>
                    </a:cubicBezTo>
                    <a:cubicBezTo>
                      <a:pt x="560509" y="229760"/>
                      <a:pt x="523647" y="227569"/>
                      <a:pt x="499168" y="204614"/>
                    </a:cubicBezTo>
                    <a:cubicBezTo>
                      <a:pt x="472784" y="179849"/>
                      <a:pt x="469831" y="139844"/>
                      <a:pt x="463830" y="104030"/>
                    </a:cubicBezTo>
                    <a:cubicBezTo>
                      <a:pt x="456306" y="58882"/>
                      <a:pt x="430588" y="30307"/>
                      <a:pt x="389154" y="11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5916432" y="4422948"/>
                <a:ext cx="590454" cy="746514"/>
              </a:xfrm>
              <a:custGeom>
                <a:avLst/>
                <a:gdLst/>
                <a:ahLst/>
                <a:cxnLst/>
                <a:rect l="l" t="t" r="r" b="b"/>
                <a:pathLst>
                  <a:path w="308734" h="390334" extrusionOk="0">
                    <a:moveTo>
                      <a:pt x="146209" y="0"/>
                    </a:moveTo>
                    <a:lnTo>
                      <a:pt x="235268" y="0"/>
                    </a:lnTo>
                    <a:cubicBezTo>
                      <a:pt x="220885" y="72200"/>
                      <a:pt x="210503" y="149638"/>
                      <a:pt x="241268" y="216503"/>
                    </a:cubicBezTo>
                    <a:cubicBezTo>
                      <a:pt x="253746" y="243650"/>
                      <a:pt x="272987" y="267271"/>
                      <a:pt x="286512" y="293942"/>
                    </a:cubicBezTo>
                    <a:cubicBezTo>
                      <a:pt x="301562" y="323659"/>
                      <a:pt x="309277" y="356997"/>
                      <a:pt x="308705" y="390334"/>
                    </a:cubicBezTo>
                    <a:lnTo>
                      <a:pt x="91250" y="388334"/>
                    </a:lnTo>
                    <a:cubicBezTo>
                      <a:pt x="100298" y="369665"/>
                      <a:pt x="109252" y="346710"/>
                      <a:pt x="118301" y="328041"/>
                    </a:cubicBezTo>
                    <a:cubicBezTo>
                      <a:pt x="130874" y="302038"/>
                      <a:pt x="143733" y="274606"/>
                      <a:pt x="142780" y="245745"/>
                    </a:cubicBezTo>
                    <a:cubicBezTo>
                      <a:pt x="141256" y="199263"/>
                      <a:pt x="105251" y="162211"/>
                      <a:pt x="71533" y="130207"/>
                    </a:cubicBezTo>
                    <a:cubicBezTo>
                      <a:pt x="37814" y="98203"/>
                      <a:pt x="1810" y="61246"/>
                      <a:pt x="0" y="14764"/>
                    </a:cubicBezTo>
                    <a:cubicBezTo>
                      <a:pt x="11240" y="14764"/>
                      <a:pt x="17431" y="14764"/>
                      <a:pt x="28670" y="14764"/>
                    </a:cubicBezTo>
                    <a:cubicBezTo>
                      <a:pt x="28480" y="50863"/>
                      <a:pt x="49054" y="83439"/>
                      <a:pt x="72390" y="111062"/>
                    </a:cubicBezTo>
                    <a:cubicBezTo>
                      <a:pt x="87440" y="128873"/>
                      <a:pt x="106109" y="146875"/>
                      <a:pt x="129350" y="148209"/>
                    </a:cubicBezTo>
                    <a:cubicBezTo>
                      <a:pt x="137541" y="148685"/>
                      <a:pt x="146590" y="146494"/>
                      <a:pt x="151352" y="139827"/>
                    </a:cubicBezTo>
                    <a:cubicBezTo>
                      <a:pt x="153924" y="136208"/>
                      <a:pt x="154972" y="131635"/>
                      <a:pt x="155639" y="127254"/>
                    </a:cubicBezTo>
                    <a:cubicBezTo>
                      <a:pt x="157353" y="116205"/>
                      <a:pt x="157258" y="104870"/>
                      <a:pt x="156877" y="93726"/>
                    </a:cubicBezTo>
                    <a:cubicBezTo>
                      <a:pt x="155734" y="60103"/>
                      <a:pt x="152971" y="32956"/>
                      <a:pt x="146209" y="0"/>
                    </a:cubicBez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6267511" y="4836611"/>
                <a:ext cx="109255" cy="325347"/>
              </a:xfrm>
              <a:custGeom>
                <a:avLst/>
                <a:gdLst/>
                <a:ahLst/>
                <a:cxnLst/>
                <a:rect l="l" t="t" r="r" b="b"/>
                <a:pathLst>
                  <a:path w="57127" h="170116" extrusionOk="0">
                    <a:moveTo>
                      <a:pt x="57127" y="0"/>
                    </a:moveTo>
                    <a:cubicBezTo>
                      <a:pt x="48460" y="5810"/>
                      <a:pt x="40744" y="12954"/>
                      <a:pt x="34077" y="20955"/>
                    </a:cubicBezTo>
                    <a:cubicBezTo>
                      <a:pt x="17313" y="41053"/>
                      <a:pt x="7121" y="66104"/>
                      <a:pt x="2739" y="91916"/>
                    </a:cubicBezTo>
                    <a:cubicBezTo>
                      <a:pt x="-1642" y="117729"/>
                      <a:pt x="-404" y="144304"/>
                      <a:pt x="3882" y="170117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6333269" y="4879215"/>
                <a:ext cx="67871" cy="283266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148113" extrusionOk="0">
                    <a:moveTo>
                      <a:pt x="35489" y="0"/>
                    </a:moveTo>
                    <a:cubicBezTo>
                      <a:pt x="16534" y="18288"/>
                      <a:pt x="5485" y="43815"/>
                      <a:pt x="1675" y="69818"/>
                    </a:cubicBezTo>
                    <a:cubicBezTo>
                      <a:pt x="-2135" y="95822"/>
                      <a:pt x="913" y="122587"/>
                      <a:pt x="7200" y="148114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6154399" y="4734276"/>
                <a:ext cx="136969" cy="217882"/>
              </a:xfrm>
              <a:custGeom>
                <a:avLst/>
                <a:gdLst/>
                <a:ahLst/>
                <a:cxnLst/>
                <a:rect l="l" t="t" r="r" b="b"/>
                <a:pathLst>
                  <a:path w="71618" h="113925" extrusionOk="0">
                    <a:moveTo>
                      <a:pt x="0" y="33248"/>
                    </a:moveTo>
                    <a:cubicBezTo>
                      <a:pt x="10096" y="21437"/>
                      <a:pt x="20574" y="9341"/>
                      <a:pt x="34671" y="2864"/>
                    </a:cubicBezTo>
                    <a:cubicBezTo>
                      <a:pt x="38005" y="1339"/>
                      <a:pt x="41624" y="101"/>
                      <a:pt x="45244" y="6"/>
                    </a:cubicBezTo>
                    <a:cubicBezTo>
                      <a:pt x="52578" y="-184"/>
                      <a:pt x="59531" y="4197"/>
                      <a:pt x="64103" y="10007"/>
                    </a:cubicBezTo>
                    <a:cubicBezTo>
                      <a:pt x="73152" y="21628"/>
                      <a:pt x="73438" y="38392"/>
                      <a:pt x="68104" y="52203"/>
                    </a:cubicBezTo>
                    <a:cubicBezTo>
                      <a:pt x="62770" y="66014"/>
                      <a:pt x="52673" y="77349"/>
                      <a:pt x="42196" y="87731"/>
                    </a:cubicBezTo>
                    <a:cubicBezTo>
                      <a:pt x="32861" y="96971"/>
                      <a:pt x="23051" y="105734"/>
                      <a:pt x="12763" y="113925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6250898" y="4655633"/>
                <a:ext cx="42261" cy="42261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2097" extrusionOk="0">
                    <a:moveTo>
                      <a:pt x="22098" y="11049"/>
                    </a:moveTo>
                    <a:cubicBezTo>
                      <a:pt x="22098" y="17145"/>
                      <a:pt x="17145" y="22098"/>
                      <a:pt x="11049" y="22098"/>
                    </a:cubicBezTo>
                    <a:cubicBezTo>
                      <a:pt x="4953" y="22098"/>
                      <a:pt x="0" y="17145"/>
                      <a:pt x="0" y="11049"/>
                    </a:cubicBezTo>
                    <a:cubicBezTo>
                      <a:pt x="0" y="4953"/>
                      <a:pt x="4953" y="0"/>
                      <a:pt x="11049" y="0"/>
                    </a:cubicBezTo>
                    <a:cubicBezTo>
                      <a:pt x="17145" y="0"/>
                      <a:pt x="22098" y="4953"/>
                      <a:pt x="22098" y="1104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6393096" y="4974438"/>
                <a:ext cx="24773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12954" extrusionOk="0">
                    <a:moveTo>
                      <a:pt x="12954" y="6477"/>
                    </a:moveTo>
                    <a:cubicBezTo>
                      <a:pt x="12954" y="10096"/>
                      <a:pt x="10001" y="12954"/>
                      <a:pt x="6477" y="12954"/>
                    </a:cubicBezTo>
                    <a:cubicBezTo>
                      <a:pt x="2953" y="12954"/>
                      <a:pt x="0" y="10001"/>
                      <a:pt x="0" y="6477"/>
                    </a:cubicBezTo>
                    <a:cubicBezTo>
                      <a:pt x="0" y="2953"/>
                      <a:pt x="2953" y="0"/>
                      <a:pt x="6477" y="0"/>
                    </a:cubicBezTo>
                    <a:cubicBezTo>
                      <a:pt x="10001" y="0"/>
                      <a:pt x="12954" y="2953"/>
                      <a:pt x="12954" y="64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5688295" y="4213022"/>
                <a:ext cx="807903" cy="227433"/>
              </a:xfrm>
              <a:custGeom>
                <a:avLst/>
                <a:gdLst/>
                <a:ahLst/>
                <a:cxnLst/>
                <a:rect l="l" t="t" r="r" b="b"/>
                <a:pathLst>
                  <a:path w="422433" h="118919" extrusionOk="0">
                    <a:moveTo>
                      <a:pt x="0" y="0"/>
                    </a:moveTo>
                    <a:cubicBezTo>
                      <a:pt x="381" y="45244"/>
                      <a:pt x="32004" y="81820"/>
                      <a:pt x="70485" y="101822"/>
                    </a:cubicBezTo>
                    <a:cubicBezTo>
                      <a:pt x="114014" y="124396"/>
                      <a:pt x="164497" y="125063"/>
                      <a:pt x="207645" y="101155"/>
                    </a:cubicBezTo>
                    <a:cubicBezTo>
                      <a:pt x="220313" y="94107"/>
                      <a:pt x="232125" y="85630"/>
                      <a:pt x="242983" y="75914"/>
                    </a:cubicBezTo>
                    <a:cubicBezTo>
                      <a:pt x="264128" y="104489"/>
                      <a:pt x="298418" y="115824"/>
                      <a:pt x="333851" y="112300"/>
                    </a:cubicBezTo>
                    <a:cubicBezTo>
                      <a:pt x="369284" y="108680"/>
                      <a:pt x="401955" y="87821"/>
                      <a:pt x="422434" y="58674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6107131" y="3176315"/>
                <a:ext cx="563185" cy="843330"/>
              </a:xfrm>
              <a:custGeom>
                <a:avLst/>
                <a:gdLst/>
                <a:ahLst/>
                <a:cxnLst/>
                <a:rect l="l" t="t" r="r" b="b"/>
                <a:pathLst>
                  <a:path w="294476" h="440957" extrusionOk="0">
                    <a:moveTo>
                      <a:pt x="76449" y="0"/>
                    </a:moveTo>
                    <a:cubicBezTo>
                      <a:pt x="-989" y="75343"/>
                      <a:pt x="-22610" y="202025"/>
                      <a:pt x="25491" y="298704"/>
                    </a:cubicBezTo>
                    <a:cubicBezTo>
                      <a:pt x="73592" y="395383"/>
                      <a:pt x="187702" y="454628"/>
                      <a:pt x="294477" y="438245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2" name="Google Shape;572;p33"/>
            <p:cNvSpPr/>
            <p:nvPr/>
          </p:nvSpPr>
          <p:spPr>
            <a:xfrm flipH="1">
              <a:off x="8047252" y="4707269"/>
              <a:ext cx="1171689" cy="472169"/>
            </a:xfrm>
            <a:custGeom>
              <a:avLst/>
              <a:gdLst/>
              <a:ahLst/>
              <a:cxnLst/>
              <a:rect l="l" t="t" r="r" b="b"/>
              <a:pathLst>
                <a:path w="466344" h="187928" extrusionOk="0">
                  <a:moveTo>
                    <a:pt x="466344" y="187928"/>
                  </a:moveTo>
                  <a:cubicBezTo>
                    <a:pt x="443103" y="80486"/>
                    <a:pt x="347567" y="0"/>
                    <a:pt x="233172" y="0"/>
                  </a:cubicBezTo>
                  <a:cubicBezTo>
                    <a:pt x="118777" y="0"/>
                    <a:pt x="23241" y="80486"/>
                    <a:pt x="0" y="187928"/>
                  </a:cubicBezTo>
                  <a:lnTo>
                    <a:pt x="466344" y="18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" name="Google Shape;573;p33"/>
            <p:cNvGrpSpPr/>
            <p:nvPr/>
          </p:nvGrpSpPr>
          <p:grpSpPr>
            <a:xfrm flipH="1">
              <a:off x="7764300" y="3890991"/>
              <a:ext cx="417671" cy="1288446"/>
              <a:chOff x="9112577" y="2419463"/>
              <a:chExt cx="463924" cy="1431130"/>
            </a:xfrm>
          </p:grpSpPr>
          <p:sp>
            <p:nvSpPr>
              <p:cNvPr id="574" name="Google Shape;574;p33"/>
              <p:cNvSpPr/>
              <p:nvPr/>
            </p:nvSpPr>
            <p:spPr>
              <a:xfrm>
                <a:off x="9112577" y="2419463"/>
                <a:ext cx="463924" cy="1140903"/>
              </a:xfrm>
              <a:custGeom>
                <a:avLst/>
                <a:gdLst/>
                <a:ahLst/>
                <a:cxnLst/>
                <a:rect l="l" t="t" r="r" b="b"/>
                <a:pathLst>
                  <a:path w="463924" h="1140903" extrusionOk="0">
                    <a:moveTo>
                      <a:pt x="388033" y="432815"/>
                    </a:moveTo>
                    <a:cubicBezTo>
                      <a:pt x="391081" y="370331"/>
                      <a:pt x="439659" y="320229"/>
                      <a:pt x="441945" y="251649"/>
                    </a:cubicBezTo>
                    <a:cubicBezTo>
                      <a:pt x="446517" y="116490"/>
                      <a:pt x="360125" y="3809"/>
                      <a:pt x="249063" y="94"/>
                    </a:cubicBezTo>
                    <a:cubicBezTo>
                      <a:pt x="138002" y="-3621"/>
                      <a:pt x="44276" y="102964"/>
                      <a:pt x="39704" y="238124"/>
                    </a:cubicBezTo>
                    <a:cubicBezTo>
                      <a:pt x="36846" y="322706"/>
                      <a:pt x="86376" y="367950"/>
                      <a:pt x="109141" y="441006"/>
                    </a:cubicBezTo>
                    <a:cubicBezTo>
                      <a:pt x="128096" y="501966"/>
                      <a:pt x="78851" y="524446"/>
                      <a:pt x="42942" y="566070"/>
                    </a:cubicBezTo>
                    <a:cubicBezTo>
                      <a:pt x="11510" y="602455"/>
                      <a:pt x="-13922" y="654652"/>
                      <a:pt x="8557" y="697134"/>
                    </a:cubicBezTo>
                    <a:cubicBezTo>
                      <a:pt x="19130" y="717041"/>
                      <a:pt x="38466" y="730757"/>
                      <a:pt x="50467" y="749807"/>
                    </a:cubicBezTo>
                    <a:cubicBezTo>
                      <a:pt x="93806" y="818673"/>
                      <a:pt x="22940" y="907255"/>
                      <a:pt x="35418" y="987646"/>
                    </a:cubicBezTo>
                    <a:cubicBezTo>
                      <a:pt x="44371" y="1044891"/>
                      <a:pt x="94568" y="1087087"/>
                      <a:pt x="146860" y="1112138"/>
                    </a:cubicBezTo>
                    <a:cubicBezTo>
                      <a:pt x="195057" y="1135189"/>
                      <a:pt x="250301" y="1148523"/>
                      <a:pt x="302308" y="1136236"/>
                    </a:cubicBezTo>
                    <a:cubicBezTo>
                      <a:pt x="356315" y="1123473"/>
                      <a:pt x="401940" y="1083277"/>
                      <a:pt x="426038" y="1033271"/>
                    </a:cubicBezTo>
                    <a:cubicBezTo>
                      <a:pt x="450136" y="983360"/>
                      <a:pt x="453660" y="924686"/>
                      <a:pt x="440801" y="870774"/>
                    </a:cubicBezTo>
                    <a:cubicBezTo>
                      <a:pt x="433563" y="840580"/>
                      <a:pt x="421371" y="810672"/>
                      <a:pt x="423561" y="779620"/>
                    </a:cubicBezTo>
                    <a:cubicBezTo>
                      <a:pt x="426609" y="737044"/>
                      <a:pt x="456232" y="700563"/>
                      <a:pt x="462614" y="658367"/>
                    </a:cubicBezTo>
                    <a:cubicBezTo>
                      <a:pt x="473187" y="588549"/>
                      <a:pt x="416989" y="542162"/>
                      <a:pt x="395463" y="481678"/>
                    </a:cubicBezTo>
                    <a:cubicBezTo>
                      <a:pt x="389272" y="464247"/>
                      <a:pt x="387271" y="448055"/>
                      <a:pt x="388033" y="4326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9351258" y="2808938"/>
                <a:ext cx="9525" cy="104165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041654" extrusionOk="0">
                    <a:moveTo>
                      <a:pt x="0" y="0"/>
                    </a:moveTo>
                    <a:lnTo>
                      <a:pt x="0" y="1041654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9246578" y="2874471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9246578" y="3024585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9246578" y="3166792"/>
                <a:ext cx="226790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226790" h="172878" extrusionOk="0">
                    <a:moveTo>
                      <a:pt x="0" y="172879"/>
                    </a:moveTo>
                    <a:lnTo>
                      <a:pt x="104680" y="0"/>
                    </a:lnTo>
                    <a:lnTo>
                      <a:pt x="226790" y="172879"/>
                    </a:lnTo>
                  </a:path>
                </a:pathLst>
              </a:custGeom>
              <a:noFill/>
              <a:ln w="17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579;p33"/>
            <p:cNvGrpSpPr/>
            <p:nvPr/>
          </p:nvGrpSpPr>
          <p:grpSpPr>
            <a:xfrm flipH="1">
              <a:off x="8299361" y="2374041"/>
              <a:ext cx="580319" cy="2805397"/>
              <a:chOff x="7349391" y="1553139"/>
              <a:chExt cx="668648" cy="3232396"/>
            </a:xfrm>
          </p:grpSpPr>
          <p:sp>
            <p:nvSpPr>
              <p:cNvPr id="580" name="Google Shape;580;p33"/>
              <p:cNvSpPr/>
              <p:nvPr/>
            </p:nvSpPr>
            <p:spPr>
              <a:xfrm>
                <a:off x="7349391" y="1553139"/>
                <a:ext cx="611572" cy="1851552"/>
              </a:xfrm>
              <a:custGeom>
                <a:avLst/>
                <a:gdLst/>
                <a:ahLst/>
                <a:cxnLst/>
                <a:rect l="l" t="t" r="r" b="b"/>
                <a:pathLst>
                  <a:path w="319776" h="968132" extrusionOk="0">
                    <a:moveTo>
                      <a:pt x="311440" y="481691"/>
                    </a:moveTo>
                    <a:cubicBezTo>
                      <a:pt x="303058" y="462165"/>
                      <a:pt x="287818" y="445782"/>
                      <a:pt x="282008" y="425398"/>
                    </a:cubicBezTo>
                    <a:cubicBezTo>
                      <a:pt x="266387" y="370725"/>
                      <a:pt x="322679" y="313194"/>
                      <a:pt x="303725" y="259663"/>
                    </a:cubicBezTo>
                    <a:cubicBezTo>
                      <a:pt x="292676" y="228612"/>
                      <a:pt x="259529" y="210419"/>
                      <a:pt x="245527" y="180606"/>
                    </a:cubicBezTo>
                    <a:cubicBezTo>
                      <a:pt x="222667" y="132124"/>
                      <a:pt x="256100" y="66496"/>
                      <a:pt x="222857" y="24396"/>
                    </a:cubicBezTo>
                    <a:cubicBezTo>
                      <a:pt x="197140" y="-8084"/>
                      <a:pt x="122273" y="-8180"/>
                      <a:pt x="96556" y="24396"/>
                    </a:cubicBezTo>
                    <a:cubicBezTo>
                      <a:pt x="63314" y="66496"/>
                      <a:pt x="96651" y="132028"/>
                      <a:pt x="73887" y="180606"/>
                    </a:cubicBezTo>
                    <a:cubicBezTo>
                      <a:pt x="59885" y="210419"/>
                      <a:pt x="26738" y="228612"/>
                      <a:pt x="15689" y="259663"/>
                    </a:cubicBezTo>
                    <a:cubicBezTo>
                      <a:pt x="-3361" y="313194"/>
                      <a:pt x="53027" y="370820"/>
                      <a:pt x="37406" y="425398"/>
                    </a:cubicBezTo>
                    <a:cubicBezTo>
                      <a:pt x="31595" y="445782"/>
                      <a:pt x="16355" y="462165"/>
                      <a:pt x="7973" y="481691"/>
                    </a:cubicBezTo>
                    <a:cubicBezTo>
                      <a:pt x="-10696" y="525030"/>
                      <a:pt x="6735" y="574750"/>
                      <a:pt x="26262" y="617708"/>
                    </a:cubicBezTo>
                    <a:cubicBezTo>
                      <a:pt x="45692" y="660666"/>
                      <a:pt x="67790" y="706957"/>
                      <a:pt x="57694" y="753059"/>
                    </a:cubicBezTo>
                    <a:cubicBezTo>
                      <a:pt x="53122" y="773823"/>
                      <a:pt x="42168" y="792778"/>
                      <a:pt x="36834" y="813352"/>
                    </a:cubicBezTo>
                    <a:cubicBezTo>
                      <a:pt x="27500" y="848975"/>
                      <a:pt x="36263" y="888885"/>
                      <a:pt x="59599" y="917460"/>
                    </a:cubicBezTo>
                    <a:cubicBezTo>
                      <a:pt x="80363" y="942892"/>
                      <a:pt x="119416" y="964799"/>
                      <a:pt x="153706" y="967847"/>
                    </a:cubicBezTo>
                    <a:lnTo>
                      <a:pt x="153706" y="968133"/>
                    </a:lnTo>
                    <a:cubicBezTo>
                      <a:pt x="155325" y="968133"/>
                      <a:pt x="157040" y="968133"/>
                      <a:pt x="158754" y="968133"/>
                    </a:cubicBezTo>
                    <a:cubicBezTo>
                      <a:pt x="159135" y="968133"/>
                      <a:pt x="159516" y="968133"/>
                      <a:pt x="159897" y="968133"/>
                    </a:cubicBezTo>
                    <a:cubicBezTo>
                      <a:pt x="160278" y="968133"/>
                      <a:pt x="160659" y="968133"/>
                      <a:pt x="161040" y="968133"/>
                    </a:cubicBezTo>
                    <a:cubicBezTo>
                      <a:pt x="162755" y="968133"/>
                      <a:pt x="164469" y="968133"/>
                      <a:pt x="166088" y="968133"/>
                    </a:cubicBezTo>
                    <a:lnTo>
                      <a:pt x="166088" y="967847"/>
                    </a:lnTo>
                    <a:cubicBezTo>
                      <a:pt x="200379" y="964799"/>
                      <a:pt x="239336" y="942796"/>
                      <a:pt x="260196" y="917460"/>
                    </a:cubicBezTo>
                    <a:cubicBezTo>
                      <a:pt x="283532" y="888980"/>
                      <a:pt x="292295" y="849071"/>
                      <a:pt x="282960" y="813352"/>
                    </a:cubicBezTo>
                    <a:cubicBezTo>
                      <a:pt x="277531" y="792778"/>
                      <a:pt x="266672" y="773823"/>
                      <a:pt x="262100" y="753059"/>
                    </a:cubicBezTo>
                    <a:cubicBezTo>
                      <a:pt x="252004" y="706957"/>
                      <a:pt x="274007" y="660761"/>
                      <a:pt x="293533" y="617708"/>
                    </a:cubicBezTo>
                    <a:cubicBezTo>
                      <a:pt x="312964" y="574750"/>
                      <a:pt x="330490" y="524935"/>
                      <a:pt x="311821" y="4816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7580933" y="2889192"/>
                <a:ext cx="135348" cy="1896343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991552" extrusionOk="0">
                    <a:moveTo>
                      <a:pt x="0" y="0"/>
                    </a:moveTo>
                    <a:lnTo>
                      <a:pt x="70771" y="0"/>
                    </a:lnTo>
                    <a:lnTo>
                      <a:pt x="70771" y="991553"/>
                    </a:lnTo>
                    <a:lnTo>
                      <a:pt x="0" y="991553"/>
                    </a:ln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7580933" y="3581785"/>
                <a:ext cx="67766" cy="90190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471582" extrusionOk="0">
                    <a:moveTo>
                      <a:pt x="0" y="0"/>
                    </a:moveTo>
                    <a:lnTo>
                      <a:pt x="1524" y="0"/>
                    </a:lnTo>
                    <a:cubicBezTo>
                      <a:pt x="20193" y="0"/>
                      <a:pt x="35433" y="15145"/>
                      <a:pt x="35433" y="33909"/>
                    </a:cubicBezTo>
                    <a:lnTo>
                      <a:pt x="35433" y="471583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7681255" y="3740185"/>
                <a:ext cx="33517" cy="705709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368998" extrusionOk="0">
                    <a:moveTo>
                      <a:pt x="17526" y="0"/>
                    </a:moveTo>
                    <a:cubicBezTo>
                      <a:pt x="11239" y="2667"/>
                      <a:pt x="6667" y="8382"/>
                      <a:pt x="4096" y="14764"/>
                    </a:cubicBezTo>
                    <a:cubicBezTo>
                      <a:pt x="1524" y="21050"/>
                      <a:pt x="667" y="27908"/>
                      <a:pt x="0" y="34766"/>
                    </a:cubicBezTo>
                    <a:lnTo>
                      <a:pt x="0" y="36899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7700009" y="3176315"/>
                <a:ext cx="139855" cy="514170"/>
              </a:xfrm>
              <a:custGeom>
                <a:avLst/>
                <a:gdLst/>
                <a:ahLst/>
                <a:cxnLst/>
                <a:rect l="l" t="t" r="r" b="b"/>
                <a:pathLst>
                  <a:path w="73127" h="268847" extrusionOk="0">
                    <a:moveTo>
                      <a:pt x="0" y="268796"/>
                    </a:moveTo>
                    <a:cubicBezTo>
                      <a:pt x="6287" y="269462"/>
                      <a:pt x="11144" y="263557"/>
                      <a:pt x="14668" y="258318"/>
                    </a:cubicBezTo>
                    <a:cubicBezTo>
                      <a:pt x="64294" y="184975"/>
                      <a:pt x="80296" y="88011"/>
                      <a:pt x="70295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7515340" y="2689278"/>
                <a:ext cx="117181" cy="521011"/>
              </a:xfrm>
              <a:custGeom>
                <a:avLst/>
                <a:gdLst/>
                <a:ahLst/>
                <a:cxnLst/>
                <a:rect l="l" t="t" r="r" b="b"/>
                <a:pathLst>
                  <a:path w="61271" h="272424" extrusionOk="0">
                    <a:moveTo>
                      <a:pt x="61271" y="272415"/>
                    </a:moveTo>
                    <a:cubicBezTo>
                      <a:pt x="54890" y="272701"/>
                      <a:pt x="50413" y="266605"/>
                      <a:pt x="47174" y="261080"/>
                    </a:cubicBezTo>
                    <a:cubicBezTo>
                      <a:pt x="1740" y="185071"/>
                      <a:pt x="-8547" y="87344"/>
                      <a:pt x="6407" y="0"/>
                    </a:cubicBezTo>
                  </a:path>
                </a:pathLst>
              </a:custGeom>
              <a:noFill/>
              <a:ln w="16075" cap="rnd" cmpd="sng">
                <a:solidFill>
                  <a:srgbClr val="472A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7402503" y="2365193"/>
                <a:ext cx="615536" cy="842334"/>
              </a:xfrm>
              <a:custGeom>
                <a:avLst/>
                <a:gdLst/>
                <a:ahLst/>
                <a:cxnLst/>
                <a:rect l="l" t="t" r="r" b="b"/>
                <a:pathLst>
                  <a:path w="321849" h="440436" extrusionOk="0">
                    <a:moveTo>
                      <a:pt x="285178" y="294418"/>
                    </a:moveTo>
                    <a:cubicBezTo>
                      <a:pt x="298323" y="275939"/>
                      <a:pt x="306229" y="253365"/>
                      <a:pt x="306229" y="228981"/>
                    </a:cubicBezTo>
                    <a:cubicBezTo>
                      <a:pt x="306229" y="166688"/>
                      <a:pt x="255746" y="116110"/>
                      <a:pt x="193357" y="116110"/>
                    </a:cubicBezTo>
                    <a:cubicBezTo>
                      <a:pt x="191071" y="116110"/>
                      <a:pt x="188881" y="116300"/>
                      <a:pt x="186690" y="116491"/>
                    </a:cubicBezTo>
                    <a:cubicBezTo>
                      <a:pt x="188309" y="109442"/>
                      <a:pt x="189357" y="102203"/>
                      <a:pt x="189357" y="94679"/>
                    </a:cubicBezTo>
                    <a:cubicBezTo>
                      <a:pt x="189357" y="42386"/>
                      <a:pt x="146971" y="0"/>
                      <a:pt x="94678" y="0"/>
                    </a:cubicBezTo>
                    <a:cubicBezTo>
                      <a:pt x="42386" y="0"/>
                      <a:pt x="0" y="42386"/>
                      <a:pt x="0" y="94679"/>
                    </a:cubicBezTo>
                    <a:cubicBezTo>
                      <a:pt x="0" y="146971"/>
                      <a:pt x="38862" y="185547"/>
                      <a:pt x="88011" y="188976"/>
                    </a:cubicBezTo>
                    <a:cubicBezTo>
                      <a:pt x="83248" y="201454"/>
                      <a:pt x="80581" y="214884"/>
                      <a:pt x="80581" y="228981"/>
                    </a:cubicBezTo>
                    <a:cubicBezTo>
                      <a:pt x="80581" y="282035"/>
                      <a:pt x="117253" y="326517"/>
                      <a:pt x="166688" y="338519"/>
                    </a:cubicBezTo>
                    <a:cubicBezTo>
                      <a:pt x="164497" y="345758"/>
                      <a:pt x="163354" y="353282"/>
                      <a:pt x="163354" y="361188"/>
                    </a:cubicBezTo>
                    <a:cubicBezTo>
                      <a:pt x="163354" y="405003"/>
                      <a:pt x="198882" y="440436"/>
                      <a:pt x="242602" y="440436"/>
                    </a:cubicBezTo>
                    <a:cubicBezTo>
                      <a:pt x="286321" y="440436"/>
                      <a:pt x="321850" y="404908"/>
                      <a:pt x="321850" y="361188"/>
                    </a:cubicBezTo>
                    <a:cubicBezTo>
                      <a:pt x="321850" y="333089"/>
                      <a:pt x="307181" y="308515"/>
                      <a:pt x="285178" y="2944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7" name="Google Shape;587;p33"/>
            <p:cNvSpPr/>
            <p:nvPr/>
          </p:nvSpPr>
          <p:spPr>
            <a:xfrm>
              <a:off x="7430967" y="3293224"/>
              <a:ext cx="561564" cy="18156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"/>
          <p:cNvSpPr txBox="1">
            <a:spLocks noGrp="1"/>
          </p:cNvSpPr>
          <p:nvPr>
            <p:ph type="title"/>
          </p:nvPr>
        </p:nvSpPr>
        <p:spPr>
          <a:xfrm>
            <a:off x="262758" y="103119"/>
            <a:ext cx="81681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“… </a:t>
            </a:r>
            <a:r>
              <a:rPr lang="en" sz="2000" dirty="0" err="1"/>
              <a:t>potrebne</a:t>
            </a:r>
            <a:r>
              <a:rPr lang="en" sz="2000" dirty="0"/>
              <a:t> so </a:t>
            </a:r>
            <a:r>
              <a:rPr lang="en" sz="2000" dirty="0" err="1"/>
              <a:t>hitre</a:t>
            </a:r>
            <a:r>
              <a:rPr lang="en" sz="2000" dirty="0"/>
              <a:t> in </a:t>
            </a:r>
            <a:r>
              <a:rPr lang="en" sz="2000" dirty="0" err="1"/>
              <a:t>daljnosežne</a:t>
            </a:r>
            <a:r>
              <a:rPr lang="en" sz="2000" dirty="0"/>
              <a:t> </a:t>
            </a:r>
            <a:r>
              <a:rPr lang="en" sz="2000" dirty="0" err="1"/>
              <a:t>spremembe</a:t>
            </a:r>
            <a:r>
              <a:rPr lang="en" sz="2000" dirty="0"/>
              <a:t> </a:t>
            </a:r>
            <a:r>
              <a:rPr lang="en" sz="2000" dirty="0" err="1"/>
              <a:t>brez</a:t>
            </a:r>
            <a:r>
              <a:rPr lang="en" sz="2000" dirty="0"/>
              <a:t> </a:t>
            </a:r>
            <a:r>
              <a:rPr lang="en" sz="2000" dirty="0" err="1"/>
              <a:t>primere</a:t>
            </a:r>
            <a:r>
              <a:rPr lang="en" sz="2000" dirty="0"/>
              <a:t> v </a:t>
            </a:r>
            <a:r>
              <a:rPr lang="en" sz="2000" dirty="0" err="1"/>
              <a:t>vseh</a:t>
            </a:r>
            <a:r>
              <a:rPr lang="en" sz="2000" dirty="0"/>
              <a:t> </a:t>
            </a:r>
            <a:r>
              <a:rPr lang="en" sz="2000" dirty="0" err="1"/>
              <a:t>vidikih</a:t>
            </a:r>
            <a:r>
              <a:rPr lang="en" sz="2000" dirty="0"/>
              <a:t> </a:t>
            </a:r>
            <a:r>
              <a:rPr lang="en" sz="2000" dirty="0" err="1"/>
              <a:t>družbe</a:t>
            </a:r>
            <a:r>
              <a:rPr lang="en" sz="2000" dirty="0"/>
              <a:t> … “ </a:t>
            </a:r>
            <a:r>
              <a:rPr lang="en" sz="1600" b="0" dirty="0"/>
              <a:t>(IPCC, 2023)</a:t>
            </a:r>
            <a:endParaRPr sz="1600" b="0" dirty="0"/>
          </a:p>
        </p:txBody>
      </p:sp>
      <p:sp>
        <p:nvSpPr>
          <p:cNvPr id="593" name="Google Shape;593;p34"/>
          <p:cNvSpPr txBox="1">
            <a:spLocks noGrp="1"/>
          </p:cNvSpPr>
          <p:nvPr>
            <p:ph type="subTitle" idx="1"/>
          </p:nvPr>
        </p:nvSpPr>
        <p:spPr>
          <a:xfrm>
            <a:off x="170878" y="2742770"/>
            <a:ext cx="4666200" cy="1467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Naravne nesreče v letu 2025: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Gozdni požari v Kaliforniji (januar 2025)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Poplave in plazovi v Pakistanu (avgust 2025)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Poplave na Kitajskem (julij 2025)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Plaz in kolaps ledenika v Švici (maj 2025)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Požari v Kanadi (poletje 2025)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Požari v Južni in Jugovzhodni  Evropi (poletje 2025)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</a:pPr>
            <a:r>
              <a:rPr lang="sl-SI" dirty="0"/>
              <a:t>Poplave v Južni Afriki (junij 2025)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85AE84-E43F-AEBF-6EFA-10EEEE95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8" y="933085"/>
            <a:ext cx="3166913" cy="17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8B9E920D-B41F-3D33-A6CC-FF84DB4EB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85" y="933085"/>
            <a:ext cx="4204495" cy="4192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40"/>
          <p:cNvGrpSpPr/>
          <p:nvPr/>
        </p:nvGrpSpPr>
        <p:grpSpPr>
          <a:xfrm>
            <a:off x="6673263" y="3543041"/>
            <a:ext cx="2805808" cy="1636411"/>
            <a:chOff x="6673263" y="3543041"/>
            <a:chExt cx="2805808" cy="1636411"/>
          </a:xfrm>
        </p:grpSpPr>
        <p:grpSp>
          <p:nvGrpSpPr>
            <p:cNvPr id="1248" name="Google Shape;1248;p40"/>
            <p:cNvGrpSpPr/>
            <p:nvPr/>
          </p:nvGrpSpPr>
          <p:grpSpPr>
            <a:xfrm>
              <a:off x="7812960" y="3543041"/>
              <a:ext cx="871105" cy="1636411"/>
              <a:chOff x="-7536376" y="3560080"/>
              <a:chExt cx="1210372" cy="2273740"/>
            </a:xfrm>
          </p:grpSpPr>
          <p:sp>
            <p:nvSpPr>
              <p:cNvPr id="1249" name="Google Shape;1249;p40"/>
              <p:cNvSpPr/>
              <p:nvPr/>
            </p:nvSpPr>
            <p:spPr>
              <a:xfrm>
                <a:off x="-7536376" y="3560080"/>
                <a:ext cx="1210372" cy="2171492"/>
              </a:xfrm>
              <a:custGeom>
                <a:avLst/>
                <a:gdLst/>
                <a:ahLst/>
                <a:cxnLst/>
                <a:rect l="l" t="t" r="r" b="b"/>
                <a:pathLst>
                  <a:path w="660503" h="1184989" extrusionOk="0">
                    <a:moveTo>
                      <a:pt x="0" y="312350"/>
                    </a:moveTo>
                    <a:lnTo>
                      <a:pt x="0" y="361116"/>
                    </a:lnTo>
                    <a:cubicBezTo>
                      <a:pt x="0" y="364770"/>
                      <a:pt x="2969" y="367740"/>
                      <a:pt x="6624" y="367740"/>
                    </a:cubicBezTo>
                    <a:lnTo>
                      <a:pt x="137503" y="367740"/>
                    </a:lnTo>
                    <a:cubicBezTo>
                      <a:pt x="141157" y="367740"/>
                      <a:pt x="144126" y="364770"/>
                      <a:pt x="144126" y="361116"/>
                    </a:cubicBezTo>
                    <a:lnTo>
                      <a:pt x="144126" y="312350"/>
                    </a:lnTo>
                    <a:cubicBezTo>
                      <a:pt x="144126" y="308696"/>
                      <a:pt x="141157" y="305726"/>
                      <a:pt x="137503" y="305726"/>
                    </a:cubicBezTo>
                    <a:lnTo>
                      <a:pt x="88737" y="305726"/>
                    </a:lnTo>
                    <a:lnTo>
                      <a:pt x="88737" y="289052"/>
                    </a:lnTo>
                    <a:cubicBezTo>
                      <a:pt x="88737" y="286312"/>
                      <a:pt x="87995" y="283742"/>
                      <a:pt x="86853" y="281458"/>
                    </a:cubicBezTo>
                    <a:lnTo>
                      <a:pt x="216304" y="152007"/>
                    </a:lnTo>
                    <a:lnTo>
                      <a:pt x="362829" y="152007"/>
                    </a:lnTo>
                    <a:lnTo>
                      <a:pt x="362829" y="1176481"/>
                    </a:lnTo>
                    <a:cubicBezTo>
                      <a:pt x="362829" y="1181163"/>
                      <a:pt x="366655" y="1184989"/>
                      <a:pt x="371337" y="1184989"/>
                    </a:cubicBezTo>
                    <a:lnTo>
                      <a:pt x="451452" y="1184989"/>
                    </a:lnTo>
                    <a:cubicBezTo>
                      <a:pt x="456134" y="1184989"/>
                      <a:pt x="459960" y="1181163"/>
                      <a:pt x="459960" y="1176481"/>
                    </a:cubicBezTo>
                    <a:lnTo>
                      <a:pt x="459960" y="152007"/>
                    </a:lnTo>
                    <a:lnTo>
                      <a:pt x="541331" y="152007"/>
                    </a:lnTo>
                    <a:lnTo>
                      <a:pt x="541331" y="186782"/>
                    </a:lnTo>
                    <a:cubicBezTo>
                      <a:pt x="541331" y="189009"/>
                      <a:pt x="543101" y="190779"/>
                      <a:pt x="545328" y="190779"/>
                    </a:cubicBezTo>
                    <a:lnTo>
                      <a:pt x="656507" y="190779"/>
                    </a:lnTo>
                    <a:cubicBezTo>
                      <a:pt x="658734" y="190779"/>
                      <a:pt x="660504" y="189009"/>
                      <a:pt x="660504" y="186782"/>
                    </a:cubicBezTo>
                    <a:lnTo>
                      <a:pt x="660504" y="126139"/>
                    </a:lnTo>
                    <a:cubicBezTo>
                      <a:pt x="660504" y="123969"/>
                      <a:pt x="658734" y="122199"/>
                      <a:pt x="656564" y="122142"/>
                    </a:cubicBezTo>
                    <a:lnTo>
                      <a:pt x="657363" y="120600"/>
                    </a:lnTo>
                    <a:lnTo>
                      <a:pt x="430667" y="1713"/>
                    </a:lnTo>
                    <a:cubicBezTo>
                      <a:pt x="428440" y="571"/>
                      <a:pt x="425984" y="0"/>
                      <a:pt x="423529" y="0"/>
                    </a:cubicBezTo>
                    <a:lnTo>
                      <a:pt x="398289" y="0"/>
                    </a:lnTo>
                    <a:cubicBezTo>
                      <a:pt x="396634" y="0"/>
                      <a:pt x="394978" y="228"/>
                      <a:pt x="393436" y="742"/>
                    </a:cubicBezTo>
                    <a:lnTo>
                      <a:pt x="40943" y="122142"/>
                    </a:lnTo>
                    <a:lnTo>
                      <a:pt x="6967" y="122142"/>
                    </a:lnTo>
                    <a:cubicBezTo>
                      <a:pt x="4740" y="122142"/>
                      <a:pt x="2969" y="123912"/>
                      <a:pt x="2969" y="126139"/>
                    </a:cubicBezTo>
                    <a:lnTo>
                      <a:pt x="2969" y="148067"/>
                    </a:lnTo>
                    <a:cubicBezTo>
                      <a:pt x="2969" y="150294"/>
                      <a:pt x="4740" y="152064"/>
                      <a:pt x="6967" y="152064"/>
                    </a:cubicBezTo>
                    <a:lnTo>
                      <a:pt x="68980" y="152064"/>
                    </a:lnTo>
                    <a:lnTo>
                      <a:pt x="68980" y="272721"/>
                    </a:lnTo>
                    <a:cubicBezTo>
                      <a:pt x="61271" y="274206"/>
                      <a:pt x="55447" y="280944"/>
                      <a:pt x="55447" y="289110"/>
                    </a:cubicBezTo>
                    <a:lnTo>
                      <a:pt x="55447" y="305784"/>
                    </a:lnTo>
                    <a:lnTo>
                      <a:pt x="6681" y="305784"/>
                    </a:lnTo>
                    <a:cubicBezTo>
                      <a:pt x="3027" y="305784"/>
                      <a:pt x="57" y="308753"/>
                      <a:pt x="57" y="312407"/>
                    </a:cubicBezTo>
                    <a:close/>
                    <a:moveTo>
                      <a:pt x="395320" y="6681"/>
                    </a:moveTo>
                    <a:cubicBezTo>
                      <a:pt x="395663" y="6567"/>
                      <a:pt x="396005" y="6567"/>
                      <a:pt x="396348" y="6510"/>
                    </a:cubicBezTo>
                    <a:cubicBezTo>
                      <a:pt x="396348" y="6795"/>
                      <a:pt x="396177" y="7024"/>
                      <a:pt x="396177" y="7252"/>
                    </a:cubicBezTo>
                    <a:lnTo>
                      <a:pt x="396177" y="122142"/>
                    </a:lnTo>
                    <a:lnTo>
                      <a:pt x="60015" y="122142"/>
                    </a:lnTo>
                    <a:lnTo>
                      <a:pt x="395320" y="6681"/>
                    </a:lnTo>
                    <a:close/>
                    <a:moveTo>
                      <a:pt x="646799" y="122142"/>
                    </a:moveTo>
                    <a:lnTo>
                      <a:pt x="426441" y="122142"/>
                    </a:lnTo>
                    <a:lnTo>
                      <a:pt x="426441" y="7252"/>
                    </a:lnTo>
                    <a:cubicBezTo>
                      <a:pt x="426441" y="7252"/>
                      <a:pt x="426384" y="6909"/>
                      <a:pt x="426327" y="6738"/>
                    </a:cubicBezTo>
                    <a:cubicBezTo>
                      <a:pt x="426783" y="6909"/>
                      <a:pt x="427240" y="7024"/>
                      <a:pt x="427697" y="7252"/>
                    </a:cubicBezTo>
                    <a:lnTo>
                      <a:pt x="646799" y="122142"/>
                    </a:lnTo>
                    <a:close/>
                    <a:moveTo>
                      <a:pt x="207453" y="152064"/>
                    </a:moveTo>
                    <a:lnTo>
                      <a:pt x="82970" y="276547"/>
                    </a:lnTo>
                    <a:cubicBezTo>
                      <a:pt x="80800" y="274663"/>
                      <a:pt x="78173" y="273292"/>
                      <a:pt x="75204" y="272721"/>
                    </a:cubicBezTo>
                    <a:lnTo>
                      <a:pt x="75204" y="152064"/>
                    </a:lnTo>
                    <a:lnTo>
                      <a:pt x="207453" y="1520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 rot="10800000">
                <a:off x="-7035068" y="4767433"/>
                <a:ext cx="514515" cy="1066387"/>
              </a:xfrm>
              <a:custGeom>
                <a:avLst/>
                <a:gdLst/>
                <a:ahLst/>
                <a:cxnLst/>
                <a:rect l="l" t="t" r="r" b="b"/>
                <a:pathLst>
                  <a:path w="280772" h="581930" extrusionOk="0">
                    <a:moveTo>
                      <a:pt x="0" y="0"/>
                    </a:moveTo>
                    <a:lnTo>
                      <a:pt x="280772" y="0"/>
                    </a:lnTo>
                    <a:lnTo>
                      <a:pt x="280772" y="581931"/>
                    </a:lnTo>
                    <a:lnTo>
                      <a:pt x="0" y="5819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-696697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-688449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-6802115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-6719739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-663726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-696697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-688449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-6802115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-6719739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-663726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-696697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-688449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-6802115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-6719739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-663726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-696697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-688449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-6802115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-6719739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-663726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-696697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-688449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-6802115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-6719739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-663726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-696697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-688449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-6802115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-6719739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-663726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40"/>
            <p:cNvSpPr/>
            <p:nvPr/>
          </p:nvSpPr>
          <p:spPr>
            <a:xfrm flipH="1">
              <a:off x="6724766" y="4312842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6673263" y="4656803"/>
              <a:ext cx="1297371" cy="522650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3" name="Google Shape;1283;p40"/>
            <p:cNvGrpSpPr/>
            <p:nvPr/>
          </p:nvGrpSpPr>
          <p:grpSpPr>
            <a:xfrm flipH="1">
              <a:off x="6971927" y="3870237"/>
              <a:ext cx="871052" cy="1309215"/>
              <a:chOff x="5483353" y="3106731"/>
              <a:chExt cx="1372383" cy="2062731"/>
            </a:xfrm>
          </p:grpSpPr>
          <p:sp>
            <p:nvSpPr>
              <p:cNvPr id="1284" name="Google Shape;1284;p40"/>
              <p:cNvSpPr/>
              <p:nvPr/>
            </p:nvSpPr>
            <p:spPr>
              <a:xfrm>
                <a:off x="5483353" y="3106731"/>
                <a:ext cx="1372383" cy="1474205"/>
              </a:xfrm>
              <a:custGeom>
                <a:avLst/>
                <a:gdLst/>
                <a:ahLst/>
                <a:cxnLst/>
                <a:rect l="l" t="t" r="r" b="b"/>
                <a:pathLst>
                  <a:path w="717586" h="770826" extrusionOk="0">
                    <a:moveTo>
                      <a:pt x="389345" y="11257"/>
                    </a:moveTo>
                    <a:cubicBezTo>
                      <a:pt x="341625" y="-10841"/>
                      <a:pt x="281426" y="684"/>
                      <a:pt x="242565" y="36307"/>
                    </a:cubicBezTo>
                    <a:cubicBezTo>
                      <a:pt x="203702" y="71931"/>
                      <a:pt x="186748" y="128605"/>
                      <a:pt x="195606" y="180706"/>
                    </a:cubicBezTo>
                    <a:cubicBezTo>
                      <a:pt x="198940" y="200233"/>
                      <a:pt x="205608" y="220426"/>
                      <a:pt x="199988" y="239476"/>
                    </a:cubicBezTo>
                    <a:cubicBezTo>
                      <a:pt x="189320" y="275575"/>
                      <a:pt x="144076" y="284910"/>
                      <a:pt x="112167" y="304722"/>
                    </a:cubicBezTo>
                    <a:cubicBezTo>
                      <a:pt x="69591" y="331106"/>
                      <a:pt x="46921" y="386161"/>
                      <a:pt x="58542" y="435024"/>
                    </a:cubicBezTo>
                    <a:cubicBezTo>
                      <a:pt x="65400" y="464075"/>
                      <a:pt x="82544" y="496174"/>
                      <a:pt x="66447" y="521320"/>
                    </a:cubicBezTo>
                    <a:cubicBezTo>
                      <a:pt x="61304" y="529321"/>
                      <a:pt x="53398" y="535036"/>
                      <a:pt x="46350" y="541418"/>
                    </a:cubicBezTo>
                    <a:cubicBezTo>
                      <a:pt x="15203" y="569231"/>
                      <a:pt x="-2323" y="611713"/>
                      <a:pt x="249" y="653527"/>
                    </a:cubicBezTo>
                    <a:cubicBezTo>
                      <a:pt x="2058" y="683722"/>
                      <a:pt x="14822" y="714202"/>
                      <a:pt x="38634" y="732775"/>
                    </a:cubicBezTo>
                    <a:cubicBezTo>
                      <a:pt x="112358" y="790211"/>
                      <a:pt x="225610" y="765732"/>
                      <a:pt x="311526" y="765160"/>
                    </a:cubicBezTo>
                    <a:cubicBezTo>
                      <a:pt x="386964" y="764684"/>
                      <a:pt x="462497" y="766399"/>
                      <a:pt x="537935" y="766399"/>
                    </a:cubicBezTo>
                    <a:cubicBezTo>
                      <a:pt x="613373" y="766399"/>
                      <a:pt x="689382" y="754397"/>
                      <a:pt x="713195" y="666958"/>
                    </a:cubicBezTo>
                    <a:cubicBezTo>
                      <a:pt x="728435" y="611046"/>
                      <a:pt x="702908" y="546562"/>
                      <a:pt x="653664" y="516272"/>
                    </a:cubicBezTo>
                    <a:cubicBezTo>
                      <a:pt x="647282" y="512367"/>
                      <a:pt x="640424" y="508843"/>
                      <a:pt x="635471" y="503223"/>
                    </a:cubicBezTo>
                    <a:cubicBezTo>
                      <a:pt x="625374" y="491793"/>
                      <a:pt x="625755" y="474172"/>
                      <a:pt x="630994" y="459789"/>
                    </a:cubicBezTo>
                    <a:cubicBezTo>
                      <a:pt x="636328" y="445501"/>
                      <a:pt x="645758" y="433119"/>
                      <a:pt x="652711" y="419498"/>
                    </a:cubicBezTo>
                    <a:cubicBezTo>
                      <a:pt x="684620" y="357586"/>
                      <a:pt x="654521" y="271670"/>
                      <a:pt x="591084" y="243381"/>
                    </a:cubicBezTo>
                    <a:cubicBezTo>
                      <a:pt x="560509" y="229760"/>
                      <a:pt x="523647" y="227569"/>
                      <a:pt x="499168" y="204614"/>
                    </a:cubicBezTo>
                    <a:cubicBezTo>
                      <a:pt x="472784" y="179849"/>
                      <a:pt x="469831" y="139844"/>
                      <a:pt x="463830" y="104030"/>
                    </a:cubicBezTo>
                    <a:cubicBezTo>
                      <a:pt x="456306" y="58882"/>
                      <a:pt x="430588" y="30307"/>
                      <a:pt x="389154" y="11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16432" y="4422948"/>
                <a:ext cx="590454" cy="746514"/>
              </a:xfrm>
              <a:custGeom>
                <a:avLst/>
                <a:gdLst/>
                <a:ahLst/>
                <a:cxnLst/>
                <a:rect l="l" t="t" r="r" b="b"/>
                <a:pathLst>
                  <a:path w="308734" h="390334" extrusionOk="0">
                    <a:moveTo>
                      <a:pt x="146209" y="0"/>
                    </a:moveTo>
                    <a:lnTo>
                      <a:pt x="235268" y="0"/>
                    </a:lnTo>
                    <a:cubicBezTo>
                      <a:pt x="220885" y="72200"/>
                      <a:pt x="210503" y="149638"/>
                      <a:pt x="241268" y="216503"/>
                    </a:cubicBezTo>
                    <a:cubicBezTo>
                      <a:pt x="253746" y="243650"/>
                      <a:pt x="272987" y="267271"/>
                      <a:pt x="286512" y="293942"/>
                    </a:cubicBezTo>
                    <a:cubicBezTo>
                      <a:pt x="301562" y="323659"/>
                      <a:pt x="309277" y="356997"/>
                      <a:pt x="308705" y="390334"/>
                    </a:cubicBezTo>
                    <a:lnTo>
                      <a:pt x="91250" y="388334"/>
                    </a:lnTo>
                    <a:cubicBezTo>
                      <a:pt x="100298" y="369665"/>
                      <a:pt x="109252" y="346710"/>
                      <a:pt x="118301" y="328041"/>
                    </a:cubicBezTo>
                    <a:cubicBezTo>
                      <a:pt x="130874" y="302038"/>
                      <a:pt x="143733" y="274606"/>
                      <a:pt x="142780" y="245745"/>
                    </a:cubicBezTo>
                    <a:cubicBezTo>
                      <a:pt x="141256" y="199263"/>
                      <a:pt x="105251" y="162211"/>
                      <a:pt x="71533" y="130207"/>
                    </a:cubicBezTo>
                    <a:cubicBezTo>
                      <a:pt x="37814" y="98203"/>
                      <a:pt x="1810" y="61246"/>
                      <a:pt x="0" y="14764"/>
                    </a:cubicBezTo>
                    <a:cubicBezTo>
                      <a:pt x="11240" y="14764"/>
                      <a:pt x="17431" y="14764"/>
                      <a:pt x="28670" y="14764"/>
                    </a:cubicBezTo>
                    <a:cubicBezTo>
                      <a:pt x="28480" y="50863"/>
                      <a:pt x="49054" y="83439"/>
                      <a:pt x="72390" y="111062"/>
                    </a:cubicBezTo>
                    <a:cubicBezTo>
                      <a:pt x="87440" y="128873"/>
                      <a:pt x="106109" y="146875"/>
                      <a:pt x="129350" y="148209"/>
                    </a:cubicBezTo>
                    <a:cubicBezTo>
                      <a:pt x="137541" y="148685"/>
                      <a:pt x="146590" y="146494"/>
                      <a:pt x="151352" y="139827"/>
                    </a:cubicBezTo>
                    <a:cubicBezTo>
                      <a:pt x="153924" y="136208"/>
                      <a:pt x="154972" y="131635"/>
                      <a:pt x="155639" y="127254"/>
                    </a:cubicBezTo>
                    <a:cubicBezTo>
                      <a:pt x="157353" y="116205"/>
                      <a:pt x="157258" y="104870"/>
                      <a:pt x="156877" y="93726"/>
                    </a:cubicBezTo>
                    <a:cubicBezTo>
                      <a:pt x="155734" y="60103"/>
                      <a:pt x="152971" y="32956"/>
                      <a:pt x="146209" y="0"/>
                    </a:cubicBez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6267511" y="4836611"/>
                <a:ext cx="109255" cy="325347"/>
              </a:xfrm>
              <a:custGeom>
                <a:avLst/>
                <a:gdLst/>
                <a:ahLst/>
                <a:cxnLst/>
                <a:rect l="l" t="t" r="r" b="b"/>
                <a:pathLst>
                  <a:path w="57127" h="170116" extrusionOk="0">
                    <a:moveTo>
                      <a:pt x="57127" y="0"/>
                    </a:moveTo>
                    <a:cubicBezTo>
                      <a:pt x="48460" y="5810"/>
                      <a:pt x="40744" y="12954"/>
                      <a:pt x="34077" y="20955"/>
                    </a:cubicBezTo>
                    <a:cubicBezTo>
                      <a:pt x="17313" y="41053"/>
                      <a:pt x="7121" y="66104"/>
                      <a:pt x="2739" y="91916"/>
                    </a:cubicBezTo>
                    <a:cubicBezTo>
                      <a:pt x="-1642" y="117729"/>
                      <a:pt x="-404" y="144304"/>
                      <a:pt x="3882" y="170117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6333269" y="4879215"/>
                <a:ext cx="67871" cy="283266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148113" extrusionOk="0">
                    <a:moveTo>
                      <a:pt x="35489" y="0"/>
                    </a:moveTo>
                    <a:cubicBezTo>
                      <a:pt x="16534" y="18288"/>
                      <a:pt x="5485" y="43815"/>
                      <a:pt x="1675" y="69818"/>
                    </a:cubicBezTo>
                    <a:cubicBezTo>
                      <a:pt x="-2135" y="95822"/>
                      <a:pt x="913" y="122587"/>
                      <a:pt x="7200" y="148114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6154399" y="4734276"/>
                <a:ext cx="136969" cy="217882"/>
              </a:xfrm>
              <a:custGeom>
                <a:avLst/>
                <a:gdLst/>
                <a:ahLst/>
                <a:cxnLst/>
                <a:rect l="l" t="t" r="r" b="b"/>
                <a:pathLst>
                  <a:path w="71618" h="113925" extrusionOk="0">
                    <a:moveTo>
                      <a:pt x="0" y="33248"/>
                    </a:moveTo>
                    <a:cubicBezTo>
                      <a:pt x="10096" y="21437"/>
                      <a:pt x="20574" y="9341"/>
                      <a:pt x="34671" y="2864"/>
                    </a:cubicBezTo>
                    <a:cubicBezTo>
                      <a:pt x="38005" y="1339"/>
                      <a:pt x="41624" y="101"/>
                      <a:pt x="45244" y="6"/>
                    </a:cubicBezTo>
                    <a:cubicBezTo>
                      <a:pt x="52578" y="-184"/>
                      <a:pt x="59531" y="4197"/>
                      <a:pt x="64103" y="10007"/>
                    </a:cubicBezTo>
                    <a:cubicBezTo>
                      <a:pt x="73152" y="21628"/>
                      <a:pt x="73438" y="38392"/>
                      <a:pt x="68104" y="52203"/>
                    </a:cubicBezTo>
                    <a:cubicBezTo>
                      <a:pt x="62770" y="66014"/>
                      <a:pt x="52673" y="77349"/>
                      <a:pt x="42196" y="87731"/>
                    </a:cubicBezTo>
                    <a:cubicBezTo>
                      <a:pt x="32861" y="96971"/>
                      <a:pt x="23051" y="105734"/>
                      <a:pt x="12763" y="113925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6250898" y="4655633"/>
                <a:ext cx="42261" cy="42261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2097" extrusionOk="0">
                    <a:moveTo>
                      <a:pt x="22098" y="11049"/>
                    </a:moveTo>
                    <a:cubicBezTo>
                      <a:pt x="22098" y="17145"/>
                      <a:pt x="17145" y="22098"/>
                      <a:pt x="11049" y="22098"/>
                    </a:cubicBezTo>
                    <a:cubicBezTo>
                      <a:pt x="4953" y="22098"/>
                      <a:pt x="0" y="17145"/>
                      <a:pt x="0" y="11049"/>
                    </a:cubicBezTo>
                    <a:cubicBezTo>
                      <a:pt x="0" y="4953"/>
                      <a:pt x="4953" y="0"/>
                      <a:pt x="11049" y="0"/>
                    </a:cubicBezTo>
                    <a:cubicBezTo>
                      <a:pt x="17145" y="0"/>
                      <a:pt x="22098" y="4953"/>
                      <a:pt x="22098" y="1104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6393096" y="4974438"/>
                <a:ext cx="24773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12954" extrusionOk="0">
                    <a:moveTo>
                      <a:pt x="12954" y="6477"/>
                    </a:moveTo>
                    <a:cubicBezTo>
                      <a:pt x="12954" y="10096"/>
                      <a:pt x="10001" y="12954"/>
                      <a:pt x="6477" y="12954"/>
                    </a:cubicBezTo>
                    <a:cubicBezTo>
                      <a:pt x="2953" y="12954"/>
                      <a:pt x="0" y="10001"/>
                      <a:pt x="0" y="6477"/>
                    </a:cubicBezTo>
                    <a:cubicBezTo>
                      <a:pt x="0" y="2953"/>
                      <a:pt x="2953" y="0"/>
                      <a:pt x="6477" y="0"/>
                    </a:cubicBezTo>
                    <a:cubicBezTo>
                      <a:pt x="10001" y="0"/>
                      <a:pt x="12954" y="2953"/>
                      <a:pt x="12954" y="64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688295" y="4213022"/>
                <a:ext cx="807903" cy="227433"/>
              </a:xfrm>
              <a:custGeom>
                <a:avLst/>
                <a:gdLst/>
                <a:ahLst/>
                <a:cxnLst/>
                <a:rect l="l" t="t" r="r" b="b"/>
                <a:pathLst>
                  <a:path w="422433" h="118919" extrusionOk="0">
                    <a:moveTo>
                      <a:pt x="0" y="0"/>
                    </a:moveTo>
                    <a:cubicBezTo>
                      <a:pt x="381" y="45244"/>
                      <a:pt x="32004" y="81820"/>
                      <a:pt x="70485" y="101822"/>
                    </a:cubicBezTo>
                    <a:cubicBezTo>
                      <a:pt x="114014" y="124396"/>
                      <a:pt x="164497" y="125063"/>
                      <a:pt x="207645" y="101155"/>
                    </a:cubicBezTo>
                    <a:cubicBezTo>
                      <a:pt x="220313" y="94107"/>
                      <a:pt x="232125" y="85630"/>
                      <a:pt x="242983" y="75914"/>
                    </a:cubicBezTo>
                    <a:cubicBezTo>
                      <a:pt x="264128" y="104489"/>
                      <a:pt x="298418" y="115824"/>
                      <a:pt x="333851" y="112300"/>
                    </a:cubicBezTo>
                    <a:cubicBezTo>
                      <a:pt x="369284" y="108680"/>
                      <a:pt x="401955" y="87821"/>
                      <a:pt x="422434" y="58674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6107131" y="3176315"/>
                <a:ext cx="563185" cy="843330"/>
              </a:xfrm>
              <a:custGeom>
                <a:avLst/>
                <a:gdLst/>
                <a:ahLst/>
                <a:cxnLst/>
                <a:rect l="l" t="t" r="r" b="b"/>
                <a:pathLst>
                  <a:path w="294476" h="440957" extrusionOk="0">
                    <a:moveTo>
                      <a:pt x="76449" y="0"/>
                    </a:moveTo>
                    <a:cubicBezTo>
                      <a:pt x="-989" y="75343"/>
                      <a:pt x="-22610" y="202025"/>
                      <a:pt x="25491" y="298704"/>
                    </a:cubicBezTo>
                    <a:cubicBezTo>
                      <a:pt x="73592" y="395383"/>
                      <a:pt x="187702" y="454628"/>
                      <a:pt x="294477" y="438245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3" name="Google Shape;1293;p40"/>
            <p:cNvSpPr/>
            <p:nvPr/>
          </p:nvSpPr>
          <p:spPr>
            <a:xfrm>
              <a:off x="7620322" y="4791415"/>
              <a:ext cx="963223" cy="388037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40"/>
          <p:cNvSpPr txBox="1">
            <a:spLocks noGrp="1"/>
          </p:cNvSpPr>
          <p:nvPr>
            <p:ph type="title"/>
          </p:nvPr>
        </p:nvSpPr>
        <p:spPr>
          <a:xfrm>
            <a:off x="725909" y="992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Vzgoja</a:t>
            </a:r>
            <a:r>
              <a:rPr lang="en" dirty="0"/>
              <a:t> in </a:t>
            </a:r>
            <a:r>
              <a:rPr lang="en" dirty="0" err="1"/>
              <a:t>izobraževanje</a:t>
            </a:r>
            <a:r>
              <a:rPr lang="en" dirty="0"/>
              <a:t> </a:t>
            </a:r>
            <a:r>
              <a:rPr lang="en" dirty="0" err="1"/>
              <a:t>sta</a:t>
            </a:r>
            <a:r>
              <a:rPr lang="en" dirty="0"/>
              <a:t> </a:t>
            </a:r>
            <a:r>
              <a:rPr lang="en" dirty="0" err="1"/>
              <a:t>prvi</a:t>
            </a:r>
            <a:r>
              <a:rPr lang="en" dirty="0"/>
              <a:t> </a:t>
            </a:r>
            <a:r>
              <a:rPr lang="en" dirty="0" err="1"/>
              <a:t>pogoj</a:t>
            </a:r>
            <a:r>
              <a:rPr lang="en" dirty="0"/>
              <a:t> za </a:t>
            </a:r>
            <a:r>
              <a:rPr lang="en" dirty="0" err="1"/>
              <a:t>spodbujanje</a:t>
            </a:r>
            <a:r>
              <a:rPr lang="en" dirty="0"/>
              <a:t> </a:t>
            </a:r>
            <a:r>
              <a:rPr lang="en" dirty="0" err="1"/>
              <a:t>sprememb</a:t>
            </a:r>
            <a:r>
              <a:rPr lang="en" dirty="0"/>
              <a:t> </a:t>
            </a:r>
            <a:r>
              <a:rPr lang="en" dirty="0" err="1"/>
              <a:t>vedenja</a:t>
            </a:r>
            <a:r>
              <a:rPr lang="en" dirty="0"/>
              <a:t>!</a:t>
            </a:r>
            <a:endParaRPr dirty="0"/>
          </a:p>
        </p:txBody>
      </p:sp>
      <p:sp>
        <p:nvSpPr>
          <p:cNvPr id="1295" name="Google Shape;1295;p40"/>
          <p:cNvSpPr txBox="1">
            <a:spLocks noGrp="1"/>
          </p:cNvSpPr>
          <p:nvPr>
            <p:ph type="subTitle" idx="4294967295"/>
          </p:nvPr>
        </p:nvSpPr>
        <p:spPr>
          <a:xfrm>
            <a:off x="1438325" y="1373650"/>
            <a:ext cx="28836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1977</a:t>
            </a:r>
            <a:r>
              <a:rPr lang="en" sz="2000" dirty="0"/>
              <a:t> </a:t>
            </a:r>
            <a:r>
              <a:rPr lang="en" sz="2000" dirty="0" err="1"/>
              <a:t>Tbilisijska</a:t>
            </a:r>
            <a:r>
              <a:rPr lang="en" sz="2000" dirty="0"/>
              <a:t> </a:t>
            </a:r>
            <a:r>
              <a:rPr lang="en" sz="2000" dirty="0" err="1"/>
              <a:t>deklaracija</a:t>
            </a:r>
            <a:endParaRPr sz="2000" dirty="0"/>
          </a:p>
        </p:txBody>
      </p:sp>
      <p:sp>
        <p:nvSpPr>
          <p:cNvPr id="1296" name="Google Shape;1296;p40"/>
          <p:cNvSpPr txBox="1">
            <a:spLocks noGrp="1"/>
          </p:cNvSpPr>
          <p:nvPr>
            <p:ph type="subTitle" idx="4294967295"/>
          </p:nvPr>
        </p:nvSpPr>
        <p:spPr>
          <a:xfrm>
            <a:off x="1406374" y="2260258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1992</a:t>
            </a:r>
            <a:r>
              <a:rPr lang="en" sz="2000" dirty="0"/>
              <a:t> Agenda 21</a:t>
            </a:r>
            <a:endParaRPr sz="2000" dirty="0"/>
          </a:p>
        </p:txBody>
      </p:sp>
      <p:sp>
        <p:nvSpPr>
          <p:cNvPr id="1298" name="Google Shape;1298;p40"/>
          <p:cNvSpPr/>
          <p:nvPr/>
        </p:nvSpPr>
        <p:spPr>
          <a:xfrm>
            <a:off x="713225" y="1526200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94930" y="2387758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705325" y="314080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4474325" y="1464179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1331" name="Google Shape;1331;p40"/>
          <p:cNvGrpSpPr/>
          <p:nvPr/>
        </p:nvGrpSpPr>
        <p:grpSpPr>
          <a:xfrm>
            <a:off x="867951" y="3282089"/>
            <a:ext cx="331622" cy="290128"/>
            <a:chOff x="17783715" y="1989551"/>
            <a:chExt cx="734327" cy="642445"/>
          </a:xfrm>
        </p:grpSpPr>
        <p:sp>
          <p:nvSpPr>
            <p:cNvPr id="1332" name="Google Shape;1332;p40"/>
            <p:cNvSpPr/>
            <p:nvPr/>
          </p:nvSpPr>
          <p:spPr>
            <a:xfrm>
              <a:off x="18152373" y="2335407"/>
              <a:ext cx="135219" cy="296589"/>
            </a:xfrm>
            <a:custGeom>
              <a:avLst/>
              <a:gdLst/>
              <a:ahLst/>
              <a:cxnLst/>
              <a:rect l="l" t="t" r="r" b="b"/>
              <a:pathLst>
                <a:path w="135219" h="296589" extrusionOk="0">
                  <a:moveTo>
                    <a:pt x="21661" y="296589"/>
                  </a:moveTo>
                  <a:cubicBezTo>
                    <a:pt x="6224" y="296589"/>
                    <a:pt x="-3332" y="281153"/>
                    <a:pt x="1079" y="267922"/>
                  </a:cubicBezTo>
                  <a:lnTo>
                    <a:pt x="92962" y="14325"/>
                  </a:lnTo>
                  <a:cubicBezTo>
                    <a:pt x="97372" y="3299"/>
                    <a:pt x="109133" y="-2581"/>
                    <a:pt x="120894" y="1094"/>
                  </a:cubicBezTo>
                  <a:cubicBezTo>
                    <a:pt x="131920" y="5504"/>
                    <a:pt x="137801" y="17265"/>
                    <a:pt x="134125" y="29026"/>
                  </a:cubicBezTo>
                  <a:lnTo>
                    <a:pt x="42242" y="282623"/>
                  </a:lnTo>
                  <a:cubicBezTo>
                    <a:pt x="39302" y="291444"/>
                    <a:pt x="30481" y="296589"/>
                    <a:pt x="21661" y="2965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18289435" y="2335028"/>
              <a:ext cx="136541" cy="296968"/>
            </a:xfrm>
            <a:custGeom>
              <a:avLst/>
              <a:gdLst/>
              <a:ahLst/>
              <a:cxnLst/>
              <a:rect l="l" t="t" r="r" b="b"/>
              <a:pathLst>
                <a:path w="136541" h="296968" extrusionOk="0">
                  <a:moveTo>
                    <a:pt x="114672" y="296968"/>
                  </a:moveTo>
                  <a:cubicBezTo>
                    <a:pt x="105852" y="296968"/>
                    <a:pt x="97766" y="291823"/>
                    <a:pt x="94826" y="283002"/>
                  </a:cubicBezTo>
                  <a:lnTo>
                    <a:pt x="1473" y="29405"/>
                  </a:lnTo>
                  <a:cubicBezTo>
                    <a:pt x="-2937" y="18379"/>
                    <a:pt x="2943" y="5883"/>
                    <a:pt x="13969" y="1473"/>
                  </a:cubicBezTo>
                  <a:cubicBezTo>
                    <a:pt x="24995" y="-2938"/>
                    <a:pt x="37491" y="2943"/>
                    <a:pt x="41901" y="13969"/>
                  </a:cubicBezTo>
                  <a:lnTo>
                    <a:pt x="135254" y="267566"/>
                  </a:lnTo>
                  <a:cubicBezTo>
                    <a:pt x="140400" y="281532"/>
                    <a:pt x="129374" y="296233"/>
                    <a:pt x="115408" y="296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18060098" y="1989551"/>
              <a:ext cx="457944" cy="388848"/>
            </a:xfrm>
            <a:custGeom>
              <a:avLst/>
              <a:gdLst/>
              <a:ahLst/>
              <a:cxnLst/>
              <a:rect l="l" t="t" r="r" b="b"/>
              <a:pathLst>
                <a:path w="457944" h="388848" extrusionOk="0">
                  <a:moveTo>
                    <a:pt x="390319" y="0"/>
                  </a:moveTo>
                  <a:lnTo>
                    <a:pt x="67626" y="0"/>
                  </a:lnTo>
                  <a:cubicBezTo>
                    <a:pt x="30138" y="0"/>
                    <a:pt x="0" y="30138"/>
                    <a:pt x="0" y="67626"/>
                  </a:cubicBezTo>
                  <a:lnTo>
                    <a:pt x="0" y="321222"/>
                  </a:lnTo>
                  <a:cubicBezTo>
                    <a:pt x="0" y="358711"/>
                    <a:pt x="30138" y="388848"/>
                    <a:pt x="67626" y="388848"/>
                  </a:cubicBezTo>
                  <a:lnTo>
                    <a:pt x="390319" y="388848"/>
                  </a:lnTo>
                  <a:cubicBezTo>
                    <a:pt x="427807" y="388848"/>
                    <a:pt x="457944" y="358711"/>
                    <a:pt x="457944" y="321222"/>
                  </a:cubicBezTo>
                  <a:lnTo>
                    <a:pt x="457944" y="67626"/>
                  </a:lnTo>
                  <a:cubicBezTo>
                    <a:pt x="457944" y="30138"/>
                    <a:pt x="427807" y="0"/>
                    <a:pt x="390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18286498" y="1989551"/>
              <a:ext cx="231544" cy="388848"/>
            </a:xfrm>
            <a:custGeom>
              <a:avLst/>
              <a:gdLst/>
              <a:ahLst/>
              <a:cxnLst/>
              <a:rect l="l" t="t" r="r" b="b"/>
              <a:pathLst>
                <a:path w="231544" h="388848" extrusionOk="0">
                  <a:moveTo>
                    <a:pt x="163919" y="0"/>
                  </a:moveTo>
                  <a:lnTo>
                    <a:pt x="0" y="0"/>
                  </a:lnTo>
                  <a:lnTo>
                    <a:pt x="0" y="388848"/>
                  </a:lnTo>
                  <a:lnTo>
                    <a:pt x="163919" y="388848"/>
                  </a:lnTo>
                  <a:cubicBezTo>
                    <a:pt x="201407" y="388848"/>
                    <a:pt x="231545" y="358711"/>
                    <a:pt x="231545" y="321222"/>
                  </a:cubicBezTo>
                  <a:lnTo>
                    <a:pt x="231545" y="67626"/>
                  </a:lnTo>
                  <a:cubicBezTo>
                    <a:pt x="231545" y="30138"/>
                    <a:pt x="201407" y="0"/>
                    <a:pt x="163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17827084" y="2032920"/>
              <a:ext cx="186706" cy="186705"/>
            </a:xfrm>
            <a:custGeom>
              <a:avLst/>
              <a:gdLst/>
              <a:ahLst/>
              <a:cxnLst/>
              <a:rect l="l" t="t" r="r" b="b"/>
              <a:pathLst>
                <a:path w="186706" h="186705" extrusionOk="0">
                  <a:moveTo>
                    <a:pt x="186706" y="93353"/>
                  </a:moveTo>
                  <a:cubicBezTo>
                    <a:pt x="186706" y="144807"/>
                    <a:pt x="144807" y="186706"/>
                    <a:pt x="93353" y="186706"/>
                  </a:cubicBezTo>
                  <a:cubicBezTo>
                    <a:pt x="41899" y="186706"/>
                    <a:pt x="0" y="144807"/>
                    <a:pt x="0" y="93353"/>
                  </a:cubicBezTo>
                  <a:cubicBezTo>
                    <a:pt x="0" y="41899"/>
                    <a:pt x="41899" y="0"/>
                    <a:pt x="93353" y="0"/>
                  </a:cubicBezTo>
                  <a:cubicBezTo>
                    <a:pt x="144807" y="0"/>
                    <a:pt x="186706" y="41899"/>
                    <a:pt x="186706" y="93353"/>
                  </a:cubicBezTo>
                  <a:close/>
                </a:path>
              </a:pathLst>
            </a:custGeom>
            <a:solidFill>
              <a:srgbClr val="E2A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18118218" y="2196888"/>
              <a:ext cx="99870" cy="157940"/>
            </a:xfrm>
            <a:custGeom>
              <a:avLst/>
              <a:gdLst/>
              <a:ahLst/>
              <a:cxnLst/>
              <a:rect l="l" t="t" r="r" b="b"/>
              <a:pathLst>
                <a:path w="99870" h="157940" extrusionOk="0">
                  <a:moveTo>
                    <a:pt x="11712" y="155784"/>
                  </a:moveTo>
                  <a:cubicBezTo>
                    <a:pt x="1421" y="150639"/>
                    <a:pt x="-2990" y="137407"/>
                    <a:pt x="2156" y="127117"/>
                  </a:cubicBezTo>
                  <a:lnTo>
                    <a:pt x="59491" y="11712"/>
                  </a:lnTo>
                  <a:cubicBezTo>
                    <a:pt x="64636" y="1421"/>
                    <a:pt x="77867" y="-2990"/>
                    <a:pt x="88158" y="2156"/>
                  </a:cubicBezTo>
                  <a:cubicBezTo>
                    <a:pt x="98449" y="7301"/>
                    <a:pt x="102860" y="20532"/>
                    <a:pt x="97714" y="30823"/>
                  </a:cubicBezTo>
                  <a:lnTo>
                    <a:pt x="40379" y="146228"/>
                  </a:lnTo>
                  <a:cubicBezTo>
                    <a:pt x="35234" y="156519"/>
                    <a:pt x="22003" y="160930"/>
                    <a:pt x="11712" y="155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17919702" y="2032185"/>
              <a:ext cx="94087" cy="187440"/>
            </a:xfrm>
            <a:custGeom>
              <a:avLst/>
              <a:gdLst/>
              <a:ahLst/>
              <a:cxnLst/>
              <a:rect l="l" t="t" r="r" b="b"/>
              <a:pathLst>
                <a:path w="94087" h="187440" extrusionOk="0">
                  <a:moveTo>
                    <a:pt x="94088" y="94088"/>
                  </a:moveTo>
                  <a:cubicBezTo>
                    <a:pt x="94088" y="145542"/>
                    <a:pt x="52189" y="187441"/>
                    <a:pt x="0" y="187441"/>
                  </a:cubicBezTo>
                  <a:lnTo>
                    <a:pt x="0" y="0"/>
                  </a:lnTo>
                  <a:cubicBezTo>
                    <a:pt x="51454" y="0"/>
                    <a:pt x="94088" y="41899"/>
                    <a:pt x="94088" y="94088"/>
                  </a:cubicBezTo>
                  <a:close/>
                </a:path>
              </a:pathLst>
            </a:custGeom>
            <a:solidFill>
              <a:srgbClr val="D383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18151981" y="2070408"/>
              <a:ext cx="273443" cy="42633"/>
            </a:xfrm>
            <a:custGeom>
              <a:avLst/>
              <a:gdLst/>
              <a:ahLst/>
              <a:cxnLst/>
              <a:rect l="l" t="t" r="r" b="b"/>
              <a:pathLst>
                <a:path w="273443" h="42633" extrusionOk="0">
                  <a:moveTo>
                    <a:pt x="252127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252127" y="0"/>
                  </a:lnTo>
                  <a:cubicBezTo>
                    <a:pt x="263888" y="0"/>
                    <a:pt x="273443" y="9556"/>
                    <a:pt x="273443" y="21317"/>
                  </a:cubicBezTo>
                  <a:cubicBezTo>
                    <a:pt x="273443" y="33078"/>
                    <a:pt x="263888" y="42634"/>
                    <a:pt x="252127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18286498" y="2163026"/>
              <a:ext cx="138926" cy="42633"/>
            </a:xfrm>
            <a:custGeom>
              <a:avLst/>
              <a:gdLst/>
              <a:ahLst/>
              <a:cxnLst/>
              <a:rect l="l" t="t" r="r" b="b"/>
              <a:pathLst>
                <a:path w="138926" h="42633" extrusionOk="0">
                  <a:moveTo>
                    <a:pt x="11761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117610" y="0"/>
                  </a:lnTo>
                  <a:cubicBezTo>
                    <a:pt x="129371" y="0"/>
                    <a:pt x="138927" y="9556"/>
                    <a:pt x="138927" y="21317"/>
                  </a:cubicBezTo>
                  <a:cubicBezTo>
                    <a:pt x="138927" y="33078"/>
                    <a:pt x="129371" y="42634"/>
                    <a:pt x="117610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18286498" y="2254909"/>
              <a:ext cx="138926" cy="42633"/>
            </a:xfrm>
            <a:custGeom>
              <a:avLst/>
              <a:gdLst/>
              <a:ahLst/>
              <a:cxnLst/>
              <a:rect l="l" t="t" r="r" b="b"/>
              <a:pathLst>
                <a:path w="138926" h="42633" extrusionOk="0">
                  <a:moveTo>
                    <a:pt x="11761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117610" y="0"/>
                  </a:lnTo>
                  <a:cubicBezTo>
                    <a:pt x="129371" y="0"/>
                    <a:pt x="138927" y="9556"/>
                    <a:pt x="138927" y="21317"/>
                  </a:cubicBezTo>
                  <a:cubicBezTo>
                    <a:pt x="138927" y="33078"/>
                    <a:pt x="129371" y="42634"/>
                    <a:pt x="117610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18285763" y="2070408"/>
              <a:ext cx="139662" cy="43368"/>
            </a:xfrm>
            <a:custGeom>
              <a:avLst/>
              <a:gdLst/>
              <a:ahLst/>
              <a:cxnLst/>
              <a:rect l="l" t="t" r="r" b="b"/>
              <a:pathLst>
                <a:path w="139662" h="43368" extrusionOk="0">
                  <a:moveTo>
                    <a:pt x="118345" y="0"/>
                  </a:moveTo>
                  <a:lnTo>
                    <a:pt x="0" y="0"/>
                  </a:lnTo>
                  <a:lnTo>
                    <a:pt x="0" y="43369"/>
                  </a:lnTo>
                  <a:lnTo>
                    <a:pt x="118345" y="43369"/>
                  </a:lnTo>
                  <a:cubicBezTo>
                    <a:pt x="130106" y="43369"/>
                    <a:pt x="139662" y="33813"/>
                    <a:pt x="139662" y="22052"/>
                  </a:cubicBezTo>
                  <a:cubicBezTo>
                    <a:pt x="139662" y="10291"/>
                    <a:pt x="130106" y="735"/>
                    <a:pt x="118345" y="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17783715" y="2220361"/>
              <a:ext cx="382204" cy="411635"/>
            </a:xfrm>
            <a:custGeom>
              <a:avLst/>
              <a:gdLst/>
              <a:ahLst/>
              <a:cxnLst/>
              <a:rect l="l" t="t" r="r" b="b"/>
              <a:pathLst>
                <a:path w="382204" h="411635" extrusionOk="0">
                  <a:moveTo>
                    <a:pt x="205818" y="411635"/>
                  </a:moveTo>
                  <a:lnTo>
                    <a:pt x="67626" y="411635"/>
                  </a:lnTo>
                  <a:cubicBezTo>
                    <a:pt x="55865" y="411635"/>
                    <a:pt x="46309" y="402079"/>
                    <a:pt x="46309" y="390318"/>
                  </a:cubicBezTo>
                  <a:lnTo>
                    <a:pt x="46309" y="269768"/>
                  </a:lnTo>
                  <a:cubicBezTo>
                    <a:pt x="19847" y="260947"/>
                    <a:pt x="0" y="235220"/>
                    <a:pt x="0" y="205818"/>
                  </a:cubicBezTo>
                  <a:lnTo>
                    <a:pt x="0" y="136722"/>
                  </a:lnTo>
                  <a:cubicBezTo>
                    <a:pt x="0" y="99969"/>
                    <a:pt x="13966" y="66156"/>
                    <a:pt x="40429" y="39693"/>
                  </a:cubicBezTo>
                  <a:cubicBezTo>
                    <a:pt x="65421" y="13966"/>
                    <a:pt x="100704" y="0"/>
                    <a:pt x="137457" y="0"/>
                  </a:cubicBezTo>
                  <a:lnTo>
                    <a:pt x="156569" y="0"/>
                  </a:lnTo>
                  <a:cubicBezTo>
                    <a:pt x="194057" y="0"/>
                    <a:pt x="216109" y="13966"/>
                    <a:pt x="247716" y="29402"/>
                  </a:cubicBezTo>
                  <a:cubicBezTo>
                    <a:pt x="281529" y="46309"/>
                    <a:pt x="324163" y="67626"/>
                    <a:pt x="351361" y="80857"/>
                  </a:cubicBezTo>
                  <a:cubicBezTo>
                    <a:pt x="376352" y="93353"/>
                    <a:pt x="388114" y="122756"/>
                    <a:pt x="379293" y="149218"/>
                  </a:cubicBezTo>
                  <a:lnTo>
                    <a:pt x="379293" y="149218"/>
                  </a:lnTo>
                  <a:cubicBezTo>
                    <a:pt x="374147" y="165389"/>
                    <a:pt x="361651" y="178620"/>
                    <a:pt x="346215" y="185236"/>
                  </a:cubicBezTo>
                  <a:cubicBezTo>
                    <a:pt x="330044" y="191851"/>
                    <a:pt x="312402" y="191116"/>
                    <a:pt x="297701" y="183031"/>
                  </a:cubicBezTo>
                  <a:cubicBezTo>
                    <a:pt x="276384" y="172005"/>
                    <a:pt x="249187" y="158774"/>
                    <a:pt x="228605" y="148483"/>
                  </a:cubicBezTo>
                  <a:lnTo>
                    <a:pt x="228605" y="390318"/>
                  </a:lnTo>
                  <a:cubicBezTo>
                    <a:pt x="228605" y="402079"/>
                    <a:pt x="219049" y="411635"/>
                    <a:pt x="207288" y="411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17920436" y="2220361"/>
              <a:ext cx="244013" cy="411635"/>
            </a:xfrm>
            <a:custGeom>
              <a:avLst/>
              <a:gdLst/>
              <a:ahLst/>
              <a:cxnLst/>
              <a:rect l="l" t="t" r="r" b="b"/>
              <a:pathLst>
                <a:path w="244013" h="411635" extrusionOk="0">
                  <a:moveTo>
                    <a:pt x="213904" y="80857"/>
                  </a:moveTo>
                  <a:cubicBezTo>
                    <a:pt x="186706" y="67626"/>
                    <a:pt x="144073" y="46309"/>
                    <a:pt x="110259" y="29402"/>
                  </a:cubicBezTo>
                  <a:cubicBezTo>
                    <a:pt x="79387" y="13966"/>
                    <a:pt x="57335" y="0"/>
                    <a:pt x="19112" y="0"/>
                  </a:cubicBezTo>
                  <a:lnTo>
                    <a:pt x="0" y="0"/>
                  </a:lnTo>
                  <a:lnTo>
                    <a:pt x="0" y="411635"/>
                  </a:lnTo>
                  <a:lnTo>
                    <a:pt x="69096" y="411635"/>
                  </a:lnTo>
                  <a:cubicBezTo>
                    <a:pt x="80857" y="411635"/>
                    <a:pt x="90413" y="402079"/>
                    <a:pt x="90413" y="390318"/>
                  </a:cubicBezTo>
                  <a:lnTo>
                    <a:pt x="90413" y="148483"/>
                  </a:lnTo>
                  <a:cubicBezTo>
                    <a:pt x="110995" y="158774"/>
                    <a:pt x="137457" y="172005"/>
                    <a:pt x="159509" y="183031"/>
                  </a:cubicBezTo>
                  <a:cubicBezTo>
                    <a:pt x="174945" y="190381"/>
                    <a:pt x="192587" y="191116"/>
                    <a:pt x="208023" y="185236"/>
                  </a:cubicBezTo>
                  <a:cubicBezTo>
                    <a:pt x="223459" y="178620"/>
                    <a:pt x="235956" y="166124"/>
                    <a:pt x="241101" y="149953"/>
                  </a:cubicBezTo>
                  <a:lnTo>
                    <a:pt x="241101" y="149953"/>
                  </a:lnTo>
                  <a:cubicBezTo>
                    <a:pt x="249921" y="123491"/>
                    <a:pt x="238161" y="94088"/>
                    <a:pt x="213168" y="815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5" name="Google Shape;1345;p40"/>
          <p:cNvGrpSpPr/>
          <p:nvPr/>
        </p:nvGrpSpPr>
        <p:grpSpPr>
          <a:xfrm>
            <a:off x="4563120" y="1555761"/>
            <a:ext cx="340313" cy="340655"/>
            <a:chOff x="15705692" y="2809881"/>
            <a:chExt cx="733592" cy="734328"/>
          </a:xfrm>
        </p:grpSpPr>
        <p:sp>
          <p:nvSpPr>
            <p:cNvPr id="1346" name="Google Shape;1346;p40"/>
            <p:cNvSpPr/>
            <p:nvPr/>
          </p:nvSpPr>
          <p:spPr>
            <a:xfrm>
              <a:off x="15705692" y="3134502"/>
              <a:ext cx="733592" cy="409707"/>
            </a:xfrm>
            <a:custGeom>
              <a:avLst/>
              <a:gdLst/>
              <a:ahLst/>
              <a:cxnLst/>
              <a:rect l="l" t="t" r="r" b="b"/>
              <a:pathLst>
                <a:path w="733592" h="409707" extrusionOk="0">
                  <a:moveTo>
                    <a:pt x="723302" y="11303"/>
                  </a:moveTo>
                  <a:cubicBezTo>
                    <a:pt x="708601" y="-4133"/>
                    <a:pt x="683609" y="-3398"/>
                    <a:pt x="668907" y="11303"/>
                  </a:cubicBezTo>
                  <a:lnTo>
                    <a:pt x="488082" y="192129"/>
                  </a:lnTo>
                  <a:cubicBezTo>
                    <a:pt x="467500" y="212711"/>
                    <a:pt x="438833" y="225207"/>
                    <a:pt x="407960" y="225207"/>
                  </a:cubicBezTo>
                  <a:lnTo>
                    <a:pt x="304316" y="225207"/>
                  </a:lnTo>
                  <a:cubicBezTo>
                    <a:pt x="288880" y="225207"/>
                    <a:pt x="276384" y="212711"/>
                    <a:pt x="276384" y="198009"/>
                  </a:cubicBezTo>
                  <a:cubicBezTo>
                    <a:pt x="276384" y="182573"/>
                    <a:pt x="288880" y="170077"/>
                    <a:pt x="304316" y="170077"/>
                  </a:cubicBezTo>
                  <a:lnTo>
                    <a:pt x="407960" y="170077"/>
                  </a:lnTo>
                  <a:cubicBezTo>
                    <a:pt x="440303" y="170077"/>
                    <a:pt x="466030" y="143615"/>
                    <a:pt x="466030" y="111272"/>
                  </a:cubicBezTo>
                  <a:cubicBezTo>
                    <a:pt x="466030" y="102451"/>
                    <a:pt x="458679" y="95836"/>
                    <a:pt x="450593" y="95836"/>
                  </a:cubicBezTo>
                  <a:lnTo>
                    <a:pt x="227135" y="95836"/>
                  </a:lnTo>
                  <a:cubicBezTo>
                    <a:pt x="183031" y="95836"/>
                    <a:pt x="141132" y="112742"/>
                    <a:pt x="110259" y="143615"/>
                  </a:cubicBezTo>
                  <a:lnTo>
                    <a:pt x="6616" y="247258"/>
                  </a:lnTo>
                  <a:cubicBezTo>
                    <a:pt x="2940" y="250934"/>
                    <a:pt x="0" y="256814"/>
                    <a:pt x="0" y="262695"/>
                  </a:cubicBezTo>
                  <a:lnTo>
                    <a:pt x="0" y="388391"/>
                  </a:lnTo>
                  <a:cubicBezTo>
                    <a:pt x="0" y="400152"/>
                    <a:pt x="9556" y="409707"/>
                    <a:pt x="21317" y="409707"/>
                  </a:cubicBezTo>
                  <a:lnTo>
                    <a:pt x="55865" y="409707"/>
                  </a:lnTo>
                  <a:cubicBezTo>
                    <a:pt x="62480" y="409707"/>
                    <a:pt x="68361" y="406767"/>
                    <a:pt x="72036" y="402357"/>
                  </a:cubicBezTo>
                  <a:lnTo>
                    <a:pt x="152158" y="309739"/>
                  </a:lnTo>
                  <a:lnTo>
                    <a:pt x="427071" y="309739"/>
                  </a:lnTo>
                  <a:cubicBezTo>
                    <a:pt x="459414" y="309739"/>
                    <a:pt x="491022" y="296508"/>
                    <a:pt x="513809" y="272986"/>
                  </a:cubicBezTo>
                  <a:lnTo>
                    <a:pt x="722567" y="64228"/>
                  </a:lnTo>
                  <a:cubicBezTo>
                    <a:pt x="737268" y="49527"/>
                    <a:pt x="737268" y="26005"/>
                    <a:pt x="722567" y="11303"/>
                  </a:cubicBezTo>
                  <a:lnTo>
                    <a:pt x="722567" y="11303"/>
                  </a:lnTo>
                  <a:close/>
                </a:path>
              </a:pathLst>
            </a:custGeom>
            <a:solidFill>
              <a:srgbClr val="FACE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15929887" y="2809881"/>
              <a:ext cx="185235" cy="378557"/>
            </a:xfrm>
            <a:custGeom>
              <a:avLst/>
              <a:gdLst/>
              <a:ahLst/>
              <a:cxnLst/>
              <a:rect l="l" t="t" r="r" b="b"/>
              <a:pathLst>
                <a:path w="185235" h="378557" extrusionOk="0">
                  <a:moveTo>
                    <a:pt x="125696" y="8086"/>
                  </a:moveTo>
                  <a:cubicBezTo>
                    <a:pt x="125696" y="8086"/>
                    <a:pt x="94823" y="46309"/>
                    <a:pt x="63950" y="92618"/>
                  </a:cubicBezTo>
                  <a:cubicBezTo>
                    <a:pt x="21317" y="157303"/>
                    <a:pt x="0" y="204347"/>
                    <a:pt x="0" y="236690"/>
                  </a:cubicBezTo>
                  <a:cubicBezTo>
                    <a:pt x="0" y="315342"/>
                    <a:pt x="63950" y="378557"/>
                    <a:pt x="141867" y="378557"/>
                  </a:cubicBezTo>
                  <a:lnTo>
                    <a:pt x="185236" y="244776"/>
                  </a:lnTo>
                  <a:lnTo>
                    <a:pt x="141867" y="0"/>
                  </a:lnTo>
                  <a:cubicBezTo>
                    <a:pt x="135251" y="0"/>
                    <a:pt x="129371" y="2940"/>
                    <a:pt x="124960" y="8086"/>
                  </a:cubicBezTo>
                  <a:lnTo>
                    <a:pt x="124960" y="80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16071754" y="2809881"/>
              <a:ext cx="141867" cy="378557"/>
            </a:xfrm>
            <a:custGeom>
              <a:avLst/>
              <a:gdLst/>
              <a:ahLst/>
              <a:cxnLst/>
              <a:rect l="l" t="t" r="r" b="b"/>
              <a:pathLst>
                <a:path w="141867" h="378557" extrusionOk="0">
                  <a:moveTo>
                    <a:pt x="78652" y="92618"/>
                  </a:moveTo>
                  <a:cubicBezTo>
                    <a:pt x="48514" y="47044"/>
                    <a:pt x="18377" y="9556"/>
                    <a:pt x="16906" y="8086"/>
                  </a:cubicBezTo>
                  <a:cubicBezTo>
                    <a:pt x="12496" y="2940"/>
                    <a:pt x="6615" y="0"/>
                    <a:pt x="0" y="0"/>
                  </a:cubicBezTo>
                  <a:lnTo>
                    <a:pt x="0" y="378557"/>
                  </a:lnTo>
                  <a:cubicBezTo>
                    <a:pt x="78652" y="378557"/>
                    <a:pt x="141867" y="314607"/>
                    <a:pt x="141867" y="236690"/>
                  </a:cubicBezTo>
                  <a:cubicBezTo>
                    <a:pt x="141867" y="204347"/>
                    <a:pt x="121285" y="157303"/>
                    <a:pt x="77916" y="92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40"/>
          <p:cNvGrpSpPr/>
          <p:nvPr/>
        </p:nvGrpSpPr>
        <p:grpSpPr>
          <a:xfrm>
            <a:off x="837500" y="2529041"/>
            <a:ext cx="290349" cy="290133"/>
            <a:chOff x="-497658" y="2790412"/>
            <a:chExt cx="735062" cy="734327"/>
          </a:xfrm>
        </p:grpSpPr>
        <p:sp>
          <p:nvSpPr>
            <p:cNvPr id="1350" name="Google Shape;1350;p40"/>
            <p:cNvSpPr/>
            <p:nvPr/>
          </p:nvSpPr>
          <p:spPr>
            <a:xfrm>
              <a:off x="-301396" y="2790500"/>
              <a:ext cx="341069" cy="388025"/>
            </a:xfrm>
            <a:custGeom>
              <a:avLst/>
              <a:gdLst/>
              <a:ahLst/>
              <a:cxnLst/>
              <a:rect l="l" t="t" r="r" b="b"/>
              <a:pathLst>
                <a:path w="341069" h="388025" extrusionOk="0">
                  <a:moveTo>
                    <a:pt x="306521" y="123402"/>
                  </a:moveTo>
                  <a:cubicBezTo>
                    <a:pt x="312402" y="82974"/>
                    <a:pt x="280059" y="43281"/>
                    <a:pt x="234485" y="46221"/>
                  </a:cubicBezTo>
                  <a:cubicBezTo>
                    <a:pt x="217579" y="-4498"/>
                    <a:pt x="151423" y="-16259"/>
                    <a:pt x="118345" y="24904"/>
                  </a:cubicBezTo>
                  <a:cubicBezTo>
                    <a:pt x="73506" y="13878"/>
                    <a:pt x="27932" y="50631"/>
                    <a:pt x="35283" y="99880"/>
                  </a:cubicBezTo>
                  <a:cubicBezTo>
                    <a:pt x="1470" y="118257"/>
                    <a:pt x="-9556" y="160891"/>
                    <a:pt x="9556" y="193233"/>
                  </a:cubicBezTo>
                  <a:cubicBezTo>
                    <a:pt x="3675" y="203524"/>
                    <a:pt x="0" y="215285"/>
                    <a:pt x="0" y="227782"/>
                  </a:cubicBezTo>
                  <a:lnTo>
                    <a:pt x="0" y="366708"/>
                  </a:lnTo>
                  <a:cubicBezTo>
                    <a:pt x="0" y="378469"/>
                    <a:pt x="9556" y="388025"/>
                    <a:pt x="21317" y="388025"/>
                  </a:cubicBezTo>
                  <a:lnTo>
                    <a:pt x="319752" y="388025"/>
                  </a:lnTo>
                  <a:cubicBezTo>
                    <a:pt x="331513" y="388025"/>
                    <a:pt x="341069" y="378469"/>
                    <a:pt x="341069" y="366708"/>
                  </a:cubicBezTo>
                  <a:lnTo>
                    <a:pt x="341069" y="250568"/>
                  </a:lnTo>
                  <a:cubicBezTo>
                    <a:pt x="341069" y="238072"/>
                    <a:pt x="337394" y="226311"/>
                    <a:pt x="331513" y="216020"/>
                  </a:cubicBezTo>
                  <a:cubicBezTo>
                    <a:pt x="350625" y="182943"/>
                    <a:pt x="339599" y="141044"/>
                    <a:pt x="305786" y="1226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-130127" y="2790412"/>
              <a:ext cx="171052" cy="388848"/>
            </a:xfrm>
            <a:custGeom>
              <a:avLst/>
              <a:gdLst/>
              <a:ahLst/>
              <a:cxnLst/>
              <a:rect l="l" t="t" r="r" b="b"/>
              <a:pathLst>
                <a:path w="171052" h="388848" extrusionOk="0">
                  <a:moveTo>
                    <a:pt x="160979" y="216844"/>
                  </a:moveTo>
                  <a:cubicBezTo>
                    <a:pt x="166860" y="227134"/>
                    <a:pt x="170535" y="238895"/>
                    <a:pt x="170535" y="251392"/>
                  </a:cubicBezTo>
                  <a:lnTo>
                    <a:pt x="170535" y="367531"/>
                  </a:lnTo>
                  <a:cubicBezTo>
                    <a:pt x="170535" y="379292"/>
                    <a:pt x="160979" y="388848"/>
                    <a:pt x="149218" y="388848"/>
                  </a:cubicBezTo>
                  <a:lnTo>
                    <a:pt x="0" y="388848"/>
                  </a:lnTo>
                  <a:lnTo>
                    <a:pt x="0" y="0"/>
                  </a:lnTo>
                  <a:cubicBezTo>
                    <a:pt x="28668" y="0"/>
                    <a:pt x="54395" y="18377"/>
                    <a:pt x="63951" y="46309"/>
                  </a:cubicBezTo>
                  <a:cubicBezTo>
                    <a:pt x="108790" y="43369"/>
                    <a:pt x="141867" y="82327"/>
                    <a:pt x="135987" y="123491"/>
                  </a:cubicBezTo>
                  <a:cubicBezTo>
                    <a:pt x="169800" y="141867"/>
                    <a:pt x="180826" y="184501"/>
                    <a:pt x="161714" y="216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-107340" y="2795027"/>
              <a:ext cx="344744" cy="557600"/>
            </a:xfrm>
            <a:custGeom>
              <a:avLst/>
              <a:gdLst/>
              <a:ahLst/>
              <a:cxnLst/>
              <a:rect l="l" t="t" r="r" b="b"/>
              <a:pathLst>
                <a:path w="344744" h="557600" extrusionOk="0">
                  <a:moveTo>
                    <a:pt x="288145" y="5676"/>
                  </a:moveTo>
                  <a:cubicBezTo>
                    <a:pt x="251391" y="-9761"/>
                    <a:pt x="205083" y="6411"/>
                    <a:pt x="158773" y="52720"/>
                  </a:cubicBezTo>
                  <a:cubicBezTo>
                    <a:pt x="71301" y="137987"/>
                    <a:pt x="735" y="304111"/>
                    <a:pt x="0" y="426132"/>
                  </a:cubicBezTo>
                  <a:cubicBezTo>
                    <a:pt x="0" y="491552"/>
                    <a:pt x="19846" y="536391"/>
                    <a:pt x="56600" y="551827"/>
                  </a:cubicBezTo>
                  <a:cubicBezTo>
                    <a:pt x="101438" y="570939"/>
                    <a:pt x="151423" y="539331"/>
                    <a:pt x="185971" y="504783"/>
                  </a:cubicBezTo>
                  <a:cubicBezTo>
                    <a:pt x="273443" y="419516"/>
                    <a:pt x="344009" y="253392"/>
                    <a:pt x="344744" y="131371"/>
                  </a:cubicBezTo>
                  <a:cubicBezTo>
                    <a:pt x="344744" y="65951"/>
                    <a:pt x="324898" y="21112"/>
                    <a:pt x="288145" y="5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52064" y="2932363"/>
              <a:ext cx="114879" cy="63047"/>
            </a:xfrm>
            <a:custGeom>
              <a:avLst/>
              <a:gdLst/>
              <a:ahLst/>
              <a:cxnLst/>
              <a:rect l="l" t="t" r="r" b="b"/>
              <a:pathLst>
                <a:path w="114879" h="63047" extrusionOk="0">
                  <a:moveTo>
                    <a:pt x="113305" y="26378"/>
                  </a:moveTo>
                  <a:cubicBezTo>
                    <a:pt x="108895" y="15352"/>
                    <a:pt x="96398" y="10207"/>
                    <a:pt x="85373" y="14617"/>
                  </a:cubicBezTo>
                  <a:lnTo>
                    <a:pt x="75081" y="19027"/>
                  </a:lnTo>
                  <a:cubicBezTo>
                    <a:pt x="65526" y="2856"/>
                    <a:pt x="45679" y="-4495"/>
                    <a:pt x="28037" y="2856"/>
                  </a:cubicBezTo>
                  <a:lnTo>
                    <a:pt x="13336" y="8737"/>
                  </a:lnTo>
                  <a:cubicBezTo>
                    <a:pt x="2310" y="13147"/>
                    <a:pt x="-2835" y="25643"/>
                    <a:pt x="1575" y="36669"/>
                  </a:cubicBezTo>
                  <a:cubicBezTo>
                    <a:pt x="5986" y="47695"/>
                    <a:pt x="18482" y="52840"/>
                    <a:pt x="29508" y="48430"/>
                  </a:cubicBezTo>
                  <a:lnTo>
                    <a:pt x="39799" y="44020"/>
                  </a:lnTo>
                  <a:cubicBezTo>
                    <a:pt x="48620" y="60191"/>
                    <a:pt x="68466" y="67542"/>
                    <a:pt x="86843" y="60191"/>
                  </a:cubicBezTo>
                  <a:lnTo>
                    <a:pt x="101544" y="54310"/>
                  </a:lnTo>
                  <a:cubicBezTo>
                    <a:pt x="112570" y="49900"/>
                    <a:pt x="117715" y="37404"/>
                    <a:pt x="113305" y="26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-446571" y="2889277"/>
              <a:ext cx="249185" cy="249186"/>
            </a:xfrm>
            <a:custGeom>
              <a:avLst/>
              <a:gdLst/>
              <a:ahLst/>
              <a:cxnLst/>
              <a:rect l="l" t="t" r="r" b="b"/>
              <a:pathLst>
                <a:path w="249185" h="249186" extrusionOk="0">
                  <a:moveTo>
                    <a:pt x="212801" y="36386"/>
                  </a:moveTo>
                  <a:cubicBezTo>
                    <a:pt x="164286" y="-12129"/>
                    <a:pt x="84900" y="-12129"/>
                    <a:pt x="36385" y="36386"/>
                  </a:cubicBezTo>
                  <a:cubicBezTo>
                    <a:pt x="-12128" y="84900"/>
                    <a:pt x="-12128" y="164287"/>
                    <a:pt x="36385" y="212801"/>
                  </a:cubicBezTo>
                  <a:cubicBezTo>
                    <a:pt x="84900" y="261315"/>
                    <a:pt x="164286" y="261315"/>
                    <a:pt x="212801" y="212801"/>
                  </a:cubicBezTo>
                  <a:cubicBezTo>
                    <a:pt x="261314" y="164287"/>
                    <a:pt x="261314" y="84900"/>
                    <a:pt x="212801" y="36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-497609" y="2838240"/>
              <a:ext cx="156350" cy="156022"/>
            </a:xfrm>
            <a:custGeom>
              <a:avLst/>
              <a:gdLst/>
              <a:ahLst/>
              <a:cxnLst/>
              <a:rect l="l" t="t" r="r" b="b"/>
              <a:pathLst>
                <a:path w="156350" h="156022" extrusionOk="0">
                  <a:moveTo>
                    <a:pt x="149903" y="119766"/>
                  </a:moveTo>
                  <a:cubicBezTo>
                    <a:pt x="113150" y="83013"/>
                    <a:pt x="136672" y="33029"/>
                    <a:pt x="137407" y="30823"/>
                  </a:cubicBezTo>
                  <a:cubicBezTo>
                    <a:pt x="142553" y="20532"/>
                    <a:pt x="138142" y="7301"/>
                    <a:pt x="127852" y="2156"/>
                  </a:cubicBezTo>
                  <a:cubicBezTo>
                    <a:pt x="117561" y="-2990"/>
                    <a:pt x="104330" y="1421"/>
                    <a:pt x="99184" y="11712"/>
                  </a:cubicBezTo>
                  <a:cubicBezTo>
                    <a:pt x="98449" y="13917"/>
                    <a:pt x="89628" y="31558"/>
                    <a:pt x="86688" y="56551"/>
                  </a:cubicBezTo>
                  <a:lnTo>
                    <a:pt x="52140" y="22003"/>
                  </a:lnTo>
                  <a:cubicBezTo>
                    <a:pt x="44055" y="13917"/>
                    <a:pt x="30088" y="13917"/>
                    <a:pt x="22002" y="22003"/>
                  </a:cubicBezTo>
                  <a:cubicBezTo>
                    <a:pt x="13917" y="30088"/>
                    <a:pt x="13917" y="44055"/>
                    <a:pt x="22002" y="52140"/>
                  </a:cubicBezTo>
                  <a:lnTo>
                    <a:pt x="56550" y="86688"/>
                  </a:lnTo>
                  <a:cubicBezTo>
                    <a:pt x="31558" y="88893"/>
                    <a:pt x="13181" y="97714"/>
                    <a:pt x="11712" y="99184"/>
                  </a:cubicBezTo>
                  <a:cubicBezTo>
                    <a:pt x="1421" y="104330"/>
                    <a:pt x="-2989" y="117561"/>
                    <a:pt x="2156" y="127852"/>
                  </a:cubicBezTo>
                  <a:cubicBezTo>
                    <a:pt x="7301" y="138143"/>
                    <a:pt x="20533" y="142553"/>
                    <a:pt x="30823" y="137408"/>
                  </a:cubicBezTo>
                  <a:cubicBezTo>
                    <a:pt x="33028" y="136672"/>
                    <a:pt x="83013" y="112415"/>
                    <a:pt x="119766" y="149904"/>
                  </a:cubicBezTo>
                  <a:cubicBezTo>
                    <a:pt x="125647" y="155784"/>
                    <a:pt x="133732" y="157254"/>
                    <a:pt x="141083" y="155049"/>
                  </a:cubicBezTo>
                  <a:cubicBezTo>
                    <a:pt x="156519" y="150639"/>
                    <a:pt x="161664" y="130792"/>
                    <a:pt x="149903" y="119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-497658" y="3035940"/>
              <a:ext cx="734328" cy="488798"/>
            </a:xfrm>
            <a:custGeom>
              <a:avLst/>
              <a:gdLst/>
              <a:ahLst/>
              <a:cxnLst/>
              <a:rect l="l" t="t" r="r" b="b"/>
              <a:pathLst>
                <a:path w="734328" h="488798" extrusionOk="0">
                  <a:moveTo>
                    <a:pt x="669642" y="435874"/>
                  </a:moveTo>
                  <a:cubicBezTo>
                    <a:pt x="663762" y="466747"/>
                    <a:pt x="637300" y="488799"/>
                    <a:pt x="606427" y="488799"/>
                  </a:cubicBezTo>
                  <a:lnTo>
                    <a:pt x="127166" y="488799"/>
                  </a:lnTo>
                  <a:cubicBezTo>
                    <a:pt x="96294" y="488799"/>
                    <a:pt x="72772" y="466012"/>
                    <a:pt x="63951" y="435874"/>
                  </a:cubicBezTo>
                  <a:cubicBezTo>
                    <a:pt x="63951" y="435874"/>
                    <a:pt x="0" y="91865"/>
                    <a:pt x="0" y="88925"/>
                  </a:cubicBezTo>
                  <a:cubicBezTo>
                    <a:pt x="0" y="31590"/>
                    <a:pt x="54395" y="-11044"/>
                    <a:pt x="112465" y="2922"/>
                  </a:cubicBezTo>
                  <a:cubicBezTo>
                    <a:pt x="153628" y="13213"/>
                    <a:pt x="177886" y="22034"/>
                    <a:pt x="232280" y="8803"/>
                  </a:cubicBezTo>
                  <a:cubicBezTo>
                    <a:pt x="260948" y="1452"/>
                    <a:pt x="295496" y="2922"/>
                    <a:pt x="326368" y="11008"/>
                  </a:cubicBezTo>
                  <a:cubicBezTo>
                    <a:pt x="353566" y="17624"/>
                    <a:pt x="382233" y="17624"/>
                    <a:pt x="407960" y="11008"/>
                  </a:cubicBezTo>
                  <a:cubicBezTo>
                    <a:pt x="438833" y="2922"/>
                    <a:pt x="473381" y="2187"/>
                    <a:pt x="502048" y="8803"/>
                  </a:cubicBezTo>
                  <a:cubicBezTo>
                    <a:pt x="557178" y="22769"/>
                    <a:pt x="581435" y="13213"/>
                    <a:pt x="621864" y="2922"/>
                  </a:cubicBezTo>
                  <a:cubicBezTo>
                    <a:pt x="679199" y="-11779"/>
                    <a:pt x="734328" y="30855"/>
                    <a:pt x="734328" y="88925"/>
                  </a:cubicBezTo>
                  <a:cubicBezTo>
                    <a:pt x="734328" y="91865"/>
                    <a:pt x="670378" y="435874"/>
                    <a:pt x="670378" y="435874"/>
                  </a:cubicBezTo>
                  <a:lnTo>
                    <a:pt x="670378" y="4358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-130862" y="3035205"/>
              <a:ext cx="366796" cy="489534"/>
            </a:xfrm>
            <a:custGeom>
              <a:avLst/>
              <a:gdLst/>
              <a:ahLst/>
              <a:cxnLst/>
              <a:rect l="l" t="t" r="r" b="b"/>
              <a:pathLst>
                <a:path w="366796" h="489534" extrusionOk="0">
                  <a:moveTo>
                    <a:pt x="302846" y="436610"/>
                  </a:moveTo>
                  <a:cubicBezTo>
                    <a:pt x="296965" y="467482"/>
                    <a:pt x="270503" y="489534"/>
                    <a:pt x="239630" y="489534"/>
                  </a:cubicBezTo>
                  <a:lnTo>
                    <a:pt x="0" y="489534"/>
                  </a:lnTo>
                  <a:lnTo>
                    <a:pt x="0" y="16153"/>
                  </a:lnTo>
                  <a:cubicBezTo>
                    <a:pt x="13966" y="16153"/>
                    <a:pt x="27932" y="14683"/>
                    <a:pt x="40428" y="11008"/>
                  </a:cubicBezTo>
                  <a:cubicBezTo>
                    <a:pt x="71301" y="2922"/>
                    <a:pt x="105849" y="2187"/>
                    <a:pt x="134516" y="8803"/>
                  </a:cubicBezTo>
                  <a:cubicBezTo>
                    <a:pt x="189646" y="22769"/>
                    <a:pt x="213903" y="13213"/>
                    <a:pt x="254332" y="2922"/>
                  </a:cubicBezTo>
                  <a:cubicBezTo>
                    <a:pt x="311667" y="-11779"/>
                    <a:pt x="366796" y="30855"/>
                    <a:pt x="366796" y="88925"/>
                  </a:cubicBezTo>
                  <a:cubicBezTo>
                    <a:pt x="366796" y="91865"/>
                    <a:pt x="302846" y="435874"/>
                    <a:pt x="302846" y="435874"/>
                  </a:cubicBezTo>
                  <a:lnTo>
                    <a:pt x="302846" y="435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-356526" y="3365966"/>
              <a:ext cx="180090" cy="42633"/>
            </a:xfrm>
            <a:custGeom>
              <a:avLst/>
              <a:gdLst/>
              <a:ahLst/>
              <a:cxnLst/>
              <a:rect l="l" t="t" r="r" b="b"/>
              <a:pathLst>
                <a:path w="180090" h="42633" extrusionOk="0">
                  <a:moveTo>
                    <a:pt x="158773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158773" y="0"/>
                  </a:lnTo>
                  <a:cubicBezTo>
                    <a:pt x="170535" y="0"/>
                    <a:pt x="180090" y="9556"/>
                    <a:pt x="180090" y="21317"/>
                  </a:cubicBezTo>
                  <a:cubicBezTo>
                    <a:pt x="180090" y="33078"/>
                    <a:pt x="170535" y="42634"/>
                    <a:pt x="158773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-379313" y="3274083"/>
              <a:ext cx="202877" cy="42633"/>
            </a:xfrm>
            <a:custGeom>
              <a:avLst/>
              <a:gdLst/>
              <a:ahLst/>
              <a:cxnLst/>
              <a:rect l="l" t="t" r="r" b="b"/>
              <a:pathLst>
                <a:path w="202877" h="42633" extrusionOk="0">
                  <a:moveTo>
                    <a:pt x="181561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181561" y="0"/>
                  </a:lnTo>
                  <a:cubicBezTo>
                    <a:pt x="193322" y="0"/>
                    <a:pt x="202878" y="9556"/>
                    <a:pt x="202878" y="21317"/>
                  </a:cubicBezTo>
                  <a:cubicBezTo>
                    <a:pt x="202878" y="33078"/>
                    <a:pt x="193322" y="42634"/>
                    <a:pt x="181561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-402835" y="3182935"/>
              <a:ext cx="226399" cy="42633"/>
            </a:xfrm>
            <a:custGeom>
              <a:avLst/>
              <a:gdLst/>
              <a:ahLst/>
              <a:cxnLst/>
              <a:rect l="l" t="t" r="r" b="b"/>
              <a:pathLst>
                <a:path w="226399" h="42633" extrusionOk="0">
                  <a:moveTo>
                    <a:pt x="205083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205083" y="0"/>
                  </a:lnTo>
                  <a:cubicBezTo>
                    <a:pt x="216844" y="0"/>
                    <a:pt x="226400" y="9556"/>
                    <a:pt x="226400" y="21317"/>
                  </a:cubicBezTo>
                  <a:cubicBezTo>
                    <a:pt x="226400" y="33078"/>
                    <a:pt x="216844" y="42634"/>
                    <a:pt x="205083" y="42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-61766" y="3203517"/>
              <a:ext cx="137456" cy="183765"/>
            </a:xfrm>
            <a:custGeom>
              <a:avLst/>
              <a:gdLst/>
              <a:ahLst/>
              <a:cxnLst/>
              <a:rect l="l" t="t" r="r" b="b"/>
              <a:pathLst>
                <a:path w="137456" h="183765" extrusionOk="0">
                  <a:moveTo>
                    <a:pt x="0" y="0"/>
                  </a:moveTo>
                  <a:lnTo>
                    <a:pt x="137457" y="0"/>
                  </a:lnTo>
                  <a:lnTo>
                    <a:pt x="137457" y="183766"/>
                  </a:lnTo>
                  <a:lnTo>
                    <a:pt x="0" y="183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-83083" y="3182200"/>
              <a:ext cx="180090" cy="226399"/>
            </a:xfrm>
            <a:custGeom>
              <a:avLst/>
              <a:gdLst/>
              <a:ahLst/>
              <a:cxnLst/>
              <a:rect l="l" t="t" r="r" b="b"/>
              <a:pathLst>
                <a:path w="180090" h="226399" extrusionOk="0">
                  <a:moveTo>
                    <a:pt x="158773" y="226399"/>
                  </a:moveTo>
                  <a:lnTo>
                    <a:pt x="21316" y="226399"/>
                  </a:lnTo>
                  <a:cubicBezTo>
                    <a:pt x="9556" y="226399"/>
                    <a:pt x="0" y="216843"/>
                    <a:pt x="0" y="205083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6" y="0"/>
                  </a:cubicBezTo>
                  <a:lnTo>
                    <a:pt x="158773" y="0"/>
                  </a:lnTo>
                  <a:cubicBezTo>
                    <a:pt x="170535" y="0"/>
                    <a:pt x="180090" y="9556"/>
                    <a:pt x="180090" y="21317"/>
                  </a:cubicBezTo>
                  <a:lnTo>
                    <a:pt x="180090" y="205083"/>
                  </a:lnTo>
                  <a:cubicBezTo>
                    <a:pt x="180090" y="216843"/>
                    <a:pt x="170535" y="226399"/>
                    <a:pt x="158773" y="226399"/>
                  </a:cubicBezTo>
                  <a:close/>
                  <a:moveTo>
                    <a:pt x="42633" y="183766"/>
                  </a:moveTo>
                  <a:lnTo>
                    <a:pt x="137456" y="183766"/>
                  </a:lnTo>
                  <a:lnTo>
                    <a:pt x="137456" y="43369"/>
                  </a:lnTo>
                  <a:lnTo>
                    <a:pt x="42633" y="43369"/>
                  </a:lnTo>
                  <a:lnTo>
                    <a:pt x="42633" y="1837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40"/>
          <p:cNvGrpSpPr/>
          <p:nvPr/>
        </p:nvGrpSpPr>
        <p:grpSpPr>
          <a:xfrm>
            <a:off x="837500" y="1650258"/>
            <a:ext cx="324147" cy="324472"/>
            <a:chOff x="28831" y="3194567"/>
            <a:chExt cx="734694" cy="735430"/>
          </a:xfrm>
        </p:grpSpPr>
        <p:sp>
          <p:nvSpPr>
            <p:cNvPr id="1364" name="Google Shape;1364;p40"/>
            <p:cNvSpPr/>
            <p:nvPr/>
          </p:nvSpPr>
          <p:spPr>
            <a:xfrm>
              <a:off x="75005" y="3195535"/>
              <a:ext cx="88844" cy="65322"/>
            </a:xfrm>
            <a:custGeom>
              <a:avLst/>
              <a:gdLst/>
              <a:ahLst/>
              <a:cxnLst/>
              <a:rect l="l" t="t" r="r" b="b"/>
              <a:pathLst>
                <a:path w="88844" h="65322" extrusionOk="0">
                  <a:moveTo>
                    <a:pt x="58021" y="63166"/>
                  </a:moveTo>
                  <a:lnTo>
                    <a:pt x="11712" y="40379"/>
                  </a:lnTo>
                  <a:cubicBezTo>
                    <a:pt x="1421" y="35234"/>
                    <a:pt x="-2990" y="22003"/>
                    <a:pt x="2156" y="11712"/>
                  </a:cubicBezTo>
                  <a:cubicBezTo>
                    <a:pt x="7301" y="1421"/>
                    <a:pt x="20532" y="-2990"/>
                    <a:pt x="30824" y="2156"/>
                  </a:cubicBezTo>
                  <a:lnTo>
                    <a:pt x="77133" y="24943"/>
                  </a:lnTo>
                  <a:cubicBezTo>
                    <a:pt x="87423" y="30088"/>
                    <a:pt x="91834" y="43319"/>
                    <a:pt x="86688" y="53610"/>
                  </a:cubicBezTo>
                  <a:cubicBezTo>
                    <a:pt x="81543" y="63901"/>
                    <a:pt x="68312" y="68312"/>
                    <a:pt x="58021" y="631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627772" y="3195535"/>
              <a:ext cx="88844" cy="65322"/>
            </a:xfrm>
            <a:custGeom>
              <a:avLst/>
              <a:gdLst/>
              <a:ahLst/>
              <a:cxnLst/>
              <a:rect l="l" t="t" r="r" b="b"/>
              <a:pathLst>
                <a:path w="88844" h="65322" extrusionOk="0">
                  <a:moveTo>
                    <a:pt x="2156" y="53610"/>
                  </a:moveTo>
                  <a:cubicBezTo>
                    <a:pt x="-2989" y="43319"/>
                    <a:pt x="1421" y="30088"/>
                    <a:pt x="11712" y="24943"/>
                  </a:cubicBezTo>
                  <a:lnTo>
                    <a:pt x="58021" y="2156"/>
                  </a:lnTo>
                  <a:cubicBezTo>
                    <a:pt x="68312" y="-2990"/>
                    <a:pt x="81543" y="1421"/>
                    <a:pt x="86688" y="11712"/>
                  </a:cubicBezTo>
                  <a:cubicBezTo>
                    <a:pt x="91834" y="22003"/>
                    <a:pt x="87423" y="35234"/>
                    <a:pt x="77132" y="40379"/>
                  </a:cubicBezTo>
                  <a:lnTo>
                    <a:pt x="30823" y="63166"/>
                  </a:lnTo>
                  <a:cubicBezTo>
                    <a:pt x="20533" y="68312"/>
                    <a:pt x="7301" y="63901"/>
                    <a:pt x="2156" y="536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75005" y="3356513"/>
              <a:ext cx="88844" cy="65322"/>
            </a:xfrm>
            <a:custGeom>
              <a:avLst/>
              <a:gdLst/>
              <a:ahLst/>
              <a:cxnLst/>
              <a:rect l="l" t="t" r="r" b="b"/>
              <a:pathLst>
                <a:path w="88844" h="65322" extrusionOk="0">
                  <a:moveTo>
                    <a:pt x="2156" y="53610"/>
                  </a:moveTo>
                  <a:cubicBezTo>
                    <a:pt x="-2990" y="43319"/>
                    <a:pt x="1421" y="30088"/>
                    <a:pt x="11712" y="24943"/>
                  </a:cubicBezTo>
                  <a:lnTo>
                    <a:pt x="58021" y="2156"/>
                  </a:lnTo>
                  <a:cubicBezTo>
                    <a:pt x="68312" y="-2990"/>
                    <a:pt x="81543" y="1421"/>
                    <a:pt x="86688" y="11712"/>
                  </a:cubicBezTo>
                  <a:cubicBezTo>
                    <a:pt x="91834" y="22003"/>
                    <a:pt x="87423" y="35234"/>
                    <a:pt x="77133" y="40379"/>
                  </a:cubicBezTo>
                  <a:lnTo>
                    <a:pt x="30824" y="63166"/>
                  </a:lnTo>
                  <a:cubicBezTo>
                    <a:pt x="20532" y="68312"/>
                    <a:pt x="7301" y="63901"/>
                    <a:pt x="2156" y="536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627772" y="3356513"/>
              <a:ext cx="88844" cy="65322"/>
            </a:xfrm>
            <a:custGeom>
              <a:avLst/>
              <a:gdLst/>
              <a:ahLst/>
              <a:cxnLst/>
              <a:rect l="l" t="t" r="r" b="b"/>
              <a:pathLst>
                <a:path w="88844" h="65322" extrusionOk="0">
                  <a:moveTo>
                    <a:pt x="58021" y="63166"/>
                  </a:moveTo>
                  <a:lnTo>
                    <a:pt x="11712" y="40379"/>
                  </a:lnTo>
                  <a:cubicBezTo>
                    <a:pt x="1421" y="35234"/>
                    <a:pt x="-2989" y="22003"/>
                    <a:pt x="2156" y="11712"/>
                  </a:cubicBezTo>
                  <a:cubicBezTo>
                    <a:pt x="7301" y="1421"/>
                    <a:pt x="20533" y="-2990"/>
                    <a:pt x="30823" y="2156"/>
                  </a:cubicBezTo>
                  <a:lnTo>
                    <a:pt x="77132" y="24943"/>
                  </a:lnTo>
                  <a:cubicBezTo>
                    <a:pt x="87423" y="30088"/>
                    <a:pt x="91834" y="43319"/>
                    <a:pt x="86688" y="53610"/>
                  </a:cubicBezTo>
                  <a:cubicBezTo>
                    <a:pt x="81543" y="63901"/>
                    <a:pt x="68312" y="68312"/>
                    <a:pt x="58021" y="63166"/>
                  </a:cubicBezTo>
                  <a:lnTo>
                    <a:pt x="58021" y="63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27145" y="3631378"/>
              <a:ext cx="538065" cy="298619"/>
            </a:xfrm>
            <a:custGeom>
              <a:avLst/>
              <a:gdLst/>
              <a:ahLst/>
              <a:cxnLst/>
              <a:rect l="l" t="t" r="r" b="b"/>
              <a:pathLst>
                <a:path w="538065" h="298619" extrusionOk="0">
                  <a:moveTo>
                    <a:pt x="0" y="0"/>
                  </a:moveTo>
                  <a:lnTo>
                    <a:pt x="0" y="177885"/>
                  </a:lnTo>
                  <a:cubicBezTo>
                    <a:pt x="0" y="186706"/>
                    <a:pt x="5145" y="194792"/>
                    <a:pt x="13231" y="197732"/>
                  </a:cubicBezTo>
                  <a:lnTo>
                    <a:pt x="260948" y="296966"/>
                  </a:lnTo>
                  <a:cubicBezTo>
                    <a:pt x="266093" y="299171"/>
                    <a:pt x="271974" y="299171"/>
                    <a:pt x="277119" y="296966"/>
                  </a:cubicBezTo>
                  <a:lnTo>
                    <a:pt x="524835" y="197732"/>
                  </a:lnTo>
                  <a:cubicBezTo>
                    <a:pt x="532921" y="194792"/>
                    <a:pt x="538066" y="186706"/>
                    <a:pt x="538066" y="177885"/>
                  </a:cubicBezTo>
                  <a:lnTo>
                    <a:pt x="5380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396178" y="3630643"/>
              <a:ext cx="269032" cy="297700"/>
            </a:xfrm>
            <a:custGeom>
              <a:avLst/>
              <a:gdLst/>
              <a:ahLst/>
              <a:cxnLst/>
              <a:rect l="l" t="t" r="r" b="b"/>
              <a:pathLst>
                <a:path w="269032" h="297700" extrusionOk="0">
                  <a:moveTo>
                    <a:pt x="269033" y="177885"/>
                  </a:moveTo>
                  <a:lnTo>
                    <a:pt x="269033" y="0"/>
                  </a:lnTo>
                  <a:lnTo>
                    <a:pt x="0" y="0"/>
                  </a:lnTo>
                  <a:lnTo>
                    <a:pt x="0" y="297701"/>
                  </a:lnTo>
                  <a:cubicBezTo>
                    <a:pt x="0" y="297701"/>
                    <a:pt x="5145" y="297701"/>
                    <a:pt x="8086" y="296230"/>
                  </a:cubicBezTo>
                  <a:lnTo>
                    <a:pt x="255802" y="196997"/>
                  </a:lnTo>
                  <a:cubicBezTo>
                    <a:pt x="263887" y="194057"/>
                    <a:pt x="269033" y="185971"/>
                    <a:pt x="269033" y="17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28831" y="3471685"/>
              <a:ext cx="734694" cy="319384"/>
            </a:xfrm>
            <a:custGeom>
              <a:avLst/>
              <a:gdLst/>
              <a:ahLst/>
              <a:cxnLst/>
              <a:rect l="l" t="t" r="r" b="b"/>
              <a:pathLst>
                <a:path w="734694" h="319384" extrusionOk="0">
                  <a:moveTo>
                    <a:pt x="720913" y="193505"/>
                  </a:moveTo>
                  <a:lnTo>
                    <a:pt x="636380" y="159692"/>
                  </a:lnTo>
                  <a:lnTo>
                    <a:pt x="720913" y="125880"/>
                  </a:lnTo>
                  <a:cubicBezTo>
                    <a:pt x="739289" y="118529"/>
                    <a:pt x="739289" y="92802"/>
                    <a:pt x="720913" y="86186"/>
                  </a:cubicBezTo>
                  <a:lnTo>
                    <a:pt x="509950" y="1654"/>
                  </a:lnTo>
                  <a:cubicBezTo>
                    <a:pt x="504804" y="-551"/>
                    <a:pt x="498924" y="-551"/>
                    <a:pt x="493778" y="1654"/>
                  </a:cubicBezTo>
                  <a:lnTo>
                    <a:pt x="367347" y="52373"/>
                  </a:lnTo>
                  <a:lnTo>
                    <a:pt x="240917" y="1654"/>
                  </a:lnTo>
                  <a:cubicBezTo>
                    <a:pt x="235771" y="-551"/>
                    <a:pt x="229891" y="-551"/>
                    <a:pt x="224745" y="1654"/>
                  </a:cubicBezTo>
                  <a:lnTo>
                    <a:pt x="13782" y="86186"/>
                  </a:lnTo>
                  <a:cubicBezTo>
                    <a:pt x="-4594" y="93537"/>
                    <a:pt x="-4594" y="119264"/>
                    <a:pt x="13782" y="125880"/>
                  </a:cubicBezTo>
                  <a:lnTo>
                    <a:pt x="98314" y="159692"/>
                  </a:lnTo>
                  <a:lnTo>
                    <a:pt x="13782" y="193505"/>
                  </a:lnTo>
                  <a:cubicBezTo>
                    <a:pt x="-4594" y="200856"/>
                    <a:pt x="-4594" y="226583"/>
                    <a:pt x="13782" y="233199"/>
                  </a:cubicBezTo>
                  <a:lnTo>
                    <a:pt x="224745" y="317731"/>
                  </a:lnTo>
                  <a:cubicBezTo>
                    <a:pt x="229891" y="319936"/>
                    <a:pt x="235771" y="319936"/>
                    <a:pt x="240917" y="317731"/>
                  </a:cubicBezTo>
                  <a:lnTo>
                    <a:pt x="367347" y="267012"/>
                  </a:lnTo>
                  <a:lnTo>
                    <a:pt x="493778" y="317731"/>
                  </a:lnTo>
                  <a:cubicBezTo>
                    <a:pt x="498924" y="319936"/>
                    <a:pt x="504804" y="319936"/>
                    <a:pt x="509950" y="317731"/>
                  </a:cubicBezTo>
                  <a:lnTo>
                    <a:pt x="720913" y="233199"/>
                  </a:lnTo>
                  <a:cubicBezTo>
                    <a:pt x="739289" y="225848"/>
                    <a:pt x="739289" y="200121"/>
                    <a:pt x="720913" y="193505"/>
                  </a:cubicBezTo>
                  <a:lnTo>
                    <a:pt x="720913" y="1935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396178" y="3471685"/>
              <a:ext cx="367347" cy="320119"/>
            </a:xfrm>
            <a:custGeom>
              <a:avLst/>
              <a:gdLst/>
              <a:ahLst/>
              <a:cxnLst/>
              <a:rect l="l" t="t" r="r" b="b"/>
              <a:pathLst>
                <a:path w="367347" h="320119" extrusionOk="0">
                  <a:moveTo>
                    <a:pt x="353565" y="193505"/>
                  </a:moveTo>
                  <a:lnTo>
                    <a:pt x="269033" y="159692"/>
                  </a:lnTo>
                  <a:lnTo>
                    <a:pt x="353565" y="125880"/>
                  </a:lnTo>
                  <a:cubicBezTo>
                    <a:pt x="371942" y="118529"/>
                    <a:pt x="371942" y="92802"/>
                    <a:pt x="353565" y="86186"/>
                  </a:cubicBezTo>
                  <a:lnTo>
                    <a:pt x="142602" y="1654"/>
                  </a:lnTo>
                  <a:cubicBezTo>
                    <a:pt x="137457" y="-551"/>
                    <a:pt x="131576" y="-551"/>
                    <a:pt x="126431" y="1654"/>
                  </a:cubicBezTo>
                  <a:lnTo>
                    <a:pt x="0" y="52373"/>
                  </a:lnTo>
                  <a:lnTo>
                    <a:pt x="0" y="267747"/>
                  </a:lnTo>
                  <a:lnTo>
                    <a:pt x="126431" y="318466"/>
                  </a:lnTo>
                  <a:cubicBezTo>
                    <a:pt x="131576" y="320671"/>
                    <a:pt x="137457" y="320671"/>
                    <a:pt x="142602" y="318466"/>
                  </a:cubicBezTo>
                  <a:lnTo>
                    <a:pt x="353565" y="233934"/>
                  </a:lnTo>
                  <a:cubicBezTo>
                    <a:pt x="371942" y="226583"/>
                    <a:pt x="371942" y="200856"/>
                    <a:pt x="353565" y="194240"/>
                  </a:cubicBezTo>
                  <a:lnTo>
                    <a:pt x="353565" y="194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27145" y="3523323"/>
              <a:ext cx="538065" cy="214638"/>
            </a:xfrm>
            <a:custGeom>
              <a:avLst/>
              <a:gdLst/>
              <a:ahLst/>
              <a:cxnLst/>
              <a:rect l="l" t="t" r="r" b="b"/>
              <a:pathLst>
                <a:path w="538065" h="214638" extrusionOk="0">
                  <a:moveTo>
                    <a:pt x="269033" y="0"/>
                  </a:moveTo>
                  <a:lnTo>
                    <a:pt x="0" y="107319"/>
                  </a:lnTo>
                  <a:lnTo>
                    <a:pt x="269033" y="214638"/>
                  </a:lnTo>
                  <a:lnTo>
                    <a:pt x="538066" y="107319"/>
                  </a:lnTo>
                  <a:lnTo>
                    <a:pt x="2690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396178" y="3523322"/>
              <a:ext cx="269032" cy="215373"/>
            </a:xfrm>
            <a:custGeom>
              <a:avLst/>
              <a:gdLst/>
              <a:ahLst/>
              <a:cxnLst/>
              <a:rect l="l" t="t" r="r" b="b"/>
              <a:pathLst>
                <a:path w="269032" h="215373" extrusionOk="0">
                  <a:moveTo>
                    <a:pt x="0" y="0"/>
                  </a:moveTo>
                  <a:lnTo>
                    <a:pt x="0" y="215373"/>
                  </a:lnTo>
                  <a:lnTo>
                    <a:pt x="269033" y="108054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229136" y="3194567"/>
              <a:ext cx="332615" cy="273627"/>
            </a:xfrm>
            <a:custGeom>
              <a:avLst/>
              <a:gdLst/>
              <a:ahLst/>
              <a:cxnLst/>
              <a:rect l="l" t="t" r="r" b="b"/>
              <a:pathLst>
                <a:path w="332615" h="273627" extrusionOk="0">
                  <a:moveTo>
                    <a:pt x="167043" y="273627"/>
                  </a:moveTo>
                  <a:cubicBezTo>
                    <a:pt x="161162" y="273627"/>
                    <a:pt x="156017" y="271422"/>
                    <a:pt x="151607" y="267012"/>
                  </a:cubicBezTo>
                  <a:lnTo>
                    <a:pt x="23706" y="139111"/>
                  </a:lnTo>
                  <a:cubicBezTo>
                    <a:pt x="-7902" y="107503"/>
                    <a:pt x="-7902" y="55314"/>
                    <a:pt x="23706" y="23706"/>
                  </a:cubicBezTo>
                  <a:cubicBezTo>
                    <a:pt x="55313" y="-7902"/>
                    <a:pt x="107503" y="-7902"/>
                    <a:pt x="139111" y="23706"/>
                  </a:cubicBezTo>
                  <a:lnTo>
                    <a:pt x="166308" y="50903"/>
                  </a:lnTo>
                  <a:lnTo>
                    <a:pt x="193505" y="23706"/>
                  </a:lnTo>
                  <a:cubicBezTo>
                    <a:pt x="225113" y="-7902"/>
                    <a:pt x="277302" y="-7902"/>
                    <a:pt x="308910" y="23706"/>
                  </a:cubicBezTo>
                  <a:cubicBezTo>
                    <a:pt x="340518" y="55314"/>
                    <a:pt x="340518" y="107503"/>
                    <a:pt x="308910" y="139111"/>
                  </a:cubicBezTo>
                  <a:lnTo>
                    <a:pt x="181009" y="267012"/>
                  </a:lnTo>
                  <a:cubicBezTo>
                    <a:pt x="177334" y="270687"/>
                    <a:pt x="171453" y="273627"/>
                    <a:pt x="165572" y="273627"/>
                  </a:cubicBezTo>
                  <a:lnTo>
                    <a:pt x="165572" y="2736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395443" y="3195302"/>
              <a:ext cx="167043" cy="273627"/>
            </a:xfrm>
            <a:custGeom>
              <a:avLst/>
              <a:gdLst/>
              <a:ahLst/>
              <a:cxnLst/>
              <a:rect l="l" t="t" r="r" b="b"/>
              <a:pathLst>
                <a:path w="167043" h="273627" extrusionOk="0">
                  <a:moveTo>
                    <a:pt x="735" y="272892"/>
                  </a:moveTo>
                  <a:lnTo>
                    <a:pt x="735" y="50903"/>
                  </a:lnTo>
                  <a:lnTo>
                    <a:pt x="27933" y="23706"/>
                  </a:lnTo>
                  <a:cubicBezTo>
                    <a:pt x="59540" y="-7902"/>
                    <a:pt x="111730" y="-7902"/>
                    <a:pt x="143338" y="23706"/>
                  </a:cubicBezTo>
                  <a:cubicBezTo>
                    <a:pt x="174945" y="55313"/>
                    <a:pt x="174945" y="107503"/>
                    <a:pt x="143338" y="139111"/>
                  </a:cubicBezTo>
                  <a:lnTo>
                    <a:pt x="15436" y="267012"/>
                  </a:lnTo>
                  <a:cubicBezTo>
                    <a:pt x="11761" y="270687"/>
                    <a:pt x="5881" y="273627"/>
                    <a:pt x="0" y="273627"/>
                  </a:cubicBezTo>
                  <a:lnTo>
                    <a:pt x="0" y="2736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6" name="Google Shape;1376;p40"/>
          <p:cNvSpPr txBox="1">
            <a:spLocks noGrp="1"/>
          </p:cNvSpPr>
          <p:nvPr>
            <p:ph type="subTitle" idx="4294967295"/>
          </p:nvPr>
        </p:nvSpPr>
        <p:spPr>
          <a:xfrm>
            <a:off x="1350385" y="3148438"/>
            <a:ext cx="3324597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2005 – 2014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Desetletje</a:t>
            </a:r>
            <a:r>
              <a:rPr lang="en" sz="2000" dirty="0"/>
              <a:t> </a:t>
            </a:r>
            <a:r>
              <a:rPr lang="en" sz="2000" dirty="0" err="1"/>
              <a:t>izobraževanja</a:t>
            </a:r>
            <a:r>
              <a:rPr lang="en" sz="2000" dirty="0"/>
              <a:t> za </a:t>
            </a:r>
            <a:r>
              <a:rPr lang="en" sz="2000" dirty="0" err="1"/>
              <a:t>trajnostni</a:t>
            </a:r>
            <a:r>
              <a:rPr lang="en" sz="2000" dirty="0"/>
              <a:t> </a:t>
            </a:r>
            <a:r>
              <a:rPr lang="en" sz="2000" dirty="0" err="1"/>
              <a:t>razvoj</a:t>
            </a:r>
            <a:endParaRPr sz="2000" dirty="0"/>
          </a:p>
        </p:txBody>
      </p:sp>
      <p:sp>
        <p:nvSpPr>
          <p:cNvPr id="1377" name="Google Shape;1377;p40"/>
          <p:cNvSpPr txBox="1">
            <a:spLocks noGrp="1"/>
          </p:cNvSpPr>
          <p:nvPr>
            <p:ph type="subTitle" idx="4294967295"/>
          </p:nvPr>
        </p:nvSpPr>
        <p:spPr>
          <a:xfrm>
            <a:off x="5199654" y="1417896"/>
            <a:ext cx="32604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2006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Strategija</a:t>
            </a:r>
            <a:r>
              <a:rPr lang="en" sz="2000" dirty="0"/>
              <a:t> EU za </a:t>
            </a:r>
            <a:r>
              <a:rPr lang="en" sz="2000" dirty="0" err="1"/>
              <a:t>trajnostni</a:t>
            </a:r>
            <a:r>
              <a:rPr lang="en" sz="2000" dirty="0"/>
              <a:t> </a:t>
            </a:r>
            <a:r>
              <a:rPr lang="en" sz="2000" dirty="0" err="1"/>
              <a:t>razvoj</a:t>
            </a:r>
            <a:r>
              <a:rPr lang="en" sz="2000" dirty="0"/>
              <a:t> </a:t>
            </a:r>
            <a:endParaRPr sz="2000" dirty="0"/>
          </a:p>
        </p:txBody>
      </p:sp>
      <p:grpSp>
        <p:nvGrpSpPr>
          <p:cNvPr id="2" name="Google Shape;1439;p41">
            <a:extLst>
              <a:ext uri="{FF2B5EF4-FFF2-40B4-BE49-F238E27FC236}">
                <a16:creationId xmlns:a16="http://schemas.microsoft.com/office/drawing/2014/main" id="{312A845D-B3DB-24BE-EFCD-F6D848EF2DF1}"/>
              </a:ext>
            </a:extLst>
          </p:cNvPr>
          <p:cNvGrpSpPr/>
          <p:nvPr/>
        </p:nvGrpSpPr>
        <p:grpSpPr>
          <a:xfrm>
            <a:off x="4699486" y="2698379"/>
            <a:ext cx="337436" cy="303654"/>
            <a:chOff x="12619163" y="3296493"/>
            <a:chExt cx="735155" cy="661556"/>
          </a:xfrm>
        </p:grpSpPr>
        <p:sp>
          <p:nvSpPr>
            <p:cNvPr id="3" name="Google Shape;1440;p41">
              <a:extLst>
                <a:ext uri="{FF2B5EF4-FFF2-40B4-BE49-F238E27FC236}">
                  <a16:creationId xmlns:a16="http://schemas.microsoft.com/office/drawing/2014/main" id="{E8DC2D60-C9E4-0F99-DE4E-E9B17447E0B3}"/>
                </a:ext>
              </a:extLst>
            </p:cNvPr>
            <p:cNvSpPr/>
            <p:nvPr/>
          </p:nvSpPr>
          <p:spPr>
            <a:xfrm>
              <a:off x="12771321" y="3296493"/>
              <a:ext cx="295495" cy="129371"/>
            </a:xfrm>
            <a:custGeom>
              <a:avLst/>
              <a:gdLst/>
              <a:ahLst/>
              <a:cxnLst/>
              <a:rect l="l" t="t" r="r" b="b"/>
              <a:pathLst>
                <a:path w="295495" h="129371" extrusionOk="0">
                  <a:moveTo>
                    <a:pt x="272708" y="129371"/>
                  </a:moveTo>
                  <a:cubicBezTo>
                    <a:pt x="260947" y="129371"/>
                    <a:pt x="251391" y="119815"/>
                    <a:pt x="251391" y="108054"/>
                  </a:cubicBezTo>
                  <a:lnTo>
                    <a:pt x="251391" y="64686"/>
                  </a:lnTo>
                  <a:cubicBezTo>
                    <a:pt x="251391" y="52925"/>
                    <a:pt x="241835" y="43369"/>
                    <a:pt x="230074" y="43369"/>
                  </a:cubicBezTo>
                  <a:lnTo>
                    <a:pt x="63950" y="43369"/>
                  </a:lnTo>
                  <a:cubicBezTo>
                    <a:pt x="52189" y="43369"/>
                    <a:pt x="42634" y="52925"/>
                    <a:pt x="42634" y="64686"/>
                  </a:cubicBezTo>
                  <a:lnTo>
                    <a:pt x="42634" y="108054"/>
                  </a:lnTo>
                  <a:cubicBezTo>
                    <a:pt x="42634" y="119815"/>
                    <a:pt x="33078" y="129371"/>
                    <a:pt x="21317" y="129371"/>
                  </a:cubicBezTo>
                  <a:cubicBezTo>
                    <a:pt x="9556" y="129371"/>
                    <a:pt x="0" y="119815"/>
                    <a:pt x="0" y="108054"/>
                  </a:cubicBezTo>
                  <a:lnTo>
                    <a:pt x="0" y="64686"/>
                  </a:lnTo>
                  <a:cubicBezTo>
                    <a:pt x="0" y="29403"/>
                    <a:pt x="28667" y="0"/>
                    <a:pt x="64685" y="0"/>
                  </a:cubicBezTo>
                  <a:lnTo>
                    <a:pt x="230810" y="0"/>
                  </a:lnTo>
                  <a:cubicBezTo>
                    <a:pt x="266093" y="0"/>
                    <a:pt x="295495" y="28667"/>
                    <a:pt x="295495" y="64686"/>
                  </a:cubicBezTo>
                  <a:lnTo>
                    <a:pt x="295495" y="108054"/>
                  </a:lnTo>
                  <a:cubicBezTo>
                    <a:pt x="295495" y="119815"/>
                    <a:pt x="285939" y="129371"/>
                    <a:pt x="274178" y="12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41;p41">
              <a:extLst>
                <a:ext uri="{FF2B5EF4-FFF2-40B4-BE49-F238E27FC236}">
                  <a16:creationId xmlns:a16="http://schemas.microsoft.com/office/drawing/2014/main" id="{1C0E3200-065E-1887-CFA9-3C4BD1A7DCE1}"/>
                </a:ext>
              </a:extLst>
            </p:cNvPr>
            <p:cNvSpPr/>
            <p:nvPr/>
          </p:nvSpPr>
          <p:spPr>
            <a:xfrm>
              <a:off x="12916129" y="3297228"/>
              <a:ext cx="149217" cy="129370"/>
            </a:xfrm>
            <a:custGeom>
              <a:avLst/>
              <a:gdLst/>
              <a:ahLst/>
              <a:cxnLst/>
              <a:rect l="l" t="t" r="r" b="b"/>
              <a:pathLst>
                <a:path w="149217" h="129370" extrusionOk="0">
                  <a:moveTo>
                    <a:pt x="85267" y="0"/>
                  </a:moveTo>
                  <a:lnTo>
                    <a:pt x="0" y="0"/>
                  </a:lnTo>
                  <a:lnTo>
                    <a:pt x="0" y="43369"/>
                  </a:lnTo>
                  <a:lnTo>
                    <a:pt x="85267" y="43369"/>
                  </a:lnTo>
                  <a:cubicBezTo>
                    <a:pt x="97028" y="43369"/>
                    <a:pt x="106584" y="52924"/>
                    <a:pt x="106584" y="64685"/>
                  </a:cubicBezTo>
                  <a:lnTo>
                    <a:pt x="106584" y="108054"/>
                  </a:lnTo>
                  <a:cubicBezTo>
                    <a:pt x="106584" y="119815"/>
                    <a:pt x="116140" y="129371"/>
                    <a:pt x="127901" y="129371"/>
                  </a:cubicBezTo>
                  <a:cubicBezTo>
                    <a:pt x="139662" y="129371"/>
                    <a:pt x="149218" y="119815"/>
                    <a:pt x="149218" y="108054"/>
                  </a:cubicBezTo>
                  <a:lnTo>
                    <a:pt x="149218" y="64685"/>
                  </a:lnTo>
                  <a:cubicBezTo>
                    <a:pt x="149218" y="29402"/>
                    <a:pt x="120550" y="0"/>
                    <a:pt x="84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442;p41">
              <a:extLst>
                <a:ext uri="{FF2B5EF4-FFF2-40B4-BE49-F238E27FC236}">
                  <a16:creationId xmlns:a16="http://schemas.microsoft.com/office/drawing/2014/main" id="{85054547-2B49-AD6D-150C-E8DBAE03377F}"/>
                </a:ext>
              </a:extLst>
            </p:cNvPr>
            <p:cNvSpPr/>
            <p:nvPr/>
          </p:nvSpPr>
          <p:spPr>
            <a:xfrm>
              <a:off x="12641950" y="3485404"/>
              <a:ext cx="552767" cy="380027"/>
            </a:xfrm>
            <a:custGeom>
              <a:avLst/>
              <a:gdLst/>
              <a:ahLst/>
              <a:cxnLst/>
              <a:rect l="l" t="t" r="r" b="b"/>
              <a:pathLst>
                <a:path w="552767" h="380027" extrusionOk="0">
                  <a:moveTo>
                    <a:pt x="531450" y="0"/>
                  </a:moveTo>
                  <a:lnTo>
                    <a:pt x="21317" y="0"/>
                  </a:lnTo>
                  <a:cubicBezTo>
                    <a:pt x="9556" y="0"/>
                    <a:pt x="0" y="9556"/>
                    <a:pt x="0" y="21317"/>
                  </a:cubicBezTo>
                  <a:lnTo>
                    <a:pt x="0" y="304316"/>
                  </a:lnTo>
                  <a:cubicBezTo>
                    <a:pt x="0" y="346215"/>
                    <a:pt x="33813" y="380028"/>
                    <a:pt x="75711" y="380028"/>
                  </a:cubicBezTo>
                  <a:lnTo>
                    <a:pt x="477056" y="380028"/>
                  </a:lnTo>
                  <a:cubicBezTo>
                    <a:pt x="518954" y="380028"/>
                    <a:pt x="552767" y="346215"/>
                    <a:pt x="552767" y="304316"/>
                  </a:cubicBezTo>
                  <a:lnTo>
                    <a:pt x="552767" y="21317"/>
                  </a:lnTo>
                  <a:cubicBezTo>
                    <a:pt x="552767" y="9556"/>
                    <a:pt x="543211" y="0"/>
                    <a:pt x="531450" y="0"/>
                  </a:cubicBezTo>
                  <a:lnTo>
                    <a:pt x="531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43;p41">
              <a:extLst>
                <a:ext uri="{FF2B5EF4-FFF2-40B4-BE49-F238E27FC236}">
                  <a16:creationId xmlns:a16="http://schemas.microsoft.com/office/drawing/2014/main" id="{DC985053-787F-67BD-9300-FD518F48F62B}"/>
                </a:ext>
              </a:extLst>
            </p:cNvPr>
            <p:cNvSpPr/>
            <p:nvPr/>
          </p:nvSpPr>
          <p:spPr>
            <a:xfrm>
              <a:off x="12916129" y="3485404"/>
              <a:ext cx="278588" cy="380762"/>
            </a:xfrm>
            <a:custGeom>
              <a:avLst/>
              <a:gdLst/>
              <a:ahLst/>
              <a:cxnLst/>
              <a:rect l="l" t="t" r="r" b="b"/>
              <a:pathLst>
                <a:path w="278588" h="380762" extrusionOk="0">
                  <a:moveTo>
                    <a:pt x="257272" y="0"/>
                  </a:moveTo>
                  <a:lnTo>
                    <a:pt x="0" y="0"/>
                  </a:lnTo>
                  <a:lnTo>
                    <a:pt x="0" y="380763"/>
                  </a:lnTo>
                  <a:lnTo>
                    <a:pt x="202878" y="380763"/>
                  </a:lnTo>
                  <a:cubicBezTo>
                    <a:pt x="244776" y="380763"/>
                    <a:pt x="278589" y="346950"/>
                    <a:pt x="278589" y="305051"/>
                  </a:cubicBezTo>
                  <a:lnTo>
                    <a:pt x="278589" y="22052"/>
                  </a:lnTo>
                  <a:cubicBezTo>
                    <a:pt x="278589" y="10291"/>
                    <a:pt x="269033" y="735"/>
                    <a:pt x="257272" y="735"/>
                  </a:cubicBezTo>
                  <a:lnTo>
                    <a:pt x="257272" y="7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444;p41">
              <a:extLst>
                <a:ext uri="{FF2B5EF4-FFF2-40B4-BE49-F238E27FC236}">
                  <a16:creationId xmlns:a16="http://schemas.microsoft.com/office/drawing/2014/main" id="{9E5EEBF8-ADE0-EF8C-4550-64AEB5B9A913}"/>
                </a:ext>
              </a:extLst>
            </p:cNvPr>
            <p:cNvSpPr/>
            <p:nvPr/>
          </p:nvSpPr>
          <p:spPr>
            <a:xfrm>
              <a:off x="12619163" y="3383230"/>
              <a:ext cx="596870" cy="283734"/>
            </a:xfrm>
            <a:custGeom>
              <a:avLst/>
              <a:gdLst/>
              <a:ahLst/>
              <a:cxnLst/>
              <a:rect l="l" t="t" r="r" b="b"/>
              <a:pathLst>
                <a:path w="596870" h="283734" extrusionOk="0">
                  <a:moveTo>
                    <a:pt x="524100" y="0"/>
                  </a:moveTo>
                  <a:lnTo>
                    <a:pt x="73506" y="0"/>
                  </a:lnTo>
                  <a:cubicBezTo>
                    <a:pt x="33078" y="0"/>
                    <a:pt x="0" y="33078"/>
                    <a:pt x="0" y="73506"/>
                  </a:cubicBezTo>
                  <a:lnTo>
                    <a:pt x="0" y="151423"/>
                  </a:lnTo>
                  <a:cubicBezTo>
                    <a:pt x="0" y="185236"/>
                    <a:pt x="22052" y="213903"/>
                    <a:pt x="55130" y="221989"/>
                  </a:cubicBezTo>
                  <a:lnTo>
                    <a:pt x="293290" y="283734"/>
                  </a:lnTo>
                  <a:cubicBezTo>
                    <a:pt x="293290" y="283734"/>
                    <a:pt x="296965" y="283734"/>
                    <a:pt x="298435" y="283734"/>
                  </a:cubicBezTo>
                  <a:cubicBezTo>
                    <a:pt x="299906" y="283734"/>
                    <a:pt x="302111" y="283734"/>
                    <a:pt x="303581" y="283734"/>
                  </a:cubicBezTo>
                  <a:lnTo>
                    <a:pt x="541741" y="221989"/>
                  </a:lnTo>
                  <a:cubicBezTo>
                    <a:pt x="574819" y="213168"/>
                    <a:pt x="596871" y="185236"/>
                    <a:pt x="596871" y="151423"/>
                  </a:cubicBezTo>
                  <a:lnTo>
                    <a:pt x="596871" y="73506"/>
                  </a:lnTo>
                  <a:cubicBezTo>
                    <a:pt x="596871" y="33078"/>
                    <a:pt x="563793" y="0"/>
                    <a:pt x="523365" y="0"/>
                  </a:cubicBezTo>
                  <a:lnTo>
                    <a:pt x="5233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45;p41">
              <a:extLst>
                <a:ext uri="{FF2B5EF4-FFF2-40B4-BE49-F238E27FC236}">
                  <a16:creationId xmlns:a16="http://schemas.microsoft.com/office/drawing/2014/main" id="{0A028726-411A-E6EC-9035-FDDCA0817354}"/>
                </a:ext>
              </a:extLst>
            </p:cNvPr>
            <p:cNvSpPr/>
            <p:nvPr/>
          </p:nvSpPr>
          <p:spPr>
            <a:xfrm>
              <a:off x="12916129" y="3383230"/>
              <a:ext cx="300640" cy="283734"/>
            </a:xfrm>
            <a:custGeom>
              <a:avLst/>
              <a:gdLst/>
              <a:ahLst/>
              <a:cxnLst/>
              <a:rect l="l" t="t" r="r" b="b"/>
              <a:pathLst>
                <a:path w="300640" h="283734" extrusionOk="0">
                  <a:moveTo>
                    <a:pt x="227134" y="0"/>
                  </a:moveTo>
                  <a:lnTo>
                    <a:pt x="0" y="0"/>
                  </a:lnTo>
                  <a:lnTo>
                    <a:pt x="0" y="283734"/>
                  </a:lnTo>
                  <a:cubicBezTo>
                    <a:pt x="0" y="283734"/>
                    <a:pt x="1470" y="283734"/>
                    <a:pt x="2205" y="283734"/>
                  </a:cubicBezTo>
                  <a:cubicBezTo>
                    <a:pt x="3675" y="283734"/>
                    <a:pt x="5881" y="283734"/>
                    <a:pt x="7351" y="283734"/>
                  </a:cubicBezTo>
                  <a:lnTo>
                    <a:pt x="245511" y="221989"/>
                  </a:lnTo>
                  <a:cubicBezTo>
                    <a:pt x="278589" y="213168"/>
                    <a:pt x="300641" y="185236"/>
                    <a:pt x="300641" y="151423"/>
                  </a:cubicBezTo>
                  <a:lnTo>
                    <a:pt x="300641" y="73506"/>
                  </a:lnTo>
                  <a:cubicBezTo>
                    <a:pt x="300641" y="33078"/>
                    <a:pt x="267563" y="0"/>
                    <a:pt x="227134" y="0"/>
                  </a:cubicBezTo>
                  <a:lnTo>
                    <a:pt x="227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46;p41">
              <a:extLst>
                <a:ext uri="{FF2B5EF4-FFF2-40B4-BE49-F238E27FC236}">
                  <a16:creationId xmlns:a16="http://schemas.microsoft.com/office/drawing/2014/main" id="{D10CE3EC-32F3-87DD-2576-861E483D1F81}"/>
                </a:ext>
              </a:extLst>
            </p:cNvPr>
            <p:cNvSpPr/>
            <p:nvPr/>
          </p:nvSpPr>
          <p:spPr>
            <a:xfrm>
              <a:off x="12855853" y="3594928"/>
              <a:ext cx="120550" cy="120550"/>
            </a:xfrm>
            <a:custGeom>
              <a:avLst/>
              <a:gdLst/>
              <a:ahLst/>
              <a:cxnLst/>
              <a:rect l="l" t="t" r="r" b="b"/>
              <a:pathLst>
                <a:path w="120550" h="120550" extrusionOk="0">
                  <a:moveTo>
                    <a:pt x="102174" y="0"/>
                  </a:moveTo>
                  <a:lnTo>
                    <a:pt x="17642" y="0"/>
                  </a:lnTo>
                  <a:cubicBezTo>
                    <a:pt x="8086" y="0"/>
                    <a:pt x="0" y="8086"/>
                    <a:pt x="0" y="17641"/>
                  </a:cubicBezTo>
                  <a:lnTo>
                    <a:pt x="0" y="60275"/>
                  </a:lnTo>
                  <a:cubicBezTo>
                    <a:pt x="0" y="93353"/>
                    <a:pt x="27197" y="120550"/>
                    <a:pt x="60275" y="120550"/>
                  </a:cubicBezTo>
                  <a:cubicBezTo>
                    <a:pt x="93353" y="120550"/>
                    <a:pt x="120550" y="93353"/>
                    <a:pt x="120550" y="60275"/>
                  </a:cubicBezTo>
                  <a:lnTo>
                    <a:pt x="120550" y="17641"/>
                  </a:lnTo>
                  <a:cubicBezTo>
                    <a:pt x="120550" y="8086"/>
                    <a:pt x="112465" y="0"/>
                    <a:pt x="102909" y="0"/>
                  </a:cubicBezTo>
                  <a:lnTo>
                    <a:pt x="102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447;p41">
              <a:extLst>
                <a:ext uri="{FF2B5EF4-FFF2-40B4-BE49-F238E27FC236}">
                  <a16:creationId xmlns:a16="http://schemas.microsoft.com/office/drawing/2014/main" id="{A96EBC1E-287D-5839-2F8E-D0EDF98498DC}"/>
                </a:ext>
              </a:extLst>
            </p:cNvPr>
            <p:cNvSpPr/>
            <p:nvPr/>
          </p:nvSpPr>
          <p:spPr>
            <a:xfrm>
              <a:off x="13039527" y="3478788"/>
              <a:ext cx="314055" cy="478526"/>
            </a:xfrm>
            <a:custGeom>
              <a:avLst/>
              <a:gdLst/>
              <a:ahLst/>
              <a:cxnLst/>
              <a:rect l="l" t="t" r="r" b="b"/>
              <a:pathLst>
                <a:path w="314055" h="478526" extrusionOk="0">
                  <a:moveTo>
                    <a:pt x="310288" y="185971"/>
                  </a:moveTo>
                  <a:lnTo>
                    <a:pt x="174302" y="8086"/>
                  </a:lnTo>
                  <a:cubicBezTo>
                    <a:pt x="169891" y="2940"/>
                    <a:pt x="164011" y="0"/>
                    <a:pt x="157395" y="0"/>
                  </a:cubicBezTo>
                  <a:cubicBezTo>
                    <a:pt x="150780" y="0"/>
                    <a:pt x="144164" y="2940"/>
                    <a:pt x="140489" y="8086"/>
                  </a:cubicBezTo>
                  <a:lnTo>
                    <a:pt x="4502" y="185971"/>
                  </a:lnTo>
                  <a:cubicBezTo>
                    <a:pt x="-643" y="192587"/>
                    <a:pt x="-1378" y="201407"/>
                    <a:pt x="2297" y="208758"/>
                  </a:cubicBezTo>
                  <a:cubicBezTo>
                    <a:pt x="5972" y="216109"/>
                    <a:pt x="13323" y="220519"/>
                    <a:pt x="21409" y="220519"/>
                  </a:cubicBezTo>
                  <a:lnTo>
                    <a:pt x="59632" y="220519"/>
                  </a:lnTo>
                  <a:lnTo>
                    <a:pt x="59632" y="457209"/>
                  </a:lnTo>
                  <a:cubicBezTo>
                    <a:pt x="59632" y="468970"/>
                    <a:pt x="69188" y="478526"/>
                    <a:pt x="80949" y="478526"/>
                  </a:cubicBezTo>
                  <a:lnTo>
                    <a:pt x="233107" y="478526"/>
                  </a:lnTo>
                  <a:cubicBezTo>
                    <a:pt x="244868" y="478526"/>
                    <a:pt x="254424" y="468970"/>
                    <a:pt x="254424" y="457209"/>
                  </a:cubicBezTo>
                  <a:lnTo>
                    <a:pt x="254424" y="220519"/>
                  </a:lnTo>
                  <a:lnTo>
                    <a:pt x="292647" y="220519"/>
                  </a:lnTo>
                  <a:cubicBezTo>
                    <a:pt x="300733" y="220519"/>
                    <a:pt x="308083" y="216109"/>
                    <a:pt x="311759" y="208758"/>
                  </a:cubicBezTo>
                  <a:cubicBezTo>
                    <a:pt x="315434" y="201407"/>
                    <a:pt x="314699" y="192587"/>
                    <a:pt x="309553" y="1859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48;p41">
              <a:extLst>
                <a:ext uri="{FF2B5EF4-FFF2-40B4-BE49-F238E27FC236}">
                  <a16:creationId xmlns:a16="http://schemas.microsoft.com/office/drawing/2014/main" id="{65AA0B94-A3D1-0072-3D9E-BB2CD80927B6}"/>
                </a:ext>
              </a:extLst>
            </p:cNvPr>
            <p:cNvSpPr/>
            <p:nvPr/>
          </p:nvSpPr>
          <p:spPr>
            <a:xfrm>
              <a:off x="12915394" y="3594928"/>
              <a:ext cx="60275" cy="120550"/>
            </a:xfrm>
            <a:custGeom>
              <a:avLst/>
              <a:gdLst/>
              <a:ahLst/>
              <a:cxnLst/>
              <a:rect l="l" t="t" r="r" b="b"/>
              <a:pathLst>
                <a:path w="60275" h="120550" extrusionOk="0">
                  <a:moveTo>
                    <a:pt x="42634" y="0"/>
                  </a:moveTo>
                  <a:lnTo>
                    <a:pt x="0" y="0"/>
                  </a:lnTo>
                  <a:lnTo>
                    <a:pt x="0" y="120550"/>
                  </a:lnTo>
                  <a:cubicBezTo>
                    <a:pt x="33078" y="120550"/>
                    <a:pt x="60275" y="93353"/>
                    <a:pt x="60275" y="60275"/>
                  </a:cubicBezTo>
                  <a:lnTo>
                    <a:pt x="60275" y="17641"/>
                  </a:lnTo>
                  <a:cubicBezTo>
                    <a:pt x="60275" y="8086"/>
                    <a:pt x="52189" y="0"/>
                    <a:pt x="4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49;p41">
              <a:extLst>
                <a:ext uri="{FF2B5EF4-FFF2-40B4-BE49-F238E27FC236}">
                  <a16:creationId xmlns:a16="http://schemas.microsoft.com/office/drawing/2014/main" id="{51381586-1C95-09F6-7A76-4F142F721D1A}"/>
                </a:ext>
              </a:extLst>
            </p:cNvPr>
            <p:cNvSpPr/>
            <p:nvPr/>
          </p:nvSpPr>
          <p:spPr>
            <a:xfrm>
              <a:off x="13196923" y="3478788"/>
              <a:ext cx="157395" cy="479261"/>
            </a:xfrm>
            <a:custGeom>
              <a:avLst/>
              <a:gdLst/>
              <a:ahLst/>
              <a:cxnLst/>
              <a:rect l="l" t="t" r="r" b="b"/>
              <a:pathLst>
                <a:path w="157395" h="479261" extrusionOk="0">
                  <a:moveTo>
                    <a:pt x="152893" y="185971"/>
                  </a:moveTo>
                  <a:lnTo>
                    <a:pt x="16906" y="8086"/>
                  </a:lnTo>
                  <a:cubicBezTo>
                    <a:pt x="12496" y="2940"/>
                    <a:pt x="6616" y="0"/>
                    <a:pt x="0" y="0"/>
                  </a:cubicBezTo>
                  <a:lnTo>
                    <a:pt x="0" y="479261"/>
                  </a:lnTo>
                  <a:lnTo>
                    <a:pt x="76447" y="479261"/>
                  </a:lnTo>
                  <a:cubicBezTo>
                    <a:pt x="88208" y="479261"/>
                    <a:pt x="97763" y="469705"/>
                    <a:pt x="97763" y="457944"/>
                  </a:cubicBezTo>
                  <a:lnTo>
                    <a:pt x="97763" y="221254"/>
                  </a:lnTo>
                  <a:lnTo>
                    <a:pt x="135987" y="221254"/>
                  </a:lnTo>
                  <a:cubicBezTo>
                    <a:pt x="144073" y="221254"/>
                    <a:pt x="151423" y="216844"/>
                    <a:pt x="155098" y="209493"/>
                  </a:cubicBezTo>
                  <a:cubicBezTo>
                    <a:pt x="158774" y="202142"/>
                    <a:pt x="158039" y="193322"/>
                    <a:pt x="152893" y="1867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299;p40">
            <a:extLst>
              <a:ext uri="{FF2B5EF4-FFF2-40B4-BE49-F238E27FC236}">
                <a16:creationId xmlns:a16="http://schemas.microsoft.com/office/drawing/2014/main" id="{F01FA363-70BE-7793-1FCB-77FD10006223}"/>
              </a:ext>
            </a:extLst>
          </p:cNvPr>
          <p:cNvSpPr/>
          <p:nvPr/>
        </p:nvSpPr>
        <p:spPr>
          <a:xfrm>
            <a:off x="4563120" y="258133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4" name="Google Shape;1377;p40">
            <a:extLst>
              <a:ext uri="{FF2B5EF4-FFF2-40B4-BE49-F238E27FC236}">
                <a16:creationId xmlns:a16="http://schemas.microsoft.com/office/drawing/2014/main" id="{28987DB9-AFB6-7299-3D0C-ED74D4C5FF49}"/>
              </a:ext>
            </a:extLst>
          </p:cNvPr>
          <p:cNvSpPr txBox="1">
            <a:spLocks/>
          </p:cNvSpPr>
          <p:nvPr/>
        </p:nvSpPr>
        <p:spPr>
          <a:xfrm>
            <a:off x="5183009" y="2520416"/>
            <a:ext cx="32604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buFont typeface="Syne"/>
              <a:buNone/>
            </a:pPr>
            <a:r>
              <a:rPr lang="en-GB" sz="2000" b="1" dirty="0"/>
              <a:t>2015 Agenda 2030</a:t>
            </a:r>
          </a:p>
          <a:p>
            <a:pPr marL="0" indent="0">
              <a:buFont typeface="Syne"/>
              <a:buNone/>
            </a:pPr>
            <a:r>
              <a:rPr lang="en-GB" sz="2000" dirty="0"/>
              <a:t>17 </a:t>
            </a:r>
            <a:r>
              <a:rPr lang="en-GB" sz="2000" dirty="0" err="1"/>
              <a:t>ciljev</a:t>
            </a:r>
            <a:r>
              <a:rPr lang="en-GB" sz="2000" dirty="0"/>
              <a:t> TR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>
          <a:extLst>
            <a:ext uri="{FF2B5EF4-FFF2-40B4-BE49-F238E27FC236}">
              <a16:creationId xmlns:a16="http://schemas.microsoft.com/office/drawing/2014/main" id="{64E1F39E-5F55-41EB-B80D-AD13F9B7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40">
            <a:extLst>
              <a:ext uri="{FF2B5EF4-FFF2-40B4-BE49-F238E27FC236}">
                <a16:creationId xmlns:a16="http://schemas.microsoft.com/office/drawing/2014/main" id="{A44701BD-A6AD-6CA5-8092-3B523C934876}"/>
              </a:ext>
            </a:extLst>
          </p:cNvPr>
          <p:cNvGrpSpPr/>
          <p:nvPr/>
        </p:nvGrpSpPr>
        <p:grpSpPr>
          <a:xfrm>
            <a:off x="6673263" y="3543041"/>
            <a:ext cx="2805808" cy="1636411"/>
            <a:chOff x="6673263" y="3543041"/>
            <a:chExt cx="2805808" cy="1636411"/>
          </a:xfrm>
        </p:grpSpPr>
        <p:grpSp>
          <p:nvGrpSpPr>
            <p:cNvPr id="1248" name="Google Shape;1248;p40">
              <a:extLst>
                <a:ext uri="{FF2B5EF4-FFF2-40B4-BE49-F238E27FC236}">
                  <a16:creationId xmlns:a16="http://schemas.microsoft.com/office/drawing/2014/main" id="{CC90CAF4-80EA-55B3-3A57-6C9E6607A269}"/>
                </a:ext>
              </a:extLst>
            </p:cNvPr>
            <p:cNvGrpSpPr/>
            <p:nvPr/>
          </p:nvGrpSpPr>
          <p:grpSpPr>
            <a:xfrm>
              <a:off x="7812960" y="3543041"/>
              <a:ext cx="871105" cy="1636411"/>
              <a:chOff x="-7536376" y="3560080"/>
              <a:chExt cx="1210372" cy="2273740"/>
            </a:xfrm>
          </p:grpSpPr>
          <p:sp>
            <p:nvSpPr>
              <p:cNvPr id="1249" name="Google Shape;1249;p40">
                <a:extLst>
                  <a:ext uri="{FF2B5EF4-FFF2-40B4-BE49-F238E27FC236}">
                    <a16:creationId xmlns:a16="http://schemas.microsoft.com/office/drawing/2014/main" id="{C3AB2AE2-D38C-5406-E6DC-AD0F1B4A8667}"/>
                  </a:ext>
                </a:extLst>
              </p:cNvPr>
              <p:cNvSpPr/>
              <p:nvPr/>
            </p:nvSpPr>
            <p:spPr>
              <a:xfrm>
                <a:off x="-7536376" y="3560080"/>
                <a:ext cx="1210372" cy="2171492"/>
              </a:xfrm>
              <a:custGeom>
                <a:avLst/>
                <a:gdLst/>
                <a:ahLst/>
                <a:cxnLst/>
                <a:rect l="l" t="t" r="r" b="b"/>
                <a:pathLst>
                  <a:path w="660503" h="1184989" extrusionOk="0">
                    <a:moveTo>
                      <a:pt x="0" y="312350"/>
                    </a:moveTo>
                    <a:lnTo>
                      <a:pt x="0" y="361116"/>
                    </a:lnTo>
                    <a:cubicBezTo>
                      <a:pt x="0" y="364770"/>
                      <a:pt x="2969" y="367740"/>
                      <a:pt x="6624" y="367740"/>
                    </a:cubicBezTo>
                    <a:lnTo>
                      <a:pt x="137503" y="367740"/>
                    </a:lnTo>
                    <a:cubicBezTo>
                      <a:pt x="141157" y="367740"/>
                      <a:pt x="144126" y="364770"/>
                      <a:pt x="144126" y="361116"/>
                    </a:cubicBezTo>
                    <a:lnTo>
                      <a:pt x="144126" y="312350"/>
                    </a:lnTo>
                    <a:cubicBezTo>
                      <a:pt x="144126" y="308696"/>
                      <a:pt x="141157" y="305726"/>
                      <a:pt x="137503" y="305726"/>
                    </a:cubicBezTo>
                    <a:lnTo>
                      <a:pt x="88737" y="305726"/>
                    </a:lnTo>
                    <a:lnTo>
                      <a:pt x="88737" y="289052"/>
                    </a:lnTo>
                    <a:cubicBezTo>
                      <a:pt x="88737" y="286312"/>
                      <a:pt x="87995" y="283742"/>
                      <a:pt x="86853" y="281458"/>
                    </a:cubicBezTo>
                    <a:lnTo>
                      <a:pt x="216304" y="152007"/>
                    </a:lnTo>
                    <a:lnTo>
                      <a:pt x="362829" y="152007"/>
                    </a:lnTo>
                    <a:lnTo>
                      <a:pt x="362829" y="1176481"/>
                    </a:lnTo>
                    <a:cubicBezTo>
                      <a:pt x="362829" y="1181163"/>
                      <a:pt x="366655" y="1184989"/>
                      <a:pt x="371337" y="1184989"/>
                    </a:cubicBezTo>
                    <a:lnTo>
                      <a:pt x="451452" y="1184989"/>
                    </a:lnTo>
                    <a:cubicBezTo>
                      <a:pt x="456134" y="1184989"/>
                      <a:pt x="459960" y="1181163"/>
                      <a:pt x="459960" y="1176481"/>
                    </a:cubicBezTo>
                    <a:lnTo>
                      <a:pt x="459960" y="152007"/>
                    </a:lnTo>
                    <a:lnTo>
                      <a:pt x="541331" y="152007"/>
                    </a:lnTo>
                    <a:lnTo>
                      <a:pt x="541331" y="186782"/>
                    </a:lnTo>
                    <a:cubicBezTo>
                      <a:pt x="541331" y="189009"/>
                      <a:pt x="543101" y="190779"/>
                      <a:pt x="545328" y="190779"/>
                    </a:cubicBezTo>
                    <a:lnTo>
                      <a:pt x="656507" y="190779"/>
                    </a:lnTo>
                    <a:cubicBezTo>
                      <a:pt x="658734" y="190779"/>
                      <a:pt x="660504" y="189009"/>
                      <a:pt x="660504" y="186782"/>
                    </a:cubicBezTo>
                    <a:lnTo>
                      <a:pt x="660504" y="126139"/>
                    </a:lnTo>
                    <a:cubicBezTo>
                      <a:pt x="660504" y="123969"/>
                      <a:pt x="658734" y="122199"/>
                      <a:pt x="656564" y="122142"/>
                    </a:cubicBezTo>
                    <a:lnTo>
                      <a:pt x="657363" y="120600"/>
                    </a:lnTo>
                    <a:lnTo>
                      <a:pt x="430667" y="1713"/>
                    </a:lnTo>
                    <a:cubicBezTo>
                      <a:pt x="428440" y="571"/>
                      <a:pt x="425984" y="0"/>
                      <a:pt x="423529" y="0"/>
                    </a:cubicBezTo>
                    <a:lnTo>
                      <a:pt x="398289" y="0"/>
                    </a:lnTo>
                    <a:cubicBezTo>
                      <a:pt x="396634" y="0"/>
                      <a:pt x="394978" y="228"/>
                      <a:pt x="393436" y="742"/>
                    </a:cubicBezTo>
                    <a:lnTo>
                      <a:pt x="40943" y="122142"/>
                    </a:lnTo>
                    <a:lnTo>
                      <a:pt x="6967" y="122142"/>
                    </a:lnTo>
                    <a:cubicBezTo>
                      <a:pt x="4740" y="122142"/>
                      <a:pt x="2969" y="123912"/>
                      <a:pt x="2969" y="126139"/>
                    </a:cubicBezTo>
                    <a:lnTo>
                      <a:pt x="2969" y="148067"/>
                    </a:lnTo>
                    <a:cubicBezTo>
                      <a:pt x="2969" y="150294"/>
                      <a:pt x="4740" y="152064"/>
                      <a:pt x="6967" y="152064"/>
                    </a:cubicBezTo>
                    <a:lnTo>
                      <a:pt x="68980" y="152064"/>
                    </a:lnTo>
                    <a:lnTo>
                      <a:pt x="68980" y="272721"/>
                    </a:lnTo>
                    <a:cubicBezTo>
                      <a:pt x="61271" y="274206"/>
                      <a:pt x="55447" y="280944"/>
                      <a:pt x="55447" y="289110"/>
                    </a:cubicBezTo>
                    <a:lnTo>
                      <a:pt x="55447" y="305784"/>
                    </a:lnTo>
                    <a:lnTo>
                      <a:pt x="6681" y="305784"/>
                    </a:lnTo>
                    <a:cubicBezTo>
                      <a:pt x="3027" y="305784"/>
                      <a:pt x="57" y="308753"/>
                      <a:pt x="57" y="312407"/>
                    </a:cubicBezTo>
                    <a:close/>
                    <a:moveTo>
                      <a:pt x="395320" y="6681"/>
                    </a:moveTo>
                    <a:cubicBezTo>
                      <a:pt x="395663" y="6567"/>
                      <a:pt x="396005" y="6567"/>
                      <a:pt x="396348" y="6510"/>
                    </a:cubicBezTo>
                    <a:cubicBezTo>
                      <a:pt x="396348" y="6795"/>
                      <a:pt x="396177" y="7024"/>
                      <a:pt x="396177" y="7252"/>
                    </a:cubicBezTo>
                    <a:lnTo>
                      <a:pt x="396177" y="122142"/>
                    </a:lnTo>
                    <a:lnTo>
                      <a:pt x="60015" y="122142"/>
                    </a:lnTo>
                    <a:lnTo>
                      <a:pt x="395320" y="6681"/>
                    </a:lnTo>
                    <a:close/>
                    <a:moveTo>
                      <a:pt x="646799" y="122142"/>
                    </a:moveTo>
                    <a:lnTo>
                      <a:pt x="426441" y="122142"/>
                    </a:lnTo>
                    <a:lnTo>
                      <a:pt x="426441" y="7252"/>
                    </a:lnTo>
                    <a:cubicBezTo>
                      <a:pt x="426441" y="7252"/>
                      <a:pt x="426384" y="6909"/>
                      <a:pt x="426327" y="6738"/>
                    </a:cubicBezTo>
                    <a:cubicBezTo>
                      <a:pt x="426783" y="6909"/>
                      <a:pt x="427240" y="7024"/>
                      <a:pt x="427697" y="7252"/>
                    </a:cubicBezTo>
                    <a:lnTo>
                      <a:pt x="646799" y="122142"/>
                    </a:lnTo>
                    <a:close/>
                    <a:moveTo>
                      <a:pt x="207453" y="152064"/>
                    </a:moveTo>
                    <a:lnTo>
                      <a:pt x="82970" y="276547"/>
                    </a:lnTo>
                    <a:cubicBezTo>
                      <a:pt x="80800" y="274663"/>
                      <a:pt x="78173" y="273292"/>
                      <a:pt x="75204" y="272721"/>
                    </a:cubicBezTo>
                    <a:lnTo>
                      <a:pt x="75204" y="152064"/>
                    </a:lnTo>
                    <a:lnTo>
                      <a:pt x="207453" y="1520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40">
                <a:extLst>
                  <a:ext uri="{FF2B5EF4-FFF2-40B4-BE49-F238E27FC236}">
                    <a16:creationId xmlns:a16="http://schemas.microsoft.com/office/drawing/2014/main" id="{35AF0F6C-F5A6-E0CE-1A05-E5C1E51A6E9C}"/>
                  </a:ext>
                </a:extLst>
              </p:cNvPr>
              <p:cNvSpPr/>
              <p:nvPr/>
            </p:nvSpPr>
            <p:spPr>
              <a:xfrm rot="10800000">
                <a:off x="-7035068" y="4767433"/>
                <a:ext cx="514515" cy="1066387"/>
              </a:xfrm>
              <a:custGeom>
                <a:avLst/>
                <a:gdLst/>
                <a:ahLst/>
                <a:cxnLst/>
                <a:rect l="l" t="t" r="r" b="b"/>
                <a:pathLst>
                  <a:path w="280772" h="581930" extrusionOk="0">
                    <a:moveTo>
                      <a:pt x="0" y="0"/>
                    </a:moveTo>
                    <a:lnTo>
                      <a:pt x="280772" y="0"/>
                    </a:lnTo>
                    <a:lnTo>
                      <a:pt x="280772" y="581931"/>
                    </a:lnTo>
                    <a:lnTo>
                      <a:pt x="0" y="5819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40">
                <a:extLst>
                  <a:ext uri="{FF2B5EF4-FFF2-40B4-BE49-F238E27FC236}">
                    <a16:creationId xmlns:a16="http://schemas.microsoft.com/office/drawing/2014/main" id="{88DAD41D-0EAC-9DCA-E031-8E470F285EA2}"/>
                  </a:ext>
                </a:extLst>
              </p:cNvPr>
              <p:cNvSpPr/>
              <p:nvPr/>
            </p:nvSpPr>
            <p:spPr>
              <a:xfrm>
                <a:off x="-696697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0">
                <a:extLst>
                  <a:ext uri="{FF2B5EF4-FFF2-40B4-BE49-F238E27FC236}">
                    <a16:creationId xmlns:a16="http://schemas.microsoft.com/office/drawing/2014/main" id="{A1107D2C-A264-9FC0-F49C-0B6C9653D28E}"/>
                  </a:ext>
                </a:extLst>
              </p:cNvPr>
              <p:cNvSpPr/>
              <p:nvPr/>
            </p:nvSpPr>
            <p:spPr>
              <a:xfrm>
                <a:off x="-688449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0">
                <a:extLst>
                  <a:ext uri="{FF2B5EF4-FFF2-40B4-BE49-F238E27FC236}">
                    <a16:creationId xmlns:a16="http://schemas.microsoft.com/office/drawing/2014/main" id="{1B044C9B-772C-B0B1-6E90-BE63BBBD3074}"/>
                  </a:ext>
                </a:extLst>
              </p:cNvPr>
              <p:cNvSpPr/>
              <p:nvPr/>
            </p:nvSpPr>
            <p:spPr>
              <a:xfrm>
                <a:off x="-6802115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40">
                <a:extLst>
                  <a:ext uri="{FF2B5EF4-FFF2-40B4-BE49-F238E27FC236}">
                    <a16:creationId xmlns:a16="http://schemas.microsoft.com/office/drawing/2014/main" id="{99D73946-9965-5743-2767-DDA200148662}"/>
                  </a:ext>
                </a:extLst>
              </p:cNvPr>
              <p:cNvSpPr/>
              <p:nvPr/>
            </p:nvSpPr>
            <p:spPr>
              <a:xfrm>
                <a:off x="-6719739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0">
                <a:extLst>
                  <a:ext uri="{FF2B5EF4-FFF2-40B4-BE49-F238E27FC236}">
                    <a16:creationId xmlns:a16="http://schemas.microsoft.com/office/drawing/2014/main" id="{4FD8B72C-B5D2-1D8A-AA4B-124A41B7E58F}"/>
                  </a:ext>
                </a:extLst>
              </p:cNvPr>
              <p:cNvSpPr/>
              <p:nvPr/>
            </p:nvSpPr>
            <p:spPr>
              <a:xfrm>
                <a:off x="-6637260" y="4879547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0">
                <a:extLst>
                  <a:ext uri="{FF2B5EF4-FFF2-40B4-BE49-F238E27FC236}">
                    <a16:creationId xmlns:a16="http://schemas.microsoft.com/office/drawing/2014/main" id="{CB45D51C-63E5-323B-E132-F7ADDE0F507F}"/>
                  </a:ext>
                </a:extLst>
              </p:cNvPr>
              <p:cNvSpPr/>
              <p:nvPr/>
            </p:nvSpPr>
            <p:spPr>
              <a:xfrm>
                <a:off x="-696697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40">
                <a:extLst>
                  <a:ext uri="{FF2B5EF4-FFF2-40B4-BE49-F238E27FC236}">
                    <a16:creationId xmlns:a16="http://schemas.microsoft.com/office/drawing/2014/main" id="{8BE91783-0405-F341-BF85-CAE3BBEE97E3}"/>
                  </a:ext>
                </a:extLst>
              </p:cNvPr>
              <p:cNvSpPr/>
              <p:nvPr/>
            </p:nvSpPr>
            <p:spPr>
              <a:xfrm>
                <a:off x="-688449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40">
                <a:extLst>
                  <a:ext uri="{FF2B5EF4-FFF2-40B4-BE49-F238E27FC236}">
                    <a16:creationId xmlns:a16="http://schemas.microsoft.com/office/drawing/2014/main" id="{27263862-A8A0-407B-7F0B-A3836F201164}"/>
                  </a:ext>
                </a:extLst>
              </p:cNvPr>
              <p:cNvSpPr/>
              <p:nvPr/>
            </p:nvSpPr>
            <p:spPr>
              <a:xfrm>
                <a:off x="-6802115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40">
                <a:extLst>
                  <a:ext uri="{FF2B5EF4-FFF2-40B4-BE49-F238E27FC236}">
                    <a16:creationId xmlns:a16="http://schemas.microsoft.com/office/drawing/2014/main" id="{E701A555-5EFF-E6B5-BDFB-36A2C6FA57B5}"/>
                  </a:ext>
                </a:extLst>
              </p:cNvPr>
              <p:cNvSpPr/>
              <p:nvPr/>
            </p:nvSpPr>
            <p:spPr>
              <a:xfrm>
                <a:off x="-6719739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40">
                <a:extLst>
                  <a:ext uri="{FF2B5EF4-FFF2-40B4-BE49-F238E27FC236}">
                    <a16:creationId xmlns:a16="http://schemas.microsoft.com/office/drawing/2014/main" id="{1D6A2019-4DC5-D1B5-F9B8-EBAC7C78C38F}"/>
                  </a:ext>
                </a:extLst>
              </p:cNvPr>
              <p:cNvSpPr/>
              <p:nvPr/>
            </p:nvSpPr>
            <p:spPr>
              <a:xfrm>
                <a:off x="-6637260" y="5023153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40">
                <a:extLst>
                  <a:ext uri="{FF2B5EF4-FFF2-40B4-BE49-F238E27FC236}">
                    <a16:creationId xmlns:a16="http://schemas.microsoft.com/office/drawing/2014/main" id="{90729BE2-7EDB-8C1E-1C3F-E04F726EDD09}"/>
                  </a:ext>
                </a:extLst>
              </p:cNvPr>
              <p:cNvSpPr/>
              <p:nvPr/>
            </p:nvSpPr>
            <p:spPr>
              <a:xfrm>
                <a:off x="-696697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0">
                <a:extLst>
                  <a:ext uri="{FF2B5EF4-FFF2-40B4-BE49-F238E27FC236}">
                    <a16:creationId xmlns:a16="http://schemas.microsoft.com/office/drawing/2014/main" id="{788B2F7E-A6EF-BD4D-7B12-137D966E6B01}"/>
                  </a:ext>
                </a:extLst>
              </p:cNvPr>
              <p:cNvSpPr/>
              <p:nvPr/>
            </p:nvSpPr>
            <p:spPr>
              <a:xfrm>
                <a:off x="-688449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40">
                <a:extLst>
                  <a:ext uri="{FF2B5EF4-FFF2-40B4-BE49-F238E27FC236}">
                    <a16:creationId xmlns:a16="http://schemas.microsoft.com/office/drawing/2014/main" id="{5A419F33-78F0-B65E-F362-23CCCB44D948}"/>
                  </a:ext>
                </a:extLst>
              </p:cNvPr>
              <p:cNvSpPr/>
              <p:nvPr/>
            </p:nvSpPr>
            <p:spPr>
              <a:xfrm>
                <a:off x="-6802115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40">
                <a:extLst>
                  <a:ext uri="{FF2B5EF4-FFF2-40B4-BE49-F238E27FC236}">
                    <a16:creationId xmlns:a16="http://schemas.microsoft.com/office/drawing/2014/main" id="{7948D108-DF18-AE97-2040-4C0896B36F06}"/>
                  </a:ext>
                </a:extLst>
              </p:cNvPr>
              <p:cNvSpPr/>
              <p:nvPr/>
            </p:nvSpPr>
            <p:spPr>
              <a:xfrm>
                <a:off x="-6719739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40">
                <a:extLst>
                  <a:ext uri="{FF2B5EF4-FFF2-40B4-BE49-F238E27FC236}">
                    <a16:creationId xmlns:a16="http://schemas.microsoft.com/office/drawing/2014/main" id="{80A9DFE4-7FA2-D5E6-CA04-B598E54E2737}"/>
                  </a:ext>
                </a:extLst>
              </p:cNvPr>
              <p:cNvSpPr/>
              <p:nvPr/>
            </p:nvSpPr>
            <p:spPr>
              <a:xfrm>
                <a:off x="-6637260" y="516676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40">
                <a:extLst>
                  <a:ext uri="{FF2B5EF4-FFF2-40B4-BE49-F238E27FC236}">
                    <a16:creationId xmlns:a16="http://schemas.microsoft.com/office/drawing/2014/main" id="{5F6DAC55-0026-982A-F06C-7C363C44248F}"/>
                  </a:ext>
                </a:extLst>
              </p:cNvPr>
              <p:cNvSpPr/>
              <p:nvPr/>
            </p:nvSpPr>
            <p:spPr>
              <a:xfrm>
                <a:off x="-696697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0">
                <a:extLst>
                  <a:ext uri="{FF2B5EF4-FFF2-40B4-BE49-F238E27FC236}">
                    <a16:creationId xmlns:a16="http://schemas.microsoft.com/office/drawing/2014/main" id="{3550C659-6402-1150-5947-C3300ECE60C4}"/>
                  </a:ext>
                </a:extLst>
              </p:cNvPr>
              <p:cNvSpPr/>
              <p:nvPr/>
            </p:nvSpPr>
            <p:spPr>
              <a:xfrm>
                <a:off x="-688449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0">
                <a:extLst>
                  <a:ext uri="{FF2B5EF4-FFF2-40B4-BE49-F238E27FC236}">
                    <a16:creationId xmlns:a16="http://schemas.microsoft.com/office/drawing/2014/main" id="{CDA3E6F9-8422-41D8-836F-6DDA2B7399EA}"/>
                  </a:ext>
                </a:extLst>
              </p:cNvPr>
              <p:cNvSpPr/>
              <p:nvPr/>
            </p:nvSpPr>
            <p:spPr>
              <a:xfrm>
                <a:off x="-6802115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0">
                <a:extLst>
                  <a:ext uri="{FF2B5EF4-FFF2-40B4-BE49-F238E27FC236}">
                    <a16:creationId xmlns:a16="http://schemas.microsoft.com/office/drawing/2014/main" id="{234D0DA1-1C74-2143-0EAC-9249899A0E5B}"/>
                  </a:ext>
                </a:extLst>
              </p:cNvPr>
              <p:cNvSpPr/>
              <p:nvPr/>
            </p:nvSpPr>
            <p:spPr>
              <a:xfrm>
                <a:off x="-6719739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40">
                <a:extLst>
                  <a:ext uri="{FF2B5EF4-FFF2-40B4-BE49-F238E27FC236}">
                    <a16:creationId xmlns:a16="http://schemas.microsoft.com/office/drawing/2014/main" id="{104C7DF4-1FC9-3403-33A8-218B3154FBDB}"/>
                  </a:ext>
                </a:extLst>
              </p:cNvPr>
              <p:cNvSpPr/>
              <p:nvPr/>
            </p:nvSpPr>
            <p:spPr>
              <a:xfrm>
                <a:off x="-6637260" y="5310366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40">
                <a:extLst>
                  <a:ext uri="{FF2B5EF4-FFF2-40B4-BE49-F238E27FC236}">
                    <a16:creationId xmlns:a16="http://schemas.microsoft.com/office/drawing/2014/main" id="{B8C61276-5B3E-221C-55B9-D36D62967FE7}"/>
                  </a:ext>
                </a:extLst>
              </p:cNvPr>
              <p:cNvSpPr/>
              <p:nvPr/>
            </p:nvSpPr>
            <p:spPr>
              <a:xfrm>
                <a:off x="-696697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40">
                <a:extLst>
                  <a:ext uri="{FF2B5EF4-FFF2-40B4-BE49-F238E27FC236}">
                    <a16:creationId xmlns:a16="http://schemas.microsoft.com/office/drawing/2014/main" id="{A25B4527-0E54-5C11-7546-319076009452}"/>
                  </a:ext>
                </a:extLst>
              </p:cNvPr>
              <p:cNvSpPr/>
              <p:nvPr/>
            </p:nvSpPr>
            <p:spPr>
              <a:xfrm>
                <a:off x="-688449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40">
                <a:extLst>
                  <a:ext uri="{FF2B5EF4-FFF2-40B4-BE49-F238E27FC236}">
                    <a16:creationId xmlns:a16="http://schemas.microsoft.com/office/drawing/2014/main" id="{2A8AF83E-37E5-0CAD-E725-9ED42BBB582B}"/>
                  </a:ext>
                </a:extLst>
              </p:cNvPr>
              <p:cNvSpPr/>
              <p:nvPr/>
            </p:nvSpPr>
            <p:spPr>
              <a:xfrm>
                <a:off x="-6802115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40">
                <a:extLst>
                  <a:ext uri="{FF2B5EF4-FFF2-40B4-BE49-F238E27FC236}">
                    <a16:creationId xmlns:a16="http://schemas.microsoft.com/office/drawing/2014/main" id="{DFE74E41-F881-1748-4D61-A44615FF4C1E}"/>
                  </a:ext>
                </a:extLst>
              </p:cNvPr>
              <p:cNvSpPr/>
              <p:nvPr/>
            </p:nvSpPr>
            <p:spPr>
              <a:xfrm>
                <a:off x="-6719739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40">
                <a:extLst>
                  <a:ext uri="{FF2B5EF4-FFF2-40B4-BE49-F238E27FC236}">
                    <a16:creationId xmlns:a16="http://schemas.microsoft.com/office/drawing/2014/main" id="{91478853-9FA7-AEA7-A39D-2CC4E819B2C4}"/>
                  </a:ext>
                </a:extLst>
              </p:cNvPr>
              <p:cNvSpPr/>
              <p:nvPr/>
            </p:nvSpPr>
            <p:spPr>
              <a:xfrm>
                <a:off x="-6637260" y="5453974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8"/>
                    </a:lnTo>
                    <a:lnTo>
                      <a:pt x="0" y="264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40">
                <a:extLst>
                  <a:ext uri="{FF2B5EF4-FFF2-40B4-BE49-F238E27FC236}">
                    <a16:creationId xmlns:a16="http://schemas.microsoft.com/office/drawing/2014/main" id="{829BB999-6470-3612-0646-EB78323DABE7}"/>
                  </a:ext>
                </a:extLst>
              </p:cNvPr>
              <p:cNvSpPr/>
              <p:nvPr/>
            </p:nvSpPr>
            <p:spPr>
              <a:xfrm>
                <a:off x="-696697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40">
                <a:extLst>
                  <a:ext uri="{FF2B5EF4-FFF2-40B4-BE49-F238E27FC236}">
                    <a16:creationId xmlns:a16="http://schemas.microsoft.com/office/drawing/2014/main" id="{03152522-6C84-8135-F0A8-4613465A8C17}"/>
                  </a:ext>
                </a:extLst>
              </p:cNvPr>
              <p:cNvSpPr/>
              <p:nvPr/>
            </p:nvSpPr>
            <p:spPr>
              <a:xfrm>
                <a:off x="-688449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9" y="0"/>
                    </a:lnTo>
                    <a:lnTo>
                      <a:pt x="26439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40">
                <a:extLst>
                  <a:ext uri="{FF2B5EF4-FFF2-40B4-BE49-F238E27FC236}">
                    <a16:creationId xmlns:a16="http://schemas.microsoft.com/office/drawing/2014/main" id="{8144AE6D-3C85-3274-3905-DA6E739C0F3B}"/>
                  </a:ext>
                </a:extLst>
              </p:cNvPr>
              <p:cNvSpPr/>
              <p:nvPr/>
            </p:nvSpPr>
            <p:spPr>
              <a:xfrm>
                <a:off x="-6802115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40">
                <a:extLst>
                  <a:ext uri="{FF2B5EF4-FFF2-40B4-BE49-F238E27FC236}">
                    <a16:creationId xmlns:a16="http://schemas.microsoft.com/office/drawing/2014/main" id="{E182D207-4BD0-5F2B-7FD7-502518CF3302}"/>
                  </a:ext>
                </a:extLst>
              </p:cNvPr>
              <p:cNvSpPr/>
              <p:nvPr/>
            </p:nvSpPr>
            <p:spPr>
              <a:xfrm>
                <a:off x="-6719739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40">
                <a:extLst>
                  <a:ext uri="{FF2B5EF4-FFF2-40B4-BE49-F238E27FC236}">
                    <a16:creationId xmlns:a16="http://schemas.microsoft.com/office/drawing/2014/main" id="{4BF74D79-EECF-D845-8D00-D4B7A52E1ADD}"/>
                  </a:ext>
                </a:extLst>
              </p:cNvPr>
              <p:cNvSpPr/>
              <p:nvPr/>
            </p:nvSpPr>
            <p:spPr>
              <a:xfrm>
                <a:off x="-6637260" y="5597580"/>
                <a:ext cx="48448" cy="48448"/>
              </a:xfrm>
              <a:custGeom>
                <a:avLst/>
                <a:gdLst/>
                <a:ahLst/>
                <a:cxnLst/>
                <a:rect l="l" t="t" r="r" b="b"/>
                <a:pathLst>
                  <a:path w="26438" h="26438" extrusionOk="0">
                    <a:moveTo>
                      <a:pt x="0" y="0"/>
                    </a:moveTo>
                    <a:lnTo>
                      <a:pt x="26438" y="0"/>
                    </a:lnTo>
                    <a:lnTo>
                      <a:pt x="26438" y="26439"/>
                    </a:lnTo>
                    <a:lnTo>
                      <a:pt x="0" y="26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40">
              <a:extLst>
                <a:ext uri="{FF2B5EF4-FFF2-40B4-BE49-F238E27FC236}">
                  <a16:creationId xmlns:a16="http://schemas.microsoft.com/office/drawing/2014/main" id="{D4DB2D7F-26AD-16E8-A81A-1B050B1A7410}"/>
                </a:ext>
              </a:extLst>
            </p:cNvPr>
            <p:cNvSpPr/>
            <p:nvPr/>
          </p:nvSpPr>
          <p:spPr>
            <a:xfrm flipH="1">
              <a:off x="6724766" y="4312842"/>
              <a:ext cx="2754304" cy="866610"/>
            </a:xfrm>
            <a:custGeom>
              <a:avLst/>
              <a:gdLst/>
              <a:ahLst/>
              <a:cxnLst/>
              <a:rect l="l" t="t" r="r" b="b"/>
              <a:pathLst>
                <a:path w="1317849" h="414646" extrusionOk="0">
                  <a:moveTo>
                    <a:pt x="19782" y="396645"/>
                  </a:moveTo>
                  <a:cubicBezTo>
                    <a:pt x="-15460" y="301204"/>
                    <a:pt x="-3840" y="187952"/>
                    <a:pt x="56454" y="106037"/>
                  </a:cubicBezTo>
                  <a:cubicBezTo>
                    <a:pt x="147894" y="-18169"/>
                    <a:pt x="308961" y="-28932"/>
                    <a:pt x="431453" y="51173"/>
                  </a:cubicBezTo>
                  <a:cubicBezTo>
                    <a:pt x="538990" y="121467"/>
                    <a:pt x="630144" y="252817"/>
                    <a:pt x="770162" y="254722"/>
                  </a:cubicBezTo>
                  <a:cubicBezTo>
                    <a:pt x="863412" y="256056"/>
                    <a:pt x="946565" y="193857"/>
                    <a:pt x="1039148" y="182904"/>
                  </a:cubicBezTo>
                  <a:cubicBezTo>
                    <a:pt x="1173355" y="166997"/>
                    <a:pt x="1308991" y="279773"/>
                    <a:pt x="1317849" y="414647"/>
                  </a:cubicBezTo>
                  <a:lnTo>
                    <a:pt x="19687" y="396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>
              <a:extLst>
                <a:ext uri="{FF2B5EF4-FFF2-40B4-BE49-F238E27FC236}">
                  <a16:creationId xmlns:a16="http://schemas.microsoft.com/office/drawing/2014/main" id="{883A7AE7-C5B8-D69B-6634-4DA515DDA8AD}"/>
                </a:ext>
              </a:extLst>
            </p:cNvPr>
            <p:cNvSpPr/>
            <p:nvPr/>
          </p:nvSpPr>
          <p:spPr>
            <a:xfrm>
              <a:off x="6673263" y="4656803"/>
              <a:ext cx="1297371" cy="522650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3" name="Google Shape;1283;p40">
              <a:extLst>
                <a:ext uri="{FF2B5EF4-FFF2-40B4-BE49-F238E27FC236}">
                  <a16:creationId xmlns:a16="http://schemas.microsoft.com/office/drawing/2014/main" id="{69C16408-FCEA-3298-CAB2-0D3A0C879A58}"/>
                </a:ext>
              </a:extLst>
            </p:cNvPr>
            <p:cNvGrpSpPr/>
            <p:nvPr/>
          </p:nvGrpSpPr>
          <p:grpSpPr>
            <a:xfrm flipH="1">
              <a:off x="6971927" y="3870237"/>
              <a:ext cx="871052" cy="1309215"/>
              <a:chOff x="5483353" y="3106731"/>
              <a:chExt cx="1372383" cy="2062731"/>
            </a:xfrm>
          </p:grpSpPr>
          <p:sp>
            <p:nvSpPr>
              <p:cNvPr id="1284" name="Google Shape;1284;p40">
                <a:extLst>
                  <a:ext uri="{FF2B5EF4-FFF2-40B4-BE49-F238E27FC236}">
                    <a16:creationId xmlns:a16="http://schemas.microsoft.com/office/drawing/2014/main" id="{25EA091D-AEF1-D485-E0F6-DF62CEF2D8BF}"/>
                  </a:ext>
                </a:extLst>
              </p:cNvPr>
              <p:cNvSpPr/>
              <p:nvPr/>
            </p:nvSpPr>
            <p:spPr>
              <a:xfrm>
                <a:off x="5483353" y="3106731"/>
                <a:ext cx="1372383" cy="1474205"/>
              </a:xfrm>
              <a:custGeom>
                <a:avLst/>
                <a:gdLst/>
                <a:ahLst/>
                <a:cxnLst/>
                <a:rect l="l" t="t" r="r" b="b"/>
                <a:pathLst>
                  <a:path w="717586" h="770826" extrusionOk="0">
                    <a:moveTo>
                      <a:pt x="389345" y="11257"/>
                    </a:moveTo>
                    <a:cubicBezTo>
                      <a:pt x="341625" y="-10841"/>
                      <a:pt x="281426" y="684"/>
                      <a:pt x="242565" y="36307"/>
                    </a:cubicBezTo>
                    <a:cubicBezTo>
                      <a:pt x="203702" y="71931"/>
                      <a:pt x="186748" y="128605"/>
                      <a:pt x="195606" y="180706"/>
                    </a:cubicBezTo>
                    <a:cubicBezTo>
                      <a:pt x="198940" y="200233"/>
                      <a:pt x="205608" y="220426"/>
                      <a:pt x="199988" y="239476"/>
                    </a:cubicBezTo>
                    <a:cubicBezTo>
                      <a:pt x="189320" y="275575"/>
                      <a:pt x="144076" y="284910"/>
                      <a:pt x="112167" y="304722"/>
                    </a:cubicBezTo>
                    <a:cubicBezTo>
                      <a:pt x="69591" y="331106"/>
                      <a:pt x="46921" y="386161"/>
                      <a:pt x="58542" y="435024"/>
                    </a:cubicBezTo>
                    <a:cubicBezTo>
                      <a:pt x="65400" y="464075"/>
                      <a:pt x="82544" y="496174"/>
                      <a:pt x="66447" y="521320"/>
                    </a:cubicBezTo>
                    <a:cubicBezTo>
                      <a:pt x="61304" y="529321"/>
                      <a:pt x="53398" y="535036"/>
                      <a:pt x="46350" y="541418"/>
                    </a:cubicBezTo>
                    <a:cubicBezTo>
                      <a:pt x="15203" y="569231"/>
                      <a:pt x="-2323" y="611713"/>
                      <a:pt x="249" y="653527"/>
                    </a:cubicBezTo>
                    <a:cubicBezTo>
                      <a:pt x="2058" y="683722"/>
                      <a:pt x="14822" y="714202"/>
                      <a:pt x="38634" y="732775"/>
                    </a:cubicBezTo>
                    <a:cubicBezTo>
                      <a:pt x="112358" y="790211"/>
                      <a:pt x="225610" y="765732"/>
                      <a:pt x="311526" y="765160"/>
                    </a:cubicBezTo>
                    <a:cubicBezTo>
                      <a:pt x="386964" y="764684"/>
                      <a:pt x="462497" y="766399"/>
                      <a:pt x="537935" y="766399"/>
                    </a:cubicBezTo>
                    <a:cubicBezTo>
                      <a:pt x="613373" y="766399"/>
                      <a:pt x="689382" y="754397"/>
                      <a:pt x="713195" y="666958"/>
                    </a:cubicBezTo>
                    <a:cubicBezTo>
                      <a:pt x="728435" y="611046"/>
                      <a:pt x="702908" y="546562"/>
                      <a:pt x="653664" y="516272"/>
                    </a:cubicBezTo>
                    <a:cubicBezTo>
                      <a:pt x="647282" y="512367"/>
                      <a:pt x="640424" y="508843"/>
                      <a:pt x="635471" y="503223"/>
                    </a:cubicBezTo>
                    <a:cubicBezTo>
                      <a:pt x="625374" y="491793"/>
                      <a:pt x="625755" y="474172"/>
                      <a:pt x="630994" y="459789"/>
                    </a:cubicBezTo>
                    <a:cubicBezTo>
                      <a:pt x="636328" y="445501"/>
                      <a:pt x="645758" y="433119"/>
                      <a:pt x="652711" y="419498"/>
                    </a:cubicBezTo>
                    <a:cubicBezTo>
                      <a:pt x="684620" y="357586"/>
                      <a:pt x="654521" y="271670"/>
                      <a:pt x="591084" y="243381"/>
                    </a:cubicBezTo>
                    <a:cubicBezTo>
                      <a:pt x="560509" y="229760"/>
                      <a:pt x="523647" y="227569"/>
                      <a:pt x="499168" y="204614"/>
                    </a:cubicBezTo>
                    <a:cubicBezTo>
                      <a:pt x="472784" y="179849"/>
                      <a:pt x="469831" y="139844"/>
                      <a:pt x="463830" y="104030"/>
                    </a:cubicBezTo>
                    <a:cubicBezTo>
                      <a:pt x="456306" y="58882"/>
                      <a:pt x="430588" y="30307"/>
                      <a:pt x="389154" y="11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40">
                <a:extLst>
                  <a:ext uri="{FF2B5EF4-FFF2-40B4-BE49-F238E27FC236}">
                    <a16:creationId xmlns:a16="http://schemas.microsoft.com/office/drawing/2014/main" id="{B091CA45-99F3-33A3-CCCB-F5781EA06AB8}"/>
                  </a:ext>
                </a:extLst>
              </p:cNvPr>
              <p:cNvSpPr/>
              <p:nvPr/>
            </p:nvSpPr>
            <p:spPr>
              <a:xfrm>
                <a:off x="5916432" y="4422948"/>
                <a:ext cx="590454" cy="746514"/>
              </a:xfrm>
              <a:custGeom>
                <a:avLst/>
                <a:gdLst/>
                <a:ahLst/>
                <a:cxnLst/>
                <a:rect l="l" t="t" r="r" b="b"/>
                <a:pathLst>
                  <a:path w="308734" h="390334" extrusionOk="0">
                    <a:moveTo>
                      <a:pt x="146209" y="0"/>
                    </a:moveTo>
                    <a:lnTo>
                      <a:pt x="235268" y="0"/>
                    </a:lnTo>
                    <a:cubicBezTo>
                      <a:pt x="220885" y="72200"/>
                      <a:pt x="210503" y="149638"/>
                      <a:pt x="241268" y="216503"/>
                    </a:cubicBezTo>
                    <a:cubicBezTo>
                      <a:pt x="253746" y="243650"/>
                      <a:pt x="272987" y="267271"/>
                      <a:pt x="286512" y="293942"/>
                    </a:cubicBezTo>
                    <a:cubicBezTo>
                      <a:pt x="301562" y="323659"/>
                      <a:pt x="309277" y="356997"/>
                      <a:pt x="308705" y="390334"/>
                    </a:cubicBezTo>
                    <a:lnTo>
                      <a:pt x="91250" y="388334"/>
                    </a:lnTo>
                    <a:cubicBezTo>
                      <a:pt x="100298" y="369665"/>
                      <a:pt x="109252" y="346710"/>
                      <a:pt x="118301" y="328041"/>
                    </a:cubicBezTo>
                    <a:cubicBezTo>
                      <a:pt x="130874" y="302038"/>
                      <a:pt x="143733" y="274606"/>
                      <a:pt x="142780" y="245745"/>
                    </a:cubicBezTo>
                    <a:cubicBezTo>
                      <a:pt x="141256" y="199263"/>
                      <a:pt x="105251" y="162211"/>
                      <a:pt x="71533" y="130207"/>
                    </a:cubicBezTo>
                    <a:cubicBezTo>
                      <a:pt x="37814" y="98203"/>
                      <a:pt x="1810" y="61246"/>
                      <a:pt x="0" y="14764"/>
                    </a:cubicBezTo>
                    <a:cubicBezTo>
                      <a:pt x="11240" y="14764"/>
                      <a:pt x="17431" y="14764"/>
                      <a:pt x="28670" y="14764"/>
                    </a:cubicBezTo>
                    <a:cubicBezTo>
                      <a:pt x="28480" y="50863"/>
                      <a:pt x="49054" y="83439"/>
                      <a:pt x="72390" y="111062"/>
                    </a:cubicBezTo>
                    <a:cubicBezTo>
                      <a:pt x="87440" y="128873"/>
                      <a:pt x="106109" y="146875"/>
                      <a:pt x="129350" y="148209"/>
                    </a:cubicBezTo>
                    <a:cubicBezTo>
                      <a:pt x="137541" y="148685"/>
                      <a:pt x="146590" y="146494"/>
                      <a:pt x="151352" y="139827"/>
                    </a:cubicBezTo>
                    <a:cubicBezTo>
                      <a:pt x="153924" y="136208"/>
                      <a:pt x="154972" y="131635"/>
                      <a:pt x="155639" y="127254"/>
                    </a:cubicBezTo>
                    <a:cubicBezTo>
                      <a:pt x="157353" y="116205"/>
                      <a:pt x="157258" y="104870"/>
                      <a:pt x="156877" y="93726"/>
                    </a:cubicBezTo>
                    <a:cubicBezTo>
                      <a:pt x="155734" y="60103"/>
                      <a:pt x="152971" y="32956"/>
                      <a:pt x="146209" y="0"/>
                    </a:cubicBezTo>
                    <a:close/>
                  </a:path>
                </a:pathLst>
              </a:custGeom>
              <a:solidFill>
                <a:srgbClr val="472A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40">
                <a:extLst>
                  <a:ext uri="{FF2B5EF4-FFF2-40B4-BE49-F238E27FC236}">
                    <a16:creationId xmlns:a16="http://schemas.microsoft.com/office/drawing/2014/main" id="{68D91A26-B647-7EFA-3B9A-94C68C55B0E0}"/>
                  </a:ext>
                </a:extLst>
              </p:cNvPr>
              <p:cNvSpPr/>
              <p:nvPr/>
            </p:nvSpPr>
            <p:spPr>
              <a:xfrm>
                <a:off x="6267511" y="4836611"/>
                <a:ext cx="109255" cy="325347"/>
              </a:xfrm>
              <a:custGeom>
                <a:avLst/>
                <a:gdLst/>
                <a:ahLst/>
                <a:cxnLst/>
                <a:rect l="l" t="t" r="r" b="b"/>
                <a:pathLst>
                  <a:path w="57127" h="170116" extrusionOk="0">
                    <a:moveTo>
                      <a:pt x="57127" y="0"/>
                    </a:moveTo>
                    <a:cubicBezTo>
                      <a:pt x="48460" y="5810"/>
                      <a:pt x="40744" y="12954"/>
                      <a:pt x="34077" y="20955"/>
                    </a:cubicBezTo>
                    <a:cubicBezTo>
                      <a:pt x="17313" y="41053"/>
                      <a:pt x="7121" y="66104"/>
                      <a:pt x="2739" y="91916"/>
                    </a:cubicBezTo>
                    <a:cubicBezTo>
                      <a:pt x="-1642" y="117729"/>
                      <a:pt x="-404" y="144304"/>
                      <a:pt x="3882" y="170117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40">
                <a:extLst>
                  <a:ext uri="{FF2B5EF4-FFF2-40B4-BE49-F238E27FC236}">
                    <a16:creationId xmlns:a16="http://schemas.microsoft.com/office/drawing/2014/main" id="{BC60C860-C373-75D2-72CD-3D464D59F051}"/>
                  </a:ext>
                </a:extLst>
              </p:cNvPr>
              <p:cNvSpPr/>
              <p:nvPr/>
            </p:nvSpPr>
            <p:spPr>
              <a:xfrm>
                <a:off x="6333269" y="4879215"/>
                <a:ext cx="67871" cy="283266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148113" extrusionOk="0">
                    <a:moveTo>
                      <a:pt x="35489" y="0"/>
                    </a:moveTo>
                    <a:cubicBezTo>
                      <a:pt x="16534" y="18288"/>
                      <a:pt x="5485" y="43815"/>
                      <a:pt x="1675" y="69818"/>
                    </a:cubicBezTo>
                    <a:cubicBezTo>
                      <a:pt x="-2135" y="95822"/>
                      <a:pt x="913" y="122587"/>
                      <a:pt x="7200" y="148114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40">
                <a:extLst>
                  <a:ext uri="{FF2B5EF4-FFF2-40B4-BE49-F238E27FC236}">
                    <a16:creationId xmlns:a16="http://schemas.microsoft.com/office/drawing/2014/main" id="{D9CD4367-ECE9-53E6-DB56-A0E718B46AEC}"/>
                  </a:ext>
                </a:extLst>
              </p:cNvPr>
              <p:cNvSpPr/>
              <p:nvPr/>
            </p:nvSpPr>
            <p:spPr>
              <a:xfrm>
                <a:off x="6154399" y="4734276"/>
                <a:ext cx="136969" cy="217882"/>
              </a:xfrm>
              <a:custGeom>
                <a:avLst/>
                <a:gdLst/>
                <a:ahLst/>
                <a:cxnLst/>
                <a:rect l="l" t="t" r="r" b="b"/>
                <a:pathLst>
                  <a:path w="71618" h="113925" extrusionOk="0">
                    <a:moveTo>
                      <a:pt x="0" y="33248"/>
                    </a:moveTo>
                    <a:cubicBezTo>
                      <a:pt x="10096" y="21437"/>
                      <a:pt x="20574" y="9341"/>
                      <a:pt x="34671" y="2864"/>
                    </a:cubicBezTo>
                    <a:cubicBezTo>
                      <a:pt x="38005" y="1339"/>
                      <a:pt x="41624" y="101"/>
                      <a:pt x="45244" y="6"/>
                    </a:cubicBezTo>
                    <a:cubicBezTo>
                      <a:pt x="52578" y="-184"/>
                      <a:pt x="59531" y="4197"/>
                      <a:pt x="64103" y="10007"/>
                    </a:cubicBezTo>
                    <a:cubicBezTo>
                      <a:pt x="73152" y="21628"/>
                      <a:pt x="73438" y="38392"/>
                      <a:pt x="68104" y="52203"/>
                    </a:cubicBezTo>
                    <a:cubicBezTo>
                      <a:pt x="62770" y="66014"/>
                      <a:pt x="52673" y="77349"/>
                      <a:pt x="42196" y="87731"/>
                    </a:cubicBezTo>
                    <a:cubicBezTo>
                      <a:pt x="32861" y="96971"/>
                      <a:pt x="23051" y="105734"/>
                      <a:pt x="12763" y="113925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40">
                <a:extLst>
                  <a:ext uri="{FF2B5EF4-FFF2-40B4-BE49-F238E27FC236}">
                    <a16:creationId xmlns:a16="http://schemas.microsoft.com/office/drawing/2014/main" id="{16D4F451-B401-4C7F-1E32-74547D3CC9F2}"/>
                  </a:ext>
                </a:extLst>
              </p:cNvPr>
              <p:cNvSpPr/>
              <p:nvPr/>
            </p:nvSpPr>
            <p:spPr>
              <a:xfrm>
                <a:off x="6250898" y="4655633"/>
                <a:ext cx="42261" cy="42261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2097" extrusionOk="0">
                    <a:moveTo>
                      <a:pt x="22098" y="11049"/>
                    </a:moveTo>
                    <a:cubicBezTo>
                      <a:pt x="22098" y="17145"/>
                      <a:pt x="17145" y="22098"/>
                      <a:pt x="11049" y="22098"/>
                    </a:cubicBezTo>
                    <a:cubicBezTo>
                      <a:pt x="4953" y="22098"/>
                      <a:pt x="0" y="17145"/>
                      <a:pt x="0" y="11049"/>
                    </a:cubicBezTo>
                    <a:cubicBezTo>
                      <a:pt x="0" y="4953"/>
                      <a:pt x="4953" y="0"/>
                      <a:pt x="11049" y="0"/>
                    </a:cubicBezTo>
                    <a:cubicBezTo>
                      <a:pt x="17145" y="0"/>
                      <a:pt x="22098" y="4953"/>
                      <a:pt x="22098" y="1104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40">
                <a:extLst>
                  <a:ext uri="{FF2B5EF4-FFF2-40B4-BE49-F238E27FC236}">
                    <a16:creationId xmlns:a16="http://schemas.microsoft.com/office/drawing/2014/main" id="{3BF36A50-31D9-4636-5636-FA2551EA2ABF}"/>
                  </a:ext>
                </a:extLst>
              </p:cNvPr>
              <p:cNvSpPr/>
              <p:nvPr/>
            </p:nvSpPr>
            <p:spPr>
              <a:xfrm>
                <a:off x="6393096" y="4974438"/>
                <a:ext cx="24773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12954" extrusionOk="0">
                    <a:moveTo>
                      <a:pt x="12954" y="6477"/>
                    </a:moveTo>
                    <a:cubicBezTo>
                      <a:pt x="12954" y="10096"/>
                      <a:pt x="10001" y="12954"/>
                      <a:pt x="6477" y="12954"/>
                    </a:cubicBezTo>
                    <a:cubicBezTo>
                      <a:pt x="2953" y="12954"/>
                      <a:pt x="0" y="10001"/>
                      <a:pt x="0" y="6477"/>
                    </a:cubicBezTo>
                    <a:cubicBezTo>
                      <a:pt x="0" y="2953"/>
                      <a:pt x="2953" y="0"/>
                      <a:pt x="6477" y="0"/>
                    </a:cubicBezTo>
                    <a:cubicBezTo>
                      <a:pt x="10001" y="0"/>
                      <a:pt x="12954" y="2953"/>
                      <a:pt x="12954" y="64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40">
                <a:extLst>
                  <a:ext uri="{FF2B5EF4-FFF2-40B4-BE49-F238E27FC236}">
                    <a16:creationId xmlns:a16="http://schemas.microsoft.com/office/drawing/2014/main" id="{71615496-36C8-D30B-5565-2F13C3C82DA2}"/>
                  </a:ext>
                </a:extLst>
              </p:cNvPr>
              <p:cNvSpPr/>
              <p:nvPr/>
            </p:nvSpPr>
            <p:spPr>
              <a:xfrm>
                <a:off x="5688295" y="4213022"/>
                <a:ext cx="807903" cy="227433"/>
              </a:xfrm>
              <a:custGeom>
                <a:avLst/>
                <a:gdLst/>
                <a:ahLst/>
                <a:cxnLst/>
                <a:rect l="l" t="t" r="r" b="b"/>
                <a:pathLst>
                  <a:path w="422433" h="118919" extrusionOk="0">
                    <a:moveTo>
                      <a:pt x="0" y="0"/>
                    </a:moveTo>
                    <a:cubicBezTo>
                      <a:pt x="381" y="45244"/>
                      <a:pt x="32004" y="81820"/>
                      <a:pt x="70485" y="101822"/>
                    </a:cubicBezTo>
                    <a:cubicBezTo>
                      <a:pt x="114014" y="124396"/>
                      <a:pt x="164497" y="125063"/>
                      <a:pt x="207645" y="101155"/>
                    </a:cubicBezTo>
                    <a:cubicBezTo>
                      <a:pt x="220313" y="94107"/>
                      <a:pt x="232125" y="85630"/>
                      <a:pt x="242983" y="75914"/>
                    </a:cubicBezTo>
                    <a:cubicBezTo>
                      <a:pt x="264128" y="104489"/>
                      <a:pt x="298418" y="115824"/>
                      <a:pt x="333851" y="112300"/>
                    </a:cubicBezTo>
                    <a:cubicBezTo>
                      <a:pt x="369284" y="108680"/>
                      <a:pt x="401955" y="87821"/>
                      <a:pt x="422434" y="58674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40">
                <a:extLst>
                  <a:ext uri="{FF2B5EF4-FFF2-40B4-BE49-F238E27FC236}">
                    <a16:creationId xmlns:a16="http://schemas.microsoft.com/office/drawing/2014/main" id="{ECDD6133-3740-2A30-C832-B453CC9CF4AC}"/>
                  </a:ext>
                </a:extLst>
              </p:cNvPr>
              <p:cNvSpPr/>
              <p:nvPr/>
            </p:nvSpPr>
            <p:spPr>
              <a:xfrm>
                <a:off x="6107131" y="3176315"/>
                <a:ext cx="563185" cy="843330"/>
              </a:xfrm>
              <a:custGeom>
                <a:avLst/>
                <a:gdLst/>
                <a:ahLst/>
                <a:cxnLst/>
                <a:rect l="l" t="t" r="r" b="b"/>
                <a:pathLst>
                  <a:path w="294476" h="440957" extrusionOk="0">
                    <a:moveTo>
                      <a:pt x="76449" y="0"/>
                    </a:moveTo>
                    <a:cubicBezTo>
                      <a:pt x="-989" y="75343"/>
                      <a:pt x="-22610" y="202025"/>
                      <a:pt x="25491" y="298704"/>
                    </a:cubicBezTo>
                    <a:cubicBezTo>
                      <a:pt x="73592" y="395383"/>
                      <a:pt x="187702" y="454628"/>
                      <a:pt x="294477" y="438245"/>
                    </a:cubicBezTo>
                  </a:path>
                </a:pathLst>
              </a:custGeom>
              <a:noFill/>
              <a:ln w="10950" cap="rnd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3" name="Google Shape;1293;p40">
              <a:extLst>
                <a:ext uri="{FF2B5EF4-FFF2-40B4-BE49-F238E27FC236}">
                  <a16:creationId xmlns:a16="http://schemas.microsoft.com/office/drawing/2014/main" id="{7AB7C145-474A-D3DC-0620-1D26A922C9C2}"/>
                </a:ext>
              </a:extLst>
            </p:cNvPr>
            <p:cNvSpPr/>
            <p:nvPr/>
          </p:nvSpPr>
          <p:spPr>
            <a:xfrm>
              <a:off x="7620322" y="4791415"/>
              <a:ext cx="963223" cy="388037"/>
            </a:xfrm>
            <a:custGeom>
              <a:avLst/>
              <a:gdLst/>
              <a:ahLst/>
              <a:cxnLst/>
              <a:rect l="l" t="t" r="r" b="b"/>
              <a:pathLst>
                <a:path w="627507" h="252793" extrusionOk="0">
                  <a:moveTo>
                    <a:pt x="627507" y="252794"/>
                  </a:moveTo>
                  <a:cubicBezTo>
                    <a:pt x="596170" y="108299"/>
                    <a:pt x="467678" y="0"/>
                    <a:pt x="313754" y="0"/>
                  </a:cubicBezTo>
                  <a:cubicBezTo>
                    <a:pt x="159829" y="0"/>
                    <a:pt x="31337" y="108299"/>
                    <a:pt x="0" y="252794"/>
                  </a:cubicBezTo>
                  <a:lnTo>
                    <a:pt x="627507" y="2527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3" name="Google Shape;1303;p40">
            <a:extLst>
              <a:ext uri="{FF2B5EF4-FFF2-40B4-BE49-F238E27FC236}">
                <a16:creationId xmlns:a16="http://schemas.microsoft.com/office/drawing/2014/main" id="{A02A853C-0B71-ECB9-A9D6-091E517AD758}"/>
              </a:ext>
            </a:extLst>
          </p:cNvPr>
          <p:cNvSpPr/>
          <p:nvPr/>
        </p:nvSpPr>
        <p:spPr>
          <a:xfrm>
            <a:off x="443983" y="356677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" name="Google Shape;1296;p40">
            <a:extLst>
              <a:ext uri="{FF2B5EF4-FFF2-40B4-BE49-F238E27FC236}">
                <a16:creationId xmlns:a16="http://schemas.microsoft.com/office/drawing/2014/main" id="{81FE18F7-8C0A-4396-EE33-15B1DD32498F}"/>
              </a:ext>
            </a:extLst>
          </p:cNvPr>
          <p:cNvSpPr txBox="1">
            <a:spLocks/>
          </p:cNvSpPr>
          <p:nvPr/>
        </p:nvSpPr>
        <p:spPr>
          <a:xfrm>
            <a:off x="1029811" y="470627"/>
            <a:ext cx="7635909" cy="78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0" indent="0">
              <a:buFont typeface="Syne"/>
              <a:buNone/>
            </a:pPr>
            <a:r>
              <a:rPr lang="en-GB" i="1" dirty="0"/>
              <a:t>“Do </a:t>
            </a:r>
            <a:r>
              <a:rPr lang="en-GB" i="1" dirty="0" err="1"/>
              <a:t>leta</a:t>
            </a:r>
            <a:r>
              <a:rPr lang="en-GB" i="1" dirty="0"/>
              <a:t> 2030 </a:t>
            </a:r>
            <a:r>
              <a:rPr lang="en-GB" i="1" dirty="0" err="1"/>
              <a:t>poskrbeti</a:t>
            </a:r>
            <a:r>
              <a:rPr lang="en-GB" i="1" dirty="0"/>
              <a:t>, da </a:t>
            </a:r>
            <a:r>
              <a:rPr lang="en-GB" i="1" dirty="0" err="1"/>
              <a:t>bodo</a:t>
            </a:r>
            <a:r>
              <a:rPr lang="en-GB" i="1" dirty="0"/>
              <a:t> </a:t>
            </a:r>
            <a:r>
              <a:rPr lang="en-GB" i="1" dirty="0" err="1"/>
              <a:t>vsi</a:t>
            </a:r>
            <a:r>
              <a:rPr lang="en-GB" i="1" dirty="0"/>
              <a:t> </a:t>
            </a:r>
            <a:r>
              <a:rPr lang="en-GB" i="1" dirty="0" err="1"/>
              <a:t>učeči</a:t>
            </a:r>
            <a:r>
              <a:rPr lang="en-GB" i="1" dirty="0"/>
              <a:t> se </a:t>
            </a:r>
            <a:r>
              <a:rPr lang="en-GB" b="1" i="1" dirty="0" err="1"/>
              <a:t>pridobili</a:t>
            </a:r>
            <a:r>
              <a:rPr lang="en-GB" b="1" i="1" dirty="0"/>
              <a:t> </a:t>
            </a:r>
            <a:r>
              <a:rPr lang="en-GB" b="1" i="1" dirty="0" err="1"/>
              <a:t>znanje</a:t>
            </a:r>
            <a:r>
              <a:rPr lang="en-GB" b="1" i="1" dirty="0"/>
              <a:t> in </a:t>
            </a:r>
            <a:r>
              <a:rPr lang="en-GB" b="1" i="1" dirty="0" err="1"/>
              <a:t>spretnosti</a:t>
            </a:r>
            <a:r>
              <a:rPr lang="en-GB" i="1" dirty="0"/>
              <a:t>, </a:t>
            </a:r>
            <a:r>
              <a:rPr lang="en-GB" i="1" dirty="0" err="1"/>
              <a:t>potrebne</a:t>
            </a:r>
            <a:r>
              <a:rPr lang="en-GB" i="1" dirty="0"/>
              <a:t> za </a:t>
            </a:r>
            <a:r>
              <a:rPr lang="en-GB" i="1" dirty="0" err="1"/>
              <a:t>spodbujanje</a:t>
            </a:r>
            <a:r>
              <a:rPr lang="en-GB" i="1" dirty="0"/>
              <a:t> </a:t>
            </a:r>
            <a:r>
              <a:rPr lang="en-GB" i="1" dirty="0" err="1"/>
              <a:t>trajnostnega</a:t>
            </a:r>
            <a:r>
              <a:rPr lang="en-GB" i="1" dirty="0"/>
              <a:t> </a:t>
            </a:r>
            <a:r>
              <a:rPr lang="en-GB" i="1" dirty="0" err="1"/>
              <a:t>razvoja</a:t>
            </a:r>
            <a:r>
              <a:rPr lang="en-GB" i="1" dirty="0"/>
              <a:t>, </a:t>
            </a:r>
            <a:r>
              <a:rPr lang="en-GB" i="1" dirty="0" err="1"/>
              <a:t>tudi</a:t>
            </a:r>
            <a:r>
              <a:rPr lang="en-GB" i="1" dirty="0"/>
              <a:t> z </a:t>
            </a:r>
            <a:r>
              <a:rPr lang="en-GB" i="1" dirty="0" err="1"/>
              <a:t>izobraževanjem</a:t>
            </a:r>
            <a:r>
              <a:rPr lang="en-GB" i="1" dirty="0"/>
              <a:t> o </a:t>
            </a:r>
            <a:r>
              <a:rPr lang="en-GB" i="1" dirty="0" err="1"/>
              <a:t>trajnostnem</a:t>
            </a:r>
            <a:r>
              <a:rPr lang="en-GB" i="1" dirty="0"/>
              <a:t> </a:t>
            </a:r>
            <a:r>
              <a:rPr lang="en-GB" i="1" dirty="0" err="1"/>
              <a:t>razvoju</a:t>
            </a:r>
            <a:r>
              <a:rPr lang="en-GB" i="1" dirty="0"/>
              <a:t> in </a:t>
            </a:r>
            <a:r>
              <a:rPr lang="en-GB" i="1" dirty="0" err="1"/>
              <a:t>trajnostnem</a:t>
            </a:r>
            <a:r>
              <a:rPr lang="en-GB" i="1" dirty="0"/>
              <a:t> </a:t>
            </a:r>
            <a:r>
              <a:rPr lang="en-GB" i="1" dirty="0" err="1"/>
              <a:t>načinu</a:t>
            </a:r>
            <a:r>
              <a:rPr lang="en-GB" i="1" dirty="0"/>
              <a:t> </a:t>
            </a:r>
            <a:r>
              <a:rPr lang="en-GB" i="1" dirty="0" err="1"/>
              <a:t>življenja</a:t>
            </a:r>
            <a:r>
              <a:rPr lang="en-GB" i="1" dirty="0"/>
              <a:t>, </a:t>
            </a:r>
            <a:r>
              <a:rPr lang="en-GB" i="1" dirty="0" err="1"/>
              <a:t>človekovih</a:t>
            </a:r>
            <a:r>
              <a:rPr lang="en-GB" i="1" dirty="0"/>
              <a:t> </a:t>
            </a:r>
            <a:r>
              <a:rPr lang="en-GB" i="1" dirty="0" err="1"/>
              <a:t>pravicah</a:t>
            </a:r>
            <a:r>
              <a:rPr lang="en-GB" i="1" dirty="0"/>
              <a:t>, </a:t>
            </a:r>
            <a:r>
              <a:rPr lang="en-GB" i="1" dirty="0" err="1"/>
              <a:t>enakosti</a:t>
            </a:r>
            <a:r>
              <a:rPr lang="en-GB" i="1" dirty="0"/>
              <a:t> </a:t>
            </a:r>
            <a:r>
              <a:rPr lang="en-GB" i="1" dirty="0" err="1"/>
              <a:t>spolov</a:t>
            </a:r>
            <a:r>
              <a:rPr lang="en-GB" i="1" dirty="0"/>
              <a:t>, </a:t>
            </a:r>
            <a:r>
              <a:rPr lang="en-GB" i="1" dirty="0" err="1"/>
              <a:t>spodbujanju</a:t>
            </a:r>
            <a:r>
              <a:rPr lang="en-GB" i="1" dirty="0"/>
              <a:t> </a:t>
            </a:r>
            <a:r>
              <a:rPr lang="en-GB" i="1" dirty="0" err="1"/>
              <a:t>kulture</a:t>
            </a:r>
            <a:r>
              <a:rPr lang="en-GB" i="1" dirty="0"/>
              <a:t> </a:t>
            </a:r>
            <a:r>
              <a:rPr lang="en-GB" i="1" dirty="0" err="1"/>
              <a:t>miru</a:t>
            </a:r>
            <a:r>
              <a:rPr lang="en-GB" i="1" dirty="0"/>
              <a:t> in </a:t>
            </a:r>
            <a:r>
              <a:rPr lang="en-GB" i="1" dirty="0" err="1"/>
              <a:t>nenasilja</a:t>
            </a:r>
            <a:r>
              <a:rPr lang="en-GB" i="1" dirty="0"/>
              <a:t>, </a:t>
            </a:r>
            <a:r>
              <a:rPr lang="en-GB" i="1" dirty="0" err="1"/>
              <a:t>državljanstvu</a:t>
            </a:r>
            <a:r>
              <a:rPr lang="en-GB" i="1" dirty="0"/>
              <a:t> </a:t>
            </a:r>
            <a:r>
              <a:rPr lang="en-GB" i="1" dirty="0" err="1"/>
              <a:t>sveta</a:t>
            </a:r>
            <a:r>
              <a:rPr lang="en-GB" i="1" dirty="0"/>
              <a:t> </a:t>
            </a:r>
            <a:r>
              <a:rPr lang="en-GB" i="1" dirty="0" err="1"/>
              <a:t>ter</a:t>
            </a:r>
            <a:r>
              <a:rPr lang="en-GB" i="1" dirty="0"/>
              <a:t> </a:t>
            </a:r>
            <a:r>
              <a:rPr lang="en-GB" i="1" dirty="0" err="1"/>
              <a:t>spoštovanju</a:t>
            </a:r>
            <a:r>
              <a:rPr lang="en-GB" i="1" dirty="0"/>
              <a:t> </a:t>
            </a:r>
            <a:r>
              <a:rPr lang="en-GB" i="1" dirty="0" err="1"/>
              <a:t>kulturne</a:t>
            </a:r>
            <a:r>
              <a:rPr lang="en-GB" i="1" dirty="0"/>
              <a:t> </a:t>
            </a:r>
            <a:r>
              <a:rPr lang="en-GB" i="1" dirty="0" err="1"/>
              <a:t>raznolikosti</a:t>
            </a:r>
            <a:r>
              <a:rPr lang="en-GB" i="1" dirty="0"/>
              <a:t> in </a:t>
            </a:r>
            <a:r>
              <a:rPr lang="en-GB" i="1" dirty="0" err="1"/>
              <a:t>prispevka</a:t>
            </a:r>
            <a:r>
              <a:rPr lang="en-GB" i="1" dirty="0"/>
              <a:t> </a:t>
            </a:r>
            <a:r>
              <a:rPr lang="en-GB" i="1" dirty="0" err="1"/>
              <a:t>kulture</a:t>
            </a:r>
            <a:r>
              <a:rPr lang="en-GB" i="1" dirty="0"/>
              <a:t> k </a:t>
            </a:r>
            <a:r>
              <a:rPr lang="en-GB" i="1" dirty="0" err="1"/>
              <a:t>trajnostnemu</a:t>
            </a:r>
            <a:r>
              <a:rPr lang="en-GB" i="1" dirty="0"/>
              <a:t> </a:t>
            </a:r>
            <a:r>
              <a:rPr lang="en-GB" i="1" dirty="0" err="1"/>
              <a:t>razvoju</a:t>
            </a:r>
            <a:r>
              <a:rPr lang="en-GB" i="1" dirty="0"/>
              <a:t>.”  (CTR 4.7, Agenda 2030)</a:t>
            </a:r>
          </a:p>
        </p:txBody>
      </p:sp>
      <p:grpSp>
        <p:nvGrpSpPr>
          <p:cNvPr id="5" name="Google Shape;1450;p41">
            <a:extLst>
              <a:ext uri="{FF2B5EF4-FFF2-40B4-BE49-F238E27FC236}">
                <a16:creationId xmlns:a16="http://schemas.microsoft.com/office/drawing/2014/main" id="{D525341A-4995-25B4-4994-46D9F9CBCD41}"/>
              </a:ext>
            </a:extLst>
          </p:cNvPr>
          <p:cNvGrpSpPr/>
          <p:nvPr/>
        </p:nvGrpSpPr>
        <p:grpSpPr>
          <a:xfrm>
            <a:off x="579013" y="470627"/>
            <a:ext cx="302640" cy="344800"/>
            <a:chOff x="12435398" y="981780"/>
            <a:chExt cx="643914" cy="733616"/>
          </a:xfrm>
        </p:grpSpPr>
        <p:sp>
          <p:nvSpPr>
            <p:cNvPr id="6" name="Google Shape;1451;p41">
              <a:extLst>
                <a:ext uri="{FF2B5EF4-FFF2-40B4-BE49-F238E27FC236}">
                  <a16:creationId xmlns:a16="http://schemas.microsoft.com/office/drawing/2014/main" id="{2F7C72AB-B510-4F2D-CD9E-D4F00A65EDEF}"/>
                </a:ext>
              </a:extLst>
            </p:cNvPr>
            <p:cNvSpPr/>
            <p:nvPr/>
          </p:nvSpPr>
          <p:spPr>
            <a:xfrm>
              <a:off x="12575795" y="1111151"/>
              <a:ext cx="363120" cy="345479"/>
            </a:xfrm>
            <a:custGeom>
              <a:avLst/>
              <a:gdLst/>
              <a:ahLst/>
              <a:cxnLst/>
              <a:rect l="l" t="t" r="r" b="b"/>
              <a:pathLst>
                <a:path w="363120" h="345479" extrusionOk="0">
                  <a:moveTo>
                    <a:pt x="363121" y="172740"/>
                  </a:moveTo>
                  <a:cubicBezTo>
                    <a:pt x="363121" y="77182"/>
                    <a:pt x="281529" y="0"/>
                    <a:pt x="181560" y="0"/>
                  </a:cubicBezTo>
                  <a:cubicBezTo>
                    <a:pt x="81592" y="0"/>
                    <a:pt x="0" y="77182"/>
                    <a:pt x="0" y="172740"/>
                  </a:cubicBezTo>
                  <a:cubicBezTo>
                    <a:pt x="0" y="268298"/>
                    <a:pt x="81592" y="345480"/>
                    <a:pt x="181560" y="345480"/>
                  </a:cubicBezTo>
                  <a:cubicBezTo>
                    <a:pt x="281529" y="345480"/>
                    <a:pt x="363121" y="268298"/>
                    <a:pt x="363121" y="172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452;p41">
              <a:extLst>
                <a:ext uri="{FF2B5EF4-FFF2-40B4-BE49-F238E27FC236}">
                  <a16:creationId xmlns:a16="http://schemas.microsoft.com/office/drawing/2014/main" id="{28820991-C830-250A-7F08-12154F1ADB93}"/>
                </a:ext>
              </a:extLst>
            </p:cNvPr>
            <p:cNvSpPr/>
            <p:nvPr/>
          </p:nvSpPr>
          <p:spPr>
            <a:xfrm>
              <a:off x="12757355" y="1111151"/>
              <a:ext cx="181560" cy="345479"/>
            </a:xfrm>
            <a:custGeom>
              <a:avLst/>
              <a:gdLst/>
              <a:ahLst/>
              <a:cxnLst/>
              <a:rect l="l" t="t" r="r" b="b"/>
              <a:pathLst>
                <a:path w="181560" h="345479" extrusionOk="0">
                  <a:moveTo>
                    <a:pt x="181561" y="172740"/>
                  </a:moveTo>
                  <a:cubicBezTo>
                    <a:pt x="181561" y="268298"/>
                    <a:pt x="99969" y="345480"/>
                    <a:pt x="0" y="345480"/>
                  </a:cubicBezTo>
                  <a:lnTo>
                    <a:pt x="0" y="0"/>
                  </a:lnTo>
                  <a:cubicBezTo>
                    <a:pt x="100704" y="0"/>
                    <a:pt x="181561" y="77182"/>
                    <a:pt x="181561" y="172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53;p41">
              <a:extLst>
                <a:ext uri="{FF2B5EF4-FFF2-40B4-BE49-F238E27FC236}">
                  <a16:creationId xmlns:a16="http://schemas.microsoft.com/office/drawing/2014/main" id="{D1B2A3F0-C0EB-F0EB-9525-5EFC9AE81844}"/>
                </a:ext>
              </a:extLst>
            </p:cNvPr>
            <p:cNvSpPr/>
            <p:nvPr/>
          </p:nvSpPr>
          <p:spPr>
            <a:xfrm>
              <a:off x="12771321" y="1534204"/>
              <a:ext cx="280162" cy="180456"/>
            </a:xfrm>
            <a:custGeom>
              <a:avLst/>
              <a:gdLst/>
              <a:ahLst/>
              <a:cxnLst/>
              <a:rect l="l" t="t" r="r" b="b"/>
              <a:pathLst>
                <a:path w="280162" h="180456" extrusionOk="0">
                  <a:moveTo>
                    <a:pt x="268298" y="29010"/>
                  </a:moveTo>
                  <a:cubicBezTo>
                    <a:pt x="268298" y="29010"/>
                    <a:pt x="180090" y="-18034"/>
                    <a:pt x="97763" y="7693"/>
                  </a:cubicBezTo>
                  <a:cubicBezTo>
                    <a:pt x="54394" y="21659"/>
                    <a:pt x="21317" y="52532"/>
                    <a:pt x="0" y="78259"/>
                  </a:cubicBezTo>
                  <a:cubicBezTo>
                    <a:pt x="0" y="163527"/>
                    <a:pt x="0" y="158381"/>
                    <a:pt x="0" y="160586"/>
                  </a:cubicBezTo>
                  <a:cubicBezTo>
                    <a:pt x="46309" y="179698"/>
                    <a:pt x="101438" y="187784"/>
                    <a:pt x="149953" y="172347"/>
                  </a:cubicBezTo>
                  <a:cubicBezTo>
                    <a:pt x="231545" y="146620"/>
                    <a:pt x="275649" y="60618"/>
                    <a:pt x="277854" y="56942"/>
                  </a:cubicBezTo>
                  <a:cubicBezTo>
                    <a:pt x="282999" y="46652"/>
                    <a:pt x="279324" y="34156"/>
                    <a:pt x="269033" y="28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54;p41">
              <a:extLst>
                <a:ext uri="{FF2B5EF4-FFF2-40B4-BE49-F238E27FC236}">
                  <a16:creationId xmlns:a16="http://schemas.microsoft.com/office/drawing/2014/main" id="{26400B5D-D7F7-C6A8-7EBA-204BED9FE5BD}"/>
                </a:ext>
              </a:extLst>
            </p:cNvPr>
            <p:cNvSpPr/>
            <p:nvPr/>
          </p:nvSpPr>
          <p:spPr>
            <a:xfrm>
              <a:off x="12771321" y="1575710"/>
              <a:ext cx="280088" cy="138950"/>
            </a:xfrm>
            <a:custGeom>
              <a:avLst/>
              <a:gdLst/>
              <a:ahLst/>
              <a:cxnLst/>
              <a:rect l="l" t="t" r="r" b="b"/>
              <a:pathLst>
                <a:path w="280088" h="138950" extrusionOk="0">
                  <a:moveTo>
                    <a:pt x="278589" y="0"/>
                  </a:moveTo>
                  <a:lnTo>
                    <a:pt x="0" y="77182"/>
                  </a:lnTo>
                  <a:cubicBezTo>
                    <a:pt x="0" y="119080"/>
                    <a:pt x="0" y="116875"/>
                    <a:pt x="0" y="119080"/>
                  </a:cubicBezTo>
                  <a:cubicBezTo>
                    <a:pt x="46309" y="138192"/>
                    <a:pt x="101438" y="146278"/>
                    <a:pt x="149953" y="130841"/>
                  </a:cubicBezTo>
                  <a:cubicBezTo>
                    <a:pt x="231545" y="105114"/>
                    <a:pt x="275649" y="19112"/>
                    <a:pt x="277854" y="15436"/>
                  </a:cubicBezTo>
                  <a:cubicBezTo>
                    <a:pt x="280059" y="10291"/>
                    <a:pt x="280794" y="4410"/>
                    <a:pt x="279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455;p41">
              <a:extLst>
                <a:ext uri="{FF2B5EF4-FFF2-40B4-BE49-F238E27FC236}">
                  <a16:creationId xmlns:a16="http://schemas.microsoft.com/office/drawing/2014/main" id="{87D80EEC-059D-7D73-221C-B3F8A449C513}"/>
                </a:ext>
              </a:extLst>
            </p:cNvPr>
            <p:cNvSpPr/>
            <p:nvPr/>
          </p:nvSpPr>
          <p:spPr>
            <a:xfrm>
              <a:off x="12463961" y="1533958"/>
              <a:ext cx="279427" cy="181438"/>
            </a:xfrm>
            <a:custGeom>
              <a:avLst/>
              <a:gdLst/>
              <a:ahLst/>
              <a:cxnLst/>
              <a:rect l="l" t="t" r="r" b="b"/>
              <a:pathLst>
                <a:path w="279427" h="181438" extrusionOk="0">
                  <a:moveTo>
                    <a:pt x="278693" y="77771"/>
                  </a:moveTo>
                  <a:cubicBezTo>
                    <a:pt x="257376" y="51308"/>
                    <a:pt x="224298" y="21171"/>
                    <a:pt x="181664" y="7940"/>
                  </a:cubicBezTo>
                  <a:cubicBezTo>
                    <a:pt x="100073" y="-17788"/>
                    <a:pt x="14805" y="27051"/>
                    <a:pt x="11130" y="29256"/>
                  </a:cubicBezTo>
                  <a:cubicBezTo>
                    <a:pt x="839" y="35137"/>
                    <a:pt x="-2836" y="47633"/>
                    <a:pt x="2309" y="57924"/>
                  </a:cubicBezTo>
                  <a:cubicBezTo>
                    <a:pt x="3779" y="61599"/>
                    <a:pt x="47883" y="147601"/>
                    <a:pt x="130210" y="173329"/>
                  </a:cubicBezTo>
                  <a:cubicBezTo>
                    <a:pt x="178724" y="188765"/>
                    <a:pt x="233119" y="180679"/>
                    <a:pt x="279428" y="161568"/>
                  </a:cubicBezTo>
                  <a:cubicBezTo>
                    <a:pt x="279428" y="159362"/>
                    <a:pt x="279428" y="164508"/>
                    <a:pt x="279428" y="78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56;p41">
              <a:extLst>
                <a:ext uri="{FF2B5EF4-FFF2-40B4-BE49-F238E27FC236}">
                  <a16:creationId xmlns:a16="http://schemas.microsoft.com/office/drawing/2014/main" id="{0904FFE3-8273-53B0-B61C-F056C2F515BE}"/>
                </a:ext>
              </a:extLst>
            </p:cNvPr>
            <p:cNvSpPr/>
            <p:nvPr/>
          </p:nvSpPr>
          <p:spPr>
            <a:xfrm>
              <a:off x="12463300" y="1576445"/>
              <a:ext cx="279353" cy="138950"/>
            </a:xfrm>
            <a:custGeom>
              <a:avLst/>
              <a:gdLst/>
              <a:ahLst/>
              <a:cxnLst/>
              <a:rect l="l" t="t" r="r" b="b"/>
              <a:pathLst>
                <a:path w="279353" h="138950" extrusionOk="0">
                  <a:moveTo>
                    <a:pt x="279354" y="77182"/>
                  </a:moveTo>
                  <a:lnTo>
                    <a:pt x="765" y="0"/>
                  </a:lnTo>
                  <a:cubicBezTo>
                    <a:pt x="-705" y="5145"/>
                    <a:pt x="30" y="10291"/>
                    <a:pt x="2235" y="15436"/>
                  </a:cubicBezTo>
                  <a:cubicBezTo>
                    <a:pt x="3705" y="19112"/>
                    <a:pt x="47809" y="105114"/>
                    <a:pt x="130136" y="130841"/>
                  </a:cubicBezTo>
                  <a:cubicBezTo>
                    <a:pt x="178650" y="146278"/>
                    <a:pt x="233045" y="138192"/>
                    <a:pt x="279354" y="119080"/>
                  </a:cubicBezTo>
                  <a:cubicBezTo>
                    <a:pt x="279354" y="116875"/>
                    <a:pt x="279354" y="119080"/>
                    <a:pt x="279354" y="771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57;p41">
              <a:extLst>
                <a:ext uri="{FF2B5EF4-FFF2-40B4-BE49-F238E27FC236}">
                  <a16:creationId xmlns:a16="http://schemas.microsoft.com/office/drawing/2014/main" id="{AA819773-B4DC-006A-B674-8E6BBA2F6A75}"/>
                </a:ext>
              </a:extLst>
            </p:cNvPr>
            <p:cNvSpPr/>
            <p:nvPr/>
          </p:nvSpPr>
          <p:spPr>
            <a:xfrm>
              <a:off x="12736038" y="1512495"/>
              <a:ext cx="42633" cy="200672"/>
            </a:xfrm>
            <a:custGeom>
              <a:avLst/>
              <a:gdLst/>
              <a:ahLst/>
              <a:cxnLst/>
              <a:rect l="l" t="t" r="r" b="b"/>
              <a:pathLst>
                <a:path w="42633" h="200672" extrusionOk="0">
                  <a:moveTo>
                    <a:pt x="42634" y="0"/>
                  </a:moveTo>
                  <a:lnTo>
                    <a:pt x="42634" y="179355"/>
                  </a:lnTo>
                  <a:cubicBezTo>
                    <a:pt x="42634" y="191116"/>
                    <a:pt x="33078" y="200672"/>
                    <a:pt x="21317" y="200672"/>
                  </a:cubicBezTo>
                  <a:cubicBezTo>
                    <a:pt x="9556" y="200672"/>
                    <a:pt x="0" y="191116"/>
                    <a:pt x="0" y="179355"/>
                  </a:cubicBezTo>
                  <a:lnTo>
                    <a:pt x="0" y="0"/>
                  </a:lnTo>
                  <a:lnTo>
                    <a:pt x="42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58;p41">
              <a:extLst>
                <a:ext uri="{FF2B5EF4-FFF2-40B4-BE49-F238E27FC236}">
                  <a16:creationId xmlns:a16="http://schemas.microsoft.com/office/drawing/2014/main" id="{8556BCC7-432F-50F2-8E54-DE974BE96B4B}"/>
                </a:ext>
              </a:extLst>
            </p:cNvPr>
            <p:cNvSpPr/>
            <p:nvPr/>
          </p:nvSpPr>
          <p:spPr>
            <a:xfrm>
              <a:off x="12757355" y="1512495"/>
              <a:ext cx="21316" cy="200672"/>
            </a:xfrm>
            <a:custGeom>
              <a:avLst/>
              <a:gdLst/>
              <a:ahLst/>
              <a:cxnLst/>
              <a:rect l="l" t="t" r="r" b="b"/>
              <a:pathLst>
                <a:path w="21316" h="200672" extrusionOk="0">
                  <a:moveTo>
                    <a:pt x="21317" y="0"/>
                  </a:moveTo>
                  <a:lnTo>
                    <a:pt x="21317" y="179355"/>
                  </a:lnTo>
                  <a:cubicBezTo>
                    <a:pt x="21317" y="191116"/>
                    <a:pt x="11761" y="200672"/>
                    <a:pt x="0" y="200672"/>
                  </a:cubicBezTo>
                  <a:lnTo>
                    <a:pt x="0" y="0"/>
                  </a:lnTo>
                  <a:lnTo>
                    <a:pt x="2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59;p41">
              <a:extLst>
                <a:ext uri="{FF2B5EF4-FFF2-40B4-BE49-F238E27FC236}">
                  <a16:creationId xmlns:a16="http://schemas.microsoft.com/office/drawing/2014/main" id="{CFD41609-15A0-8972-3488-D888F50C2AF0}"/>
                </a:ext>
              </a:extLst>
            </p:cNvPr>
            <p:cNvSpPr/>
            <p:nvPr/>
          </p:nvSpPr>
          <p:spPr>
            <a:xfrm>
              <a:off x="12736038" y="981780"/>
              <a:ext cx="42633" cy="86002"/>
            </a:xfrm>
            <a:custGeom>
              <a:avLst/>
              <a:gdLst/>
              <a:ahLst/>
              <a:cxnLst/>
              <a:rect l="l" t="t" r="r" b="b"/>
              <a:pathLst>
                <a:path w="42633" h="86002" extrusionOk="0">
                  <a:moveTo>
                    <a:pt x="21317" y="86002"/>
                  </a:moveTo>
                  <a:cubicBezTo>
                    <a:pt x="9556" y="86002"/>
                    <a:pt x="0" y="76447"/>
                    <a:pt x="0" y="64686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7" y="0"/>
                  </a:cubicBezTo>
                  <a:cubicBezTo>
                    <a:pt x="33078" y="0"/>
                    <a:pt x="42634" y="9556"/>
                    <a:pt x="42634" y="21317"/>
                  </a:cubicBezTo>
                  <a:lnTo>
                    <a:pt x="42634" y="64686"/>
                  </a:lnTo>
                  <a:cubicBezTo>
                    <a:pt x="42634" y="76447"/>
                    <a:pt x="33078" y="86002"/>
                    <a:pt x="21317" y="86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60;p41">
              <a:extLst>
                <a:ext uri="{FF2B5EF4-FFF2-40B4-BE49-F238E27FC236}">
                  <a16:creationId xmlns:a16="http://schemas.microsoft.com/office/drawing/2014/main" id="{F3363450-9209-2DE2-B79A-8224A76645D5}"/>
                </a:ext>
              </a:extLst>
            </p:cNvPr>
            <p:cNvSpPr/>
            <p:nvPr/>
          </p:nvSpPr>
          <p:spPr>
            <a:xfrm>
              <a:off x="12757355" y="981780"/>
              <a:ext cx="21316" cy="86002"/>
            </a:xfrm>
            <a:custGeom>
              <a:avLst/>
              <a:gdLst/>
              <a:ahLst/>
              <a:cxnLst/>
              <a:rect l="l" t="t" r="r" b="b"/>
              <a:pathLst>
                <a:path w="21316" h="86002" extrusionOk="0">
                  <a:moveTo>
                    <a:pt x="21317" y="21317"/>
                  </a:moveTo>
                  <a:lnTo>
                    <a:pt x="21317" y="64686"/>
                  </a:lnTo>
                  <a:cubicBezTo>
                    <a:pt x="21317" y="76447"/>
                    <a:pt x="11761" y="86002"/>
                    <a:pt x="0" y="86002"/>
                  </a:cubicBezTo>
                  <a:lnTo>
                    <a:pt x="0" y="0"/>
                  </a:lnTo>
                  <a:cubicBezTo>
                    <a:pt x="11761" y="0"/>
                    <a:pt x="21317" y="9556"/>
                    <a:pt x="21317" y="213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61;p41">
              <a:extLst>
                <a:ext uri="{FF2B5EF4-FFF2-40B4-BE49-F238E27FC236}">
                  <a16:creationId xmlns:a16="http://schemas.microsoft.com/office/drawing/2014/main" id="{E6C04B80-7E3B-963A-B7FB-A8DE333208E5}"/>
                </a:ext>
              </a:extLst>
            </p:cNvPr>
            <p:cNvSpPr/>
            <p:nvPr/>
          </p:nvSpPr>
          <p:spPr>
            <a:xfrm>
              <a:off x="12523421" y="1070538"/>
              <a:ext cx="72403" cy="72403"/>
            </a:xfrm>
            <a:custGeom>
              <a:avLst/>
              <a:gdLst/>
              <a:ahLst/>
              <a:cxnLst/>
              <a:rect l="l" t="t" r="r" b="b"/>
              <a:pathLst>
                <a:path w="72403" h="72403" extrusionOk="0">
                  <a:moveTo>
                    <a:pt x="36202" y="66339"/>
                  </a:moveTo>
                  <a:lnTo>
                    <a:pt x="6064" y="36202"/>
                  </a:lnTo>
                  <a:cubicBezTo>
                    <a:pt x="-2021" y="28116"/>
                    <a:pt x="-2021" y="14150"/>
                    <a:pt x="6064" y="6064"/>
                  </a:cubicBezTo>
                  <a:cubicBezTo>
                    <a:pt x="14150" y="-2021"/>
                    <a:pt x="28116" y="-2021"/>
                    <a:pt x="36202" y="6064"/>
                  </a:cubicBezTo>
                  <a:lnTo>
                    <a:pt x="66339" y="36202"/>
                  </a:lnTo>
                  <a:cubicBezTo>
                    <a:pt x="74425" y="44288"/>
                    <a:pt x="74425" y="58254"/>
                    <a:pt x="66339" y="66339"/>
                  </a:cubicBezTo>
                  <a:cubicBezTo>
                    <a:pt x="58254" y="74425"/>
                    <a:pt x="44288" y="74425"/>
                    <a:pt x="36202" y="66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62;p41">
              <a:extLst>
                <a:ext uri="{FF2B5EF4-FFF2-40B4-BE49-F238E27FC236}">
                  <a16:creationId xmlns:a16="http://schemas.microsoft.com/office/drawing/2014/main" id="{68C64935-224B-86B3-ECD0-D9CEAAEA04BA}"/>
                </a:ext>
              </a:extLst>
            </p:cNvPr>
            <p:cNvSpPr/>
            <p:nvPr/>
          </p:nvSpPr>
          <p:spPr>
            <a:xfrm>
              <a:off x="12435398" y="1283155"/>
              <a:ext cx="85267" cy="42633"/>
            </a:xfrm>
            <a:custGeom>
              <a:avLst/>
              <a:gdLst/>
              <a:ahLst/>
              <a:cxnLst/>
              <a:rect l="l" t="t" r="r" b="b"/>
              <a:pathLst>
                <a:path w="85267" h="42633" extrusionOk="0">
                  <a:moveTo>
                    <a:pt x="6395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63950" y="0"/>
                  </a:lnTo>
                  <a:cubicBezTo>
                    <a:pt x="75711" y="0"/>
                    <a:pt x="85267" y="9556"/>
                    <a:pt x="85267" y="21317"/>
                  </a:cubicBezTo>
                  <a:cubicBezTo>
                    <a:pt x="85267" y="33078"/>
                    <a:pt x="75711" y="42634"/>
                    <a:pt x="63950" y="4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63;p41">
              <a:extLst>
                <a:ext uri="{FF2B5EF4-FFF2-40B4-BE49-F238E27FC236}">
                  <a16:creationId xmlns:a16="http://schemas.microsoft.com/office/drawing/2014/main" id="{F93BE97A-47C6-BD34-8030-D2F018394EFA}"/>
                </a:ext>
              </a:extLst>
            </p:cNvPr>
            <p:cNvSpPr/>
            <p:nvPr/>
          </p:nvSpPr>
          <p:spPr>
            <a:xfrm>
              <a:off x="12994045" y="1283155"/>
              <a:ext cx="85267" cy="42633"/>
            </a:xfrm>
            <a:custGeom>
              <a:avLst/>
              <a:gdLst/>
              <a:ahLst/>
              <a:cxnLst/>
              <a:rect l="l" t="t" r="r" b="b"/>
              <a:pathLst>
                <a:path w="85267" h="42633" extrusionOk="0">
                  <a:moveTo>
                    <a:pt x="6395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63950" y="0"/>
                  </a:lnTo>
                  <a:cubicBezTo>
                    <a:pt x="75711" y="0"/>
                    <a:pt x="85267" y="9556"/>
                    <a:pt x="85267" y="21317"/>
                  </a:cubicBezTo>
                  <a:cubicBezTo>
                    <a:pt x="85267" y="33078"/>
                    <a:pt x="75711" y="42634"/>
                    <a:pt x="63950" y="4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64;p41">
              <a:extLst>
                <a:ext uri="{FF2B5EF4-FFF2-40B4-BE49-F238E27FC236}">
                  <a16:creationId xmlns:a16="http://schemas.microsoft.com/office/drawing/2014/main" id="{2858041F-6C54-0211-21CE-C5DAB105A520}"/>
                </a:ext>
              </a:extLst>
            </p:cNvPr>
            <p:cNvSpPr/>
            <p:nvPr/>
          </p:nvSpPr>
          <p:spPr>
            <a:xfrm>
              <a:off x="12913740" y="1096266"/>
              <a:ext cx="72403" cy="72403"/>
            </a:xfrm>
            <a:custGeom>
              <a:avLst/>
              <a:gdLst/>
              <a:ahLst/>
              <a:cxnLst/>
              <a:rect l="l" t="t" r="r" b="b"/>
              <a:pathLst>
                <a:path w="72403" h="72403" extrusionOk="0">
                  <a:moveTo>
                    <a:pt x="6064" y="66339"/>
                  </a:moveTo>
                  <a:cubicBezTo>
                    <a:pt x="-2021" y="58254"/>
                    <a:pt x="-2021" y="44288"/>
                    <a:pt x="6064" y="36202"/>
                  </a:cubicBezTo>
                  <a:lnTo>
                    <a:pt x="36202" y="6064"/>
                  </a:lnTo>
                  <a:cubicBezTo>
                    <a:pt x="44287" y="-2021"/>
                    <a:pt x="58254" y="-2021"/>
                    <a:pt x="66340" y="6064"/>
                  </a:cubicBezTo>
                  <a:cubicBezTo>
                    <a:pt x="74425" y="14150"/>
                    <a:pt x="74425" y="28116"/>
                    <a:pt x="66340" y="36202"/>
                  </a:cubicBezTo>
                  <a:lnTo>
                    <a:pt x="36202" y="66339"/>
                  </a:lnTo>
                  <a:cubicBezTo>
                    <a:pt x="28116" y="74425"/>
                    <a:pt x="14150" y="74425"/>
                    <a:pt x="6064" y="66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65;p41">
              <a:extLst>
                <a:ext uri="{FF2B5EF4-FFF2-40B4-BE49-F238E27FC236}">
                  <a16:creationId xmlns:a16="http://schemas.microsoft.com/office/drawing/2014/main" id="{5D8B3D42-A520-4C8F-8AEB-1A3015FCD733}"/>
                </a:ext>
              </a:extLst>
            </p:cNvPr>
            <p:cNvSpPr/>
            <p:nvPr/>
          </p:nvSpPr>
          <p:spPr>
            <a:xfrm>
              <a:off x="12693221" y="1240338"/>
              <a:ext cx="127533" cy="190595"/>
            </a:xfrm>
            <a:custGeom>
              <a:avLst/>
              <a:gdLst/>
              <a:ahLst/>
              <a:cxnLst/>
              <a:rect l="l" t="t" r="r" b="b"/>
              <a:pathLst>
                <a:path w="127533" h="190595" extrusionOk="0">
                  <a:moveTo>
                    <a:pt x="122204" y="6064"/>
                  </a:moveTo>
                  <a:cubicBezTo>
                    <a:pt x="114118" y="-2021"/>
                    <a:pt x="100152" y="-2021"/>
                    <a:pt x="92067" y="6064"/>
                  </a:cubicBezTo>
                  <a:lnTo>
                    <a:pt x="64134" y="33997"/>
                  </a:lnTo>
                  <a:lnTo>
                    <a:pt x="36202" y="6064"/>
                  </a:lnTo>
                  <a:cubicBezTo>
                    <a:pt x="28116" y="-2021"/>
                    <a:pt x="14150" y="-2021"/>
                    <a:pt x="6064" y="6064"/>
                  </a:cubicBezTo>
                  <a:cubicBezTo>
                    <a:pt x="-2021" y="14150"/>
                    <a:pt x="-2021" y="28116"/>
                    <a:pt x="6064" y="36202"/>
                  </a:cubicBezTo>
                  <a:lnTo>
                    <a:pt x="42817" y="72955"/>
                  </a:lnTo>
                  <a:cubicBezTo>
                    <a:pt x="42817" y="195710"/>
                    <a:pt x="42817" y="187625"/>
                    <a:pt x="42817" y="190565"/>
                  </a:cubicBezTo>
                  <a:lnTo>
                    <a:pt x="84716" y="190565"/>
                  </a:lnTo>
                  <a:cubicBezTo>
                    <a:pt x="84716" y="190565"/>
                    <a:pt x="84716" y="195710"/>
                    <a:pt x="84716" y="72955"/>
                  </a:cubicBezTo>
                  <a:lnTo>
                    <a:pt x="121469" y="36202"/>
                  </a:lnTo>
                  <a:cubicBezTo>
                    <a:pt x="129555" y="28116"/>
                    <a:pt x="129555" y="14150"/>
                    <a:pt x="121469" y="60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66;p41">
              <a:extLst>
                <a:ext uri="{FF2B5EF4-FFF2-40B4-BE49-F238E27FC236}">
                  <a16:creationId xmlns:a16="http://schemas.microsoft.com/office/drawing/2014/main" id="{108F60DB-AB94-7B50-DD97-4DCA792EAE4E}"/>
                </a:ext>
              </a:extLst>
            </p:cNvPr>
            <p:cNvSpPr/>
            <p:nvPr/>
          </p:nvSpPr>
          <p:spPr>
            <a:xfrm>
              <a:off x="12757355" y="1240338"/>
              <a:ext cx="64134" cy="190565"/>
            </a:xfrm>
            <a:custGeom>
              <a:avLst/>
              <a:gdLst/>
              <a:ahLst/>
              <a:cxnLst/>
              <a:rect l="l" t="t" r="r" b="b"/>
              <a:pathLst>
                <a:path w="64134" h="190565" extrusionOk="0">
                  <a:moveTo>
                    <a:pt x="58070" y="36202"/>
                  </a:moveTo>
                  <a:lnTo>
                    <a:pt x="21317" y="72955"/>
                  </a:lnTo>
                  <a:cubicBezTo>
                    <a:pt x="21317" y="195710"/>
                    <a:pt x="21317" y="187625"/>
                    <a:pt x="21317" y="190565"/>
                  </a:cubicBezTo>
                  <a:lnTo>
                    <a:pt x="0" y="190565"/>
                  </a:lnTo>
                  <a:lnTo>
                    <a:pt x="0" y="33997"/>
                  </a:lnTo>
                  <a:lnTo>
                    <a:pt x="27932" y="6064"/>
                  </a:lnTo>
                  <a:cubicBezTo>
                    <a:pt x="36018" y="-2021"/>
                    <a:pt x="49984" y="-2021"/>
                    <a:pt x="58070" y="6064"/>
                  </a:cubicBezTo>
                  <a:cubicBezTo>
                    <a:pt x="66156" y="14150"/>
                    <a:pt x="66156" y="28116"/>
                    <a:pt x="58070" y="362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67;p41">
              <a:extLst>
                <a:ext uri="{FF2B5EF4-FFF2-40B4-BE49-F238E27FC236}">
                  <a16:creationId xmlns:a16="http://schemas.microsoft.com/office/drawing/2014/main" id="{D7015F9D-8F72-2CE0-A09D-EA01EADE1ADF}"/>
                </a:ext>
              </a:extLst>
            </p:cNvPr>
            <p:cNvSpPr/>
            <p:nvPr/>
          </p:nvSpPr>
          <p:spPr>
            <a:xfrm>
              <a:off x="12649301" y="1423552"/>
              <a:ext cx="214638" cy="95558"/>
            </a:xfrm>
            <a:custGeom>
              <a:avLst/>
              <a:gdLst/>
              <a:ahLst/>
              <a:cxnLst/>
              <a:rect l="l" t="t" r="r" b="b"/>
              <a:pathLst>
                <a:path w="214638" h="95558" extrusionOk="0">
                  <a:moveTo>
                    <a:pt x="0" y="0"/>
                  </a:moveTo>
                  <a:lnTo>
                    <a:pt x="0" y="45574"/>
                  </a:lnTo>
                  <a:cubicBezTo>
                    <a:pt x="0" y="73506"/>
                    <a:pt x="22787" y="95558"/>
                    <a:pt x="49984" y="95558"/>
                  </a:cubicBezTo>
                  <a:lnTo>
                    <a:pt x="164654" y="95558"/>
                  </a:lnTo>
                  <a:cubicBezTo>
                    <a:pt x="192586" y="95558"/>
                    <a:pt x="214638" y="72771"/>
                    <a:pt x="214638" y="45574"/>
                  </a:cubicBezTo>
                  <a:lnTo>
                    <a:pt x="2146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68;p41">
              <a:extLst>
                <a:ext uri="{FF2B5EF4-FFF2-40B4-BE49-F238E27FC236}">
                  <a16:creationId xmlns:a16="http://schemas.microsoft.com/office/drawing/2014/main" id="{1C7B9EBC-A7FD-ED6A-0045-BCA2008B06F2}"/>
                </a:ext>
              </a:extLst>
            </p:cNvPr>
            <p:cNvSpPr/>
            <p:nvPr/>
          </p:nvSpPr>
          <p:spPr>
            <a:xfrm>
              <a:off x="12757355" y="1422817"/>
              <a:ext cx="107319" cy="96293"/>
            </a:xfrm>
            <a:custGeom>
              <a:avLst/>
              <a:gdLst/>
              <a:ahLst/>
              <a:cxnLst/>
              <a:rect l="l" t="t" r="r" b="b"/>
              <a:pathLst>
                <a:path w="107319" h="96293" extrusionOk="0">
                  <a:moveTo>
                    <a:pt x="107319" y="735"/>
                  </a:moveTo>
                  <a:lnTo>
                    <a:pt x="107319" y="46309"/>
                  </a:lnTo>
                  <a:cubicBezTo>
                    <a:pt x="107319" y="74241"/>
                    <a:pt x="84532" y="96293"/>
                    <a:pt x="57335" y="96293"/>
                  </a:cubicBezTo>
                  <a:lnTo>
                    <a:pt x="0" y="96293"/>
                  </a:lnTo>
                  <a:lnTo>
                    <a:pt x="0" y="0"/>
                  </a:lnTo>
                  <a:lnTo>
                    <a:pt x="107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Slika 3" descr="Kongres Zveze bibliotekarskih društev Slovenije in Agenda 2030 | GOV.SI">
            <a:extLst>
              <a:ext uri="{FF2B5EF4-FFF2-40B4-BE49-F238E27FC236}">
                <a16:creationId xmlns:a16="http://schemas.microsoft.com/office/drawing/2014/main" id="{44A9CD58-8B2D-6291-38BD-1677A87216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1606163"/>
            <a:ext cx="5634995" cy="312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54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1"/>
          <p:cNvSpPr txBox="1">
            <a:spLocks noGrp="1"/>
          </p:cNvSpPr>
          <p:nvPr>
            <p:ph type="title"/>
          </p:nvPr>
        </p:nvSpPr>
        <p:spPr>
          <a:xfrm>
            <a:off x="262368" y="329379"/>
            <a:ext cx="8168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Države</a:t>
            </a:r>
            <a:r>
              <a:rPr lang="en" sz="2400" dirty="0"/>
              <a:t> </a:t>
            </a:r>
            <a:r>
              <a:rPr lang="en" sz="2400" dirty="0" err="1"/>
              <a:t>morajo</a:t>
            </a:r>
            <a:r>
              <a:rPr lang="en" sz="2400" dirty="0"/>
              <a:t> za </a:t>
            </a:r>
            <a:r>
              <a:rPr lang="en" sz="2400" dirty="0" err="1"/>
              <a:t>dosego</a:t>
            </a:r>
            <a:r>
              <a:rPr lang="en" sz="2400" dirty="0"/>
              <a:t> </a:t>
            </a:r>
            <a:r>
              <a:rPr lang="en" sz="2400" dirty="0" err="1"/>
              <a:t>bolj</a:t>
            </a:r>
            <a:r>
              <a:rPr lang="en" sz="2400" dirty="0"/>
              <a:t> </a:t>
            </a:r>
            <a:r>
              <a:rPr lang="en" sz="2400" dirty="0" err="1"/>
              <a:t>trajnostnega</a:t>
            </a:r>
            <a:r>
              <a:rPr lang="en" sz="2400" dirty="0"/>
              <a:t> </a:t>
            </a:r>
            <a:r>
              <a:rPr lang="en" sz="2400" dirty="0" err="1"/>
              <a:t>sveta</a:t>
            </a:r>
            <a:r>
              <a:rPr lang="en" sz="2400" dirty="0"/>
              <a:t>:</a:t>
            </a:r>
            <a:endParaRPr sz="2400" dirty="0"/>
          </a:p>
        </p:txBody>
      </p:sp>
      <p:sp>
        <p:nvSpPr>
          <p:cNvPr id="1384" name="Google Shape;1384;p41"/>
          <p:cNvSpPr txBox="1">
            <a:spLocks noGrp="1"/>
          </p:cNvSpPr>
          <p:nvPr>
            <p:ph type="subTitle" idx="4294967295"/>
          </p:nvPr>
        </p:nvSpPr>
        <p:spPr>
          <a:xfrm>
            <a:off x="1480317" y="1375173"/>
            <a:ext cx="28836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r>
              <a:rPr lang="en-GB" dirty="0"/>
              <a:t>n</a:t>
            </a:r>
            <a:r>
              <a:rPr lang="en" dirty="0" err="1"/>
              <a:t>tegrirati</a:t>
            </a:r>
            <a:r>
              <a:rPr lang="en" dirty="0"/>
              <a:t> VITR v </a:t>
            </a:r>
            <a:r>
              <a:rPr lang="en" dirty="0" err="1"/>
              <a:t>globalne</a:t>
            </a:r>
            <a:r>
              <a:rPr lang="en" dirty="0"/>
              <a:t>, </a:t>
            </a:r>
            <a:r>
              <a:rPr lang="en" dirty="0" err="1"/>
              <a:t>regionalne</a:t>
            </a:r>
            <a:r>
              <a:rPr lang="en" dirty="0"/>
              <a:t> in </a:t>
            </a:r>
            <a:r>
              <a:rPr lang="en" dirty="0" err="1"/>
              <a:t>lokalne</a:t>
            </a:r>
            <a:r>
              <a:rPr lang="en" dirty="0"/>
              <a:t> </a:t>
            </a:r>
            <a:r>
              <a:rPr lang="en" dirty="0" err="1"/>
              <a:t>politike</a:t>
            </a:r>
            <a:r>
              <a:rPr lang="en" dirty="0"/>
              <a:t>.</a:t>
            </a:r>
            <a:endParaRPr dirty="0"/>
          </a:p>
        </p:txBody>
      </p:sp>
      <p:sp>
        <p:nvSpPr>
          <p:cNvPr id="1385" name="Google Shape;1385;p41"/>
          <p:cNvSpPr txBox="1">
            <a:spLocks noGrp="1"/>
          </p:cNvSpPr>
          <p:nvPr>
            <p:ph type="subTitle" idx="4294967295"/>
          </p:nvPr>
        </p:nvSpPr>
        <p:spPr>
          <a:xfrm>
            <a:off x="1438325" y="2505568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Spodbujati</a:t>
            </a:r>
            <a:r>
              <a:rPr lang="en" dirty="0"/>
              <a:t> </a:t>
            </a:r>
            <a:r>
              <a:rPr lang="en" dirty="0" err="1"/>
              <a:t>celostni</a:t>
            </a:r>
            <a:r>
              <a:rPr lang="en" dirty="0"/>
              <a:t> </a:t>
            </a:r>
            <a:r>
              <a:rPr lang="en" dirty="0" err="1"/>
              <a:t>institucionalni</a:t>
            </a:r>
            <a:r>
              <a:rPr lang="en" dirty="0"/>
              <a:t> </a:t>
            </a:r>
            <a:r>
              <a:rPr lang="en" dirty="0" err="1"/>
              <a:t>pristop</a:t>
            </a:r>
            <a:r>
              <a:rPr lang="en" dirty="0"/>
              <a:t> – </a:t>
            </a:r>
            <a:r>
              <a:rPr lang="en" dirty="0" err="1"/>
              <a:t>učimo</a:t>
            </a:r>
            <a:r>
              <a:rPr lang="en" dirty="0"/>
              <a:t> se o </a:t>
            </a:r>
            <a:r>
              <a:rPr lang="en" dirty="0" err="1"/>
              <a:t>tem</a:t>
            </a:r>
            <a:r>
              <a:rPr lang="en" dirty="0"/>
              <a:t> </a:t>
            </a:r>
            <a:r>
              <a:rPr lang="en" dirty="0" err="1"/>
              <a:t>kar</a:t>
            </a:r>
            <a:r>
              <a:rPr lang="en" dirty="0"/>
              <a:t> </a:t>
            </a:r>
            <a:r>
              <a:rPr lang="en" dirty="0" err="1"/>
              <a:t>živimo</a:t>
            </a:r>
            <a:r>
              <a:rPr lang="en" dirty="0"/>
              <a:t> in </a:t>
            </a:r>
            <a:r>
              <a:rPr lang="en" dirty="0" err="1"/>
              <a:t>živimo</a:t>
            </a:r>
            <a:r>
              <a:rPr lang="en" dirty="0"/>
              <a:t>, </a:t>
            </a:r>
            <a:r>
              <a:rPr lang="en" dirty="0" err="1"/>
              <a:t>kar</a:t>
            </a:r>
            <a:r>
              <a:rPr lang="en" dirty="0"/>
              <a:t> se </a:t>
            </a:r>
            <a:r>
              <a:rPr lang="en" dirty="0" err="1"/>
              <a:t>učimo</a:t>
            </a:r>
            <a:r>
              <a:rPr lang="en" dirty="0"/>
              <a:t>.</a:t>
            </a:r>
            <a:endParaRPr dirty="0"/>
          </a:p>
        </p:txBody>
      </p:sp>
      <p:sp>
        <p:nvSpPr>
          <p:cNvPr id="1387" name="Google Shape;1387;p41"/>
          <p:cNvSpPr txBox="1">
            <a:spLocks noGrp="1"/>
          </p:cNvSpPr>
          <p:nvPr>
            <p:ph type="subTitle" idx="4294967295"/>
          </p:nvPr>
        </p:nvSpPr>
        <p:spPr>
          <a:xfrm>
            <a:off x="5170350" y="1375173"/>
            <a:ext cx="32604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Opolnomočiti</a:t>
            </a:r>
            <a:r>
              <a:rPr lang="en" dirty="0"/>
              <a:t> </a:t>
            </a:r>
            <a:r>
              <a:rPr lang="en" dirty="0" err="1"/>
              <a:t>strokovne</a:t>
            </a:r>
            <a:r>
              <a:rPr lang="en" dirty="0"/>
              <a:t> </a:t>
            </a:r>
            <a:r>
              <a:rPr lang="en" dirty="0" err="1"/>
              <a:t>delavce</a:t>
            </a:r>
            <a:r>
              <a:rPr lang="en" dirty="0"/>
              <a:t> z </a:t>
            </a:r>
            <a:r>
              <a:rPr lang="en" dirty="0" err="1"/>
              <a:t>znanjem</a:t>
            </a:r>
            <a:r>
              <a:rPr lang="en" dirty="0"/>
              <a:t>, </a:t>
            </a:r>
            <a:r>
              <a:rPr lang="en" dirty="0" err="1"/>
              <a:t>spretnostmi</a:t>
            </a:r>
            <a:r>
              <a:rPr lang="en" dirty="0"/>
              <a:t>, </a:t>
            </a:r>
            <a:r>
              <a:rPr lang="en" dirty="0" err="1"/>
              <a:t>vrednotami</a:t>
            </a:r>
            <a:r>
              <a:rPr lang="en" dirty="0"/>
              <a:t> in </a:t>
            </a:r>
            <a:r>
              <a:rPr lang="en" dirty="0" err="1"/>
              <a:t>stališči</a:t>
            </a:r>
            <a:r>
              <a:rPr lang="en" dirty="0"/>
              <a:t>.</a:t>
            </a:r>
            <a:endParaRPr dirty="0"/>
          </a:p>
        </p:txBody>
      </p:sp>
      <p:sp>
        <p:nvSpPr>
          <p:cNvPr id="1388" name="Google Shape;1388;p41"/>
          <p:cNvSpPr txBox="1">
            <a:spLocks noGrp="1"/>
          </p:cNvSpPr>
          <p:nvPr>
            <p:ph type="subTitle" idx="4294967295"/>
          </p:nvPr>
        </p:nvSpPr>
        <p:spPr>
          <a:xfrm>
            <a:off x="5170325" y="2505568"/>
            <a:ext cx="32604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Prepoznati</a:t>
            </a:r>
            <a:r>
              <a:rPr lang="en" dirty="0"/>
              <a:t> </a:t>
            </a:r>
            <a:r>
              <a:rPr lang="en" dirty="0" err="1"/>
              <a:t>mlade</a:t>
            </a:r>
            <a:r>
              <a:rPr lang="en" dirty="0"/>
              <a:t> </a:t>
            </a:r>
            <a:r>
              <a:rPr lang="en" dirty="0" err="1"/>
              <a:t>kot</a:t>
            </a:r>
            <a:r>
              <a:rPr lang="en" dirty="0"/>
              <a:t> </a:t>
            </a:r>
            <a:r>
              <a:rPr lang="en" dirty="0" err="1"/>
              <a:t>ključne</a:t>
            </a:r>
            <a:r>
              <a:rPr lang="en" dirty="0"/>
              <a:t> </a:t>
            </a:r>
            <a:r>
              <a:rPr lang="en" dirty="0" err="1"/>
              <a:t>akterje</a:t>
            </a:r>
            <a:r>
              <a:rPr lang="en" dirty="0"/>
              <a:t> </a:t>
            </a:r>
            <a:r>
              <a:rPr lang="en" dirty="0" err="1"/>
              <a:t>pri</a:t>
            </a:r>
            <a:r>
              <a:rPr lang="en" dirty="0"/>
              <a:t> </a:t>
            </a:r>
            <a:r>
              <a:rPr lang="en" dirty="0" err="1"/>
              <a:t>soočanju</a:t>
            </a:r>
            <a:r>
              <a:rPr lang="en" dirty="0"/>
              <a:t> s </a:t>
            </a:r>
            <a:r>
              <a:rPr lang="en" dirty="0" err="1"/>
              <a:t>trajnostnimi</a:t>
            </a:r>
            <a:r>
              <a:rPr lang="en" dirty="0"/>
              <a:t> </a:t>
            </a:r>
            <a:r>
              <a:rPr lang="en" dirty="0" err="1"/>
              <a:t>izzivi</a:t>
            </a:r>
            <a:r>
              <a:rPr lang="en" dirty="0"/>
              <a:t>.</a:t>
            </a:r>
            <a:endParaRPr dirty="0"/>
          </a:p>
        </p:txBody>
      </p:sp>
      <p:sp>
        <p:nvSpPr>
          <p:cNvPr id="1390" name="Google Shape;1390;p41"/>
          <p:cNvSpPr/>
          <p:nvPr/>
        </p:nvSpPr>
        <p:spPr>
          <a:xfrm>
            <a:off x="713238" y="152772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391" name="Google Shape;1391;p41"/>
          <p:cNvSpPr/>
          <p:nvPr/>
        </p:nvSpPr>
        <p:spPr>
          <a:xfrm>
            <a:off x="713238" y="2633068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393" name="Google Shape;1393;p41"/>
          <p:cNvSpPr/>
          <p:nvPr/>
        </p:nvSpPr>
        <p:spPr>
          <a:xfrm>
            <a:off x="4445238" y="152772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394" name="Google Shape;1394;p41"/>
          <p:cNvSpPr/>
          <p:nvPr/>
        </p:nvSpPr>
        <p:spPr>
          <a:xfrm>
            <a:off x="4445238" y="2633068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1439" name="Google Shape;1439;p41"/>
          <p:cNvGrpSpPr/>
          <p:nvPr/>
        </p:nvGrpSpPr>
        <p:grpSpPr>
          <a:xfrm>
            <a:off x="831066" y="2767729"/>
            <a:ext cx="337436" cy="303654"/>
            <a:chOff x="12619163" y="3296493"/>
            <a:chExt cx="735155" cy="661556"/>
          </a:xfrm>
        </p:grpSpPr>
        <p:sp>
          <p:nvSpPr>
            <p:cNvPr id="1440" name="Google Shape;1440;p41"/>
            <p:cNvSpPr/>
            <p:nvPr/>
          </p:nvSpPr>
          <p:spPr>
            <a:xfrm>
              <a:off x="12771321" y="3296493"/>
              <a:ext cx="295495" cy="129371"/>
            </a:xfrm>
            <a:custGeom>
              <a:avLst/>
              <a:gdLst/>
              <a:ahLst/>
              <a:cxnLst/>
              <a:rect l="l" t="t" r="r" b="b"/>
              <a:pathLst>
                <a:path w="295495" h="129371" extrusionOk="0">
                  <a:moveTo>
                    <a:pt x="272708" y="129371"/>
                  </a:moveTo>
                  <a:cubicBezTo>
                    <a:pt x="260947" y="129371"/>
                    <a:pt x="251391" y="119815"/>
                    <a:pt x="251391" y="108054"/>
                  </a:cubicBezTo>
                  <a:lnTo>
                    <a:pt x="251391" y="64686"/>
                  </a:lnTo>
                  <a:cubicBezTo>
                    <a:pt x="251391" y="52925"/>
                    <a:pt x="241835" y="43369"/>
                    <a:pt x="230074" y="43369"/>
                  </a:cubicBezTo>
                  <a:lnTo>
                    <a:pt x="63950" y="43369"/>
                  </a:lnTo>
                  <a:cubicBezTo>
                    <a:pt x="52189" y="43369"/>
                    <a:pt x="42634" y="52925"/>
                    <a:pt x="42634" y="64686"/>
                  </a:cubicBezTo>
                  <a:lnTo>
                    <a:pt x="42634" y="108054"/>
                  </a:lnTo>
                  <a:cubicBezTo>
                    <a:pt x="42634" y="119815"/>
                    <a:pt x="33078" y="129371"/>
                    <a:pt x="21317" y="129371"/>
                  </a:cubicBezTo>
                  <a:cubicBezTo>
                    <a:pt x="9556" y="129371"/>
                    <a:pt x="0" y="119815"/>
                    <a:pt x="0" y="108054"/>
                  </a:cubicBezTo>
                  <a:lnTo>
                    <a:pt x="0" y="64686"/>
                  </a:lnTo>
                  <a:cubicBezTo>
                    <a:pt x="0" y="29403"/>
                    <a:pt x="28667" y="0"/>
                    <a:pt x="64685" y="0"/>
                  </a:cubicBezTo>
                  <a:lnTo>
                    <a:pt x="230810" y="0"/>
                  </a:lnTo>
                  <a:cubicBezTo>
                    <a:pt x="266093" y="0"/>
                    <a:pt x="295495" y="28667"/>
                    <a:pt x="295495" y="64686"/>
                  </a:cubicBezTo>
                  <a:lnTo>
                    <a:pt x="295495" y="108054"/>
                  </a:lnTo>
                  <a:cubicBezTo>
                    <a:pt x="295495" y="119815"/>
                    <a:pt x="285939" y="129371"/>
                    <a:pt x="274178" y="12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12916129" y="3297228"/>
              <a:ext cx="149217" cy="129370"/>
            </a:xfrm>
            <a:custGeom>
              <a:avLst/>
              <a:gdLst/>
              <a:ahLst/>
              <a:cxnLst/>
              <a:rect l="l" t="t" r="r" b="b"/>
              <a:pathLst>
                <a:path w="149217" h="129370" extrusionOk="0">
                  <a:moveTo>
                    <a:pt x="85267" y="0"/>
                  </a:moveTo>
                  <a:lnTo>
                    <a:pt x="0" y="0"/>
                  </a:lnTo>
                  <a:lnTo>
                    <a:pt x="0" y="43369"/>
                  </a:lnTo>
                  <a:lnTo>
                    <a:pt x="85267" y="43369"/>
                  </a:lnTo>
                  <a:cubicBezTo>
                    <a:pt x="97028" y="43369"/>
                    <a:pt x="106584" y="52924"/>
                    <a:pt x="106584" y="64685"/>
                  </a:cubicBezTo>
                  <a:lnTo>
                    <a:pt x="106584" y="108054"/>
                  </a:lnTo>
                  <a:cubicBezTo>
                    <a:pt x="106584" y="119815"/>
                    <a:pt x="116140" y="129371"/>
                    <a:pt x="127901" y="129371"/>
                  </a:cubicBezTo>
                  <a:cubicBezTo>
                    <a:pt x="139662" y="129371"/>
                    <a:pt x="149218" y="119815"/>
                    <a:pt x="149218" y="108054"/>
                  </a:cubicBezTo>
                  <a:lnTo>
                    <a:pt x="149218" y="64685"/>
                  </a:lnTo>
                  <a:cubicBezTo>
                    <a:pt x="149218" y="29402"/>
                    <a:pt x="120550" y="0"/>
                    <a:pt x="84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12641950" y="3485404"/>
              <a:ext cx="552767" cy="380027"/>
            </a:xfrm>
            <a:custGeom>
              <a:avLst/>
              <a:gdLst/>
              <a:ahLst/>
              <a:cxnLst/>
              <a:rect l="l" t="t" r="r" b="b"/>
              <a:pathLst>
                <a:path w="552767" h="380027" extrusionOk="0">
                  <a:moveTo>
                    <a:pt x="531450" y="0"/>
                  </a:moveTo>
                  <a:lnTo>
                    <a:pt x="21317" y="0"/>
                  </a:lnTo>
                  <a:cubicBezTo>
                    <a:pt x="9556" y="0"/>
                    <a:pt x="0" y="9556"/>
                    <a:pt x="0" y="21317"/>
                  </a:cubicBezTo>
                  <a:lnTo>
                    <a:pt x="0" y="304316"/>
                  </a:lnTo>
                  <a:cubicBezTo>
                    <a:pt x="0" y="346215"/>
                    <a:pt x="33813" y="380028"/>
                    <a:pt x="75711" y="380028"/>
                  </a:cubicBezTo>
                  <a:lnTo>
                    <a:pt x="477056" y="380028"/>
                  </a:lnTo>
                  <a:cubicBezTo>
                    <a:pt x="518954" y="380028"/>
                    <a:pt x="552767" y="346215"/>
                    <a:pt x="552767" y="304316"/>
                  </a:cubicBezTo>
                  <a:lnTo>
                    <a:pt x="552767" y="21317"/>
                  </a:lnTo>
                  <a:cubicBezTo>
                    <a:pt x="552767" y="9556"/>
                    <a:pt x="543211" y="0"/>
                    <a:pt x="531450" y="0"/>
                  </a:cubicBezTo>
                  <a:lnTo>
                    <a:pt x="531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12916129" y="3485404"/>
              <a:ext cx="278588" cy="380762"/>
            </a:xfrm>
            <a:custGeom>
              <a:avLst/>
              <a:gdLst/>
              <a:ahLst/>
              <a:cxnLst/>
              <a:rect l="l" t="t" r="r" b="b"/>
              <a:pathLst>
                <a:path w="278588" h="380762" extrusionOk="0">
                  <a:moveTo>
                    <a:pt x="257272" y="0"/>
                  </a:moveTo>
                  <a:lnTo>
                    <a:pt x="0" y="0"/>
                  </a:lnTo>
                  <a:lnTo>
                    <a:pt x="0" y="380763"/>
                  </a:lnTo>
                  <a:lnTo>
                    <a:pt x="202878" y="380763"/>
                  </a:lnTo>
                  <a:cubicBezTo>
                    <a:pt x="244776" y="380763"/>
                    <a:pt x="278589" y="346950"/>
                    <a:pt x="278589" y="305051"/>
                  </a:cubicBezTo>
                  <a:lnTo>
                    <a:pt x="278589" y="22052"/>
                  </a:lnTo>
                  <a:cubicBezTo>
                    <a:pt x="278589" y="10291"/>
                    <a:pt x="269033" y="735"/>
                    <a:pt x="257272" y="735"/>
                  </a:cubicBezTo>
                  <a:lnTo>
                    <a:pt x="257272" y="7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12619163" y="3383230"/>
              <a:ext cx="596870" cy="283734"/>
            </a:xfrm>
            <a:custGeom>
              <a:avLst/>
              <a:gdLst/>
              <a:ahLst/>
              <a:cxnLst/>
              <a:rect l="l" t="t" r="r" b="b"/>
              <a:pathLst>
                <a:path w="596870" h="283734" extrusionOk="0">
                  <a:moveTo>
                    <a:pt x="524100" y="0"/>
                  </a:moveTo>
                  <a:lnTo>
                    <a:pt x="73506" y="0"/>
                  </a:lnTo>
                  <a:cubicBezTo>
                    <a:pt x="33078" y="0"/>
                    <a:pt x="0" y="33078"/>
                    <a:pt x="0" y="73506"/>
                  </a:cubicBezTo>
                  <a:lnTo>
                    <a:pt x="0" y="151423"/>
                  </a:lnTo>
                  <a:cubicBezTo>
                    <a:pt x="0" y="185236"/>
                    <a:pt x="22052" y="213903"/>
                    <a:pt x="55130" y="221989"/>
                  </a:cubicBezTo>
                  <a:lnTo>
                    <a:pt x="293290" y="283734"/>
                  </a:lnTo>
                  <a:cubicBezTo>
                    <a:pt x="293290" y="283734"/>
                    <a:pt x="296965" y="283734"/>
                    <a:pt x="298435" y="283734"/>
                  </a:cubicBezTo>
                  <a:cubicBezTo>
                    <a:pt x="299906" y="283734"/>
                    <a:pt x="302111" y="283734"/>
                    <a:pt x="303581" y="283734"/>
                  </a:cubicBezTo>
                  <a:lnTo>
                    <a:pt x="541741" y="221989"/>
                  </a:lnTo>
                  <a:cubicBezTo>
                    <a:pt x="574819" y="213168"/>
                    <a:pt x="596871" y="185236"/>
                    <a:pt x="596871" y="151423"/>
                  </a:cubicBezTo>
                  <a:lnTo>
                    <a:pt x="596871" y="73506"/>
                  </a:lnTo>
                  <a:cubicBezTo>
                    <a:pt x="596871" y="33078"/>
                    <a:pt x="563793" y="0"/>
                    <a:pt x="523365" y="0"/>
                  </a:cubicBezTo>
                  <a:lnTo>
                    <a:pt x="5233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12916129" y="3383230"/>
              <a:ext cx="300640" cy="283734"/>
            </a:xfrm>
            <a:custGeom>
              <a:avLst/>
              <a:gdLst/>
              <a:ahLst/>
              <a:cxnLst/>
              <a:rect l="l" t="t" r="r" b="b"/>
              <a:pathLst>
                <a:path w="300640" h="283734" extrusionOk="0">
                  <a:moveTo>
                    <a:pt x="227134" y="0"/>
                  </a:moveTo>
                  <a:lnTo>
                    <a:pt x="0" y="0"/>
                  </a:lnTo>
                  <a:lnTo>
                    <a:pt x="0" y="283734"/>
                  </a:lnTo>
                  <a:cubicBezTo>
                    <a:pt x="0" y="283734"/>
                    <a:pt x="1470" y="283734"/>
                    <a:pt x="2205" y="283734"/>
                  </a:cubicBezTo>
                  <a:cubicBezTo>
                    <a:pt x="3675" y="283734"/>
                    <a:pt x="5881" y="283734"/>
                    <a:pt x="7351" y="283734"/>
                  </a:cubicBezTo>
                  <a:lnTo>
                    <a:pt x="245511" y="221989"/>
                  </a:lnTo>
                  <a:cubicBezTo>
                    <a:pt x="278589" y="213168"/>
                    <a:pt x="300641" y="185236"/>
                    <a:pt x="300641" y="151423"/>
                  </a:cubicBezTo>
                  <a:lnTo>
                    <a:pt x="300641" y="73506"/>
                  </a:lnTo>
                  <a:cubicBezTo>
                    <a:pt x="300641" y="33078"/>
                    <a:pt x="267563" y="0"/>
                    <a:pt x="227134" y="0"/>
                  </a:cubicBezTo>
                  <a:lnTo>
                    <a:pt x="227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12855853" y="3594928"/>
              <a:ext cx="120550" cy="120550"/>
            </a:xfrm>
            <a:custGeom>
              <a:avLst/>
              <a:gdLst/>
              <a:ahLst/>
              <a:cxnLst/>
              <a:rect l="l" t="t" r="r" b="b"/>
              <a:pathLst>
                <a:path w="120550" h="120550" extrusionOk="0">
                  <a:moveTo>
                    <a:pt x="102174" y="0"/>
                  </a:moveTo>
                  <a:lnTo>
                    <a:pt x="17642" y="0"/>
                  </a:lnTo>
                  <a:cubicBezTo>
                    <a:pt x="8086" y="0"/>
                    <a:pt x="0" y="8086"/>
                    <a:pt x="0" y="17641"/>
                  </a:cubicBezTo>
                  <a:lnTo>
                    <a:pt x="0" y="60275"/>
                  </a:lnTo>
                  <a:cubicBezTo>
                    <a:pt x="0" y="93353"/>
                    <a:pt x="27197" y="120550"/>
                    <a:pt x="60275" y="120550"/>
                  </a:cubicBezTo>
                  <a:cubicBezTo>
                    <a:pt x="93353" y="120550"/>
                    <a:pt x="120550" y="93353"/>
                    <a:pt x="120550" y="60275"/>
                  </a:cubicBezTo>
                  <a:lnTo>
                    <a:pt x="120550" y="17641"/>
                  </a:lnTo>
                  <a:cubicBezTo>
                    <a:pt x="120550" y="8086"/>
                    <a:pt x="112465" y="0"/>
                    <a:pt x="102909" y="0"/>
                  </a:cubicBezTo>
                  <a:lnTo>
                    <a:pt x="102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13039527" y="3478788"/>
              <a:ext cx="314055" cy="478526"/>
            </a:xfrm>
            <a:custGeom>
              <a:avLst/>
              <a:gdLst/>
              <a:ahLst/>
              <a:cxnLst/>
              <a:rect l="l" t="t" r="r" b="b"/>
              <a:pathLst>
                <a:path w="314055" h="478526" extrusionOk="0">
                  <a:moveTo>
                    <a:pt x="310288" y="185971"/>
                  </a:moveTo>
                  <a:lnTo>
                    <a:pt x="174302" y="8086"/>
                  </a:lnTo>
                  <a:cubicBezTo>
                    <a:pt x="169891" y="2940"/>
                    <a:pt x="164011" y="0"/>
                    <a:pt x="157395" y="0"/>
                  </a:cubicBezTo>
                  <a:cubicBezTo>
                    <a:pt x="150780" y="0"/>
                    <a:pt x="144164" y="2940"/>
                    <a:pt x="140489" y="8086"/>
                  </a:cubicBezTo>
                  <a:lnTo>
                    <a:pt x="4502" y="185971"/>
                  </a:lnTo>
                  <a:cubicBezTo>
                    <a:pt x="-643" y="192587"/>
                    <a:pt x="-1378" y="201407"/>
                    <a:pt x="2297" y="208758"/>
                  </a:cubicBezTo>
                  <a:cubicBezTo>
                    <a:pt x="5972" y="216109"/>
                    <a:pt x="13323" y="220519"/>
                    <a:pt x="21409" y="220519"/>
                  </a:cubicBezTo>
                  <a:lnTo>
                    <a:pt x="59632" y="220519"/>
                  </a:lnTo>
                  <a:lnTo>
                    <a:pt x="59632" y="457209"/>
                  </a:lnTo>
                  <a:cubicBezTo>
                    <a:pt x="59632" y="468970"/>
                    <a:pt x="69188" y="478526"/>
                    <a:pt x="80949" y="478526"/>
                  </a:cubicBezTo>
                  <a:lnTo>
                    <a:pt x="233107" y="478526"/>
                  </a:lnTo>
                  <a:cubicBezTo>
                    <a:pt x="244868" y="478526"/>
                    <a:pt x="254424" y="468970"/>
                    <a:pt x="254424" y="457209"/>
                  </a:cubicBezTo>
                  <a:lnTo>
                    <a:pt x="254424" y="220519"/>
                  </a:lnTo>
                  <a:lnTo>
                    <a:pt x="292647" y="220519"/>
                  </a:lnTo>
                  <a:cubicBezTo>
                    <a:pt x="300733" y="220519"/>
                    <a:pt x="308083" y="216109"/>
                    <a:pt x="311759" y="208758"/>
                  </a:cubicBezTo>
                  <a:cubicBezTo>
                    <a:pt x="315434" y="201407"/>
                    <a:pt x="314699" y="192587"/>
                    <a:pt x="309553" y="1859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12915394" y="3594928"/>
              <a:ext cx="60275" cy="120550"/>
            </a:xfrm>
            <a:custGeom>
              <a:avLst/>
              <a:gdLst/>
              <a:ahLst/>
              <a:cxnLst/>
              <a:rect l="l" t="t" r="r" b="b"/>
              <a:pathLst>
                <a:path w="60275" h="120550" extrusionOk="0">
                  <a:moveTo>
                    <a:pt x="42634" y="0"/>
                  </a:moveTo>
                  <a:lnTo>
                    <a:pt x="0" y="0"/>
                  </a:lnTo>
                  <a:lnTo>
                    <a:pt x="0" y="120550"/>
                  </a:lnTo>
                  <a:cubicBezTo>
                    <a:pt x="33078" y="120550"/>
                    <a:pt x="60275" y="93353"/>
                    <a:pt x="60275" y="60275"/>
                  </a:cubicBezTo>
                  <a:lnTo>
                    <a:pt x="60275" y="17641"/>
                  </a:lnTo>
                  <a:cubicBezTo>
                    <a:pt x="60275" y="8086"/>
                    <a:pt x="52189" y="0"/>
                    <a:pt x="4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13196923" y="3478788"/>
              <a:ext cx="157395" cy="479261"/>
            </a:xfrm>
            <a:custGeom>
              <a:avLst/>
              <a:gdLst/>
              <a:ahLst/>
              <a:cxnLst/>
              <a:rect l="l" t="t" r="r" b="b"/>
              <a:pathLst>
                <a:path w="157395" h="479261" extrusionOk="0">
                  <a:moveTo>
                    <a:pt x="152893" y="185971"/>
                  </a:moveTo>
                  <a:lnTo>
                    <a:pt x="16906" y="8086"/>
                  </a:lnTo>
                  <a:cubicBezTo>
                    <a:pt x="12496" y="2940"/>
                    <a:pt x="6616" y="0"/>
                    <a:pt x="0" y="0"/>
                  </a:cubicBezTo>
                  <a:lnTo>
                    <a:pt x="0" y="479261"/>
                  </a:lnTo>
                  <a:lnTo>
                    <a:pt x="76447" y="479261"/>
                  </a:lnTo>
                  <a:cubicBezTo>
                    <a:pt x="88208" y="479261"/>
                    <a:pt x="97763" y="469705"/>
                    <a:pt x="97763" y="457944"/>
                  </a:cubicBezTo>
                  <a:lnTo>
                    <a:pt x="97763" y="221254"/>
                  </a:lnTo>
                  <a:lnTo>
                    <a:pt x="135987" y="221254"/>
                  </a:lnTo>
                  <a:cubicBezTo>
                    <a:pt x="144073" y="221254"/>
                    <a:pt x="151423" y="216844"/>
                    <a:pt x="155098" y="209493"/>
                  </a:cubicBezTo>
                  <a:cubicBezTo>
                    <a:pt x="158774" y="202142"/>
                    <a:pt x="158039" y="193322"/>
                    <a:pt x="152893" y="1867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0" name="Google Shape;1450;p41"/>
          <p:cNvGrpSpPr/>
          <p:nvPr/>
        </p:nvGrpSpPr>
        <p:grpSpPr>
          <a:xfrm>
            <a:off x="847924" y="1641571"/>
            <a:ext cx="302640" cy="344800"/>
            <a:chOff x="12435398" y="981780"/>
            <a:chExt cx="643914" cy="733616"/>
          </a:xfrm>
        </p:grpSpPr>
        <p:sp>
          <p:nvSpPr>
            <p:cNvPr id="1451" name="Google Shape;1451;p41"/>
            <p:cNvSpPr/>
            <p:nvPr/>
          </p:nvSpPr>
          <p:spPr>
            <a:xfrm>
              <a:off x="12575795" y="1111151"/>
              <a:ext cx="363120" cy="345479"/>
            </a:xfrm>
            <a:custGeom>
              <a:avLst/>
              <a:gdLst/>
              <a:ahLst/>
              <a:cxnLst/>
              <a:rect l="l" t="t" r="r" b="b"/>
              <a:pathLst>
                <a:path w="363120" h="345479" extrusionOk="0">
                  <a:moveTo>
                    <a:pt x="363121" y="172740"/>
                  </a:moveTo>
                  <a:cubicBezTo>
                    <a:pt x="363121" y="77182"/>
                    <a:pt x="281529" y="0"/>
                    <a:pt x="181560" y="0"/>
                  </a:cubicBezTo>
                  <a:cubicBezTo>
                    <a:pt x="81592" y="0"/>
                    <a:pt x="0" y="77182"/>
                    <a:pt x="0" y="172740"/>
                  </a:cubicBezTo>
                  <a:cubicBezTo>
                    <a:pt x="0" y="268298"/>
                    <a:pt x="81592" y="345480"/>
                    <a:pt x="181560" y="345480"/>
                  </a:cubicBezTo>
                  <a:cubicBezTo>
                    <a:pt x="281529" y="345480"/>
                    <a:pt x="363121" y="268298"/>
                    <a:pt x="363121" y="172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12757355" y="1111151"/>
              <a:ext cx="181560" cy="345479"/>
            </a:xfrm>
            <a:custGeom>
              <a:avLst/>
              <a:gdLst/>
              <a:ahLst/>
              <a:cxnLst/>
              <a:rect l="l" t="t" r="r" b="b"/>
              <a:pathLst>
                <a:path w="181560" h="345479" extrusionOk="0">
                  <a:moveTo>
                    <a:pt x="181561" y="172740"/>
                  </a:moveTo>
                  <a:cubicBezTo>
                    <a:pt x="181561" y="268298"/>
                    <a:pt x="99969" y="345480"/>
                    <a:pt x="0" y="345480"/>
                  </a:cubicBezTo>
                  <a:lnTo>
                    <a:pt x="0" y="0"/>
                  </a:lnTo>
                  <a:cubicBezTo>
                    <a:pt x="100704" y="0"/>
                    <a:pt x="181561" y="77182"/>
                    <a:pt x="181561" y="172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12771321" y="1534204"/>
              <a:ext cx="280162" cy="180456"/>
            </a:xfrm>
            <a:custGeom>
              <a:avLst/>
              <a:gdLst/>
              <a:ahLst/>
              <a:cxnLst/>
              <a:rect l="l" t="t" r="r" b="b"/>
              <a:pathLst>
                <a:path w="280162" h="180456" extrusionOk="0">
                  <a:moveTo>
                    <a:pt x="268298" y="29010"/>
                  </a:moveTo>
                  <a:cubicBezTo>
                    <a:pt x="268298" y="29010"/>
                    <a:pt x="180090" y="-18034"/>
                    <a:pt x="97763" y="7693"/>
                  </a:cubicBezTo>
                  <a:cubicBezTo>
                    <a:pt x="54394" y="21659"/>
                    <a:pt x="21317" y="52532"/>
                    <a:pt x="0" y="78259"/>
                  </a:cubicBezTo>
                  <a:cubicBezTo>
                    <a:pt x="0" y="163527"/>
                    <a:pt x="0" y="158381"/>
                    <a:pt x="0" y="160586"/>
                  </a:cubicBezTo>
                  <a:cubicBezTo>
                    <a:pt x="46309" y="179698"/>
                    <a:pt x="101438" y="187784"/>
                    <a:pt x="149953" y="172347"/>
                  </a:cubicBezTo>
                  <a:cubicBezTo>
                    <a:pt x="231545" y="146620"/>
                    <a:pt x="275649" y="60618"/>
                    <a:pt x="277854" y="56942"/>
                  </a:cubicBezTo>
                  <a:cubicBezTo>
                    <a:pt x="282999" y="46652"/>
                    <a:pt x="279324" y="34156"/>
                    <a:pt x="269033" y="28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12771321" y="1575710"/>
              <a:ext cx="280088" cy="138950"/>
            </a:xfrm>
            <a:custGeom>
              <a:avLst/>
              <a:gdLst/>
              <a:ahLst/>
              <a:cxnLst/>
              <a:rect l="l" t="t" r="r" b="b"/>
              <a:pathLst>
                <a:path w="280088" h="138950" extrusionOk="0">
                  <a:moveTo>
                    <a:pt x="278589" y="0"/>
                  </a:moveTo>
                  <a:lnTo>
                    <a:pt x="0" y="77182"/>
                  </a:lnTo>
                  <a:cubicBezTo>
                    <a:pt x="0" y="119080"/>
                    <a:pt x="0" y="116875"/>
                    <a:pt x="0" y="119080"/>
                  </a:cubicBezTo>
                  <a:cubicBezTo>
                    <a:pt x="46309" y="138192"/>
                    <a:pt x="101438" y="146278"/>
                    <a:pt x="149953" y="130841"/>
                  </a:cubicBezTo>
                  <a:cubicBezTo>
                    <a:pt x="231545" y="105114"/>
                    <a:pt x="275649" y="19112"/>
                    <a:pt x="277854" y="15436"/>
                  </a:cubicBezTo>
                  <a:cubicBezTo>
                    <a:pt x="280059" y="10291"/>
                    <a:pt x="280794" y="4410"/>
                    <a:pt x="279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12463961" y="1533958"/>
              <a:ext cx="279427" cy="181438"/>
            </a:xfrm>
            <a:custGeom>
              <a:avLst/>
              <a:gdLst/>
              <a:ahLst/>
              <a:cxnLst/>
              <a:rect l="l" t="t" r="r" b="b"/>
              <a:pathLst>
                <a:path w="279427" h="181438" extrusionOk="0">
                  <a:moveTo>
                    <a:pt x="278693" y="77771"/>
                  </a:moveTo>
                  <a:cubicBezTo>
                    <a:pt x="257376" y="51308"/>
                    <a:pt x="224298" y="21171"/>
                    <a:pt x="181664" y="7940"/>
                  </a:cubicBezTo>
                  <a:cubicBezTo>
                    <a:pt x="100073" y="-17788"/>
                    <a:pt x="14805" y="27051"/>
                    <a:pt x="11130" y="29256"/>
                  </a:cubicBezTo>
                  <a:cubicBezTo>
                    <a:pt x="839" y="35137"/>
                    <a:pt x="-2836" y="47633"/>
                    <a:pt x="2309" y="57924"/>
                  </a:cubicBezTo>
                  <a:cubicBezTo>
                    <a:pt x="3779" y="61599"/>
                    <a:pt x="47883" y="147601"/>
                    <a:pt x="130210" y="173329"/>
                  </a:cubicBezTo>
                  <a:cubicBezTo>
                    <a:pt x="178724" y="188765"/>
                    <a:pt x="233119" y="180679"/>
                    <a:pt x="279428" y="161568"/>
                  </a:cubicBezTo>
                  <a:cubicBezTo>
                    <a:pt x="279428" y="159362"/>
                    <a:pt x="279428" y="164508"/>
                    <a:pt x="279428" y="78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12463300" y="1576445"/>
              <a:ext cx="279353" cy="138950"/>
            </a:xfrm>
            <a:custGeom>
              <a:avLst/>
              <a:gdLst/>
              <a:ahLst/>
              <a:cxnLst/>
              <a:rect l="l" t="t" r="r" b="b"/>
              <a:pathLst>
                <a:path w="279353" h="138950" extrusionOk="0">
                  <a:moveTo>
                    <a:pt x="279354" y="77182"/>
                  </a:moveTo>
                  <a:lnTo>
                    <a:pt x="765" y="0"/>
                  </a:lnTo>
                  <a:cubicBezTo>
                    <a:pt x="-705" y="5145"/>
                    <a:pt x="30" y="10291"/>
                    <a:pt x="2235" y="15436"/>
                  </a:cubicBezTo>
                  <a:cubicBezTo>
                    <a:pt x="3705" y="19112"/>
                    <a:pt x="47809" y="105114"/>
                    <a:pt x="130136" y="130841"/>
                  </a:cubicBezTo>
                  <a:cubicBezTo>
                    <a:pt x="178650" y="146278"/>
                    <a:pt x="233045" y="138192"/>
                    <a:pt x="279354" y="119080"/>
                  </a:cubicBezTo>
                  <a:cubicBezTo>
                    <a:pt x="279354" y="116875"/>
                    <a:pt x="279354" y="119080"/>
                    <a:pt x="279354" y="771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12736038" y="1512495"/>
              <a:ext cx="42633" cy="200672"/>
            </a:xfrm>
            <a:custGeom>
              <a:avLst/>
              <a:gdLst/>
              <a:ahLst/>
              <a:cxnLst/>
              <a:rect l="l" t="t" r="r" b="b"/>
              <a:pathLst>
                <a:path w="42633" h="200672" extrusionOk="0">
                  <a:moveTo>
                    <a:pt x="42634" y="0"/>
                  </a:moveTo>
                  <a:lnTo>
                    <a:pt x="42634" y="179355"/>
                  </a:lnTo>
                  <a:cubicBezTo>
                    <a:pt x="42634" y="191116"/>
                    <a:pt x="33078" y="200672"/>
                    <a:pt x="21317" y="200672"/>
                  </a:cubicBezTo>
                  <a:cubicBezTo>
                    <a:pt x="9556" y="200672"/>
                    <a:pt x="0" y="191116"/>
                    <a:pt x="0" y="179355"/>
                  </a:cubicBezTo>
                  <a:lnTo>
                    <a:pt x="0" y="0"/>
                  </a:lnTo>
                  <a:lnTo>
                    <a:pt x="42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12757355" y="1512495"/>
              <a:ext cx="21316" cy="200672"/>
            </a:xfrm>
            <a:custGeom>
              <a:avLst/>
              <a:gdLst/>
              <a:ahLst/>
              <a:cxnLst/>
              <a:rect l="l" t="t" r="r" b="b"/>
              <a:pathLst>
                <a:path w="21316" h="200672" extrusionOk="0">
                  <a:moveTo>
                    <a:pt x="21317" y="0"/>
                  </a:moveTo>
                  <a:lnTo>
                    <a:pt x="21317" y="179355"/>
                  </a:lnTo>
                  <a:cubicBezTo>
                    <a:pt x="21317" y="191116"/>
                    <a:pt x="11761" y="200672"/>
                    <a:pt x="0" y="200672"/>
                  </a:cubicBezTo>
                  <a:lnTo>
                    <a:pt x="0" y="0"/>
                  </a:lnTo>
                  <a:lnTo>
                    <a:pt x="2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12736038" y="981780"/>
              <a:ext cx="42633" cy="86002"/>
            </a:xfrm>
            <a:custGeom>
              <a:avLst/>
              <a:gdLst/>
              <a:ahLst/>
              <a:cxnLst/>
              <a:rect l="l" t="t" r="r" b="b"/>
              <a:pathLst>
                <a:path w="42633" h="86002" extrusionOk="0">
                  <a:moveTo>
                    <a:pt x="21317" y="86002"/>
                  </a:moveTo>
                  <a:cubicBezTo>
                    <a:pt x="9556" y="86002"/>
                    <a:pt x="0" y="76447"/>
                    <a:pt x="0" y="64686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7" y="0"/>
                  </a:cubicBezTo>
                  <a:cubicBezTo>
                    <a:pt x="33078" y="0"/>
                    <a:pt x="42634" y="9556"/>
                    <a:pt x="42634" y="21317"/>
                  </a:cubicBezTo>
                  <a:lnTo>
                    <a:pt x="42634" y="64686"/>
                  </a:lnTo>
                  <a:cubicBezTo>
                    <a:pt x="42634" y="76447"/>
                    <a:pt x="33078" y="86002"/>
                    <a:pt x="21317" y="86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2757355" y="981780"/>
              <a:ext cx="21316" cy="86002"/>
            </a:xfrm>
            <a:custGeom>
              <a:avLst/>
              <a:gdLst/>
              <a:ahLst/>
              <a:cxnLst/>
              <a:rect l="l" t="t" r="r" b="b"/>
              <a:pathLst>
                <a:path w="21316" h="86002" extrusionOk="0">
                  <a:moveTo>
                    <a:pt x="21317" y="21317"/>
                  </a:moveTo>
                  <a:lnTo>
                    <a:pt x="21317" y="64686"/>
                  </a:lnTo>
                  <a:cubicBezTo>
                    <a:pt x="21317" y="76447"/>
                    <a:pt x="11761" y="86002"/>
                    <a:pt x="0" y="86002"/>
                  </a:cubicBezTo>
                  <a:lnTo>
                    <a:pt x="0" y="0"/>
                  </a:lnTo>
                  <a:cubicBezTo>
                    <a:pt x="11761" y="0"/>
                    <a:pt x="21317" y="9556"/>
                    <a:pt x="21317" y="213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1"/>
            <p:cNvSpPr/>
            <p:nvPr/>
          </p:nvSpPr>
          <p:spPr>
            <a:xfrm>
              <a:off x="12523421" y="1070538"/>
              <a:ext cx="72403" cy="72403"/>
            </a:xfrm>
            <a:custGeom>
              <a:avLst/>
              <a:gdLst/>
              <a:ahLst/>
              <a:cxnLst/>
              <a:rect l="l" t="t" r="r" b="b"/>
              <a:pathLst>
                <a:path w="72403" h="72403" extrusionOk="0">
                  <a:moveTo>
                    <a:pt x="36202" y="66339"/>
                  </a:moveTo>
                  <a:lnTo>
                    <a:pt x="6064" y="36202"/>
                  </a:lnTo>
                  <a:cubicBezTo>
                    <a:pt x="-2021" y="28116"/>
                    <a:pt x="-2021" y="14150"/>
                    <a:pt x="6064" y="6064"/>
                  </a:cubicBezTo>
                  <a:cubicBezTo>
                    <a:pt x="14150" y="-2021"/>
                    <a:pt x="28116" y="-2021"/>
                    <a:pt x="36202" y="6064"/>
                  </a:cubicBezTo>
                  <a:lnTo>
                    <a:pt x="66339" y="36202"/>
                  </a:lnTo>
                  <a:cubicBezTo>
                    <a:pt x="74425" y="44288"/>
                    <a:pt x="74425" y="58254"/>
                    <a:pt x="66339" y="66339"/>
                  </a:cubicBezTo>
                  <a:cubicBezTo>
                    <a:pt x="58254" y="74425"/>
                    <a:pt x="44288" y="74425"/>
                    <a:pt x="36202" y="66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12435398" y="1283155"/>
              <a:ext cx="85267" cy="42633"/>
            </a:xfrm>
            <a:custGeom>
              <a:avLst/>
              <a:gdLst/>
              <a:ahLst/>
              <a:cxnLst/>
              <a:rect l="l" t="t" r="r" b="b"/>
              <a:pathLst>
                <a:path w="85267" h="42633" extrusionOk="0">
                  <a:moveTo>
                    <a:pt x="6395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63950" y="0"/>
                  </a:lnTo>
                  <a:cubicBezTo>
                    <a:pt x="75711" y="0"/>
                    <a:pt x="85267" y="9556"/>
                    <a:pt x="85267" y="21317"/>
                  </a:cubicBezTo>
                  <a:cubicBezTo>
                    <a:pt x="85267" y="33078"/>
                    <a:pt x="75711" y="42634"/>
                    <a:pt x="63950" y="4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12994045" y="1283155"/>
              <a:ext cx="85267" cy="42633"/>
            </a:xfrm>
            <a:custGeom>
              <a:avLst/>
              <a:gdLst/>
              <a:ahLst/>
              <a:cxnLst/>
              <a:rect l="l" t="t" r="r" b="b"/>
              <a:pathLst>
                <a:path w="85267" h="42633" extrusionOk="0">
                  <a:moveTo>
                    <a:pt x="63950" y="42634"/>
                  </a:moveTo>
                  <a:lnTo>
                    <a:pt x="21317" y="42634"/>
                  </a:lnTo>
                  <a:cubicBezTo>
                    <a:pt x="9556" y="42634"/>
                    <a:pt x="0" y="33078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63950" y="0"/>
                  </a:lnTo>
                  <a:cubicBezTo>
                    <a:pt x="75711" y="0"/>
                    <a:pt x="85267" y="9556"/>
                    <a:pt x="85267" y="21317"/>
                  </a:cubicBezTo>
                  <a:cubicBezTo>
                    <a:pt x="85267" y="33078"/>
                    <a:pt x="75711" y="42634"/>
                    <a:pt x="63950" y="4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1"/>
            <p:cNvSpPr/>
            <p:nvPr/>
          </p:nvSpPr>
          <p:spPr>
            <a:xfrm>
              <a:off x="12913740" y="1096266"/>
              <a:ext cx="72403" cy="72403"/>
            </a:xfrm>
            <a:custGeom>
              <a:avLst/>
              <a:gdLst/>
              <a:ahLst/>
              <a:cxnLst/>
              <a:rect l="l" t="t" r="r" b="b"/>
              <a:pathLst>
                <a:path w="72403" h="72403" extrusionOk="0">
                  <a:moveTo>
                    <a:pt x="6064" y="66339"/>
                  </a:moveTo>
                  <a:cubicBezTo>
                    <a:pt x="-2021" y="58254"/>
                    <a:pt x="-2021" y="44288"/>
                    <a:pt x="6064" y="36202"/>
                  </a:cubicBezTo>
                  <a:lnTo>
                    <a:pt x="36202" y="6064"/>
                  </a:lnTo>
                  <a:cubicBezTo>
                    <a:pt x="44287" y="-2021"/>
                    <a:pt x="58254" y="-2021"/>
                    <a:pt x="66340" y="6064"/>
                  </a:cubicBezTo>
                  <a:cubicBezTo>
                    <a:pt x="74425" y="14150"/>
                    <a:pt x="74425" y="28116"/>
                    <a:pt x="66340" y="36202"/>
                  </a:cubicBezTo>
                  <a:lnTo>
                    <a:pt x="36202" y="66339"/>
                  </a:lnTo>
                  <a:cubicBezTo>
                    <a:pt x="28116" y="74425"/>
                    <a:pt x="14150" y="74425"/>
                    <a:pt x="6064" y="66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12693221" y="1240338"/>
              <a:ext cx="127533" cy="190595"/>
            </a:xfrm>
            <a:custGeom>
              <a:avLst/>
              <a:gdLst/>
              <a:ahLst/>
              <a:cxnLst/>
              <a:rect l="l" t="t" r="r" b="b"/>
              <a:pathLst>
                <a:path w="127533" h="190595" extrusionOk="0">
                  <a:moveTo>
                    <a:pt x="122204" y="6064"/>
                  </a:moveTo>
                  <a:cubicBezTo>
                    <a:pt x="114118" y="-2021"/>
                    <a:pt x="100152" y="-2021"/>
                    <a:pt x="92067" y="6064"/>
                  </a:cubicBezTo>
                  <a:lnTo>
                    <a:pt x="64134" y="33997"/>
                  </a:lnTo>
                  <a:lnTo>
                    <a:pt x="36202" y="6064"/>
                  </a:lnTo>
                  <a:cubicBezTo>
                    <a:pt x="28116" y="-2021"/>
                    <a:pt x="14150" y="-2021"/>
                    <a:pt x="6064" y="6064"/>
                  </a:cubicBezTo>
                  <a:cubicBezTo>
                    <a:pt x="-2021" y="14150"/>
                    <a:pt x="-2021" y="28116"/>
                    <a:pt x="6064" y="36202"/>
                  </a:cubicBezTo>
                  <a:lnTo>
                    <a:pt x="42817" y="72955"/>
                  </a:lnTo>
                  <a:cubicBezTo>
                    <a:pt x="42817" y="195710"/>
                    <a:pt x="42817" y="187625"/>
                    <a:pt x="42817" y="190565"/>
                  </a:cubicBezTo>
                  <a:lnTo>
                    <a:pt x="84716" y="190565"/>
                  </a:lnTo>
                  <a:cubicBezTo>
                    <a:pt x="84716" y="190565"/>
                    <a:pt x="84716" y="195710"/>
                    <a:pt x="84716" y="72955"/>
                  </a:cubicBezTo>
                  <a:lnTo>
                    <a:pt x="121469" y="36202"/>
                  </a:lnTo>
                  <a:cubicBezTo>
                    <a:pt x="129555" y="28116"/>
                    <a:pt x="129555" y="14150"/>
                    <a:pt x="121469" y="60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12757355" y="1240338"/>
              <a:ext cx="64134" cy="190565"/>
            </a:xfrm>
            <a:custGeom>
              <a:avLst/>
              <a:gdLst/>
              <a:ahLst/>
              <a:cxnLst/>
              <a:rect l="l" t="t" r="r" b="b"/>
              <a:pathLst>
                <a:path w="64134" h="190565" extrusionOk="0">
                  <a:moveTo>
                    <a:pt x="58070" y="36202"/>
                  </a:moveTo>
                  <a:lnTo>
                    <a:pt x="21317" y="72955"/>
                  </a:lnTo>
                  <a:cubicBezTo>
                    <a:pt x="21317" y="195710"/>
                    <a:pt x="21317" y="187625"/>
                    <a:pt x="21317" y="190565"/>
                  </a:cubicBezTo>
                  <a:lnTo>
                    <a:pt x="0" y="190565"/>
                  </a:lnTo>
                  <a:lnTo>
                    <a:pt x="0" y="33997"/>
                  </a:lnTo>
                  <a:lnTo>
                    <a:pt x="27932" y="6064"/>
                  </a:lnTo>
                  <a:cubicBezTo>
                    <a:pt x="36018" y="-2021"/>
                    <a:pt x="49984" y="-2021"/>
                    <a:pt x="58070" y="6064"/>
                  </a:cubicBezTo>
                  <a:cubicBezTo>
                    <a:pt x="66156" y="14150"/>
                    <a:pt x="66156" y="28116"/>
                    <a:pt x="58070" y="362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1"/>
            <p:cNvSpPr/>
            <p:nvPr/>
          </p:nvSpPr>
          <p:spPr>
            <a:xfrm>
              <a:off x="12649301" y="1423552"/>
              <a:ext cx="214638" cy="95558"/>
            </a:xfrm>
            <a:custGeom>
              <a:avLst/>
              <a:gdLst/>
              <a:ahLst/>
              <a:cxnLst/>
              <a:rect l="l" t="t" r="r" b="b"/>
              <a:pathLst>
                <a:path w="214638" h="95558" extrusionOk="0">
                  <a:moveTo>
                    <a:pt x="0" y="0"/>
                  </a:moveTo>
                  <a:lnTo>
                    <a:pt x="0" y="45574"/>
                  </a:lnTo>
                  <a:cubicBezTo>
                    <a:pt x="0" y="73506"/>
                    <a:pt x="22787" y="95558"/>
                    <a:pt x="49984" y="95558"/>
                  </a:cubicBezTo>
                  <a:lnTo>
                    <a:pt x="164654" y="95558"/>
                  </a:lnTo>
                  <a:cubicBezTo>
                    <a:pt x="192586" y="95558"/>
                    <a:pt x="214638" y="72771"/>
                    <a:pt x="214638" y="45574"/>
                  </a:cubicBezTo>
                  <a:lnTo>
                    <a:pt x="2146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12757355" y="1422817"/>
              <a:ext cx="107319" cy="96293"/>
            </a:xfrm>
            <a:custGeom>
              <a:avLst/>
              <a:gdLst/>
              <a:ahLst/>
              <a:cxnLst/>
              <a:rect l="l" t="t" r="r" b="b"/>
              <a:pathLst>
                <a:path w="107319" h="96293" extrusionOk="0">
                  <a:moveTo>
                    <a:pt x="107319" y="735"/>
                  </a:moveTo>
                  <a:lnTo>
                    <a:pt x="107319" y="46309"/>
                  </a:lnTo>
                  <a:cubicBezTo>
                    <a:pt x="107319" y="74241"/>
                    <a:pt x="84532" y="96293"/>
                    <a:pt x="57335" y="96293"/>
                  </a:cubicBezTo>
                  <a:lnTo>
                    <a:pt x="0" y="96293"/>
                  </a:lnTo>
                  <a:lnTo>
                    <a:pt x="0" y="0"/>
                  </a:lnTo>
                  <a:lnTo>
                    <a:pt x="107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1"/>
          <p:cNvGrpSpPr/>
          <p:nvPr/>
        </p:nvGrpSpPr>
        <p:grpSpPr>
          <a:xfrm>
            <a:off x="4580230" y="1662785"/>
            <a:ext cx="302647" cy="302614"/>
            <a:chOff x="-1954164" y="2798141"/>
            <a:chExt cx="957743" cy="957640"/>
          </a:xfrm>
        </p:grpSpPr>
        <p:sp>
          <p:nvSpPr>
            <p:cNvPr id="1480" name="Google Shape;1480;p41"/>
            <p:cNvSpPr/>
            <p:nvPr/>
          </p:nvSpPr>
          <p:spPr>
            <a:xfrm>
              <a:off x="-1766232" y="2983672"/>
              <a:ext cx="187353" cy="148367"/>
            </a:xfrm>
            <a:custGeom>
              <a:avLst/>
              <a:gdLst/>
              <a:ahLst/>
              <a:cxnLst/>
              <a:rect l="l" t="t" r="r" b="b"/>
              <a:pathLst>
                <a:path w="572071" h="453028" extrusionOk="0">
                  <a:moveTo>
                    <a:pt x="80010" y="0"/>
                  </a:moveTo>
                  <a:lnTo>
                    <a:pt x="0" y="28975"/>
                  </a:lnTo>
                  <a:lnTo>
                    <a:pt x="0" y="123501"/>
                  </a:lnTo>
                  <a:cubicBezTo>
                    <a:pt x="0" y="218084"/>
                    <a:pt x="29375" y="305695"/>
                    <a:pt x="79610" y="377762"/>
                  </a:cubicBezTo>
                  <a:lnTo>
                    <a:pt x="323183" y="453028"/>
                  </a:lnTo>
                  <a:lnTo>
                    <a:pt x="444684" y="377762"/>
                  </a:lnTo>
                  <a:lnTo>
                    <a:pt x="572071" y="239230"/>
                  </a:lnTo>
                  <a:lnTo>
                    <a:pt x="444684" y="105385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FACB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-1620852" y="2983672"/>
              <a:ext cx="170059" cy="169853"/>
            </a:xfrm>
            <a:custGeom>
              <a:avLst/>
              <a:gdLst/>
              <a:ahLst/>
              <a:cxnLst/>
              <a:rect l="l" t="t" r="r" b="b"/>
              <a:pathLst>
                <a:path w="519265" h="518636" extrusionOk="0">
                  <a:moveTo>
                    <a:pt x="0" y="0"/>
                  </a:moveTo>
                  <a:lnTo>
                    <a:pt x="0" y="377762"/>
                  </a:lnTo>
                  <a:lnTo>
                    <a:pt x="192310" y="518636"/>
                  </a:lnTo>
                  <a:lnTo>
                    <a:pt x="364903" y="377762"/>
                  </a:lnTo>
                  <a:cubicBezTo>
                    <a:pt x="415080" y="305867"/>
                    <a:pt x="444856" y="217513"/>
                    <a:pt x="444627" y="123501"/>
                  </a:cubicBezTo>
                  <a:lnTo>
                    <a:pt x="519266" y="62922"/>
                  </a:lnTo>
                  <a:lnTo>
                    <a:pt x="444341" y="29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B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-1766232" y="2798141"/>
              <a:ext cx="187353" cy="220370"/>
            </a:xfrm>
            <a:custGeom>
              <a:avLst/>
              <a:gdLst/>
              <a:ahLst/>
              <a:cxnLst/>
              <a:rect l="l" t="t" r="r" b="b"/>
              <a:pathLst>
                <a:path w="572071" h="672884" extrusionOk="0">
                  <a:moveTo>
                    <a:pt x="444684" y="0"/>
                  </a:moveTo>
                  <a:lnTo>
                    <a:pt x="572071" y="366389"/>
                  </a:lnTo>
                  <a:lnTo>
                    <a:pt x="444684" y="672884"/>
                  </a:lnTo>
                  <a:cubicBezTo>
                    <a:pt x="294323" y="672884"/>
                    <a:pt x="143903" y="647452"/>
                    <a:pt x="0" y="596475"/>
                  </a:cubicBezTo>
                  <a:lnTo>
                    <a:pt x="0" y="445027"/>
                  </a:lnTo>
                  <a:cubicBezTo>
                    <a:pt x="0" y="199282"/>
                    <a:pt x="199110" y="0"/>
                    <a:pt x="444684" y="0"/>
                  </a:cubicBezTo>
                  <a:lnTo>
                    <a:pt x="444684" y="0"/>
                  </a:lnTo>
                  <a:close/>
                </a:path>
              </a:pathLst>
            </a:custGeom>
            <a:solidFill>
              <a:srgbClr val="B46F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-1620852" y="2798141"/>
              <a:ext cx="170059" cy="220370"/>
            </a:xfrm>
            <a:custGeom>
              <a:avLst/>
              <a:gdLst/>
              <a:ahLst/>
              <a:cxnLst/>
              <a:rect l="l" t="t" r="r" b="b"/>
              <a:pathLst>
                <a:path w="519265" h="672884" extrusionOk="0">
                  <a:moveTo>
                    <a:pt x="519266" y="568128"/>
                  </a:moveTo>
                  <a:lnTo>
                    <a:pt x="484804" y="581616"/>
                  </a:lnTo>
                  <a:cubicBezTo>
                    <a:pt x="358388" y="630936"/>
                    <a:pt x="226372" y="660311"/>
                    <a:pt x="93269" y="669627"/>
                  </a:cubicBezTo>
                  <a:cubicBezTo>
                    <a:pt x="62236" y="671798"/>
                    <a:pt x="31090" y="672884"/>
                    <a:pt x="0" y="672884"/>
                  </a:cubicBezTo>
                  <a:lnTo>
                    <a:pt x="0" y="0"/>
                  </a:lnTo>
                  <a:cubicBezTo>
                    <a:pt x="245517" y="-114"/>
                    <a:pt x="444913" y="199625"/>
                    <a:pt x="444627" y="445027"/>
                  </a:cubicBezTo>
                  <a:lnTo>
                    <a:pt x="467716" y="469259"/>
                  </a:lnTo>
                  <a:lnTo>
                    <a:pt x="513436" y="517379"/>
                  </a:lnTo>
                  <a:lnTo>
                    <a:pt x="519266" y="568128"/>
                  </a:lnTo>
                  <a:close/>
                </a:path>
              </a:pathLst>
            </a:custGeom>
            <a:solidFill>
              <a:srgbClr val="9251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-1569808" y="3371512"/>
              <a:ext cx="312904" cy="383915"/>
            </a:xfrm>
            <a:custGeom>
              <a:avLst/>
              <a:gdLst/>
              <a:ahLst/>
              <a:cxnLst/>
              <a:rect l="l" t="t" r="r" b="b"/>
              <a:pathLst>
                <a:path w="955433" h="1172261" extrusionOk="0">
                  <a:moveTo>
                    <a:pt x="733120" y="222542"/>
                  </a:moveTo>
                  <a:lnTo>
                    <a:pt x="955433" y="957491"/>
                  </a:lnTo>
                  <a:lnTo>
                    <a:pt x="733120" y="1172261"/>
                  </a:lnTo>
                  <a:lnTo>
                    <a:pt x="288493" y="1172261"/>
                  </a:lnTo>
                  <a:lnTo>
                    <a:pt x="0" y="697116"/>
                  </a:lnTo>
                  <a:lnTo>
                    <a:pt x="222713" y="0"/>
                  </a:lnTo>
                  <a:lnTo>
                    <a:pt x="733120" y="2225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-1330130" y="3444267"/>
              <a:ext cx="290800" cy="311033"/>
            </a:xfrm>
            <a:custGeom>
              <a:avLst/>
              <a:gdLst/>
              <a:ahLst/>
              <a:cxnLst/>
              <a:rect l="l" t="t" r="r" b="b"/>
              <a:pathLst>
                <a:path w="887939" h="949719" extrusionOk="0">
                  <a:moveTo>
                    <a:pt x="887940" y="374447"/>
                  </a:moveTo>
                  <a:lnTo>
                    <a:pt x="887940" y="863994"/>
                  </a:lnTo>
                  <a:cubicBezTo>
                    <a:pt x="887940" y="911314"/>
                    <a:pt x="849534" y="949719"/>
                    <a:pt x="802215" y="949719"/>
                  </a:cubicBezTo>
                  <a:lnTo>
                    <a:pt x="0" y="949719"/>
                  </a:lnTo>
                  <a:lnTo>
                    <a:pt x="0" y="0"/>
                  </a:lnTo>
                  <a:lnTo>
                    <a:pt x="246202" y="107328"/>
                  </a:lnTo>
                  <a:cubicBezTo>
                    <a:pt x="246202" y="107328"/>
                    <a:pt x="875309" y="379819"/>
                    <a:pt x="887940" y="374447"/>
                  </a:cubicBezTo>
                  <a:lnTo>
                    <a:pt x="887940" y="3744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-1475472" y="2828222"/>
              <a:ext cx="199444" cy="313821"/>
            </a:xfrm>
            <a:custGeom>
              <a:avLst/>
              <a:gdLst/>
              <a:ahLst/>
              <a:cxnLst/>
              <a:rect l="l" t="t" r="r" b="b"/>
              <a:pathLst>
                <a:path w="608990" h="958233" extrusionOk="0">
                  <a:moveTo>
                    <a:pt x="608990" y="451085"/>
                  </a:moveTo>
                  <a:lnTo>
                    <a:pt x="444570" y="853249"/>
                  </a:lnTo>
                  <a:lnTo>
                    <a:pt x="320097" y="958234"/>
                  </a:lnTo>
                  <a:lnTo>
                    <a:pt x="79610" y="853249"/>
                  </a:lnTo>
                  <a:cubicBezTo>
                    <a:pt x="30175" y="782383"/>
                    <a:pt x="857" y="696258"/>
                    <a:pt x="0" y="603447"/>
                  </a:cubicBezTo>
                  <a:lnTo>
                    <a:pt x="0" y="401936"/>
                  </a:lnTo>
                  <a:cubicBezTo>
                    <a:pt x="0" y="401936"/>
                    <a:pt x="444513" y="0"/>
                    <a:pt x="444513" y="0"/>
                  </a:cubicBezTo>
                  <a:lnTo>
                    <a:pt x="608990" y="451085"/>
                  </a:lnTo>
                  <a:close/>
                </a:path>
              </a:pathLst>
            </a:custGeom>
            <a:solidFill>
              <a:srgbClr val="D687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-1330130" y="2828222"/>
              <a:ext cx="145621" cy="342009"/>
            </a:xfrm>
            <a:custGeom>
              <a:avLst/>
              <a:gdLst/>
              <a:ahLst/>
              <a:cxnLst/>
              <a:rect l="l" t="t" r="r" b="b"/>
              <a:pathLst>
                <a:path w="444645" h="1044301" extrusionOk="0">
                  <a:moveTo>
                    <a:pt x="444569" y="602132"/>
                  </a:moveTo>
                  <a:cubicBezTo>
                    <a:pt x="444112" y="686200"/>
                    <a:pt x="419367" y="769925"/>
                    <a:pt x="373532" y="840448"/>
                  </a:cubicBezTo>
                  <a:cubicBezTo>
                    <a:pt x="294380" y="963035"/>
                    <a:pt x="156762" y="1044302"/>
                    <a:pt x="57" y="1044302"/>
                  </a:cubicBezTo>
                  <a:lnTo>
                    <a:pt x="0" y="1044302"/>
                  </a:lnTo>
                  <a:lnTo>
                    <a:pt x="0" y="0"/>
                  </a:lnTo>
                  <a:cubicBezTo>
                    <a:pt x="0" y="0"/>
                    <a:pt x="444627" y="401936"/>
                    <a:pt x="444627" y="401936"/>
                  </a:cubicBezTo>
                  <a:cubicBezTo>
                    <a:pt x="444741" y="479831"/>
                    <a:pt x="444284" y="593160"/>
                    <a:pt x="444569" y="602132"/>
                  </a:cubicBezTo>
                  <a:close/>
                </a:path>
              </a:pathLst>
            </a:custGeom>
            <a:solidFill>
              <a:srgbClr val="C76E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-1911332" y="3169633"/>
              <a:ext cx="363814" cy="586148"/>
            </a:xfrm>
            <a:custGeom>
              <a:avLst/>
              <a:gdLst/>
              <a:ahLst/>
              <a:cxnLst/>
              <a:rect l="l" t="t" r="r" b="b"/>
              <a:pathLst>
                <a:path w="1110881" h="1789766" extrusionOk="0">
                  <a:moveTo>
                    <a:pt x="900798" y="239001"/>
                  </a:moveTo>
                  <a:lnTo>
                    <a:pt x="1110882" y="969264"/>
                  </a:lnTo>
                  <a:lnTo>
                    <a:pt x="900798" y="1789767"/>
                  </a:lnTo>
                  <a:lnTo>
                    <a:pt x="85725" y="1789767"/>
                  </a:lnTo>
                  <a:cubicBezTo>
                    <a:pt x="38405" y="1789767"/>
                    <a:pt x="0" y="1751362"/>
                    <a:pt x="0" y="1704042"/>
                  </a:cubicBezTo>
                  <a:lnTo>
                    <a:pt x="0" y="474745"/>
                  </a:lnTo>
                  <a:cubicBezTo>
                    <a:pt x="0" y="390106"/>
                    <a:pt x="15716" y="309125"/>
                    <a:pt x="44577" y="234658"/>
                  </a:cubicBezTo>
                  <a:lnTo>
                    <a:pt x="513607" y="0"/>
                  </a:lnTo>
                  <a:lnTo>
                    <a:pt x="900798" y="2390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-1616836" y="3189232"/>
              <a:ext cx="367838" cy="566515"/>
            </a:xfrm>
            <a:custGeom>
              <a:avLst/>
              <a:gdLst/>
              <a:ahLst/>
              <a:cxnLst/>
              <a:rect l="l" t="t" r="r" b="b"/>
              <a:pathLst>
                <a:path w="1123169" h="1729816" extrusionOk="0">
                  <a:moveTo>
                    <a:pt x="876967" y="214541"/>
                  </a:moveTo>
                  <a:lnTo>
                    <a:pt x="1123169" y="887425"/>
                  </a:lnTo>
                  <a:lnTo>
                    <a:pt x="876967" y="1157802"/>
                  </a:lnTo>
                  <a:cubicBezTo>
                    <a:pt x="848449" y="1147115"/>
                    <a:pt x="822217" y="1130370"/>
                    <a:pt x="800272" y="1108424"/>
                  </a:cubicBezTo>
                  <a:lnTo>
                    <a:pt x="432340" y="740150"/>
                  </a:lnTo>
                  <a:lnTo>
                    <a:pt x="432340" y="1729816"/>
                  </a:lnTo>
                  <a:lnTo>
                    <a:pt x="0" y="1729816"/>
                  </a:lnTo>
                  <a:lnTo>
                    <a:pt x="0" y="179051"/>
                  </a:lnTo>
                  <a:lnTo>
                    <a:pt x="400336" y="0"/>
                  </a:lnTo>
                  <a:lnTo>
                    <a:pt x="876967" y="2145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-1330130" y="3259371"/>
              <a:ext cx="333708" cy="313410"/>
            </a:xfrm>
            <a:custGeom>
              <a:avLst/>
              <a:gdLst/>
              <a:ahLst/>
              <a:cxnLst/>
              <a:rect l="l" t="t" r="r" b="b"/>
              <a:pathLst>
                <a:path w="1018956" h="956976" extrusionOk="0">
                  <a:moveTo>
                    <a:pt x="887940" y="940003"/>
                  </a:moveTo>
                  <a:cubicBezTo>
                    <a:pt x="862222" y="950919"/>
                    <a:pt x="833932" y="956977"/>
                    <a:pt x="804215" y="956977"/>
                  </a:cubicBezTo>
                  <a:lnTo>
                    <a:pt x="75323" y="956977"/>
                  </a:lnTo>
                  <a:cubicBezTo>
                    <a:pt x="49320" y="956977"/>
                    <a:pt x="23888" y="952291"/>
                    <a:pt x="0" y="943261"/>
                  </a:cubicBezTo>
                  <a:lnTo>
                    <a:pt x="0" y="0"/>
                  </a:lnTo>
                  <a:lnTo>
                    <a:pt x="737178" y="331813"/>
                  </a:lnTo>
                  <a:cubicBezTo>
                    <a:pt x="737178" y="331813"/>
                    <a:pt x="860793" y="533495"/>
                    <a:pt x="887940" y="545268"/>
                  </a:cubicBezTo>
                  <a:cubicBezTo>
                    <a:pt x="962634" y="577672"/>
                    <a:pt x="1016470" y="649967"/>
                    <a:pt x="1018870" y="735749"/>
                  </a:cubicBezTo>
                  <a:cubicBezTo>
                    <a:pt x="1021442" y="827360"/>
                    <a:pt x="966749" y="906513"/>
                    <a:pt x="887940" y="940003"/>
                  </a:cubicBezTo>
                  <a:lnTo>
                    <a:pt x="887940" y="940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-1954164" y="3107172"/>
              <a:ext cx="770759" cy="271204"/>
            </a:xfrm>
            <a:custGeom>
              <a:avLst/>
              <a:gdLst/>
              <a:ahLst/>
              <a:cxnLst/>
              <a:rect l="l" t="t" r="r" b="b"/>
              <a:pathLst>
                <a:path w="2353462" h="828103" extrusionOk="0">
                  <a:moveTo>
                    <a:pt x="1908779" y="0"/>
                  </a:moveTo>
                  <a:lnTo>
                    <a:pt x="2353462" y="665683"/>
                  </a:lnTo>
                  <a:lnTo>
                    <a:pt x="1908779" y="828104"/>
                  </a:lnTo>
                  <a:lnTo>
                    <a:pt x="1627600" y="546640"/>
                  </a:lnTo>
                  <a:cubicBezTo>
                    <a:pt x="1552905" y="472002"/>
                    <a:pt x="1451692" y="430054"/>
                    <a:pt x="1346194" y="430054"/>
                  </a:cubicBezTo>
                  <a:lnTo>
                    <a:pt x="219253" y="430054"/>
                  </a:lnTo>
                  <a:cubicBezTo>
                    <a:pt x="204337" y="430054"/>
                    <a:pt x="189706" y="428511"/>
                    <a:pt x="175590" y="425710"/>
                  </a:cubicBezTo>
                  <a:cubicBezTo>
                    <a:pt x="78550" y="406222"/>
                    <a:pt x="2826" y="323240"/>
                    <a:pt x="82" y="221056"/>
                  </a:cubicBezTo>
                  <a:cubicBezTo>
                    <a:pt x="-3232" y="99555"/>
                    <a:pt x="94094" y="0"/>
                    <a:pt x="214738" y="0"/>
                  </a:cubicBezTo>
                  <a:lnTo>
                    <a:pt x="613130" y="0"/>
                  </a:lnTo>
                  <a:cubicBezTo>
                    <a:pt x="613130" y="0"/>
                    <a:pt x="613188" y="0"/>
                    <a:pt x="613188" y="0"/>
                  </a:cubicBezTo>
                  <a:lnTo>
                    <a:pt x="1380312" y="0"/>
                  </a:lnTo>
                  <a:cubicBezTo>
                    <a:pt x="1380312" y="0"/>
                    <a:pt x="1380312" y="0"/>
                    <a:pt x="1380312" y="0"/>
                  </a:cubicBezTo>
                  <a:lnTo>
                    <a:pt x="19087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-1330130" y="3107172"/>
              <a:ext cx="290800" cy="331041"/>
            </a:xfrm>
            <a:custGeom>
              <a:avLst/>
              <a:gdLst/>
              <a:ahLst/>
              <a:cxnLst/>
              <a:rect l="l" t="t" r="r" b="b"/>
              <a:pathLst>
                <a:path w="887939" h="1010812" extrusionOk="0">
                  <a:moveTo>
                    <a:pt x="887940" y="672541"/>
                  </a:moveTo>
                  <a:lnTo>
                    <a:pt x="887940" y="1010812"/>
                  </a:lnTo>
                  <a:cubicBezTo>
                    <a:pt x="860793" y="999039"/>
                    <a:pt x="830847" y="992467"/>
                    <a:pt x="799700" y="992467"/>
                  </a:cubicBezTo>
                  <a:lnTo>
                    <a:pt x="164192" y="992467"/>
                  </a:lnTo>
                  <a:lnTo>
                    <a:pt x="0" y="828104"/>
                  </a:lnTo>
                  <a:lnTo>
                    <a:pt x="0" y="0"/>
                  </a:lnTo>
                  <a:lnTo>
                    <a:pt x="216084" y="0"/>
                  </a:lnTo>
                  <a:cubicBezTo>
                    <a:pt x="587159" y="0"/>
                    <a:pt x="887940" y="301123"/>
                    <a:pt x="887940" y="672541"/>
                  </a:cubicBezTo>
                  <a:lnTo>
                    <a:pt x="887940" y="672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-1475491" y="2798141"/>
              <a:ext cx="182861" cy="161768"/>
            </a:xfrm>
            <a:custGeom>
              <a:avLst/>
              <a:gdLst/>
              <a:ahLst/>
              <a:cxnLst/>
              <a:rect l="l" t="t" r="r" b="b"/>
              <a:pathLst>
                <a:path w="558355" h="493947" extrusionOk="0">
                  <a:moveTo>
                    <a:pt x="444627" y="0"/>
                  </a:moveTo>
                  <a:lnTo>
                    <a:pt x="558355" y="336442"/>
                  </a:lnTo>
                  <a:lnTo>
                    <a:pt x="444627" y="493947"/>
                  </a:lnTo>
                  <a:lnTo>
                    <a:pt x="0" y="493947"/>
                  </a:lnTo>
                  <a:lnTo>
                    <a:pt x="0" y="442170"/>
                  </a:lnTo>
                  <a:cubicBezTo>
                    <a:pt x="1543" y="197796"/>
                    <a:pt x="199911" y="0"/>
                    <a:pt x="444570" y="0"/>
                  </a:cubicBezTo>
                  <a:cubicBezTo>
                    <a:pt x="444570" y="0"/>
                    <a:pt x="444627" y="0"/>
                    <a:pt x="444627" y="0"/>
                  </a:cubicBezTo>
                  <a:close/>
                </a:path>
              </a:pathLst>
            </a:custGeom>
            <a:solidFill>
              <a:srgbClr val="504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-1330130" y="2798141"/>
              <a:ext cx="145596" cy="161768"/>
            </a:xfrm>
            <a:custGeom>
              <a:avLst/>
              <a:gdLst/>
              <a:ahLst/>
              <a:cxnLst/>
              <a:rect l="l" t="t" r="r" b="b"/>
              <a:pathLst>
                <a:path w="444569" h="493947" extrusionOk="0">
                  <a:moveTo>
                    <a:pt x="444569" y="493947"/>
                  </a:moveTo>
                  <a:lnTo>
                    <a:pt x="0" y="493947"/>
                  </a:lnTo>
                  <a:lnTo>
                    <a:pt x="0" y="0"/>
                  </a:lnTo>
                  <a:cubicBezTo>
                    <a:pt x="156705" y="0"/>
                    <a:pt x="294323" y="81267"/>
                    <a:pt x="373475" y="203854"/>
                  </a:cubicBezTo>
                  <a:cubicBezTo>
                    <a:pt x="415423" y="268434"/>
                    <a:pt x="439883" y="344043"/>
                    <a:pt x="443826" y="420967"/>
                  </a:cubicBezTo>
                  <a:cubicBezTo>
                    <a:pt x="444341" y="423367"/>
                    <a:pt x="444569" y="454000"/>
                    <a:pt x="444569" y="493947"/>
                  </a:cubicBezTo>
                  <a:close/>
                </a:path>
              </a:pathLst>
            </a:custGeom>
            <a:solidFill>
              <a:srgbClr val="3D2C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41"/>
          <p:cNvGrpSpPr/>
          <p:nvPr/>
        </p:nvGrpSpPr>
        <p:grpSpPr>
          <a:xfrm>
            <a:off x="4580238" y="2768239"/>
            <a:ext cx="302655" cy="302513"/>
            <a:chOff x="-4660175" y="3494789"/>
            <a:chExt cx="957163" cy="956714"/>
          </a:xfrm>
        </p:grpSpPr>
        <p:sp>
          <p:nvSpPr>
            <p:cNvPr id="1496" name="Google Shape;1496;p41"/>
            <p:cNvSpPr/>
            <p:nvPr/>
          </p:nvSpPr>
          <p:spPr>
            <a:xfrm>
              <a:off x="-4278667" y="3494789"/>
              <a:ext cx="191808" cy="121845"/>
            </a:xfrm>
            <a:custGeom>
              <a:avLst/>
              <a:gdLst/>
              <a:ahLst/>
              <a:cxnLst/>
              <a:rect l="l" t="t" r="r" b="b"/>
              <a:pathLst>
                <a:path w="585673" h="372046" extrusionOk="0">
                  <a:moveTo>
                    <a:pt x="585616" y="189452"/>
                  </a:moveTo>
                  <a:cubicBezTo>
                    <a:pt x="585616" y="84810"/>
                    <a:pt x="500405" y="0"/>
                    <a:pt x="395364" y="0"/>
                  </a:cubicBezTo>
                  <a:lnTo>
                    <a:pt x="190252" y="0"/>
                  </a:lnTo>
                  <a:cubicBezTo>
                    <a:pt x="85153" y="0"/>
                    <a:pt x="0" y="84810"/>
                    <a:pt x="0" y="189452"/>
                  </a:cubicBezTo>
                  <a:lnTo>
                    <a:pt x="0" y="311067"/>
                  </a:lnTo>
                  <a:lnTo>
                    <a:pt x="298723" y="372046"/>
                  </a:lnTo>
                  <a:lnTo>
                    <a:pt x="585673" y="311067"/>
                  </a:lnTo>
                  <a:lnTo>
                    <a:pt x="585673" y="189452"/>
                  </a:lnTo>
                  <a:close/>
                </a:path>
              </a:pathLst>
            </a:custGeom>
            <a:solidFill>
              <a:srgbClr val="485B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-4181511" y="3494789"/>
              <a:ext cx="94444" cy="121845"/>
            </a:xfrm>
            <a:custGeom>
              <a:avLst/>
              <a:gdLst/>
              <a:ahLst/>
              <a:cxnLst/>
              <a:rect l="l" t="t" r="r" b="b"/>
              <a:pathLst>
                <a:path w="288378" h="372046" extrusionOk="0">
                  <a:moveTo>
                    <a:pt x="1486" y="372046"/>
                  </a:moveTo>
                  <a:lnTo>
                    <a:pt x="288379" y="311067"/>
                  </a:lnTo>
                  <a:lnTo>
                    <a:pt x="288379" y="189452"/>
                  </a:lnTo>
                  <a:cubicBezTo>
                    <a:pt x="288379" y="84810"/>
                    <a:pt x="203168" y="0"/>
                    <a:pt x="98126" y="0"/>
                  </a:cubicBezTo>
                  <a:lnTo>
                    <a:pt x="0" y="0"/>
                  </a:lnTo>
                  <a:lnTo>
                    <a:pt x="0" y="371761"/>
                  </a:lnTo>
                  <a:lnTo>
                    <a:pt x="1486" y="372046"/>
                  </a:lnTo>
                  <a:close/>
                </a:path>
              </a:pathLst>
            </a:custGeom>
            <a:solidFill>
              <a:srgbClr val="3239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-4659708" y="4395353"/>
              <a:ext cx="955184" cy="56150"/>
            </a:xfrm>
            <a:custGeom>
              <a:avLst/>
              <a:gdLst/>
              <a:ahLst/>
              <a:cxnLst/>
              <a:rect l="l" t="t" r="r" b="b"/>
              <a:pathLst>
                <a:path w="2916593" h="171450" extrusionOk="0">
                  <a:moveTo>
                    <a:pt x="2830868" y="171450"/>
                  </a:moveTo>
                  <a:lnTo>
                    <a:pt x="85725" y="171450"/>
                  </a:lnTo>
                  <a:cubicBezTo>
                    <a:pt x="38405" y="171450"/>
                    <a:pt x="0" y="133045"/>
                    <a:pt x="0" y="85725"/>
                  </a:cubicBezTo>
                  <a:cubicBezTo>
                    <a:pt x="0" y="38405"/>
                    <a:pt x="38348" y="0"/>
                    <a:pt x="85725" y="0"/>
                  </a:cubicBezTo>
                  <a:lnTo>
                    <a:pt x="2830868" y="0"/>
                  </a:lnTo>
                  <a:cubicBezTo>
                    <a:pt x="2878188" y="0"/>
                    <a:pt x="2916593" y="38405"/>
                    <a:pt x="2916593" y="85725"/>
                  </a:cubicBezTo>
                  <a:cubicBezTo>
                    <a:pt x="2916593" y="133045"/>
                    <a:pt x="2878246" y="171450"/>
                    <a:pt x="2830868" y="17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-4004200" y="3566068"/>
              <a:ext cx="301188" cy="163602"/>
            </a:xfrm>
            <a:custGeom>
              <a:avLst/>
              <a:gdLst/>
              <a:ahLst/>
              <a:cxnLst/>
              <a:rect l="l" t="t" r="r" b="b"/>
              <a:pathLst>
                <a:path w="919657" h="499548" extrusionOk="0">
                  <a:moveTo>
                    <a:pt x="736835" y="132760"/>
                  </a:moveTo>
                  <a:cubicBezTo>
                    <a:pt x="714089" y="132760"/>
                    <a:pt x="692315" y="136989"/>
                    <a:pt x="672256" y="144590"/>
                  </a:cubicBezTo>
                  <a:cubicBezTo>
                    <a:pt x="632708" y="59208"/>
                    <a:pt x="546526" y="0"/>
                    <a:pt x="446513" y="0"/>
                  </a:cubicBezTo>
                  <a:cubicBezTo>
                    <a:pt x="346500" y="0"/>
                    <a:pt x="265119" y="55950"/>
                    <a:pt x="224142" y="137560"/>
                  </a:cubicBezTo>
                  <a:cubicBezTo>
                    <a:pt x="210826" y="134474"/>
                    <a:pt x="196996" y="132760"/>
                    <a:pt x="182766" y="132760"/>
                  </a:cubicBezTo>
                  <a:cubicBezTo>
                    <a:pt x="81839" y="132760"/>
                    <a:pt x="0" y="214884"/>
                    <a:pt x="0" y="316154"/>
                  </a:cubicBezTo>
                  <a:cubicBezTo>
                    <a:pt x="0" y="417424"/>
                    <a:pt x="75781" y="493319"/>
                    <a:pt x="171450" y="499148"/>
                  </a:cubicBezTo>
                  <a:lnTo>
                    <a:pt x="171564" y="499548"/>
                  </a:lnTo>
                  <a:lnTo>
                    <a:pt x="736892" y="499548"/>
                  </a:lnTo>
                  <a:cubicBezTo>
                    <a:pt x="837819" y="499548"/>
                    <a:pt x="919658" y="417424"/>
                    <a:pt x="919658" y="316154"/>
                  </a:cubicBezTo>
                  <a:cubicBezTo>
                    <a:pt x="919658" y="214884"/>
                    <a:pt x="837819" y="132760"/>
                    <a:pt x="736892" y="1327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-4660175" y="3623147"/>
              <a:ext cx="277698" cy="150856"/>
            </a:xfrm>
            <a:custGeom>
              <a:avLst/>
              <a:gdLst/>
              <a:ahLst/>
              <a:cxnLst/>
              <a:rect l="l" t="t" r="r" b="b"/>
              <a:pathLst>
                <a:path w="847934" h="460628" extrusionOk="0">
                  <a:moveTo>
                    <a:pt x="679456" y="122415"/>
                  </a:moveTo>
                  <a:cubicBezTo>
                    <a:pt x="658482" y="122415"/>
                    <a:pt x="638423" y="126301"/>
                    <a:pt x="619906" y="133331"/>
                  </a:cubicBezTo>
                  <a:cubicBezTo>
                    <a:pt x="583444" y="54635"/>
                    <a:pt x="503949" y="0"/>
                    <a:pt x="411709" y="0"/>
                  </a:cubicBezTo>
                  <a:cubicBezTo>
                    <a:pt x="319469" y="0"/>
                    <a:pt x="244488" y="51606"/>
                    <a:pt x="206712" y="126816"/>
                  </a:cubicBezTo>
                  <a:cubicBezTo>
                    <a:pt x="194424" y="123958"/>
                    <a:pt x="181680" y="122415"/>
                    <a:pt x="168535" y="122415"/>
                  </a:cubicBezTo>
                  <a:cubicBezTo>
                    <a:pt x="75495" y="122415"/>
                    <a:pt x="0" y="198139"/>
                    <a:pt x="0" y="291522"/>
                  </a:cubicBezTo>
                  <a:cubicBezTo>
                    <a:pt x="0" y="384905"/>
                    <a:pt x="69894" y="454857"/>
                    <a:pt x="158077" y="460286"/>
                  </a:cubicBezTo>
                  <a:lnTo>
                    <a:pt x="158191" y="460629"/>
                  </a:lnTo>
                  <a:lnTo>
                    <a:pt x="679399" y="460629"/>
                  </a:lnTo>
                  <a:cubicBezTo>
                    <a:pt x="772439" y="460629"/>
                    <a:pt x="847935" y="384905"/>
                    <a:pt x="847935" y="291522"/>
                  </a:cubicBezTo>
                  <a:cubicBezTo>
                    <a:pt x="847935" y="198139"/>
                    <a:pt x="772497" y="122415"/>
                    <a:pt x="679399" y="122415"/>
                  </a:cubicBezTo>
                  <a:lnTo>
                    <a:pt x="679399" y="1224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-4278686" y="3596485"/>
              <a:ext cx="191808" cy="119308"/>
            </a:xfrm>
            <a:custGeom>
              <a:avLst/>
              <a:gdLst/>
              <a:ahLst/>
              <a:cxnLst/>
              <a:rect l="l" t="t" r="r" b="b"/>
              <a:pathLst>
                <a:path w="585673" h="364299" extrusionOk="0">
                  <a:moveTo>
                    <a:pt x="0" y="0"/>
                  </a:moveTo>
                  <a:lnTo>
                    <a:pt x="0" y="68408"/>
                  </a:lnTo>
                  <a:cubicBezTo>
                    <a:pt x="0" y="228657"/>
                    <a:pt x="128016" y="362160"/>
                    <a:pt x="288950" y="364274"/>
                  </a:cubicBezTo>
                  <a:cubicBezTo>
                    <a:pt x="452457" y="366389"/>
                    <a:pt x="585673" y="235058"/>
                    <a:pt x="585673" y="72752"/>
                  </a:cubicBezTo>
                  <a:lnTo>
                    <a:pt x="585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-4472009" y="4259091"/>
              <a:ext cx="141235" cy="136489"/>
            </a:xfrm>
            <a:custGeom>
              <a:avLst/>
              <a:gdLst/>
              <a:ahLst/>
              <a:cxnLst/>
              <a:rect l="l" t="t" r="r" b="b"/>
              <a:pathLst>
                <a:path w="431253" h="416760" extrusionOk="0">
                  <a:moveTo>
                    <a:pt x="61550" y="101098"/>
                  </a:moveTo>
                  <a:cubicBezTo>
                    <a:pt x="-12002" y="165449"/>
                    <a:pt x="-20860" y="276549"/>
                    <a:pt x="41605" y="351644"/>
                  </a:cubicBezTo>
                  <a:cubicBezTo>
                    <a:pt x="106584" y="429768"/>
                    <a:pt x="223399" y="438912"/>
                    <a:pt x="299808" y="371932"/>
                  </a:cubicBezTo>
                  <a:lnTo>
                    <a:pt x="431253" y="255746"/>
                  </a:lnTo>
                  <a:lnTo>
                    <a:pt x="386048" y="45720"/>
                  </a:lnTo>
                  <a:lnTo>
                    <a:pt x="176079" y="0"/>
                  </a:lnTo>
                  <a:lnTo>
                    <a:pt x="61550" y="1011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-4414425" y="3984755"/>
              <a:ext cx="235717" cy="358592"/>
            </a:xfrm>
            <a:custGeom>
              <a:avLst/>
              <a:gdLst/>
              <a:ahLst/>
              <a:cxnLst/>
              <a:rect l="l" t="t" r="r" b="b"/>
              <a:pathLst>
                <a:path w="719747" h="1094936" extrusionOk="0">
                  <a:moveTo>
                    <a:pt x="439712" y="0"/>
                  </a:moveTo>
                  <a:lnTo>
                    <a:pt x="310839" y="539610"/>
                  </a:lnTo>
                  <a:cubicBezTo>
                    <a:pt x="305867" y="560299"/>
                    <a:pt x="294665" y="578929"/>
                    <a:pt x="278721" y="593046"/>
                  </a:cubicBezTo>
                  <a:lnTo>
                    <a:pt x="0" y="839134"/>
                  </a:lnTo>
                  <a:lnTo>
                    <a:pt x="255175" y="1094937"/>
                  </a:lnTo>
                  <a:lnTo>
                    <a:pt x="600932" y="764153"/>
                  </a:lnTo>
                  <a:cubicBezTo>
                    <a:pt x="617506" y="749465"/>
                    <a:pt x="628993" y="729920"/>
                    <a:pt x="633622" y="708260"/>
                  </a:cubicBezTo>
                  <a:lnTo>
                    <a:pt x="719747" y="287693"/>
                  </a:lnTo>
                  <a:lnTo>
                    <a:pt x="439712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-4062643" y="4260380"/>
              <a:ext cx="130093" cy="135227"/>
            </a:xfrm>
            <a:custGeom>
              <a:avLst/>
              <a:gdLst/>
              <a:ahLst/>
              <a:cxnLst/>
              <a:rect l="l" t="t" r="r" b="b"/>
              <a:pathLst>
                <a:path w="397231" h="412908" extrusionOk="0">
                  <a:moveTo>
                    <a:pt x="37490" y="275692"/>
                  </a:moveTo>
                  <a:cubicBezTo>
                    <a:pt x="58122" y="356387"/>
                    <a:pt x="130988" y="412909"/>
                    <a:pt x="214484" y="412909"/>
                  </a:cubicBezTo>
                  <a:cubicBezTo>
                    <a:pt x="336728" y="412909"/>
                    <a:pt x="424453" y="295408"/>
                    <a:pt x="389477" y="178537"/>
                  </a:cubicBezTo>
                  <a:lnTo>
                    <a:pt x="342729" y="22231"/>
                  </a:lnTo>
                  <a:lnTo>
                    <a:pt x="167221" y="0"/>
                  </a:lnTo>
                  <a:lnTo>
                    <a:pt x="0" y="128987"/>
                  </a:lnTo>
                  <a:lnTo>
                    <a:pt x="37490" y="2756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-4131120" y="3719967"/>
              <a:ext cx="193680" cy="227762"/>
            </a:xfrm>
            <a:custGeom>
              <a:avLst/>
              <a:gdLst/>
              <a:ahLst/>
              <a:cxnLst/>
              <a:rect l="l" t="t" r="r" b="b"/>
              <a:pathLst>
                <a:path w="591388" h="695458" extrusionOk="0">
                  <a:moveTo>
                    <a:pt x="158191" y="29947"/>
                  </a:moveTo>
                  <a:cubicBezTo>
                    <a:pt x="145561" y="17317"/>
                    <a:pt x="130873" y="7258"/>
                    <a:pt x="114929" y="0"/>
                  </a:cubicBezTo>
                  <a:lnTo>
                    <a:pt x="0" y="335128"/>
                  </a:lnTo>
                  <a:lnTo>
                    <a:pt x="359359" y="695458"/>
                  </a:lnTo>
                  <a:lnTo>
                    <a:pt x="535096" y="633279"/>
                  </a:lnTo>
                  <a:lnTo>
                    <a:pt x="591388" y="463029"/>
                  </a:lnTo>
                  <a:lnTo>
                    <a:pt x="158191" y="299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-4273193" y="3955123"/>
              <a:ext cx="323161" cy="348017"/>
            </a:xfrm>
            <a:custGeom>
              <a:avLst/>
              <a:gdLst/>
              <a:ahLst/>
              <a:cxnLst/>
              <a:rect l="l" t="t" r="r" b="b"/>
              <a:pathLst>
                <a:path w="986751" h="1062647" extrusionOk="0">
                  <a:moveTo>
                    <a:pt x="44691" y="213055"/>
                  </a:moveTo>
                  <a:lnTo>
                    <a:pt x="528009" y="672312"/>
                  </a:lnTo>
                  <a:cubicBezTo>
                    <a:pt x="542011" y="685628"/>
                    <a:pt x="552012" y="702659"/>
                    <a:pt x="556812" y="721404"/>
                  </a:cubicBezTo>
                  <a:lnTo>
                    <a:pt x="644023" y="1062647"/>
                  </a:lnTo>
                  <a:lnTo>
                    <a:pt x="986752" y="955891"/>
                  </a:lnTo>
                  <a:lnTo>
                    <a:pt x="849763" y="497948"/>
                  </a:lnTo>
                  <a:cubicBezTo>
                    <a:pt x="843191" y="476002"/>
                    <a:pt x="831361" y="456000"/>
                    <a:pt x="815302" y="439712"/>
                  </a:cubicBezTo>
                  <a:lnTo>
                    <a:pt x="589902" y="210712"/>
                  </a:lnTo>
                  <a:cubicBezTo>
                    <a:pt x="566585" y="187052"/>
                    <a:pt x="552583" y="155962"/>
                    <a:pt x="550012" y="123044"/>
                  </a:cubicBezTo>
                  <a:lnTo>
                    <a:pt x="288150" y="0"/>
                  </a:lnTo>
                  <a:lnTo>
                    <a:pt x="0" y="123044"/>
                  </a:lnTo>
                  <a:cubicBezTo>
                    <a:pt x="3829" y="157220"/>
                    <a:pt x="19545" y="189166"/>
                    <a:pt x="44691" y="213112"/>
                  </a:cubicBezTo>
                  <a:lnTo>
                    <a:pt x="44691" y="213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-4013635" y="3871325"/>
              <a:ext cx="119906" cy="120127"/>
            </a:xfrm>
            <a:custGeom>
              <a:avLst/>
              <a:gdLst/>
              <a:ahLst/>
              <a:cxnLst/>
              <a:rect l="l" t="t" r="r" b="b"/>
              <a:pathLst>
                <a:path w="366126" h="366801" extrusionOk="0">
                  <a:moveTo>
                    <a:pt x="317925" y="85839"/>
                  </a:moveTo>
                  <a:lnTo>
                    <a:pt x="232029" y="0"/>
                  </a:lnTo>
                  <a:lnTo>
                    <a:pt x="0" y="232429"/>
                  </a:lnTo>
                  <a:lnTo>
                    <a:pt x="81496" y="315582"/>
                  </a:lnTo>
                  <a:cubicBezTo>
                    <a:pt x="145847" y="383134"/>
                    <a:pt x="253575" y="383991"/>
                    <a:pt x="318954" y="317411"/>
                  </a:cubicBezTo>
                  <a:cubicBezTo>
                    <a:pt x="382276" y="253003"/>
                    <a:pt x="381762" y="149733"/>
                    <a:pt x="317925" y="85897"/>
                  </a:cubicBez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-4181511" y="4395353"/>
              <a:ext cx="476132" cy="56150"/>
            </a:xfrm>
            <a:custGeom>
              <a:avLst/>
              <a:gdLst/>
              <a:ahLst/>
              <a:cxnLst/>
              <a:rect l="l" t="t" r="r" b="b"/>
              <a:pathLst>
                <a:path w="1453838" h="171450" extrusionOk="0">
                  <a:moveTo>
                    <a:pt x="1368171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1368114" y="171450"/>
                  </a:lnTo>
                  <a:cubicBezTo>
                    <a:pt x="1415434" y="171450"/>
                    <a:pt x="1453839" y="133045"/>
                    <a:pt x="1453839" y="85725"/>
                  </a:cubicBezTo>
                  <a:cubicBezTo>
                    <a:pt x="1453839" y="38405"/>
                    <a:pt x="1415491" y="0"/>
                    <a:pt x="1368171" y="0"/>
                  </a:cubicBezTo>
                  <a:lnTo>
                    <a:pt x="13681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-4181492" y="3955123"/>
              <a:ext cx="231300" cy="348017"/>
            </a:xfrm>
            <a:custGeom>
              <a:avLst/>
              <a:gdLst/>
              <a:ahLst/>
              <a:cxnLst/>
              <a:rect l="l" t="t" r="r" b="b"/>
              <a:pathLst>
                <a:path w="706259" h="1062647" extrusionOk="0">
                  <a:moveTo>
                    <a:pt x="534752" y="439712"/>
                  </a:moveTo>
                  <a:lnTo>
                    <a:pt x="309353" y="210712"/>
                  </a:lnTo>
                  <a:cubicBezTo>
                    <a:pt x="286036" y="187052"/>
                    <a:pt x="272034" y="155962"/>
                    <a:pt x="269462" y="123044"/>
                  </a:cubicBezTo>
                  <a:lnTo>
                    <a:pt x="7601" y="0"/>
                  </a:lnTo>
                  <a:lnTo>
                    <a:pt x="0" y="3258"/>
                  </a:lnTo>
                  <a:lnTo>
                    <a:pt x="0" y="437140"/>
                  </a:lnTo>
                  <a:lnTo>
                    <a:pt x="247517" y="672370"/>
                  </a:lnTo>
                  <a:cubicBezTo>
                    <a:pt x="261518" y="685686"/>
                    <a:pt x="271520" y="702716"/>
                    <a:pt x="276320" y="721462"/>
                  </a:cubicBezTo>
                  <a:lnTo>
                    <a:pt x="363531" y="1062647"/>
                  </a:lnTo>
                  <a:lnTo>
                    <a:pt x="706260" y="955891"/>
                  </a:lnTo>
                  <a:lnTo>
                    <a:pt x="569271" y="497948"/>
                  </a:lnTo>
                  <a:cubicBezTo>
                    <a:pt x="562699" y="476002"/>
                    <a:pt x="550869" y="456000"/>
                    <a:pt x="534810" y="439712"/>
                  </a:cubicBezTo>
                  <a:lnTo>
                    <a:pt x="534810" y="439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-4181511" y="3596523"/>
              <a:ext cx="94444" cy="119262"/>
            </a:xfrm>
            <a:custGeom>
              <a:avLst/>
              <a:gdLst/>
              <a:ahLst/>
              <a:cxnLst/>
              <a:rect l="l" t="t" r="r" b="b"/>
              <a:pathLst>
                <a:path w="288378" h="364159" extrusionOk="0">
                  <a:moveTo>
                    <a:pt x="0" y="364160"/>
                  </a:moveTo>
                  <a:cubicBezTo>
                    <a:pt x="159677" y="361817"/>
                    <a:pt x="288379" y="232315"/>
                    <a:pt x="288379" y="72752"/>
                  </a:cubicBezTo>
                  <a:lnTo>
                    <a:pt x="288379" y="0"/>
                  </a:lnTo>
                  <a:lnTo>
                    <a:pt x="0" y="0"/>
                  </a:lnTo>
                  <a:lnTo>
                    <a:pt x="0" y="364102"/>
                  </a:ln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-4427915" y="3715614"/>
              <a:ext cx="335102" cy="280225"/>
            </a:xfrm>
            <a:custGeom>
              <a:avLst/>
              <a:gdLst/>
              <a:ahLst/>
              <a:cxnLst/>
              <a:rect l="l" t="t" r="r" b="b"/>
              <a:pathLst>
                <a:path w="1023213" h="855649" extrusionOk="0">
                  <a:moveTo>
                    <a:pt x="961663" y="0"/>
                  </a:moveTo>
                  <a:lnTo>
                    <a:pt x="530409" y="0"/>
                  </a:lnTo>
                  <a:cubicBezTo>
                    <a:pt x="493205" y="0"/>
                    <a:pt x="457486" y="14859"/>
                    <a:pt x="431254" y="41319"/>
                  </a:cubicBezTo>
                  <a:lnTo>
                    <a:pt x="0" y="475031"/>
                  </a:lnTo>
                  <a:lnTo>
                    <a:pt x="63379" y="622020"/>
                  </a:lnTo>
                  <a:lnTo>
                    <a:pt x="232372" y="707974"/>
                  </a:lnTo>
                  <a:lnTo>
                    <a:pt x="472288" y="464915"/>
                  </a:lnTo>
                  <a:lnTo>
                    <a:pt x="472288" y="839305"/>
                  </a:lnTo>
                  <a:cubicBezTo>
                    <a:pt x="472288" y="844791"/>
                    <a:pt x="472630" y="850220"/>
                    <a:pt x="473202" y="855650"/>
                  </a:cubicBezTo>
                  <a:lnTo>
                    <a:pt x="1023214" y="855650"/>
                  </a:lnTo>
                  <a:cubicBezTo>
                    <a:pt x="1022928" y="852049"/>
                    <a:pt x="1022756" y="848449"/>
                    <a:pt x="1022756" y="844791"/>
                  </a:cubicBezTo>
                  <a:lnTo>
                    <a:pt x="1022756" y="13316"/>
                  </a:lnTo>
                  <a:cubicBezTo>
                    <a:pt x="1003726" y="4686"/>
                    <a:pt x="982980" y="0"/>
                    <a:pt x="96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-4181511" y="3715614"/>
              <a:ext cx="88267" cy="280225"/>
            </a:xfrm>
            <a:custGeom>
              <a:avLst/>
              <a:gdLst/>
              <a:ahLst/>
              <a:cxnLst/>
              <a:rect l="l" t="t" r="r" b="b"/>
              <a:pathLst>
                <a:path w="269519" h="855649" extrusionOk="0">
                  <a:moveTo>
                    <a:pt x="207969" y="0"/>
                  </a:moveTo>
                  <a:lnTo>
                    <a:pt x="0" y="0"/>
                  </a:lnTo>
                  <a:lnTo>
                    <a:pt x="0" y="855650"/>
                  </a:lnTo>
                  <a:lnTo>
                    <a:pt x="269519" y="855650"/>
                  </a:lnTo>
                  <a:cubicBezTo>
                    <a:pt x="269234" y="852049"/>
                    <a:pt x="269062" y="848449"/>
                    <a:pt x="269062" y="844791"/>
                  </a:cubicBezTo>
                  <a:lnTo>
                    <a:pt x="269062" y="13316"/>
                  </a:lnTo>
                  <a:cubicBezTo>
                    <a:pt x="250031" y="4686"/>
                    <a:pt x="229286" y="0"/>
                    <a:pt x="20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-4471968" y="3870877"/>
              <a:ext cx="120231" cy="120565"/>
            </a:xfrm>
            <a:custGeom>
              <a:avLst/>
              <a:gdLst/>
              <a:ahLst/>
              <a:cxnLst/>
              <a:rect l="l" t="t" r="r" b="b"/>
              <a:pathLst>
                <a:path w="367118" h="368136" extrusionOk="0">
                  <a:moveTo>
                    <a:pt x="48222" y="87211"/>
                  </a:moveTo>
                  <a:cubicBezTo>
                    <a:pt x="-15672" y="151047"/>
                    <a:pt x="-16129" y="254318"/>
                    <a:pt x="47193" y="318726"/>
                  </a:cubicBezTo>
                  <a:cubicBezTo>
                    <a:pt x="112573" y="385305"/>
                    <a:pt x="220301" y="384505"/>
                    <a:pt x="284651" y="316897"/>
                  </a:cubicBezTo>
                  <a:lnTo>
                    <a:pt x="367119" y="232943"/>
                  </a:lnTo>
                  <a:lnTo>
                    <a:pt x="134747" y="0"/>
                  </a:lnTo>
                  <a:lnTo>
                    <a:pt x="48222" y="87154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03132" y="1929636"/>
            <a:ext cx="3115176" cy="54510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1714501" y="2436550"/>
            <a:ext cx="3115176" cy="5451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/>
          <p:cNvSpPr/>
          <p:nvPr/>
        </p:nvSpPr>
        <p:spPr>
          <a:xfrm>
            <a:off x="1714501" y="2987385"/>
            <a:ext cx="3115176" cy="545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/>
          <p:cNvSpPr/>
          <p:nvPr/>
        </p:nvSpPr>
        <p:spPr>
          <a:xfrm>
            <a:off x="1959440" y="1376616"/>
            <a:ext cx="3115176" cy="5451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 useBgFill="1">
        <p:nvSpPr>
          <p:cNvPr id="8" name="Freeform 35"/>
          <p:cNvSpPr>
            <a:spLocks/>
          </p:cNvSpPr>
          <p:nvPr/>
        </p:nvSpPr>
        <p:spPr bwMode="white">
          <a:xfrm>
            <a:off x="1142999" y="816555"/>
            <a:ext cx="1888324" cy="5117734"/>
          </a:xfrm>
          <a:custGeom>
            <a:avLst/>
            <a:gdLst>
              <a:gd name="T0" fmla="*/ 901 w 1398"/>
              <a:gd name="T1" fmla="*/ 142 h 4117"/>
              <a:gd name="T2" fmla="*/ 627 w 1398"/>
              <a:gd name="T3" fmla="*/ 341 h 4117"/>
              <a:gd name="T4" fmla="*/ 477 w 1398"/>
              <a:gd name="T5" fmla="*/ 611 h 4117"/>
              <a:gd name="T6" fmla="*/ 477 w 1398"/>
              <a:gd name="T7" fmla="*/ 950 h 4117"/>
              <a:gd name="T8" fmla="*/ 608 w 1398"/>
              <a:gd name="T9" fmla="*/ 1279 h 4117"/>
              <a:gd name="T10" fmla="*/ 690 w 1398"/>
              <a:gd name="T11" fmla="*/ 1853 h 4117"/>
              <a:gd name="T12" fmla="*/ 1176 w 1398"/>
              <a:gd name="T13" fmla="*/ 1888 h 4117"/>
              <a:gd name="T14" fmla="*/ 1398 w 1398"/>
              <a:gd name="T15" fmla="*/ 2588 h 4117"/>
              <a:gd name="T16" fmla="*/ 1042 w 1398"/>
              <a:gd name="T17" fmla="*/ 3142 h 4117"/>
              <a:gd name="T18" fmla="*/ 901 w 1398"/>
              <a:gd name="T19" fmla="*/ 3441 h 4117"/>
              <a:gd name="T20" fmla="*/ 690 w 1398"/>
              <a:gd name="T21" fmla="*/ 4117 h 4117"/>
              <a:gd name="T22" fmla="*/ 0 w 1398"/>
              <a:gd name="T23" fmla="*/ 4117 h 4117"/>
              <a:gd name="T24" fmla="*/ 0 w 1398"/>
              <a:gd name="T25" fmla="*/ 0 h 4117"/>
              <a:gd name="T26" fmla="*/ 699 w 1398"/>
              <a:gd name="T27" fmla="*/ 0 h 4117"/>
              <a:gd name="T28" fmla="*/ 901 w 1398"/>
              <a:gd name="T29" fmla="*/ 142 h 411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0 w 10000"/>
              <a:gd name="connsiteY12" fmla="*/ 67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507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67">
                <a:moveTo>
                  <a:pt x="9519" y="11"/>
                </a:moveTo>
                <a:cubicBezTo>
                  <a:pt x="6737" y="306"/>
                  <a:pt x="6972" y="468"/>
                  <a:pt x="5294" y="763"/>
                </a:cubicBezTo>
                <a:lnTo>
                  <a:pt x="4123" y="1573"/>
                </a:lnTo>
                <a:lnTo>
                  <a:pt x="4438" y="2346"/>
                </a:lnTo>
                <a:cubicBezTo>
                  <a:pt x="4408" y="2622"/>
                  <a:pt x="5109" y="2898"/>
                  <a:pt x="5079" y="3174"/>
                </a:cubicBezTo>
                <a:cubicBezTo>
                  <a:pt x="5031" y="3639"/>
                  <a:pt x="4984" y="4103"/>
                  <a:pt x="4936" y="4568"/>
                </a:cubicBezTo>
                <a:lnTo>
                  <a:pt x="8412" y="4653"/>
                </a:lnTo>
                <a:lnTo>
                  <a:pt x="10000" y="6353"/>
                </a:lnTo>
                <a:lnTo>
                  <a:pt x="7454" y="7699"/>
                </a:lnTo>
                <a:lnTo>
                  <a:pt x="6445" y="8425"/>
                </a:lnTo>
                <a:lnTo>
                  <a:pt x="4936" y="10067"/>
                </a:lnTo>
                <a:lnTo>
                  <a:pt x="0" y="10067"/>
                </a:lnTo>
                <a:cubicBezTo>
                  <a:pt x="13" y="6711"/>
                  <a:pt x="26" y="3356"/>
                  <a:pt x="39" y="0"/>
                </a:cubicBezTo>
                <a:lnTo>
                  <a:pt x="5315" y="0"/>
                </a:lnTo>
                <a:lnTo>
                  <a:pt x="9519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9" name="Freeform 36"/>
          <p:cNvSpPr>
            <a:spLocks noEditPoints="1"/>
          </p:cNvSpPr>
          <p:nvPr/>
        </p:nvSpPr>
        <p:spPr bwMode="auto">
          <a:xfrm>
            <a:off x="1777074" y="1246400"/>
            <a:ext cx="2874616" cy="3925430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n>
                <a:solidFill>
                  <a:schemeClr val="accent2"/>
                </a:solidFill>
              </a:ln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10" name="Freeform 37"/>
          <p:cNvSpPr>
            <a:spLocks/>
          </p:cNvSpPr>
          <p:nvPr/>
        </p:nvSpPr>
        <p:spPr bwMode="auto">
          <a:xfrm>
            <a:off x="1816109" y="4192073"/>
            <a:ext cx="2812876" cy="2495531"/>
          </a:xfrm>
          <a:custGeom>
            <a:avLst/>
            <a:gdLst>
              <a:gd name="T0" fmla="*/ 1178 w 1554"/>
              <a:gd name="T1" fmla="*/ 59 h 1379"/>
              <a:gd name="T2" fmla="*/ 1171 w 1554"/>
              <a:gd name="T3" fmla="*/ 26 h 1379"/>
              <a:gd name="T4" fmla="*/ 1149 w 1554"/>
              <a:gd name="T5" fmla="*/ 0 h 1379"/>
              <a:gd name="T6" fmla="*/ 1120 w 1554"/>
              <a:gd name="T7" fmla="*/ 7 h 1379"/>
              <a:gd name="T8" fmla="*/ 1085 w 1554"/>
              <a:gd name="T9" fmla="*/ 8 h 1379"/>
              <a:gd name="T10" fmla="*/ 1038 w 1554"/>
              <a:gd name="T11" fmla="*/ 24 h 1379"/>
              <a:gd name="T12" fmla="*/ 960 w 1554"/>
              <a:gd name="T13" fmla="*/ 59 h 1379"/>
              <a:gd name="T14" fmla="*/ 902 w 1554"/>
              <a:gd name="T15" fmla="*/ 98 h 1379"/>
              <a:gd name="T16" fmla="*/ 864 w 1554"/>
              <a:gd name="T17" fmla="*/ 118 h 1379"/>
              <a:gd name="T18" fmla="*/ 757 w 1554"/>
              <a:gd name="T19" fmla="*/ 209 h 1379"/>
              <a:gd name="T20" fmla="*/ 653 w 1554"/>
              <a:gd name="T21" fmla="*/ 295 h 1379"/>
              <a:gd name="T22" fmla="*/ 607 w 1554"/>
              <a:gd name="T23" fmla="*/ 352 h 1379"/>
              <a:gd name="T24" fmla="*/ 543 w 1554"/>
              <a:gd name="T25" fmla="*/ 404 h 1379"/>
              <a:gd name="T26" fmla="*/ 502 w 1554"/>
              <a:gd name="T27" fmla="*/ 444 h 1379"/>
              <a:gd name="T28" fmla="*/ 469 w 1554"/>
              <a:gd name="T29" fmla="*/ 479 h 1379"/>
              <a:gd name="T30" fmla="*/ 528 w 1554"/>
              <a:gd name="T31" fmla="*/ 366 h 1379"/>
              <a:gd name="T32" fmla="*/ 558 w 1554"/>
              <a:gd name="T33" fmla="*/ 304 h 1379"/>
              <a:gd name="T34" fmla="*/ 524 w 1554"/>
              <a:gd name="T35" fmla="*/ 181 h 1379"/>
              <a:gd name="T36" fmla="*/ 406 w 1554"/>
              <a:gd name="T37" fmla="*/ 272 h 1379"/>
              <a:gd name="T38" fmla="*/ 379 w 1554"/>
              <a:gd name="T39" fmla="*/ 397 h 1379"/>
              <a:gd name="T40" fmla="*/ 263 w 1554"/>
              <a:gd name="T41" fmla="*/ 581 h 1379"/>
              <a:gd name="T42" fmla="*/ 214 w 1554"/>
              <a:gd name="T43" fmla="*/ 697 h 1379"/>
              <a:gd name="T44" fmla="*/ 133 w 1554"/>
              <a:gd name="T45" fmla="*/ 878 h 1379"/>
              <a:gd name="T46" fmla="*/ 77 w 1554"/>
              <a:gd name="T47" fmla="*/ 1078 h 1379"/>
              <a:gd name="T48" fmla="*/ 0 w 1554"/>
              <a:gd name="T49" fmla="*/ 1293 h 1379"/>
              <a:gd name="T50" fmla="*/ 1477 w 1554"/>
              <a:gd name="T51" fmla="*/ 1379 h 1379"/>
              <a:gd name="T52" fmla="*/ 1495 w 1554"/>
              <a:gd name="T53" fmla="*/ 1298 h 1379"/>
              <a:gd name="T54" fmla="*/ 1509 w 1554"/>
              <a:gd name="T55" fmla="*/ 1188 h 1379"/>
              <a:gd name="T56" fmla="*/ 1503 w 1554"/>
              <a:gd name="T57" fmla="*/ 1122 h 1379"/>
              <a:gd name="T58" fmla="*/ 1542 w 1554"/>
              <a:gd name="T59" fmla="*/ 1006 h 1379"/>
              <a:gd name="T60" fmla="*/ 1542 w 1554"/>
              <a:gd name="T61" fmla="*/ 953 h 1379"/>
              <a:gd name="T62" fmla="*/ 1543 w 1554"/>
              <a:gd name="T63" fmla="*/ 898 h 1379"/>
              <a:gd name="T64" fmla="*/ 1537 w 1554"/>
              <a:gd name="T65" fmla="*/ 841 h 1379"/>
              <a:gd name="T66" fmla="*/ 1509 w 1554"/>
              <a:gd name="T67" fmla="*/ 764 h 1379"/>
              <a:gd name="T68" fmla="*/ 1472 w 1554"/>
              <a:gd name="T69" fmla="*/ 716 h 1379"/>
              <a:gd name="T70" fmla="*/ 1468 w 1554"/>
              <a:gd name="T71" fmla="*/ 673 h 1379"/>
              <a:gd name="T72" fmla="*/ 1427 w 1554"/>
              <a:gd name="T73" fmla="*/ 574 h 1379"/>
              <a:gd name="T74" fmla="*/ 1399 w 1554"/>
              <a:gd name="T75" fmla="*/ 550 h 1379"/>
              <a:gd name="T76" fmla="*/ 1405 w 1554"/>
              <a:gd name="T77" fmla="*/ 495 h 1379"/>
              <a:gd name="T78" fmla="*/ 1384 w 1554"/>
              <a:gd name="T79" fmla="*/ 448 h 1379"/>
              <a:gd name="T80" fmla="*/ 1352 w 1554"/>
              <a:gd name="T81" fmla="*/ 359 h 1379"/>
              <a:gd name="T82" fmla="*/ 1314 w 1554"/>
              <a:gd name="T83" fmla="*/ 287 h 1379"/>
              <a:gd name="T84" fmla="*/ 1245 w 1554"/>
              <a:gd name="T85" fmla="*/ 181 h 1379"/>
              <a:gd name="T86" fmla="*/ 1237 w 1554"/>
              <a:gd name="T87" fmla="*/ 145 h 1379"/>
              <a:gd name="T88" fmla="*/ 1241 w 1554"/>
              <a:gd name="T89" fmla="*/ 81 h 1379"/>
              <a:gd name="T90" fmla="*/ 1178 w 1554"/>
              <a:gd name="T91" fmla="*/ 59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54" h="1379">
                <a:moveTo>
                  <a:pt x="1178" y="59"/>
                </a:moveTo>
                <a:cubicBezTo>
                  <a:pt x="1178" y="59"/>
                  <a:pt x="1176" y="36"/>
                  <a:pt x="1171" y="26"/>
                </a:cubicBezTo>
                <a:cubicBezTo>
                  <a:pt x="1167" y="16"/>
                  <a:pt x="1166" y="0"/>
                  <a:pt x="1149" y="0"/>
                </a:cubicBezTo>
                <a:cubicBezTo>
                  <a:pt x="1132" y="0"/>
                  <a:pt x="1126" y="6"/>
                  <a:pt x="1120" y="7"/>
                </a:cubicBezTo>
                <a:cubicBezTo>
                  <a:pt x="1113" y="8"/>
                  <a:pt x="1099" y="7"/>
                  <a:pt x="1085" y="8"/>
                </a:cubicBezTo>
                <a:cubicBezTo>
                  <a:pt x="1070" y="9"/>
                  <a:pt x="1065" y="19"/>
                  <a:pt x="1038" y="24"/>
                </a:cubicBezTo>
                <a:cubicBezTo>
                  <a:pt x="1011" y="28"/>
                  <a:pt x="975" y="46"/>
                  <a:pt x="960" y="59"/>
                </a:cubicBezTo>
                <a:cubicBezTo>
                  <a:pt x="944" y="71"/>
                  <a:pt x="914" y="88"/>
                  <a:pt x="902" y="98"/>
                </a:cubicBezTo>
                <a:cubicBezTo>
                  <a:pt x="890" y="108"/>
                  <a:pt x="875" y="104"/>
                  <a:pt x="864" y="118"/>
                </a:cubicBezTo>
                <a:cubicBezTo>
                  <a:pt x="852" y="133"/>
                  <a:pt x="779" y="187"/>
                  <a:pt x="757" y="209"/>
                </a:cubicBezTo>
                <a:cubicBezTo>
                  <a:pt x="734" y="230"/>
                  <a:pt x="663" y="268"/>
                  <a:pt x="653" y="295"/>
                </a:cubicBezTo>
                <a:cubicBezTo>
                  <a:pt x="643" y="323"/>
                  <a:pt x="627" y="345"/>
                  <a:pt x="607" y="352"/>
                </a:cubicBezTo>
                <a:cubicBezTo>
                  <a:pt x="586" y="359"/>
                  <a:pt x="551" y="388"/>
                  <a:pt x="543" y="404"/>
                </a:cubicBezTo>
                <a:cubicBezTo>
                  <a:pt x="536" y="419"/>
                  <a:pt x="513" y="428"/>
                  <a:pt x="502" y="444"/>
                </a:cubicBezTo>
                <a:cubicBezTo>
                  <a:pt x="490" y="460"/>
                  <a:pt x="469" y="479"/>
                  <a:pt x="469" y="479"/>
                </a:cubicBezTo>
                <a:cubicBezTo>
                  <a:pt x="469" y="479"/>
                  <a:pt x="514" y="385"/>
                  <a:pt x="528" y="366"/>
                </a:cubicBezTo>
                <a:cubicBezTo>
                  <a:pt x="541" y="348"/>
                  <a:pt x="546" y="314"/>
                  <a:pt x="558" y="304"/>
                </a:cubicBezTo>
                <a:cubicBezTo>
                  <a:pt x="552" y="279"/>
                  <a:pt x="534" y="216"/>
                  <a:pt x="524" y="181"/>
                </a:cubicBezTo>
                <a:cubicBezTo>
                  <a:pt x="483" y="203"/>
                  <a:pt x="418" y="248"/>
                  <a:pt x="406" y="272"/>
                </a:cubicBezTo>
                <a:cubicBezTo>
                  <a:pt x="394" y="295"/>
                  <a:pt x="382" y="373"/>
                  <a:pt x="379" y="397"/>
                </a:cubicBezTo>
                <a:cubicBezTo>
                  <a:pt x="345" y="416"/>
                  <a:pt x="272" y="552"/>
                  <a:pt x="263" y="581"/>
                </a:cubicBezTo>
                <a:cubicBezTo>
                  <a:pt x="254" y="609"/>
                  <a:pt x="219" y="652"/>
                  <a:pt x="214" y="697"/>
                </a:cubicBezTo>
                <a:cubicBezTo>
                  <a:pt x="208" y="743"/>
                  <a:pt x="151" y="831"/>
                  <a:pt x="133" y="878"/>
                </a:cubicBezTo>
                <a:cubicBezTo>
                  <a:pt x="115" y="924"/>
                  <a:pt x="87" y="1041"/>
                  <a:pt x="77" y="1078"/>
                </a:cubicBezTo>
                <a:cubicBezTo>
                  <a:pt x="67" y="1115"/>
                  <a:pt x="0" y="1293"/>
                  <a:pt x="0" y="1293"/>
                </a:cubicBezTo>
                <a:cubicBezTo>
                  <a:pt x="1477" y="1379"/>
                  <a:pt x="1477" y="1379"/>
                  <a:pt x="1477" y="1379"/>
                </a:cubicBezTo>
                <a:cubicBezTo>
                  <a:pt x="1477" y="1379"/>
                  <a:pt x="1493" y="1335"/>
                  <a:pt x="1495" y="1298"/>
                </a:cubicBezTo>
                <a:cubicBezTo>
                  <a:pt x="1497" y="1262"/>
                  <a:pt x="1510" y="1219"/>
                  <a:pt x="1509" y="1188"/>
                </a:cubicBezTo>
                <a:cubicBezTo>
                  <a:pt x="1508" y="1158"/>
                  <a:pt x="1500" y="1150"/>
                  <a:pt x="1503" y="1122"/>
                </a:cubicBezTo>
                <a:cubicBezTo>
                  <a:pt x="1507" y="1094"/>
                  <a:pt x="1539" y="1032"/>
                  <a:pt x="1542" y="1006"/>
                </a:cubicBezTo>
                <a:cubicBezTo>
                  <a:pt x="1544" y="980"/>
                  <a:pt x="1541" y="973"/>
                  <a:pt x="1542" y="953"/>
                </a:cubicBezTo>
                <a:cubicBezTo>
                  <a:pt x="1543" y="933"/>
                  <a:pt x="1554" y="910"/>
                  <a:pt x="1543" y="898"/>
                </a:cubicBezTo>
                <a:cubicBezTo>
                  <a:pt x="1531" y="886"/>
                  <a:pt x="1542" y="860"/>
                  <a:pt x="1537" y="841"/>
                </a:cubicBezTo>
                <a:cubicBezTo>
                  <a:pt x="1532" y="822"/>
                  <a:pt x="1527" y="782"/>
                  <a:pt x="1509" y="764"/>
                </a:cubicBezTo>
                <a:cubicBezTo>
                  <a:pt x="1491" y="745"/>
                  <a:pt x="1468" y="725"/>
                  <a:pt x="1472" y="716"/>
                </a:cubicBezTo>
                <a:cubicBezTo>
                  <a:pt x="1475" y="706"/>
                  <a:pt x="1474" y="692"/>
                  <a:pt x="1468" y="673"/>
                </a:cubicBezTo>
                <a:cubicBezTo>
                  <a:pt x="1461" y="653"/>
                  <a:pt x="1434" y="584"/>
                  <a:pt x="1427" y="574"/>
                </a:cubicBezTo>
                <a:cubicBezTo>
                  <a:pt x="1420" y="565"/>
                  <a:pt x="1405" y="559"/>
                  <a:pt x="1399" y="550"/>
                </a:cubicBezTo>
                <a:cubicBezTo>
                  <a:pt x="1394" y="541"/>
                  <a:pt x="1409" y="513"/>
                  <a:pt x="1405" y="495"/>
                </a:cubicBezTo>
                <a:cubicBezTo>
                  <a:pt x="1402" y="477"/>
                  <a:pt x="1391" y="468"/>
                  <a:pt x="1384" y="448"/>
                </a:cubicBezTo>
                <a:cubicBezTo>
                  <a:pt x="1369" y="411"/>
                  <a:pt x="1351" y="375"/>
                  <a:pt x="1352" y="359"/>
                </a:cubicBezTo>
                <a:cubicBezTo>
                  <a:pt x="1352" y="342"/>
                  <a:pt x="1319" y="311"/>
                  <a:pt x="1314" y="287"/>
                </a:cubicBezTo>
                <a:cubicBezTo>
                  <a:pt x="1309" y="262"/>
                  <a:pt x="1251" y="201"/>
                  <a:pt x="1245" y="181"/>
                </a:cubicBezTo>
                <a:cubicBezTo>
                  <a:pt x="1239" y="161"/>
                  <a:pt x="1233" y="161"/>
                  <a:pt x="1237" y="145"/>
                </a:cubicBezTo>
                <a:cubicBezTo>
                  <a:pt x="1241" y="130"/>
                  <a:pt x="1255" y="98"/>
                  <a:pt x="1241" y="81"/>
                </a:cubicBezTo>
                <a:cubicBezTo>
                  <a:pt x="1228" y="64"/>
                  <a:pt x="1197" y="59"/>
                  <a:pt x="1178" y="59"/>
                </a:cubicBez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n>
                <a:solidFill>
                  <a:schemeClr val="accent2"/>
                </a:solidFill>
              </a:ln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4629174" y="1547723"/>
            <a:ext cx="744101" cy="356614"/>
          </a:xfrm>
          <a:custGeom>
            <a:avLst/>
            <a:gdLst>
              <a:gd name="connsiteX0" fmla="*/ 992134 w 992134"/>
              <a:gd name="connsiteY0" fmla="*/ 1 h 475485"/>
              <a:gd name="connsiteX1" fmla="*/ 992134 w 992134"/>
              <a:gd name="connsiteY1" fmla="*/ 475485 h 475485"/>
              <a:gd name="connsiteX2" fmla="*/ 306334 w 992134"/>
              <a:gd name="connsiteY2" fmla="*/ 475485 h 475485"/>
              <a:gd name="connsiteX3" fmla="*/ 306334 w 992134"/>
              <a:gd name="connsiteY3" fmla="*/ 475484 h 475485"/>
              <a:gd name="connsiteX4" fmla="*/ 0 w 992134"/>
              <a:gd name="connsiteY4" fmla="*/ 475484 h 475485"/>
              <a:gd name="connsiteX5" fmla="*/ 253885 w 992134"/>
              <a:gd name="connsiteY5" fmla="*/ 0 h 475485"/>
              <a:gd name="connsiteX6" fmla="*/ 685800 w 992134"/>
              <a:gd name="connsiteY6" fmla="*/ 0 h 475485"/>
              <a:gd name="connsiteX7" fmla="*/ 685800 w 992134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134" h="475485">
                <a:moveTo>
                  <a:pt x="992134" y="1"/>
                </a:moveTo>
                <a:lnTo>
                  <a:pt x="992134" y="475485"/>
                </a:lnTo>
                <a:lnTo>
                  <a:pt x="306334" y="475485"/>
                </a:lnTo>
                <a:lnTo>
                  <a:pt x="306334" y="475484"/>
                </a:lnTo>
                <a:lnTo>
                  <a:pt x="0" y="475484"/>
                </a:lnTo>
                <a:lnTo>
                  <a:pt x="253885" y="0"/>
                </a:lnTo>
                <a:lnTo>
                  <a:pt x="685800" y="0"/>
                </a:lnTo>
                <a:lnTo>
                  <a:pt x="685800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1" name="Freeform 50"/>
          <p:cNvSpPr/>
          <p:nvPr/>
        </p:nvSpPr>
        <p:spPr>
          <a:xfrm rot="16200000">
            <a:off x="4532640" y="2185544"/>
            <a:ext cx="937171" cy="356614"/>
          </a:xfrm>
          <a:custGeom>
            <a:avLst/>
            <a:gdLst>
              <a:gd name="connsiteX0" fmla="*/ 1249561 w 1249561"/>
              <a:gd name="connsiteY0" fmla="*/ 1 h 475485"/>
              <a:gd name="connsiteX1" fmla="*/ 991278 w 1249561"/>
              <a:gd name="connsiteY1" fmla="*/ 475485 h 475485"/>
              <a:gd name="connsiteX2" fmla="*/ 434530 w 1249561"/>
              <a:gd name="connsiteY2" fmla="*/ 475485 h 475485"/>
              <a:gd name="connsiteX3" fmla="*/ 434531 w 1249561"/>
              <a:gd name="connsiteY3" fmla="*/ 475484 h 475485"/>
              <a:gd name="connsiteX4" fmla="*/ 0 w 1249561"/>
              <a:gd name="connsiteY4" fmla="*/ 475484 h 475485"/>
              <a:gd name="connsiteX5" fmla="*/ 521910 w 1249561"/>
              <a:gd name="connsiteY5" fmla="*/ 0 h 475485"/>
              <a:gd name="connsiteX6" fmla="*/ 1109579 w 1249561"/>
              <a:gd name="connsiteY6" fmla="*/ 0 h 475485"/>
              <a:gd name="connsiteX7" fmla="*/ 1109578 w 1249561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61" h="475485">
                <a:moveTo>
                  <a:pt x="1249561" y="1"/>
                </a:moveTo>
                <a:lnTo>
                  <a:pt x="991278" y="475485"/>
                </a:lnTo>
                <a:lnTo>
                  <a:pt x="434530" y="475485"/>
                </a:lnTo>
                <a:lnTo>
                  <a:pt x="434531" y="475484"/>
                </a:lnTo>
                <a:lnTo>
                  <a:pt x="0" y="475484"/>
                </a:lnTo>
                <a:lnTo>
                  <a:pt x="521910" y="0"/>
                </a:lnTo>
                <a:lnTo>
                  <a:pt x="1109579" y="0"/>
                </a:lnTo>
                <a:lnTo>
                  <a:pt x="1109578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0" name="Freeform 49"/>
          <p:cNvSpPr/>
          <p:nvPr/>
        </p:nvSpPr>
        <p:spPr>
          <a:xfrm rot="16200000">
            <a:off x="4428917" y="2830551"/>
            <a:ext cx="1144617" cy="356614"/>
          </a:xfrm>
          <a:custGeom>
            <a:avLst/>
            <a:gdLst>
              <a:gd name="connsiteX0" fmla="*/ 1526156 w 1526156"/>
              <a:gd name="connsiteY0" fmla="*/ 1 h 475485"/>
              <a:gd name="connsiteX1" fmla="*/ 1025091 w 1526156"/>
              <a:gd name="connsiteY1" fmla="*/ 475485 h 475485"/>
              <a:gd name="connsiteX2" fmla="*/ 355289 w 1526156"/>
              <a:gd name="connsiteY2" fmla="*/ 475485 h 475485"/>
              <a:gd name="connsiteX3" fmla="*/ 355289 w 1526156"/>
              <a:gd name="connsiteY3" fmla="*/ 475484 h 475485"/>
              <a:gd name="connsiteX4" fmla="*/ 0 w 1526156"/>
              <a:gd name="connsiteY4" fmla="*/ 475484 h 475485"/>
              <a:gd name="connsiteX5" fmla="*/ 789589 w 1526156"/>
              <a:gd name="connsiteY5" fmla="*/ 0 h 475485"/>
              <a:gd name="connsiteX6" fmla="*/ 1345888 w 1526156"/>
              <a:gd name="connsiteY6" fmla="*/ 0 h 475485"/>
              <a:gd name="connsiteX7" fmla="*/ 1345887 w 1526156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156" h="475485">
                <a:moveTo>
                  <a:pt x="1526156" y="1"/>
                </a:moveTo>
                <a:lnTo>
                  <a:pt x="1025091" y="475485"/>
                </a:lnTo>
                <a:lnTo>
                  <a:pt x="355289" y="475485"/>
                </a:lnTo>
                <a:lnTo>
                  <a:pt x="355289" y="475484"/>
                </a:lnTo>
                <a:lnTo>
                  <a:pt x="0" y="475484"/>
                </a:lnTo>
                <a:lnTo>
                  <a:pt x="789589" y="0"/>
                </a:lnTo>
                <a:lnTo>
                  <a:pt x="1345888" y="0"/>
                </a:lnTo>
                <a:lnTo>
                  <a:pt x="1345887" y="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1" name="Freeform 30"/>
          <p:cNvSpPr/>
          <p:nvPr/>
        </p:nvSpPr>
        <p:spPr>
          <a:xfrm rot="16200000">
            <a:off x="4329469" y="3472130"/>
            <a:ext cx="1343513" cy="356614"/>
          </a:xfrm>
          <a:custGeom>
            <a:avLst/>
            <a:gdLst>
              <a:gd name="connsiteX0" fmla="*/ 1791350 w 1791350"/>
              <a:gd name="connsiteY0" fmla="*/ 0 h 475485"/>
              <a:gd name="connsiteX1" fmla="*/ 998932 w 1791350"/>
              <a:gd name="connsiteY1" fmla="*/ 475485 h 475485"/>
              <a:gd name="connsiteX2" fmla="*/ 496283 w 1791350"/>
              <a:gd name="connsiteY2" fmla="*/ 475485 h 475485"/>
              <a:gd name="connsiteX3" fmla="*/ 496282 w 1791350"/>
              <a:gd name="connsiteY3" fmla="*/ 475485 h 475485"/>
              <a:gd name="connsiteX4" fmla="*/ 0 w 1791350"/>
              <a:gd name="connsiteY4" fmla="*/ 475485 h 475485"/>
              <a:gd name="connsiteX5" fmla="*/ 1075640 w 1791350"/>
              <a:gd name="connsiteY5" fmla="*/ 1 h 475485"/>
              <a:gd name="connsiteX6" fmla="*/ 1145140 w 1791350"/>
              <a:gd name="connsiteY6" fmla="*/ 1 h 475485"/>
              <a:gd name="connsiteX7" fmla="*/ 1145141 w 1791350"/>
              <a:gd name="connsiteY7" fmla="*/ 0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350" h="475485">
                <a:moveTo>
                  <a:pt x="1791350" y="0"/>
                </a:moveTo>
                <a:lnTo>
                  <a:pt x="998932" y="475485"/>
                </a:lnTo>
                <a:lnTo>
                  <a:pt x="496283" y="475485"/>
                </a:lnTo>
                <a:lnTo>
                  <a:pt x="496282" y="475485"/>
                </a:lnTo>
                <a:lnTo>
                  <a:pt x="0" y="475485"/>
                </a:lnTo>
                <a:lnTo>
                  <a:pt x="1075640" y="1"/>
                </a:lnTo>
                <a:lnTo>
                  <a:pt x="1145140" y="1"/>
                </a:lnTo>
                <a:lnTo>
                  <a:pt x="114514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7" name="Rectangle 26"/>
          <p:cNvSpPr/>
          <p:nvPr/>
        </p:nvSpPr>
        <p:spPr>
          <a:xfrm>
            <a:off x="5178903" y="2095835"/>
            <a:ext cx="2905441" cy="7441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20 %	</a:t>
            </a:r>
            <a:r>
              <a:rPr lang="en-US" sz="1500" dirty="0">
                <a:solidFill>
                  <a:schemeClr val="tx1"/>
                </a:solidFill>
              </a:rPr>
              <a:t>SLIŠIM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78903" y="1355101"/>
            <a:ext cx="2905441" cy="7441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10 % 	</a:t>
            </a:r>
            <a:r>
              <a:rPr lang="en-US" dirty="0">
                <a:solidFill>
                  <a:schemeClr val="tx1"/>
                </a:solidFill>
              </a:rPr>
              <a:t>PREBEREM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78903" y="2837065"/>
            <a:ext cx="2905441" cy="744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30 % 	</a:t>
            </a:r>
            <a:r>
              <a:rPr lang="en-US" dirty="0">
                <a:solidFill>
                  <a:schemeClr val="tx1"/>
                </a:solidFill>
              </a:rPr>
              <a:t>VIDIM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8903" y="3585796"/>
            <a:ext cx="2905441" cy="7441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90 %	</a:t>
            </a:r>
            <a:r>
              <a:rPr lang="en-US" sz="2400" b="1" dirty="0">
                <a:solidFill>
                  <a:schemeClr val="tx1"/>
                </a:solidFill>
              </a:rPr>
              <a:t>NAREDIM</a:t>
            </a:r>
          </a:p>
        </p:txBody>
      </p:sp>
      <p:sp>
        <p:nvSpPr>
          <p:cNvPr id="49" name="Freeform 33"/>
          <p:cNvSpPr>
            <a:spLocks noEditPoints="1"/>
          </p:cNvSpPr>
          <p:nvPr/>
        </p:nvSpPr>
        <p:spPr bwMode="auto">
          <a:xfrm>
            <a:off x="3169115" y="1776964"/>
            <a:ext cx="867419" cy="924296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Google Shape;1383;p41">
            <a:extLst>
              <a:ext uri="{FF2B5EF4-FFF2-40B4-BE49-F238E27FC236}">
                <a16:creationId xmlns:a16="http://schemas.microsoft.com/office/drawing/2014/main" id="{961E160F-5B55-074D-C456-432600876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492" y="57557"/>
            <a:ext cx="8168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Mladi</a:t>
            </a:r>
            <a:r>
              <a:rPr lang="en" sz="1800" dirty="0"/>
              <a:t> </a:t>
            </a:r>
            <a:r>
              <a:rPr lang="en" sz="1800" dirty="0" err="1"/>
              <a:t>bodo</a:t>
            </a:r>
            <a:r>
              <a:rPr lang="en" sz="1800" dirty="0"/>
              <a:t> v </a:t>
            </a:r>
            <a:r>
              <a:rPr lang="en" sz="1800" dirty="0" err="1"/>
              <a:t>prihodnosti</a:t>
            </a:r>
            <a:r>
              <a:rPr lang="en" sz="1800" dirty="0"/>
              <a:t> </a:t>
            </a:r>
            <a:r>
              <a:rPr lang="en" sz="1800" dirty="0" err="1"/>
              <a:t>prevzeli</a:t>
            </a:r>
            <a:r>
              <a:rPr lang="en" sz="1800" dirty="0"/>
              <a:t> </a:t>
            </a:r>
            <a:r>
              <a:rPr lang="en" sz="1800" dirty="0" err="1"/>
              <a:t>vodilno</a:t>
            </a:r>
            <a:r>
              <a:rPr lang="en" sz="1800" dirty="0"/>
              <a:t> </a:t>
            </a:r>
            <a:r>
              <a:rPr lang="en" sz="1800" dirty="0" err="1"/>
              <a:t>vlogo</a:t>
            </a:r>
            <a:r>
              <a:rPr lang="en" sz="1800" dirty="0"/>
              <a:t> </a:t>
            </a:r>
            <a:r>
              <a:rPr lang="en" sz="1800" dirty="0" err="1"/>
              <a:t>pri</a:t>
            </a:r>
            <a:r>
              <a:rPr lang="en" sz="1800" dirty="0"/>
              <a:t> </a:t>
            </a:r>
            <a:r>
              <a:rPr lang="en" sz="1800" dirty="0" err="1"/>
              <a:t>oblikovanju</a:t>
            </a:r>
            <a:r>
              <a:rPr lang="en" sz="1800" dirty="0"/>
              <a:t> </a:t>
            </a:r>
            <a:r>
              <a:rPr lang="en" sz="1800" dirty="0" err="1"/>
              <a:t>politik</a:t>
            </a:r>
            <a:r>
              <a:rPr lang="en" sz="1800" dirty="0"/>
              <a:t>, </a:t>
            </a:r>
            <a:r>
              <a:rPr lang="en" sz="1800" dirty="0" err="1"/>
              <a:t>izvajanju</a:t>
            </a:r>
            <a:r>
              <a:rPr lang="en" sz="1800" dirty="0"/>
              <a:t> </a:t>
            </a:r>
            <a:r>
              <a:rPr lang="en" sz="1800" dirty="0" err="1"/>
              <a:t>inovacij</a:t>
            </a:r>
            <a:r>
              <a:rPr lang="en" sz="1800" dirty="0"/>
              <a:t> </a:t>
            </a:r>
            <a:r>
              <a:rPr lang="en" sz="1800" dirty="0" err="1"/>
              <a:t>ter</a:t>
            </a:r>
            <a:r>
              <a:rPr lang="en" sz="1800" dirty="0"/>
              <a:t> </a:t>
            </a:r>
            <a:r>
              <a:rPr lang="en" sz="1800" dirty="0" err="1"/>
              <a:t>reševanju</a:t>
            </a:r>
            <a:r>
              <a:rPr lang="en" sz="1800" dirty="0"/>
              <a:t> </a:t>
            </a:r>
            <a:r>
              <a:rPr lang="en" sz="1800" dirty="0" err="1"/>
              <a:t>okoljskih</a:t>
            </a:r>
            <a:r>
              <a:rPr lang="en" sz="1800" dirty="0"/>
              <a:t> in </a:t>
            </a:r>
            <a:r>
              <a:rPr lang="en" sz="1800" dirty="0" err="1"/>
              <a:t>družbenih</a:t>
            </a:r>
            <a:r>
              <a:rPr lang="en" sz="1800" dirty="0"/>
              <a:t> </a:t>
            </a:r>
            <a:r>
              <a:rPr lang="en" sz="1800" dirty="0" err="1"/>
              <a:t>izzivov</a:t>
            </a:r>
            <a:r>
              <a:rPr lang="en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5389751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42"/>
          <p:cNvGrpSpPr/>
          <p:nvPr/>
        </p:nvGrpSpPr>
        <p:grpSpPr>
          <a:xfrm>
            <a:off x="-3505512" y="850699"/>
            <a:ext cx="1317905" cy="445441"/>
            <a:chOff x="3762687" y="787181"/>
            <a:chExt cx="1573054" cy="531743"/>
          </a:xfrm>
        </p:grpSpPr>
        <p:sp>
          <p:nvSpPr>
            <p:cNvPr id="1519" name="Google Shape;1519;p42"/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42"/>
          <p:cNvGrpSpPr/>
          <p:nvPr/>
        </p:nvGrpSpPr>
        <p:grpSpPr>
          <a:xfrm>
            <a:off x="7781930" y="3839767"/>
            <a:ext cx="851288" cy="1339668"/>
            <a:chOff x="7781930" y="3839767"/>
            <a:chExt cx="851288" cy="1339668"/>
          </a:xfrm>
        </p:grpSpPr>
        <p:grpSp>
          <p:nvGrpSpPr>
            <p:cNvPr id="1522" name="Google Shape;1522;p42"/>
            <p:cNvGrpSpPr/>
            <p:nvPr/>
          </p:nvGrpSpPr>
          <p:grpSpPr>
            <a:xfrm>
              <a:off x="7781930" y="4219831"/>
              <a:ext cx="290686" cy="959604"/>
              <a:chOff x="772828" y="4041641"/>
              <a:chExt cx="348879" cy="1151709"/>
            </a:xfrm>
          </p:grpSpPr>
          <p:sp>
            <p:nvSpPr>
              <p:cNvPr id="1523" name="Google Shape;1523;p42"/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4" name="Google Shape;1524;p42"/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42"/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6" name="Google Shape;1526;p42"/>
            <p:cNvGrpSpPr/>
            <p:nvPr/>
          </p:nvGrpSpPr>
          <p:grpSpPr>
            <a:xfrm>
              <a:off x="8227402" y="3839767"/>
              <a:ext cx="405816" cy="1339668"/>
              <a:chOff x="772828" y="4041641"/>
              <a:chExt cx="348879" cy="1151709"/>
            </a:xfrm>
          </p:grpSpPr>
          <p:sp>
            <p:nvSpPr>
              <p:cNvPr id="1527" name="Google Shape;1527;p42"/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8" name="Google Shape;1528;p42"/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42"/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0" name="Google Shape;1530;p42"/>
          <p:cNvSpPr txBox="1">
            <a:spLocks noGrp="1"/>
          </p:cNvSpPr>
          <p:nvPr>
            <p:ph type="title"/>
          </p:nvPr>
        </p:nvSpPr>
        <p:spPr>
          <a:xfrm>
            <a:off x="794522" y="10313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Kako</a:t>
            </a:r>
            <a:r>
              <a:rPr lang="en" dirty="0"/>
              <a:t> </a:t>
            </a:r>
            <a:r>
              <a:rPr lang="en" dirty="0" err="1"/>
              <a:t>trajnostni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v </a:t>
            </a:r>
            <a:r>
              <a:rPr lang="en" dirty="0" err="1"/>
              <a:t>Sloveniji</a:t>
            </a:r>
            <a:r>
              <a:rPr lang="en" dirty="0"/>
              <a:t>? </a:t>
            </a:r>
            <a:br>
              <a:rPr lang="en" dirty="0"/>
            </a:br>
            <a:br>
              <a:rPr lang="en" dirty="0"/>
            </a:br>
            <a:r>
              <a:rPr lang="en" dirty="0"/>
              <a:t>1. 	PROMET</a:t>
            </a:r>
            <a:endParaRPr dirty="0"/>
          </a:p>
        </p:txBody>
      </p:sp>
      <p:sp>
        <p:nvSpPr>
          <p:cNvPr id="1531" name="Google Shape;1531;p42"/>
          <p:cNvSpPr txBox="1">
            <a:spLocks noGrp="1"/>
          </p:cNvSpPr>
          <p:nvPr>
            <p:ph type="subTitle" idx="4294967295"/>
          </p:nvPr>
        </p:nvSpPr>
        <p:spPr>
          <a:xfrm>
            <a:off x="1452112" y="1775513"/>
            <a:ext cx="28836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V prometu porabimo največji delež energije (38 %).</a:t>
            </a:r>
            <a:endParaRPr b="1" dirty="0"/>
          </a:p>
        </p:txBody>
      </p:sp>
      <p:sp>
        <p:nvSpPr>
          <p:cNvPr id="1532" name="Google Shape;1532;p42"/>
          <p:cNvSpPr txBox="1">
            <a:spLocks noGrp="1"/>
          </p:cNvSpPr>
          <p:nvPr>
            <p:ph type="subTitle" idx="4294967295"/>
          </p:nvPr>
        </p:nvSpPr>
        <p:spPr>
          <a:xfrm>
            <a:off x="1417221" y="2753867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85 % </a:t>
            </a:r>
            <a:r>
              <a:rPr lang="en" b="1" dirty="0" err="1"/>
              <a:t>vseh</a:t>
            </a:r>
            <a:r>
              <a:rPr lang="en" b="1" dirty="0"/>
              <a:t> </a:t>
            </a:r>
            <a:r>
              <a:rPr lang="en" b="1" dirty="0" err="1"/>
              <a:t>poti</a:t>
            </a:r>
            <a:r>
              <a:rPr lang="en" b="1" dirty="0"/>
              <a:t> </a:t>
            </a:r>
            <a:r>
              <a:rPr lang="en" b="1" dirty="0" err="1"/>
              <a:t>prevozimo</a:t>
            </a:r>
            <a:r>
              <a:rPr lang="en" b="1" dirty="0"/>
              <a:t> z </a:t>
            </a:r>
            <a:r>
              <a:rPr lang="en" b="1" dirty="0" err="1"/>
              <a:t>avtomobili</a:t>
            </a:r>
            <a:r>
              <a:rPr lang="en" b="1" dirty="0"/>
              <a:t>, le 5 % </a:t>
            </a:r>
            <a:r>
              <a:rPr lang="en" b="1" dirty="0" err="1"/>
              <a:t>jih</a:t>
            </a:r>
            <a:r>
              <a:rPr lang="en" b="1" dirty="0"/>
              <a:t> </a:t>
            </a:r>
            <a:r>
              <a:rPr lang="en" b="1" dirty="0" err="1"/>
              <a:t>opravimo</a:t>
            </a:r>
            <a:r>
              <a:rPr lang="en" b="1" dirty="0"/>
              <a:t> z JPP!</a:t>
            </a:r>
            <a:endParaRPr b="1" dirty="0"/>
          </a:p>
        </p:txBody>
      </p:sp>
      <p:sp>
        <p:nvSpPr>
          <p:cNvPr id="1533" name="Google Shape;1533;p42"/>
          <p:cNvSpPr txBox="1">
            <a:spLocks noGrp="1"/>
          </p:cNvSpPr>
          <p:nvPr>
            <p:ph type="subTitle" idx="4294967295"/>
          </p:nvPr>
        </p:nvSpPr>
        <p:spPr>
          <a:xfrm>
            <a:off x="1438325" y="3585863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/>
              <a:t>Gospodinjstva</a:t>
            </a:r>
            <a:r>
              <a:rPr lang="en" b="1" dirty="0"/>
              <a:t> 17,5 % </a:t>
            </a:r>
            <a:r>
              <a:rPr lang="en" b="1" dirty="0" err="1"/>
              <a:t>svojih</a:t>
            </a:r>
            <a:r>
              <a:rPr lang="en" b="1" dirty="0"/>
              <a:t> </a:t>
            </a:r>
            <a:r>
              <a:rPr lang="en" b="1" dirty="0" err="1"/>
              <a:t>izdatkov</a:t>
            </a:r>
            <a:r>
              <a:rPr lang="en" b="1" dirty="0"/>
              <a:t> (436 EUR/</a:t>
            </a:r>
            <a:r>
              <a:rPr lang="en" b="1" dirty="0" err="1"/>
              <a:t>mesec</a:t>
            </a:r>
            <a:r>
              <a:rPr lang="en" b="1" dirty="0"/>
              <a:t>!) </a:t>
            </a:r>
            <a:r>
              <a:rPr lang="en" b="1" dirty="0" err="1"/>
              <a:t>namenjamo</a:t>
            </a:r>
            <a:r>
              <a:rPr lang="en" b="1" dirty="0"/>
              <a:t> </a:t>
            </a:r>
            <a:r>
              <a:rPr lang="en" b="1" dirty="0" err="1"/>
              <a:t>prevozu</a:t>
            </a:r>
            <a:r>
              <a:rPr lang="en" b="1" dirty="0"/>
              <a:t>.</a:t>
            </a:r>
            <a:endParaRPr b="1" dirty="0"/>
          </a:p>
        </p:txBody>
      </p:sp>
      <p:sp>
        <p:nvSpPr>
          <p:cNvPr id="1534" name="Google Shape;1534;p42"/>
          <p:cNvSpPr txBox="1">
            <a:spLocks noGrp="1"/>
          </p:cNvSpPr>
          <p:nvPr>
            <p:ph type="subTitle" idx="4294967295"/>
          </p:nvPr>
        </p:nvSpPr>
        <p:spPr>
          <a:xfrm>
            <a:off x="5170325" y="1374790"/>
            <a:ext cx="32604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N</a:t>
            </a:r>
            <a:r>
              <a:rPr lang="en" b="1" dirty="0" err="1"/>
              <a:t>ajvečji</a:t>
            </a:r>
            <a:r>
              <a:rPr lang="en" b="1" dirty="0"/>
              <a:t> </a:t>
            </a:r>
            <a:r>
              <a:rPr lang="en" b="1" dirty="0" err="1"/>
              <a:t>delež</a:t>
            </a:r>
            <a:r>
              <a:rPr lang="en" b="1" dirty="0"/>
              <a:t> </a:t>
            </a:r>
            <a:r>
              <a:rPr lang="en" b="1" dirty="0" err="1"/>
              <a:t>emisij</a:t>
            </a:r>
            <a:r>
              <a:rPr lang="en" b="1" dirty="0"/>
              <a:t> </a:t>
            </a:r>
            <a:r>
              <a:rPr lang="en" b="1" dirty="0" err="1"/>
              <a:t>toplogrednih</a:t>
            </a:r>
            <a:r>
              <a:rPr lang="en" b="1" dirty="0"/>
              <a:t> </a:t>
            </a:r>
            <a:r>
              <a:rPr lang="en" b="1" dirty="0" err="1"/>
              <a:t>plinov</a:t>
            </a:r>
            <a:r>
              <a:rPr lang="en" b="1" dirty="0"/>
              <a:t> </a:t>
            </a:r>
            <a:r>
              <a:rPr lang="en" b="1" dirty="0" err="1"/>
              <a:t>ustvarimo</a:t>
            </a:r>
            <a:r>
              <a:rPr lang="en" b="1" dirty="0"/>
              <a:t> s </a:t>
            </a:r>
            <a:r>
              <a:rPr lang="en" b="1" dirty="0" err="1"/>
              <a:t>prometom</a:t>
            </a:r>
            <a:r>
              <a:rPr lang="en" b="1" dirty="0"/>
              <a:t>.</a:t>
            </a:r>
            <a:endParaRPr b="1" dirty="0"/>
          </a:p>
        </p:txBody>
      </p:sp>
      <p:sp>
        <p:nvSpPr>
          <p:cNvPr id="1535" name="Google Shape;1535;p42"/>
          <p:cNvSpPr txBox="1">
            <a:spLocks noGrp="1"/>
          </p:cNvSpPr>
          <p:nvPr>
            <p:ph type="subTitle" idx="4294967295"/>
          </p:nvPr>
        </p:nvSpPr>
        <p:spPr>
          <a:xfrm>
            <a:off x="5170325" y="2505376"/>
            <a:ext cx="32604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/>
              <a:t>Prevozna</a:t>
            </a:r>
            <a:r>
              <a:rPr lang="en" b="1" dirty="0"/>
              <a:t> </a:t>
            </a:r>
            <a:r>
              <a:rPr lang="en" b="1" dirty="0" err="1"/>
              <a:t>revščina</a:t>
            </a:r>
            <a:r>
              <a:rPr lang="en" b="1" dirty="0"/>
              <a:t> je </a:t>
            </a:r>
            <a:r>
              <a:rPr lang="en" b="1" dirty="0" err="1"/>
              <a:t>realnost</a:t>
            </a:r>
            <a:r>
              <a:rPr lang="en" b="1" dirty="0"/>
              <a:t>! </a:t>
            </a:r>
            <a:r>
              <a:rPr lang="en-GB" b="1" dirty="0"/>
              <a:t>P</a:t>
            </a:r>
            <a:r>
              <a:rPr lang="en" b="1" dirty="0" err="1"/>
              <a:t>etina</a:t>
            </a:r>
            <a:r>
              <a:rPr lang="en" b="1" dirty="0"/>
              <a:t> </a:t>
            </a:r>
            <a:r>
              <a:rPr lang="en" b="1" dirty="0" err="1"/>
              <a:t>prebivalcev</a:t>
            </a:r>
            <a:r>
              <a:rPr lang="en" b="1" dirty="0"/>
              <a:t> </a:t>
            </a:r>
            <a:r>
              <a:rPr lang="en" b="1" dirty="0" err="1"/>
              <a:t>nima</a:t>
            </a:r>
            <a:r>
              <a:rPr lang="en" b="1" dirty="0"/>
              <a:t> </a:t>
            </a:r>
            <a:r>
              <a:rPr lang="en" b="1" dirty="0" err="1"/>
              <a:t>na</a:t>
            </a:r>
            <a:r>
              <a:rPr lang="en" b="1" dirty="0"/>
              <a:t> </a:t>
            </a:r>
            <a:r>
              <a:rPr lang="en" b="1" dirty="0" err="1"/>
              <a:t>razpolago</a:t>
            </a:r>
            <a:r>
              <a:rPr lang="en" b="1" dirty="0"/>
              <a:t> </a:t>
            </a:r>
            <a:r>
              <a:rPr lang="en" b="1" dirty="0" err="1"/>
              <a:t>zadovoljivega</a:t>
            </a:r>
            <a:r>
              <a:rPr lang="en" b="1" dirty="0"/>
              <a:t> JPP!</a:t>
            </a:r>
            <a:endParaRPr b="1" dirty="0"/>
          </a:p>
        </p:txBody>
      </p:sp>
      <p:sp>
        <p:nvSpPr>
          <p:cNvPr id="1537" name="Google Shape;1537;p42"/>
          <p:cNvSpPr/>
          <p:nvPr/>
        </p:nvSpPr>
        <p:spPr>
          <a:xfrm>
            <a:off x="4445225" y="2632876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4445225" y="1527340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39" name="Google Shape;1539;p42"/>
          <p:cNvSpPr/>
          <p:nvPr/>
        </p:nvSpPr>
        <p:spPr>
          <a:xfrm>
            <a:off x="713225" y="2807360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40" name="Google Shape;1540;p42"/>
          <p:cNvSpPr/>
          <p:nvPr/>
        </p:nvSpPr>
        <p:spPr>
          <a:xfrm>
            <a:off x="713225" y="371336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1541" name="Google Shape;1541;p42"/>
          <p:cNvGrpSpPr/>
          <p:nvPr/>
        </p:nvGrpSpPr>
        <p:grpSpPr>
          <a:xfrm>
            <a:off x="4579820" y="2747015"/>
            <a:ext cx="302685" cy="344755"/>
            <a:chOff x="10369871" y="3702381"/>
            <a:chExt cx="645384" cy="734929"/>
          </a:xfrm>
        </p:grpSpPr>
        <p:sp>
          <p:nvSpPr>
            <p:cNvPr id="1542" name="Google Shape;1542;p42"/>
            <p:cNvSpPr/>
            <p:nvPr/>
          </p:nvSpPr>
          <p:spPr>
            <a:xfrm>
              <a:off x="10369871" y="4132994"/>
              <a:ext cx="301375" cy="304316"/>
            </a:xfrm>
            <a:custGeom>
              <a:avLst/>
              <a:gdLst/>
              <a:ahLst/>
              <a:cxnLst/>
              <a:rect l="l" t="t" r="r" b="b"/>
              <a:pathLst>
                <a:path w="301375" h="304316" extrusionOk="0">
                  <a:moveTo>
                    <a:pt x="236690" y="0"/>
                  </a:moveTo>
                  <a:lnTo>
                    <a:pt x="64686" y="0"/>
                  </a:lnTo>
                  <a:cubicBezTo>
                    <a:pt x="28667" y="0"/>
                    <a:pt x="0" y="28667"/>
                    <a:pt x="0" y="64686"/>
                  </a:cubicBezTo>
                  <a:lnTo>
                    <a:pt x="0" y="239630"/>
                  </a:lnTo>
                  <a:cubicBezTo>
                    <a:pt x="0" y="275649"/>
                    <a:pt x="28667" y="304316"/>
                    <a:pt x="64686" y="304316"/>
                  </a:cubicBezTo>
                  <a:lnTo>
                    <a:pt x="172005" y="304316"/>
                  </a:lnTo>
                  <a:lnTo>
                    <a:pt x="301376" y="218314"/>
                  </a:lnTo>
                  <a:lnTo>
                    <a:pt x="301376" y="64686"/>
                  </a:lnTo>
                  <a:cubicBezTo>
                    <a:pt x="301376" y="28667"/>
                    <a:pt x="272708" y="0"/>
                    <a:pt x="236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10541876" y="4133729"/>
              <a:ext cx="129371" cy="260947"/>
            </a:xfrm>
            <a:custGeom>
              <a:avLst/>
              <a:gdLst/>
              <a:ahLst/>
              <a:cxnLst/>
              <a:rect l="l" t="t" r="r" b="b"/>
              <a:pathLst>
                <a:path w="129371" h="260947" extrusionOk="0">
                  <a:moveTo>
                    <a:pt x="129371" y="63951"/>
                  </a:moveTo>
                  <a:lnTo>
                    <a:pt x="129371" y="217579"/>
                  </a:lnTo>
                  <a:lnTo>
                    <a:pt x="88943" y="260948"/>
                  </a:lnTo>
                  <a:lnTo>
                    <a:pt x="0" y="260948"/>
                  </a:lnTo>
                  <a:lnTo>
                    <a:pt x="0" y="0"/>
                  </a:lnTo>
                  <a:lnTo>
                    <a:pt x="64686" y="0"/>
                  </a:lnTo>
                  <a:cubicBezTo>
                    <a:pt x="100704" y="0"/>
                    <a:pt x="129371" y="28667"/>
                    <a:pt x="129371" y="64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10455873" y="4219732"/>
              <a:ext cx="214638" cy="130841"/>
            </a:xfrm>
            <a:custGeom>
              <a:avLst/>
              <a:gdLst/>
              <a:ahLst/>
              <a:cxnLst/>
              <a:rect l="l" t="t" r="r" b="b"/>
              <a:pathLst>
                <a:path w="214638" h="130841" extrusionOk="0">
                  <a:moveTo>
                    <a:pt x="21317" y="130841"/>
                  </a:moveTo>
                  <a:lnTo>
                    <a:pt x="214638" y="130841"/>
                  </a:lnTo>
                  <a:lnTo>
                    <a:pt x="214638" y="87472"/>
                  </a:lnTo>
                  <a:lnTo>
                    <a:pt x="42634" y="87472"/>
                  </a:lnTo>
                  <a:lnTo>
                    <a:pt x="42634" y="21317"/>
                  </a:lnTo>
                  <a:cubicBezTo>
                    <a:pt x="42634" y="9556"/>
                    <a:pt x="33078" y="0"/>
                    <a:pt x="21317" y="0"/>
                  </a:cubicBezTo>
                  <a:cubicBezTo>
                    <a:pt x="9556" y="0"/>
                    <a:pt x="0" y="9556"/>
                    <a:pt x="0" y="21317"/>
                  </a:cubicBezTo>
                  <a:lnTo>
                    <a:pt x="0" y="108789"/>
                  </a:lnTo>
                  <a:cubicBezTo>
                    <a:pt x="0" y="120550"/>
                    <a:pt x="9556" y="130106"/>
                    <a:pt x="21317" y="130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10541876" y="4307940"/>
              <a:ext cx="129371" cy="43368"/>
            </a:xfrm>
            <a:custGeom>
              <a:avLst/>
              <a:gdLst/>
              <a:ahLst/>
              <a:cxnLst/>
              <a:rect l="l" t="t" r="r" b="b"/>
              <a:pathLst>
                <a:path w="129371" h="43368" extrusionOk="0">
                  <a:moveTo>
                    <a:pt x="0" y="0"/>
                  </a:moveTo>
                  <a:lnTo>
                    <a:pt x="129371" y="0"/>
                  </a:lnTo>
                  <a:lnTo>
                    <a:pt x="129371" y="43369"/>
                  </a:lnTo>
                  <a:lnTo>
                    <a:pt x="0" y="4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10623601" y="3794130"/>
              <a:ext cx="135117" cy="174811"/>
            </a:xfrm>
            <a:custGeom>
              <a:avLst/>
              <a:gdLst/>
              <a:ahLst/>
              <a:cxnLst/>
              <a:rect l="l" t="t" r="r" b="b"/>
              <a:pathLst>
                <a:path w="135117" h="174811" extrusionOk="0">
                  <a:moveTo>
                    <a:pt x="135118" y="0"/>
                  </a:moveTo>
                  <a:lnTo>
                    <a:pt x="76313" y="16171"/>
                  </a:lnTo>
                  <a:lnTo>
                    <a:pt x="2806" y="142602"/>
                  </a:lnTo>
                  <a:cubicBezTo>
                    <a:pt x="-3074" y="152893"/>
                    <a:pt x="601" y="166124"/>
                    <a:pt x="10892" y="172005"/>
                  </a:cubicBezTo>
                  <a:cubicBezTo>
                    <a:pt x="21183" y="177885"/>
                    <a:pt x="34414" y="174210"/>
                    <a:pt x="40295" y="163919"/>
                  </a:cubicBezTo>
                  <a:lnTo>
                    <a:pt x="135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10692564" y="3794130"/>
              <a:ext cx="66155" cy="114669"/>
            </a:xfrm>
            <a:custGeom>
              <a:avLst/>
              <a:gdLst/>
              <a:ahLst/>
              <a:cxnLst/>
              <a:rect l="l" t="t" r="r" b="b"/>
              <a:pathLst>
                <a:path w="66155" h="114669" extrusionOk="0">
                  <a:moveTo>
                    <a:pt x="0" y="114670"/>
                  </a:moveTo>
                  <a:lnTo>
                    <a:pt x="66156" y="0"/>
                  </a:lnTo>
                  <a:lnTo>
                    <a:pt x="7351" y="16171"/>
                  </a:lnTo>
                  <a:lnTo>
                    <a:pt x="0" y="28667"/>
                  </a:lnTo>
                  <a:lnTo>
                    <a:pt x="0" y="1146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10455873" y="3960990"/>
              <a:ext cx="172004" cy="172004"/>
            </a:xfrm>
            <a:custGeom>
              <a:avLst/>
              <a:gdLst/>
              <a:ahLst/>
              <a:cxnLst/>
              <a:rect l="l" t="t" r="r" b="b"/>
              <a:pathLst>
                <a:path w="172004" h="172004" extrusionOk="0">
                  <a:moveTo>
                    <a:pt x="86002" y="0"/>
                  </a:moveTo>
                  <a:cubicBezTo>
                    <a:pt x="38958" y="0"/>
                    <a:pt x="0" y="38958"/>
                    <a:pt x="0" y="86002"/>
                  </a:cubicBezTo>
                  <a:cubicBezTo>
                    <a:pt x="0" y="133047"/>
                    <a:pt x="38958" y="172005"/>
                    <a:pt x="86002" y="172005"/>
                  </a:cubicBezTo>
                  <a:cubicBezTo>
                    <a:pt x="133046" y="172005"/>
                    <a:pt x="172005" y="133047"/>
                    <a:pt x="172005" y="86002"/>
                  </a:cubicBezTo>
                  <a:cubicBezTo>
                    <a:pt x="172005" y="38958"/>
                    <a:pt x="133046" y="0"/>
                    <a:pt x="86002" y="0"/>
                  </a:cubicBezTo>
                  <a:close/>
                </a:path>
              </a:pathLst>
            </a:custGeom>
            <a:solidFill>
              <a:srgbClr val="FEE6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10757249" y="3960990"/>
              <a:ext cx="172004" cy="172004"/>
            </a:xfrm>
            <a:custGeom>
              <a:avLst/>
              <a:gdLst/>
              <a:ahLst/>
              <a:cxnLst/>
              <a:rect l="l" t="t" r="r" b="b"/>
              <a:pathLst>
                <a:path w="172004" h="172004" extrusionOk="0">
                  <a:moveTo>
                    <a:pt x="86002" y="0"/>
                  </a:moveTo>
                  <a:cubicBezTo>
                    <a:pt x="38958" y="0"/>
                    <a:pt x="0" y="38958"/>
                    <a:pt x="0" y="86002"/>
                  </a:cubicBezTo>
                  <a:cubicBezTo>
                    <a:pt x="0" y="133047"/>
                    <a:pt x="38958" y="172005"/>
                    <a:pt x="86002" y="172005"/>
                  </a:cubicBezTo>
                  <a:cubicBezTo>
                    <a:pt x="133046" y="172005"/>
                    <a:pt x="172005" y="133047"/>
                    <a:pt x="172005" y="86002"/>
                  </a:cubicBezTo>
                  <a:cubicBezTo>
                    <a:pt x="172005" y="38958"/>
                    <a:pt x="133046" y="0"/>
                    <a:pt x="86002" y="0"/>
                  </a:cubicBez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10626408" y="3794130"/>
              <a:ext cx="135117" cy="174811"/>
            </a:xfrm>
            <a:custGeom>
              <a:avLst/>
              <a:gdLst/>
              <a:ahLst/>
              <a:cxnLst/>
              <a:rect l="l" t="t" r="r" b="b"/>
              <a:pathLst>
                <a:path w="135117" h="174811" extrusionOk="0">
                  <a:moveTo>
                    <a:pt x="0" y="0"/>
                  </a:moveTo>
                  <a:lnTo>
                    <a:pt x="58805" y="16171"/>
                  </a:lnTo>
                  <a:lnTo>
                    <a:pt x="132311" y="142602"/>
                  </a:lnTo>
                  <a:cubicBezTo>
                    <a:pt x="138192" y="152893"/>
                    <a:pt x="134516" y="166124"/>
                    <a:pt x="124226" y="172005"/>
                  </a:cubicBezTo>
                  <a:cubicBezTo>
                    <a:pt x="113935" y="177885"/>
                    <a:pt x="100704" y="174210"/>
                    <a:pt x="94823" y="1639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10692564" y="3822798"/>
              <a:ext cx="68962" cy="146143"/>
            </a:xfrm>
            <a:custGeom>
              <a:avLst/>
              <a:gdLst/>
              <a:ahLst/>
              <a:cxnLst/>
              <a:rect l="l" t="t" r="r" b="b"/>
              <a:pathLst>
                <a:path w="68962" h="146143" extrusionOk="0">
                  <a:moveTo>
                    <a:pt x="0" y="0"/>
                  </a:moveTo>
                  <a:lnTo>
                    <a:pt x="0" y="86003"/>
                  </a:lnTo>
                  <a:lnTo>
                    <a:pt x="28667" y="135252"/>
                  </a:lnTo>
                  <a:cubicBezTo>
                    <a:pt x="34548" y="145542"/>
                    <a:pt x="47779" y="149218"/>
                    <a:pt x="58070" y="143337"/>
                  </a:cubicBezTo>
                  <a:cubicBezTo>
                    <a:pt x="68361" y="137457"/>
                    <a:pt x="72036" y="124226"/>
                    <a:pt x="66156" y="1139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10499242" y="3702381"/>
              <a:ext cx="186705" cy="220251"/>
            </a:xfrm>
            <a:custGeom>
              <a:avLst/>
              <a:gdLst/>
              <a:ahLst/>
              <a:cxnLst/>
              <a:rect l="l" t="t" r="r" b="b"/>
              <a:pathLst>
                <a:path w="186705" h="220251" extrusionOk="0">
                  <a:moveTo>
                    <a:pt x="735" y="118211"/>
                  </a:moveTo>
                  <a:cubicBezTo>
                    <a:pt x="2205" y="113066"/>
                    <a:pt x="5881" y="107921"/>
                    <a:pt x="11026" y="104980"/>
                  </a:cubicBezTo>
                  <a:cubicBezTo>
                    <a:pt x="30873" y="93954"/>
                    <a:pt x="41164" y="72638"/>
                    <a:pt x="55130" y="51321"/>
                  </a:cubicBezTo>
                  <a:cubicBezTo>
                    <a:pt x="66156" y="33679"/>
                    <a:pt x="79387" y="15302"/>
                    <a:pt x="101439" y="2807"/>
                  </a:cubicBezTo>
                  <a:cubicBezTo>
                    <a:pt x="111730" y="-3074"/>
                    <a:pt x="124961" y="601"/>
                    <a:pt x="130841" y="10892"/>
                  </a:cubicBezTo>
                  <a:lnTo>
                    <a:pt x="186706" y="107921"/>
                  </a:lnTo>
                  <a:cubicBezTo>
                    <a:pt x="186706" y="107921"/>
                    <a:pt x="180825" y="97630"/>
                    <a:pt x="186706" y="107921"/>
                  </a:cubicBezTo>
                  <a:cubicBezTo>
                    <a:pt x="153628" y="113066"/>
                    <a:pt x="140397" y="140263"/>
                    <a:pt x="122020" y="168931"/>
                  </a:cubicBezTo>
                  <a:cubicBezTo>
                    <a:pt x="110995" y="186572"/>
                    <a:pt x="97028" y="204214"/>
                    <a:pt x="75712" y="217445"/>
                  </a:cubicBezTo>
                  <a:cubicBezTo>
                    <a:pt x="65421" y="223325"/>
                    <a:pt x="52189" y="219650"/>
                    <a:pt x="46309" y="209359"/>
                  </a:cubicBezTo>
                  <a:lnTo>
                    <a:pt x="2940" y="135118"/>
                  </a:lnTo>
                  <a:cubicBezTo>
                    <a:pt x="0" y="129972"/>
                    <a:pt x="-735" y="124092"/>
                    <a:pt x="735" y="118946"/>
                  </a:cubicBezTo>
                  <a:lnTo>
                    <a:pt x="735" y="1189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10699179" y="3702381"/>
              <a:ext cx="186705" cy="220251"/>
            </a:xfrm>
            <a:custGeom>
              <a:avLst/>
              <a:gdLst/>
              <a:ahLst/>
              <a:cxnLst/>
              <a:rect l="l" t="t" r="r" b="b"/>
              <a:pathLst>
                <a:path w="186705" h="220251" extrusionOk="0">
                  <a:moveTo>
                    <a:pt x="185971" y="118211"/>
                  </a:moveTo>
                  <a:cubicBezTo>
                    <a:pt x="184501" y="113066"/>
                    <a:pt x="180825" y="107921"/>
                    <a:pt x="175680" y="104980"/>
                  </a:cubicBezTo>
                  <a:cubicBezTo>
                    <a:pt x="155833" y="93954"/>
                    <a:pt x="145542" y="72638"/>
                    <a:pt x="131576" y="51321"/>
                  </a:cubicBezTo>
                  <a:cubicBezTo>
                    <a:pt x="120550" y="33679"/>
                    <a:pt x="107319" y="15302"/>
                    <a:pt x="85267" y="2807"/>
                  </a:cubicBezTo>
                  <a:cubicBezTo>
                    <a:pt x="74976" y="-3074"/>
                    <a:pt x="61745" y="601"/>
                    <a:pt x="55865" y="10892"/>
                  </a:cubicBezTo>
                  <a:lnTo>
                    <a:pt x="0" y="107921"/>
                  </a:lnTo>
                  <a:cubicBezTo>
                    <a:pt x="0" y="107921"/>
                    <a:pt x="5880" y="97630"/>
                    <a:pt x="0" y="107921"/>
                  </a:cubicBezTo>
                  <a:cubicBezTo>
                    <a:pt x="33078" y="113066"/>
                    <a:pt x="46309" y="140263"/>
                    <a:pt x="64686" y="168931"/>
                  </a:cubicBezTo>
                  <a:cubicBezTo>
                    <a:pt x="75711" y="186572"/>
                    <a:pt x="89678" y="204214"/>
                    <a:pt x="110994" y="217445"/>
                  </a:cubicBezTo>
                  <a:cubicBezTo>
                    <a:pt x="121285" y="223325"/>
                    <a:pt x="134517" y="219650"/>
                    <a:pt x="140397" y="209359"/>
                  </a:cubicBezTo>
                  <a:lnTo>
                    <a:pt x="183766" y="135118"/>
                  </a:lnTo>
                  <a:cubicBezTo>
                    <a:pt x="186706" y="129972"/>
                    <a:pt x="187441" y="124092"/>
                    <a:pt x="185971" y="118946"/>
                  </a:cubicBezTo>
                  <a:lnTo>
                    <a:pt x="185971" y="1189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10541876" y="3960990"/>
              <a:ext cx="86002" cy="172004"/>
            </a:xfrm>
            <a:custGeom>
              <a:avLst/>
              <a:gdLst/>
              <a:ahLst/>
              <a:cxnLst/>
              <a:rect l="l" t="t" r="r" b="b"/>
              <a:pathLst>
                <a:path w="86002" h="172004" extrusionOk="0">
                  <a:moveTo>
                    <a:pt x="0" y="172005"/>
                  </a:moveTo>
                  <a:lnTo>
                    <a:pt x="0" y="0"/>
                  </a:lnTo>
                  <a:cubicBezTo>
                    <a:pt x="47044" y="0"/>
                    <a:pt x="86002" y="38958"/>
                    <a:pt x="86002" y="86002"/>
                  </a:cubicBezTo>
                  <a:cubicBezTo>
                    <a:pt x="86002" y="133047"/>
                    <a:pt x="47044" y="172005"/>
                    <a:pt x="0" y="172005"/>
                  </a:cubicBezTo>
                  <a:close/>
                </a:path>
              </a:pathLst>
            </a:custGeom>
            <a:solidFill>
              <a:srgbClr val="FAC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10713880" y="4132994"/>
              <a:ext cx="301375" cy="304316"/>
            </a:xfrm>
            <a:custGeom>
              <a:avLst/>
              <a:gdLst/>
              <a:ahLst/>
              <a:cxnLst/>
              <a:rect l="l" t="t" r="r" b="b"/>
              <a:pathLst>
                <a:path w="301375" h="304316" extrusionOk="0">
                  <a:moveTo>
                    <a:pt x="64686" y="0"/>
                  </a:moveTo>
                  <a:lnTo>
                    <a:pt x="236690" y="0"/>
                  </a:lnTo>
                  <a:cubicBezTo>
                    <a:pt x="272708" y="0"/>
                    <a:pt x="301376" y="28667"/>
                    <a:pt x="301376" y="64686"/>
                  </a:cubicBezTo>
                  <a:lnTo>
                    <a:pt x="301376" y="239630"/>
                  </a:lnTo>
                  <a:cubicBezTo>
                    <a:pt x="301376" y="275649"/>
                    <a:pt x="272708" y="304316"/>
                    <a:pt x="236690" y="304316"/>
                  </a:cubicBezTo>
                  <a:lnTo>
                    <a:pt x="129371" y="304316"/>
                  </a:lnTo>
                  <a:lnTo>
                    <a:pt x="0" y="218314"/>
                  </a:lnTo>
                  <a:lnTo>
                    <a:pt x="0" y="64686"/>
                  </a:lnTo>
                  <a:cubicBezTo>
                    <a:pt x="0" y="28667"/>
                    <a:pt x="28667" y="0"/>
                    <a:pt x="64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10843251" y="4132259"/>
              <a:ext cx="172004" cy="304316"/>
            </a:xfrm>
            <a:custGeom>
              <a:avLst/>
              <a:gdLst/>
              <a:ahLst/>
              <a:cxnLst/>
              <a:rect l="l" t="t" r="r" b="b"/>
              <a:pathLst>
                <a:path w="172004" h="304316" extrusionOk="0">
                  <a:moveTo>
                    <a:pt x="107319" y="304316"/>
                  </a:moveTo>
                  <a:cubicBezTo>
                    <a:pt x="143337" y="304316"/>
                    <a:pt x="172005" y="275649"/>
                    <a:pt x="172005" y="239631"/>
                  </a:cubicBezTo>
                  <a:lnTo>
                    <a:pt x="172005" y="64686"/>
                  </a:lnTo>
                  <a:cubicBezTo>
                    <a:pt x="172005" y="28668"/>
                    <a:pt x="143337" y="0"/>
                    <a:pt x="107319" y="0"/>
                  </a:cubicBezTo>
                  <a:lnTo>
                    <a:pt x="0" y="0"/>
                  </a:lnTo>
                  <a:lnTo>
                    <a:pt x="0" y="304316"/>
                  </a:lnTo>
                  <a:lnTo>
                    <a:pt x="107319" y="304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10714615" y="4219732"/>
              <a:ext cx="214638" cy="130841"/>
            </a:xfrm>
            <a:custGeom>
              <a:avLst/>
              <a:gdLst/>
              <a:ahLst/>
              <a:cxnLst/>
              <a:rect l="l" t="t" r="r" b="b"/>
              <a:pathLst>
                <a:path w="214638" h="130841" extrusionOk="0">
                  <a:moveTo>
                    <a:pt x="193321" y="130841"/>
                  </a:moveTo>
                  <a:lnTo>
                    <a:pt x="0" y="130841"/>
                  </a:lnTo>
                  <a:lnTo>
                    <a:pt x="0" y="87472"/>
                  </a:lnTo>
                  <a:lnTo>
                    <a:pt x="172005" y="87472"/>
                  </a:lnTo>
                  <a:lnTo>
                    <a:pt x="172005" y="21317"/>
                  </a:lnTo>
                  <a:cubicBezTo>
                    <a:pt x="172005" y="9556"/>
                    <a:pt x="181560" y="0"/>
                    <a:pt x="193321" y="0"/>
                  </a:cubicBezTo>
                  <a:cubicBezTo>
                    <a:pt x="205082" y="0"/>
                    <a:pt x="214638" y="9556"/>
                    <a:pt x="214638" y="21317"/>
                  </a:cubicBezTo>
                  <a:lnTo>
                    <a:pt x="214638" y="108789"/>
                  </a:lnTo>
                  <a:cubicBezTo>
                    <a:pt x="214638" y="120550"/>
                    <a:pt x="205082" y="130106"/>
                    <a:pt x="193321" y="130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10713880" y="4350573"/>
              <a:ext cx="129371" cy="86002"/>
            </a:xfrm>
            <a:custGeom>
              <a:avLst/>
              <a:gdLst/>
              <a:ahLst/>
              <a:cxnLst/>
              <a:rect l="l" t="t" r="r" b="b"/>
              <a:pathLst>
                <a:path w="129371" h="86002" extrusionOk="0">
                  <a:moveTo>
                    <a:pt x="0" y="0"/>
                  </a:moveTo>
                  <a:lnTo>
                    <a:pt x="129371" y="0"/>
                  </a:lnTo>
                  <a:lnTo>
                    <a:pt x="129371" y="86003"/>
                  </a:lnTo>
                  <a:lnTo>
                    <a:pt x="0" y="86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10627878" y="4350573"/>
              <a:ext cx="129538" cy="86737"/>
            </a:xfrm>
            <a:custGeom>
              <a:avLst/>
              <a:gdLst/>
              <a:ahLst/>
              <a:cxnLst/>
              <a:rect l="l" t="t" r="r" b="b"/>
              <a:pathLst>
                <a:path w="129538" h="86737" extrusionOk="0">
                  <a:moveTo>
                    <a:pt x="129371" y="47044"/>
                  </a:moveTo>
                  <a:cubicBezTo>
                    <a:pt x="127901" y="69831"/>
                    <a:pt x="108054" y="86737"/>
                    <a:pt x="85267" y="86737"/>
                  </a:cubicBezTo>
                  <a:lnTo>
                    <a:pt x="43369" y="86737"/>
                  </a:lnTo>
                  <a:cubicBezTo>
                    <a:pt x="19847" y="86737"/>
                    <a:pt x="0" y="67626"/>
                    <a:pt x="0" y="43369"/>
                  </a:cubicBezTo>
                  <a:cubicBezTo>
                    <a:pt x="0" y="19112"/>
                    <a:pt x="19112" y="0"/>
                    <a:pt x="43369" y="0"/>
                  </a:cubicBezTo>
                  <a:lnTo>
                    <a:pt x="86737" y="0"/>
                  </a:lnTo>
                  <a:cubicBezTo>
                    <a:pt x="111730" y="0"/>
                    <a:pt x="131576" y="21317"/>
                    <a:pt x="129371" y="46309"/>
                  </a:cubicBezTo>
                  <a:close/>
                </a:path>
              </a:pathLst>
            </a:custGeom>
            <a:solidFill>
              <a:srgbClr val="FAC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10541876" y="4350573"/>
              <a:ext cx="129371" cy="86002"/>
            </a:xfrm>
            <a:custGeom>
              <a:avLst/>
              <a:gdLst/>
              <a:ahLst/>
              <a:cxnLst/>
              <a:rect l="l" t="t" r="r" b="b"/>
              <a:pathLst>
                <a:path w="129371" h="86002" extrusionOk="0">
                  <a:moveTo>
                    <a:pt x="0" y="0"/>
                  </a:moveTo>
                  <a:lnTo>
                    <a:pt x="129371" y="0"/>
                  </a:lnTo>
                  <a:lnTo>
                    <a:pt x="129371" y="86003"/>
                  </a:lnTo>
                  <a:lnTo>
                    <a:pt x="0" y="86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10843251" y="3960990"/>
              <a:ext cx="86002" cy="172004"/>
            </a:xfrm>
            <a:custGeom>
              <a:avLst/>
              <a:gdLst/>
              <a:ahLst/>
              <a:cxnLst/>
              <a:rect l="l" t="t" r="r" b="b"/>
              <a:pathLst>
                <a:path w="86002" h="172004" extrusionOk="0">
                  <a:moveTo>
                    <a:pt x="86002" y="86002"/>
                  </a:moveTo>
                  <a:cubicBezTo>
                    <a:pt x="86002" y="133047"/>
                    <a:pt x="47044" y="172005"/>
                    <a:pt x="0" y="172005"/>
                  </a:cubicBezTo>
                  <a:lnTo>
                    <a:pt x="0" y="0"/>
                  </a:lnTo>
                  <a:cubicBezTo>
                    <a:pt x="47044" y="0"/>
                    <a:pt x="86002" y="38958"/>
                    <a:pt x="86002" y="86002"/>
                  </a:cubicBezTo>
                  <a:close/>
                </a:path>
              </a:pathLst>
            </a:custGeom>
            <a:solidFill>
              <a:srgbClr val="C07E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2" name="Google Shape;1562;p42"/>
          <p:cNvGrpSpPr/>
          <p:nvPr/>
        </p:nvGrpSpPr>
        <p:grpSpPr>
          <a:xfrm>
            <a:off x="4580455" y="1662497"/>
            <a:ext cx="302718" cy="302488"/>
            <a:chOff x="9581149" y="962089"/>
            <a:chExt cx="735287" cy="734907"/>
          </a:xfrm>
        </p:grpSpPr>
        <p:sp>
          <p:nvSpPr>
            <p:cNvPr id="1563" name="Google Shape;1563;p42"/>
            <p:cNvSpPr/>
            <p:nvPr/>
          </p:nvSpPr>
          <p:spPr>
            <a:xfrm>
              <a:off x="9748010" y="962351"/>
              <a:ext cx="401423" cy="360497"/>
            </a:xfrm>
            <a:custGeom>
              <a:avLst/>
              <a:gdLst/>
              <a:ahLst/>
              <a:cxnLst/>
              <a:rect l="l" t="t" r="r" b="b"/>
              <a:pathLst>
                <a:path w="401423" h="360497" extrusionOk="0">
                  <a:moveTo>
                    <a:pt x="369734" y="196578"/>
                  </a:moveTo>
                  <a:lnTo>
                    <a:pt x="369734" y="196578"/>
                  </a:lnTo>
                  <a:cubicBezTo>
                    <a:pt x="471173" y="74558"/>
                    <a:pt x="305784" y="-68044"/>
                    <a:pt x="200670" y="37070"/>
                  </a:cubicBezTo>
                  <a:cubicBezTo>
                    <a:pt x="86000" y="-72455"/>
                    <a:pt x="-66893" y="84849"/>
                    <a:pt x="31605" y="196578"/>
                  </a:cubicBezTo>
                  <a:cubicBezTo>
                    <a:pt x="33075" y="198048"/>
                    <a:pt x="135249" y="304632"/>
                    <a:pt x="180088" y="351677"/>
                  </a:cubicBezTo>
                  <a:cubicBezTo>
                    <a:pt x="191849" y="363438"/>
                    <a:pt x="210226" y="363438"/>
                    <a:pt x="221987" y="351677"/>
                  </a:cubicBezTo>
                  <a:cubicBezTo>
                    <a:pt x="266825" y="305368"/>
                    <a:pt x="366794" y="200989"/>
                    <a:pt x="370469" y="1965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9948680" y="962089"/>
              <a:ext cx="200753" cy="360024"/>
            </a:xfrm>
            <a:custGeom>
              <a:avLst/>
              <a:gdLst/>
              <a:ahLst/>
              <a:cxnLst/>
              <a:rect l="l" t="t" r="r" b="b"/>
              <a:pathLst>
                <a:path w="200753" h="360024" extrusionOk="0">
                  <a:moveTo>
                    <a:pt x="0" y="36597"/>
                  </a:moveTo>
                  <a:lnTo>
                    <a:pt x="0" y="360025"/>
                  </a:lnTo>
                  <a:cubicBezTo>
                    <a:pt x="7351" y="360025"/>
                    <a:pt x="15436" y="357084"/>
                    <a:pt x="20582" y="351204"/>
                  </a:cubicBezTo>
                  <a:cubicBezTo>
                    <a:pt x="65421" y="304895"/>
                    <a:pt x="165389" y="200516"/>
                    <a:pt x="169064" y="196106"/>
                  </a:cubicBezTo>
                  <a:lnTo>
                    <a:pt x="169064" y="196106"/>
                  </a:lnTo>
                  <a:cubicBezTo>
                    <a:pt x="270503" y="74085"/>
                    <a:pt x="105114" y="-68517"/>
                    <a:pt x="0" y="365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9814163" y="977369"/>
              <a:ext cx="268297" cy="344744"/>
            </a:xfrm>
            <a:custGeom>
              <a:avLst/>
              <a:gdLst/>
              <a:ahLst/>
              <a:cxnLst/>
              <a:rect l="l" t="t" r="r" b="b"/>
              <a:pathLst>
                <a:path w="268297" h="344744" extrusionOk="0">
                  <a:moveTo>
                    <a:pt x="161714" y="155833"/>
                  </a:moveTo>
                  <a:lnTo>
                    <a:pt x="161714" y="1470"/>
                  </a:lnTo>
                  <a:cubicBezTo>
                    <a:pt x="161714" y="1470"/>
                    <a:pt x="161714" y="735"/>
                    <a:pt x="161714" y="0"/>
                  </a:cubicBezTo>
                  <a:cubicBezTo>
                    <a:pt x="152158" y="5145"/>
                    <a:pt x="143337" y="12496"/>
                    <a:pt x="134517" y="21317"/>
                  </a:cubicBezTo>
                  <a:cubicBezTo>
                    <a:pt x="125696" y="13231"/>
                    <a:pt x="116140" y="5880"/>
                    <a:pt x="107319" y="735"/>
                  </a:cubicBezTo>
                  <a:cubicBezTo>
                    <a:pt x="107319" y="735"/>
                    <a:pt x="107319" y="735"/>
                    <a:pt x="107319" y="1470"/>
                  </a:cubicBezTo>
                  <a:lnTo>
                    <a:pt x="107319" y="155833"/>
                  </a:lnTo>
                  <a:lnTo>
                    <a:pt x="0" y="216844"/>
                  </a:lnTo>
                  <a:cubicBezTo>
                    <a:pt x="11761" y="228605"/>
                    <a:pt x="24992" y="243306"/>
                    <a:pt x="38958" y="258007"/>
                  </a:cubicBezTo>
                  <a:lnTo>
                    <a:pt x="107319" y="219049"/>
                  </a:lnTo>
                  <a:lnTo>
                    <a:pt x="107319" y="329308"/>
                  </a:lnTo>
                  <a:cubicBezTo>
                    <a:pt x="107319" y="329308"/>
                    <a:pt x="111730" y="333719"/>
                    <a:pt x="113935" y="335924"/>
                  </a:cubicBezTo>
                  <a:cubicBezTo>
                    <a:pt x="125696" y="347685"/>
                    <a:pt x="144072" y="347685"/>
                    <a:pt x="155833" y="335924"/>
                  </a:cubicBezTo>
                  <a:cubicBezTo>
                    <a:pt x="158039" y="333719"/>
                    <a:pt x="160244" y="331513"/>
                    <a:pt x="162449" y="329308"/>
                  </a:cubicBezTo>
                  <a:lnTo>
                    <a:pt x="162449" y="219784"/>
                  </a:lnTo>
                  <a:lnTo>
                    <a:pt x="229340" y="259477"/>
                  </a:lnTo>
                  <a:cubicBezTo>
                    <a:pt x="243306" y="244776"/>
                    <a:pt x="256537" y="230810"/>
                    <a:pt x="268298" y="219049"/>
                  </a:cubicBezTo>
                  <a:lnTo>
                    <a:pt x="162449" y="156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9948680" y="977369"/>
              <a:ext cx="133046" cy="344744"/>
            </a:xfrm>
            <a:custGeom>
              <a:avLst/>
              <a:gdLst/>
              <a:ahLst/>
              <a:cxnLst/>
              <a:rect l="l" t="t" r="r" b="b"/>
              <a:pathLst>
                <a:path w="133046" h="344744" extrusionOk="0">
                  <a:moveTo>
                    <a:pt x="27197" y="1470"/>
                  </a:moveTo>
                  <a:cubicBezTo>
                    <a:pt x="27197" y="1470"/>
                    <a:pt x="27197" y="735"/>
                    <a:pt x="27197" y="0"/>
                  </a:cubicBezTo>
                  <a:cubicBezTo>
                    <a:pt x="17641" y="5145"/>
                    <a:pt x="8821" y="12496"/>
                    <a:pt x="0" y="21317"/>
                  </a:cubicBezTo>
                  <a:lnTo>
                    <a:pt x="0" y="344745"/>
                  </a:lnTo>
                  <a:cubicBezTo>
                    <a:pt x="7351" y="344745"/>
                    <a:pt x="15436" y="341804"/>
                    <a:pt x="20582" y="335924"/>
                  </a:cubicBezTo>
                  <a:cubicBezTo>
                    <a:pt x="22787" y="333719"/>
                    <a:pt x="24992" y="331513"/>
                    <a:pt x="27197" y="329308"/>
                  </a:cubicBezTo>
                  <a:lnTo>
                    <a:pt x="27197" y="219784"/>
                  </a:lnTo>
                  <a:lnTo>
                    <a:pt x="94088" y="259477"/>
                  </a:lnTo>
                  <a:cubicBezTo>
                    <a:pt x="108054" y="244776"/>
                    <a:pt x="121285" y="230810"/>
                    <a:pt x="133046" y="219049"/>
                  </a:cubicBezTo>
                  <a:lnTo>
                    <a:pt x="27197" y="156568"/>
                  </a:lnTo>
                  <a:lnTo>
                    <a:pt x="27197" y="2205"/>
                  </a:lnTo>
                  <a:lnTo>
                    <a:pt x="27197" y="22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9581149" y="1451220"/>
              <a:ext cx="735287" cy="245040"/>
            </a:xfrm>
            <a:custGeom>
              <a:avLst/>
              <a:gdLst/>
              <a:ahLst/>
              <a:cxnLst/>
              <a:rect l="l" t="t" r="r" b="b"/>
              <a:pathLst>
                <a:path w="735287" h="245040" extrusionOk="0">
                  <a:moveTo>
                    <a:pt x="497638" y="131106"/>
                  </a:moveTo>
                  <a:lnTo>
                    <a:pt x="540271" y="131106"/>
                  </a:lnTo>
                  <a:cubicBezTo>
                    <a:pt x="554237" y="131106"/>
                    <a:pt x="567469" y="125225"/>
                    <a:pt x="576289" y="115669"/>
                  </a:cubicBezTo>
                  <a:lnTo>
                    <a:pt x="594666" y="95823"/>
                  </a:lnTo>
                  <a:lnTo>
                    <a:pt x="583640" y="108319"/>
                  </a:lnTo>
                  <a:lnTo>
                    <a:pt x="657146" y="28932"/>
                  </a:lnTo>
                  <a:cubicBezTo>
                    <a:pt x="672583" y="12025"/>
                    <a:pt x="698310" y="9820"/>
                    <a:pt x="717421" y="23051"/>
                  </a:cubicBezTo>
                  <a:cubicBezTo>
                    <a:pt x="738003" y="38488"/>
                    <a:pt x="740943" y="67155"/>
                    <a:pt x="725507" y="87002"/>
                  </a:cubicBezTo>
                  <a:lnTo>
                    <a:pt x="625539" y="208287"/>
                  </a:lnTo>
                  <a:cubicBezTo>
                    <a:pt x="606427" y="231809"/>
                    <a:pt x="578494" y="245040"/>
                    <a:pt x="548357" y="245040"/>
                  </a:cubicBezTo>
                  <a:lnTo>
                    <a:pt x="33813" y="245040"/>
                  </a:lnTo>
                  <a:cubicBezTo>
                    <a:pt x="15436" y="245040"/>
                    <a:pt x="0" y="229604"/>
                    <a:pt x="0" y="211227"/>
                  </a:cubicBezTo>
                  <a:lnTo>
                    <a:pt x="0" y="99498"/>
                  </a:lnTo>
                  <a:cubicBezTo>
                    <a:pt x="0" y="81121"/>
                    <a:pt x="15436" y="65685"/>
                    <a:pt x="33813" y="65685"/>
                  </a:cubicBezTo>
                  <a:lnTo>
                    <a:pt x="141132" y="65685"/>
                  </a:lnTo>
                  <a:cubicBezTo>
                    <a:pt x="141132" y="65685"/>
                    <a:pt x="155833" y="37017"/>
                    <a:pt x="155833" y="37017"/>
                  </a:cubicBezTo>
                  <a:cubicBezTo>
                    <a:pt x="198467" y="-471"/>
                    <a:pt x="277854" y="-10762"/>
                    <a:pt x="330043" y="12025"/>
                  </a:cubicBezTo>
                  <a:cubicBezTo>
                    <a:pt x="331513" y="12025"/>
                    <a:pt x="332248" y="12760"/>
                    <a:pt x="333719" y="13495"/>
                  </a:cubicBezTo>
                  <a:lnTo>
                    <a:pt x="373412" y="31872"/>
                  </a:lnTo>
                  <a:cubicBezTo>
                    <a:pt x="382233" y="36282"/>
                    <a:pt x="391789" y="37753"/>
                    <a:pt x="401344" y="37753"/>
                  </a:cubicBezTo>
                  <a:lnTo>
                    <a:pt x="496903" y="37753"/>
                  </a:lnTo>
                  <a:cubicBezTo>
                    <a:pt x="522630" y="37753"/>
                    <a:pt x="543211" y="58334"/>
                    <a:pt x="543211" y="84062"/>
                  </a:cubicBezTo>
                  <a:cubicBezTo>
                    <a:pt x="543211" y="109789"/>
                    <a:pt x="522630" y="130371"/>
                    <a:pt x="496903" y="130371"/>
                  </a:cubicBezTo>
                  <a:lnTo>
                    <a:pt x="369737" y="130371"/>
                  </a:lnTo>
                </a:path>
              </a:pathLst>
            </a:custGeom>
            <a:solidFill>
              <a:srgbClr val="C07E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9717870" y="1448889"/>
              <a:ext cx="407959" cy="145933"/>
            </a:xfrm>
            <a:custGeom>
              <a:avLst/>
              <a:gdLst/>
              <a:ahLst/>
              <a:cxnLst/>
              <a:rect l="l" t="t" r="r" b="b"/>
              <a:pathLst>
                <a:path w="407959" h="145933" extrusionOk="0">
                  <a:moveTo>
                    <a:pt x="360181" y="39349"/>
                  </a:moveTo>
                  <a:lnTo>
                    <a:pt x="263888" y="39349"/>
                  </a:lnTo>
                  <a:cubicBezTo>
                    <a:pt x="254332" y="39349"/>
                    <a:pt x="244776" y="37144"/>
                    <a:pt x="235955" y="33468"/>
                  </a:cubicBezTo>
                  <a:lnTo>
                    <a:pt x="208023" y="20237"/>
                  </a:lnTo>
                  <a:cubicBezTo>
                    <a:pt x="193322" y="12152"/>
                    <a:pt x="176415" y="6271"/>
                    <a:pt x="158774" y="2596"/>
                  </a:cubicBezTo>
                  <a:cubicBezTo>
                    <a:pt x="138192" y="-1080"/>
                    <a:pt x="98498" y="-1080"/>
                    <a:pt x="77917" y="4066"/>
                  </a:cubicBezTo>
                  <a:cubicBezTo>
                    <a:pt x="52189" y="9211"/>
                    <a:pt x="30138" y="20972"/>
                    <a:pt x="16171" y="35674"/>
                  </a:cubicBezTo>
                  <a:cubicBezTo>
                    <a:pt x="16171" y="35674"/>
                    <a:pt x="16171" y="35674"/>
                    <a:pt x="16171" y="35674"/>
                  </a:cubicBezTo>
                  <a:lnTo>
                    <a:pt x="16171" y="35674"/>
                  </a:lnTo>
                  <a:cubicBezTo>
                    <a:pt x="5881" y="46700"/>
                    <a:pt x="0" y="59196"/>
                    <a:pt x="0" y="73162"/>
                  </a:cubicBezTo>
                  <a:cubicBezTo>
                    <a:pt x="0" y="113590"/>
                    <a:pt x="50719" y="145933"/>
                    <a:pt x="113935" y="145933"/>
                  </a:cubicBezTo>
                  <a:cubicBezTo>
                    <a:pt x="133781" y="145933"/>
                    <a:pt x="164654" y="143728"/>
                    <a:pt x="187441" y="138582"/>
                  </a:cubicBezTo>
                  <a:cubicBezTo>
                    <a:pt x="204347" y="134907"/>
                    <a:pt x="221989" y="133437"/>
                    <a:pt x="238895" y="133437"/>
                  </a:cubicBezTo>
                  <a:lnTo>
                    <a:pt x="360916" y="133437"/>
                  </a:lnTo>
                  <a:cubicBezTo>
                    <a:pt x="386643" y="133437"/>
                    <a:pt x="407960" y="112120"/>
                    <a:pt x="407960" y="86393"/>
                  </a:cubicBezTo>
                  <a:cubicBezTo>
                    <a:pt x="407960" y="60666"/>
                    <a:pt x="386643" y="39349"/>
                    <a:pt x="360916" y="39349"/>
                  </a:cubicBezTo>
                  <a:lnTo>
                    <a:pt x="360916" y="39349"/>
                  </a:ln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9947945" y="1465400"/>
              <a:ext cx="366596" cy="231596"/>
            </a:xfrm>
            <a:custGeom>
              <a:avLst/>
              <a:gdLst/>
              <a:ahLst/>
              <a:cxnLst/>
              <a:rect l="l" t="t" r="r" b="b"/>
              <a:pathLst>
                <a:path w="366596" h="231596" extrusionOk="0">
                  <a:moveTo>
                    <a:pt x="349890" y="8872"/>
                  </a:moveTo>
                  <a:cubicBezTo>
                    <a:pt x="331513" y="-5094"/>
                    <a:pt x="305786" y="-2154"/>
                    <a:pt x="289615" y="14753"/>
                  </a:cubicBezTo>
                  <a:lnTo>
                    <a:pt x="216108" y="94140"/>
                  </a:lnTo>
                  <a:lnTo>
                    <a:pt x="227134" y="81643"/>
                  </a:lnTo>
                  <a:lnTo>
                    <a:pt x="208758" y="101490"/>
                  </a:lnTo>
                  <a:cubicBezTo>
                    <a:pt x="199202" y="111781"/>
                    <a:pt x="185971" y="116926"/>
                    <a:pt x="172740" y="116926"/>
                  </a:cubicBezTo>
                  <a:lnTo>
                    <a:pt x="130106" y="116926"/>
                  </a:lnTo>
                  <a:cubicBezTo>
                    <a:pt x="155833" y="116926"/>
                    <a:pt x="176415" y="96345"/>
                    <a:pt x="176415" y="70617"/>
                  </a:cubicBezTo>
                  <a:cubicBezTo>
                    <a:pt x="176415" y="44890"/>
                    <a:pt x="155833" y="24309"/>
                    <a:pt x="130106" y="24309"/>
                  </a:cubicBezTo>
                  <a:lnTo>
                    <a:pt x="34548" y="24309"/>
                  </a:lnTo>
                  <a:cubicBezTo>
                    <a:pt x="24992" y="24309"/>
                    <a:pt x="15436" y="22103"/>
                    <a:pt x="6616" y="18428"/>
                  </a:cubicBezTo>
                  <a:lnTo>
                    <a:pt x="0" y="15488"/>
                  </a:lnTo>
                  <a:lnTo>
                    <a:pt x="0" y="231596"/>
                  </a:lnTo>
                  <a:lnTo>
                    <a:pt x="179355" y="231596"/>
                  </a:lnTo>
                  <a:cubicBezTo>
                    <a:pt x="209493" y="231596"/>
                    <a:pt x="237425" y="218365"/>
                    <a:pt x="256537" y="194843"/>
                  </a:cubicBezTo>
                  <a:lnTo>
                    <a:pt x="356506" y="73558"/>
                  </a:lnTo>
                  <a:cubicBezTo>
                    <a:pt x="372677" y="53711"/>
                    <a:pt x="369002" y="25044"/>
                    <a:pt x="348420" y="9607"/>
                  </a:cubicBezTo>
                  <a:lnTo>
                    <a:pt x="348420" y="9607"/>
                  </a:lnTo>
                  <a:close/>
                </a:path>
              </a:pathLst>
            </a:custGeom>
            <a:solidFill>
              <a:srgbClr val="8150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9948680" y="1480152"/>
              <a:ext cx="178620" cy="102908"/>
            </a:xfrm>
            <a:custGeom>
              <a:avLst/>
              <a:gdLst/>
              <a:ahLst/>
              <a:cxnLst/>
              <a:rect l="l" t="t" r="r" b="b"/>
              <a:pathLst>
                <a:path w="178620" h="102908" extrusionOk="0">
                  <a:moveTo>
                    <a:pt x="129371" y="8086"/>
                  </a:moveTo>
                  <a:lnTo>
                    <a:pt x="33078" y="8086"/>
                  </a:lnTo>
                  <a:cubicBezTo>
                    <a:pt x="23522" y="8086"/>
                    <a:pt x="13966" y="5880"/>
                    <a:pt x="5145" y="2205"/>
                  </a:cubicBezTo>
                  <a:lnTo>
                    <a:pt x="0" y="0"/>
                  </a:lnTo>
                  <a:lnTo>
                    <a:pt x="0" y="102909"/>
                  </a:lnTo>
                  <a:cubicBezTo>
                    <a:pt x="0" y="102909"/>
                    <a:pt x="5145" y="102909"/>
                    <a:pt x="8086" y="102909"/>
                  </a:cubicBezTo>
                  <a:lnTo>
                    <a:pt x="131576" y="102909"/>
                  </a:lnTo>
                  <a:cubicBezTo>
                    <a:pt x="157303" y="102909"/>
                    <a:pt x="178620" y="81592"/>
                    <a:pt x="178620" y="55865"/>
                  </a:cubicBezTo>
                  <a:cubicBezTo>
                    <a:pt x="178620" y="30138"/>
                    <a:pt x="155833" y="8821"/>
                    <a:pt x="130106" y="8821"/>
                  </a:cubicBez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/>
          <p:cNvGrpSpPr/>
          <p:nvPr/>
        </p:nvGrpSpPr>
        <p:grpSpPr>
          <a:xfrm>
            <a:off x="848208" y="3848769"/>
            <a:ext cx="301817" cy="301817"/>
            <a:chOff x="9811958" y="2719468"/>
            <a:chExt cx="735063" cy="735063"/>
          </a:xfrm>
        </p:grpSpPr>
        <p:sp>
          <p:nvSpPr>
            <p:cNvPr id="1572" name="Google Shape;1572;p42"/>
            <p:cNvSpPr/>
            <p:nvPr/>
          </p:nvSpPr>
          <p:spPr>
            <a:xfrm>
              <a:off x="10025862" y="2719468"/>
              <a:ext cx="186705" cy="287409"/>
            </a:xfrm>
            <a:custGeom>
              <a:avLst/>
              <a:gdLst/>
              <a:ahLst/>
              <a:cxnLst/>
              <a:rect l="l" t="t" r="r" b="b"/>
              <a:pathLst>
                <a:path w="186705" h="287409" extrusionOk="0">
                  <a:moveTo>
                    <a:pt x="153628" y="735"/>
                  </a:moveTo>
                  <a:cubicBezTo>
                    <a:pt x="164654" y="49249"/>
                    <a:pt x="175680" y="98498"/>
                    <a:pt x="186706" y="147013"/>
                  </a:cubicBezTo>
                  <a:cubicBezTo>
                    <a:pt x="175680" y="194057"/>
                    <a:pt x="164654" y="240366"/>
                    <a:pt x="153628" y="287410"/>
                  </a:cubicBezTo>
                  <a:lnTo>
                    <a:pt x="88208" y="287410"/>
                  </a:lnTo>
                  <a:cubicBezTo>
                    <a:pt x="65421" y="287410"/>
                    <a:pt x="43369" y="278589"/>
                    <a:pt x="27197" y="263152"/>
                  </a:cubicBezTo>
                  <a:cubicBezTo>
                    <a:pt x="10291" y="246981"/>
                    <a:pt x="735" y="225664"/>
                    <a:pt x="0" y="202877"/>
                  </a:cubicBezTo>
                  <a:cubicBezTo>
                    <a:pt x="0" y="201407"/>
                    <a:pt x="0" y="200672"/>
                    <a:pt x="0" y="199202"/>
                  </a:cubicBezTo>
                  <a:cubicBezTo>
                    <a:pt x="0" y="163919"/>
                    <a:pt x="17641" y="132311"/>
                    <a:pt x="47779" y="113935"/>
                  </a:cubicBezTo>
                  <a:cubicBezTo>
                    <a:pt x="52189" y="110994"/>
                    <a:pt x="54395" y="106584"/>
                    <a:pt x="54395" y="102174"/>
                  </a:cubicBezTo>
                  <a:cubicBezTo>
                    <a:pt x="54395" y="102174"/>
                    <a:pt x="54395" y="100704"/>
                    <a:pt x="54395" y="99969"/>
                  </a:cubicBezTo>
                  <a:cubicBezTo>
                    <a:pt x="54395" y="72771"/>
                    <a:pt x="65421" y="47044"/>
                    <a:pt x="85267" y="27932"/>
                  </a:cubicBezTo>
                  <a:cubicBezTo>
                    <a:pt x="104379" y="9556"/>
                    <a:pt x="128636" y="0"/>
                    <a:pt x="155098" y="0"/>
                  </a:cubicBezTo>
                  <a:lnTo>
                    <a:pt x="155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10180960" y="2720203"/>
              <a:ext cx="154363" cy="287409"/>
            </a:xfrm>
            <a:custGeom>
              <a:avLst/>
              <a:gdLst/>
              <a:ahLst/>
              <a:cxnLst/>
              <a:rect l="l" t="t" r="r" b="b"/>
              <a:pathLst>
                <a:path w="154363" h="287409" extrusionOk="0">
                  <a:moveTo>
                    <a:pt x="153628" y="199202"/>
                  </a:moveTo>
                  <a:cubicBezTo>
                    <a:pt x="153628" y="199202"/>
                    <a:pt x="153628" y="201407"/>
                    <a:pt x="153628" y="202878"/>
                  </a:cubicBezTo>
                  <a:cubicBezTo>
                    <a:pt x="152893" y="225664"/>
                    <a:pt x="143337" y="246981"/>
                    <a:pt x="126431" y="263153"/>
                  </a:cubicBezTo>
                  <a:cubicBezTo>
                    <a:pt x="118345" y="271238"/>
                    <a:pt x="108789" y="277119"/>
                    <a:pt x="98498" y="280794"/>
                  </a:cubicBezTo>
                  <a:cubicBezTo>
                    <a:pt x="88208" y="284469"/>
                    <a:pt x="77182" y="287410"/>
                    <a:pt x="65421" y="287410"/>
                  </a:cubicBezTo>
                  <a:lnTo>
                    <a:pt x="0" y="287410"/>
                  </a:lnTo>
                  <a:lnTo>
                    <a:pt x="0" y="0"/>
                  </a:lnTo>
                  <a:cubicBezTo>
                    <a:pt x="0" y="0"/>
                    <a:pt x="2205" y="0"/>
                    <a:pt x="3675" y="0"/>
                  </a:cubicBezTo>
                  <a:cubicBezTo>
                    <a:pt x="55130" y="1470"/>
                    <a:pt x="97028" y="43369"/>
                    <a:pt x="99969" y="94823"/>
                  </a:cubicBezTo>
                  <a:cubicBezTo>
                    <a:pt x="99969" y="97028"/>
                    <a:pt x="99969" y="99969"/>
                    <a:pt x="99969" y="102174"/>
                  </a:cubicBezTo>
                  <a:cubicBezTo>
                    <a:pt x="99969" y="107319"/>
                    <a:pt x="102174" y="110995"/>
                    <a:pt x="106584" y="113935"/>
                  </a:cubicBezTo>
                  <a:cubicBezTo>
                    <a:pt x="136722" y="132311"/>
                    <a:pt x="154363" y="163919"/>
                    <a:pt x="154363" y="199202"/>
                  </a:cubicBezTo>
                  <a:lnTo>
                    <a:pt x="154363" y="199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10158173" y="2858395"/>
              <a:ext cx="32342" cy="223459"/>
            </a:xfrm>
            <a:custGeom>
              <a:avLst/>
              <a:gdLst/>
              <a:ahLst/>
              <a:cxnLst/>
              <a:rect l="l" t="t" r="r" b="b"/>
              <a:pathLst>
                <a:path w="32342" h="223459" extrusionOk="0">
                  <a:moveTo>
                    <a:pt x="21317" y="735"/>
                  </a:moveTo>
                  <a:lnTo>
                    <a:pt x="32343" y="62480"/>
                  </a:lnTo>
                  <a:lnTo>
                    <a:pt x="21317" y="223459"/>
                  </a:lnTo>
                  <a:cubicBezTo>
                    <a:pt x="13966" y="217579"/>
                    <a:pt x="6616" y="212433"/>
                    <a:pt x="0" y="206553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7" y="0"/>
                  </a:cubicBezTo>
                  <a:lnTo>
                    <a:pt x="21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10180225" y="2859130"/>
              <a:ext cx="21316" cy="223459"/>
            </a:xfrm>
            <a:custGeom>
              <a:avLst/>
              <a:gdLst/>
              <a:ahLst/>
              <a:cxnLst/>
              <a:rect l="l" t="t" r="r" b="b"/>
              <a:pathLst>
                <a:path w="21316" h="223459" extrusionOk="0">
                  <a:moveTo>
                    <a:pt x="21317" y="21317"/>
                  </a:moveTo>
                  <a:lnTo>
                    <a:pt x="21317" y="206553"/>
                  </a:lnTo>
                  <a:cubicBezTo>
                    <a:pt x="13966" y="212433"/>
                    <a:pt x="6616" y="217579"/>
                    <a:pt x="0" y="223459"/>
                  </a:cubicBezTo>
                  <a:lnTo>
                    <a:pt x="0" y="0"/>
                  </a:lnTo>
                  <a:cubicBezTo>
                    <a:pt x="11761" y="0"/>
                    <a:pt x="21317" y="9556"/>
                    <a:pt x="21317" y="21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9879584" y="2980416"/>
              <a:ext cx="43368" cy="105114"/>
            </a:xfrm>
            <a:custGeom>
              <a:avLst/>
              <a:gdLst/>
              <a:ahLst/>
              <a:cxnLst/>
              <a:rect l="l" t="t" r="r" b="b"/>
              <a:pathLst>
                <a:path w="43368" h="105114" extrusionOk="0">
                  <a:moveTo>
                    <a:pt x="43369" y="16171"/>
                  </a:moveTo>
                  <a:lnTo>
                    <a:pt x="43369" y="86002"/>
                  </a:lnTo>
                  <a:cubicBezTo>
                    <a:pt x="36018" y="92618"/>
                    <a:pt x="28667" y="98498"/>
                    <a:pt x="20582" y="105114"/>
                  </a:cubicBezTo>
                  <a:cubicBezTo>
                    <a:pt x="13966" y="98498"/>
                    <a:pt x="6616" y="92618"/>
                    <a:pt x="0" y="86002"/>
                  </a:cubicBezTo>
                  <a:lnTo>
                    <a:pt x="0" y="16171"/>
                  </a:lnTo>
                  <a:cubicBezTo>
                    <a:pt x="7351" y="11026"/>
                    <a:pt x="14701" y="5145"/>
                    <a:pt x="21317" y="0"/>
                  </a:cubicBezTo>
                  <a:cubicBezTo>
                    <a:pt x="28667" y="5145"/>
                    <a:pt x="36018" y="11026"/>
                    <a:pt x="42634" y="16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10437497" y="2978946"/>
              <a:ext cx="42633" cy="105114"/>
            </a:xfrm>
            <a:custGeom>
              <a:avLst/>
              <a:gdLst/>
              <a:ahLst/>
              <a:cxnLst/>
              <a:rect l="l" t="t" r="r" b="b"/>
              <a:pathLst>
                <a:path w="42633" h="105114" extrusionOk="0">
                  <a:moveTo>
                    <a:pt x="42634" y="17642"/>
                  </a:moveTo>
                  <a:lnTo>
                    <a:pt x="42634" y="87472"/>
                  </a:lnTo>
                  <a:cubicBezTo>
                    <a:pt x="35283" y="93353"/>
                    <a:pt x="28667" y="99233"/>
                    <a:pt x="21317" y="105114"/>
                  </a:cubicBezTo>
                  <a:cubicBezTo>
                    <a:pt x="13966" y="99233"/>
                    <a:pt x="6616" y="93353"/>
                    <a:pt x="0" y="87472"/>
                  </a:cubicBezTo>
                  <a:lnTo>
                    <a:pt x="0" y="17642"/>
                  </a:lnTo>
                  <a:cubicBezTo>
                    <a:pt x="7351" y="11761"/>
                    <a:pt x="14701" y="5881"/>
                    <a:pt x="21317" y="0"/>
                  </a:cubicBezTo>
                  <a:cubicBezTo>
                    <a:pt x="28667" y="5881"/>
                    <a:pt x="36018" y="11761"/>
                    <a:pt x="42634" y="17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9811958" y="2720203"/>
              <a:ext cx="121285" cy="280059"/>
            </a:xfrm>
            <a:custGeom>
              <a:avLst/>
              <a:gdLst/>
              <a:ahLst/>
              <a:cxnLst/>
              <a:rect l="l" t="t" r="r" b="b"/>
              <a:pathLst>
                <a:path w="121285" h="280059" extrusionOk="0">
                  <a:moveTo>
                    <a:pt x="88943" y="0"/>
                  </a:moveTo>
                  <a:cubicBezTo>
                    <a:pt x="99969" y="49984"/>
                    <a:pt x="110259" y="100704"/>
                    <a:pt x="121285" y="150688"/>
                  </a:cubicBezTo>
                  <a:cubicBezTo>
                    <a:pt x="110259" y="194057"/>
                    <a:pt x="99969" y="236690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9900901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10369136" y="2720203"/>
              <a:ext cx="136721" cy="280059"/>
            </a:xfrm>
            <a:custGeom>
              <a:avLst/>
              <a:gdLst/>
              <a:ahLst/>
              <a:cxnLst/>
              <a:rect l="l" t="t" r="r" b="b"/>
              <a:pathLst>
                <a:path w="136721" h="280059" extrusionOk="0">
                  <a:moveTo>
                    <a:pt x="88943" y="0"/>
                  </a:moveTo>
                  <a:cubicBezTo>
                    <a:pt x="105114" y="44104"/>
                    <a:pt x="120550" y="88208"/>
                    <a:pt x="136722" y="133047"/>
                  </a:cubicBezTo>
                  <a:cubicBezTo>
                    <a:pt x="120550" y="182296"/>
                    <a:pt x="105114" y="231545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10458079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9889140" y="3065683"/>
              <a:ext cx="337393" cy="310931"/>
            </a:xfrm>
            <a:custGeom>
              <a:avLst/>
              <a:gdLst/>
              <a:ahLst/>
              <a:cxnLst/>
              <a:rect l="l" t="t" r="r" b="b"/>
              <a:pathLst>
                <a:path w="337393" h="310931" extrusionOk="0">
                  <a:moveTo>
                    <a:pt x="290350" y="0"/>
                  </a:moveTo>
                  <a:cubicBezTo>
                    <a:pt x="305786" y="28667"/>
                    <a:pt x="321958" y="57335"/>
                    <a:pt x="337394" y="86002"/>
                  </a:cubicBezTo>
                  <a:cubicBezTo>
                    <a:pt x="321958" y="123491"/>
                    <a:pt x="305786" y="160979"/>
                    <a:pt x="290350" y="199202"/>
                  </a:cubicBezTo>
                  <a:cubicBezTo>
                    <a:pt x="263153" y="236690"/>
                    <a:pt x="235955" y="274178"/>
                    <a:pt x="208023" y="310932"/>
                  </a:cubicBezTo>
                  <a:cubicBezTo>
                    <a:pt x="158039" y="309461"/>
                    <a:pt x="108054" y="307991"/>
                    <a:pt x="58805" y="306521"/>
                  </a:cubicBezTo>
                  <a:cubicBezTo>
                    <a:pt x="46309" y="296230"/>
                    <a:pt x="34548" y="285939"/>
                    <a:pt x="24257" y="274178"/>
                  </a:cubicBezTo>
                  <a:cubicBezTo>
                    <a:pt x="15436" y="265358"/>
                    <a:pt x="7351" y="255802"/>
                    <a:pt x="0" y="246246"/>
                  </a:cubicBezTo>
                  <a:cubicBezTo>
                    <a:pt x="27932" y="192586"/>
                    <a:pt x="55865" y="138192"/>
                    <a:pt x="83797" y="84532"/>
                  </a:cubicBezTo>
                  <a:cubicBezTo>
                    <a:pt x="138192" y="56600"/>
                    <a:pt x="192586" y="28667"/>
                    <a:pt x="247716" y="735"/>
                  </a:cubicBezTo>
                  <a:lnTo>
                    <a:pt x="290350" y="7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10179490" y="3065683"/>
              <a:ext cx="340334" cy="295495"/>
            </a:xfrm>
            <a:custGeom>
              <a:avLst/>
              <a:gdLst/>
              <a:ahLst/>
              <a:cxnLst/>
              <a:rect l="l" t="t" r="r" b="b"/>
              <a:pathLst>
                <a:path w="340334" h="295495" extrusionOk="0">
                  <a:moveTo>
                    <a:pt x="340334" y="160244"/>
                  </a:moveTo>
                  <a:cubicBezTo>
                    <a:pt x="319752" y="211698"/>
                    <a:pt x="286675" y="258007"/>
                    <a:pt x="244041" y="295495"/>
                  </a:cubicBezTo>
                  <a:cubicBezTo>
                    <a:pt x="194057" y="288880"/>
                    <a:pt x="144072" y="282264"/>
                    <a:pt x="94088" y="275649"/>
                  </a:cubicBezTo>
                  <a:cubicBezTo>
                    <a:pt x="62480" y="249922"/>
                    <a:pt x="31608" y="224929"/>
                    <a:pt x="0" y="199202"/>
                  </a:cubicBezTo>
                  <a:lnTo>
                    <a:pt x="0" y="0"/>
                  </a:lnTo>
                  <a:lnTo>
                    <a:pt x="210963" y="0"/>
                  </a:lnTo>
                  <a:cubicBezTo>
                    <a:pt x="215373" y="40428"/>
                    <a:pt x="220519" y="81592"/>
                    <a:pt x="224929" y="122020"/>
                  </a:cubicBezTo>
                  <a:cubicBezTo>
                    <a:pt x="263153" y="134517"/>
                    <a:pt x="301376" y="147748"/>
                    <a:pt x="339599" y="160244"/>
                  </a:cubicBezTo>
                  <a:lnTo>
                    <a:pt x="339599" y="160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9947945" y="3253675"/>
              <a:ext cx="263887" cy="200120"/>
            </a:xfrm>
            <a:custGeom>
              <a:avLst/>
              <a:gdLst/>
              <a:ahLst/>
              <a:cxnLst/>
              <a:rect l="l" t="t" r="r" b="b"/>
              <a:pathLst>
                <a:path w="263887" h="200120" extrusionOk="0">
                  <a:moveTo>
                    <a:pt x="231545" y="11210"/>
                  </a:moveTo>
                  <a:cubicBezTo>
                    <a:pt x="242571" y="39877"/>
                    <a:pt x="252862" y="69280"/>
                    <a:pt x="263888" y="97947"/>
                  </a:cubicBezTo>
                  <a:cubicBezTo>
                    <a:pt x="252862" y="131760"/>
                    <a:pt x="242571" y="166308"/>
                    <a:pt x="231545" y="200121"/>
                  </a:cubicBezTo>
                  <a:cubicBezTo>
                    <a:pt x="187441" y="200121"/>
                    <a:pt x="144807" y="192770"/>
                    <a:pt x="104379" y="177334"/>
                  </a:cubicBezTo>
                  <a:cubicBezTo>
                    <a:pt x="80857" y="168513"/>
                    <a:pt x="58070" y="157487"/>
                    <a:pt x="36018" y="143521"/>
                  </a:cubicBezTo>
                  <a:cubicBezTo>
                    <a:pt x="23522" y="135436"/>
                    <a:pt x="11761" y="127350"/>
                    <a:pt x="0" y="117794"/>
                  </a:cubicBezTo>
                  <a:cubicBezTo>
                    <a:pt x="1470" y="114119"/>
                    <a:pt x="4410" y="108238"/>
                    <a:pt x="7351" y="101622"/>
                  </a:cubicBezTo>
                  <a:cubicBezTo>
                    <a:pt x="12496" y="91332"/>
                    <a:pt x="17642" y="81776"/>
                    <a:pt x="21317" y="75895"/>
                  </a:cubicBezTo>
                  <a:cubicBezTo>
                    <a:pt x="27197" y="65605"/>
                    <a:pt x="37488" y="49433"/>
                    <a:pt x="55130" y="33997"/>
                  </a:cubicBezTo>
                  <a:cubicBezTo>
                    <a:pt x="69831" y="21501"/>
                    <a:pt x="87472" y="11945"/>
                    <a:pt x="106584" y="6064"/>
                  </a:cubicBezTo>
                  <a:cubicBezTo>
                    <a:pt x="133781" y="-2021"/>
                    <a:pt x="161714" y="-2021"/>
                    <a:pt x="188176" y="6064"/>
                  </a:cubicBezTo>
                  <a:cubicBezTo>
                    <a:pt x="202877" y="10475"/>
                    <a:pt x="217579" y="11945"/>
                    <a:pt x="231545" y="10475"/>
                  </a:cubicBezTo>
                  <a:lnTo>
                    <a:pt x="231545" y="104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10180225" y="3249776"/>
              <a:ext cx="244040" cy="204755"/>
            </a:xfrm>
            <a:custGeom>
              <a:avLst/>
              <a:gdLst/>
              <a:ahLst/>
              <a:cxnLst/>
              <a:rect l="l" t="t" r="r" b="b"/>
              <a:pathLst>
                <a:path w="244040" h="204755" extrusionOk="0">
                  <a:moveTo>
                    <a:pt x="244041" y="112137"/>
                  </a:moveTo>
                  <a:cubicBezTo>
                    <a:pt x="233750" y="120958"/>
                    <a:pt x="222724" y="130514"/>
                    <a:pt x="210228" y="138599"/>
                  </a:cubicBezTo>
                  <a:cubicBezTo>
                    <a:pt x="134517" y="190789"/>
                    <a:pt x="53660" y="203285"/>
                    <a:pt x="0" y="204755"/>
                  </a:cubicBezTo>
                  <a:lnTo>
                    <a:pt x="0" y="15109"/>
                  </a:lnTo>
                  <a:cubicBezTo>
                    <a:pt x="0" y="15109"/>
                    <a:pt x="5880" y="15109"/>
                    <a:pt x="9556" y="13639"/>
                  </a:cubicBezTo>
                  <a:cubicBezTo>
                    <a:pt x="33813" y="9963"/>
                    <a:pt x="51454" y="4818"/>
                    <a:pt x="56600" y="3348"/>
                  </a:cubicBezTo>
                  <a:cubicBezTo>
                    <a:pt x="85267" y="-4738"/>
                    <a:pt x="117610" y="4083"/>
                    <a:pt x="124226" y="6288"/>
                  </a:cubicBezTo>
                  <a:cubicBezTo>
                    <a:pt x="158039" y="16579"/>
                    <a:pt x="180090" y="39366"/>
                    <a:pt x="216109" y="79059"/>
                  </a:cubicBezTo>
                  <a:cubicBezTo>
                    <a:pt x="228605" y="92290"/>
                    <a:pt x="237425" y="104051"/>
                    <a:pt x="244041" y="112137"/>
                  </a:cubicBezTo>
                  <a:lnTo>
                    <a:pt x="244041" y="112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9812693" y="3064948"/>
              <a:ext cx="324162" cy="246245"/>
            </a:xfrm>
            <a:custGeom>
              <a:avLst/>
              <a:gdLst/>
              <a:ahLst/>
              <a:cxnLst/>
              <a:rect l="l" t="t" r="r" b="b"/>
              <a:pathLst>
                <a:path w="324162" h="246245" extrusionOk="0">
                  <a:moveTo>
                    <a:pt x="324163" y="735"/>
                  </a:moveTo>
                  <a:cubicBezTo>
                    <a:pt x="324163" y="735"/>
                    <a:pt x="324163" y="735"/>
                    <a:pt x="324163" y="1470"/>
                  </a:cubicBezTo>
                  <a:cubicBezTo>
                    <a:pt x="320487" y="13966"/>
                    <a:pt x="313872" y="29402"/>
                    <a:pt x="305786" y="43369"/>
                  </a:cubicBezTo>
                  <a:cubicBezTo>
                    <a:pt x="295495" y="63215"/>
                    <a:pt x="283734" y="80857"/>
                    <a:pt x="277119" y="87472"/>
                  </a:cubicBezTo>
                  <a:cubicBezTo>
                    <a:pt x="252127" y="111729"/>
                    <a:pt x="221254" y="124226"/>
                    <a:pt x="200672" y="127901"/>
                  </a:cubicBezTo>
                  <a:cubicBezTo>
                    <a:pt x="198467" y="127901"/>
                    <a:pt x="197732" y="127901"/>
                    <a:pt x="194792" y="129371"/>
                  </a:cubicBezTo>
                  <a:cubicBezTo>
                    <a:pt x="175680" y="133781"/>
                    <a:pt x="160979" y="144072"/>
                    <a:pt x="149218" y="154363"/>
                  </a:cubicBezTo>
                  <a:cubicBezTo>
                    <a:pt x="133046" y="169064"/>
                    <a:pt x="127901" y="177885"/>
                    <a:pt x="103644" y="210963"/>
                  </a:cubicBezTo>
                  <a:cubicBezTo>
                    <a:pt x="93353" y="224194"/>
                    <a:pt x="84532" y="235955"/>
                    <a:pt x="76447" y="246246"/>
                  </a:cubicBezTo>
                  <a:cubicBezTo>
                    <a:pt x="69096" y="236690"/>
                    <a:pt x="60275" y="224194"/>
                    <a:pt x="50719" y="208758"/>
                  </a:cubicBezTo>
                  <a:cubicBezTo>
                    <a:pt x="45574" y="199937"/>
                    <a:pt x="30138" y="175680"/>
                    <a:pt x="16171" y="130106"/>
                  </a:cubicBezTo>
                  <a:cubicBezTo>
                    <a:pt x="5145" y="94823"/>
                    <a:pt x="0" y="58070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324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10331053" y="3066418"/>
              <a:ext cx="215968" cy="182295"/>
            </a:xfrm>
            <a:custGeom>
              <a:avLst/>
              <a:gdLst/>
              <a:ahLst/>
              <a:cxnLst/>
              <a:rect l="l" t="t" r="r" b="b"/>
              <a:pathLst>
                <a:path w="215968" h="182295" extrusionOk="0">
                  <a:moveTo>
                    <a:pt x="215968" y="21317"/>
                  </a:moveTo>
                  <a:cubicBezTo>
                    <a:pt x="215968" y="54395"/>
                    <a:pt x="211558" y="86737"/>
                    <a:pt x="203472" y="117610"/>
                  </a:cubicBezTo>
                  <a:cubicBezTo>
                    <a:pt x="199797" y="132312"/>
                    <a:pt x="194651" y="146278"/>
                    <a:pt x="188771" y="160244"/>
                  </a:cubicBezTo>
                  <a:cubicBezTo>
                    <a:pt x="187301" y="160244"/>
                    <a:pt x="185096" y="160244"/>
                    <a:pt x="182155" y="160244"/>
                  </a:cubicBezTo>
                  <a:cubicBezTo>
                    <a:pt x="182155" y="160244"/>
                    <a:pt x="168189" y="160244"/>
                    <a:pt x="154223" y="162449"/>
                  </a:cubicBezTo>
                  <a:cubicBezTo>
                    <a:pt x="141727" y="163919"/>
                    <a:pt x="137316" y="166859"/>
                    <a:pt x="112324" y="173475"/>
                  </a:cubicBezTo>
                  <a:cubicBezTo>
                    <a:pt x="91743" y="179356"/>
                    <a:pt x="81452" y="182296"/>
                    <a:pt x="73366" y="182296"/>
                  </a:cubicBezTo>
                  <a:cubicBezTo>
                    <a:pt x="47639" y="182296"/>
                    <a:pt x="24852" y="170535"/>
                    <a:pt x="11621" y="147748"/>
                  </a:cubicBezTo>
                  <a:cubicBezTo>
                    <a:pt x="-5286" y="119815"/>
                    <a:pt x="-5286" y="76447"/>
                    <a:pt x="21912" y="43369"/>
                  </a:cubicBezTo>
                  <a:cubicBezTo>
                    <a:pt x="34408" y="28668"/>
                    <a:pt x="47639" y="16171"/>
                    <a:pt x="59400" y="0"/>
                  </a:cubicBezTo>
                  <a:lnTo>
                    <a:pt x="193916" y="0"/>
                  </a:lnTo>
                  <a:cubicBezTo>
                    <a:pt x="205677" y="0"/>
                    <a:pt x="215233" y="9556"/>
                    <a:pt x="215233" y="21317"/>
                  </a:cubicBezTo>
                  <a:lnTo>
                    <a:pt x="215233" y="213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42"/>
          <p:cNvGrpSpPr/>
          <p:nvPr/>
        </p:nvGrpSpPr>
        <p:grpSpPr>
          <a:xfrm>
            <a:off x="848872" y="2943775"/>
            <a:ext cx="302699" cy="303533"/>
            <a:chOff x="13013374" y="3171314"/>
            <a:chExt cx="735063" cy="737268"/>
          </a:xfrm>
        </p:grpSpPr>
        <p:sp>
          <p:nvSpPr>
            <p:cNvPr id="1589" name="Google Shape;1589;p42"/>
            <p:cNvSpPr/>
            <p:nvPr/>
          </p:nvSpPr>
          <p:spPr>
            <a:xfrm>
              <a:off x="13378700" y="3171314"/>
              <a:ext cx="369001" cy="417244"/>
            </a:xfrm>
            <a:custGeom>
              <a:avLst/>
              <a:gdLst/>
              <a:ahLst/>
              <a:cxnLst/>
              <a:rect l="l" t="t" r="r" b="b"/>
              <a:pathLst>
                <a:path w="369001" h="417244" extrusionOk="0">
                  <a:moveTo>
                    <a:pt x="2205" y="1470"/>
                  </a:moveTo>
                  <a:cubicBezTo>
                    <a:pt x="2205" y="1470"/>
                    <a:pt x="736" y="1470"/>
                    <a:pt x="0" y="1470"/>
                  </a:cubicBezTo>
                  <a:lnTo>
                    <a:pt x="0" y="116140"/>
                  </a:lnTo>
                  <a:cubicBezTo>
                    <a:pt x="0" y="116140"/>
                    <a:pt x="2205" y="387378"/>
                    <a:pt x="2205" y="387378"/>
                  </a:cubicBezTo>
                  <a:lnTo>
                    <a:pt x="254332" y="371942"/>
                  </a:lnTo>
                  <a:lnTo>
                    <a:pt x="300642" y="413105"/>
                  </a:lnTo>
                  <a:cubicBezTo>
                    <a:pt x="306521" y="418251"/>
                    <a:pt x="315343" y="418986"/>
                    <a:pt x="321223" y="413105"/>
                  </a:cubicBezTo>
                  <a:lnTo>
                    <a:pt x="369002" y="370472"/>
                  </a:lnTo>
                  <a:cubicBezTo>
                    <a:pt x="369002" y="370472"/>
                    <a:pt x="369002" y="368267"/>
                    <a:pt x="369002" y="367531"/>
                  </a:cubicBezTo>
                  <a:cubicBezTo>
                    <a:pt x="369002" y="164654"/>
                    <a:pt x="204347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13013374" y="3172784"/>
              <a:ext cx="411732" cy="370471"/>
            </a:xfrm>
            <a:custGeom>
              <a:avLst/>
              <a:gdLst/>
              <a:ahLst/>
              <a:cxnLst/>
              <a:rect l="l" t="t" r="r" b="b"/>
              <a:pathLst>
                <a:path w="411732" h="370471" extrusionOk="0">
                  <a:moveTo>
                    <a:pt x="407960" y="48514"/>
                  </a:moveTo>
                  <a:lnTo>
                    <a:pt x="365326" y="0"/>
                  </a:lnTo>
                  <a:cubicBezTo>
                    <a:pt x="163920" y="735"/>
                    <a:pt x="1470" y="163919"/>
                    <a:pt x="0" y="365326"/>
                  </a:cubicBezTo>
                  <a:lnTo>
                    <a:pt x="367531" y="370472"/>
                  </a:lnTo>
                  <a:cubicBezTo>
                    <a:pt x="367531" y="370472"/>
                    <a:pt x="366062" y="215373"/>
                    <a:pt x="366062" y="115405"/>
                  </a:cubicBezTo>
                  <a:lnTo>
                    <a:pt x="407225" y="69831"/>
                  </a:lnTo>
                  <a:cubicBezTo>
                    <a:pt x="413106" y="63950"/>
                    <a:pt x="413106" y="55130"/>
                    <a:pt x="407960" y="49249"/>
                  </a:cubicBezTo>
                  <a:lnTo>
                    <a:pt x="407960" y="492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13014110" y="3490970"/>
              <a:ext cx="448387" cy="416142"/>
            </a:xfrm>
            <a:custGeom>
              <a:avLst/>
              <a:gdLst/>
              <a:ahLst/>
              <a:cxnLst/>
              <a:rect l="l" t="t" r="r" b="b"/>
              <a:pathLst>
                <a:path w="448387" h="416142" extrusionOk="0">
                  <a:moveTo>
                    <a:pt x="114670" y="45670"/>
                  </a:moveTo>
                  <a:lnTo>
                    <a:pt x="69831" y="4507"/>
                  </a:lnTo>
                  <a:cubicBezTo>
                    <a:pt x="63950" y="-1374"/>
                    <a:pt x="55130" y="-1374"/>
                    <a:pt x="49249" y="3772"/>
                  </a:cubicBezTo>
                  <a:lnTo>
                    <a:pt x="0" y="46405"/>
                  </a:lnTo>
                  <a:cubicBezTo>
                    <a:pt x="0" y="46405"/>
                    <a:pt x="0" y="47876"/>
                    <a:pt x="0" y="48611"/>
                  </a:cubicBezTo>
                  <a:cubicBezTo>
                    <a:pt x="0" y="250753"/>
                    <a:pt x="163184" y="414672"/>
                    <a:pt x="365326" y="416142"/>
                  </a:cubicBezTo>
                  <a:lnTo>
                    <a:pt x="448388" y="52286"/>
                  </a:lnTo>
                  <a:lnTo>
                    <a:pt x="114670" y="464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13332943" y="3543991"/>
              <a:ext cx="415494" cy="364591"/>
            </a:xfrm>
            <a:custGeom>
              <a:avLst/>
              <a:gdLst/>
              <a:ahLst/>
              <a:cxnLst/>
              <a:rect l="l" t="t" r="r" b="b"/>
              <a:pathLst>
                <a:path w="415494" h="364591" extrusionOk="0">
                  <a:moveTo>
                    <a:pt x="366981" y="41899"/>
                  </a:moveTo>
                  <a:cubicBezTo>
                    <a:pt x="361100" y="47044"/>
                    <a:pt x="351544" y="47044"/>
                    <a:pt x="346399" y="41899"/>
                  </a:cubicBezTo>
                  <a:lnTo>
                    <a:pt x="300090" y="735"/>
                  </a:lnTo>
                  <a:lnTo>
                    <a:pt x="47963" y="16171"/>
                  </a:lnTo>
                  <a:cubicBezTo>
                    <a:pt x="47963" y="16171"/>
                    <a:pt x="45757" y="249921"/>
                    <a:pt x="47963" y="249921"/>
                  </a:cubicBezTo>
                  <a:cubicBezTo>
                    <a:pt x="47963" y="249921"/>
                    <a:pt x="46493" y="249921"/>
                    <a:pt x="45757" y="249921"/>
                  </a:cubicBezTo>
                  <a:lnTo>
                    <a:pt x="3859" y="295495"/>
                  </a:lnTo>
                  <a:cubicBezTo>
                    <a:pt x="-1286" y="301376"/>
                    <a:pt x="-1286" y="310197"/>
                    <a:pt x="3859" y="316077"/>
                  </a:cubicBezTo>
                  <a:lnTo>
                    <a:pt x="46493" y="364591"/>
                  </a:lnTo>
                  <a:cubicBezTo>
                    <a:pt x="46493" y="364591"/>
                    <a:pt x="47963" y="364591"/>
                    <a:pt x="48698" y="364591"/>
                  </a:cubicBezTo>
                  <a:cubicBezTo>
                    <a:pt x="250841" y="364591"/>
                    <a:pt x="414025" y="202142"/>
                    <a:pt x="415494" y="0"/>
                  </a:cubicBezTo>
                  <a:lnTo>
                    <a:pt x="367715" y="42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13131719" y="3287454"/>
              <a:ext cx="498372" cy="285939"/>
            </a:xfrm>
            <a:custGeom>
              <a:avLst/>
              <a:gdLst/>
              <a:ahLst/>
              <a:cxnLst/>
              <a:rect l="l" t="t" r="r" b="b"/>
              <a:pathLst>
                <a:path w="498372" h="285939" extrusionOk="0">
                  <a:moveTo>
                    <a:pt x="249186" y="0"/>
                  </a:moveTo>
                  <a:cubicBezTo>
                    <a:pt x="123491" y="0"/>
                    <a:pt x="19112" y="91883"/>
                    <a:pt x="0" y="211698"/>
                  </a:cubicBezTo>
                  <a:lnTo>
                    <a:pt x="249186" y="285939"/>
                  </a:lnTo>
                  <a:cubicBezTo>
                    <a:pt x="256537" y="285939"/>
                    <a:pt x="491023" y="213168"/>
                    <a:pt x="498373" y="211698"/>
                  </a:cubicBezTo>
                  <a:cubicBezTo>
                    <a:pt x="479261" y="91883"/>
                    <a:pt x="374883" y="0"/>
                    <a:pt x="249186" y="0"/>
                  </a:cubicBezTo>
                  <a:lnTo>
                    <a:pt x="2491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13380905" y="3287454"/>
              <a:ext cx="249186" cy="285939"/>
            </a:xfrm>
            <a:custGeom>
              <a:avLst/>
              <a:gdLst/>
              <a:ahLst/>
              <a:cxnLst/>
              <a:rect l="l" t="t" r="r" b="b"/>
              <a:pathLst>
                <a:path w="249186" h="285939" extrusionOk="0">
                  <a:moveTo>
                    <a:pt x="0" y="0"/>
                  </a:moveTo>
                  <a:lnTo>
                    <a:pt x="0" y="0"/>
                  </a:lnTo>
                  <a:lnTo>
                    <a:pt x="0" y="285939"/>
                  </a:lnTo>
                  <a:lnTo>
                    <a:pt x="0" y="285939"/>
                  </a:lnTo>
                  <a:cubicBezTo>
                    <a:pt x="7351" y="285939"/>
                    <a:pt x="241836" y="213168"/>
                    <a:pt x="249186" y="211698"/>
                  </a:cubicBezTo>
                  <a:cubicBezTo>
                    <a:pt x="230075" y="91883"/>
                    <a:pt x="125696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13128779" y="3481326"/>
              <a:ext cx="504253" cy="233933"/>
            </a:xfrm>
            <a:custGeom>
              <a:avLst/>
              <a:gdLst/>
              <a:ahLst/>
              <a:cxnLst/>
              <a:rect l="l" t="t" r="r" b="b"/>
              <a:pathLst>
                <a:path w="504253" h="233933" extrusionOk="0">
                  <a:moveTo>
                    <a:pt x="501312" y="17825"/>
                  </a:moveTo>
                  <a:cubicBezTo>
                    <a:pt x="493962" y="19295"/>
                    <a:pt x="486611" y="20030"/>
                    <a:pt x="479261" y="20030"/>
                  </a:cubicBezTo>
                  <a:cubicBezTo>
                    <a:pt x="456473" y="20030"/>
                    <a:pt x="435892" y="14150"/>
                    <a:pt x="417515" y="3859"/>
                  </a:cubicBezTo>
                  <a:cubicBezTo>
                    <a:pt x="408695" y="-1286"/>
                    <a:pt x="398404" y="-1286"/>
                    <a:pt x="389584" y="3859"/>
                  </a:cubicBezTo>
                  <a:cubicBezTo>
                    <a:pt x="371207" y="14150"/>
                    <a:pt x="349890" y="20030"/>
                    <a:pt x="327837" y="20030"/>
                  </a:cubicBezTo>
                  <a:cubicBezTo>
                    <a:pt x="305786" y="20030"/>
                    <a:pt x="284469" y="14150"/>
                    <a:pt x="266092" y="3859"/>
                  </a:cubicBezTo>
                  <a:cubicBezTo>
                    <a:pt x="257272" y="-1286"/>
                    <a:pt x="246981" y="-1286"/>
                    <a:pt x="238161" y="3859"/>
                  </a:cubicBezTo>
                  <a:cubicBezTo>
                    <a:pt x="219784" y="14150"/>
                    <a:pt x="198467" y="20030"/>
                    <a:pt x="176415" y="20030"/>
                  </a:cubicBezTo>
                  <a:cubicBezTo>
                    <a:pt x="154363" y="20030"/>
                    <a:pt x="133046" y="14150"/>
                    <a:pt x="114670" y="3859"/>
                  </a:cubicBezTo>
                  <a:cubicBezTo>
                    <a:pt x="105849" y="-1286"/>
                    <a:pt x="95558" y="-1286"/>
                    <a:pt x="86737" y="3859"/>
                  </a:cubicBezTo>
                  <a:cubicBezTo>
                    <a:pt x="68360" y="14150"/>
                    <a:pt x="47044" y="20030"/>
                    <a:pt x="24992" y="20030"/>
                  </a:cubicBezTo>
                  <a:cubicBezTo>
                    <a:pt x="16906" y="20030"/>
                    <a:pt x="10291" y="20030"/>
                    <a:pt x="2940" y="17825"/>
                  </a:cubicBezTo>
                  <a:cubicBezTo>
                    <a:pt x="735" y="31056"/>
                    <a:pt x="0" y="44288"/>
                    <a:pt x="0" y="58254"/>
                  </a:cubicBezTo>
                  <a:cubicBezTo>
                    <a:pt x="0" y="89126"/>
                    <a:pt x="5145" y="118529"/>
                    <a:pt x="15436" y="145726"/>
                  </a:cubicBezTo>
                  <a:lnTo>
                    <a:pt x="241101" y="233934"/>
                  </a:lnTo>
                  <a:cubicBezTo>
                    <a:pt x="241101" y="233934"/>
                    <a:pt x="485877" y="146461"/>
                    <a:pt x="488816" y="145726"/>
                  </a:cubicBezTo>
                  <a:cubicBezTo>
                    <a:pt x="499107" y="118529"/>
                    <a:pt x="504253" y="89126"/>
                    <a:pt x="504253" y="58254"/>
                  </a:cubicBezTo>
                  <a:cubicBezTo>
                    <a:pt x="504253" y="44288"/>
                    <a:pt x="502783" y="31056"/>
                    <a:pt x="501312" y="17825"/>
                  </a:cubicBezTo>
                  <a:lnTo>
                    <a:pt x="501312" y="178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13143480" y="3607757"/>
              <a:ext cx="473380" cy="185419"/>
            </a:xfrm>
            <a:custGeom>
              <a:avLst/>
              <a:gdLst/>
              <a:ahLst/>
              <a:cxnLst/>
              <a:rect l="l" t="t" r="r" b="b"/>
              <a:pathLst>
                <a:path w="473380" h="185419" extrusionOk="0">
                  <a:moveTo>
                    <a:pt x="402814" y="3859"/>
                  </a:moveTo>
                  <a:cubicBezTo>
                    <a:pt x="393994" y="-1286"/>
                    <a:pt x="383703" y="-1286"/>
                    <a:pt x="374883" y="3859"/>
                  </a:cubicBezTo>
                  <a:cubicBezTo>
                    <a:pt x="356506" y="14150"/>
                    <a:pt x="335188" y="20030"/>
                    <a:pt x="313136" y="20030"/>
                  </a:cubicBezTo>
                  <a:cubicBezTo>
                    <a:pt x="291085" y="20030"/>
                    <a:pt x="269768" y="14150"/>
                    <a:pt x="251391" y="3859"/>
                  </a:cubicBezTo>
                  <a:cubicBezTo>
                    <a:pt x="242571" y="-1286"/>
                    <a:pt x="232280" y="-1286"/>
                    <a:pt x="223460" y="3859"/>
                  </a:cubicBezTo>
                  <a:cubicBezTo>
                    <a:pt x="205083" y="14150"/>
                    <a:pt x="183766" y="20030"/>
                    <a:pt x="161714" y="20030"/>
                  </a:cubicBezTo>
                  <a:cubicBezTo>
                    <a:pt x="139662" y="20030"/>
                    <a:pt x="118345" y="14150"/>
                    <a:pt x="99969" y="3859"/>
                  </a:cubicBezTo>
                  <a:cubicBezTo>
                    <a:pt x="91148" y="-1286"/>
                    <a:pt x="80857" y="-1286"/>
                    <a:pt x="72036" y="3859"/>
                  </a:cubicBezTo>
                  <a:cubicBezTo>
                    <a:pt x="53659" y="14150"/>
                    <a:pt x="32343" y="20030"/>
                    <a:pt x="10291" y="20030"/>
                  </a:cubicBezTo>
                  <a:cubicBezTo>
                    <a:pt x="6615" y="20030"/>
                    <a:pt x="3676" y="20030"/>
                    <a:pt x="0" y="20030"/>
                  </a:cubicBezTo>
                  <a:cubicBezTo>
                    <a:pt x="35283" y="116324"/>
                    <a:pt x="127901" y="185420"/>
                    <a:pt x="236690" y="185420"/>
                  </a:cubicBezTo>
                  <a:cubicBezTo>
                    <a:pt x="345479" y="185420"/>
                    <a:pt x="438098" y="117059"/>
                    <a:pt x="473381" y="20765"/>
                  </a:cubicBezTo>
                  <a:cubicBezTo>
                    <a:pt x="469705" y="20765"/>
                    <a:pt x="466765" y="20765"/>
                    <a:pt x="463090" y="20765"/>
                  </a:cubicBezTo>
                  <a:cubicBezTo>
                    <a:pt x="440303" y="20765"/>
                    <a:pt x="419721" y="14885"/>
                    <a:pt x="401345" y="4594"/>
                  </a:cubicBezTo>
                  <a:lnTo>
                    <a:pt x="401345" y="4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13380905" y="3481326"/>
              <a:ext cx="252127" cy="230258"/>
            </a:xfrm>
            <a:custGeom>
              <a:avLst/>
              <a:gdLst/>
              <a:ahLst/>
              <a:cxnLst/>
              <a:rect l="l" t="t" r="r" b="b"/>
              <a:pathLst>
                <a:path w="252127" h="230258" extrusionOk="0">
                  <a:moveTo>
                    <a:pt x="227135" y="20030"/>
                  </a:moveTo>
                  <a:cubicBezTo>
                    <a:pt x="204347" y="20030"/>
                    <a:pt x="183766" y="14150"/>
                    <a:pt x="165389" y="3859"/>
                  </a:cubicBez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230258"/>
                  </a:lnTo>
                  <a:cubicBezTo>
                    <a:pt x="47780" y="214087"/>
                    <a:pt x="233751" y="146461"/>
                    <a:pt x="236690" y="145726"/>
                  </a:cubicBezTo>
                  <a:cubicBezTo>
                    <a:pt x="246981" y="118529"/>
                    <a:pt x="252127" y="89126"/>
                    <a:pt x="252127" y="58254"/>
                  </a:cubicBezTo>
                  <a:cubicBezTo>
                    <a:pt x="252127" y="44288"/>
                    <a:pt x="250657" y="31056"/>
                    <a:pt x="249186" y="17825"/>
                  </a:cubicBezTo>
                  <a:cubicBezTo>
                    <a:pt x="241836" y="19295"/>
                    <a:pt x="234485" y="20030"/>
                    <a:pt x="227135" y="20030"/>
                  </a:cubicBezTo>
                  <a:lnTo>
                    <a:pt x="227135" y="20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13380905" y="3607757"/>
              <a:ext cx="236690" cy="184684"/>
            </a:xfrm>
            <a:custGeom>
              <a:avLst/>
              <a:gdLst/>
              <a:ahLst/>
              <a:cxnLst/>
              <a:rect l="l" t="t" r="r" b="b"/>
              <a:pathLst>
                <a:path w="236690" h="184684" extrusionOk="0">
                  <a:moveTo>
                    <a:pt x="165389" y="3859"/>
                  </a:move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184684"/>
                  </a:lnTo>
                  <a:lnTo>
                    <a:pt x="0" y="184684"/>
                  </a:lnTo>
                  <a:cubicBezTo>
                    <a:pt x="108790" y="184684"/>
                    <a:pt x="201408" y="116324"/>
                    <a:pt x="236690" y="20030"/>
                  </a:cubicBezTo>
                  <a:cubicBezTo>
                    <a:pt x="233015" y="20030"/>
                    <a:pt x="230075" y="20030"/>
                    <a:pt x="226400" y="20030"/>
                  </a:cubicBezTo>
                  <a:cubicBezTo>
                    <a:pt x="203613" y="20030"/>
                    <a:pt x="183031" y="14150"/>
                    <a:pt x="164654" y="3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495;p41">
            <a:extLst>
              <a:ext uri="{FF2B5EF4-FFF2-40B4-BE49-F238E27FC236}">
                <a16:creationId xmlns:a16="http://schemas.microsoft.com/office/drawing/2014/main" id="{28A2F8F4-7AE6-3704-3132-EDF44DC59376}"/>
              </a:ext>
            </a:extLst>
          </p:cNvPr>
          <p:cNvGrpSpPr/>
          <p:nvPr/>
        </p:nvGrpSpPr>
        <p:grpSpPr>
          <a:xfrm>
            <a:off x="861068" y="1929655"/>
            <a:ext cx="302655" cy="302513"/>
            <a:chOff x="-4660175" y="3494789"/>
            <a:chExt cx="957163" cy="956714"/>
          </a:xfrm>
        </p:grpSpPr>
        <p:sp>
          <p:nvSpPr>
            <p:cNvPr id="3" name="Google Shape;1496;p41">
              <a:extLst>
                <a:ext uri="{FF2B5EF4-FFF2-40B4-BE49-F238E27FC236}">
                  <a16:creationId xmlns:a16="http://schemas.microsoft.com/office/drawing/2014/main" id="{FE1C2AB7-27A3-0380-5A01-4D6F5C4104FD}"/>
                </a:ext>
              </a:extLst>
            </p:cNvPr>
            <p:cNvSpPr/>
            <p:nvPr/>
          </p:nvSpPr>
          <p:spPr>
            <a:xfrm>
              <a:off x="-4278667" y="3494789"/>
              <a:ext cx="191808" cy="121845"/>
            </a:xfrm>
            <a:custGeom>
              <a:avLst/>
              <a:gdLst/>
              <a:ahLst/>
              <a:cxnLst/>
              <a:rect l="l" t="t" r="r" b="b"/>
              <a:pathLst>
                <a:path w="585673" h="372046" extrusionOk="0">
                  <a:moveTo>
                    <a:pt x="585616" y="189452"/>
                  </a:moveTo>
                  <a:cubicBezTo>
                    <a:pt x="585616" y="84810"/>
                    <a:pt x="500405" y="0"/>
                    <a:pt x="395364" y="0"/>
                  </a:cubicBezTo>
                  <a:lnTo>
                    <a:pt x="190252" y="0"/>
                  </a:lnTo>
                  <a:cubicBezTo>
                    <a:pt x="85153" y="0"/>
                    <a:pt x="0" y="84810"/>
                    <a:pt x="0" y="189452"/>
                  </a:cubicBezTo>
                  <a:lnTo>
                    <a:pt x="0" y="311067"/>
                  </a:lnTo>
                  <a:lnTo>
                    <a:pt x="298723" y="372046"/>
                  </a:lnTo>
                  <a:lnTo>
                    <a:pt x="585673" y="311067"/>
                  </a:lnTo>
                  <a:lnTo>
                    <a:pt x="585673" y="189452"/>
                  </a:lnTo>
                  <a:close/>
                </a:path>
              </a:pathLst>
            </a:custGeom>
            <a:solidFill>
              <a:srgbClr val="485B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97;p41">
              <a:extLst>
                <a:ext uri="{FF2B5EF4-FFF2-40B4-BE49-F238E27FC236}">
                  <a16:creationId xmlns:a16="http://schemas.microsoft.com/office/drawing/2014/main" id="{AEA94618-CA1A-CB97-2566-DC4DBB607F5C}"/>
                </a:ext>
              </a:extLst>
            </p:cNvPr>
            <p:cNvSpPr/>
            <p:nvPr/>
          </p:nvSpPr>
          <p:spPr>
            <a:xfrm>
              <a:off x="-4181511" y="3494789"/>
              <a:ext cx="94444" cy="121845"/>
            </a:xfrm>
            <a:custGeom>
              <a:avLst/>
              <a:gdLst/>
              <a:ahLst/>
              <a:cxnLst/>
              <a:rect l="l" t="t" r="r" b="b"/>
              <a:pathLst>
                <a:path w="288378" h="372046" extrusionOk="0">
                  <a:moveTo>
                    <a:pt x="1486" y="372046"/>
                  </a:moveTo>
                  <a:lnTo>
                    <a:pt x="288379" y="311067"/>
                  </a:lnTo>
                  <a:lnTo>
                    <a:pt x="288379" y="189452"/>
                  </a:lnTo>
                  <a:cubicBezTo>
                    <a:pt x="288379" y="84810"/>
                    <a:pt x="203168" y="0"/>
                    <a:pt x="98126" y="0"/>
                  </a:cubicBezTo>
                  <a:lnTo>
                    <a:pt x="0" y="0"/>
                  </a:lnTo>
                  <a:lnTo>
                    <a:pt x="0" y="371761"/>
                  </a:lnTo>
                  <a:lnTo>
                    <a:pt x="1486" y="372046"/>
                  </a:lnTo>
                  <a:close/>
                </a:path>
              </a:pathLst>
            </a:custGeom>
            <a:solidFill>
              <a:srgbClr val="3239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498;p41">
              <a:extLst>
                <a:ext uri="{FF2B5EF4-FFF2-40B4-BE49-F238E27FC236}">
                  <a16:creationId xmlns:a16="http://schemas.microsoft.com/office/drawing/2014/main" id="{0D1262B4-5756-10FD-71CF-70786658991C}"/>
                </a:ext>
              </a:extLst>
            </p:cNvPr>
            <p:cNvSpPr/>
            <p:nvPr/>
          </p:nvSpPr>
          <p:spPr>
            <a:xfrm>
              <a:off x="-4659708" y="4395353"/>
              <a:ext cx="955184" cy="56150"/>
            </a:xfrm>
            <a:custGeom>
              <a:avLst/>
              <a:gdLst/>
              <a:ahLst/>
              <a:cxnLst/>
              <a:rect l="l" t="t" r="r" b="b"/>
              <a:pathLst>
                <a:path w="2916593" h="171450" extrusionOk="0">
                  <a:moveTo>
                    <a:pt x="2830868" y="171450"/>
                  </a:moveTo>
                  <a:lnTo>
                    <a:pt x="85725" y="171450"/>
                  </a:lnTo>
                  <a:cubicBezTo>
                    <a:pt x="38405" y="171450"/>
                    <a:pt x="0" y="133045"/>
                    <a:pt x="0" y="85725"/>
                  </a:cubicBezTo>
                  <a:cubicBezTo>
                    <a:pt x="0" y="38405"/>
                    <a:pt x="38348" y="0"/>
                    <a:pt x="85725" y="0"/>
                  </a:cubicBezTo>
                  <a:lnTo>
                    <a:pt x="2830868" y="0"/>
                  </a:lnTo>
                  <a:cubicBezTo>
                    <a:pt x="2878188" y="0"/>
                    <a:pt x="2916593" y="38405"/>
                    <a:pt x="2916593" y="85725"/>
                  </a:cubicBezTo>
                  <a:cubicBezTo>
                    <a:pt x="2916593" y="133045"/>
                    <a:pt x="2878246" y="171450"/>
                    <a:pt x="2830868" y="17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99;p41">
              <a:extLst>
                <a:ext uri="{FF2B5EF4-FFF2-40B4-BE49-F238E27FC236}">
                  <a16:creationId xmlns:a16="http://schemas.microsoft.com/office/drawing/2014/main" id="{576CA78E-4132-E895-7FEF-5998A9F65D88}"/>
                </a:ext>
              </a:extLst>
            </p:cNvPr>
            <p:cNvSpPr/>
            <p:nvPr/>
          </p:nvSpPr>
          <p:spPr>
            <a:xfrm>
              <a:off x="-4004200" y="3566068"/>
              <a:ext cx="301188" cy="163602"/>
            </a:xfrm>
            <a:custGeom>
              <a:avLst/>
              <a:gdLst/>
              <a:ahLst/>
              <a:cxnLst/>
              <a:rect l="l" t="t" r="r" b="b"/>
              <a:pathLst>
                <a:path w="919657" h="499548" extrusionOk="0">
                  <a:moveTo>
                    <a:pt x="736835" y="132760"/>
                  </a:moveTo>
                  <a:cubicBezTo>
                    <a:pt x="714089" y="132760"/>
                    <a:pt x="692315" y="136989"/>
                    <a:pt x="672256" y="144590"/>
                  </a:cubicBezTo>
                  <a:cubicBezTo>
                    <a:pt x="632708" y="59208"/>
                    <a:pt x="546526" y="0"/>
                    <a:pt x="446513" y="0"/>
                  </a:cubicBezTo>
                  <a:cubicBezTo>
                    <a:pt x="346500" y="0"/>
                    <a:pt x="265119" y="55950"/>
                    <a:pt x="224142" y="137560"/>
                  </a:cubicBezTo>
                  <a:cubicBezTo>
                    <a:pt x="210826" y="134474"/>
                    <a:pt x="196996" y="132760"/>
                    <a:pt x="182766" y="132760"/>
                  </a:cubicBezTo>
                  <a:cubicBezTo>
                    <a:pt x="81839" y="132760"/>
                    <a:pt x="0" y="214884"/>
                    <a:pt x="0" y="316154"/>
                  </a:cubicBezTo>
                  <a:cubicBezTo>
                    <a:pt x="0" y="417424"/>
                    <a:pt x="75781" y="493319"/>
                    <a:pt x="171450" y="499148"/>
                  </a:cubicBezTo>
                  <a:lnTo>
                    <a:pt x="171564" y="499548"/>
                  </a:lnTo>
                  <a:lnTo>
                    <a:pt x="736892" y="499548"/>
                  </a:lnTo>
                  <a:cubicBezTo>
                    <a:pt x="837819" y="499548"/>
                    <a:pt x="919658" y="417424"/>
                    <a:pt x="919658" y="316154"/>
                  </a:cubicBezTo>
                  <a:cubicBezTo>
                    <a:pt x="919658" y="214884"/>
                    <a:pt x="837819" y="132760"/>
                    <a:pt x="736892" y="1327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00;p41">
              <a:extLst>
                <a:ext uri="{FF2B5EF4-FFF2-40B4-BE49-F238E27FC236}">
                  <a16:creationId xmlns:a16="http://schemas.microsoft.com/office/drawing/2014/main" id="{6B50AF8D-0B38-BADA-707F-B488044AFCF4}"/>
                </a:ext>
              </a:extLst>
            </p:cNvPr>
            <p:cNvSpPr/>
            <p:nvPr/>
          </p:nvSpPr>
          <p:spPr>
            <a:xfrm>
              <a:off x="-4660175" y="3623147"/>
              <a:ext cx="277698" cy="150856"/>
            </a:xfrm>
            <a:custGeom>
              <a:avLst/>
              <a:gdLst/>
              <a:ahLst/>
              <a:cxnLst/>
              <a:rect l="l" t="t" r="r" b="b"/>
              <a:pathLst>
                <a:path w="847934" h="460628" extrusionOk="0">
                  <a:moveTo>
                    <a:pt x="679456" y="122415"/>
                  </a:moveTo>
                  <a:cubicBezTo>
                    <a:pt x="658482" y="122415"/>
                    <a:pt x="638423" y="126301"/>
                    <a:pt x="619906" y="133331"/>
                  </a:cubicBezTo>
                  <a:cubicBezTo>
                    <a:pt x="583444" y="54635"/>
                    <a:pt x="503949" y="0"/>
                    <a:pt x="411709" y="0"/>
                  </a:cubicBezTo>
                  <a:cubicBezTo>
                    <a:pt x="319469" y="0"/>
                    <a:pt x="244488" y="51606"/>
                    <a:pt x="206712" y="126816"/>
                  </a:cubicBezTo>
                  <a:cubicBezTo>
                    <a:pt x="194424" y="123958"/>
                    <a:pt x="181680" y="122415"/>
                    <a:pt x="168535" y="122415"/>
                  </a:cubicBezTo>
                  <a:cubicBezTo>
                    <a:pt x="75495" y="122415"/>
                    <a:pt x="0" y="198139"/>
                    <a:pt x="0" y="291522"/>
                  </a:cubicBezTo>
                  <a:cubicBezTo>
                    <a:pt x="0" y="384905"/>
                    <a:pt x="69894" y="454857"/>
                    <a:pt x="158077" y="460286"/>
                  </a:cubicBezTo>
                  <a:lnTo>
                    <a:pt x="158191" y="460629"/>
                  </a:lnTo>
                  <a:lnTo>
                    <a:pt x="679399" y="460629"/>
                  </a:lnTo>
                  <a:cubicBezTo>
                    <a:pt x="772439" y="460629"/>
                    <a:pt x="847935" y="384905"/>
                    <a:pt x="847935" y="291522"/>
                  </a:cubicBezTo>
                  <a:cubicBezTo>
                    <a:pt x="847935" y="198139"/>
                    <a:pt x="772497" y="122415"/>
                    <a:pt x="679399" y="122415"/>
                  </a:cubicBezTo>
                  <a:lnTo>
                    <a:pt x="679399" y="1224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01;p41">
              <a:extLst>
                <a:ext uri="{FF2B5EF4-FFF2-40B4-BE49-F238E27FC236}">
                  <a16:creationId xmlns:a16="http://schemas.microsoft.com/office/drawing/2014/main" id="{695B4005-084C-1D61-238C-E339C0D48FF0}"/>
                </a:ext>
              </a:extLst>
            </p:cNvPr>
            <p:cNvSpPr/>
            <p:nvPr/>
          </p:nvSpPr>
          <p:spPr>
            <a:xfrm>
              <a:off x="-4278686" y="3596485"/>
              <a:ext cx="191808" cy="119308"/>
            </a:xfrm>
            <a:custGeom>
              <a:avLst/>
              <a:gdLst/>
              <a:ahLst/>
              <a:cxnLst/>
              <a:rect l="l" t="t" r="r" b="b"/>
              <a:pathLst>
                <a:path w="585673" h="364299" extrusionOk="0">
                  <a:moveTo>
                    <a:pt x="0" y="0"/>
                  </a:moveTo>
                  <a:lnTo>
                    <a:pt x="0" y="68408"/>
                  </a:lnTo>
                  <a:cubicBezTo>
                    <a:pt x="0" y="228657"/>
                    <a:pt x="128016" y="362160"/>
                    <a:pt x="288950" y="364274"/>
                  </a:cubicBezTo>
                  <a:cubicBezTo>
                    <a:pt x="452457" y="366389"/>
                    <a:pt x="585673" y="235058"/>
                    <a:pt x="585673" y="72752"/>
                  </a:cubicBezTo>
                  <a:lnTo>
                    <a:pt x="585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02;p41">
              <a:extLst>
                <a:ext uri="{FF2B5EF4-FFF2-40B4-BE49-F238E27FC236}">
                  <a16:creationId xmlns:a16="http://schemas.microsoft.com/office/drawing/2014/main" id="{F231B18E-8EFC-9A12-99C9-60853DC6A5C5}"/>
                </a:ext>
              </a:extLst>
            </p:cNvPr>
            <p:cNvSpPr/>
            <p:nvPr/>
          </p:nvSpPr>
          <p:spPr>
            <a:xfrm>
              <a:off x="-4472009" y="4259091"/>
              <a:ext cx="141235" cy="136489"/>
            </a:xfrm>
            <a:custGeom>
              <a:avLst/>
              <a:gdLst/>
              <a:ahLst/>
              <a:cxnLst/>
              <a:rect l="l" t="t" r="r" b="b"/>
              <a:pathLst>
                <a:path w="431253" h="416760" extrusionOk="0">
                  <a:moveTo>
                    <a:pt x="61550" y="101098"/>
                  </a:moveTo>
                  <a:cubicBezTo>
                    <a:pt x="-12002" y="165449"/>
                    <a:pt x="-20860" y="276549"/>
                    <a:pt x="41605" y="351644"/>
                  </a:cubicBezTo>
                  <a:cubicBezTo>
                    <a:pt x="106584" y="429768"/>
                    <a:pt x="223399" y="438912"/>
                    <a:pt x="299808" y="371932"/>
                  </a:cubicBezTo>
                  <a:lnTo>
                    <a:pt x="431253" y="255746"/>
                  </a:lnTo>
                  <a:lnTo>
                    <a:pt x="386048" y="45720"/>
                  </a:lnTo>
                  <a:lnTo>
                    <a:pt x="176079" y="0"/>
                  </a:lnTo>
                  <a:lnTo>
                    <a:pt x="61550" y="1011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03;p41">
              <a:extLst>
                <a:ext uri="{FF2B5EF4-FFF2-40B4-BE49-F238E27FC236}">
                  <a16:creationId xmlns:a16="http://schemas.microsoft.com/office/drawing/2014/main" id="{4850EE7D-1636-2D07-0B05-7A7A5E2C3C74}"/>
                </a:ext>
              </a:extLst>
            </p:cNvPr>
            <p:cNvSpPr/>
            <p:nvPr/>
          </p:nvSpPr>
          <p:spPr>
            <a:xfrm>
              <a:off x="-4414425" y="3984755"/>
              <a:ext cx="235717" cy="358592"/>
            </a:xfrm>
            <a:custGeom>
              <a:avLst/>
              <a:gdLst/>
              <a:ahLst/>
              <a:cxnLst/>
              <a:rect l="l" t="t" r="r" b="b"/>
              <a:pathLst>
                <a:path w="719747" h="1094936" extrusionOk="0">
                  <a:moveTo>
                    <a:pt x="439712" y="0"/>
                  </a:moveTo>
                  <a:lnTo>
                    <a:pt x="310839" y="539610"/>
                  </a:lnTo>
                  <a:cubicBezTo>
                    <a:pt x="305867" y="560299"/>
                    <a:pt x="294665" y="578929"/>
                    <a:pt x="278721" y="593046"/>
                  </a:cubicBezTo>
                  <a:lnTo>
                    <a:pt x="0" y="839134"/>
                  </a:lnTo>
                  <a:lnTo>
                    <a:pt x="255175" y="1094937"/>
                  </a:lnTo>
                  <a:lnTo>
                    <a:pt x="600932" y="764153"/>
                  </a:lnTo>
                  <a:cubicBezTo>
                    <a:pt x="617506" y="749465"/>
                    <a:pt x="628993" y="729920"/>
                    <a:pt x="633622" y="708260"/>
                  </a:cubicBezTo>
                  <a:lnTo>
                    <a:pt x="719747" y="287693"/>
                  </a:lnTo>
                  <a:lnTo>
                    <a:pt x="439712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04;p41">
              <a:extLst>
                <a:ext uri="{FF2B5EF4-FFF2-40B4-BE49-F238E27FC236}">
                  <a16:creationId xmlns:a16="http://schemas.microsoft.com/office/drawing/2014/main" id="{78394817-1542-5EBC-0FE1-B7A4D2483C59}"/>
                </a:ext>
              </a:extLst>
            </p:cNvPr>
            <p:cNvSpPr/>
            <p:nvPr/>
          </p:nvSpPr>
          <p:spPr>
            <a:xfrm>
              <a:off x="-4062643" y="4260380"/>
              <a:ext cx="130093" cy="135227"/>
            </a:xfrm>
            <a:custGeom>
              <a:avLst/>
              <a:gdLst/>
              <a:ahLst/>
              <a:cxnLst/>
              <a:rect l="l" t="t" r="r" b="b"/>
              <a:pathLst>
                <a:path w="397231" h="412908" extrusionOk="0">
                  <a:moveTo>
                    <a:pt x="37490" y="275692"/>
                  </a:moveTo>
                  <a:cubicBezTo>
                    <a:pt x="58122" y="356387"/>
                    <a:pt x="130988" y="412909"/>
                    <a:pt x="214484" y="412909"/>
                  </a:cubicBezTo>
                  <a:cubicBezTo>
                    <a:pt x="336728" y="412909"/>
                    <a:pt x="424453" y="295408"/>
                    <a:pt x="389477" y="178537"/>
                  </a:cubicBezTo>
                  <a:lnTo>
                    <a:pt x="342729" y="22231"/>
                  </a:lnTo>
                  <a:lnTo>
                    <a:pt x="167221" y="0"/>
                  </a:lnTo>
                  <a:lnTo>
                    <a:pt x="0" y="128987"/>
                  </a:lnTo>
                  <a:lnTo>
                    <a:pt x="37490" y="2756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05;p41">
              <a:extLst>
                <a:ext uri="{FF2B5EF4-FFF2-40B4-BE49-F238E27FC236}">
                  <a16:creationId xmlns:a16="http://schemas.microsoft.com/office/drawing/2014/main" id="{1CB41F0E-04E4-D61B-5DCE-9A32CF1C572E}"/>
                </a:ext>
              </a:extLst>
            </p:cNvPr>
            <p:cNvSpPr/>
            <p:nvPr/>
          </p:nvSpPr>
          <p:spPr>
            <a:xfrm>
              <a:off x="-4131120" y="3719967"/>
              <a:ext cx="193680" cy="227762"/>
            </a:xfrm>
            <a:custGeom>
              <a:avLst/>
              <a:gdLst/>
              <a:ahLst/>
              <a:cxnLst/>
              <a:rect l="l" t="t" r="r" b="b"/>
              <a:pathLst>
                <a:path w="591388" h="695458" extrusionOk="0">
                  <a:moveTo>
                    <a:pt x="158191" y="29947"/>
                  </a:moveTo>
                  <a:cubicBezTo>
                    <a:pt x="145561" y="17317"/>
                    <a:pt x="130873" y="7258"/>
                    <a:pt x="114929" y="0"/>
                  </a:cubicBezTo>
                  <a:lnTo>
                    <a:pt x="0" y="335128"/>
                  </a:lnTo>
                  <a:lnTo>
                    <a:pt x="359359" y="695458"/>
                  </a:lnTo>
                  <a:lnTo>
                    <a:pt x="535096" y="633279"/>
                  </a:lnTo>
                  <a:lnTo>
                    <a:pt x="591388" y="463029"/>
                  </a:lnTo>
                  <a:lnTo>
                    <a:pt x="158191" y="299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06;p41">
              <a:extLst>
                <a:ext uri="{FF2B5EF4-FFF2-40B4-BE49-F238E27FC236}">
                  <a16:creationId xmlns:a16="http://schemas.microsoft.com/office/drawing/2014/main" id="{5033E0A8-E89F-7360-38F4-0C69D70A4FFF}"/>
                </a:ext>
              </a:extLst>
            </p:cNvPr>
            <p:cNvSpPr/>
            <p:nvPr/>
          </p:nvSpPr>
          <p:spPr>
            <a:xfrm>
              <a:off x="-4273193" y="3955123"/>
              <a:ext cx="323161" cy="348017"/>
            </a:xfrm>
            <a:custGeom>
              <a:avLst/>
              <a:gdLst/>
              <a:ahLst/>
              <a:cxnLst/>
              <a:rect l="l" t="t" r="r" b="b"/>
              <a:pathLst>
                <a:path w="986751" h="1062647" extrusionOk="0">
                  <a:moveTo>
                    <a:pt x="44691" y="213055"/>
                  </a:moveTo>
                  <a:lnTo>
                    <a:pt x="528009" y="672312"/>
                  </a:lnTo>
                  <a:cubicBezTo>
                    <a:pt x="542011" y="685628"/>
                    <a:pt x="552012" y="702659"/>
                    <a:pt x="556812" y="721404"/>
                  </a:cubicBezTo>
                  <a:lnTo>
                    <a:pt x="644023" y="1062647"/>
                  </a:lnTo>
                  <a:lnTo>
                    <a:pt x="986752" y="955891"/>
                  </a:lnTo>
                  <a:lnTo>
                    <a:pt x="849763" y="497948"/>
                  </a:lnTo>
                  <a:cubicBezTo>
                    <a:pt x="843191" y="476002"/>
                    <a:pt x="831361" y="456000"/>
                    <a:pt x="815302" y="439712"/>
                  </a:cubicBezTo>
                  <a:lnTo>
                    <a:pt x="589902" y="210712"/>
                  </a:lnTo>
                  <a:cubicBezTo>
                    <a:pt x="566585" y="187052"/>
                    <a:pt x="552583" y="155962"/>
                    <a:pt x="550012" y="123044"/>
                  </a:cubicBezTo>
                  <a:lnTo>
                    <a:pt x="288150" y="0"/>
                  </a:lnTo>
                  <a:lnTo>
                    <a:pt x="0" y="123044"/>
                  </a:lnTo>
                  <a:cubicBezTo>
                    <a:pt x="3829" y="157220"/>
                    <a:pt x="19545" y="189166"/>
                    <a:pt x="44691" y="213112"/>
                  </a:cubicBezTo>
                  <a:lnTo>
                    <a:pt x="44691" y="213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07;p41">
              <a:extLst>
                <a:ext uri="{FF2B5EF4-FFF2-40B4-BE49-F238E27FC236}">
                  <a16:creationId xmlns:a16="http://schemas.microsoft.com/office/drawing/2014/main" id="{ACDBD910-1176-A5BC-92C6-8D00798940BA}"/>
                </a:ext>
              </a:extLst>
            </p:cNvPr>
            <p:cNvSpPr/>
            <p:nvPr/>
          </p:nvSpPr>
          <p:spPr>
            <a:xfrm>
              <a:off x="-4013635" y="3871325"/>
              <a:ext cx="119906" cy="120127"/>
            </a:xfrm>
            <a:custGeom>
              <a:avLst/>
              <a:gdLst/>
              <a:ahLst/>
              <a:cxnLst/>
              <a:rect l="l" t="t" r="r" b="b"/>
              <a:pathLst>
                <a:path w="366126" h="366801" extrusionOk="0">
                  <a:moveTo>
                    <a:pt x="317925" y="85839"/>
                  </a:moveTo>
                  <a:lnTo>
                    <a:pt x="232029" y="0"/>
                  </a:lnTo>
                  <a:lnTo>
                    <a:pt x="0" y="232429"/>
                  </a:lnTo>
                  <a:lnTo>
                    <a:pt x="81496" y="315582"/>
                  </a:lnTo>
                  <a:cubicBezTo>
                    <a:pt x="145847" y="383134"/>
                    <a:pt x="253575" y="383991"/>
                    <a:pt x="318954" y="317411"/>
                  </a:cubicBezTo>
                  <a:cubicBezTo>
                    <a:pt x="382276" y="253003"/>
                    <a:pt x="381762" y="149733"/>
                    <a:pt x="317925" y="85897"/>
                  </a:cubicBez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08;p41">
              <a:extLst>
                <a:ext uri="{FF2B5EF4-FFF2-40B4-BE49-F238E27FC236}">
                  <a16:creationId xmlns:a16="http://schemas.microsoft.com/office/drawing/2014/main" id="{D85377A9-97AA-22C3-F143-AAF75BB8B34A}"/>
                </a:ext>
              </a:extLst>
            </p:cNvPr>
            <p:cNvSpPr/>
            <p:nvPr/>
          </p:nvSpPr>
          <p:spPr>
            <a:xfrm>
              <a:off x="-4181511" y="4395353"/>
              <a:ext cx="476132" cy="56150"/>
            </a:xfrm>
            <a:custGeom>
              <a:avLst/>
              <a:gdLst/>
              <a:ahLst/>
              <a:cxnLst/>
              <a:rect l="l" t="t" r="r" b="b"/>
              <a:pathLst>
                <a:path w="1453838" h="171450" extrusionOk="0">
                  <a:moveTo>
                    <a:pt x="1368171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1368114" y="171450"/>
                  </a:lnTo>
                  <a:cubicBezTo>
                    <a:pt x="1415434" y="171450"/>
                    <a:pt x="1453839" y="133045"/>
                    <a:pt x="1453839" y="85725"/>
                  </a:cubicBezTo>
                  <a:cubicBezTo>
                    <a:pt x="1453839" y="38405"/>
                    <a:pt x="1415491" y="0"/>
                    <a:pt x="1368171" y="0"/>
                  </a:cubicBezTo>
                  <a:lnTo>
                    <a:pt x="13681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09;p41">
              <a:extLst>
                <a:ext uri="{FF2B5EF4-FFF2-40B4-BE49-F238E27FC236}">
                  <a16:creationId xmlns:a16="http://schemas.microsoft.com/office/drawing/2014/main" id="{561D12B8-E703-8A16-1623-FBD2905A77BE}"/>
                </a:ext>
              </a:extLst>
            </p:cNvPr>
            <p:cNvSpPr/>
            <p:nvPr/>
          </p:nvSpPr>
          <p:spPr>
            <a:xfrm>
              <a:off x="-4181492" y="3955123"/>
              <a:ext cx="231300" cy="348017"/>
            </a:xfrm>
            <a:custGeom>
              <a:avLst/>
              <a:gdLst/>
              <a:ahLst/>
              <a:cxnLst/>
              <a:rect l="l" t="t" r="r" b="b"/>
              <a:pathLst>
                <a:path w="706259" h="1062647" extrusionOk="0">
                  <a:moveTo>
                    <a:pt x="534752" y="439712"/>
                  </a:moveTo>
                  <a:lnTo>
                    <a:pt x="309353" y="210712"/>
                  </a:lnTo>
                  <a:cubicBezTo>
                    <a:pt x="286036" y="187052"/>
                    <a:pt x="272034" y="155962"/>
                    <a:pt x="269462" y="123044"/>
                  </a:cubicBezTo>
                  <a:lnTo>
                    <a:pt x="7601" y="0"/>
                  </a:lnTo>
                  <a:lnTo>
                    <a:pt x="0" y="3258"/>
                  </a:lnTo>
                  <a:lnTo>
                    <a:pt x="0" y="437140"/>
                  </a:lnTo>
                  <a:lnTo>
                    <a:pt x="247517" y="672370"/>
                  </a:lnTo>
                  <a:cubicBezTo>
                    <a:pt x="261518" y="685686"/>
                    <a:pt x="271520" y="702716"/>
                    <a:pt x="276320" y="721462"/>
                  </a:cubicBezTo>
                  <a:lnTo>
                    <a:pt x="363531" y="1062647"/>
                  </a:lnTo>
                  <a:lnTo>
                    <a:pt x="706260" y="955891"/>
                  </a:lnTo>
                  <a:lnTo>
                    <a:pt x="569271" y="497948"/>
                  </a:lnTo>
                  <a:cubicBezTo>
                    <a:pt x="562699" y="476002"/>
                    <a:pt x="550869" y="456000"/>
                    <a:pt x="534810" y="439712"/>
                  </a:cubicBezTo>
                  <a:lnTo>
                    <a:pt x="534810" y="439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10;p41">
              <a:extLst>
                <a:ext uri="{FF2B5EF4-FFF2-40B4-BE49-F238E27FC236}">
                  <a16:creationId xmlns:a16="http://schemas.microsoft.com/office/drawing/2014/main" id="{538ADC30-25A4-D769-2D9C-9411F2AC1678}"/>
                </a:ext>
              </a:extLst>
            </p:cNvPr>
            <p:cNvSpPr/>
            <p:nvPr/>
          </p:nvSpPr>
          <p:spPr>
            <a:xfrm>
              <a:off x="-4181511" y="3596523"/>
              <a:ext cx="94444" cy="119262"/>
            </a:xfrm>
            <a:custGeom>
              <a:avLst/>
              <a:gdLst/>
              <a:ahLst/>
              <a:cxnLst/>
              <a:rect l="l" t="t" r="r" b="b"/>
              <a:pathLst>
                <a:path w="288378" h="364159" extrusionOk="0">
                  <a:moveTo>
                    <a:pt x="0" y="364160"/>
                  </a:moveTo>
                  <a:cubicBezTo>
                    <a:pt x="159677" y="361817"/>
                    <a:pt x="288379" y="232315"/>
                    <a:pt x="288379" y="72752"/>
                  </a:cubicBezTo>
                  <a:lnTo>
                    <a:pt x="288379" y="0"/>
                  </a:lnTo>
                  <a:lnTo>
                    <a:pt x="0" y="0"/>
                  </a:lnTo>
                  <a:lnTo>
                    <a:pt x="0" y="364102"/>
                  </a:ln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11;p41">
              <a:extLst>
                <a:ext uri="{FF2B5EF4-FFF2-40B4-BE49-F238E27FC236}">
                  <a16:creationId xmlns:a16="http://schemas.microsoft.com/office/drawing/2014/main" id="{44E41C98-D7D2-ED4A-92C7-16F8FE487FC2}"/>
                </a:ext>
              </a:extLst>
            </p:cNvPr>
            <p:cNvSpPr/>
            <p:nvPr/>
          </p:nvSpPr>
          <p:spPr>
            <a:xfrm>
              <a:off x="-4427915" y="3715614"/>
              <a:ext cx="335102" cy="280225"/>
            </a:xfrm>
            <a:custGeom>
              <a:avLst/>
              <a:gdLst/>
              <a:ahLst/>
              <a:cxnLst/>
              <a:rect l="l" t="t" r="r" b="b"/>
              <a:pathLst>
                <a:path w="1023213" h="855649" extrusionOk="0">
                  <a:moveTo>
                    <a:pt x="961663" y="0"/>
                  </a:moveTo>
                  <a:lnTo>
                    <a:pt x="530409" y="0"/>
                  </a:lnTo>
                  <a:cubicBezTo>
                    <a:pt x="493205" y="0"/>
                    <a:pt x="457486" y="14859"/>
                    <a:pt x="431254" y="41319"/>
                  </a:cubicBezTo>
                  <a:lnTo>
                    <a:pt x="0" y="475031"/>
                  </a:lnTo>
                  <a:lnTo>
                    <a:pt x="63379" y="622020"/>
                  </a:lnTo>
                  <a:lnTo>
                    <a:pt x="232372" y="707974"/>
                  </a:lnTo>
                  <a:lnTo>
                    <a:pt x="472288" y="464915"/>
                  </a:lnTo>
                  <a:lnTo>
                    <a:pt x="472288" y="839305"/>
                  </a:lnTo>
                  <a:cubicBezTo>
                    <a:pt x="472288" y="844791"/>
                    <a:pt x="472630" y="850220"/>
                    <a:pt x="473202" y="855650"/>
                  </a:cubicBezTo>
                  <a:lnTo>
                    <a:pt x="1023214" y="855650"/>
                  </a:lnTo>
                  <a:cubicBezTo>
                    <a:pt x="1022928" y="852049"/>
                    <a:pt x="1022756" y="848449"/>
                    <a:pt x="1022756" y="844791"/>
                  </a:cubicBezTo>
                  <a:lnTo>
                    <a:pt x="1022756" y="13316"/>
                  </a:lnTo>
                  <a:cubicBezTo>
                    <a:pt x="1003726" y="4686"/>
                    <a:pt x="982980" y="0"/>
                    <a:pt x="96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12;p41">
              <a:extLst>
                <a:ext uri="{FF2B5EF4-FFF2-40B4-BE49-F238E27FC236}">
                  <a16:creationId xmlns:a16="http://schemas.microsoft.com/office/drawing/2014/main" id="{CAB66CF4-DD23-4142-DAC2-38C33B80D9EE}"/>
                </a:ext>
              </a:extLst>
            </p:cNvPr>
            <p:cNvSpPr/>
            <p:nvPr/>
          </p:nvSpPr>
          <p:spPr>
            <a:xfrm>
              <a:off x="-4181511" y="3715614"/>
              <a:ext cx="88267" cy="280225"/>
            </a:xfrm>
            <a:custGeom>
              <a:avLst/>
              <a:gdLst/>
              <a:ahLst/>
              <a:cxnLst/>
              <a:rect l="l" t="t" r="r" b="b"/>
              <a:pathLst>
                <a:path w="269519" h="855649" extrusionOk="0">
                  <a:moveTo>
                    <a:pt x="207969" y="0"/>
                  </a:moveTo>
                  <a:lnTo>
                    <a:pt x="0" y="0"/>
                  </a:lnTo>
                  <a:lnTo>
                    <a:pt x="0" y="855650"/>
                  </a:lnTo>
                  <a:lnTo>
                    <a:pt x="269519" y="855650"/>
                  </a:lnTo>
                  <a:cubicBezTo>
                    <a:pt x="269234" y="852049"/>
                    <a:pt x="269062" y="848449"/>
                    <a:pt x="269062" y="844791"/>
                  </a:cubicBezTo>
                  <a:lnTo>
                    <a:pt x="269062" y="13316"/>
                  </a:lnTo>
                  <a:cubicBezTo>
                    <a:pt x="250031" y="4686"/>
                    <a:pt x="229286" y="0"/>
                    <a:pt x="20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13;p41">
              <a:extLst>
                <a:ext uri="{FF2B5EF4-FFF2-40B4-BE49-F238E27FC236}">
                  <a16:creationId xmlns:a16="http://schemas.microsoft.com/office/drawing/2014/main" id="{814E8A47-C9B9-11A3-46DD-45E40D1122A9}"/>
                </a:ext>
              </a:extLst>
            </p:cNvPr>
            <p:cNvSpPr/>
            <p:nvPr/>
          </p:nvSpPr>
          <p:spPr>
            <a:xfrm>
              <a:off x="-4471968" y="3870877"/>
              <a:ext cx="120231" cy="120565"/>
            </a:xfrm>
            <a:custGeom>
              <a:avLst/>
              <a:gdLst/>
              <a:ahLst/>
              <a:cxnLst/>
              <a:rect l="l" t="t" r="r" b="b"/>
              <a:pathLst>
                <a:path w="367118" h="368136" extrusionOk="0">
                  <a:moveTo>
                    <a:pt x="48222" y="87211"/>
                  </a:moveTo>
                  <a:cubicBezTo>
                    <a:pt x="-15672" y="151047"/>
                    <a:pt x="-16129" y="254318"/>
                    <a:pt x="47193" y="318726"/>
                  </a:cubicBezTo>
                  <a:cubicBezTo>
                    <a:pt x="112573" y="385305"/>
                    <a:pt x="220301" y="384505"/>
                    <a:pt x="284651" y="316897"/>
                  </a:cubicBezTo>
                  <a:lnTo>
                    <a:pt x="367119" y="232943"/>
                  </a:lnTo>
                  <a:lnTo>
                    <a:pt x="134747" y="0"/>
                  </a:lnTo>
                  <a:lnTo>
                    <a:pt x="48222" y="87154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539;p42">
            <a:extLst>
              <a:ext uri="{FF2B5EF4-FFF2-40B4-BE49-F238E27FC236}">
                <a16:creationId xmlns:a16="http://schemas.microsoft.com/office/drawing/2014/main" id="{F3D682BB-6DE5-1F26-4C6F-DE9EC6D70BF0}"/>
              </a:ext>
            </a:extLst>
          </p:cNvPr>
          <p:cNvSpPr/>
          <p:nvPr/>
        </p:nvSpPr>
        <p:spPr>
          <a:xfrm>
            <a:off x="717294" y="1839225"/>
            <a:ext cx="572700" cy="53076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>
          <a:extLst>
            <a:ext uri="{FF2B5EF4-FFF2-40B4-BE49-F238E27FC236}">
              <a16:creationId xmlns:a16="http://schemas.microsoft.com/office/drawing/2014/main" id="{7E174E64-D33A-5E2A-B8B5-5DC9D574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42">
            <a:extLst>
              <a:ext uri="{FF2B5EF4-FFF2-40B4-BE49-F238E27FC236}">
                <a16:creationId xmlns:a16="http://schemas.microsoft.com/office/drawing/2014/main" id="{2798D524-3BF5-E1DD-329D-A155EFA2A1C6}"/>
              </a:ext>
            </a:extLst>
          </p:cNvPr>
          <p:cNvGrpSpPr/>
          <p:nvPr/>
        </p:nvGrpSpPr>
        <p:grpSpPr>
          <a:xfrm>
            <a:off x="-3505512" y="850699"/>
            <a:ext cx="1317905" cy="445441"/>
            <a:chOff x="3762687" y="787181"/>
            <a:chExt cx="1573054" cy="531743"/>
          </a:xfrm>
        </p:grpSpPr>
        <p:sp>
          <p:nvSpPr>
            <p:cNvPr id="1519" name="Google Shape;1519;p42">
              <a:extLst>
                <a:ext uri="{FF2B5EF4-FFF2-40B4-BE49-F238E27FC236}">
                  <a16:creationId xmlns:a16="http://schemas.microsoft.com/office/drawing/2014/main" id="{BE535AD3-E78D-BB60-5B7E-38DE0AAF904A}"/>
                </a:ext>
              </a:extLst>
            </p:cNvPr>
            <p:cNvSpPr/>
            <p:nvPr/>
          </p:nvSpPr>
          <p:spPr>
            <a:xfrm>
              <a:off x="4212614" y="955786"/>
              <a:ext cx="1123127" cy="363139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2">
              <a:extLst>
                <a:ext uri="{FF2B5EF4-FFF2-40B4-BE49-F238E27FC236}">
                  <a16:creationId xmlns:a16="http://schemas.microsoft.com/office/drawing/2014/main" id="{D86A4684-2342-73C9-F6B8-BD7BE9E66680}"/>
                </a:ext>
              </a:extLst>
            </p:cNvPr>
            <p:cNvSpPr/>
            <p:nvPr/>
          </p:nvSpPr>
          <p:spPr>
            <a:xfrm>
              <a:off x="3762687" y="787181"/>
              <a:ext cx="671244" cy="217032"/>
            </a:xfrm>
            <a:custGeom>
              <a:avLst/>
              <a:gdLst/>
              <a:ahLst/>
              <a:cxnLst/>
              <a:rect l="l" t="t" r="r" b="b"/>
              <a:pathLst>
                <a:path w="877443" h="283702" extrusionOk="0">
                  <a:moveTo>
                    <a:pt x="877348" y="283702"/>
                  </a:moveTo>
                  <a:cubicBezTo>
                    <a:pt x="876205" y="281035"/>
                    <a:pt x="875157" y="277701"/>
                    <a:pt x="874204" y="273320"/>
                  </a:cubicBezTo>
                  <a:cubicBezTo>
                    <a:pt x="866489" y="239697"/>
                    <a:pt x="840867" y="210741"/>
                    <a:pt x="808387" y="199025"/>
                  </a:cubicBezTo>
                  <a:cubicBezTo>
                    <a:pt x="775907" y="187309"/>
                    <a:pt x="720090" y="182832"/>
                    <a:pt x="692753" y="203883"/>
                  </a:cubicBezTo>
                  <a:cubicBezTo>
                    <a:pt x="693992" y="105585"/>
                    <a:pt x="613029" y="13097"/>
                    <a:pt x="515493" y="1286"/>
                  </a:cubicBezTo>
                  <a:cubicBezTo>
                    <a:pt x="417957" y="-10525"/>
                    <a:pt x="312420" y="60436"/>
                    <a:pt x="290322" y="156258"/>
                  </a:cubicBezTo>
                  <a:cubicBezTo>
                    <a:pt x="240125" y="144732"/>
                    <a:pt x="166497" y="182451"/>
                    <a:pt x="161449" y="233696"/>
                  </a:cubicBezTo>
                  <a:cubicBezTo>
                    <a:pt x="137350" y="203978"/>
                    <a:pt x="89059" y="205407"/>
                    <a:pt x="57055" y="226362"/>
                  </a:cubicBezTo>
                  <a:cubicBezTo>
                    <a:pt x="32290" y="242554"/>
                    <a:pt x="15050" y="260747"/>
                    <a:pt x="0" y="283702"/>
                  </a:cubicBezTo>
                  <a:lnTo>
                    <a:pt x="877443" y="2837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42">
            <a:extLst>
              <a:ext uri="{FF2B5EF4-FFF2-40B4-BE49-F238E27FC236}">
                <a16:creationId xmlns:a16="http://schemas.microsoft.com/office/drawing/2014/main" id="{258B4A4B-1746-2BF9-996A-ACC24DDAFEAB}"/>
              </a:ext>
            </a:extLst>
          </p:cNvPr>
          <p:cNvGrpSpPr/>
          <p:nvPr/>
        </p:nvGrpSpPr>
        <p:grpSpPr>
          <a:xfrm>
            <a:off x="7781930" y="3839767"/>
            <a:ext cx="851288" cy="1339668"/>
            <a:chOff x="7781930" y="3839767"/>
            <a:chExt cx="851288" cy="1339668"/>
          </a:xfrm>
        </p:grpSpPr>
        <p:grpSp>
          <p:nvGrpSpPr>
            <p:cNvPr id="1522" name="Google Shape;1522;p42">
              <a:extLst>
                <a:ext uri="{FF2B5EF4-FFF2-40B4-BE49-F238E27FC236}">
                  <a16:creationId xmlns:a16="http://schemas.microsoft.com/office/drawing/2014/main" id="{768C93E0-3E18-6924-0A99-A47D8065F271}"/>
                </a:ext>
              </a:extLst>
            </p:cNvPr>
            <p:cNvGrpSpPr/>
            <p:nvPr/>
          </p:nvGrpSpPr>
          <p:grpSpPr>
            <a:xfrm>
              <a:off x="7781930" y="4219831"/>
              <a:ext cx="290686" cy="959604"/>
              <a:chOff x="772828" y="4041641"/>
              <a:chExt cx="348879" cy="1151709"/>
            </a:xfrm>
          </p:grpSpPr>
          <p:sp>
            <p:nvSpPr>
              <p:cNvPr id="1523" name="Google Shape;1523;p42">
                <a:extLst>
                  <a:ext uri="{FF2B5EF4-FFF2-40B4-BE49-F238E27FC236}">
                    <a16:creationId xmlns:a16="http://schemas.microsoft.com/office/drawing/2014/main" id="{63A8E5DC-8009-E1CF-CEEA-3127026435CA}"/>
                  </a:ext>
                </a:extLst>
              </p:cNvPr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4" name="Google Shape;1524;p42">
                <a:extLst>
                  <a:ext uri="{FF2B5EF4-FFF2-40B4-BE49-F238E27FC236}">
                    <a16:creationId xmlns:a16="http://schemas.microsoft.com/office/drawing/2014/main" id="{2AEB300A-1445-C065-E9DE-1A412349E54E}"/>
                  </a:ext>
                </a:extLst>
              </p:cNvPr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42">
                <a:extLst>
                  <a:ext uri="{FF2B5EF4-FFF2-40B4-BE49-F238E27FC236}">
                    <a16:creationId xmlns:a16="http://schemas.microsoft.com/office/drawing/2014/main" id="{1A8C3D3E-7415-5EF5-E2D3-DCB34FF082A6}"/>
                  </a:ext>
                </a:extLst>
              </p:cNvPr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6" name="Google Shape;1526;p42">
              <a:extLst>
                <a:ext uri="{FF2B5EF4-FFF2-40B4-BE49-F238E27FC236}">
                  <a16:creationId xmlns:a16="http://schemas.microsoft.com/office/drawing/2014/main" id="{738D8035-E892-FE02-A0D3-080BDCF568E6}"/>
                </a:ext>
              </a:extLst>
            </p:cNvPr>
            <p:cNvGrpSpPr/>
            <p:nvPr/>
          </p:nvGrpSpPr>
          <p:grpSpPr>
            <a:xfrm>
              <a:off x="8227402" y="3839767"/>
              <a:ext cx="405816" cy="1339668"/>
              <a:chOff x="772828" y="4041641"/>
              <a:chExt cx="348879" cy="1151709"/>
            </a:xfrm>
          </p:grpSpPr>
          <p:sp>
            <p:nvSpPr>
              <p:cNvPr id="1527" name="Google Shape;1527;p42">
                <a:extLst>
                  <a:ext uri="{FF2B5EF4-FFF2-40B4-BE49-F238E27FC236}">
                    <a16:creationId xmlns:a16="http://schemas.microsoft.com/office/drawing/2014/main" id="{D58000E3-5A6B-8B27-387F-1C4A34B241F1}"/>
                  </a:ext>
                </a:extLst>
              </p:cNvPr>
              <p:cNvSpPr/>
              <p:nvPr/>
            </p:nvSpPr>
            <p:spPr>
              <a:xfrm>
                <a:off x="772828" y="4041641"/>
                <a:ext cx="348879" cy="824672"/>
              </a:xfrm>
              <a:custGeom>
                <a:avLst/>
                <a:gdLst/>
                <a:ahLst/>
                <a:cxnLst/>
                <a:rect l="l" t="t" r="r" b="b"/>
                <a:pathLst>
                  <a:path w="312896" h="739616" extrusionOk="0">
                    <a:moveTo>
                      <a:pt x="156400" y="0"/>
                    </a:moveTo>
                    <a:cubicBezTo>
                      <a:pt x="242831" y="0"/>
                      <a:pt x="312896" y="70065"/>
                      <a:pt x="312896" y="156496"/>
                    </a:cubicBezTo>
                    <a:lnTo>
                      <a:pt x="312896" y="583121"/>
                    </a:lnTo>
                    <a:cubicBezTo>
                      <a:pt x="312896" y="669551"/>
                      <a:pt x="242831" y="739616"/>
                      <a:pt x="156400" y="739616"/>
                    </a:cubicBezTo>
                    <a:lnTo>
                      <a:pt x="156496" y="739616"/>
                    </a:lnTo>
                    <a:cubicBezTo>
                      <a:pt x="70065" y="739616"/>
                      <a:pt x="0" y="669551"/>
                      <a:pt x="0" y="583121"/>
                    </a:cubicBezTo>
                    <a:lnTo>
                      <a:pt x="0" y="156496"/>
                    </a:lnTo>
                    <a:cubicBezTo>
                      <a:pt x="0" y="70065"/>
                      <a:pt x="70065" y="0"/>
                      <a:pt x="156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8" name="Google Shape;1528;p42">
                <a:extLst>
                  <a:ext uri="{FF2B5EF4-FFF2-40B4-BE49-F238E27FC236}">
                    <a16:creationId xmlns:a16="http://schemas.microsoft.com/office/drawing/2014/main" id="{3964C6B2-B03C-4828-6F9B-2396E797764F}"/>
                  </a:ext>
                </a:extLst>
              </p:cNvPr>
              <p:cNvCxnSpPr/>
              <p:nvPr/>
            </p:nvCxnSpPr>
            <p:spPr>
              <a:xfrm>
                <a:off x="830700" y="4508025"/>
                <a:ext cx="125400" cy="159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42">
                <a:extLst>
                  <a:ext uri="{FF2B5EF4-FFF2-40B4-BE49-F238E27FC236}">
                    <a16:creationId xmlns:a16="http://schemas.microsoft.com/office/drawing/2014/main" id="{D868C83E-532C-B9F5-B063-D10529AE58DF}"/>
                  </a:ext>
                </a:extLst>
              </p:cNvPr>
              <p:cNvCxnSpPr/>
              <p:nvPr/>
            </p:nvCxnSpPr>
            <p:spPr>
              <a:xfrm>
                <a:off x="961600" y="4268450"/>
                <a:ext cx="0" cy="9249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0" name="Google Shape;1530;p42">
            <a:extLst>
              <a:ext uri="{FF2B5EF4-FFF2-40B4-BE49-F238E27FC236}">
                <a16:creationId xmlns:a16="http://schemas.microsoft.com/office/drawing/2014/main" id="{F7CA952E-67FF-069C-CA9C-7B3F19D3C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522" y="10313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Kako</a:t>
            </a:r>
            <a:r>
              <a:rPr lang="en" dirty="0"/>
              <a:t> </a:t>
            </a:r>
            <a:r>
              <a:rPr lang="en" dirty="0" err="1"/>
              <a:t>trajnostni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v </a:t>
            </a:r>
            <a:r>
              <a:rPr lang="en" dirty="0" err="1"/>
              <a:t>Sloveniji</a:t>
            </a:r>
            <a:r>
              <a:rPr lang="en" dirty="0"/>
              <a:t>? </a:t>
            </a:r>
            <a:br>
              <a:rPr lang="en" dirty="0"/>
            </a:br>
            <a:br>
              <a:rPr lang="en" dirty="0"/>
            </a:br>
            <a:r>
              <a:rPr lang="en" dirty="0"/>
              <a:t>2. 	OVE</a:t>
            </a:r>
            <a:endParaRPr dirty="0"/>
          </a:p>
        </p:txBody>
      </p:sp>
      <p:sp>
        <p:nvSpPr>
          <p:cNvPr id="1531" name="Google Shape;1531;p42">
            <a:extLst>
              <a:ext uri="{FF2B5EF4-FFF2-40B4-BE49-F238E27FC236}">
                <a16:creationId xmlns:a16="http://schemas.microsoft.com/office/drawing/2014/main" id="{DABC3D17-12A3-2DDD-B2D5-B8FC1D1C5C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2112" y="1775513"/>
            <a:ext cx="28836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CILJ: Do leta 2050 bomo dosegli podnebno nevtralnost.</a:t>
            </a:r>
            <a:endParaRPr b="1" dirty="0"/>
          </a:p>
        </p:txBody>
      </p:sp>
      <p:sp>
        <p:nvSpPr>
          <p:cNvPr id="1532" name="Google Shape;1532;p42">
            <a:extLst>
              <a:ext uri="{FF2B5EF4-FFF2-40B4-BE49-F238E27FC236}">
                <a16:creationId xmlns:a16="http://schemas.microsoft.com/office/drawing/2014/main" id="{3967AEC1-A72E-69C0-F229-D8062BC08D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54284" y="3199492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CILJ SLO: Do </a:t>
            </a:r>
            <a:r>
              <a:rPr lang="en" b="1" dirty="0" err="1"/>
              <a:t>leta</a:t>
            </a:r>
            <a:r>
              <a:rPr lang="en" b="1" dirty="0"/>
              <a:t> 2030 </a:t>
            </a:r>
            <a:r>
              <a:rPr lang="en" b="1" dirty="0" err="1"/>
              <a:t>doseči</a:t>
            </a:r>
            <a:r>
              <a:rPr lang="en" b="1" dirty="0"/>
              <a:t> 33 % </a:t>
            </a:r>
            <a:r>
              <a:rPr lang="en" b="1" dirty="0" err="1"/>
              <a:t>delež</a:t>
            </a:r>
            <a:r>
              <a:rPr lang="en" b="1" dirty="0"/>
              <a:t> OVE v </a:t>
            </a:r>
            <a:r>
              <a:rPr lang="en" b="1" dirty="0" err="1"/>
              <a:t>bruto</a:t>
            </a:r>
            <a:r>
              <a:rPr lang="en" b="1" dirty="0"/>
              <a:t> </a:t>
            </a:r>
            <a:r>
              <a:rPr lang="en" b="1" dirty="0" err="1"/>
              <a:t>končni</a:t>
            </a:r>
            <a:r>
              <a:rPr lang="en" b="1" dirty="0"/>
              <a:t> </a:t>
            </a:r>
            <a:r>
              <a:rPr lang="en" b="1" dirty="0" err="1"/>
              <a:t>porabi</a:t>
            </a:r>
            <a:r>
              <a:rPr lang="en" b="1" dirty="0"/>
              <a:t> </a:t>
            </a:r>
            <a:r>
              <a:rPr lang="en" b="1" dirty="0" err="1"/>
              <a:t>energije</a:t>
            </a:r>
            <a:r>
              <a:rPr lang="en" b="1" dirty="0"/>
              <a:t>.</a:t>
            </a:r>
            <a:endParaRPr b="1" dirty="0"/>
          </a:p>
        </p:txBody>
      </p:sp>
      <p:sp>
        <p:nvSpPr>
          <p:cNvPr id="1533" name="Google Shape;1533;p42">
            <a:extLst>
              <a:ext uri="{FF2B5EF4-FFF2-40B4-BE49-F238E27FC236}">
                <a16:creationId xmlns:a16="http://schemas.microsoft.com/office/drawing/2014/main" id="{26612EEB-B9B5-8F11-2C27-A609561620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8359" y="1795272"/>
            <a:ext cx="28836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2023: 0,04 % energije iz vetra in 7 % iz sonca. Povprečje EU = 26,54 %.</a:t>
            </a:r>
            <a:endParaRPr b="1" dirty="0"/>
          </a:p>
        </p:txBody>
      </p:sp>
      <p:sp>
        <p:nvSpPr>
          <p:cNvPr id="1534" name="Google Shape;1534;p42">
            <a:extLst>
              <a:ext uri="{FF2B5EF4-FFF2-40B4-BE49-F238E27FC236}">
                <a16:creationId xmlns:a16="http://schemas.microsoft.com/office/drawing/2014/main" id="{1104BFA4-AD72-72E3-D9EF-FDA97F6691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03627" y="3055780"/>
            <a:ext cx="32604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2023: 35 % električne energije proizvedeno v HE, 35 % v JEK, 23 % v TE, 7 % sončne in vetrne.</a:t>
            </a:r>
            <a:endParaRPr b="1" dirty="0"/>
          </a:p>
        </p:txBody>
      </p:sp>
      <p:sp>
        <p:nvSpPr>
          <p:cNvPr id="1538" name="Google Shape;1538;p42">
            <a:extLst>
              <a:ext uri="{FF2B5EF4-FFF2-40B4-BE49-F238E27FC236}">
                <a16:creationId xmlns:a16="http://schemas.microsoft.com/office/drawing/2014/main" id="{464F2EF2-5423-CB35-DBFA-9F45F7FEB299}"/>
              </a:ext>
            </a:extLst>
          </p:cNvPr>
          <p:cNvSpPr/>
          <p:nvPr/>
        </p:nvSpPr>
        <p:spPr>
          <a:xfrm>
            <a:off x="4448672" y="3199492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39" name="Google Shape;1539;p42">
            <a:extLst>
              <a:ext uri="{FF2B5EF4-FFF2-40B4-BE49-F238E27FC236}">
                <a16:creationId xmlns:a16="http://schemas.microsoft.com/office/drawing/2014/main" id="{7B8C5C84-DF7C-3D6F-9789-37E4402B0DC1}"/>
              </a:ext>
            </a:extLst>
          </p:cNvPr>
          <p:cNvSpPr/>
          <p:nvPr/>
        </p:nvSpPr>
        <p:spPr>
          <a:xfrm>
            <a:off x="723184" y="3330490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40" name="Google Shape;1540;p42">
            <a:extLst>
              <a:ext uri="{FF2B5EF4-FFF2-40B4-BE49-F238E27FC236}">
                <a16:creationId xmlns:a16="http://schemas.microsoft.com/office/drawing/2014/main" id="{8E2D0487-D23A-FE59-6428-1791C3CDD65A}"/>
              </a:ext>
            </a:extLst>
          </p:cNvPr>
          <p:cNvSpPr/>
          <p:nvPr/>
        </p:nvSpPr>
        <p:spPr>
          <a:xfrm>
            <a:off x="4373026" y="1813083"/>
            <a:ext cx="572700" cy="5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1562" name="Google Shape;1562;p42">
            <a:extLst>
              <a:ext uri="{FF2B5EF4-FFF2-40B4-BE49-F238E27FC236}">
                <a16:creationId xmlns:a16="http://schemas.microsoft.com/office/drawing/2014/main" id="{21398834-153B-B149-6168-3B3F0B443D57}"/>
              </a:ext>
            </a:extLst>
          </p:cNvPr>
          <p:cNvGrpSpPr/>
          <p:nvPr/>
        </p:nvGrpSpPr>
        <p:grpSpPr>
          <a:xfrm>
            <a:off x="4583663" y="3287517"/>
            <a:ext cx="302718" cy="302488"/>
            <a:chOff x="9581149" y="962089"/>
            <a:chExt cx="735287" cy="734907"/>
          </a:xfrm>
        </p:grpSpPr>
        <p:sp>
          <p:nvSpPr>
            <p:cNvPr id="1563" name="Google Shape;1563;p42">
              <a:extLst>
                <a:ext uri="{FF2B5EF4-FFF2-40B4-BE49-F238E27FC236}">
                  <a16:creationId xmlns:a16="http://schemas.microsoft.com/office/drawing/2014/main" id="{CBF5B26F-5EF6-E19D-AEB2-4E93E1515B14}"/>
                </a:ext>
              </a:extLst>
            </p:cNvPr>
            <p:cNvSpPr/>
            <p:nvPr/>
          </p:nvSpPr>
          <p:spPr>
            <a:xfrm>
              <a:off x="9748010" y="962351"/>
              <a:ext cx="401423" cy="360497"/>
            </a:xfrm>
            <a:custGeom>
              <a:avLst/>
              <a:gdLst/>
              <a:ahLst/>
              <a:cxnLst/>
              <a:rect l="l" t="t" r="r" b="b"/>
              <a:pathLst>
                <a:path w="401423" h="360497" extrusionOk="0">
                  <a:moveTo>
                    <a:pt x="369734" y="196578"/>
                  </a:moveTo>
                  <a:lnTo>
                    <a:pt x="369734" y="196578"/>
                  </a:lnTo>
                  <a:cubicBezTo>
                    <a:pt x="471173" y="74558"/>
                    <a:pt x="305784" y="-68044"/>
                    <a:pt x="200670" y="37070"/>
                  </a:cubicBezTo>
                  <a:cubicBezTo>
                    <a:pt x="86000" y="-72455"/>
                    <a:pt x="-66893" y="84849"/>
                    <a:pt x="31605" y="196578"/>
                  </a:cubicBezTo>
                  <a:cubicBezTo>
                    <a:pt x="33075" y="198048"/>
                    <a:pt x="135249" y="304632"/>
                    <a:pt x="180088" y="351677"/>
                  </a:cubicBezTo>
                  <a:cubicBezTo>
                    <a:pt x="191849" y="363438"/>
                    <a:pt x="210226" y="363438"/>
                    <a:pt x="221987" y="351677"/>
                  </a:cubicBezTo>
                  <a:cubicBezTo>
                    <a:pt x="266825" y="305368"/>
                    <a:pt x="366794" y="200989"/>
                    <a:pt x="370469" y="1965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>
              <a:extLst>
                <a:ext uri="{FF2B5EF4-FFF2-40B4-BE49-F238E27FC236}">
                  <a16:creationId xmlns:a16="http://schemas.microsoft.com/office/drawing/2014/main" id="{00EA2DAE-EF7C-132D-82D1-8B6272445C1C}"/>
                </a:ext>
              </a:extLst>
            </p:cNvPr>
            <p:cNvSpPr/>
            <p:nvPr/>
          </p:nvSpPr>
          <p:spPr>
            <a:xfrm>
              <a:off x="9948680" y="962089"/>
              <a:ext cx="200753" cy="360024"/>
            </a:xfrm>
            <a:custGeom>
              <a:avLst/>
              <a:gdLst/>
              <a:ahLst/>
              <a:cxnLst/>
              <a:rect l="l" t="t" r="r" b="b"/>
              <a:pathLst>
                <a:path w="200753" h="360024" extrusionOk="0">
                  <a:moveTo>
                    <a:pt x="0" y="36597"/>
                  </a:moveTo>
                  <a:lnTo>
                    <a:pt x="0" y="360025"/>
                  </a:lnTo>
                  <a:cubicBezTo>
                    <a:pt x="7351" y="360025"/>
                    <a:pt x="15436" y="357084"/>
                    <a:pt x="20582" y="351204"/>
                  </a:cubicBezTo>
                  <a:cubicBezTo>
                    <a:pt x="65421" y="304895"/>
                    <a:pt x="165389" y="200516"/>
                    <a:pt x="169064" y="196106"/>
                  </a:cubicBezTo>
                  <a:lnTo>
                    <a:pt x="169064" y="196106"/>
                  </a:lnTo>
                  <a:cubicBezTo>
                    <a:pt x="270503" y="74085"/>
                    <a:pt x="105114" y="-68517"/>
                    <a:pt x="0" y="365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>
              <a:extLst>
                <a:ext uri="{FF2B5EF4-FFF2-40B4-BE49-F238E27FC236}">
                  <a16:creationId xmlns:a16="http://schemas.microsoft.com/office/drawing/2014/main" id="{B7983D32-4BFF-693E-4610-CE4F97131B13}"/>
                </a:ext>
              </a:extLst>
            </p:cNvPr>
            <p:cNvSpPr/>
            <p:nvPr/>
          </p:nvSpPr>
          <p:spPr>
            <a:xfrm>
              <a:off x="9814163" y="977369"/>
              <a:ext cx="268297" cy="344744"/>
            </a:xfrm>
            <a:custGeom>
              <a:avLst/>
              <a:gdLst/>
              <a:ahLst/>
              <a:cxnLst/>
              <a:rect l="l" t="t" r="r" b="b"/>
              <a:pathLst>
                <a:path w="268297" h="344744" extrusionOk="0">
                  <a:moveTo>
                    <a:pt x="161714" y="155833"/>
                  </a:moveTo>
                  <a:lnTo>
                    <a:pt x="161714" y="1470"/>
                  </a:lnTo>
                  <a:cubicBezTo>
                    <a:pt x="161714" y="1470"/>
                    <a:pt x="161714" y="735"/>
                    <a:pt x="161714" y="0"/>
                  </a:cubicBezTo>
                  <a:cubicBezTo>
                    <a:pt x="152158" y="5145"/>
                    <a:pt x="143337" y="12496"/>
                    <a:pt x="134517" y="21317"/>
                  </a:cubicBezTo>
                  <a:cubicBezTo>
                    <a:pt x="125696" y="13231"/>
                    <a:pt x="116140" y="5880"/>
                    <a:pt x="107319" y="735"/>
                  </a:cubicBezTo>
                  <a:cubicBezTo>
                    <a:pt x="107319" y="735"/>
                    <a:pt x="107319" y="735"/>
                    <a:pt x="107319" y="1470"/>
                  </a:cubicBezTo>
                  <a:lnTo>
                    <a:pt x="107319" y="155833"/>
                  </a:lnTo>
                  <a:lnTo>
                    <a:pt x="0" y="216844"/>
                  </a:lnTo>
                  <a:cubicBezTo>
                    <a:pt x="11761" y="228605"/>
                    <a:pt x="24992" y="243306"/>
                    <a:pt x="38958" y="258007"/>
                  </a:cubicBezTo>
                  <a:lnTo>
                    <a:pt x="107319" y="219049"/>
                  </a:lnTo>
                  <a:lnTo>
                    <a:pt x="107319" y="329308"/>
                  </a:lnTo>
                  <a:cubicBezTo>
                    <a:pt x="107319" y="329308"/>
                    <a:pt x="111730" y="333719"/>
                    <a:pt x="113935" y="335924"/>
                  </a:cubicBezTo>
                  <a:cubicBezTo>
                    <a:pt x="125696" y="347685"/>
                    <a:pt x="144072" y="347685"/>
                    <a:pt x="155833" y="335924"/>
                  </a:cubicBezTo>
                  <a:cubicBezTo>
                    <a:pt x="158039" y="333719"/>
                    <a:pt x="160244" y="331513"/>
                    <a:pt x="162449" y="329308"/>
                  </a:cubicBezTo>
                  <a:lnTo>
                    <a:pt x="162449" y="219784"/>
                  </a:lnTo>
                  <a:lnTo>
                    <a:pt x="229340" y="259477"/>
                  </a:lnTo>
                  <a:cubicBezTo>
                    <a:pt x="243306" y="244776"/>
                    <a:pt x="256537" y="230810"/>
                    <a:pt x="268298" y="219049"/>
                  </a:cubicBezTo>
                  <a:lnTo>
                    <a:pt x="162449" y="156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>
              <a:extLst>
                <a:ext uri="{FF2B5EF4-FFF2-40B4-BE49-F238E27FC236}">
                  <a16:creationId xmlns:a16="http://schemas.microsoft.com/office/drawing/2014/main" id="{44A07457-3E47-E717-5F00-5186C4EE5E96}"/>
                </a:ext>
              </a:extLst>
            </p:cNvPr>
            <p:cNvSpPr/>
            <p:nvPr/>
          </p:nvSpPr>
          <p:spPr>
            <a:xfrm>
              <a:off x="9948680" y="977369"/>
              <a:ext cx="133046" cy="344744"/>
            </a:xfrm>
            <a:custGeom>
              <a:avLst/>
              <a:gdLst/>
              <a:ahLst/>
              <a:cxnLst/>
              <a:rect l="l" t="t" r="r" b="b"/>
              <a:pathLst>
                <a:path w="133046" h="344744" extrusionOk="0">
                  <a:moveTo>
                    <a:pt x="27197" y="1470"/>
                  </a:moveTo>
                  <a:cubicBezTo>
                    <a:pt x="27197" y="1470"/>
                    <a:pt x="27197" y="735"/>
                    <a:pt x="27197" y="0"/>
                  </a:cubicBezTo>
                  <a:cubicBezTo>
                    <a:pt x="17641" y="5145"/>
                    <a:pt x="8821" y="12496"/>
                    <a:pt x="0" y="21317"/>
                  </a:cubicBezTo>
                  <a:lnTo>
                    <a:pt x="0" y="344745"/>
                  </a:lnTo>
                  <a:cubicBezTo>
                    <a:pt x="7351" y="344745"/>
                    <a:pt x="15436" y="341804"/>
                    <a:pt x="20582" y="335924"/>
                  </a:cubicBezTo>
                  <a:cubicBezTo>
                    <a:pt x="22787" y="333719"/>
                    <a:pt x="24992" y="331513"/>
                    <a:pt x="27197" y="329308"/>
                  </a:cubicBezTo>
                  <a:lnTo>
                    <a:pt x="27197" y="219784"/>
                  </a:lnTo>
                  <a:lnTo>
                    <a:pt x="94088" y="259477"/>
                  </a:lnTo>
                  <a:cubicBezTo>
                    <a:pt x="108054" y="244776"/>
                    <a:pt x="121285" y="230810"/>
                    <a:pt x="133046" y="219049"/>
                  </a:cubicBezTo>
                  <a:lnTo>
                    <a:pt x="27197" y="156568"/>
                  </a:lnTo>
                  <a:lnTo>
                    <a:pt x="27197" y="2205"/>
                  </a:lnTo>
                  <a:lnTo>
                    <a:pt x="27197" y="22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>
              <a:extLst>
                <a:ext uri="{FF2B5EF4-FFF2-40B4-BE49-F238E27FC236}">
                  <a16:creationId xmlns:a16="http://schemas.microsoft.com/office/drawing/2014/main" id="{B4C855A0-9AF1-B669-8D58-19555810107C}"/>
                </a:ext>
              </a:extLst>
            </p:cNvPr>
            <p:cNvSpPr/>
            <p:nvPr/>
          </p:nvSpPr>
          <p:spPr>
            <a:xfrm>
              <a:off x="9581149" y="1451220"/>
              <a:ext cx="735287" cy="245040"/>
            </a:xfrm>
            <a:custGeom>
              <a:avLst/>
              <a:gdLst/>
              <a:ahLst/>
              <a:cxnLst/>
              <a:rect l="l" t="t" r="r" b="b"/>
              <a:pathLst>
                <a:path w="735287" h="245040" extrusionOk="0">
                  <a:moveTo>
                    <a:pt x="497638" y="131106"/>
                  </a:moveTo>
                  <a:lnTo>
                    <a:pt x="540271" y="131106"/>
                  </a:lnTo>
                  <a:cubicBezTo>
                    <a:pt x="554237" y="131106"/>
                    <a:pt x="567469" y="125225"/>
                    <a:pt x="576289" y="115669"/>
                  </a:cubicBezTo>
                  <a:lnTo>
                    <a:pt x="594666" y="95823"/>
                  </a:lnTo>
                  <a:lnTo>
                    <a:pt x="583640" y="108319"/>
                  </a:lnTo>
                  <a:lnTo>
                    <a:pt x="657146" y="28932"/>
                  </a:lnTo>
                  <a:cubicBezTo>
                    <a:pt x="672583" y="12025"/>
                    <a:pt x="698310" y="9820"/>
                    <a:pt x="717421" y="23051"/>
                  </a:cubicBezTo>
                  <a:cubicBezTo>
                    <a:pt x="738003" y="38488"/>
                    <a:pt x="740943" y="67155"/>
                    <a:pt x="725507" y="87002"/>
                  </a:cubicBezTo>
                  <a:lnTo>
                    <a:pt x="625539" y="208287"/>
                  </a:lnTo>
                  <a:cubicBezTo>
                    <a:pt x="606427" y="231809"/>
                    <a:pt x="578494" y="245040"/>
                    <a:pt x="548357" y="245040"/>
                  </a:cubicBezTo>
                  <a:lnTo>
                    <a:pt x="33813" y="245040"/>
                  </a:lnTo>
                  <a:cubicBezTo>
                    <a:pt x="15436" y="245040"/>
                    <a:pt x="0" y="229604"/>
                    <a:pt x="0" y="211227"/>
                  </a:cubicBezTo>
                  <a:lnTo>
                    <a:pt x="0" y="99498"/>
                  </a:lnTo>
                  <a:cubicBezTo>
                    <a:pt x="0" y="81121"/>
                    <a:pt x="15436" y="65685"/>
                    <a:pt x="33813" y="65685"/>
                  </a:cubicBezTo>
                  <a:lnTo>
                    <a:pt x="141132" y="65685"/>
                  </a:lnTo>
                  <a:cubicBezTo>
                    <a:pt x="141132" y="65685"/>
                    <a:pt x="155833" y="37017"/>
                    <a:pt x="155833" y="37017"/>
                  </a:cubicBezTo>
                  <a:cubicBezTo>
                    <a:pt x="198467" y="-471"/>
                    <a:pt x="277854" y="-10762"/>
                    <a:pt x="330043" y="12025"/>
                  </a:cubicBezTo>
                  <a:cubicBezTo>
                    <a:pt x="331513" y="12025"/>
                    <a:pt x="332248" y="12760"/>
                    <a:pt x="333719" y="13495"/>
                  </a:cubicBezTo>
                  <a:lnTo>
                    <a:pt x="373412" y="31872"/>
                  </a:lnTo>
                  <a:cubicBezTo>
                    <a:pt x="382233" y="36282"/>
                    <a:pt x="391789" y="37753"/>
                    <a:pt x="401344" y="37753"/>
                  </a:cubicBezTo>
                  <a:lnTo>
                    <a:pt x="496903" y="37753"/>
                  </a:lnTo>
                  <a:cubicBezTo>
                    <a:pt x="522630" y="37753"/>
                    <a:pt x="543211" y="58334"/>
                    <a:pt x="543211" y="84062"/>
                  </a:cubicBezTo>
                  <a:cubicBezTo>
                    <a:pt x="543211" y="109789"/>
                    <a:pt x="522630" y="130371"/>
                    <a:pt x="496903" y="130371"/>
                  </a:cubicBezTo>
                  <a:lnTo>
                    <a:pt x="369737" y="130371"/>
                  </a:lnTo>
                </a:path>
              </a:pathLst>
            </a:custGeom>
            <a:solidFill>
              <a:srgbClr val="C07E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>
              <a:extLst>
                <a:ext uri="{FF2B5EF4-FFF2-40B4-BE49-F238E27FC236}">
                  <a16:creationId xmlns:a16="http://schemas.microsoft.com/office/drawing/2014/main" id="{8A997252-0BC0-5A71-6206-137A9ED7AC52}"/>
                </a:ext>
              </a:extLst>
            </p:cNvPr>
            <p:cNvSpPr/>
            <p:nvPr/>
          </p:nvSpPr>
          <p:spPr>
            <a:xfrm>
              <a:off x="9717870" y="1448889"/>
              <a:ext cx="407959" cy="145933"/>
            </a:xfrm>
            <a:custGeom>
              <a:avLst/>
              <a:gdLst/>
              <a:ahLst/>
              <a:cxnLst/>
              <a:rect l="l" t="t" r="r" b="b"/>
              <a:pathLst>
                <a:path w="407959" h="145933" extrusionOk="0">
                  <a:moveTo>
                    <a:pt x="360181" y="39349"/>
                  </a:moveTo>
                  <a:lnTo>
                    <a:pt x="263888" y="39349"/>
                  </a:lnTo>
                  <a:cubicBezTo>
                    <a:pt x="254332" y="39349"/>
                    <a:pt x="244776" y="37144"/>
                    <a:pt x="235955" y="33468"/>
                  </a:cubicBezTo>
                  <a:lnTo>
                    <a:pt x="208023" y="20237"/>
                  </a:lnTo>
                  <a:cubicBezTo>
                    <a:pt x="193322" y="12152"/>
                    <a:pt x="176415" y="6271"/>
                    <a:pt x="158774" y="2596"/>
                  </a:cubicBezTo>
                  <a:cubicBezTo>
                    <a:pt x="138192" y="-1080"/>
                    <a:pt x="98498" y="-1080"/>
                    <a:pt x="77917" y="4066"/>
                  </a:cubicBezTo>
                  <a:cubicBezTo>
                    <a:pt x="52189" y="9211"/>
                    <a:pt x="30138" y="20972"/>
                    <a:pt x="16171" y="35674"/>
                  </a:cubicBezTo>
                  <a:cubicBezTo>
                    <a:pt x="16171" y="35674"/>
                    <a:pt x="16171" y="35674"/>
                    <a:pt x="16171" y="35674"/>
                  </a:cubicBezTo>
                  <a:lnTo>
                    <a:pt x="16171" y="35674"/>
                  </a:lnTo>
                  <a:cubicBezTo>
                    <a:pt x="5881" y="46700"/>
                    <a:pt x="0" y="59196"/>
                    <a:pt x="0" y="73162"/>
                  </a:cubicBezTo>
                  <a:cubicBezTo>
                    <a:pt x="0" y="113590"/>
                    <a:pt x="50719" y="145933"/>
                    <a:pt x="113935" y="145933"/>
                  </a:cubicBezTo>
                  <a:cubicBezTo>
                    <a:pt x="133781" y="145933"/>
                    <a:pt x="164654" y="143728"/>
                    <a:pt x="187441" y="138582"/>
                  </a:cubicBezTo>
                  <a:cubicBezTo>
                    <a:pt x="204347" y="134907"/>
                    <a:pt x="221989" y="133437"/>
                    <a:pt x="238895" y="133437"/>
                  </a:cubicBezTo>
                  <a:lnTo>
                    <a:pt x="360916" y="133437"/>
                  </a:lnTo>
                  <a:cubicBezTo>
                    <a:pt x="386643" y="133437"/>
                    <a:pt x="407960" y="112120"/>
                    <a:pt x="407960" y="86393"/>
                  </a:cubicBezTo>
                  <a:cubicBezTo>
                    <a:pt x="407960" y="60666"/>
                    <a:pt x="386643" y="39349"/>
                    <a:pt x="360916" y="39349"/>
                  </a:cubicBezTo>
                  <a:lnTo>
                    <a:pt x="360916" y="39349"/>
                  </a:ln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>
              <a:extLst>
                <a:ext uri="{FF2B5EF4-FFF2-40B4-BE49-F238E27FC236}">
                  <a16:creationId xmlns:a16="http://schemas.microsoft.com/office/drawing/2014/main" id="{92FC0B88-9CED-6ACB-7A54-B92EF4E6DEA1}"/>
                </a:ext>
              </a:extLst>
            </p:cNvPr>
            <p:cNvSpPr/>
            <p:nvPr/>
          </p:nvSpPr>
          <p:spPr>
            <a:xfrm>
              <a:off x="9947945" y="1465400"/>
              <a:ext cx="366596" cy="231596"/>
            </a:xfrm>
            <a:custGeom>
              <a:avLst/>
              <a:gdLst/>
              <a:ahLst/>
              <a:cxnLst/>
              <a:rect l="l" t="t" r="r" b="b"/>
              <a:pathLst>
                <a:path w="366596" h="231596" extrusionOk="0">
                  <a:moveTo>
                    <a:pt x="349890" y="8872"/>
                  </a:moveTo>
                  <a:cubicBezTo>
                    <a:pt x="331513" y="-5094"/>
                    <a:pt x="305786" y="-2154"/>
                    <a:pt x="289615" y="14753"/>
                  </a:cubicBezTo>
                  <a:lnTo>
                    <a:pt x="216108" y="94140"/>
                  </a:lnTo>
                  <a:lnTo>
                    <a:pt x="227134" y="81643"/>
                  </a:lnTo>
                  <a:lnTo>
                    <a:pt x="208758" y="101490"/>
                  </a:lnTo>
                  <a:cubicBezTo>
                    <a:pt x="199202" y="111781"/>
                    <a:pt x="185971" y="116926"/>
                    <a:pt x="172740" y="116926"/>
                  </a:cubicBezTo>
                  <a:lnTo>
                    <a:pt x="130106" y="116926"/>
                  </a:lnTo>
                  <a:cubicBezTo>
                    <a:pt x="155833" y="116926"/>
                    <a:pt x="176415" y="96345"/>
                    <a:pt x="176415" y="70617"/>
                  </a:cubicBezTo>
                  <a:cubicBezTo>
                    <a:pt x="176415" y="44890"/>
                    <a:pt x="155833" y="24309"/>
                    <a:pt x="130106" y="24309"/>
                  </a:cubicBezTo>
                  <a:lnTo>
                    <a:pt x="34548" y="24309"/>
                  </a:lnTo>
                  <a:cubicBezTo>
                    <a:pt x="24992" y="24309"/>
                    <a:pt x="15436" y="22103"/>
                    <a:pt x="6616" y="18428"/>
                  </a:cubicBezTo>
                  <a:lnTo>
                    <a:pt x="0" y="15488"/>
                  </a:lnTo>
                  <a:lnTo>
                    <a:pt x="0" y="231596"/>
                  </a:lnTo>
                  <a:lnTo>
                    <a:pt x="179355" y="231596"/>
                  </a:lnTo>
                  <a:cubicBezTo>
                    <a:pt x="209493" y="231596"/>
                    <a:pt x="237425" y="218365"/>
                    <a:pt x="256537" y="194843"/>
                  </a:cubicBezTo>
                  <a:lnTo>
                    <a:pt x="356506" y="73558"/>
                  </a:lnTo>
                  <a:cubicBezTo>
                    <a:pt x="372677" y="53711"/>
                    <a:pt x="369002" y="25044"/>
                    <a:pt x="348420" y="9607"/>
                  </a:cubicBezTo>
                  <a:lnTo>
                    <a:pt x="348420" y="9607"/>
                  </a:lnTo>
                  <a:close/>
                </a:path>
              </a:pathLst>
            </a:custGeom>
            <a:solidFill>
              <a:srgbClr val="8150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>
              <a:extLst>
                <a:ext uri="{FF2B5EF4-FFF2-40B4-BE49-F238E27FC236}">
                  <a16:creationId xmlns:a16="http://schemas.microsoft.com/office/drawing/2014/main" id="{62E80C72-1525-5A6A-83D2-2D3740DA6EB3}"/>
                </a:ext>
              </a:extLst>
            </p:cNvPr>
            <p:cNvSpPr/>
            <p:nvPr/>
          </p:nvSpPr>
          <p:spPr>
            <a:xfrm>
              <a:off x="9948680" y="1480152"/>
              <a:ext cx="178620" cy="102908"/>
            </a:xfrm>
            <a:custGeom>
              <a:avLst/>
              <a:gdLst/>
              <a:ahLst/>
              <a:cxnLst/>
              <a:rect l="l" t="t" r="r" b="b"/>
              <a:pathLst>
                <a:path w="178620" h="102908" extrusionOk="0">
                  <a:moveTo>
                    <a:pt x="129371" y="8086"/>
                  </a:moveTo>
                  <a:lnTo>
                    <a:pt x="33078" y="8086"/>
                  </a:lnTo>
                  <a:cubicBezTo>
                    <a:pt x="23522" y="8086"/>
                    <a:pt x="13966" y="5880"/>
                    <a:pt x="5145" y="2205"/>
                  </a:cubicBezTo>
                  <a:lnTo>
                    <a:pt x="0" y="0"/>
                  </a:lnTo>
                  <a:lnTo>
                    <a:pt x="0" y="102909"/>
                  </a:lnTo>
                  <a:cubicBezTo>
                    <a:pt x="0" y="102909"/>
                    <a:pt x="5145" y="102909"/>
                    <a:pt x="8086" y="102909"/>
                  </a:cubicBezTo>
                  <a:lnTo>
                    <a:pt x="131576" y="102909"/>
                  </a:lnTo>
                  <a:cubicBezTo>
                    <a:pt x="157303" y="102909"/>
                    <a:pt x="178620" y="81592"/>
                    <a:pt x="178620" y="55865"/>
                  </a:cubicBezTo>
                  <a:cubicBezTo>
                    <a:pt x="178620" y="30138"/>
                    <a:pt x="155833" y="8821"/>
                    <a:pt x="130106" y="8821"/>
                  </a:cubicBezTo>
                  <a:close/>
                </a:path>
              </a:pathLst>
            </a:custGeom>
            <a:solidFill>
              <a:srgbClr val="985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>
            <a:extLst>
              <a:ext uri="{FF2B5EF4-FFF2-40B4-BE49-F238E27FC236}">
                <a16:creationId xmlns:a16="http://schemas.microsoft.com/office/drawing/2014/main" id="{99223A97-1DAF-06C5-B56B-8AA3FB02E44E}"/>
              </a:ext>
            </a:extLst>
          </p:cNvPr>
          <p:cNvGrpSpPr/>
          <p:nvPr/>
        </p:nvGrpSpPr>
        <p:grpSpPr>
          <a:xfrm>
            <a:off x="4497830" y="1946757"/>
            <a:ext cx="301817" cy="301817"/>
            <a:chOff x="9811958" y="2719468"/>
            <a:chExt cx="735063" cy="735063"/>
          </a:xfrm>
        </p:grpSpPr>
        <p:sp>
          <p:nvSpPr>
            <p:cNvPr id="1572" name="Google Shape;1572;p42">
              <a:extLst>
                <a:ext uri="{FF2B5EF4-FFF2-40B4-BE49-F238E27FC236}">
                  <a16:creationId xmlns:a16="http://schemas.microsoft.com/office/drawing/2014/main" id="{8C97795A-27E3-88B5-3376-861BAA547638}"/>
                </a:ext>
              </a:extLst>
            </p:cNvPr>
            <p:cNvSpPr/>
            <p:nvPr/>
          </p:nvSpPr>
          <p:spPr>
            <a:xfrm>
              <a:off x="10025862" y="2719468"/>
              <a:ext cx="186705" cy="287409"/>
            </a:xfrm>
            <a:custGeom>
              <a:avLst/>
              <a:gdLst/>
              <a:ahLst/>
              <a:cxnLst/>
              <a:rect l="l" t="t" r="r" b="b"/>
              <a:pathLst>
                <a:path w="186705" h="287409" extrusionOk="0">
                  <a:moveTo>
                    <a:pt x="153628" y="735"/>
                  </a:moveTo>
                  <a:cubicBezTo>
                    <a:pt x="164654" y="49249"/>
                    <a:pt x="175680" y="98498"/>
                    <a:pt x="186706" y="147013"/>
                  </a:cubicBezTo>
                  <a:cubicBezTo>
                    <a:pt x="175680" y="194057"/>
                    <a:pt x="164654" y="240366"/>
                    <a:pt x="153628" y="287410"/>
                  </a:cubicBezTo>
                  <a:lnTo>
                    <a:pt x="88208" y="287410"/>
                  </a:lnTo>
                  <a:cubicBezTo>
                    <a:pt x="65421" y="287410"/>
                    <a:pt x="43369" y="278589"/>
                    <a:pt x="27197" y="263152"/>
                  </a:cubicBezTo>
                  <a:cubicBezTo>
                    <a:pt x="10291" y="246981"/>
                    <a:pt x="735" y="225664"/>
                    <a:pt x="0" y="202877"/>
                  </a:cubicBezTo>
                  <a:cubicBezTo>
                    <a:pt x="0" y="201407"/>
                    <a:pt x="0" y="200672"/>
                    <a:pt x="0" y="199202"/>
                  </a:cubicBezTo>
                  <a:cubicBezTo>
                    <a:pt x="0" y="163919"/>
                    <a:pt x="17641" y="132311"/>
                    <a:pt x="47779" y="113935"/>
                  </a:cubicBezTo>
                  <a:cubicBezTo>
                    <a:pt x="52189" y="110994"/>
                    <a:pt x="54395" y="106584"/>
                    <a:pt x="54395" y="102174"/>
                  </a:cubicBezTo>
                  <a:cubicBezTo>
                    <a:pt x="54395" y="102174"/>
                    <a:pt x="54395" y="100704"/>
                    <a:pt x="54395" y="99969"/>
                  </a:cubicBezTo>
                  <a:cubicBezTo>
                    <a:pt x="54395" y="72771"/>
                    <a:pt x="65421" y="47044"/>
                    <a:pt x="85267" y="27932"/>
                  </a:cubicBezTo>
                  <a:cubicBezTo>
                    <a:pt x="104379" y="9556"/>
                    <a:pt x="128636" y="0"/>
                    <a:pt x="155098" y="0"/>
                  </a:cubicBezTo>
                  <a:lnTo>
                    <a:pt x="155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2">
              <a:extLst>
                <a:ext uri="{FF2B5EF4-FFF2-40B4-BE49-F238E27FC236}">
                  <a16:creationId xmlns:a16="http://schemas.microsoft.com/office/drawing/2014/main" id="{5404A520-6310-19C7-CD0B-F63E9A3DC7C5}"/>
                </a:ext>
              </a:extLst>
            </p:cNvPr>
            <p:cNvSpPr/>
            <p:nvPr/>
          </p:nvSpPr>
          <p:spPr>
            <a:xfrm>
              <a:off x="10180960" y="2720203"/>
              <a:ext cx="154363" cy="287409"/>
            </a:xfrm>
            <a:custGeom>
              <a:avLst/>
              <a:gdLst/>
              <a:ahLst/>
              <a:cxnLst/>
              <a:rect l="l" t="t" r="r" b="b"/>
              <a:pathLst>
                <a:path w="154363" h="287409" extrusionOk="0">
                  <a:moveTo>
                    <a:pt x="153628" y="199202"/>
                  </a:moveTo>
                  <a:cubicBezTo>
                    <a:pt x="153628" y="199202"/>
                    <a:pt x="153628" y="201407"/>
                    <a:pt x="153628" y="202878"/>
                  </a:cubicBezTo>
                  <a:cubicBezTo>
                    <a:pt x="152893" y="225664"/>
                    <a:pt x="143337" y="246981"/>
                    <a:pt x="126431" y="263153"/>
                  </a:cubicBezTo>
                  <a:cubicBezTo>
                    <a:pt x="118345" y="271238"/>
                    <a:pt x="108789" y="277119"/>
                    <a:pt x="98498" y="280794"/>
                  </a:cubicBezTo>
                  <a:cubicBezTo>
                    <a:pt x="88208" y="284469"/>
                    <a:pt x="77182" y="287410"/>
                    <a:pt x="65421" y="287410"/>
                  </a:cubicBezTo>
                  <a:lnTo>
                    <a:pt x="0" y="287410"/>
                  </a:lnTo>
                  <a:lnTo>
                    <a:pt x="0" y="0"/>
                  </a:lnTo>
                  <a:cubicBezTo>
                    <a:pt x="0" y="0"/>
                    <a:pt x="2205" y="0"/>
                    <a:pt x="3675" y="0"/>
                  </a:cubicBezTo>
                  <a:cubicBezTo>
                    <a:pt x="55130" y="1470"/>
                    <a:pt x="97028" y="43369"/>
                    <a:pt x="99969" y="94823"/>
                  </a:cubicBezTo>
                  <a:cubicBezTo>
                    <a:pt x="99969" y="97028"/>
                    <a:pt x="99969" y="99969"/>
                    <a:pt x="99969" y="102174"/>
                  </a:cubicBezTo>
                  <a:cubicBezTo>
                    <a:pt x="99969" y="107319"/>
                    <a:pt x="102174" y="110995"/>
                    <a:pt x="106584" y="113935"/>
                  </a:cubicBezTo>
                  <a:cubicBezTo>
                    <a:pt x="136722" y="132311"/>
                    <a:pt x="154363" y="163919"/>
                    <a:pt x="154363" y="199202"/>
                  </a:cubicBezTo>
                  <a:lnTo>
                    <a:pt x="154363" y="199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>
              <a:extLst>
                <a:ext uri="{FF2B5EF4-FFF2-40B4-BE49-F238E27FC236}">
                  <a16:creationId xmlns:a16="http://schemas.microsoft.com/office/drawing/2014/main" id="{5A9A561C-338B-5D25-383D-B6E2333BBF51}"/>
                </a:ext>
              </a:extLst>
            </p:cNvPr>
            <p:cNvSpPr/>
            <p:nvPr/>
          </p:nvSpPr>
          <p:spPr>
            <a:xfrm>
              <a:off x="10158173" y="2858395"/>
              <a:ext cx="32342" cy="223459"/>
            </a:xfrm>
            <a:custGeom>
              <a:avLst/>
              <a:gdLst/>
              <a:ahLst/>
              <a:cxnLst/>
              <a:rect l="l" t="t" r="r" b="b"/>
              <a:pathLst>
                <a:path w="32342" h="223459" extrusionOk="0">
                  <a:moveTo>
                    <a:pt x="21317" y="735"/>
                  </a:moveTo>
                  <a:lnTo>
                    <a:pt x="32343" y="62480"/>
                  </a:lnTo>
                  <a:lnTo>
                    <a:pt x="21317" y="223459"/>
                  </a:lnTo>
                  <a:cubicBezTo>
                    <a:pt x="13966" y="217579"/>
                    <a:pt x="6616" y="212433"/>
                    <a:pt x="0" y="206553"/>
                  </a:cubicBezTo>
                  <a:lnTo>
                    <a:pt x="0" y="21317"/>
                  </a:lnTo>
                  <a:cubicBezTo>
                    <a:pt x="0" y="9556"/>
                    <a:pt x="9556" y="0"/>
                    <a:pt x="21317" y="0"/>
                  </a:cubicBezTo>
                  <a:lnTo>
                    <a:pt x="21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2">
              <a:extLst>
                <a:ext uri="{FF2B5EF4-FFF2-40B4-BE49-F238E27FC236}">
                  <a16:creationId xmlns:a16="http://schemas.microsoft.com/office/drawing/2014/main" id="{420FFF0A-BD53-4051-1BF3-B192625FEEDE}"/>
                </a:ext>
              </a:extLst>
            </p:cNvPr>
            <p:cNvSpPr/>
            <p:nvPr/>
          </p:nvSpPr>
          <p:spPr>
            <a:xfrm>
              <a:off x="10180225" y="2859130"/>
              <a:ext cx="21316" cy="223459"/>
            </a:xfrm>
            <a:custGeom>
              <a:avLst/>
              <a:gdLst/>
              <a:ahLst/>
              <a:cxnLst/>
              <a:rect l="l" t="t" r="r" b="b"/>
              <a:pathLst>
                <a:path w="21316" h="223459" extrusionOk="0">
                  <a:moveTo>
                    <a:pt x="21317" y="21317"/>
                  </a:moveTo>
                  <a:lnTo>
                    <a:pt x="21317" y="206553"/>
                  </a:lnTo>
                  <a:cubicBezTo>
                    <a:pt x="13966" y="212433"/>
                    <a:pt x="6616" y="217579"/>
                    <a:pt x="0" y="223459"/>
                  </a:cubicBezTo>
                  <a:lnTo>
                    <a:pt x="0" y="0"/>
                  </a:lnTo>
                  <a:cubicBezTo>
                    <a:pt x="11761" y="0"/>
                    <a:pt x="21317" y="9556"/>
                    <a:pt x="21317" y="21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2">
              <a:extLst>
                <a:ext uri="{FF2B5EF4-FFF2-40B4-BE49-F238E27FC236}">
                  <a16:creationId xmlns:a16="http://schemas.microsoft.com/office/drawing/2014/main" id="{3659BDA3-547D-9695-3E99-C52D68E4690B}"/>
                </a:ext>
              </a:extLst>
            </p:cNvPr>
            <p:cNvSpPr/>
            <p:nvPr/>
          </p:nvSpPr>
          <p:spPr>
            <a:xfrm>
              <a:off x="9879584" y="2980416"/>
              <a:ext cx="43368" cy="105114"/>
            </a:xfrm>
            <a:custGeom>
              <a:avLst/>
              <a:gdLst/>
              <a:ahLst/>
              <a:cxnLst/>
              <a:rect l="l" t="t" r="r" b="b"/>
              <a:pathLst>
                <a:path w="43368" h="105114" extrusionOk="0">
                  <a:moveTo>
                    <a:pt x="43369" y="16171"/>
                  </a:moveTo>
                  <a:lnTo>
                    <a:pt x="43369" y="86002"/>
                  </a:lnTo>
                  <a:cubicBezTo>
                    <a:pt x="36018" y="92618"/>
                    <a:pt x="28667" y="98498"/>
                    <a:pt x="20582" y="105114"/>
                  </a:cubicBezTo>
                  <a:cubicBezTo>
                    <a:pt x="13966" y="98498"/>
                    <a:pt x="6616" y="92618"/>
                    <a:pt x="0" y="86002"/>
                  </a:cubicBezTo>
                  <a:lnTo>
                    <a:pt x="0" y="16171"/>
                  </a:lnTo>
                  <a:cubicBezTo>
                    <a:pt x="7351" y="11026"/>
                    <a:pt x="14701" y="5145"/>
                    <a:pt x="21317" y="0"/>
                  </a:cubicBezTo>
                  <a:cubicBezTo>
                    <a:pt x="28667" y="5145"/>
                    <a:pt x="36018" y="11026"/>
                    <a:pt x="42634" y="16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>
              <a:extLst>
                <a:ext uri="{FF2B5EF4-FFF2-40B4-BE49-F238E27FC236}">
                  <a16:creationId xmlns:a16="http://schemas.microsoft.com/office/drawing/2014/main" id="{80DAA002-7840-A4E9-BAB3-E9C98D4DF72B}"/>
                </a:ext>
              </a:extLst>
            </p:cNvPr>
            <p:cNvSpPr/>
            <p:nvPr/>
          </p:nvSpPr>
          <p:spPr>
            <a:xfrm>
              <a:off x="10437497" y="2978946"/>
              <a:ext cx="42633" cy="105114"/>
            </a:xfrm>
            <a:custGeom>
              <a:avLst/>
              <a:gdLst/>
              <a:ahLst/>
              <a:cxnLst/>
              <a:rect l="l" t="t" r="r" b="b"/>
              <a:pathLst>
                <a:path w="42633" h="105114" extrusionOk="0">
                  <a:moveTo>
                    <a:pt x="42634" y="17642"/>
                  </a:moveTo>
                  <a:lnTo>
                    <a:pt x="42634" y="87472"/>
                  </a:lnTo>
                  <a:cubicBezTo>
                    <a:pt x="35283" y="93353"/>
                    <a:pt x="28667" y="99233"/>
                    <a:pt x="21317" y="105114"/>
                  </a:cubicBezTo>
                  <a:cubicBezTo>
                    <a:pt x="13966" y="99233"/>
                    <a:pt x="6616" y="93353"/>
                    <a:pt x="0" y="87472"/>
                  </a:cubicBezTo>
                  <a:lnTo>
                    <a:pt x="0" y="17642"/>
                  </a:lnTo>
                  <a:cubicBezTo>
                    <a:pt x="7351" y="11761"/>
                    <a:pt x="14701" y="5881"/>
                    <a:pt x="21317" y="0"/>
                  </a:cubicBezTo>
                  <a:cubicBezTo>
                    <a:pt x="28667" y="5881"/>
                    <a:pt x="36018" y="11761"/>
                    <a:pt x="42634" y="17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>
              <a:extLst>
                <a:ext uri="{FF2B5EF4-FFF2-40B4-BE49-F238E27FC236}">
                  <a16:creationId xmlns:a16="http://schemas.microsoft.com/office/drawing/2014/main" id="{52D63E75-8EA0-C7FB-8B73-03E484BAA846}"/>
                </a:ext>
              </a:extLst>
            </p:cNvPr>
            <p:cNvSpPr/>
            <p:nvPr/>
          </p:nvSpPr>
          <p:spPr>
            <a:xfrm>
              <a:off x="9811958" y="2720203"/>
              <a:ext cx="121285" cy="280059"/>
            </a:xfrm>
            <a:custGeom>
              <a:avLst/>
              <a:gdLst/>
              <a:ahLst/>
              <a:cxnLst/>
              <a:rect l="l" t="t" r="r" b="b"/>
              <a:pathLst>
                <a:path w="121285" h="280059" extrusionOk="0">
                  <a:moveTo>
                    <a:pt x="88943" y="0"/>
                  </a:moveTo>
                  <a:cubicBezTo>
                    <a:pt x="99969" y="49984"/>
                    <a:pt x="110259" y="100704"/>
                    <a:pt x="121285" y="150688"/>
                  </a:cubicBezTo>
                  <a:cubicBezTo>
                    <a:pt x="110259" y="194057"/>
                    <a:pt x="99969" y="236690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>
              <a:extLst>
                <a:ext uri="{FF2B5EF4-FFF2-40B4-BE49-F238E27FC236}">
                  <a16:creationId xmlns:a16="http://schemas.microsoft.com/office/drawing/2014/main" id="{6DB3222D-951F-E5C7-81FF-83700C7290B1}"/>
                </a:ext>
              </a:extLst>
            </p:cNvPr>
            <p:cNvSpPr/>
            <p:nvPr/>
          </p:nvSpPr>
          <p:spPr>
            <a:xfrm>
              <a:off x="9900901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>
              <a:extLst>
                <a:ext uri="{FF2B5EF4-FFF2-40B4-BE49-F238E27FC236}">
                  <a16:creationId xmlns:a16="http://schemas.microsoft.com/office/drawing/2014/main" id="{05641516-1A69-74AF-D0D5-D0AA889A2ED2}"/>
                </a:ext>
              </a:extLst>
            </p:cNvPr>
            <p:cNvSpPr/>
            <p:nvPr/>
          </p:nvSpPr>
          <p:spPr>
            <a:xfrm>
              <a:off x="10369136" y="2720203"/>
              <a:ext cx="136721" cy="280059"/>
            </a:xfrm>
            <a:custGeom>
              <a:avLst/>
              <a:gdLst/>
              <a:ahLst/>
              <a:cxnLst/>
              <a:rect l="l" t="t" r="r" b="b"/>
              <a:pathLst>
                <a:path w="136721" h="280059" extrusionOk="0">
                  <a:moveTo>
                    <a:pt x="88943" y="0"/>
                  </a:moveTo>
                  <a:cubicBezTo>
                    <a:pt x="105114" y="44104"/>
                    <a:pt x="120550" y="88208"/>
                    <a:pt x="136722" y="133047"/>
                  </a:cubicBezTo>
                  <a:cubicBezTo>
                    <a:pt x="120550" y="182296"/>
                    <a:pt x="105114" y="231545"/>
                    <a:pt x="88943" y="280059"/>
                  </a:cubicBezTo>
                  <a:cubicBezTo>
                    <a:pt x="83797" y="280059"/>
                    <a:pt x="75711" y="279324"/>
                    <a:pt x="67626" y="276384"/>
                  </a:cubicBezTo>
                  <a:cubicBezTo>
                    <a:pt x="43369" y="267563"/>
                    <a:pt x="30138" y="247716"/>
                    <a:pt x="22787" y="234485"/>
                  </a:cubicBezTo>
                  <a:cubicBezTo>
                    <a:pt x="8086" y="208758"/>
                    <a:pt x="0" y="175680"/>
                    <a:pt x="0" y="140397"/>
                  </a:cubicBezTo>
                  <a:cubicBezTo>
                    <a:pt x="0" y="105114"/>
                    <a:pt x="8086" y="71301"/>
                    <a:pt x="22787" y="46309"/>
                  </a:cubicBezTo>
                  <a:cubicBezTo>
                    <a:pt x="39693" y="16907"/>
                    <a:pt x="63215" y="735"/>
                    <a:pt x="88943" y="735"/>
                  </a:cubicBezTo>
                  <a:lnTo>
                    <a:pt x="88943" y="7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>
              <a:extLst>
                <a:ext uri="{FF2B5EF4-FFF2-40B4-BE49-F238E27FC236}">
                  <a16:creationId xmlns:a16="http://schemas.microsoft.com/office/drawing/2014/main" id="{AEE81EFB-7FE8-4745-863D-BF052F627C0D}"/>
                </a:ext>
              </a:extLst>
            </p:cNvPr>
            <p:cNvSpPr/>
            <p:nvPr/>
          </p:nvSpPr>
          <p:spPr>
            <a:xfrm>
              <a:off x="10458079" y="2720203"/>
              <a:ext cx="88942" cy="280059"/>
            </a:xfrm>
            <a:custGeom>
              <a:avLst/>
              <a:gdLst/>
              <a:ahLst/>
              <a:cxnLst/>
              <a:rect l="l" t="t" r="r" b="b"/>
              <a:pathLst>
                <a:path w="88942" h="280059" extrusionOk="0">
                  <a:moveTo>
                    <a:pt x="88943" y="140397"/>
                  </a:moveTo>
                  <a:cubicBezTo>
                    <a:pt x="88943" y="175680"/>
                    <a:pt x="80857" y="209493"/>
                    <a:pt x="66156" y="234485"/>
                  </a:cubicBezTo>
                  <a:cubicBezTo>
                    <a:pt x="58805" y="247716"/>
                    <a:pt x="45574" y="267563"/>
                    <a:pt x="21317" y="276384"/>
                  </a:cubicBezTo>
                  <a:cubicBezTo>
                    <a:pt x="12496" y="279324"/>
                    <a:pt x="5145" y="280059"/>
                    <a:pt x="0" y="280059"/>
                  </a:cubicBezTo>
                  <a:lnTo>
                    <a:pt x="0" y="0"/>
                  </a:lnTo>
                  <a:cubicBezTo>
                    <a:pt x="25727" y="0"/>
                    <a:pt x="49249" y="16171"/>
                    <a:pt x="66156" y="45574"/>
                  </a:cubicBezTo>
                  <a:cubicBezTo>
                    <a:pt x="80857" y="71301"/>
                    <a:pt x="88943" y="104379"/>
                    <a:pt x="88943" y="139662"/>
                  </a:cubicBezTo>
                  <a:lnTo>
                    <a:pt x="88943" y="1396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>
              <a:extLst>
                <a:ext uri="{FF2B5EF4-FFF2-40B4-BE49-F238E27FC236}">
                  <a16:creationId xmlns:a16="http://schemas.microsoft.com/office/drawing/2014/main" id="{EFF3CB62-E469-23DC-4BAF-2530474A84BB}"/>
                </a:ext>
              </a:extLst>
            </p:cNvPr>
            <p:cNvSpPr/>
            <p:nvPr/>
          </p:nvSpPr>
          <p:spPr>
            <a:xfrm>
              <a:off x="9889140" y="3065683"/>
              <a:ext cx="337393" cy="310931"/>
            </a:xfrm>
            <a:custGeom>
              <a:avLst/>
              <a:gdLst/>
              <a:ahLst/>
              <a:cxnLst/>
              <a:rect l="l" t="t" r="r" b="b"/>
              <a:pathLst>
                <a:path w="337393" h="310931" extrusionOk="0">
                  <a:moveTo>
                    <a:pt x="290350" y="0"/>
                  </a:moveTo>
                  <a:cubicBezTo>
                    <a:pt x="305786" y="28667"/>
                    <a:pt x="321958" y="57335"/>
                    <a:pt x="337394" y="86002"/>
                  </a:cubicBezTo>
                  <a:cubicBezTo>
                    <a:pt x="321958" y="123491"/>
                    <a:pt x="305786" y="160979"/>
                    <a:pt x="290350" y="199202"/>
                  </a:cubicBezTo>
                  <a:cubicBezTo>
                    <a:pt x="263153" y="236690"/>
                    <a:pt x="235955" y="274178"/>
                    <a:pt x="208023" y="310932"/>
                  </a:cubicBezTo>
                  <a:cubicBezTo>
                    <a:pt x="158039" y="309461"/>
                    <a:pt x="108054" y="307991"/>
                    <a:pt x="58805" y="306521"/>
                  </a:cubicBezTo>
                  <a:cubicBezTo>
                    <a:pt x="46309" y="296230"/>
                    <a:pt x="34548" y="285939"/>
                    <a:pt x="24257" y="274178"/>
                  </a:cubicBezTo>
                  <a:cubicBezTo>
                    <a:pt x="15436" y="265358"/>
                    <a:pt x="7351" y="255802"/>
                    <a:pt x="0" y="246246"/>
                  </a:cubicBezTo>
                  <a:cubicBezTo>
                    <a:pt x="27932" y="192586"/>
                    <a:pt x="55865" y="138192"/>
                    <a:pt x="83797" y="84532"/>
                  </a:cubicBezTo>
                  <a:cubicBezTo>
                    <a:pt x="138192" y="56600"/>
                    <a:pt x="192586" y="28667"/>
                    <a:pt x="247716" y="735"/>
                  </a:cubicBezTo>
                  <a:lnTo>
                    <a:pt x="290350" y="7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>
              <a:extLst>
                <a:ext uri="{FF2B5EF4-FFF2-40B4-BE49-F238E27FC236}">
                  <a16:creationId xmlns:a16="http://schemas.microsoft.com/office/drawing/2014/main" id="{ED02F69D-2446-E251-2476-4B7403D6730D}"/>
                </a:ext>
              </a:extLst>
            </p:cNvPr>
            <p:cNvSpPr/>
            <p:nvPr/>
          </p:nvSpPr>
          <p:spPr>
            <a:xfrm>
              <a:off x="10179490" y="3065683"/>
              <a:ext cx="340334" cy="295495"/>
            </a:xfrm>
            <a:custGeom>
              <a:avLst/>
              <a:gdLst/>
              <a:ahLst/>
              <a:cxnLst/>
              <a:rect l="l" t="t" r="r" b="b"/>
              <a:pathLst>
                <a:path w="340334" h="295495" extrusionOk="0">
                  <a:moveTo>
                    <a:pt x="340334" y="160244"/>
                  </a:moveTo>
                  <a:cubicBezTo>
                    <a:pt x="319752" y="211698"/>
                    <a:pt x="286675" y="258007"/>
                    <a:pt x="244041" y="295495"/>
                  </a:cubicBezTo>
                  <a:cubicBezTo>
                    <a:pt x="194057" y="288880"/>
                    <a:pt x="144072" y="282264"/>
                    <a:pt x="94088" y="275649"/>
                  </a:cubicBezTo>
                  <a:cubicBezTo>
                    <a:pt x="62480" y="249922"/>
                    <a:pt x="31608" y="224929"/>
                    <a:pt x="0" y="199202"/>
                  </a:cubicBezTo>
                  <a:lnTo>
                    <a:pt x="0" y="0"/>
                  </a:lnTo>
                  <a:lnTo>
                    <a:pt x="210963" y="0"/>
                  </a:lnTo>
                  <a:cubicBezTo>
                    <a:pt x="215373" y="40428"/>
                    <a:pt x="220519" y="81592"/>
                    <a:pt x="224929" y="122020"/>
                  </a:cubicBezTo>
                  <a:cubicBezTo>
                    <a:pt x="263153" y="134517"/>
                    <a:pt x="301376" y="147748"/>
                    <a:pt x="339599" y="160244"/>
                  </a:cubicBezTo>
                  <a:lnTo>
                    <a:pt x="339599" y="160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>
              <a:extLst>
                <a:ext uri="{FF2B5EF4-FFF2-40B4-BE49-F238E27FC236}">
                  <a16:creationId xmlns:a16="http://schemas.microsoft.com/office/drawing/2014/main" id="{F8991F7D-1619-9642-892A-9168D87466E0}"/>
                </a:ext>
              </a:extLst>
            </p:cNvPr>
            <p:cNvSpPr/>
            <p:nvPr/>
          </p:nvSpPr>
          <p:spPr>
            <a:xfrm>
              <a:off x="9947945" y="3253675"/>
              <a:ext cx="263887" cy="200120"/>
            </a:xfrm>
            <a:custGeom>
              <a:avLst/>
              <a:gdLst/>
              <a:ahLst/>
              <a:cxnLst/>
              <a:rect l="l" t="t" r="r" b="b"/>
              <a:pathLst>
                <a:path w="263887" h="200120" extrusionOk="0">
                  <a:moveTo>
                    <a:pt x="231545" y="11210"/>
                  </a:moveTo>
                  <a:cubicBezTo>
                    <a:pt x="242571" y="39877"/>
                    <a:pt x="252862" y="69280"/>
                    <a:pt x="263888" y="97947"/>
                  </a:cubicBezTo>
                  <a:cubicBezTo>
                    <a:pt x="252862" y="131760"/>
                    <a:pt x="242571" y="166308"/>
                    <a:pt x="231545" y="200121"/>
                  </a:cubicBezTo>
                  <a:cubicBezTo>
                    <a:pt x="187441" y="200121"/>
                    <a:pt x="144807" y="192770"/>
                    <a:pt x="104379" y="177334"/>
                  </a:cubicBezTo>
                  <a:cubicBezTo>
                    <a:pt x="80857" y="168513"/>
                    <a:pt x="58070" y="157487"/>
                    <a:pt x="36018" y="143521"/>
                  </a:cubicBezTo>
                  <a:cubicBezTo>
                    <a:pt x="23522" y="135436"/>
                    <a:pt x="11761" y="127350"/>
                    <a:pt x="0" y="117794"/>
                  </a:cubicBezTo>
                  <a:cubicBezTo>
                    <a:pt x="1470" y="114119"/>
                    <a:pt x="4410" y="108238"/>
                    <a:pt x="7351" y="101622"/>
                  </a:cubicBezTo>
                  <a:cubicBezTo>
                    <a:pt x="12496" y="91332"/>
                    <a:pt x="17642" y="81776"/>
                    <a:pt x="21317" y="75895"/>
                  </a:cubicBezTo>
                  <a:cubicBezTo>
                    <a:pt x="27197" y="65605"/>
                    <a:pt x="37488" y="49433"/>
                    <a:pt x="55130" y="33997"/>
                  </a:cubicBezTo>
                  <a:cubicBezTo>
                    <a:pt x="69831" y="21501"/>
                    <a:pt x="87472" y="11945"/>
                    <a:pt x="106584" y="6064"/>
                  </a:cubicBezTo>
                  <a:cubicBezTo>
                    <a:pt x="133781" y="-2021"/>
                    <a:pt x="161714" y="-2021"/>
                    <a:pt x="188176" y="6064"/>
                  </a:cubicBezTo>
                  <a:cubicBezTo>
                    <a:pt x="202877" y="10475"/>
                    <a:pt x="217579" y="11945"/>
                    <a:pt x="231545" y="10475"/>
                  </a:cubicBezTo>
                  <a:lnTo>
                    <a:pt x="231545" y="104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>
              <a:extLst>
                <a:ext uri="{FF2B5EF4-FFF2-40B4-BE49-F238E27FC236}">
                  <a16:creationId xmlns:a16="http://schemas.microsoft.com/office/drawing/2014/main" id="{1A9F24DA-48F3-BBFE-8179-1D0B947BAA0A}"/>
                </a:ext>
              </a:extLst>
            </p:cNvPr>
            <p:cNvSpPr/>
            <p:nvPr/>
          </p:nvSpPr>
          <p:spPr>
            <a:xfrm>
              <a:off x="10180225" y="3249776"/>
              <a:ext cx="244040" cy="204755"/>
            </a:xfrm>
            <a:custGeom>
              <a:avLst/>
              <a:gdLst/>
              <a:ahLst/>
              <a:cxnLst/>
              <a:rect l="l" t="t" r="r" b="b"/>
              <a:pathLst>
                <a:path w="244040" h="204755" extrusionOk="0">
                  <a:moveTo>
                    <a:pt x="244041" y="112137"/>
                  </a:moveTo>
                  <a:cubicBezTo>
                    <a:pt x="233750" y="120958"/>
                    <a:pt x="222724" y="130514"/>
                    <a:pt x="210228" y="138599"/>
                  </a:cubicBezTo>
                  <a:cubicBezTo>
                    <a:pt x="134517" y="190789"/>
                    <a:pt x="53660" y="203285"/>
                    <a:pt x="0" y="204755"/>
                  </a:cubicBezTo>
                  <a:lnTo>
                    <a:pt x="0" y="15109"/>
                  </a:lnTo>
                  <a:cubicBezTo>
                    <a:pt x="0" y="15109"/>
                    <a:pt x="5880" y="15109"/>
                    <a:pt x="9556" y="13639"/>
                  </a:cubicBezTo>
                  <a:cubicBezTo>
                    <a:pt x="33813" y="9963"/>
                    <a:pt x="51454" y="4818"/>
                    <a:pt x="56600" y="3348"/>
                  </a:cubicBezTo>
                  <a:cubicBezTo>
                    <a:pt x="85267" y="-4738"/>
                    <a:pt x="117610" y="4083"/>
                    <a:pt x="124226" y="6288"/>
                  </a:cubicBezTo>
                  <a:cubicBezTo>
                    <a:pt x="158039" y="16579"/>
                    <a:pt x="180090" y="39366"/>
                    <a:pt x="216109" y="79059"/>
                  </a:cubicBezTo>
                  <a:cubicBezTo>
                    <a:pt x="228605" y="92290"/>
                    <a:pt x="237425" y="104051"/>
                    <a:pt x="244041" y="112137"/>
                  </a:cubicBezTo>
                  <a:lnTo>
                    <a:pt x="244041" y="112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2">
              <a:extLst>
                <a:ext uri="{FF2B5EF4-FFF2-40B4-BE49-F238E27FC236}">
                  <a16:creationId xmlns:a16="http://schemas.microsoft.com/office/drawing/2014/main" id="{85980050-BB3F-470C-FBA8-E8224DBBCD0F}"/>
                </a:ext>
              </a:extLst>
            </p:cNvPr>
            <p:cNvSpPr/>
            <p:nvPr/>
          </p:nvSpPr>
          <p:spPr>
            <a:xfrm>
              <a:off x="9812693" y="3064948"/>
              <a:ext cx="324162" cy="246245"/>
            </a:xfrm>
            <a:custGeom>
              <a:avLst/>
              <a:gdLst/>
              <a:ahLst/>
              <a:cxnLst/>
              <a:rect l="l" t="t" r="r" b="b"/>
              <a:pathLst>
                <a:path w="324162" h="246245" extrusionOk="0">
                  <a:moveTo>
                    <a:pt x="324163" y="735"/>
                  </a:moveTo>
                  <a:cubicBezTo>
                    <a:pt x="324163" y="735"/>
                    <a:pt x="324163" y="735"/>
                    <a:pt x="324163" y="1470"/>
                  </a:cubicBezTo>
                  <a:cubicBezTo>
                    <a:pt x="320487" y="13966"/>
                    <a:pt x="313872" y="29402"/>
                    <a:pt x="305786" y="43369"/>
                  </a:cubicBezTo>
                  <a:cubicBezTo>
                    <a:pt x="295495" y="63215"/>
                    <a:pt x="283734" y="80857"/>
                    <a:pt x="277119" y="87472"/>
                  </a:cubicBezTo>
                  <a:cubicBezTo>
                    <a:pt x="252127" y="111729"/>
                    <a:pt x="221254" y="124226"/>
                    <a:pt x="200672" y="127901"/>
                  </a:cubicBezTo>
                  <a:cubicBezTo>
                    <a:pt x="198467" y="127901"/>
                    <a:pt x="197732" y="127901"/>
                    <a:pt x="194792" y="129371"/>
                  </a:cubicBezTo>
                  <a:cubicBezTo>
                    <a:pt x="175680" y="133781"/>
                    <a:pt x="160979" y="144072"/>
                    <a:pt x="149218" y="154363"/>
                  </a:cubicBezTo>
                  <a:cubicBezTo>
                    <a:pt x="133046" y="169064"/>
                    <a:pt x="127901" y="177885"/>
                    <a:pt x="103644" y="210963"/>
                  </a:cubicBezTo>
                  <a:cubicBezTo>
                    <a:pt x="93353" y="224194"/>
                    <a:pt x="84532" y="235955"/>
                    <a:pt x="76447" y="246246"/>
                  </a:cubicBezTo>
                  <a:cubicBezTo>
                    <a:pt x="69096" y="236690"/>
                    <a:pt x="60275" y="224194"/>
                    <a:pt x="50719" y="208758"/>
                  </a:cubicBezTo>
                  <a:cubicBezTo>
                    <a:pt x="45574" y="199937"/>
                    <a:pt x="30138" y="175680"/>
                    <a:pt x="16171" y="130106"/>
                  </a:cubicBezTo>
                  <a:cubicBezTo>
                    <a:pt x="5145" y="94823"/>
                    <a:pt x="0" y="58070"/>
                    <a:pt x="0" y="21317"/>
                  </a:cubicBezTo>
                  <a:cubicBezTo>
                    <a:pt x="0" y="9556"/>
                    <a:pt x="9556" y="0"/>
                    <a:pt x="21317" y="0"/>
                  </a:cubicBezTo>
                  <a:lnTo>
                    <a:pt x="324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2">
              <a:extLst>
                <a:ext uri="{FF2B5EF4-FFF2-40B4-BE49-F238E27FC236}">
                  <a16:creationId xmlns:a16="http://schemas.microsoft.com/office/drawing/2014/main" id="{8D144ECE-8527-7182-F2C0-6717B8CE83C9}"/>
                </a:ext>
              </a:extLst>
            </p:cNvPr>
            <p:cNvSpPr/>
            <p:nvPr/>
          </p:nvSpPr>
          <p:spPr>
            <a:xfrm>
              <a:off x="10331053" y="3066418"/>
              <a:ext cx="215968" cy="182295"/>
            </a:xfrm>
            <a:custGeom>
              <a:avLst/>
              <a:gdLst/>
              <a:ahLst/>
              <a:cxnLst/>
              <a:rect l="l" t="t" r="r" b="b"/>
              <a:pathLst>
                <a:path w="215968" h="182295" extrusionOk="0">
                  <a:moveTo>
                    <a:pt x="215968" y="21317"/>
                  </a:moveTo>
                  <a:cubicBezTo>
                    <a:pt x="215968" y="54395"/>
                    <a:pt x="211558" y="86737"/>
                    <a:pt x="203472" y="117610"/>
                  </a:cubicBezTo>
                  <a:cubicBezTo>
                    <a:pt x="199797" y="132312"/>
                    <a:pt x="194651" y="146278"/>
                    <a:pt x="188771" y="160244"/>
                  </a:cubicBezTo>
                  <a:cubicBezTo>
                    <a:pt x="187301" y="160244"/>
                    <a:pt x="185096" y="160244"/>
                    <a:pt x="182155" y="160244"/>
                  </a:cubicBezTo>
                  <a:cubicBezTo>
                    <a:pt x="182155" y="160244"/>
                    <a:pt x="168189" y="160244"/>
                    <a:pt x="154223" y="162449"/>
                  </a:cubicBezTo>
                  <a:cubicBezTo>
                    <a:pt x="141727" y="163919"/>
                    <a:pt x="137316" y="166859"/>
                    <a:pt x="112324" y="173475"/>
                  </a:cubicBezTo>
                  <a:cubicBezTo>
                    <a:pt x="91743" y="179356"/>
                    <a:pt x="81452" y="182296"/>
                    <a:pt x="73366" y="182296"/>
                  </a:cubicBezTo>
                  <a:cubicBezTo>
                    <a:pt x="47639" y="182296"/>
                    <a:pt x="24852" y="170535"/>
                    <a:pt x="11621" y="147748"/>
                  </a:cubicBezTo>
                  <a:cubicBezTo>
                    <a:pt x="-5286" y="119815"/>
                    <a:pt x="-5286" y="76447"/>
                    <a:pt x="21912" y="43369"/>
                  </a:cubicBezTo>
                  <a:cubicBezTo>
                    <a:pt x="34408" y="28668"/>
                    <a:pt x="47639" y="16171"/>
                    <a:pt x="59400" y="0"/>
                  </a:cubicBezTo>
                  <a:lnTo>
                    <a:pt x="193916" y="0"/>
                  </a:lnTo>
                  <a:cubicBezTo>
                    <a:pt x="205677" y="0"/>
                    <a:pt x="215233" y="9556"/>
                    <a:pt x="215233" y="21317"/>
                  </a:cubicBezTo>
                  <a:lnTo>
                    <a:pt x="215233" y="213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42">
            <a:extLst>
              <a:ext uri="{FF2B5EF4-FFF2-40B4-BE49-F238E27FC236}">
                <a16:creationId xmlns:a16="http://schemas.microsoft.com/office/drawing/2014/main" id="{0DD2898D-4235-FC66-BB8D-C67A6453FD65}"/>
              </a:ext>
            </a:extLst>
          </p:cNvPr>
          <p:cNvGrpSpPr/>
          <p:nvPr/>
        </p:nvGrpSpPr>
        <p:grpSpPr>
          <a:xfrm>
            <a:off x="864152" y="3435703"/>
            <a:ext cx="302699" cy="303533"/>
            <a:chOff x="13013374" y="3171314"/>
            <a:chExt cx="735063" cy="737268"/>
          </a:xfrm>
        </p:grpSpPr>
        <p:sp>
          <p:nvSpPr>
            <p:cNvPr id="1589" name="Google Shape;1589;p42">
              <a:extLst>
                <a:ext uri="{FF2B5EF4-FFF2-40B4-BE49-F238E27FC236}">
                  <a16:creationId xmlns:a16="http://schemas.microsoft.com/office/drawing/2014/main" id="{3AAE4183-4543-E020-78C2-7FBCEF280211}"/>
                </a:ext>
              </a:extLst>
            </p:cNvPr>
            <p:cNvSpPr/>
            <p:nvPr/>
          </p:nvSpPr>
          <p:spPr>
            <a:xfrm>
              <a:off x="13378700" y="3171314"/>
              <a:ext cx="369001" cy="417244"/>
            </a:xfrm>
            <a:custGeom>
              <a:avLst/>
              <a:gdLst/>
              <a:ahLst/>
              <a:cxnLst/>
              <a:rect l="l" t="t" r="r" b="b"/>
              <a:pathLst>
                <a:path w="369001" h="417244" extrusionOk="0">
                  <a:moveTo>
                    <a:pt x="2205" y="1470"/>
                  </a:moveTo>
                  <a:cubicBezTo>
                    <a:pt x="2205" y="1470"/>
                    <a:pt x="736" y="1470"/>
                    <a:pt x="0" y="1470"/>
                  </a:cubicBezTo>
                  <a:lnTo>
                    <a:pt x="0" y="116140"/>
                  </a:lnTo>
                  <a:cubicBezTo>
                    <a:pt x="0" y="116140"/>
                    <a:pt x="2205" y="387378"/>
                    <a:pt x="2205" y="387378"/>
                  </a:cubicBezTo>
                  <a:lnTo>
                    <a:pt x="254332" y="371942"/>
                  </a:lnTo>
                  <a:lnTo>
                    <a:pt x="300642" y="413105"/>
                  </a:lnTo>
                  <a:cubicBezTo>
                    <a:pt x="306521" y="418251"/>
                    <a:pt x="315343" y="418986"/>
                    <a:pt x="321223" y="413105"/>
                  </a:cubicBezTo>
                  <a:lnTo>
                    <a:pt x="369002" y="370472"/>
                  </a:lnTo>
                  <a:cubicBezTo>
                    <a:pt x="369002" y="370472"/>
                    <a:pt x="369002" y="368267"/>
                    <a:pt x="369002" y="367531"/>
                  </a:cubicBezTo>
                  <a:cubicBezTo>
                    <a:pt x="369002" y="164654"/>
                    <a:pt x="204347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2">
              <a:extLst>
                <a:ext uri="{FF2B5EF4-FFF2-40B4-BE49-F238E27FC236}">
                  <a16:creationId xmlns:a16="http://schemas.microsoft.com/office/drawing/2014/main" id="{60AD05BF-3C2E-5F80-8429-9C2E876D75B5}"/>
                </a:ext>
              </a:extLst>
            </p:cNvPr>
            <p:cNvSpPr/>
            <p:nvPr/>
          </p:nvSpPr>
          <p:spPr>
            <a:xfrm>
              <a:off x="13013374" y="3172784"/>
              <a:ext cx="411732" cy="370471"/>
            </a:xfrm>
            <a:custGeom>
              <a:avLst/>
              <a:gdLst/>
              <a:ahLst/>
              <a:cxnLst/>
              <a:rect l="l" t="t" r="r" b="b"/>
              <a:pathLst>
                <a:path w="411732" h="370471" extrusionOk="0">
                  <a:moveTo>
                    <a:pt x="407960" y="48514"/>
                  </a:moveTo>
                  <a:lnTo>
                    <a:pt x="365326" y="0"/>
                  </a:lnTo>
                  <a:cubicBezTo>
                    <a:pt x="163920" y="735"/>
                    <a:pt x="1470" y="163919"/>
                    <a:pt x="0" y="365326"/>
                  </a:cubicBezTo>
                  <a:lnTo>
                    <a:pt x="367531" y="370472"/>
                  </a:lnTo>
                  <a:cubicBezTo>
                    <a:pt x="367531" y="370472"/>
                    <a:pt x="366062" y="215373"/>
                    <a:pt x="366062" y="115405"/>
                  </a:cubicBezTo>
                  <a:lnTo>
                    <a:pt x="407225" y="69831"/>
                  </a:lnTo>
                  <a:cubicBezTo>
                    <a:pt x="413106" y="63950"/>
                    <a:pt x="413106" y="55130"/>
                    <a:pt x="407960" y="49249"/>
                  </a:cubicBezTo>
                  <a:lnTo>
                    <a:pt x="407960" y="492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>
              <a:extLst>
                <a:ext uri="{FF2B5EF4-FFF2-40B4-BE49-F238E27FC236}">
                  <a16:creationId xmlns:a16="http://schemas.microsoft.com/office/drawing/2014/main" id="{31A99639-75DF-F300-EE40-3F16319EA18C}"/>
                </a:ext>
              </a:extLst>
            </p:cNvPr>
            <p:cNvSpPr/>
            <p:nvPr/>
          </p:nvSpPr>
          <p:spPr>
            <a:xfrm>
              <a:off x="13014110" y="3490970"/>
              <a:ext cx="448387" cy="416142"/>
            </a:xfrm>
            <a:custGeom>
              <a:avLst/>
              <a:gdLst/>
              <a:ahLst/>
              <a:cxnLst/>
              <a:rect l="l" t="t" r="r" b="b"/>
              <a:pathLst>
                <a:path w="448387" h="416142" extrusionOk="0">
                  <a:moveTo>
                    <a:pt x="114670" y="45670"/>
                  </a:moveTo>
                  <a:lnTo>
                    <a:pt x="69831" y="4507"/>
                  </a:lnTo>
                  <a:cubicBezTo>
                    <a:pt x="63950" y="-1374"/>
                    <a:pt x="55130" y="-1374"/>
                    <a:pt x="49249" y="3772"/>
                  </a:cubicBezTo>
                  <a:lnTo>
                    <a:pt x="0" y="46405"/>
                  </a:lnTo>
                  <a:cubicBezTo>
                    <a:pt x="0" y="46405"/>
                    <a:pt x="0" y="47876"/>
                    <a:pt x="0" y="48611"/>
                  </a:cubicBezTo>
                  <a:cubicBezTo>
                    <a:pt x="0" y="250753"/>
                    <a:pt x="163184" y="414672"/>
                    <a:pt x="365326" y="416142"/>
                  </a:cubicBezTo>
                  <a:lnTo>
                    <a:pt x="448388" y="52286"/>
                  </a:lnTo>
                  <a:lnTo>
                    <a:pt x="114670" y="464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2">
              <a:extLst>
                <a:ext uri="{FF2B5EF4-FFF2-40B4-BE49-F238E27FC236}">
                  <a16:creationId xmlns:a16="http://schemas.microsoft.com/office/drawing/2014/main" id="{511A48B9-99B5-2B7E-1F83-99491F68ACB0}"/>
                </a:ext>
              </a:extLst>
            </p:cNvPr>
            <p:cNvSpPr/>
            <p:nvPr/>
          </p:nvSpPr>
          <p:spPr>
            <a:xfrm>
              <a:off x="13332943" y="3543991"/>
              <a:ext cx="415494" cy="364591"/>
            </a:xfrm>
            <a:custGeom>
              <a:avLst/>
              <a:gdLst/>
              <a:ahLst/>
              <a:cxnLst/>
              <a:rect l="l" t="t" r="r" b="b"/>
              <a:pathLst>
                <a:path w="415494" h="364591" extrusionOk="0">
                  <a:moveTo>
                    <a:pt x="366981" y="41899"/>
                  </a:moveTo>
                  <a:cubicBezTo>
                    <a:pt x="361100" y="47044"/>
                    <a:pt x="351544" y="47044"/>
                    <a:pt x="346399" y="41899"/>
                  </a:cubicBezTo>
                  <a:lnTo>
                    <a:pt x="300090" y="735"/>
                  </a:lnTo>
                  <a:lnTo>
                    <a:pt x="47963" y="16171"/>
                  </a:lnTo>
                  <a:cubicBezTo>
                    <a:pt x="47963" y="16171"/>
                    <a:pt x="45757" y="249921"/>
                    <a:pt x="47963" y="249921"/>
                  </a:cubicBezTo>
                  <a:cubicBezTo>
                    <a:pt x="47963" y="249921"/>
                    <a:pt x="46493" y="249921"/>
                    <a:pt x="45757" y="249921"/>
                  </a:cubicBezTo>
                  <a:lnTo>
                    <a:pt x="3859" y="295495"/>
                  </a:lnTo>
                  <a:cubicBezTo>
                    <a:pt x="-1286" y="301376"/>
                    <a:pt x="-1286" y="310197"/>
                    <a:pt x="3859" y="316077"/>
                  </a:cubicBezTo>
                  <a:lnTo>
                    <a:pt x="46493" y="364591"/>
                  </a:lnTo>
                  <a:cubicBezTo>
                    <a:pt x="46493" y="364591"/>
                    <a:pt x="47963" y="364591"/>
                    <a:pt x="48698" y="364591"/>
                  </a:cubicBezTo>
                  <a:cubicBezTo>
                    <a:pt x="250841" y="364591"/>
                    <a:pt x="414025" y="202142"/>
                    <a:pt x="415494" y="0"/>
                  </a:cubicBezTo>
                  <a:lnTo>
                    <a:pt x="367715" y="42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2">
              <a:extLst>
                <a:ext uri="{FF2B5EF4-FFF2-40B4-BE49-F238E27FC236}">
                  <a16:creationId xmlns:a16="http://schemas.microsoft.com/office/drawing/2014/main" id="{139B2F38-92AF-EE09-959E-D2690306BFE5}"/>
                </a:ext>
              </a:extLst>
            </p:cNvPr>
            <p:cNvSpPr/>
            <p:nvPr/>
          </p:nvSpPr>
          <p:spPr>
            <a:xfrm>
              <a:off x="13131719" y="3287454"/>
              <a:ext cx="498372" cy="285939"/>
            </a:xfrm>
            <a:custGeom>
              <a:avLst/>
              <a:gdLst/>
              <a:ahLst/>
              <a:cxnLst/>
              <a:rect l="l" t="t" r="r" b="b"/>
              <a:pathLst>
                <a:path w="498372" h="285939" extrusionOk="0">
                  <a:moveTo>
                    <a:pt x="249186" y="0"/>
                  </a:moveTo>
                  <a:cubicBezTo>
                    <a:pt x="123491" y="0"/>
                    <a:pt x="19112" y="91883"/>
                    <a:pt x="0" y="211698"/>
                  </a:cubicBezTo>
                  <a:lnTo>
                    <a:pt x="249186" y="285939"/>
                  </a:lnTo>
                  <a:cubicBezTo>
                    <a:pt x="256537" y="285939"/>
                    <a:pt x="491023" y="213168"/>
                    <a:pt x="498373" y="211698"/>
                  </a:cubicBezTo>
                  <a:cubicBezTo>
                    <a:pt x="479261" y="91883"/>
                    <a:pt x="374883" y="0"/>
                    <a:pt x="249186" y="0"/>
                  </a:cubicBezTo>
                  <a:lnTo>
                    <a:pt x="2491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2">
              <a:extLst>
                <a:ext uri="{FF2B5EF4-FFF2-40B4-BE49-F238E27FC236}">
                  <a16:creationId xmlns:a16="http://schemas.microsoft.com/office/drawing/2014/main" id="{1C1CCE14-B7F5-E730-6275-E2EC53897DF4}"/>
                </a:ext>
              </a:extLst>
            </p:cNvPr>
            <p:cNvSpPr/>
            <p:nvPr/>
          </p:nvSpPr>
          <p:spPr>
            <a:xfrm>
              <a:off x="13380905" y="3287454"/>
              <a:ext cx="249186" cy="285939"/>
            </a:xfrm>
            <a:custGeom>
              <a:avLst/>
              <a:gdLst/>
              <a:ahLst/>
              <a:cxnLst/>
              <a:rect l="l" t="t" r="r" b="b"/>
              <a:pathLst>
                <a:path w="249186" h="285939" extrusionOk="0">
                  <a:moveTo>
                    <a:pt x="0" y="0"/>
                  </a:moveTo>
                  <a:lnTo>
                    <a:pt x="0" y="0"/>
                  </a:lnTo>
                  <a:lnTo>
                    <a:pt x="0" y="285939"/>
                  </a:lnTo>
                  <a:lnTo>
                    <a:pt x="0" y="285939"/>
                  </a:lnTo>
                  <a:cubicBezTo>
                    <a:pt x="7351" y="285939"/>
                    <a:pt x="241836" y="213168"/>
                    <a:pt x="249186" y="211698"/>
                  </a:cubicBezTo>
                  <a:cubicBezTo>
                    <a:pt x="230075" y="91883"/>
                    <a:pt x="125696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2">
              <a:extLst>
                <a:ext uri="{FF2B5EF4-FFF2-40B4-BE49-F238E27FC236}">
                  <a16:creationId xmlns:a16="http://schemas.microsoft.com/office/drawing/2014/main" id="{70F891C0-9919-DBE7-3999-6FA251C4B1D9}"/>
                </a:ext>
              </a:extLst>
            </p:cNvPr>
            <p:cNvSpPr/>
            <p:nvPr/>
          </p:nvSpPr>
          <p:spPr>
            <a:xfrm>
              <a:off x="13128779" y="3481326"/>
              <a:ext cx="504253" cy="233933"/>
            </a:xfrm>
            <a:custGeom>
              <a:avLst/>
              <a:gdLst/>
              <a:ahLst/>
              <a:cxnLst/>
              <a:rect l="l" t="t" r="r" b="b"/>
              <a:pathLst>
                <a:path w="504253" h="233933" extrusionOk="0">
                  <a:moveTo>
                    <a:pt x="501312" y="17825"/>
                  </a:moveTo>
                  <a:cubicBezTo>
                    <a:pt x="493962" y="19295"/>
                    <a:pt x="486611" y="20030"/>
                    <a:pt x="479261" y="20030"/>
                  </a:cubicBezTo>
                  <a:cubicBezTo>
                    <a:pt x="456473" y="20030"/>
                    <a:pt x="435892" y="14150"/>
                    <a:pt x="417515" y="3859"/>
                  </a:cubicBezTo>
                  <a:cubicBezTo>
                    <a:pt x="408695" y="-1286"/>
                    <a:pt x="398404" y="-1286"/>
                    <a:pt x="389584" y="3859"/>
                  </a:cubicBezTo>
                  <a:cubicBezTo>
                    <a:pt x="371207" y="14150"/>
                    <a:pt x="349890" y="20030"/>
                    <a:pt x="327837" y="20030"/>
                  </a:cubicBezTo>
                  <a:cubicBezTo>
                    <a:pt x="305786" y="20030"/>
                    <a:pt x="284469" y="14150"/>
                    <a:pt x="266092" y="3859"/>
                  </a:cubicBezTo>
                  <a:cubicBezTo>
                    <a:pt x="257272" y="-1286"/>
                    <a:pt x="246981" y="-1286"/>
                    <a:pt x="238161" y="3859"/>
                  </a:cubicBezTo>
                  <a:cubicBezTo>
                    <a:pt x="219784" y="14150"/>
                    <a:pt x="198467" y="20030"/>
                    <a:pt x="176415" y="20030"/>
                  </a:cubicBezTo>
                  <a:cubicBezTo>
                    <a:pt x="154363" y="20030"/>
                    <a:pt x="133046" y="14150"/>
                    <a:pt x="114670" y="3859"/>
                  </a:cubicBezTo>
                  <a:cubicBezTo>
                    <a:pt x="105849" y="-1286"/>
                    <a:pt x="95558" y="-1286"/>
                    <a:pt x="86737" y="3859"/>
                  </a:cubicBezTo>
                  <a:cubicBezTo>
                    <a:pt x="68360" y="14150"/>
                    <a:pt x="47044" y="20030"/>
                    <a:pt x="24992" y="20030"/>
                  </a:cubicBezTo>
                  <a:cubicBezTo>
                    <a:pt x="16906" y="20030"/>
                    <a:pt x="10291" y="20030"/>
                    <a:pt x="2940" y="17825"/>
                  </a:cubicBezTo>
                  <a:cubicBezTo>
                    <a:pt x="735" y="31056"/>
                    <a:pt x="0" y="44288"/>
                    <a:pt x="0" y="58254"/>
                  </a:cubicBezTo>
                  <a:cubicBezTo>
                    <a:pt x="0" y="89126"/>
                    <a:pt x="5145" y="118529"/>
                    <a:pt x="15436" y="145726"/>
                  </a:cubicBezTo>
                  <a:lnTo>
                    <a:pt x="241101" y="233934"/>
                  </a:lnTo>
                  <a:cubicBezTo>
                    <a:pt x="241101" y="233934"/>
                    <a:pt x="485877" y="146461"/>
                    <a:pt x="488816" y="145726"/>
                  </a:cubicBezTo>
                  <a:cubicBezTo>
                    <a:pt x="499107" y="118529"/>
                    <a:pt x="504253" y="89126"/>
                    <a:pt x="504253" y="58254"/>
                  </a:cubicBezTo>
                  <a:cubicBezTo>
                    <a:pt x="504253" y="44288"/>
                    <a:pt x="502783" y="31056"/>
                    <a:pt x="501312" y="17825"/>
                  </a:cubicBezTo>
                  <a:lnTo>
                    <a:pt x="501312" y="178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2">
              <a:extLst>
                <a:ext uri="{FF2B5EF4-FFF2-40B4-BE49-F238E27FC236}">
                  <a16:creationId xmlns:a16="http://schemas.microsoft.com/office/drawing/2014/main" id="{09803B86-246D-9BAF-1D3F-5B36FA112AD5}"/>
                </a:ext>
              </a:extLst>
            </p:cNvPr>
            <p:cNvSpPr/>
            <p:nvPr/>
          </p:nvSpPr>
          <p:spPr>
            <a:xfrm>
              <a:off x="13143480" y="3607757"/>
              <a:ext cx="473380" cy="185419"/>
            </a:xfrm>
            <a:custGeom>
              <a:avLst/>
              <a:gdLst/>
              <a:ahLst/>
              <a:cxnLst/>
              <a:rect l="l" t="t" r="r" b="b"/>
              <a:pathLst>
                <a:path w="473380" h="185419" extrusionOk="0">
                  <a:moveTo>
                    <a:pt x="402814" y="3859"/>
                  </a:moveTo>
                  <a:cubicBezTo>
                    <a:pt x="393994" y="-1286"/>
                    <a:pt x="383703" y="-1286"/>
                    <a:pt x="374883" y="3859"/>
                  </a:cubicBezTo>
                  <a:cubicBezTo>
                    <a:pt x="356506" y="14150"/>
                    <a:pt x="335188" y="20030"/>
                    <a:pt x="313136" y="20030"/>
                  </a:cubicBezTo>
                  <a:cubicBezTo>
                    <a:pt x="291085" y="20030"/>
                    <a:pt x="269768" y="14150"/>
                    <a:pt x="251391" y="3859"/>
                  </a:cubicBezTo>
                  <a:cubicBezTo>
                    <a:pt x="242571" y="-1286"/>
                    <a:pt x="232280" y="-1286"/>
                    <a:pt x="223460" y="3859"/>
                  </a:cubicBezTo>
                  <a:cubicBezTo>
                    <a:pt x="205083" y="14150"/>
                    <a:pt x="183766" y="20030"/>
                    <a:pt x="161714" y="20030"/>
                  </a:cubicBezTo>
                  <a:cubicBezTo>
                    <a:pt x="139662" y="20030"/>
                    <a:pt x="118345" y="14150"/>
                    <a:pt x="99969" y="3859"/>
                  </a:cubicBezTo>
                  <a:cubicBezTo>
                    <a:pt x="91148" y="-1286"/>
                    <a:pt x="80857" y="-1286"/>
                    <a:pt x="72036" y="3859"/>
                  </a:cubicBezTo>
                  <a:cubicBezTo>
                    <a:pt x="53659" y="14150"/>
                    <a:pt x="32343" y="20030"/>
                    <a:pt x="10291" y="20030"/>
                  </a:cubicBezTo>
                  <a:cubicBezTo>
                    <a:pt x="6615" y="20030"/>
                    <a:pt x="3676" y="20030"/>
                    <a:pt x="0" y="20030"/>
                  </a:cubicBezTo>
                  <a:cubicBezTo>
                    <a:pt x="35283" y="116324"/>
                    <a:pt x="127901" y="185420"/>
                    <a:pt x="236690" y="185420"/>
                  </a:cubicBezTo>
                  <a:cubicBezTo>
                    <a:pt x="345479" y="185420"/>
                    <a:pt x="438098" y="117059"/>
                    <a:pt x="473381" y="20765"/>
                  </a:cubicBezTo>
                  <a:cubicBezTo>
                    <a:pt x="469705" y="20765"/>
                    <a:pt x="466765" y="20765"/>
                    <a:pt x="463090" y="20765"/>
                  </a:cubicBezTo>
                  <a:cubicBezTo>
                    <a:pt x="440303" y="20765"/>
                    <a:pt x="419721" y="14885"/>
                    <a:pt x="401345" y="4594"/>
                  </a:cubicBezTo>
                  <a:lnTo>
                    <a:pt x="401345" y="4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>
              <a:extLst>
                <a:ext uri="{FF2B5EF4-FFF2-40B4-BE49-F238E27FC236}">
                  <a16:creationId xmlns:a16="http://schemas.microsoft.com/office/drawing/2014/main" id="{41C8E008-21C2-55E9-7A70-6C93F4F55B62}"/>
                </a:ext>
              </a:extLst>
            </p:cNvPr>
            <p:cNvSpPr/>
            <p:nvPr/>
          </p:nvSpPr>
          <p:spPr>
            <a:xfrm>
              <a:off x="13380905" y="3481326"/>
              <a:ext cx="252127" cy="230258"/>
            </a:xfrm>
            <a:custGeom>
              <a:avLst/>
              <a:gdLst/>
              <a:ahLst/>
              <a:cxnLst/>
              <a:rect l="l" t="t" r="r" b="b"/>
              <a:pathLst>
                <a:path w="252127" h="230258" extrusionOk="0">
                  <a:moveTo>
                    <a:pt x="227135" y="20030"/>
                  </a:moveTo>
                  <a:cubicBezTo>
                    <a:pt x="204347" y="20030"/>
                    <a:pt x="183766" y="14150"/>
                    <a:pt x="165389" y="3859"/>
                  </a:cubicBez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230258"/>
                  </a:lnTo>
                  <a:cubicBezTo>
                    <a:pt x="47780" y="214087"/>
                    <a:pt x="233751" y="146461"/>
                    <a:pt x="236690" y="145726"/>
                  </a:cubicBezTo>
                  <a:cubicBezTo>
                    <a:pt x="246981" y="118529"/>
                    <a:pt x="252127" y="89126"/>
                    <a:pt x="252127" y="58254"/>
                  </a:cubicBezTo>
                  <a:cubicBezTo>
                    <a:pt x="252127" y="44288"/>
                    <a:pt x="250657" y="31056"/>
                    <a:pt x="249186" y="17825"/>
                  </a:cubicBezTo>
                  <a:cubicBezTo>
                    <a:pt x="241836" y="19295"/>
                    <a:pt x="234485" y="20030"/>
                    <a:pt x="227135" y="20030"/>
                  </a:cubicBezTo>
                  <a:lnTo>
                    <a:pt x="227135" y="20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>
              <a:extLst>
                <a:ext uri="{FF2B5EF4-FFF2-40B4-BE49-F238E27FC236}">
                  <a16:creationId xmlns:a16="http://schemas.microsoft.com/office/drawing/2014/main" id="{6AB83616-4BA4-C08A-F1E0-FF03A6743A57}"/>
                </a:ext>
              </a:extLst>
            </p:cNvPr>
            <p:cNvSpPr/>
            <p:nvPr/>
          </p:nvSpPr>
          <p:spPr>
            <a:xfrm>
              <a:off x="13380905" y="3607757"/>
              <a:ext cx="236690" cy="184684"/>
            </a:xfrm>
            <a:custGeom>
              <a:avLst/>
              <a:gdLst/>
              <a:ahLst/>
              <a:cxnLst/>
              <a:rect l="l" t="t" r="r" b="b"/>
              <a:pathLst>
                <a:path w="236690" h="184684" extrusionOk="0">
                  <a:moveTo>
                    <a:pt x="165389" y="3859"/>
                  </a:moveTo>
                  <a:cubicBezTo>
                    <a:pt x="156569" y="-1286"/>
                    <a:pt x="146278" y="-1286"/>
                    <a:pt x="137458" y="3859"/>
                  </a:cubicBezTo>
                  <a:cubicBezTo>
                    <a:pt x="119081" y="14150"/>
                    <a:pt x="97763" y="20030"/>
                    <a:pt x="75711" y="20030"/>
                  </a:cubicBezTo>
                  <a:cubicBezTo>
                    <a:pt x="53660" y="20030"/>
                    <a:pt x="32343" y="14150"/>
                    <a:pt x="13966" y="3859"/>
                  </a:cubicBezTo>
                  <a:cubicBezTo>
                    <a:pt x="9556" y="1654"/>
                    <a:pt x="5146" y="184"/>
                    <a:pt x="0" y="184"/>
                  </a:cubicBezTo>
                  <a:lnTo>
                    <a:pt x="0" y="184684"/>
                  </a:lnTo>
                  <a:lnTo>
                    <a:pt x="0" y="184684"/>
                  </a:lnTo>
                  <a:cubicBezTo>
                    <a:pt x="108790" y="184684"/>
                    <a:pt x="201408" y="116324"/>
                    <a:pt x="236690" y="20030"/>
                  </a:cubicBezTo>
                  <a:cubicBezTo>
                    <a:pt x="233015" y="20030"/>
                    <a:pt x="230075" y="20030"/>
                    <a:pt x="226400" y="20030"/>
                  </a:cubicBezTo>
                  <a:cubicBezTo>
                    <a:pt x="203613" y="20030"/>
                    <a:pt x="183031" y="14150"/>
                    <a:pt x="164654" y="3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495;p41">
            <a:extLst>
              <a:ext uri="{FF2B5EF4-FFF2-40B4-BE49-F238E27FC236}">
                <a16:creationId xmlns:a16="http://schemas.microsoft.com/office/drawing/2014/main" id="{8A5C1748-47A2-7B55-8851-E20E76AB104D}"/>
              </a:ext>
            </a:extLst>
          </p:cNvPr>
          <p:cNvGrpSpPr/>
          <p:nvPr/>
        </p:nvGrpSpPr>
        <p:grpSpPr>
          <a:xfrm>
            <a:off x="861068" y="1929655"/>
            <a:ext cx="302655" cy="302513"/>
            <a:chOff x="-4660175" y="3494789"/>
            <a:chExt cx="957163" cy="956714"/>
          </a:xfrm>
        </p:grpSpPr>
        <p:sp>
          <p:nvSpPr>
            <p:cNvPr id="3" name="Google Shape;1496;p41">
              <a:extLst>
                <a:ext uri="{FF2B5EF4-FFF2-40B4-BE49-F238E27FC236}">
                  <a16:creationId xmlns:a16="http://schemas.microsoft.com/office/drawing/2014/main" id="{1252BE92-CF52-E33C-2194-6245EF51523E}"/>
                </a:ext>
              </a:extLst>
            </p:cNvPr>
            <p:cNvSpPr/>
            <p:nvPr/>
          </p:nvSpPr>
          <p:spPr>
            <a:xfrm>
              <a:off x="-4278667" y="3494789"/>
              <a:ext cx="191808" cy="121845"/>
            </a:xfrm>
            <a:custGeom>
              <a:avLst/>
              <a:gdLst/>
              <a:ahLst/>
              <a:cxnLst/>
              <a:rect l="l" t="t" r="r" b="b"/>
              <a:pathLst>
                <a:path w="585673" h="372046" extrusionOk="0">
                  <a:moveTo>
                    <a:pt x="585616" y="189452"/>
                  </a:moveTo>
                  <a:cubicBezTo>
                    <a:pt x="585616" y="84810"/>
                    <a:pt x="500405" y="0"/>
                    <a:pt x="395364" y="0"/>
                  </a:cubicBezTo>
                  <a:lnTo>
                    <a:pt x="190252" y="0"/>
                  </a:lnTo>
                  <a:cubicBezTo>
                    <a:pt x="85153" y="0"/>
                    <a:pt x="0" y="84810"/>
                    <a:pt x="0" y="189452"/>
                  </a:cubicBezTo>
                  <a:lnTo>
                    <a:pt x="0" y="311067"/>
                  </a:lnTo>
                  <a:lnTo>
                    <a:pt x="298723" y="372046"/>
                  </a:lnTo>
                  <a:lnTo>
                    <a:pt x="585673" y="311067"/>
                  </a:lnTo>
                  <a:lnTo>
                    <a:pt x="585673" y="189452"/>
                  </a:lnTo>
                  <a:close/>
                </a:path>
              </a:pathLst>
            </a:custGeom>
            <a:solidFill>
              <a:srgbClr val="485B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497;p41">
              <a:extLst>
                <a:ext uri="{FF2B5EF4-FFF2-40B4-BE49-F238E27FC236}">
                  <a16:creationId xmlns:a16="http://schemas.microsoft.com/office/drawing/2014/main" id="{8C01AA2F-E96C-B3D7-F315-D7DBE559B9C5}"/>
                </a:ext>
              </a:extLst>
            </p:cNvPr>
            <p:cNvSpPr/>
            <p:nvPr/>
          </p:nvSpPr>
          <p:spPr>
            <a:xfrm>
              <a:off x="-4181511" y="3494789"/>
              <a:ext cx="94444" cy="121845"/>
            </a:xfrm>
            <a:custGeom>
              <a:avLst/>
              <a:gdLst/>
              <a:ahLst/>
              <a:cxnLst/>
              <a:rect l="l" t="t" r="r" b="b"/>
              <a:pathLst>
                <a:path w="288378" h="372046" extrusionOk="0">
                  <a:moveTo>
                    <a:pt x="1486" y="372046"/>
                  </a:moveTo>
                  <a:lnTo>
                    <a:pt x="288379" y="311067"/>
                  </a:lnTo>
                  <a:lnTo>
                    <a:pt x="288379" y="189452"/>
                  </a:lnTo>
                  <a:cubicBezTo>
                    <a:pt x="288379" y="84810"/>
                    <a:pt x="203168" y="0"/>
                    <a:pt x="98126" y="0"/>
                  </a:cubicBezTo>
                  <a:lnTo>
                    <a:pt x="0" y="0"/>
                  </a:lnTo>
                  <a:lnTo>
                    <a:pt x="0" y="371761"/>
                  </a:lnTo>
                  <a:lnTo>
                    <a:pt x="1486" y="372046"/>
                  </a:lnTo>
                  <a:close/>
                </a:path>
              </a:pathLst>
            </a:custGeom>
            <a:solidFill>
              <a:srgbClr val="3239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498;p41">
              <a:extLst>
                <a:ext uri="{FF2B5EF4-FFF2-40B4-BE49-F238E27FC236}">
                  <a16:creationId xmlns:a16="http://schemas.microsoft.com/office/drawing/2014/main" id="{1AF84BA8-70DA-AF97-D0D1-7BD78D62AD8F}"/>
                </a:ext>
              </a:extLst>
            </p:cNvPr>
            <p:cNvSpPr/>
            <p:nvPr/>
          </p:nvSpPr>
          <p:spPr>
            <a:xfrm>
              <a:off x="-4659708" y="4395353"/>
              <a:ext cx="955184" cy="56150"/>
            </a:xfrm>
            <a:custGeom>
              <a:avLst/>
              <a:gdLst/>
              <a:ahLst/>
              <a:cxnLst/>
              <a:rect l="l" t="t" r="r" b="b"/>
              <a:pathLst>
                <a:path w="2916593" h="171450" extrusionOk="0">
                  <a:moveTo>
                    <a:pt x="2830868" y="171450"/>
                  </a:moveTo>
                  <a:lnTo>
                    <a:pt x="85725" y="171450"/>
                  </a:lnTo>
                  <a:cubicBezTo>
                    <a:pt x="38405" y="171450"/>
                    <a:pt x="0" y="133045"/>
                    <a:pt x="0" y="85725"/>
                  </a:cubicBezTo>
                  <a:cubicBezTo>
                    <a:pt x="0" y="38405"/>
                    <a:pt x="38348" y="0"/>
                    <a:pt x="85725" y="0"/>
                  </a:cubicBezTo>
                  <a:lnTo>
                    <a:pt x="2830868" y="0"/>
                  </a:lnTo>
                  <a:cubicBezTo>
                    <a:pt x="2878188" y="0"/>
                    <a:pt x="2916593" y="38405"/>
                    <a:pt x="2916593" y="85725"/>
                  </a:cubicBezTo>
                  <a:cubicBezTo>
                    <a:pt x="2916593" y="133045"/>
                    <a:pt x="2878246" y="171450"/>
                    <a:pt x="2830868" y="17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99;p41">
              <a:extLst>
                <a:ext uri="{FF2B5EF4-FFF2-40B4-BE49-F238E27FC236}">
                  <a16:creationId xmlns:a16="http://schemas.microsoft.com/office/drawing/2014/main" id="{DAABCC86-3F88-9C8D-3094-849365BC8877}"/>
                </a:ext>
              </a:extLst>
            </p:cNvPr>
            <p:cNvSpPr/>
            <p:nvPr/>
          </p:nvSpPr>
          <p:spPr>
            <a:xfrm>
              <a:off x="-4004200" y="3566068"/>
              <a:ext cx="301188" cy="163602"/>
            </a:xfrm>
            <a:custGeom>
              <a:avLst/>
              <a:gdLst/>
              <a:ahLst/>
              <a:cxnLst/>
              <a:rect l="l" t="t" r="r" b="b"/>
              <a:pathLst>
                <a:path w="919657" h="499548" extrusionOk="0">
                  <a:moveTo>
                    <a:pt x="736835" y="132760"/>
                  </a:moveTo>
                  <a:cubicBezTo>
                    <a:pt x="714089" y="132760"/>
                    <a:pt x="692315" y="136989"/>
                    <a:pt x="672256" y="144590"/>
                  </a:cubicBezTo>
                  <a:cubicBezTo>
                    <a:pt x="632708" y="59208"/>
                    <a:pt x="546526" y="0"/>
                    <a:pt x="446513" y="0"/>
                  </a:cubicBezTo>
                  <a:cubicBezTo>
                    <a:pt x="346500" y="0"/>
                    <a:pt x="265119" y="55950"/>
                    <a:pt x="224142" y="137560"/>
                  </a:cubicBezTo>
                  <a:cubicBezTo>
                    <a:pt x="210826" y="134474"/>
                    <a:pt x="196996" y="132760"/>
                    <a:pt x="182766" y="132760"/>
                  </a:cubicBezTo>
                  <a:cubicBezTo>
                    <a:pt x="81839" y="132760"/>
                    <a:pt x="0" y="214884"/>
                    <a:pt x="0" y="316154"/>
                  </a:cubicBezTo>
                  <a:cubicBezTo>
                    <a:pt x="0" y="417424"/>
                    <a:pt x="75781" y="493319"/>
                    <a:pt x="171450" y="499148"/>
                  </a:cubicBezTo>
                  <a:lnTo>
                    <a:pt x="171564" y="499548"/>
                  </a:lnTo>
                  <a:lnTo>
                    <a:pt x="736892" y="499548"/>
                  </a:lnTo>
                  <a:cubicBezTo>
                    <a:pt x="837819" y="499548"/>
                    <a:pt x="919658" y="417424"/>
                    <a:pt x="919658" y="316154"/>
                  </a:cubicBezTo>
                  <a:cubicBezTo>
                    <a:pt x="919658" y="214884"/>
                    <a:pt x="837819" y="132760"/>
                    <a:pt x="736892" y="1327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00;p41">
              <a:extLst>
                <a:ext uri="{FF2B5EF4-FFF2-40B4-BE49-F238E27FC236}">
                  <a16:creationId xmlns:a16="http://schemas.microsoft.com/office/drawing/2014/main" id="{6938C002-9FF9-7868-377D-8CDC24EE0D23}"/>
                </a:ext>
              </a:extLst>
            </p:cNvPr>
            <p:cNvSpPr/>
            <p:nvPr/>
          </p:nvSpPr>
          <p:spPr>
            <a:xfrm>
              <a:off x="-4660175" y="3623147"/>
              <a:ext cx="277698" cy="150856"/>
            </a:xfrm>
            <a:custGeom>
              <a:avLst/>
              <a:gdLst/>
              <a:ahLst/>
              <a:cxnLst/>
              <a:rect l="l" t="t" r="r" b="b"/>
              <a:pathLst>
                <a:path w="847934" h="460628" extrusionOk="0">
                  <a:moveTo>
                    <a:pt x="679456" y="122415"/>
                  </a:moveTo>
                  <a:cubicBezTo>
                    <a:pt x="658482" y="122415"/>
                    <a:pt x="638423" y="126301"/>
                    <a:pt x="619906" y="133331"/>
                  </a:cubicBezTo>
                  <a:cubicBezTo>
                    <a:pt x="583444" y="54635"/>
                    <a:pt x="503949" y="0"/>
                    <a:pt x="411709" y="0"/>
                  </a:cubicBezTo>
                  <a:cubicBezTo>
                    <a:pt x="319469" y="0"/>
                    <a:pt x="244488" y="51606"/>
                    <a:pt x="206712" y="126816"/>
                  </a:cubicBezTo>
                  <a:cubicBezTo>
                    <a:pt x="194424" y="123958"/>
                    <a:pt x="181680" y="122415"/>
                    <a:pt x="168535" y="122415"/>
                  </a:cubicBezTo>
                  <a:cubicBezTo>
                    <a:pt x="75495" y="122415"/>
                    <a:pt x="0" y="198139"/>
                    <a:pt x="0" y="291522"/>
                  </a:cubicBezTo>
                  <a:cubicBezTo>
                    <a:pt x="0" y="384905"/>
                    <a:pt x="69894" y="454857"/>
                    <a:pt x="158077" y="460286"/>
                  </a:cubicBezTo>
                  <a:lnTo>
                    <a:pt x="158191" y="460629"/>
                  </a:lnTo>
                  <a:lnTo>
                    <a:pt x="679399" y="460629"/>
                  </a:lnTo>
                  <a:cubicBezTo>
                    <a:pt x="772439" y="460629"/>
                    <a:pt x="847935" y="384905"/>
                    <a:pt x="847935" y="291522"/>
                  </a:cubicBezTo>
                  <a:cubicBezTo>
                    <a:pt x="847935" y="198139"/>
                    <a:pt x="772497" y="122415"/>
                    <a:pt x="679399" y="122415"/>
                  </a:cubicBezTo>
                  <a:lnTo>
                    <a:pt x="679399" y="1224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01;p41">
              <a:extLst>
                <a:ext uri="{FF2B5EF4-FFF2-40B4-BE49-F238E27FC236}">
                  <a16:creationId xmlns:a16="http://schemas.microsoft.com/office/drawing/2014/main" id="{1B8D3FF5-E038-380F-21CA-373723EC1A9B}"/>
                </a:ext>
              </a:extLst>
            </p:cNvPr>
            <p:cNvSpPr/>
            <p:nvPr/>
          </p:nvSpPr>
          <p:spPr>
            <a:xfrm>
              <a:off x="-4278686" y="3596485"/>
              <a:ext cx="191808" cy="119308"/>
            </a:xfrm>
            <a:custGeom>
              <a:avLst/>
              <a:gdLst/>
              <a:ahLst/>
              <a:cxnLst/>
              <a:rect l="l" t="t" r="r" b="b"/>
              <a:pathLst>
                <a:path w="585673" h="364299" extrusionOk="0">
                  <a:moveTo>
                    <a:pt x="0" y="0"/>
                  </a:moveTo>
                  <a:lnTo>
                    <a:pt x="0" y="68408"/>
                  </a:lnTo>
                  <a:cubicBezTo>
                    <a:pt x="0" y="228657"/>
                    <a:pt x="128016" y="362160"/>
                    <a:pt x="288950" y="364274"/>
                  </a:cubicBezTo>
                  <a:cubicBezTo>
                    <a:pt x="452457" y="366389"/>
                    <a:pt x="585673" y="235058"/>
                    <a:pt x="585673" y="72752"/>
                  </a:cubicBezTo>
                  <a:lnTo>
                    <a:pt x="585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02;p41">
              <a:extLst>
                <a:ext uri="{FF2B5EF4-FFF2-40B4-BE49-F238E27FC236}">
                  <a16:creationId xmlns:a16="http://schemas.microsoft.com/office/drawing/2014/main" id="{D923B2AC-4B64-C02D-AB1E-434596BE9745}"/>
                </a:ext>
              </a:extLst>
            </p:cNvPr>
            <p:cNvSpPr/>
            <p:nvPr/>
          </p:nvSpPr>
          <p:spPr>
            <a:xfrm>
              <a:off x="-4472009" y="4259091"/>
              <a:ext cx="141235" cy="136489"/>
            </a:xfrm>
            <a:custGeom>
              <a:avLst/>
              <a:gdLst/>
              <a:ahLst/>
              <a:cxnLst/>
              <a:rect l="l" t="t" r="r" b="b"/>
              <a:pathLst>
                <a:path w="431253" h="416760" extrusionOk="0">
                  <a:moveTo>
                    <a:pt x="61550" y="101098"/>
                  </a:moveTo>
                  <a:cubicBezTo>
                    <a:pt x="-12002" y="165449"/>
                    <a:pt x="-20860" y="276549"/>
                    <a:pt x="41605" y="351644"/>
                  </a:cubicBezTo>
                  <a:cubicBezTo>
                    <a:pt x="106584" y="429768"/>
                    <a:pt x="223399" y="438912"/>
                    <a:pt x="299808" y="371932"/>
                  </a:cubicBezTo>
                  <a:lnTo>
                    <a:pt x="431253" y="255746"/>
                  </a:lnTo>
                  <a:lnTo>
                    <a:pt x="386048" y="45720"/>
                  </a:lnTo>
                  <a:lnTo>
                    <a:pt x="176079" y="0"/>
                  </a:lnTo>
                  <a:lnTo>
                    <a:pt x="61550" y="1011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03;p41">
              <a:extLst>
                <a:ext uri="{FF2B5EF4-FFF2-40B4-BE49-F238E27FC236}">
                  <a16:creationId xmlns:a16="http://schemas.microsoft.com/office/drawing/2014/main" id="{A3AF96F5-7771-A127-D05E-D05670A7DFF2}"/>
                </a:ext>
              </a:extLst>
            </p:cNvPr>
            <p:cNvSpPr/>
            <p:nvPr/>
          </p:nvSpPr>
          <p:spPr>
            <a:xfrm>
              <a:off x="-4414425" y="3984755"/>
              <a:ext cx="235717" cy="358592"/>
            </a:xfrm>
            <a:custGeom>
              <a:avLst/>
              <a:gdLst/>
              <a:ahLst/>
              <a:cxnLst/>
              <a:rect l="l" t="t" r="r" b="b"/>
              <a:pathLst>
                <a:path w="719747" h="1094936" extrusionOk="0">
                  <a:moveTo>
                    <a:pt x="439712" y="0"/>
                  </a:moveTo>
                  <a:lnTo>
                    <a:pt x="310839" y="539610"/>
                  </a:lnTo>
                  <a:cubicBezTo>
                    <a:pt x="305867" y="560299"/>
                    <a:pt x="294665" y="578929"/>
                    <a:pt x="278721" y="593046"/>
                  </a:cubicBezTo>
                  <a:lnTo>
                    <a:pt x="0" y="839134"/>
                  </a:lnTo>
                  <a:lnTo>
                    <a:pt x="255175" y="1094937"/>
                  </a:lnTo>
                  <a:lnTo>
                    <a:pt x="600932" y="764153"/>
                  </a:lnTo>
                  <a:cubicBezTo>
                    <a:pt x="617506" y="749465"/>
                    <a:pt x="628993" y="729920"/>
                    <a:pt x="633622" y="708260"/>
                  </a:cubicBezTo>
                  <a:lnTo>
                    <a:pt x="719747" y="287693"/>
                  </a:lnTo>
                  <a:lnTo>
                    <a:pt x="439712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04;p41">
              <a:extLst>
                <a:ext uri="{FF2B5EF4-FFF2-40B4-BE49-F238E27FC236}">
                  <a16:creationId xmlns:a16="http://schemas.microsoft.com/office/drawing/2014/main" id="{E2B411D4-EBAE-6655-415C-9C6F92FE9BBE}"/>
                </a:ext>
              </a:extLst>
            </p:cNvPr>
            <p:cNvSpPr/>
            <p:nvPr/>
          </p:nvSpPr>
          <p:spPr>
            <a:xfrm>
              <a:off x="-4062643" y="4260380"/>
              <a:ext cx="130093" cy="135227"/>
            </a:xfrm>
            <a:custGeom>
              <a:avLst/>
              <a:gdLst/>
              <a:ahLst/>
              <a:cxnLst/>
              <a:rect l="l" t="t" r="r" b="b"/>
              <a:pathLst>
                <a:path w="397231" h="412908" extrusionOk="0">
                  <a:moveTo>
                    <a:pt x="37490" y="275692"/>
                  </a:moveTo>
                  <a:cubicBezTo>
                    <a:pt x="58122" y="356387"/>
                    <a:pt x="130988" y="412909"/>
                    <a:pt x="214484" y="412909"/>
                  </a:cubicBezTo>
                  <a:cubicBezTo>
                    <a:pt x="336728" y="412909"/>
                    <a:pt x="424453" y="295408"/>
                    <a:pt x="389477" y="178537"/>
                  </a:cubicBezTo>
                  <a:lnTo>
                    <a:pt x="342729" y="22231"/>
                  </a:lnTo>
                  <a:lnTo>
                    <a:pt x="167221" y="0"/>
                  </a:lnTo>
                  <a:lnTo>
                    <a:pt x="0" y="128987"/>
                  </a:lnTo>
                  <a:lnTo>
                    <a:pt x="37490" y="2756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05;p41">
              <a:extLst>
                <a:ext uri="{FF2B5EF4-FFF2-40B4-BE49-F238E27FC236}">
                  <a16:creationId xmlns:a16="http://schemas.microsoft.com/office/drawing/2014/main" id="{0BAF78DA-779D-2B41-DA48-1A04A66499DF}"/>
                </a:ext>
              </a:extLst>
            </p:cNvPr>
            <p:cNvSpPr/>
            <p:nvPr/>
          </p:nvSpPr>
          <p:spPr>
            <a:xfrm>
              <a:off x="-4131120" y="3719967"/>
              <a:ext cx="193680" cy="227762"/>
            </a:xfrm>
            <a:custGeom>
              <a:avLst/>
              <a:gdLst/>
              <a:ahLst/>
              <a:cxnLst/>
              <a:rect l="l" t="t" r="r" b="b"/>
              <a:pathLst>
                <a:path w="591388" h="695458" extrusionOk="0">
                  <a:moveTo>
                    <a:pt x="158191" y="29947"/>
                  </a:moveTo>
                  <a:cubicBezTo>
                    <a:pt x="145561" y="17317"/>
                    <a:pt x="130873" y="7258"/>
                    <a:pt x="114929" y="0"/>
                  </a:cubicBezTo>
                  <a:lnTo>
                    <a:pt x="0" y="335128"/>
                  </a:lnTo>
                  <a:lnTo>
                    <a:pt x="359359" y="695458"/>
                  </a:lnTo>
                  <a:lnTo>
                    <a:pt x="535096" y="633279"/>
                  </a:lnTo>
                  <a:lnTo>
                    <a:pt x="591388" y="463029"/>
                  </a:lnTo>
                  <a:lnTo>
                    <a:pt x="158191" y="299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06;p41">
              <a:extLst>
                <a:ext uri="{FF2B5EF4-FFF2-40B4-BE49-F238E27FC236}">
                  <a16:creationId xmlns:a16="http://schemas.microsoft.com/office/drawing/2014/main" id="{65388EE3-0B2A-16AB-C991-2A616C74ECE2}"/>
                </a:ext>
              </a:extLst>
            </p:cNvPr>
            <p:cNvSpPr/>
            <p:nvPr/>
          </p:nvSpPr>
          <p:spPr>
            <a:xfrm>
              <a:off x="-4273193" y="3955123"/>
              <a:ext cx="323161" cy="348017"/>
            </a:xfrm>
            <a:custGeom>
              <a:avLst/>
              <a:gdLst/>
              <a:ahLst/>
              <a:cxnLst/>
              <a:rect l="l" t="t" r="r" b="b"/>
              <a:pathLst>
                <a:path w="986751" h="1062647" extrusionOk="0">
                  <a:moveTo>
                    <a:pt x="44691" y="213055"/>
                  </a:moveTo>
                  <a:lnTo>
                    <a:pt x="528009" y="672312"/>
                  </a:lnTo>
                  <a:cubicBezTo>
                    <a:pt x="542011" y="685628"/>
                    <a:pt x="552012" y="702659"/>
                    <a:pt x="556812" y="721404"/>
                  </a:cubicBezTo>
                  <a:lnTo>
                    <a:pt x="644023" y="1062647"/>
                  </a:lnTo>
                  <a:lnTo>
                    <a:pt x="986752" y="955891"/>
                  </a:lnTo>
                  <a:lnTo>
                    <a:pt x="849763" y="497948"/>
                  </a:lnTo>
                  <a:cubicBezTo>
                    <a:pt x="843191" y="476002"/>
                    <a:pt x="831361" y="456000"/>
                    <a:pt x="815302" y="439712"/>
                  </a:cubicBezTo>
                  <a:lnTo>
                    <a:pt x="589902" y="210712"/>
                  </a:lnTo>
                  <a:cubicBezTo>
                    <a:pt x="566585" y="187052"/>
                    <a:pt x="552583" y="155962"/>
                    <a:pt x="550012" y="123044"/>
                  </a:cubicBezTo>
                  <a:lnTo>
                    <a:pt x="288150" y="0"/>
                  </a:lnTo>
                  <a:lnTo>
                    <a:pt x="0" y="123044"/>
                  </a:lnTo>
                  <a:cubicBezTo>
                    <a:pt x="3829" y="157220"/>
                    <a:pt x="19545" y="189166"/>
                    <a:pt x="44691" y="213112"/>
                  </a:cubicBezTo>
                  <a:lnTo>
                    <a:pt x="44691" y="213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07;p41">
              <a:extLst>
                <a:ext uri="{FF2B5EF4-FFF2-40B4-BE49-F238E27FC236}">
                  <a16:creationId xmlns:a16="http://schemas.microsoft.com/office/drawing/2014/main" id="{3A3D5F14-C77E-88C6-67DC-FDD66C202134}"/>
                </a:ext>
              </a:extLst>
            </p:cNvPr>
            <p:cNvSpPr/>
            <p:nvPr/>
          </p:nvSpPr>
          <p:spPr>
            <a:xfrm>
              <a:off x="-4013635" y="3871325"/>
              <a:ext cx="119906" cy="120127"/>
            </a:xfrm>
            <a:custGeom>
              <a:avLst/>
              <a:gdLst/>
              <a:ahLst/>
              <a:cxnLst/>
              <a:rect l="l" t="t" r="r" b="b"/>
              <a:pathLst>
                <a:path w="366126" h="366801" extrusionOk="0">
                  <a:moveTo>
                    <a:pt x="317925" y="85839"/>
                  </a:moveTo>
                  <a:lnTo>
                    <a:pt x="232029" y="0"/>
                  </a:lnTo>
                  <a:lnTo>
                    <a:pt x="0" y="232429"/>
                  </a:lnTo>
                  <a:lnTo>
                    <a:pt x="81496" y="315582"/>
                  </a:lnTo>
                  <a:cubicBezTo>
                    <a:pt x="145847" y="383134"/>
                    <a:pt x="253575" y="383991"/>
                    <a:pt x="318954" y="317411"/>
                  </a:cubicBezTo>
                  <a:cubicBezTo>
                    <a:pt x="382276" y="253003"/>
                    <a:pt x="381762" y="149733"/>
                    <a:pt x="317925" y="85897"/>
                  </a:cubicBez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08;p41">
              <a:extLst>
                <a:ext uri="{FF2B5EF4-FFF2-40B4-BE49-F238E27FC236}">
                  <a16:creationId xmlns:a16="http://schemas.microsoft.com/office/drawing/2014/main" id="{DC47EC79-6597-718C-EBDF-BA2DCC951597}"/>
                </a:ext>
              </a:extLst>
            </p:cNvPr>
            <p:cNvSpPr/>
            <p:nvPr/>
          </p:nvSpPr>
          <p:spPr>
            <a:xfrm>
              <a:off x="-4181511" y="4395353"/>
              <a:ext cx="476132" cy="56150"/>
            </a:xfrm>
            <a:custGeom>
              <a:avLst/>
              <a:gdLst/>
              <a:ahLst/>
              <a:cxnLst/>
              <a:rect l="l" t="t" r="r" b="b"/>
              <a:pathLst>
                <a:path w="1453838" h="171450" extrusionOk="0">
                  <a:moveTo>
                    <a:pt x="1368171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1368114" y="171450"/>
                  </a:lnTo>
                  <a:cubicBezTo>
                    <a:pt x="1415434" y="171450"/>
                    <a:pt x="1453839" y="133045"/>
                    <a:pt x="1453839" y="85725"/>
                  </a:cubicBezTo>
                  <a:cubicBezTo>
                    <a:pt x="1453839" y="38405"/>
                    <a:pt x="1415491" y="0"/>
                    <a:pt x="1368171" y="0"/>
                  </a:cubicBezTo>
                  <a:lnTo>
                    <a:pt x="13681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09;p41">
              <a:extLst>
                <a:ext uri="{FF2B5EF4-FFF2-40B4-BE49-F238E27FC236}">
                  <a16:creationId xmlns:a16="http://schemas.microsoft.com/office/drawing/2014/main" id="{DD9718FB-93EB-1A43-2766-36B736FDE0A3}"/>
                </a:ext>
              </a:extLst>
            </p:cNvPr>
            <p:cNvSpPr/>
            <p:nvPr/>
          </p:nvSpPr>
          <p:spPr>
            <a:xfrm>
              <a:off x="-4181492" y="3955123"/>
              <a:ext cx="231300" cy="348017"/>
            </a:xfrm>
            <a:custGeom>
              <a:avLst/>
              <a:gdLst/>
              <a:ahLst/>
              <a:cxnLst/>
              <a:rect l="l" t="t" r="r" b="b"/>
              <a:pathLst>
                <a:path w="706259" h="1062647" extrusionOk="0">
                  <a:moveTo>
                    <a:pt x="534752" y="439712"/>
                  </a:moveTo>
                  <a:lnTo>
                    <a:pt x="309353" y="210712"/>
                  </a:lnTo>
                  <a:cubicBezTo>
                    <a:pt x="286036" y="187052"/>
                    <a:pt x="272034" y="155962"/>
                    <a:pt x="269462" y="123044"/>
                  </a:cubicBezTo>
                  <a:lnTo>
                    <a:pt x="7601" y="0"/>
                  </a:lnTo>
                  <a:lnTo>
                    <a:pt x="0" y="3258"/>
                  </a:lnTo>
                  <a:lnTo>
                    <a:pt x="0" y="437140"/>
                  </a:lnTo>
                  <a:lnTo>
                    <a:pt x="247517" y="672370"/>
                  </a:lnTo>
                  <a:cubicBezTo>
                    <a:pt x="261518" y="685686"/>
                    <a:pt x="271520" y="702716"/>
                    <a:pt x="276320" y="721462"/>
                  </a:cubicBezTo>
                  <a:lnTo>
                    <a:pt x="363531" y="1062647"/>
                  </a:lnTo>
                  <a:lnTo>
                    <a:pt x="706260" y="955891"/>
                  </a:lnTo>
                  <a:lnTo>
                    <a:pt x="569271" y="497948"/>
                  </a:lnTo>
                  <a:cubicBezTo>
                    <a:pt x="562699" y="476002"/>
                    <a:pt x="550869" y="456000"/>
                    <a:pt x="534810" y="439712"/>
                  </a:cubicBezTo>
                  <a:lnTo>
                    <a:pt x="534810" y="439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10;p41">
              <a:extLst>
                <a:ext uri="{FF2B5EF4-FFF2-40B4-BE49-F238E27FC236}">
                  <a16:creationId xmlns:a16="http://schemas.microsoft.com/office/drawing/2014/main" id="{E9FFD839-5EE3-732D-E588-72F0D255BC22}"/>
                </a:ext>
              </a:extLst>
            </p:cNvPr>
            <p:cNvSpPr/>
            <p:nvPr/>
          </p:nvSpPr>
          <p:spPr>
            <a:xfrm>
              <a:off x="-4181511" y="3596523"/>
              <a:ext cx="94444" cy="119262"/>
            </a:xfrm>
            <a:custGeom>
              <a:avLst/>
              <a:gdLst/>
              <a:ahLst/>
              <a:cxnLst/>
              <a:rect l="l" t="t" r="r" b="b"/>
              <a:pathLst>
                <a:path w="288378" h="364159" extrusionOk="0">
                  <a:moveTo>
                    <a:pt x="0" y="364160"/>
                  </a:moveTo>
                  <a:cubicBezTo>
                    <a:pt x="159677" y="361817"/>
                    <a:pt x="288379" y="232315"/>
                    <a:pt x="288379" y="72752"/>
                  </a:cubicBezTo>
                  <a:lnTo>
                    <a:pt x="288379" y="0"/>
                  </a:lnTo>
                  <a:lnTo>
                    <a:pt x="0" y="0"/>
                  </a:lnTo>
                  <a:lnTo>
                    <a:pt x="0" y="364102"/>
                  </a:lnTo>
                  <a:close/>
                </a:path>
              </a:pathLst>
            </a:custGeom>
            <a:solidFill>
              <a:srgbClr val="CA89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11;p41">
              <a:extLst>
                <a:ext uri="{FF2B5EF4-FFF2-40B4-BE49-F238E27FC236}">
                  <a16:creationId xmlns:a16="http://schemas.microsoft.com/office/drawing/2014/main" id="{B6347CB1-C2FB-2222-1FFA-785CC656988A}"/>
                </a:ext>
              </a:extLst>
            </p:cNvPr>
            <p:cNvSpPr/>
            <p:nvPr/>
          </p:nvSpPr>
          <p:spPr>
            <a:xfrm>
              <a:off x="-4427915" y="3715614"/>
              <a:ext cx="335102" cy="280225"/>
            </a:xfrm>
            <a:custGeom>
              <a:avLst/>
              <a:gdLst/>
              <a:ahLst/>
              <a:cxnLst/>
              <a:rect l="l" t="t" r="r" b="b"/>
              <a:pathLst>
                <a:path w="1023213" h="855649" extrusionOk="0">
                  <a:moveTo>
                    <a:pt x="961663" y="0"/>
                  </a:moveTo>
                  <a:lnTo>
                    <a:pt x="530409" y="0"/>
                  </a:lnTo>
                  <a:cubicBezTo>
                    <a:pt x="493205" y="0"/>
                    <a:pt x="457486" y="14859"/>
                    <a:pt x="431254" y="41319"/>
                  </a:cubicBezTo>
                  <a:lnTo>
                    <a:pt x="0" y="475031"/>
                  </a:lnTo>
                  <a:lnTo>
                    <a:pt x="63379" y="622020"/>
                  </a:lnTo>
                  <a:lnTo>
                    <a:pt x="232372" y="707974"/>
                  </a:lnTo>
                  <a:lnTo>
                    <a:pt x="472288" y="464915"/>
                  </a:lnTo>
                  <a:lnTo>
                    <a:pt x="472288" y="839305"/>
                  </a:lnTo>
                  <a:cubicBezTo>
                    <a:pt x="472288" y="844791"/>
                    <a:pt x="472630" y="850220"/>
                    <a:pt x="473202" y="855650"/>
                  </a:cubicBezTo>
                  <a:lnTo>
                    <a:pt x="1023214" y="855650"/>
                  </a:lnTo>
                  <a:cubicBezTo>
                    <a:pt x="1022928" y="852049"/>
                    <a:pt x="1022756" y="848449"/>
                    <a:pt x="1022756" y="844791"/>
                  </a:cubicBezTo>
                  <a:lnTo>
                    <a:pt x="1022756" y="13316"/>
                  </a:lnTo>
                  <a:cubicBezTo>
                    <a:pt x="1003726" y="4686"/>
                    <a:pt x="982980" y="0"/>
                    <a:pt x="96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12;p41">
              <a:extLst>
                <a:ext uri="{FF2B5EF4-FFF2-40B4-BE49-F238E27FC236}">
                  <a16:creationId xmlns:a16="http://schemas.microsoft.com/office/drawing/2014/main" id="{5C738169-B1DE-272F-F270-DD6A4B9A067C}"/>
                </a:ext>
              </a:extLst>
            </p:cNvPr>
            <p:cNvSpPr/>
            <p:nvPr/>
          </p:nvSpPr>
          <p:spPr>
            <a:xfrm>
              <a:off x="-4181511" y="3715614"/>
              <a:ext cx="88267" cy="280225"/>
            </a:xfrm>
            <a:custGeom>
              <a:avLst/>
              <a:gdLst/>
              <a:ahLst/>
              <a:cxnLst/>
              <a:rect l="l" t="t" r="r" b="b"/>
              <a:pathLst>
                <a:path w="269519" h="855649" extrusionOk="0">
                  <a:moveTo>
                    <a:pt x="207969" y="0"/>
                  </a:moveTo>
                  <a:lnTo>
                    <a:pt x="0" y="0"/>
                  </a:lnTo>
                  <a:lnTo>
                    <a:pt x="0" y="855650"/>
                  </a:lnTo>
                  <a:lnTo>
                    <a:pt x="269519" y="855650"/>
                  </a:lnTo>
                  <a:cubicBezTo>
                    <a:pt x="269234" y="852049"/>
                    <a:pt x="269062" y="848449"/>
                    <a:pt x="269062" y="844791"/>
                  </a:cubicBezTo>
                  <a:lnTo>
                    <a:pt x="269062" y="13316"/>
                  </a:lnTo>
                  <a:cubicBezTo>
                    <a:pt x="250031" y="4686"/>
                    <a:pt x="229286" y="0"/>
                    <a:pt x="20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13;p41">
              <a:extLst>
                <a:ext uri="{FF2B5EF4-FFF2-40B4-BE49-F238E27FC236}">
                  <a16:creationId xmlns:a16="http://schemas.microsoft.com/office/drawing/2014/main" id="{C391C468-D391-B432-A59D-094A4A40DB3B}"/>
                </a:ext>
              </a:extLst>
            </p:cNvPr>
            <p:cNvSpPr/>
            <p:nvPr/>
          </p:nvSpPr>
          <p:spPr>
            <a:xfrm>
              <a:off x="-4471968" y="3870877"/>
              <a:ext cx="120231" cy="120565"/>
            </a:xfrm>
            <a:custGeom>
              <a:avLst/>
              <a:gdLst/>
              <a:ahLst/>
              <a:cxnLst/>
              <a:rect l="l" t="t" r="r" b="b"/>
              <a:pathLst>
                <a:path w="367118" h="368136" extrusionOk="0">
                  <a:moveTo>
                    <a:pt x="48222" y="87211"/>
                  </a:moveTo>
                  <a:cubicBezTo>
                    <a:pt x="-15672" y="151047"/>
                    <a:pt x="-16129" y="254318"/>
                    <a:pt x="47193" y="318726"/>
                  </a:cubicBezTo>
                  <a:cubicBezTo>
                    <a:pt x="112573" y="385305"/>
                    <a:pt x="220301" y="384505"/>
                    <a:pt x="284651" y="316897"/>
                  </a:cubicBezTo>
                  <a:lnTo>
                    <a:pt x="367119" y="232943"/>
                  </a:lnTo>
                  <a:lnTo>
                    <a:pt x="134747" y="0"/>
                  </a:lnTo>
                  <a:lnTo>
                    <a:pt x="48222" y="87154"/>
                  </a:lnTo>
                  <a:close/>
                </a:path>
              </a:pathLst>
            </a:custGeom>
            <a:solidFill>
              <a:srgbClr val="EB9D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539;p42">
            <a:extLst>
              <a:ext uri="{FF2B5EF4-FFF2-40B4-BE49-F238E27FC236}">
                <a16:creationId xmlns:a16="http://schemas.microsoft.com/office/drawing/2014/main" id="{79CF093F-98F1-D3B6-2F6E-57CA9F87EADC}"/>
              </a:ext>
            </a:extLst>
          </p:cNvPr>
          <p:cNvSpPr/>
          <p:nvPr/>
        </p:nvSpPr>
        <p:spPr>
          <a:xfrm>
            <a:off x="717294" y="1839225"/>
            <a:ext cx="572700" cy="53076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</p:spTree>
    <p:extLst>
      <p:ext uri="{BB962C8B-B14F-4D97-AF65-F5344CB8AC3E}">
        <p14:creationId xmlns:p14="http://schemas.microsoft.com/office/powerpoint/2010/main" val="378458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 Sustainable Development Goals by Slidesgo">
  <a:themeElements>
    <a:clrScheme name="Simple Light">
      <a:dk1>
        <a:srgbClr val="3D2C24"/>
      </a:dk1>
      <a:lt1>
        <a:srgbClr val="F6F3E7"/>
      </a:lt1>
      <a:dk2>
        <a:srgbClr val="F7E0C9"/>
      </a:dk2>
      <a:lt2>
        <a:srgbClr val="E2AA88"/>
      </a:lt2>
      <a:accent1>
        <a:srgbClr val="95B8A6"/>
      </a:accent1>
      <a:accent2>
        <a:srgbClr val="D0E8DA"/>
      </a:accent2>
      <a:accent3>
        <a:srgbClr val="737544"/>
      </a:accent3>
      <a:accent4>
        <a:srgbClr val="A7A755"/>
      </a:accent4>
      <a:accent5>
        <a:srgbClr val="DAD871"/>
      </a:accent5>
      <a:accent6>
        <a:srgbClr val="FFFFFF"/>
      </a:accent6>
      <a:hlink>
        <a:srgbClr val="472A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923</Words>
  <Application>Microsoft Office PowerPoint</Application>
  <PresentationFormat>Diaprojekcija na zaslonu (16:9)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Gotham Light</vt:lpstr>
      <vt:lpstr>Arial</vt:lpstr>
      <vt:lpstr>Bebas Neue</vt:lpstr>
      <vt:lpstr>Syne</vt:lpstr>
      <vt:lpstr>Lexend</vt:lpstr>
      <vt:lpstr>The Sustainable Development Goals by Slidesgo</vt:lpstr>
      <vt:lpstr>Od besed k dejanjem – smo trajnostni kot posamezniki in družba?</vt:lpstr>
      <vt:lpstr> Katera je (bila) moja zadnja osebna trajnostna odločitev?</vt:lpstr>
      <vt:lpstr>“… potrebne so hitre in daljnosežne spremembe brez primere v vseh vidikih družbe … “ (IPCC, 2023)</vt:lpstr>
      <vt:lpstr>Vzgoja in izobraževanje sta prvi pogoj za spodbujanje sprememb vedenja!</vt:lpstr>
      <vt:lpstr>PowerPointova predstavitev</vt:lpstr>
      <vt:lpstr>Države morajo za dosego bolj trajnostnega sveta:</vt:lpstr>
      <vt:lpstr>Mladi bodo v prihodnosti prevzeli vodilno vlogo pri oblikovanju politik, izvajanju inovacij ter reševanju okoljskih in družbenih izzivov.</vt:lpstr>
      <vt:lpstr>Kako trajnostni smo v Sloveniji?   1.  PROMET</vt:lpstr>
      <vt:lpstr>Kako trajnostni smo v Sloveniji?   2.  OVE</vt:lpstr>
      <vt:lpstr>Kako trajnostni smo v Sloveniji?   3.  ZAVRŽENA HRANA</vt:lpstr>
      <vt:lpstr>Trajnostnost v katalogu znanja</vt:lpstr>
      <vt:lpstr>Trajnostnost v katalogu znanja</vt:lpstr>
      <vt:lpstr>Trajnostnost v katalogu znanja</vt:lpstr>
      <vt:lpstr>Trajnostnost v katalogu znanja</vt:lpstr>
      <vt:lpstr>02</vt:lpstr>
      <vt:lpstr>Mladi bodo v prihodnosti prevzeli vodilno vlogo pri oblikovanju politik, izvajanju inovacij ter reševanju okoljskih in družbenih izzivov.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Jožica Gramc</dc:creator>
  <cp:lastModifiedBy>Jožica Gramc</cp:lastModifiedBy>
  <cp:revision>5</cp:revision>
  <cp:lastPrinted>2025-08-18T14:16:27Z</cp:lastPrinted>
  <dcterms:modified xsi:type="dcterms:W3CDTF">2025-09-15T11:07:34Z</dcterms:modified>
</cp:coreProperties>
</file>