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3" r:id="rId5"/>
    <p:sldId id="4150" r:id="rId6"/>
    <p:sldId id="294" r:id="rId7"/>
    <p:sldId id="326" r:id="rId8"/>
    <p:sldId id="4148" r:id="rId9"/>
    <p:sldId id="327" r:id="rId10"/>
    <p:sldId id="4147" r:id="rId11"/>
    <p:sldId id="4151" r:id="rId12"/>
    <p:sldId id="4149" r:id="rId13"/>
    <p:sldId id="4152" r:id="rId14"/>
    <p:sldId id="4153" r:id="rId15"/>
    <p:sldId id="4154" r:id="rId16"/>
    <p:sldId id="4155" r:id="rId17"/>
    <p:sldId id="4156" r:id="rId18"/>
    <p:sldId id="4162" r:id="rId19"/>
    <p:sldId id="4157" r:id="rId20"/>
    <p:sldId id="4158" r:id="rId21"/>
    <p:sldId id="4159" r:id="rId22"/>
    <p:sldId id="4160" r:id="rId23"/>
    <p:sldId id="4161" r:id="rId24"/>
    <p:sldId id="4163" r:id="rId25"/>
    <p:sldId id="4164" r:id="rId26"/>
    <p:sldId id="4165" r:id="rId27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50"/>
  </p:normalViewPr>
  <p:slideViewPr>
    <p:cSldViewPr snapToGrid="0">
      <p:cViewPr varScale="1">
        <p:scale>
          <a:sx n="101" d="100"/>
          <a:sy n="101" d="100"/>
        </p:scale>
        <p:origin x="224" y="600"/>
      </p:cViewPr>
      <p:guideLst>
        <p:guide orient="horz" pos="420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ABFC0-9CB5-1945-979B-625CE546C85A}" type="doc">
      <dgm:prSet loTypeId="urn:microsoft.com/office/officeart/2005/8/layout/venn1" loCatId="" qsTypeId="urn:microsoft.com/office/officeart/2005/8/quickstyle/3d1" qsCatId="3D" csTypeId="urn:microsoft.com/office/officeart/2005/8/colors/colorful5" csCatId="colorful" phldr="1"/>
      <dgm:spPr/>
    </dgm:pt>
    <dgm:pt modelId="{84BB78D8-2D38-D449-BD64-28ECEA69852A}">
      <dgm:prSet phldrT="[Text]"/>
      <dgm:spPr/>
      <dgm:t>
        <a:bodyPr/>
        <a:lstStyle/>
        <a:p>
          <a:r>
            <a:rPr lang="en-GB" dirty="0"/>
            <a:t>103 URE, SODOBNI DIDAKTIČNI PRISTOPI, RAZLIČNI NAČINI IZKAZOVANJA ZNANJA</a:t>
          </a:r>
        </a:p>
      </dgm:t>
    </dgm:pt>
    <dgm:pt modelId="{CE1172F1-4B76-0C40-B352-26C45BF3712E}" type="parTrans" cxnId="{18607201-8EC0-1645-B59C-32F202184E0B}">
      <dgm:prSet/>
      <dgm:spPr/>
      <dgm:t>
        <a:bodyPr/>
        <a:lstStyle/>
        <a:p>
          <a:endParaRPr lang="en-GB"/>
        </a:p>
      </dgm:t>
    </dgm:pt>
    <dgm:pt modelId="{40E40A2C-2078-9442-BE8B-44BA9031FE23}" type="sibTrans" cxnId="{18607201-8EC0-1645-B59C-32F202184E0B}">
      <dgm:prSet/>
      <dgm:spPr/>
      <dgm:t>
        <a:bodyPr/>
        <a:lstStyle/>
        <a:p>
          <a:endParaRPr lang="en-GB"/>
        </a:p>
      </dgm:t>
    </dgm:pt>
    <dgm:pt modelId="{F21F7DFF-3C91-E148-A0A2-D14AD822AC1E}">
      <dgm:prSet phldrT="[Text]"/>
      <dgm:spPr/>
      <dgm:t>
        <a:bodyPr/>
        <a:lstStyle/>
        <a:p>
          <a:r>
            <a:rPr lang="en-GB" dirty="0"/>
            <a:t>VKLJUČEVANJE SKUPNIH CILJEV, RAZVIJANJE KOMPETENC</a:t>
          </a:r>
        </a:p>
      </dgm:t>
    </dgm:pt>
    <dgm:pt modelId="{BEA96CBB-83ED-7543-BD31-79850E42DB84}" type="parTrans" cxnId="{180469C3-8F90-0E4B-85D0-8DF907EE92A5}">
      <dgm:prSet/>
      <dgm:spPr/>
      <dgm:t>
        <a:bodyPr/>
        <a:lstStyle/>
        <a:p>
          <a:endParaRPr lang="en-GB"/>
        </a:p>
      </dgm:t>
    </dgm:pt>
    <dgm:pt modelId="{D47C9C7E-FBFF-524D-8E94-9C00BB72A3FD}" type="sibTrans" cxnId="{180469C3-8F90-0E4B-85D0-8DF907EE92A5}">
      <dgm:prSet/>
      <dgm:spPr/>
      <dgm:t>
        <a:bodyPr/>
        <a:lstStyle/>
        <a:p>
          <a:endParaRPr lang="en-GB"/>
        </a:p>
      </dgm:t>
    </dgm:pt>
    <dgm:pt modelId="{62799588-99AE-C142-B44A-474DC006A972}">
      <dgm:prSet phldrT="[Text]"/>
      <dgm:spPr/>
      <dgm:t>
        <a:bodyPr/>
        <a:lstStyle/>
        <a:p>
          <a:r>
            <a:rPr lang="en-GB" dirty="0"/>
            <a:t>MOTIVACIJA DIJAKOV, SPECIFIKA PROGRAMOV, MINIMALNI STANDARDI</a:t>
          </a:r>
        </a:p>
      </dgm:t>
    </dgm:pt>
    <dgm:pt modelId="{82CFA0F4-9397-9846-8737-71AC40DC65C4}" type="parTrans" cxnId="{91A83913-0E29-A94D-8FEE-13D82B359705}">
      <dgm:prSet/>
      <dgm:spPr/>
      <dgm:t>
        <a:bodyPr/>
        <a:lstStyle/>
        <a:p>
          <a:endParaRPr lang="en-GB"/>
        </a:p>
      </dgm:t>
    </dgm:pt>
    <dgm:pt modelId="{5F5BB383-EC16-5344-8F3A-D0865AB2F7A7}" type="sibTrans" cxnId="{91A83913-0E29-A94D-8FEE-13D82B359705}">
      <dgm:prSet/>
      <dgm:spPr/>
      <dgm:t>
        <a:bodyPr/>
        <a:lstStyle/>
        <a:p>
          <a:endParaRPr lang="en-GB"/>
        </a:p>
      </dgm:t>
    </dgm:pt>
    <dgm:pt modelId="{97945609-9ADC-BF46-993B-6F8FC67AC1A6}" type="pres">
      <dgm:prSet presAssocID="{9F6ABFC0-9CB5-1945-979B-625CE546C85A}" presName="compositeShape" presStyleCnt="0">
        <dgm:presLayoutVars>
          <dgm:chMax val="7"/>
          <dgm:dir/>
          <dgm:resizeHandles val="exact"/>
        </dgm:presLayoutVars>
      </dgm:prSet>
      <dgm:spPr/>
    </dgm:pt>
    <dgm:pt modelId="{FD25C15D-505C-7D4B-9AA9-366F588D83DC}" type="pres">
      <dgm:prSet presAssocID="{84BB78D8-2D38-D449-BD64-28ECEA69852A}" presName="circ1" presStyleLbl="vennNode1" presStyleIdx="0" presStyleCnt="3"/>
      <dgm:spPr/>
    </dgm:pt>
    <dgm:pt modelId="{8631FEED-A4C5-1D46-896F-DAFC311B054B}" type="pres">
      <dgm:prSet presAssocID="{84BB78D8-2D38-D449-BD64-28ECEA6985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8970B8-46B6-9940-B5CB-BF2D14224D87}" type="pres">
      <dgm:prSet presAssocID="{F21F7DFF-3C91-E148-A0A2-D14AD822AC1E}" presName="circ2" presStyleLbl="vennNode1" presStyleIdx="1" presStyleCnt="3"/>
      <dgm:spPr/>
    </dgm:pt>
    <dgm:pt modelId="{8F4CFE07-A9FD-474F-9D80-B3525BA3649E}" type="pres">
      <dgm:prSet presAssocID="{F21F7DFF-3C91-E148-A0A2-D14AD822AC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3F5A96-7FEE-9745-95C6-DC3CC5889CC1}" type="pres">
      <dgm:prSet presAssocID="{62799588-99AE-C142-B44A-474DC006A972}" presName="circ3" presStyleLbl="vennNode1" presStyleIdx="2" presStyleCnt="3"/>
      <dgm:spPr/>
    </dgm:pt>
    <dgm:pt modelId="{61E77AC9-83A3-584C-B9B6-8CAF563A6AF3}" type="pres">
      <dgm:prSet presAssocID="{62799588-99AE-C142-B44A-474DC006A9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607201-8EC0-1645-B59C-32F202184E0B}" srcId="{9F6ABFC0-9CB5-1945-979B-625CE546C85A}" destId="{84BB78D8-2D38-D449-BD64-28ECEA69852A}" srcOrd="0" destOrd="0" parTransId="{CE1172F1-4B76-0C40-B352-26C45BF3712E}" sibTransId="{40E40A2C-2078-9442-BE8B-44BA9031FE23}"/>
    <dgm:cxn modelId="{91A83913-0E29-A94D-8FEE-13D82B359705}" srcId="{9F6ABFC0-9CB5-1945-979B-625CE546C85A}" destId="{62799588-99AE-C142-B44A-474DC006A972}" srcOrd="2" destOrd="0" parTransId="{82CFA0F4-9397-9846-8737-71AC40DC65C4}" sibTransId="{5F5BB383-EC16-5344-8F3A-D0865AB2F7A7}"/>
    <dgm:cxn modelId="{C6C00E24-CBEC-8D4C-A3BB-93680EB3B5DA}" type="presOf" srcId="{62799588-99AE-C142-B44A-474DC006A972}" destId="{EE3F5A96-7FEE-9745-95C6-DC3CC5889CC1}" srcOrd="0" destOrd="0" presId="urn:microsoft.com/office/officeart/2005/8/layout/venn1"/>
    <dgm:cxn modelId="{5DDD1435-3EFA-6444-B9DA-949C2E3F8A1A}" type="presOf" srcId="{84BB78D8-2D38-D449-BD64-28ECEA69852A}" destId="{8631FEED-A4C5-1D46-896F-DAFC311B054B}" srcOrd="1" destOrd="0" presId="urn:microsoft.com/office/officeart/2005/8/layout/venn1"/>
    <dgm:cxn modelId="{96401836-08A5-9040-8B73-BC7BBC609E8E}" type="presOf" srcId="{84BB78D8-2D38-D449-BD64-28ECEA69852A}" destId="{FD25C15D-505C-7D4B-9AA9-366F588D83DC}" srcOrd="0" destOrd="0" presId="urn:microsoft.com/office/officeart/2005/8/layout/venn1"/>
    <dgm:cxn modelId="{68428D6C-69E4-464A-814F-A8B8A0D8EBDC}" type="presOf" srcId="{62799588-99AE-C142-B44A-474DC006A972}" destId="{61E77AC9-83A3-584C-B9B6-8CAF563A6AF3}" srcOrd="1" destOrd="0" presId="urn:microsoft.com/office/officeart/2005/8/layout/venn1"/>
    <dgm:cxn modelId="{1C0B999D-418C-1348-964E-543A6A538A0B}" type="presOf" srcId="{9F6ABFC0-9CB5-1945-979B-625CE546C85A}" destId="{97945609-9ADC-BF46-993B-6F8FC67AC1A6}" srcOrd="0" destOrd="0" presId="urn:microsoft.com/office/officeart/2005/8/layout/venn1"/>
    <dgm:cxn modelId="{1CA9FEA0-357E-9247-AAC8-754F51C686CE}" type="presOf" srcId="{F21F7DFF-3C91-E148-A0A2-D14AD822AC1E}" destId="{8F4CFE07-A9FD-474F-9D80-B3525BA3649E}" srcOrd="1" destOrd="0" presId="urn:microsoft.com/office/officeart/2005/8/layout/venn1"/>
    <dgm:cxn modelId="{C06EACB8-EC63-9341-BFE3-52D08F678A46}" type="presOf" srcId="{F21F7DFF-3C91-E148-A0A2-D14AD822AC1E}" destId="{A68970B8-46B6-9940-B5CB-BF2D14224D87}" srcOrd="0" destOrd="0" presId="urn:microsoft.com/office/officeart/2005/8/layout/venn1"/>
    <dgm:cxn modelId="{180469C3-8F90-0E4B-85D0-8DF907EE92A5}" srcId="{9F6ABFC0-9CB5-1945-979B-625CE546C85A}" destId="{F21F7DFF-3C91-E148-A0A2-D14AD822AC1E}" srcOrd="1" destOrd="0" parTransId="{BEA96CBB-83ED-7543-BD31-79850E42DB84}" sibTransId="{D47C9C7E-FBFF-524D-8E94-9C00BB72A3FD}"/>
    <dgm:cxn modelId="{B3E9C5A6-C62F-3C46-87C2-FE53AC478ECD}" type="presParOf" srcId="{97945609-9ADC-BF46-993B-6F8FC67AC1A6}" destId="{FD25C15D-505C-7D4B-9AA9-366F588D83DC}" srcOrd="0" destOrd="0" presId="urn:microsoft.com/office/officeart/2005/8/layout/venn1"/>
    <dgm:cxn modelId="{A9B0C61E-5BB5-4142-A6F3-F9AAAE77350E}" type="presParOf" srcId="{97945609-9ADC-BF46-993B-6F8FC67AC1A6}" destId="{8631FEED-A4C5-1D46-896F-DAFC311B054B}" srcOrd="1" destOrd="0" presId="urn:microsoft.com/office/officeart/2005/8/layout/venn1"/>
    <dgm:cxn modelId="{44CA1873-AB77-F74B-8C0D-17074A5A821F}" type="presParOf" srcId="{97945609-9ADC-BF46-993B-6F8FC67AC1A6}" destId="{A68970B8-46B6-9940-B5CB-BF2D14224D87}" srcOrd="2" destOrd="0" presId="urn:microsoft.com/office/officeart/2005/8/layout/venn1"/>
    <dgm:cxn modelId="{89BD5C72-842C-5C43-ACD7-3BADEF028E8B}" type="presParOf" srcId="{97945609-9ADC-BF46-993B-6F8FC67AC1A6}" destId="{8F4CFE07-A9FD-474F-9D80-B3525BA3649E}" srcOrd="3" destOrd="0" presId="urn:microsoft.com/office/officeart/2005/8/layout/venn1"/>
    <dgm:cxn modelId="{0E96A647-A103-3443-BBA2-1803E05EEADE}" type="presParOf" srcId="{97945609-9ADC-BF46-993B-6F8FC67AC1A6}" destId="{EE3F5A96-7FEE-9745-95C6-DC3CC5889CC1}" srcOrd="4" destOrd="0" presId="urn:microsoft.com/office/officeart/2005/8/layout/venn1"/>
    <dgm:cxn modelId="{DF960CAD-5E1A-0C4E-9D47-5196CBA806F7}" type="presParOf" srcId="{97945609-9ADC-BF46-993B-6F8FC67AC1A6}" destId="{61E77AC9-83A3-584C-B9B6-8CAF563A6AF3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0D4E9-E604-044D-AAD6-850512EAFA46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B545F306-4105-3840-AD46-175EBF36C37B}">
      <dgm:prSet phldrT="[Text]"/>
      <dgm:spPr/>
      <dgm:t>
        <a:bodyPr/>
        <a:lstStyle/>
        <a:p>
          <a:r>
            <a:rPr lang="en-GB" dirty="0" err="1"/>
            <a:t>Razvoj</a:t>
          </a:r>
          <a:r>
            <a:rPr lang="en-GB" dirty="0"/>
            <a:t> </a:t>
          </a:r>
          <a:r>
            <a:rPr lang="en-GB" dirty="0" err="1"/>
            <a:t>znanosti</a:t>
          </a:r>
          <a:r>
            <a:rPr lang="en-GB" dirty="0"/>
            <a:t> in </a:t>
          </a:r>
          <a:r>
            <a:rPr lang="en-GB" dirty="0" err="1"/>
            <a:t>tehnike</a:t>
          </a:r>
          <a:r>
            <a:rPr lang="en-GB" dirty="0"/>
            <a:t> </a:t>
          </a:r>
        </a:p>
      </dgm:t>
    </dgm:pt>
    <dgm:pt modelId="{780D1AC3-02DE-0049-9BAB-1C6B42CA7552}" type="parTrans" cxnId="{A9901A45-FF4D-3C4A-A3CF-CD8E66265E47}">
      <dgm:prSet/>
      <dgm:spPr/>
      <dgm:t>
        <a:bodyPr/>
        <a:lstStyle/>
        <a:p>
          <a:endParaRPr lang="en-GB"/>
        </a:p>
      </dgm:t>
    </dgm:pt>
    <dgm:pt modelId="{B4A59070-C930-544E-97ED-D0E43408F71E}" type="sibTrans" cxnId="{A9901A45-FF4D-3C4A-A3CF-CD8E66265E47}">
      <dgm:prSet/>
      <dgm:spPr/>
      <dgm:t>
        <a:bodyPr/>
        <a:lstStyle/>
        <a:p>
          <a:endParaRPr lang="en-GB"/>
        </a:p>
      </dgm:t>
    </dgm:pt>
    <dgm:pt modelId="{2A248C94-5999-BE4D-8C81-AE265FC8FAAD}">
      <dgm:prSet phldrT="[Text]"/>
      <dgm:spPr/>
      <dgm:t>
        <a:bodyPr/>
        <a:lstStyle/>
        <a:p>
          <a:r>
            <a:rPr lang="en-GB" dirty="0" err="1"/>
            <a:t>Gospodarske</a:t>
          </a:r>
          <a:r>
            <a:rPr lang="en-GB" dirty="0"/>
            <a:t> </a:t>
          </a:r>
          <a:r>
            <a:rPr lang="en-GB" dirty="0" err="1"/>
            <a:t>spremembe</a:t>
          </a:r>
          <a:endParaRPr lang="en-GB" dirty="0"/>
        </a:p>
      </dgm:t>
    </dgm:pt>
    <dgm:pt modelId="{08068137-746D-D34D-A131-5A49558790B0}" type="parTrans" cxnId="{AC8D2CFA-529E-214B-B050-F7CB7464CA71}">
      <dgm:prSet/>
      <dgm:spPr/>
      <dgm:t>
        <a:bodyPr/>
        <a:lstStyle/>
        <a:p>
          <a:endParaRPr lang="en-GB"/>
        </a:p>
      </dgm:t>
    </dgm:pt>
    <dgm:pt modelId="{70A580FF-0473-7E48-81DB-5D2335D004BC}" type="sibTrans" cxnId="{AC8D2CFA-529E-214B-B050-F7CB7464CA71}">
      <dgm:prSet/>
      <dgm:spPr/>
      <dgm:t>
        <a:bodyPr/>
        <a:lstStyle/>
        <a:p>
          <a:endParaRPr lang="en-GB"/>
        </a:p>
      </dgm:t>
    </dgm:pt>
    <dgm:pt modelId="{F7B6342C-04B2-B142-9519-77B2E5C95F3A}">
      <dgm:prSet phldrT="[Text]"/>
      <dgm:spPr/>
      <dgm:t>
        <a:bodyPr/>
        <a:lstStyle/>
        <a:p>
          <a:r>
            <a:rPr lang="en-GB" dirty="0" err="1"/>
            <a:t>Spremembe</a:t>
          </a:r>
          <a:r>
            <a:rPr lang="en-GB" dirty="0"/>
            <a:t> </a:t>
          </a:r>
          <a:r>
            <a:rPr lang="en-GB" dirty="0" err="1"/>
            <a:t>družbenih</a:t>
          </a:r>
          <a:r>
            <a:rPr lang="en-GB" dirty="0"/>
            <a:t> </a:t>
          </a:r>
          <a:r>
            <a:rPr lang="en-GB" dirty="0" err="1"/>
            <a:t>odnosov</a:t>
          </a:r>
          <a:endParaRPr lang="en-GB" dirty="0"/>
        </a:p>
      </dgm:t>
    </dgm:pt>
    <dgm:pt modelId="{0CB7212E-512A-1F4C-AA23-91003ECEC7F3}" type="parTrans" cxnId="{AA8AC404-96B2-BE4C-9114-91A6F1C5506D}">
      <dgm:prSet/>
      <dgm:spPr/>
      <dgm:t>
        <a:bodyPr/>
        <a:lstStyle/>
        <a:p>
          <a:endParaRPr lang="en-GB"/>
        </a:p>
      </dgm:t>
    </dgm:pt>
    <dgm:pt modelId="{E63491B8-714F-A94A-BA9F-6A04C08EB6F8}" type="sibTrans" cxnId="{AA8AC404-96B2-BE4C-9114-91A6F1C5506D}">
      <dgm:prSet/>
      <dgm:spPr/>
      <dgm:t>
        <a:bodyPr/>
        <a:lstStyle/>
        <a:p>
          <a:endParaRPr lang="en-GB"/>
        </a:p>
      </dgm:t>
    </dgm:pt>
    <dgm:pt modelId="{0F850683-3B75-8149-87A6-02C744F6FE79}" type="pres">
      <dgm:prSet presAssocID="{12F0D4E9-E604-044D-AAD6-850512EAFA46}" presName="Name0" presStyleCnt="0">
        <dgm:presLayoutVars>
          <dgm:dir/>
          <dgm:animLvl val="lvl"/>
          <dgm:resizeHandles val="exact"/>
        </dgm:presLayoutVars>
      </dgm:prSet>
      <dgm:spPr/>
    </dgm:pt>
    <dgm:pt modelId="{40AFC936-4DC8-6847-BEC4-5B1621EA8E08}" type="pres">
      <dgm:prSet presAssocID="{B545F306-4105-3840-AD46-175EBF36C37B}" presName="parTxOnly" presStyleLbl="node1" presStyleIdx="0" presStyleCnt="3" custLinFactNeighborX="3083" custLinFactNeighborY="6512">
        <dgm:presLayoutVars>
          <dgm:chMax val="0"/>
          <dgm:chPref val="0"/>
          <dgm:bulletEnabled val="1"/>
        </dgm:presLayoutVars>
      </dgm:prSet>
      <dgm:spPr/>
    </dgm:pt>
    <dgm:pt modelId="{25C22608-4A8A-2F4B-8845-F2CC888ABBBD}" type="pres">
      <dgm:prSet presAssocID="{B4A59070-C930-544E-97ED-D0E43408F71E}" presName="parTxOnlySpace" presStyleCnt="0"/>
      <dgm:spPr/>
    </dgm:pt>
    <dgm:pt modelId="{1FB2DDF1-D5E2-DA44-9012-E4DD3ACD3BC6}" type="pres">
      <dgm:prSet presAssocID="{2A248C94-5999-BE4D-8C81-AE265FC8FAAD}" presName="parTxOnly" presStyleLbl="node1" presStyleIdx="1" presStyleCnt="3" custLinFactNeighborX="-6334" custLinFactNeighborY="8997">
        <dgm:presLayoutVars>
          <dgm:chMax val="0"/>
          <dgm:chPref val="0"/>
          <dgm:bulletEnabled val="1"/>
        </dgm:presLayoutVars>
      </dgm:prSet>
      <dgm:spPr/>
    </dgm:pt>
    <dgm:pt modelId="{96CEB571-C8ED-6340-8AE4-CDD776E7C58D}" type="pres">
      <dgm:prSet presAssocID="{70A580FF-0473-7E48-81DB-5D2335D004BC}" presName="parTxOnlySpace" presStyleCnt="0"/>
      <dgm:spPr/>
    </dgm:pt>
    <dgm:pt modelId="{03BC0574-BC7A-F54B-BD7B-125906239062}" type="pres">
      <dgm:prSet presAssocID="{F7B6342C-04B2-B142-9519-77B2E5C95F3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A8AC404-96B2-BE4C-9114-91A6F1C5506D}" srcId="{12F0D4E9-E604-044D-AAD6-850512EAFA46}" destId="{F7B6342C-04B2-B142-9519-77B2E5C95F3A}" srcOrd="2" destOrd="0" parTransId="{0CB7212E-512A-1F4C-AA23-91003ECEC7F3}" sibTransId="{E63491B8-714F-A94A-BA9F-6A04C08EB6F8}"/>
    <dgm:cxn modelId="{40D53924-2E2A-754F-83EE-0FB4856992EB}" type="presOf" srcId="{12F0D4E9-E604-044D-AAD6-850512EAFA46}" destId="{0F850683-3B75-8149-87A6-02C744F6FE79}" srcOrd="0" destOrd="0" presId="urn:microsoft.com/office/officeart/2005/8/layout/chevron1"/>
    <dgm:cxn modelId="{8A2FAD34-EEB2-1F40-8DD6-8ED9F04BC251}" type="presOf" srcId="{F7B6342C-04B2-B142-9519-77B2E5C95F3A}" destId="{03BC0574-BC7A-F54B-BD7B-125906239062}" srcOrd="0" destOrd="0" presId="urn:microsoft.com/office/officeart/2005/8/layout/chevron1"/>
    <dgm:cxn modelId="{A9901A45-FF4D-3C4A-A3CF-CD8E66265E47}" srcId="{12F0D4E9-E604-044D-AAD6-850512EAFA46}" destId="{B545F306-4105-3840-AD46-175EBF36C37B}" srcOrd="0" destOrd="0" parTransId="{780D1AC3-02DE-0049-9BAB-1C6B42CA7552}" sibTransId="{B4A59070-C930-544E-97ED-D0E43408F71E}"/>
    <dgm:cxn modelId="{D637FA70-3C27-754F-BDDC-4C74545776C0}" type="presOf" srcId="{2A248C94-5999-BE4D-8C81-AE265FC8FAAD}" destId="{1FB2DDF1-D5E2-DA44-9012-E4DD3ACD3BC6}" srcOrd="0" destOrd="0" presId="urn:microsoft.com/office/officeart/2005/8/layout/chevron1"/>
    <dgm:cxn modelId="{D2277BEE-923B-A643-8FE2-0948297D7CD3}" type="presOf" srcId="{B545F306-4105-3840-AD46-175EBF36C37B}" destId="{40AFC936-4DC8-6847-BEC4-5B1621EA8E08}" srcOrd="0" destOrd="0" presId="urn:microsoft.com/office/officeart/2005/8/layout/chevron1"/>
    <dgm:cxn modelId="{AC8D2CFA-529E-214B-B050-F7CB7464CA71}" srcId="{12F0D4E9-E604-044D-AAD6-850512EAFA46}" destId="{2A248C94-5999-BE4D-8C81-AE265FC8FAAD}" srcOrd="1" destOrd="0" parTransId="{08068137-746D-D34D-A131-5A49558790B0}" sibTransId="{70A580FF-0473-7E48-81DB-5D2335D004BC}"/>
    <dgm:cxn modelId="{DCE64429-A1E9-1942-BE5D-2C6E97615C18}" type="presParOf" srcId="{0F850683-3B75-8149-87A6-02C744F6FE79}" destId="{40AFC936-4DC8-6847-BEC4-5B1621EA8E08}" srcOrd="0" destOrd="0" presId="urn:microsoft.com/office/officeart/2005/8/layout/chevron1"/>
    <dgm:cxn modelId="{7C89B006-0BB0-D04A-9EA9-8E68822CD139}" type="presParOf" srcId="{0F850683-3B75-8149-87A6-02C744F6FE79}" destId="{25C22608-4A8A-2F4B-8845-F2CC888ABBBD}" srcOrd="1" destOrd="0" presId="urn:microsoft.com/office/officeart/2005/8/layout/chevron1"/>
    <dgm:cxn modelId="{A7320604-7900-144B-844D-299D12E6D638}" type="presParOf" srcId="{0F850683-3B75-8149-87A6-02C744F6FE79}" destId="{1FB2DDF1-D5E2-DA44-9012-E4DD3ACD3BC6}" srcOrd="2" destOrd="0" presId="urn:microsoft.com/office/officeart/2005/8/layout/chevron1"/>
    <dgm:cxn modelId="{3D1B3F10-E8AD-4E45-91EA-690E36D9B4BE}" type="presParOf" srcId="{0F850683-3B75-8149-87A6-02C744F6FE79}" destId="{96CEB571-C8ED-6340-8AE4-CDD776E7C58D}" srcOrd="3" destOrd="0" presId="urn:microsoft.com/office/officeart/2005/8/layout/chevron1"/>
    <dgm:cxn modelId="{9BF3CB4D-E8FA-4740-9598-EAECFD09BEC9}" type="presParOf" srcId="{0F850683-3B75-8149-87A6-02C744F6FE79}" destId="{03BC0574-BC7A-F54B-BD7B-12590623906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A4FDD-F177-0449-97D7-3E9B9284E8D0}" type="doc">
      <dgm:prSet loTypeId="urn:microsoft.com/office/officeart/2005/8/layout/chevron1" loCatId="" qsTypeId="urn:microsoft.com/office/officeart/2005/8/quickstyle/3d2" qsCatId="3D" csTypeId="urn:microsoft.com/office/officeart/2005/8/colors/colorful2" csCatId="colorful" phldr="1"/>
      <dgm:spPr/>
    </dgm:pt>
    <dgm:pt modelId="{A2F67F51-6843-0D43-BE11-222AE859F003}">
      <dgm:prSet phldrT="[Text]"/>
      <dgm:spPr/>
      <dgm:t>
        <a:bodyPr/>
        <a:lstStyle/>
        <a:p>
          <a:r>
            <a:rPr lang="sl-SI" noProof="0" dirty="0"/>
            <a:t>Podatek</a:t>
          </a:r>
        </a:p>
      </dgm:t>
    </dgm:pt>
    <dgm:pt modelId="{3D3F033F-C47E-2B47-8201-987A91D20A60}" type="parTrans" cxnId="{D7697CA5-EF08-624F-A5D4-DC117F5C43C7}">
      <dgm:prSet/>
      <dgm:spPr/>
      <dgm:t>
        <a:bodyPr/>
        <a:lstStyle/>
        <a:p>
          <a:endParaRPr lang="en-GB"/>
        </a:p>
      </dgm:t>
    </dgm:pt>
    <dgm:pt modelId="{A8AC09BD-B0F2-C040-9EE4-104D608B468E}" type="sibTrans" cxnId="{D7697CA5-EF08-624F-A5D4-DC117F5C43C7}">
      <dgm:prSet/>
      <dgm:spPr/>
      <dgm:t>
        <a:bodyPr/>
        <a:lstStyle/>
        <a:p>
          <a:endParaRPr lang="en-GB"/>
        </a:p>
      </dgm:t>
    </dgm:pt>
    <dgm:pt modelId="{A57E6431-0068-4143-9991-34062B0275BC}">
      <dgm:prSet phldrT="[Text]"/>
      <dgm:spPr/>
      <dgm:t>
        <a:bodyPr/>
        <a:lstStyle/>
        <a:p>
          <a:r>
            <a:rPr lang="sl-SI" noProof="0" dirty="0"/>
            <a:t>Informacija</a:t>
          </a:r>
        </a:p>
      </dgm:t>
    </dgm:pt>
    <dgm:pt modelId="{221B0FB7-8E25-C84F-9628-C3B1AF0C80CC}" type="parTrans" cxnId="{0EA3242E-6F4E-3145-9EDA-66C32C0D60BD}">
      <dgm:prSet/>
      <dgm:spPr/>
      <dgm:t>
        <a:bodyPr/>
        <a:lstStyle/>
        <a:p>
          <a:endParaRPr lang="en-GB"/>
        </a:p>
      </dgm:t>
    </dgm:pt>
    <dgm:pt modelId="{DD62F873-8875-4547-94BD-5314087B156C}" type="sibTrans" cxnId="{0EA3242E-6F4E-3145-9EDA-66C32C0D60BD}">
      <dgm:prSet/>
      <dgm:spPr/>
      <dgm:t>
        <a:bodyPr/>
        <a:lstStyle/>
        <a:p>
          <a:endParaRPr lang="en-GB"/>
        </a:p>
      </dgm:t>
    </dgm:pt>
    <dgm:pt modelId="{973339AD-D774-D445-938E-45EB46CE78E6}">
      <dgm:prSet phldrT="[Text]"/>
      <dgm:spPr/>
      <dgm:t>
        <a:bodyPr/>
        <a:lstStyle/>
        <a:p>
          <a:r>
            <a:rPr lang="sl-SI" noProof="0" dirty="0"/>
            <a:t>ZNANJE</a:t>
          </a:r>
        </a:p>
      </dgm:t>
    </dgm:pt>
    <dgm:pt modelId="{F8A7070F-428F-AE47-AA1F-0C0D5416D047}" type="parTrans" cxnId="{0B75A496-8AE4-DA41-850D-883043FDC84E}">
      <dgm:prSet/>
      <dgm:spPr/>
      <dgm:t>
        <a:bodyPr/>
        <a:lstStyle/>
        <a:p>
          <a:endParaRPr lang="en-GB"/>
        </a:p>
      </dgm:t>
    </dgm:pt>
    <dgm:pt modelId="{CDB1ABF4-9A01-534C-B4A9-3DCE591CD287}" type="sibTrans" cxnId="{0B75A496-8AE4-DA41-850D-883043FDC84E}">
      <dgm:prSet/>
      <dgm:spPr/>
      <dgm:t>
        <a:bodyPr/>
        <a:lstStyle/>
        <a:p>
          <a:endParaRPr lang="en-GB"/>
        </a:p>
      </dgm:t>
    </dgm:pt>
    <dgm:pt modelId="{35F4D33C-44A1-CA4C-9889-8228F0375950}">
      <dgm:prSet phldrT="[Text]"/>
      <dgm:spPr/>
      <dgm:t>
        <a:bodyPr/>
        <a:lstStyle/>
        <a:p>
          <a:r>
            <a:rPr lang="sl-SI" noProof="0" dirty="0"/>
            <a:t>razumevanje</a:t>
          </a:r>
        </a:p>
      </dgm:t>
    </dgm:pt>
    <dgm:pt modelId="{0922BBE0-ACB6-4B4A-9734-D8DDBC9C02D9}" type="parTrans" cxnId="{20CA4142-1DB2-F34F-A23D-88222A5D24D1}">
      <dgm:prSet/>
      <dgm:spPr/>
      <dgm:t>
        <a:bodyPr/>
        <a:lstStyle/>
        <a:p>
          <a:endParaRPr lang="en-GB"/>
        </a:p>
      </dgm:t>
    </dgm:pt>
    <dgm:pt modelId="{F5AC2458-C20A-8940-97C7-40F9F84C8DEA}" type="sibTrans" cxnId="{20CA4142-1DB2-F34F-A23D-88222A5D24D1}">
      <dgm:prSet/>
      <dgm:spPr/>
      <dgm:t>
        <a:bodyPr/>
        <a:lstStyle/>
        <a:p>
          <a:endParaRPr lang="en-GB"/>
        </a:p>
      </dgm:t>
    </dgm:pt>
    <dgm:pt modelId="{D643958A-F503-A643-A0A6-1D25016AE4E2}">
      <dgm:prSet phldrT="[Text]"/>
      <dgm:spPr/>
      <dgm:t>
        <a:bodyPr/>
        <a:lstStyle/>
        <a:p>
          <a:r>
            <a:rPr lang="sl-SI" noProof="0" dirty="0"/>
            <a:t>ekspertiza</a:t>
          </a:r>
        </a:p>
      </dgm:t>
    </dgm:pt>
    <dgm:pt modelId="{E9BE2B17-BC73-7642-B716-A08AC2CAD37F}" type="parTrans" cxnId="{C30E4212-DDEC-DB48-9F31-432B3D8C02C7}">
      <dgm:prSet/>
      <dgm:spPr/>
      <dgm:t>
        <a:bodyPr/>
        <a:lstStyle/>
        <a:p>
          <a:endParaRPr lang="en-GB"/>
        </a:p>
      </dgm:t>
    </dgm:pt>
    <dgm:pt modelId="{8FEA15C7-3462-FF46-9328-96B84C3A1699}" type="sibTrans" cxnId="{C30E4212-DDEC-DB48-9F31-432B3D8C02C7}">
      <dgm:prSet/>
      <dgm:spPr/>
      <dgm:t>
        <a:bodyPr/>
        <a:lstStyle/>
        <a:p>
          <a:endParaRPr lang="en-GB"/>
        </a:p>
      </dgm:t>
    </dgm:pt>
    <dgm:pt modelId="{13829050-A2BB-BF4F-8BF7-74DA77DCAA7F}">
      <dgm:prSet phldrT="[Text]"/>
      <dgm:spPr/>
      <dgm:t>
        <a:bodyPr/>
        <a:lstStyle/>
        <a:p>
          <a:r>
            <a:rPr lang="sl-SI" noProof="0" dirty="0"/>
            <a:t>TRANSFER / uporaba</a:t>
          </a:r>
        </a:p>
      </dgm:t>
    </dgm:pt>
    <dgm:pt modelId="{6644CE55-8B7F-204F-85D6-F8BDC2D0A8AF}" type="parTrans" cxnId="{EFEB01D2-C515-C34E-9453-4CD82C197399}">
      <dgm:prSet/>
      <dgm:spPr/>
      <dgm:t>
        <a:bodyPr/>
        <a:lstStyle/>
        <a:p>
          <a:endParaRPr lang="en-GB"/>
        </a:p>
      </dgm:t>
    </dgm:pt>
    <dgm:pt modelId="{9A353314-8C58-2D48-9D29-57720FCBE5A1}" type="sibTrans" cxnId="{EFEB01D2-C515-C34E-9453-4CD82C197399}">
      <dgm:prSet/>
      <dgm:spPr/>
      <dgm:t>
        <a:bodyPr/>
        <a:lstStyle/>
        <a:p>
          <a:endParaRPr lang="en-GB"/>
        </a:p>
      </dgm:t>
    </dgm:pt>
    <dgm:pt modelId="{B61C8E4D-1518-444B-B61E-23F46BD204A7}" type="pres">
      <dgm:prSet presAssocID="{F9CA4FDD-F177-0449-97D7-3E9B9284E8D0}" presName="Name0" presStyleCnt="0">
        <dgm:presLayoutVars>
          <dgm:dir/>
          <dgm:animLvl val="lvl"/>
          <dgm:resizeHandles val="exact"/>
        </dgm:presLayoutVars>
      </dgm:prSet>
      <dgm:spPr/>
    </dgm:pt>
    <dgm:pt modelId="{C4556957-9010-C34A-B6FE-92CC5B503C13}" type="pres">
      <dgm:prSet presAssocID="{A2F67F51-6843-0D43-BE11-222AE859F00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2106CB8-3AFC-504A-A0E1-2756F3CBF526}" type="pres">
      <dgm:prSet presAssocID="{A8AC09BD-B0F2-C040-9EE4-104D608B468E}" presName="parTxOnlySpace" presStyleCnt="0"/>
      <dgm:spPr/>
    </dgm:pt>
    <dgm:pt modelId="{ED5D9362-80E1-5C4C-978F-7B641D77F8D2}" type="pres">
      <dgm:prSet presAssocID="{A57E6431-0068-4143-9991-34062B0275BC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7530686-06E6-174D-99EC-1619D227A0BC}" type="pres">
      <dgm:prSet presAssocID="{DD62F873-8875-4547-94BD-5314087B156C}" presName="parTxOnlySpace" presStyleCnt="0"/>
      <dgm:spPr/>
    </dgm:pt>
    <dgm:pt modelId="{233F729F-22C1-FA41-A0B6-643D5CC9FD7E}" type="pres">
      <dgm:prSet presAssocID="{973339AD-D774-D445-938E-45EB46CE78E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8174014-C744-F14E-ABDF-E6E1AD5553F2}" type="pres">
      <dgm:prSet presAssocID="{CDB1ABF4-9A01-534C-B4A9-3DCE591CD287}" presName="parTxOnlySpace" presStyleCnt="0"/>
      <dgm:spPr/>
    </dgm:pt>
    <dgm:pt modelId="{3888BC3E-23AD-C540-A08B-6B0820907103}" type="pres">
      <dgm:prSet presAssocID="{35F4D33C-44A1-CA4C-9889-8228F037595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FC673C2-067E-F743-8E5C-CF49B6568F50}" type="pres">
      <dgm:prSet presAssocID="{F5AC2458-C20A-8940-97C7-40F9F84C8DEA}" presName="parTxOnlySpace" presStyleCnt="0"/>
      <dgm:spPr/>
    </dgm:pt>
    <dgm:pt modelId="{18467F83-91EF-6049-A99C-A8D86E70C152}" type="pres">
      <dgm:prSet presAssocID="{D643958A-F503-A643-A0A6-1D25016AE4E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CE16CE2-2AE3-604F-B4F9-BA9FE512BBCF}" type="pres">
      <dgm:prSet presAssocID="{8FEA15C7-3462-FF46-9328-96B84C3A1699}" presName="parTxOnlySpace" presStyleCnt="0"/>
      <dgm:spPr/>
    </dgm:pt>
    <dgm:pt modelId="{516AD662-1512-8441-A845-844365F8F7F3}" type="pres">
      <dgm:prSet presAssocID="{13829050-A2BB-BF4F-8BF7-74DA77DCAA7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700CB02-090D-404A-9533-57E6EB764C93}" type="presOf" srcId="{13829050-A2BB-BF4F-8BF7-74DA77DCAA7F}" destId="{516AD662-1512-8441-A845-844365F8F7F3}" srcOrd="0" destOrd="0" presId="urn:microsoft.com/office/officeart/2005/8/layout/chevron1"/>
    <dgm:cxn modelId="{C30E4212-DDEC-DB48-9F31-432B3D8C02C7}" srcId="{F9CA4FDD-F177-0449-97D7-3E9B9284E8D0}" destId="{D643958A-F503-A643-A0A6-1D25016AE4E2}" srcOrd="4" destOrd="0" parTransId="{E9BE2B17-BC73-7642-B716-A08AC2CAD37F}" sibTransId="{8FEA15C7-3462-FF46-9328-96B84C3A1699}"/>
    <dgm:cxn modelId="{91254813-2244-234A-8086-6F8385D8C692}" type="presOf" srcId="{A57E6431-0068-4143-9991-34062B0275BC}" destId="{ED5D9362-80E1-5C4C-978F-7B641D77F8D2}" srcOrd="0" destOrd="0" presId="urn:microsoft.com/office/officeart/2005/8/layout/chevron1"/>
    <dgm:cxn modelId="{1B5B2D14-19DC-794F-B0CC-ACEC5D40EB25}" type="presOf" srcId="{D643958A-F503-A643-A0A6-1D25016AE4E2}" destId="{18467F83-91EF-6049-A99C-A8D86E70C152}" srcOrd="0" destOrd="0" presId="urn:microsoft.com/office/officeart/2005/8/layout/chevron1"/>
    <dgm:cxn modelId="{0EA3242E-6F4E-3145-9EDA-66C32C0D60BD}" srcId="{F9CA4FDD-F177-0449-97D7-3E9B9284E8D0}" destId="{A57E6431-0068-4143-9991-34062B0275BC}" srcOrd="1" destOrd="0" parTransId="{221B0FB7-8E25-C84F-9628-C3B1AF0C80CC}" sibTransId="{DD62F873-8875-4547-94BD-5314087B156C}"/>
    <dgm:cxn modelId="{0050922E-4B8B-EF46-9894-1421DC730BDC}" type="presOf" srcId="{A2F67F51-6843-0D43-BE11-222AE859F003}" destId="{C4556957-9010-C34A-B6FE-92CC5B503C13}" srcOrd="0" destOrd="0" presId="urn:microsoft.com/office/officeart/2005/8/layout/chevron1"/>
    <dgm:cxn modelId="{20CA4142-1DB2-F34F-A23D-88222A5D24D1}" srcId="{F9CA4FDD-F177-0449-97D7-3E9B9284E8D0}" destId="{35F4D33C-44A1-CA4C-9889-8228F0375950}" srcOrd="3" destOrd="0" parTransId="{0922BBE0-ACB6-4B4A-9734-D8DDBC9C02D9}" sibTransId="{F5AC2458-C20A-8940-97C7-40F9F84C8DEA}"/>
    <dgm:cxn modelId="{6EF4BB7E-D8B1-CA43-BD16-E5397256ED49}" type="presOf" srcId="{F9CA4FDD-F177-0449-97D7-3E9B9284E8D0}" destId="{B61C8E4D-1518-444B-B61E-23F46BD204A7}" srcOrd="0" destOrd="0" presId="urn:microsoft.com/office/officeart/2005/8/layout/chevron1"/>
    <dgm:cxn modelId="{0B75A496-8AE4-DA41-850D-883043FDC84E}" srcId="{F9CA4FDD-F177-0449-97D7-3E9B9284E8D0}" destId="{973339AD-D774-D445-938E-45EB46CE78E6}" srcOrd="2" destOrd="0" parTransId="{F8A7070F-428F-AE47-AA1F-0C0D5416D047}" sibTransId="{CDB1ABF4-9A01-534C-B4A9-3DCE591CD287}"/>
    <dgm:cxn modelId="{D7697CA5-EF08-624F-A5D4-DC117F5C43C7}" srcId="{F9CA4FDD-F177-0449-97D7-3E9B9284E8D0}" destId="{A2F67F51-6843-0D43-BE11-222AE859F003}" srcOrd="0" destOrd="0" parTransId="{3D3F033F-C47E-2B47-8201-987A91D20A60}" sibTransId="{A8AC09BD-B0F2-C040-9EE4-104D608B468E}"/>
    <dgm:cxn modelId="{EFEB01D2-C515-C34E-9453-4CD82C197399}" srcId="{F9CA4FDD-F177-0449-97D7-3E9B9284E8D0}" destId="{13829050-A2BB-BF4F-8BF7-74DA77DCAA7F}" srcOrd="5" destOrd="0" parTransId="{6644CE55-8B7F-204F-85D6-F8BDC2D0A8AF}" sibTransId="{9A353314-8C58-2D48-9D29-57720FCBE5A1}"/>
    <dgm:cxn modelId="{E4C849ED-EBDC-0E44-BDAD-62B9E1B40534}" type="presOf" srcId="{973339AD-D774-D445-938E-45EB46CE78E6}" destId="{233F729F-22C1-FA41-A0B6-643D5CC9FD7E}" srcOrd="0" destOrd="0" presId="urn:microsoft.com/office/officeart/2005/8/layout/chevron1"/>
    <dgm:cxn modelId="{23A942F7-91A1-7442-A235-2E3483913E03}" type="presOf" srcId="{35F4D33C-44A1-CA4C-9889-8228F0375950}" destId="{3888BC3E-23AD-C540-A08B-6B0820907103}" srcOrd="0" destOrd="0" presId="urn:microsoft.com/office/officeart/2005/8/layout/chevron1"/>
    <dgm:cxn modelId="{B91CBE51-20F0-334F-8A9D-824365FA94CF}" type="presParOf" srcId="{B61C8E4D-1518-444B-B61E-23F46BD204A7}" destId="{C4556957-9010-C34A-B6FE-92CC5B503C13}" srcOrd="0" destOrd="0" presId="urn:microsoft.com/office/officeart/2005/8/layout/chevron1"/>
    <dgm:cxn modelId="{8C953AE0-D83C-634C-AB36-598E143AC76E}" type="presParOf" srcId="{B61C8E4D-1518-444B-B61E-23F46BD204A7}" destId="{82106CB8-3AFC-504A-A0E1-2756F3CBF526}" srcOrd="1" destOrd="0" presId="urn:microsoft.com/office/officeart/2005/8/layout/chevron1"/>
    <dgm:cxn modelId="{5E04E954-C7DC-DA44-A45B-12C6CC7EC13E}" type="presParOf" srcId="{B61C8E4D-1518-444B-B61E-23F46BD204A7}" destId="{ED5D9362-80E1-5C4C-978F-7B641D77F8D2}" srcOrd="2" destOrd="0" presId="urn:microsoft.com/office/officeart/2005/8/layout/chevron1"/>
    <dgm:cxn modelId="{023EA539-3AE3-9C4E-AD54-45A390A1623F}" type="presParOf" srcId="{B61C8E4D-1518-444B-B61E-23F46BD204A7}" destId="{77530686-06E6-174D-99EC-1619D227A0BC}" srcOrd="3" destOrd="0" presId="urn:microsoft.com/office/officeart/2005/8/layout/chevron1"/>
    <dgm:cxn modelId="{BE432BBC-D71B-B949-AB32-A570C05B3595}" type="presParOf" srcId="{B61C8E4D-1518-444B-B61E-23F46BD204A7}" destId="{233F729F-22C1-FA41-A0B6-643D5CC9FD7E}" srcOrd="4" destOrd="0" presId="urn:microsoft.com/office/officeart/2005/8/layout/chevron1"/>
    <dgm:cxn modelId="{4C2E94DE-2885-A347-85E2-EA9C6C7B012B}" type="presParOf" srcId="{B61C8E4D-1518-444B-B61E-23F46BD204A7}" destId="{58174014-C744-F14E-ABDF-E6E1AD5553F2}" srcOrd="5" destOrd="0" presId="urn:microsoft.com/office/officeart/2005/8/layout/chevron1"/>
    <dgm:cxn modelId="{A6D2A120-C2FA-114A-94DF-015F4FBA34AE}" type="presParOf" srcId="{B61C8E4D-1518-444B-B61E-23F46BD204A7}" destId="{3888BC3E-23AD-C540-A08B-6B0820907103}" srcOrd="6" destOrd="0" presId="urn:microsoft.com/office/officeart/2005/8/layout/chevron1"/>
    <dgm:cxn modelId="{15B09312-A15B-AA43-838E-CE5C10EA7315}" type="presParOf" srcId="{B61C8E4D-1518-444B-B61E-23F46BD204A7}" destId="{FFC673C2-067E-F743-8E5C-CF49B6568F50}" srcOrd="7" destOrd="0" presId="urn:microsoft.com/office/officeart/2005/8/layout/chevron1"/>
    <dgm:cxn modelId="{72541587-A321-E844-AE81-FFE71F5023D0}" type="presParOf" srcId="{B61C8E4D-1518-444B-B61E-23F46BD204A7}" destId="{18467F83-91EF-6049-A99C-A8D86E70C152}" srcOrd="8" destOrd="0" presId="urn:microsoft.com/office/officeart/2005/8/layout/chevron1"/>
    <dgm:cxn modelId="{698616B3-2AA5-324F-84F3-B6C29D656F63}" type="presParOf" srcId="{B61C8E4D-1518-444B-B61E-23F46BD204A7}" destId="{8CE16CE2-2AE3-604F-B4F9-BA9FE512BBCF}" srcOrd="9" destOrd="0" presId="urn:microsoft.com/office/officeart/2005/8/layout/chevron1"/>
    <dgm:cxn modelId="{15360219-878E-0B49-8F3F-29E7A393E0A4}" type="presParOf" srcId="{B61C8E4D-1518-444B-B61E-23F46BD204A7}" destId="{516AD662-1512-8441-A845-844365F8F7F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1E513-E0EE-124D-8749-3FCD32DEC40A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15D5796-240A-684D-8337-ECE9860BE3AE}">
      <dgm:prSet phldrT="[Text]"/>
      <dgm:spPr/>
      <dgm:t>
        <a:bodyPr/>
        <a:lstStyle/>
        <a:p>
          <a:r>
            <a:rPr lang="en-GB" dirty="0"/>
            <a:t>AKTIVNE OBLIKE DELA</a:t>
          </a:r>
        </a:p>
      </dgm:t>
    </dgm:pt>
    <dgm:pt modelId="{8F0ACB58-F829-D248-A156-969276C7DF60}" type="parTrans" cxnId="{1D024C90-DD47-0948-A70B-B4EC1CB6F187}">
      <dgm:prSet/>
      <dgm:spPr/>
      <dgm:t>
        <a:bodyPr/>
        <a:lstStyle/>
        <a:p>
          <a:endParaRPr lang="en-GB"/>
        </a:p>
      </dgm:t>
    </dgm:pt>
    <dgm:pt modelId="{7D461A49-1041-5944-BF0E-69F1C9FCA388}" type="sibTrans" cxnId="{1D024C90-DD47-0948-A70B-B4EC1CB6F187}">
      <dgm:prSet/>
      <dgm:spPr/>
      <dgm:t>
        <a:bodyPr/>
        <a:lstStyle/>
        <a:p>
          <a:endParaRPr lang="en-GB"/>
        </a:p>
      </dgm:t>
    </dgm:pt>
    <dgm:pt modelId="{614B2DEA-D3F4-A34E-8A17-B101FD27AB3A}">
      <dgm:prSet phldrT="[Text]"/>
      <dgm:spPr/>
      <dgm:t>
        <a:bodyPr/>
        <a:lstStyle/>
        <a:p>
          <a:r>
            <a:rPr lang="en-GB" dirty="0"/>
            <a:t>DOKAZI UČENJA</a:t>
          </a:r>
        </a:p>
      </dgm:t>
    </dgm:pt>
    <dgm:pt modelId="{7BB824CC-B46E-1348-9F2B-B91003ACC698}" type="parTrans" cxnId="{0D75E99F-6EC6-6D44-A9C3-67EAF9F2F63E}">
      <dgm:prSet/>
      <dgm:spPr/>
      <dgm:t>
        <a:bodyPr/>
        <a:lstStyle/>
        <a:p>
          <a:endParaRPr lang="en-GB"/>
        </a:p>
      </dgm:t>
    </dgm:pt>
    <dgm:pt modelId="{CF9B5B6E-6252-3D4C-8A87-B2DC358EF3A5}" type="sibTrans" cxnId="{0D75E99F-6EC6-6D44-A9C3-67EAF9F2F63E}">
      <dgm:prSet/>
      <dgm:spPr/>
      <dgm:t>
        <a:bodyPr/>
        <a:lstStyle/>
        <a:p>
          <a:endParaRPr lang="en-GB"/>
        </a:p>
      </dgm:t>
    </dgm:pt>
    <dgm:pt modelId="{8DEE2543-73B4-6947-AD67-1D14086D991F}">
      <dgm:prSet phldrT="[Text]"/>
      <dgm:spPr/>
      <dgm:t>
        <a:bodyPr/>
        <a:lstStyle/>
        <a:p>
          <a:r>
            <a:rPr lang="en-GB" dirty="0" err="1"/>
            <a:t>Plaktati</a:t>
          </a:r>
          <a:r>
            <a:rPr lang="en-GB" dirty="0"/>
            <a:t>, </a:t>
          </a:r>
          <a:r>
            <a:rPr lang="en-GB" dirty="0" err="1"/>
            <a:t>časovni</a:t>
          </a:r>
          <a:r>
            <a:rPr lang="en-GB" dirty="0"/>
            <a:t> </a:t>
          </a:r>
          <a:r>
            <a:rPr lang="en-GB" dirty="0" err="1"/>
            <a:t>trak</a:t>
          </a:r>
          <a:r>
            <a:rPr lang="en-GB" dirty="0"/>
            <a:t>, </a:t>
          </a:r>
          <a:r>
            <a:rPr lang="en-GB" dirty="0" err="1"/>
            <a:t>predstavitve</a:t>
          </a:r>
          <a:endParaRPr lang="en-GB" dirty="0"/>
        </a:p>
      </dgm:t>
    </dgm:pt>
    <dgm:pt modelId="{7851E6F4-9852-824A-92FF-63CBDF990FD9}" type="parTrans" cxnId="{DD332776-5A4E-7340-8203-10BB5E636443}">
      <dgm:prSet/>
      <dgm:spPr/>
      <dgm:t>
        <a:bodyPr/>
        <a:lstStyle/>
        <a:p>
          <a:endParaRPr lang="en-GB"/>
        </a:p>
      </dgm:t>
    </dgm:pt>
    <dgm:pt modelId="{70F2BAC9-AF6F-424F-BA65-BA8EBAC8C99A}" type="sibTrans" cxnId="{DD332776-5A4E-7340-8203-10BB5E636443}">
      <dgm:prSet/>
      <dgm:spPr/>
      <dgm:t>
        <a:bodyPr/>
        <a:lstStyle/>
        <a:p>
          <a:endParaRPr lang="en-GB"/>
        </a:p>
      </dgm:t>
    </dgm:pt>
    <dgm:pt modelId="{9C14779B-F6CC-C74C-8C89-64709FB66370}">
      <dgm:prSet phldrT="[Text]"/>
      <dgm:spPr/>
      <dgm:t>
        <a:bodyPr/>
        <a:lstStyle/>
        <a:p>
          <a:r>
            <a:rPr lang="en-GB" dirty="0"/>
            <a:t>SPREMLJANJE IN OCENJEVANJE</a:t>
          </a:r>
        </a:p>
      </dgm:t>
    </dgm:pt>
    <dgm:pt modelId="{BF9473FE-017F-F447-9E79-8FF0980C9331}" type="parTrans" cxnId="{A510D781-6E23-C743-96D9-1082F101EDB6}">
      <dgm:prSet/>
      <dgm:spPr/>
      <dgm:t>
        <a:bodyPr/>
        <a:lstStyle/>
        <a:p>
          <a:endParaRPr lang="en-GB"/>
        </a:p>
      </dgm:t>
    </dgm:pt>
    <dgm:pt modelId="{B10B78CE-D189-0049-8F4A-27C08A6ACEB2}" type="sibTrans" cxnId="{A510D781-6E23-C743-96D9-1082F101EDB6}">
      <dgm:prSet/>
      <dgm:spPr/>
      <dgm:t>
        <a:bodyPr/>
        <a:lstStyle/>
        <a:p>
          <a:endParaRPr lang="en-GB"/>
        </a:p>
      </dgm:t>
    </dgm:pt>
    <dgm:pt modelId="{4D26EC9A-6D3E-424C-B943-80EC55447D7F}">
      <dgm:prSet phldrT="[Text]"/>
      <dgm:spPr/>
      <dgm:t>
        <a:bodyPr/>
        <a:lstStyle/>
        <a:p>
          <a:r>
            <a:rPr lang="en-GB" dirty="0" err="1"/>
            <a:t>Kritieriji</a:t>
          </a:r>
          <a:r>
            <a:rPr lang="en-GB" dirty="0"/>
            <a:t> (v </a:t>
          </a:r>
          <a:r>
            <a:rPr lang="en-GB" dirty="0" err="1"/>
            <a:t>skladu</a:t>
          </a:r>
          <a:r>
            <a:rPr lang="en-GB" dirty="0"/>
            <a:t> s </a:t>
          </a:r>
          <a:r>
            <a:rPr lang="en-GB" dirty="0" err="1"/>
            <a:t>standardi</a:t>
          </a:r>
          <a:r>
            <a:rPr lang="en-GB" dirty="0"/>
            <a:t> </a:t>
          </a:r>
          <a:r>
            <a:rPr lang="en-GB" dirty="0" err="1"/>
            <a:t>znanja</a:t>
          </a:r>
          <a:r>
            <a:rPr lang="en-GB" dirty="0"/>
            <a:t> </a:t>
          </a:r>
          <a:r>
            <a:rPr lang="en-GB" dirty="0" err="1"/>
            <a:t>iz</a:t>
          </a:r>
          <a:r>
            <a:rPr lang="en-GB" dirty="0"/>
            <a:t> KZ)</a:t>
          </a:r>
        </a:p>
      </dgm:t>
    </dgm:pt>
    <dgm:pt modelId="{0D24831B-D756-E543-9F8C-4FC1B5F5F45A}" type="parTrans" cxnId="{48EBBEDE-3915-9243-81BD-828CA742B93A}">
      <dgm:prSet/>
      <dgm:spPr/>
      <dgm:t>
        <a:bodyPr/>
        <a:lstStyle/>
        <a:p>
          <a:endParaRPr lang="en-GB"/>
        </a:p>
      </dgm:t>
    </dgm:pt>
    <dgm:pt modelId="{74FCF245-79F6-0F46-8862-427030CD856C}" type="sibTrans" cxnId="{48EBBEDE-3915-9243-81BD-828CA742B93A}">
      <dgm:prSet/>
      <dgm:spPr/>
      <dgm:t>
        <a:bodyPr/>
        <a:lstStyle/>
        <a:p>
          <a:endParaRPr lang="en-GB"/>
        </a:p>
      </dgm:t>
    </dgm:pt>
    <dgm:pt modelId="{1A76F7E0-0529-414C-B41D-9EEDFF313B1D}">
      <dgm:prSet phldrT="[Text]"/>
      <dgm:spPr/>
      <dgm:t>
        <a:bodyPr/>
        <a:lstStyle/>
        <a:p>
          <a:r>
            <a:rPr lang="en-GB" dirty="0" err="1"/>
            <a:t>Individualno</a:t>
          </a:r>
          <a:r>
            <a:rPr lang="en-GB" dirty="0"/>
            <a:t>/</a:t>
          </a:r>
          <a:r>
            <a:rPr lang="en-GB" dirty="0" err="1"/>
            <a:t>skupinsko</a:t>
          </a:r>
          <a:endParaRPr lang="en-GB" dirty="0"/>
        </a:p>
      </dgm:t>
    </dgm:pt>
    <dgm:pt modelId="{3EBA1161-9B01-1B4C-B2DE-02581A6FF030}" type="sibTrans" cxnId="{7A0A2496-8521-D641-B142-AD2778AA2CE6}">
      <dgm:prSet/>
      <dgm:spPr/>
      <dgm:t>
        <a:bodyPr/>
        <a:lstStyle/>
        <a:p>
          <a:endParaRPr lang="en-GB"/>
        </a:p>
      </dgm:t>
    </dgm:pt>
    <dgm:pt modelId="{B621D94F-5BD6-9644-AAC5-BFEB7792D6F6}" type="parTrans" cxnId="{7A0A2496-8521-D641-B142-AD2778AA2CE6}">
      <dgm:prSet/>
      <dgm:spPr/>
      <dgm:t>
        <a:bodyPr/>
        <a:lstStyle/>
        <a:p>
          <a:endParaRPr lang="en-GB"/>
        </a:p>
      </dgm:t>
    </dgm:pt>
    <dgm:pt modelId="{551C6674-0A32-2B45-851E-E9011F3F3E80}">
      <dgm:prSet/>
      <dgm:spPr/>
      <dgm:t>
        <a:bodyPr/>
        <a:lstStyle/>
        <a:p>
          <a:r>
            <a:rPr lang="en-GB" dirty="0" err="1"/>
            <a:t>Raziskovanje</a:t>
          </a:r>
          <a:endParaRPr lang="en-GB" dirty="0"/>
        </a:p>
      </dgm:t>
    </dgm:pt>
    <dgm:pt modelId="{393457BC-4AD4-A146-AF8C-58DF29A0B7A9}" type="parTrans" cxnId="{F9F028AB-C573-4340-9761-469864641367}">
      <dgm:prSet/>
      <dgm:spPr/>
      <dgm:t>
        <a:bodyPr/>
        <a:lstStyle/>
        <a:p>
          <a:endParaRPr lang="en-GB"/>
        </a:p>
      </dgm:t>
    </dgm:pt>
    <dgm:pt modelId="{4D8DE651-508B-5E49-B69D-C3461231FCFA}" type="sibTrans" cxnId="{F9F028AB-C573-4340-9761-469864641367}">
      <dgm:prSet/>
      <dgm:spPr/>
      <dgm:t>
        <a:bodyPr/>
        <a:lstStyle/>
        <a:p>
          <a:endParaRPr lang="en-GB"/>
        </a:p>
      </dgm:t>
    </dgm:pt>
    <dgm:pt modelId="{2BE6A426-B3EA-D941-A599-333F16680F56}">
      <dgm:prSet/>
      <dgm:spPr/>
      <dgm:t>
        <a:bodyPr/>
        <a:lstStyle/>
        <a:p>
          <a:r>
            <a:rPr lang="en-GB" b="1" dirty="0"/>
            <a:t>V </a:t>
          </a:r>
          <a:r>
            <a:rPr lang="en-GB" b="1" dirty="0" err="1"/>
            <a:t>šoli</a:t>
          </a:r>
          <a:endParaRPr lang="en-GB" b="1" dirty="0"/>
        </a:p>
      </dgm:t>
    </dgm:pt>
    <dgm:pt modelId="{ED82BA2B-A1DA-E14F-BD4B-69F838E66BF2}" type="parTrans" cxnId="{3E02F708-4DAF-4144-B31E-7DD7FA748783}">
      <dgm:prSet/>
      <dgm:spPr/>
      <dgm:t>
        <a:bodyPr/>
        <a:lstStyle/>
        <a:p>
          <a:endParaRPr lang="en-GB"/>
        </a:p>
      </dgm:t>
    </dgm:pt>
    <dgm:pt modelId="{26BD24F4-D0A4-9B45-A6A3-F35D437CC944}" type="sibTrans" cxnId="{3E02F708-4DAF-4144-B31E-7DD7FA748783}">
      <dgm:prSet/>
      <dgm:spPr/>
      <dgm:t>
        <a:bodyPr/>
        <a:lstStyle/>
        <a:p>
          <a:endParaRPr lang="en-GB"/>
        </a:p>
      </dgm:t>
    </dgm:pt>
    <dgm:pt modelId="{AF8747C8-08FA-BC40-B648-071A2BAE844E}">
      <dgm:prSet/>
      <dgm:spPr/>
      <dgm:t>
        <a:bodyPr/>
        <a:lstStyle/>
        <a:p>
          <a:r>
            <a:rPr lang="en-GB" dirty="0" err="1"/>
            <a:t>Avtentične</a:t>
          </a:r>
          <a:r>
            <a:rPr lang="en-GB" dirty="0"/>
            <a:t> </a:t>
          </a:r>
          <a:r>
            <a:rPr lang="en-GB" dirty="0" err="1"/>
            <a:t>naloge</a:t>
          </a:r>
          <a:endParaRPr lang="en-GB" dirty="0"/>
        </a:p>
      </dgm:t>
    </dgm:pt>
    <dgm:pt modelId="{A2A55E68-89D4-D84C-8F1A-64EA46690DA3}" type="parTrans" cxnId="{77CDBD43-8F01-D548-84F0-E591DD9AD600}">
      <dgm:prSet/>
      <dgm:spPr/>
      <dgm:t>
        <a:bodyPr/>
        <a:lstStyle/>
        <a:p>
          <a:endParaRPr lang="en-GB"/>
        </a:p>
      </dgm:t>
    </dgm:pt>
    <dgm:pt modelId="{6051BE07-8DB7-1446-A93A-C261C4F37ACF}" type="sibTrans" cxnId="{77CDBD43-8F01-D548-84F0-E591DD9AD600}">
      <dgm:prSet/>
      <dgm:spPr/>
      <dgm:t>
        <a:bodyPr/>
        <a:lstStyle/>
        <a:p>
          <a:endParaRPr lang="en-GB"/>
        </a:p>
      </dgm:t>
    </dgm:pt>
    <dgm:pt modelId="{C6D00AB6-5806-A647-B5A1-04E43AEA6FB1}">
      <dgm:prSet phldrT="[Text]"/>
      <dgm:spPr/>
      <dgm:t>
        <a:bodyPr/>
        <a:lstStyle/>
        <a:p>
          <a:r>
            <a:rPr lang="en-GB" dirty="0" err="1"/>
            <a:t>Šolska</a:t>
          </a:r>
          <a:r>
            <a:rPr lang="en-GB" dirty="0"/>
            <a:t> </a:t>
          </a:r>
          <a:r>
            <a:rPr lang="en-GB" dirty="0" err="1"/>
            <a:t>radijska</a:t>
          </a:r>
          <a:r>
            <a:rPr lang="en-GB" dirty="0"/>
            <a:t> </a:t>
          </a:r>
          <a:r>
            <a:rPr lang="en-GB" dirty="0" err="1"/>
            <a:t>oddaja</a:t>
          </a:r>
          <a:r>
            <a:rPr lang="en-GB" dirty="0"/>
            <a:t>, </a:t>
          </a:r>
          <a:r>
            <a:rPr lang="en-GB" dirty="0" err="1"/>
            <a:t>prispevek</a:t>
          </a:r>
          <a:r>
            <a:rPr lang="en-GB" dirty="0"/>
            <a:t> za (</a:t>
          </a:r>
          <a:r>
            <a:rPr lang="en-GB" dirty="0" err="1"/>
            <a:t>šolski</a:t>
          </a:r>
          <a:r>
            <a:rPr lang="en-GB" dirty="0"/>
            <a:t>) </a:t>
          </a:r>
          <a:r>
            <a:rPr lang="en-GB" dirty="0" err="1"/>
            <a:t>časopis</a:t>
          </a:r>
          <a:r>
            <a:rPr lang="en-GB" dirty="0"/>
            <a:t>…</a:t>
          </a:r>
        </a:p>
      </dgm:t>
    </dgm:pt>
    <dgm:pt modelId="{E7AD3E5C-1EBC-B746-954B-5777FB06D7A5}" type="parTrans" cxnId="{C02AAEBA-28F4-FA4F-88DD-1AD689F8ADAD}">
      <dgm:prSet/>
      <dgm:spPr/>
      <dgm:t>
        <a:bodyPr/>
        <a:lstStyle/>
        <a:p>
          <a:endParaRPr lang="en-GB"/>
        </a:p>
      </dgm:t>
    </dgm:pt>
    <dgm:pt modelId="{BD780B15-403B-CF4D-B7F5-AA98B96DC659}" type="sibTrans" cxnId="{C02AAEBA-28F4-FA4F-88DD-1AD689F8ADAD}">
      <dgm:prSet/>
      <dgm:spPr/>
      <dgm:t>
        <a:bodyPr/>
        <a:lstStyle/>
        <a:p>
          <a:endParaRPr lang="en-GB"/>
        </a:p>
      </dgm:t>
    </dgm:pt>
    <dgm:pt modelId="{573302C8-DA04-364B-A036-96D4E02193CB}">
      <dgm:prSet phldrT="[Text]"/>
      <dgm:spPr/>
      <dgm:t>
        <a:bodyPr/>
        <a:lstStyle/>
        <a:p>
          <a:r>
            <a:rPr lang="en-GB" dirty="0" err="1"/>
            <a:t>Okrogla</a:t>
          </a:r>
          <a:r>
            <a:rPr lang="en-GB" dirty="0"/>
            <a:t> </a:t>
          </a:r>
          <a:r>
            <a:rPr lang="en-GB" dirty="0" err="1"/>
            <a:t>miza</a:t>
          </a:r>
          <a:endParaRPr lang="en-GB" dirty="0"/>
        </a:p>
      </dgm:t>
    </dgm:pt>
    <dgm:pt modelId="{E3080CCB-41CA-AF40-9620-8D712628DB74}" type="parTrans" cxnId="{1E3DE41E-E1BD-D24E-93CC-E28390F1CDE1}">
      <dgm:prSet/>
      <dgm:spPr/>
      <dgm:t>
        <a:bodyPr/>
        <a:lstStyle/>
        <a:p>
          <a:endParaRPr lang="en-GB"/>
        </a:p>
      </dgm:t>
    </dgm:pt>
    <dgm:pt modelId="{BA7C7452-2787-D448-90DF-E611E1A35948}" type="sibTrans" cxnId="{1E3DE41E-E1BD-D24E-93CC-E28390F1CDE1}">
      <dgm:prSet/>
      <dgm:spPr/>
      <dgm:t>
        <a:bodyPr/>
        <a:lstStyle/>
        <a:p>
          <a:endParaRPr lang="en-GB"/>
        </a:p>
      </dgm:t>
    </dgm:pt>
    <dgm:pt modelId="{C01E3850-DFF4-5747-9A57-E02F5E0B8BF1}">
      <dgm:prSet phldrT="[Text]"/>
      <dgm:spPr/>
      <dgm:t>
        <a:bodyPr/>
        <a:lstStyle/>
        <a:p>
          <a:r>
            <a:rPr lang="en-GB" dirty="0" err="1"/>
            <a:t>Debata</a:t>
          </a:r>
          <a:r>
            <a:rPr lang="en-GB" dirty="0"/>
            <a:t> </a:t>
          </a:r>
          <a:r>
            <a:rPr lang="en-GB" dirty="0" err="1"/>
            <a:t>ob</a:t>
          </a:r>
          <a:r>
            <a:rPr lang="en-GB" dirty="0"/>
            <a:t> </a:t>
          </a:r>
          <a:r>
            <a:rPr lang="en-GB" dirty="0" err="1"/>
            <a:t>Dnevu</a:t>
          </a:r>
          <a:r>
            <a:rPr lang="en-GB" dirty="0"/>
            <a:t> </a:t>
          </a:r>
          <a:r>
            <a:rPr lang="en-GB" dirty="0" err="1"/>
            <a:t>zemlje</a:t>
          </a:r>
          <a:endParaRPr lang="en-GB" dirty="0"/>
        </a:p>
      </dgm:t>
    </dgm:pt>
    <dgm:pt modelId="{E0350AEC-DA58-F24C-885E-ED1BA1DF8B37}" type="parTrans" cxnId="{20CA2DCD-7000-0A4F-A4DC-7F49783D4A85}">
      <dgm:prSet/>
      <dgm:spPr/>
      <dgm:t>
        <a:bodyPr/>
        <a:lstStyle/>
        <a:p>
          <a:endParaRPr lang="en-GB"/>
        </a:p>
      </dgm:t>
    </dgm:pt>
    <dgm:pt modelId="{235ECE8E-843B-D448-9C2F-35C12D10589E}" type="sibTrans" cxnId="{20CA2DCD-7000-0A4F-A4DC-7F49783D4A85}">
      <dgm:prSet/>
      <dgm:spPr/>
      <dgm:t>
        <a:bodyPr/>
        <a:lstStyle/>
        <a:p>
          <a:endParaRPr lang="en-GB"/>
        </a:p>
      </dgm:t>
    </dgm:pt>
    <dgm:pt modelId="{27D63A9E-6927-7742-8088-D4BDBB6F8883}">
      <dgm:prSet phldrT="[Text]"/>
      <dgm:spPr/>
      <dgm:t>
        <a:bodyPr/>
        <a:lstStyle/>
        <a:p>
          <a:r>
            <a:rPr lang="en-GB" dirty="0"/>
            <a:t>Priporočila za…</a:t>
          </a:r>
        </a:p>
      </dgm:t>
    </dgm:pt>
    <dgm:pt modelId="{7C07D728-9D19-9941-8469-8CFB6F8AF391}" type="parTrans" cxnId="{7F24D1FF-B271-C143-A5BA-1BFAA79B5E9A}">
      <dgm:prSet/>
      <dgm:spPr/>
      <dgm:t>
        <a:bodyPr/>
        <a:lstStyle/>
        <a:p>
          <a:endParaRPr lang="en-GB"/>
        </a:p>
      </dgm:t>
    </dgm:pt>
    <dgm:pt modelId="{7DFEB588-2338-5847-8E2B-C0F5FC3E6028}" type="sibTrans" cxnId="{7F24D1FF-B271-C143-A5BA-1BFAA79B5E9A}">
      <dgm:prSet/>
      <dgm:spPr/>
      <dgm:t>
        <a:bodyPr/>
        <a:lstStyle/>
        <a:p>
          <a:endParaRPr lang="en-GB"/>
        </a:p>
      </dgm:t>
    </dgm:pt>
    <dgm:pt modelId="{57CDCD73-F40D-FF44-8DDE-5F842D4EA2F5}">
      <dgm:prSet phldrT="[Text]"/>
      <dgm:spPr/>
      <dgm:t>
        <a:bodyPr/>
        <a:lstStyle/>
        <a:p>
          <a:r>
            <a:rPr lang="en-GB" dirty="0" err="1"/>
            <a:t>Intervju</a:t>
          </a:r>
          <a:r>
            <a:rPr lang="en-GB" dirty="0"/>
            <a:t> z…</a:t>
          </a:r>
        </a:p>
      </dgm:t>
    </dgm:pt>
    <dgm:pt modelId="{F64A99E5-F467-A644-9E7F-1132B79A41CD}" type="parTrans" cxnId="{0968238B-68C9-8645-ABE2-0DB0942404DC}">
      <dgm:prSet/>
      <dgm:spPr/>
      <dgm:t>
        <a:bodyPr/>
        <a:lstStyle/>
        <a:p>
          <a:endParaRPr lang="en-GB"/>
        </a:p>
      </dgm:t>
    </dgm:pt>
    <dgm:pt modelId="{8D9FD568-5F45-E44F-89B4-19C7742E62B2}" type="sibTrans" cxnId="{0968238B-68C9-8645-ABE2-0DB0942404DC}">
      <dgm:prSet/>
      <dgm:spPr/>
      <dgm:t>
        <a:bodyPr/>
        <a:lstStyle/>
        <a:p>
          <a:endParaRPr lang="en-GB"/>
        </a:p>
      </dgm:t>
    </dgm:pt>
    <dgm:pt modelId="{C4645502-87F1-8047-A0AA-176508C18CD4}">
      <dgm:prSet phldrT="[Text]"/>
      <dgm:spPr/>
      <dgm:t>
        <a:bodyPr/>
        <a:lstStyle/>
        <a:p>
          <a:r>
            <a:rPr lang="en-GB" dirty="0" err="1"/>
            <a:t>Povratna</a:t>
          </a:r>
          <a:r>
            <a:rPr lang="en-GB" dirty="0"/>
            <a:t> </a:t>
          </a:r>
          <a:r>
            <a:rPr lang="en-GB" dirty="0" err="1"/>
            <a:t>informacija</a:t>
          </a:r>
          <a:r>
            <a:rPr lang="en-GB" dirty="0"/>
            <a:t>  s </a:t>
          </a:r>
          <a:r>
            <a:rPr lang="en-GB" dirty="0" err="1"/>
            <a:t>ciljem</a:t>
          </a:r>
          <a:r>
            <a:rPr lang="en-GB" dirty="0"/>
            <a:t> </a:t>
          </a:r>
          <a:r>
            <a:rPr lang="en-GB" dirty="0" err="1"/>
            <a:t>odpravljanja</a:t>
          </a:r>
          <a:r>
            <a:rPr lang="en-GB" dirty="0"/>
            <a:t> </a:t>
          </a:r>
          <a:r>
            <a:rPr lang="en-GB" dirty="0" err="1"/>
            <a:t>nerazumevanja</a:t>
          </a:r>
          <a:r>
            <a:rPr lang="en-GB" dirty="0"/>
            <a:t> in </a:t>
          </a:r>
          <a:r>
            <a:rPr lang="en-GB" dirty="0" err="1"/>
            <a:t>napačnih</a:t>
          </a:r>
          <a:r>
            <a:rPr lang="en-GB" dirty="0"/>
            <a:t> </a:t>
          </a:r>
          <a:r>
            <a:rPr lang="en-GB" dirty="0" err="1"/>
            <a:t>predstav</a:t>
          </a:r>
          <a:r>
            <a:rPr lang="en-GB" dirty="0"/>
            <a:t>, </a:t>
          </a:r>
          <a:r>
            <a:rPr lang="en-GB" dirty="0" err="1"/>
            <a:t>vključuje</a:t>
          </a:r>
          <a:r>
            <a:rPr lang="en-GB" dirty="0"/>
            <a:t> </a:t>
          </a:r>
          <a:r>
            <a:rPr lang="en-GB" dirty="0" err="1"/>
            <a:t>usmeritve</a:t>
          </a:r>
          <a:r>
            <a:rPr lang="en-GB" dirty="0"/>
            <a:t> za </a:t>
          </a:r>
          <a:r>
            <a:rPr lang="en-GB" dirty="0" err="1"/>
            <a:t>nadaljnje</a:t>
          </a:r>
          <a:r>
            <a:rPr lang="en-GB" dirty="0"/>
            <a:t> </a:t>
          </a:r>
          <a:r>
            <a:rPr lang="en-GB" dirty="0" err="1"/>
            <a:t>učenje</a:t>
          </a:r>
          <a:r>
            <a:rPr lang="en-GB" dirty="0"/>
            <a:t>…</a:t>
          </a:r>
        </a:p>
      </dgm:t>
    </dgm:pt>
    <dgm:pt modelId="{6EF42DA4-6B09-5141-BCB3-B3A7CD58AC67}" type="parTrans" cxnId="{286F5B0D-4D1C-E74F-8EBD-9E545AE8D0F7}">
      <dgm:prSet/>
      <dgm:spPr/>
      <dgm:t>
        <a:bodyPr/>
        <a:lstStyle/>
        <a:p>
          <a:endParaRPr lang="en-GB"/>
        </a:p>
      </dgm:t>
    </dgm:pt>
    <dgm:pt modelId="{B2549279-B127-034E-9643-014BB75A14E9}" type="sibTrans" cxnId="{286F5B0D-4D1C-E74F-8EBD-9E545AE8D0F7}">
      <dgm:prSet/>
      <dgm:spPr/>
      <dgm:t>
        <a:bodyPr/>
        <a:lstStyle/>
        <a:p>
          <a:endParaRPr lang="en-GB"/>
        </a:p>
      </dgm:t>
    </dgm:pt>
    <dgm:pt modelId="{261331C4-06FA-B04C-A39C-3DBAAB62CD12}">
      <dgm:prSet/>
      <dgm:spPr/>
      <dgm:t>
        <a:bodyPr/>
        <a:lstStyle/>
        <a:p>
          <a:r>
            <a:rPr lang="en-GB" dirty="0" err="1"/>
            <a:t>Medpredmetne</a:t>
          </a:r>
          <a:r>
            <a:rPr lang="en-GB" dirty="0"/>
            <a:t> </a:t>
          </a:r>
          <a:r>
            <a:rPr lang="en-GB" dirty="0" err="1"/>
            <a:t>povezave</a:t>
          </a:r>
          <a:endParaRPr lang="en-GB" dirty="0"/>
        </a:p>
      </dgm:t>
    </dgm:pt>
    <dgm:pt modelId="{5B791ECB-6494-9C46-996A-6DAF1E5F59B1}" type="parTrans" cxnId="{30EC1E22-F4DD-A540-AF69-8A1ACDC985FD}">
      <dgm:prSet/>
      <dgm:spPr/>
      <dgm:t>
        <a:bodyPr/>
        <a:lstStyle/>
        <a:p>
          <a:endParaRPr lang="en-GB"/>
        </a:p>
      </dgm:t>
    </dgm:pt>
    <dgm:pt modelId="{C5B26AC5-138B-2847-90E2-D67B218BD8EB}" type="sibTrans" cxnId="{30EC1E22-F4DD-A540-AF69-8A1ACDC985FD}">
      <dgm:prSet/>
      <dgm:spPr/>
      <dgm:t>
        <a:bodyPr/>
        <a:lstStyle/>
        <a:p>
          <a:endParaRPr lang="en-GB"/>
        </a:p>
      </dgm:t>
    </dgm:pt>
    <dgm:pt modelId="{6C77B9DB-8FFD-124F-AFC1-020E1A1F6C7E}">
      <dgm:prSet/>
      <dgm:spPr/>
      <dgm:t>
        <a:bodyPr/>
        <a:lstStyle/>
        <a:p>
          <a:r>
            <a:rPr lang="en-GB" dirty="0"/>
            <a:t>E-twinning </a:t>
          </a:r>
          <a:r>
            <a:rPr lang="en-GB" dirty="0" err="1"/>
            <a:t>ali</a:t>
          </a:r>
          <a:r>
            <a:rPr lang="en-GB" dirty="0"/>
            <a:t> Erasmus+ </a:t>
          </a:r>
          <a:r>
            <a:rPr lang="en-GB" dirty="0" err="1"/>
            <a:t>projekti</a:t>
          </a:r>
          <a:endParaRPr lang="en-GB" dirty="0"/>
        </a:p>
      </dgm:t>
    </dgm:pt>
    <dgm:pt modelId="{6C7D672A-D1AF-2B41-97A7-776597B3789D}" type="parTrans" cxnId="{61DC7B26-D237-3E4A-8ABE-CB33FD078189}">
      <dgm:prSet/>
      <dgm:spPr/>
      <dgm:t>
        <a:bodyPr/>
        <a:lstStyle/>
        <a:p>
          <a:endParaRPr lang="en-GB"/>
        </a:p>
      </dgm:t>
    </dgm:pt>
    <dgm:pt modelId="{7806836B-FB28-A047-8D9F-7089FA6058EA}" type="sibTrans" cxnId="{61DC7B26-D237-3E4A-8ABE-CB33FD078189}">
      <dgm:prSet/>
      <dgm:spPr/>
      <dgm:t>
        <a:bodyPr/>
        <a:lstStyle/>
        <a:p>
          <a:endParaRPr lang="en-GB"/>
        </a:p>
      </dgm:t>
    </dgm:pt>
    <dgm:pt modelId="{C27DD419-3730-F04A-BBF3-58A20DB7E1E0}" type="pres">
      <dgm:prSet presAssocID="{6241E513-E0EE-124D-8749-3FCD32DEC40A}" presName="linearFlow" presStyleCnt="0">
        <dgm:presLayoutVars>
          <dgm:dir/>
          <dgm:animLvl val="lvl"/>
          <dgm:resizeHandles val="exact"/>
        </dgm:presLayoutVars>
      </dgm:prSet>
      <dgm:spPr/>
    </dgm:pt>
    <dgm:pt modelId="{F075B7A9-FC97-9B47-86D7-7C87AF055AD5}" type="pres">
      <dgm:prSet presAssocID="{715D5796-240A-684D-8337-ECE9860BE3AE}" presName="composite" presStyleCnt="0"/>
      <dgm:spPr/>
    </dgm:pt>
    <dgm:pt modelId="{6448BCFE-AED7-594F-BB49-57B1B045EAC2}" type="pres">
      <dgm:prSet presAssocID="{715D5796-240A-684D-8337-ECE9860BE3A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0E17BE-829B-6C49-8756-F9DBA86E1AC1}" type="pres">
      <dgm:prSet presAssocID="{715D5796-240A-684D-8337-ECE9860BE3AE}" presName="parSh" presStyleLbl="node1" presStyleIdx="0" presStyleCnt="3"/>
      <dgm:spPr/>
    </dgm:pt>
    <dgm:pt modelId="{3A9D5979-F393-FB47-A51B-E432B4DE9CF8}" type="pres">
      <dgm:prSet presAssocID="{715D5796-240A-684D-8337-ECE9860BE3AE}" presName="desTx" presStyleLbl="fgAcc1" presStyleIdx="0" presStyleCnt="3">
        <dgm:presLayoutVars>
          <dgm:bulletEnabled val="1"/>
        </dgm:presLayoutVars>
      </dgm:prSet>
      <dgm:spPr/>
    </dgm:pt>
    <dgm:pt modelId="{3C34318D-3B07-1E4D-ADEA-EA06BC936A6B}" type="pres">
      <dgm:prSet presAssocID="{7D461A49-1041-5944-BF0E-69F1C9FCA388}" presName="sibTrans" presStyleLbl="sibTrans2D1" presStyleIdx="0" presStyleCnt="2"/>
      <dgm:spPr/>
    </dgm:pt>
    <dgm:pt modelId="{63A5E12A-2847-D74F-A52B-0893E29A1A93}" type="pres">
      <dgm:prSet presAssocID="{7D461A49-1041-5944-BF0E-69F1C9FCA388}" presName="connTx" presStyleLbl="sibTrans2D1" presStyleIdx="0" presStyleCnt="2"/>
      <dgm:spPr/>
    </dgm:pt>
    <dgm:pt modelId="{F0FD8614-34E6-9142-9703-3314F67D0F06}" type="pres">
      <dgm:prSet presAssocID="{614B2DEA-D3F4-A34E-8A17-B101FD27AB3A}" presName="composite" presStyleCnt="0"/>
      <dgm:spPr/>
    </dgm:pt>
    <dgm:pt modelId="{58D3F387-E9B2-D948-9433-72F3CB47304F}" type="pres">
      <dgm:prSet presAssocID="{614B2DEA-D3F4-A34E-8A17-B101FD27AB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E9FF5A-6485-3E44-84B2-002973FF9EAB}" type="pres">
      <dgm:prSet presAssocID="{614B2DEA-D3F4-A34E-8A17-B101FD27AB3A}" presName="parSh" presStyleLbl="node1" presStyleIdx="1" presStyleCnt="3"/>
      <dgm:spPr/>
    </dgm:pt>
    <dgm:pt modelId="{8137A83B-53CD-6744-A3AD-A7008438391E}" type="pres">
      <dgm:prSet presAssocID="{614B2DEA-D3F4-A34E-8A17-B101FD27AB3A}" presName="desTx" presStyleLbl="fgAcc1" presStyleIdx="1" presStyleCnt="3">
        <dgm:presLayoutVars>
          <dgm:bulletEnabled val="1"/>
        </dgm:presLayoutVars>
      </dgm:prSet>
      <dgm:spPr/>
    </dgm:pt>
    <dgm:pt modelId="{6CEAEC03-3B79-5C42-9D0F-724DDEA91390}" type="pres">
      <dgm:prSet presAssocID="{CF9B5B6E-6252-3D4C-8A87-B2DC358EF3A5}" presName="sibTrans" presStyleLbl="sibTrans2D1" presStyleIdx="1" presStyleCnt="2"/>
      <dgm:spPr/>
    </dgm:pt>
    <dgm:pt modelId="{2B830495-DE4B-8B49-9108-D8C526589CE5}" type="pres">
      <dgm:prSet presAssocID="{CF9B5B6E-6252-3D4C-8A87-B2DC358EF3A5}" presName="connTx" presStyleLbl="sibTrans2D1" presStyleIdx="1" presStyleCnt="2"/>
      <dgm:spPr/>
    </dgm:pt>
    <dgm:pt modelId="{562D2A7E-32EC-8D42-80FD-68D4F2B35A62}" type="pres">
      <dgm:prSet presAssocID="{9C14779B-F6CC-C74C-8C89-64709FB66370}" presName="composite" presStyleCnt="0"/>
      <dgm:spPr/>
    </dgm:pt>
    <dgm:pt modelId="{F41336E2-0809-EC4A-A087-4187F5E93C2A}" type="pres">
      <dgm:prSet presAssocID="{9C14779B-F6CC-C74C-8C89-64709FB663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9A868E2-0C61-F943-9964-3F0CD0F4512F}" type="pres">
      <dgm:prSet presAssocID="{9C14779B-F6CC-C74C-8C89-64709FB66370}" presName="parSh" presStyleLbl="node1" presStyleIdx="2" presStyleCnt="3"/>
      <dgm:spPr/>
    </dgm:pt>
    <dgm:pt modelId="{45F91DCA-5337-7A4A-8445-D2B2D95D0673}" type="pres">
      <dgm:prSet presAssocID="{9C14779B-F6CC-C74C-8C89-64709FB6637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E02F708-4DAF-4144-B31E-7DD7FA748783}" srcId="{715D5796-240A-684D-8337-ECE9860BE3AE}" destId="{2BE6A426-B3EA-D941-A599-333F16680F56}" srcOrd="5" destOrd="0" parTransId="{ED82BA2B-A1DA-E14F-BD4B-69F838E66BF2}" sibTransId="{26BD24F4-D0A4-9B45-A6A3-F35D437CC944}"/>
    <dgm:cxn modelId="{286F5B0D-4D1C-E74F-8EBD-9E545AE8D0F7}" srcId="{9C14779B-F6CC-C74C-8C89-64709FB66370}" destId="{C4645502-87F1-8047-A0AA-176508C18CD4}" srcOrd="1" destOrd="0" parTransId="{6EF42DA4-6B09-5141-BCB3-B3A7CD58AC67}" sibTransId="{B2549279-B127-034E-9643-014BB75A14E9}"/>
    <dgm:cxn modelId="{1698081E-FDE0-3547-B933-873220D1D2A3}" type="presOf" srcId="{9C14779B-F6CC-C74C-8C89-64709FB66370}" destId="{69A868E2-0C61-F943-9964-3F0CD0F4512F}" srcOrd="1" destOrd="0" presId="urn:microsoft.com/office/officeart/2005/8/layout/process3"/>
    <dgm:cxn modelId="{1E3DE41E-E1BD-D24E-93CC-E28390F1CDE1}" srcId="{614B2DEA-D3F4-A34E-8A17-B101FD27AB3A}" destId="{573302C8-DA04-364B-A036-96D4E02193CB}" srcOrd="2" destOrd="0" parTransId="{E3080CCB-41CA-AF40-9620-8D712628DB74}" sibTransId="{BA7C7452-2787-D448-90DF-E611E1A35948}"/>
    <dgm:cxn modelId="{FB044620-439B-B14F-AA6E-723F434EA560}" type="presOf" srcId="{614B2DEA-D3F4-A34E-8A17-B101FD27AB3A}" destId="{EAE9FF5A-6485-3E44-84B2-002973FF9EAB}" srcOrd="1" destOrd="0" presId="urn:microsoft.com/office/officeart/2005/8/layout/process3"/>
    <dgm:cxn modelId="{30EC1E22-F4DD-A540-AF69-8A1ACDC985FD}" srcId="{715D5796-240A-684D-8337-ECE9860BE3AE}" destId="{261331C4-06FA-B04C-A39C-3DBAAB62CD12}" srcOrd="3" destOrd="0" parTransId="{5B791ECB-6494-9C46-996A-6DAF1E5F59B1}" sibTransId="{C5B26AC5-138B-2847-90E2-D67B218BD8EB}"/>
    <dgm:cxn modelId="{61DC7B26-D237-3E4A-8ABE-CB33FD078189}" srcId="{715D5796-240A-684D-8337-ECE9860BE3AE}" destId="{6C77B9DB-8FFD-124F-AFC1-020E1A1F6C7E}" srcOrd="4" destOrd="0" parTransId="{6C7D672A-D1AF-2B41-97A7-776597B3789D}" sibTransId="{7806836B-FB28-A047-8D9F-7089FA6058EA}"/>
    <dgm:cxn modelId="{31EC8C26-F91A-F44D-B56B-0C9C38B6616E}" type="presOf" srcId="{573302C8-DA04-364B-A036-96D4E02193CB}" destId="{8137A83B-53CD-6744-A3AD-A7008438391E}" srcOrd="0" destOrd="2" presId="urn:microsoft.com/office/officeart/2005/8/layout/process3"/>
    <dgm:cxn modelId="{0BBEB432-8AED-9F46-83DD-B77848A60030}" type="presOf" srcId="{4D26EC9A-6D3E-424C-B943-80EC55447D7F}" destId="{45F91DCA-5337-7A4A-8445-D2B2D95D0673}" srcOrd="0" destOrd="0" presId="urn:microsoft.com/office/officeart/2005/8/layout/process3"/>
    <dgm:cxn modelId="{0ACFB436-6E02-D64B-8974-379F8D9D45C3}" type="presOf" srcId="{261331C4-06FA-B04C-A39C-3DBAAB62CD12}" destId="{3A9D5979-F393-FB47-A51B-E432B4DE9CF8}" srcOrd="0" destOrd="3" presId="urn:microsoft.com/office/officeart/2005/8/layout/process3"/>
    <dgm:cxn modelId="{77CDBD43-8F01-D548-84F0-E591DD9AD600}" srcId="{715D5796-240A-684D-8337-ECE9860BE3AE}" destId="{AF8747C8-08FA-BC40-B648-071A2BAE844E}" srcOrd="2" destOrd="0" parTransId="{A2A55E68-89D4-D84C-8F1A-64EA46690DA3}" sibTransId="{6051BE07-8DB7-1446-A93A-C261C4F37ACF}"/>
    <dgm:cxn modelId="{80A90147-C67D-B641-A9A8-94CA605AE1BE}" type="presOf" srcId="{CF9B5B6E-6252-3D4C-8A87-B2DC358EF3A5}" destId="{2B830495-DE4B-8B49-9108-D8C526589CE5}" srcOrd="1" destOrd="0" presId="urn:microsoft.com/office/officeart/2005/8/layout/process3"/>
    <dgm:cxn modelId="{92AB7048-2288-BA40-A53F-DF60B5785441}" type="presOf" srcId="{C4645502-87F1-8047-A0AA-176508C18CD4}" destId="{45F91DCA-5337-7A4A-8445-D2B2D95D0673}" srcOrd="0" destOrd="1" presId="urn:microsoft.com/office/officeart/2005/8/layout/process3"/>
    <dgm:cxn modelId="{DFC4EF5B-4A44-924E-A619-44A1CC971C52}" type="presOf" srcId="{9C14779B-F6CC-C74C-8C89-64709FB66370}" destId="{F41336E2-0809-EC4A-A087-4187F5E93C2A}" srcOrd="0" destOrd="0" presId="urn:microsoft.com/office/officeart/2005/8/layout/process3"/>
    <dgm:cxn modelId="{A473A164-01E5-884B-A14C-5123B815FEB5}" type="presOf" srcId="{CF9B5B6E-6252-3D4C-8A87-B2DC358EF3A5}" destId="{6CEAEC03-3B79-5C42-9D0F-724DDEA91390}" srcOrd="0" destOrd="0" presId="urn:microsoft.com/office/officeart/2005/8/layout/process3"/>
    <dgm:cxn modelId="{CD9A0666-635F-8340-8CE1-1E95A139D7FF}" type="presOf" srcId="{8DEE2543-73B4-6947-AD67-1D14086D991F}" destId="{8137A83B-53CD-6744-A3AD-A7008438391E}" srcOrd="0" destOrd="0" presId="urn:microsoft.com/office/officeart/2005/8/layout/process3"/>
    <dgm:cxn modelId="{A2848974-2331-4649-890D-A27FD89B68AD}" type="presOf" srcId="{C6D00AB6-5806-A647-B5A1-04E43AEA6FB1}" destId="{8137A83B-53CD-6744-A3AD-A7008438391E}" srcOrd="0" destOrd="1" presId="urn:microsoft.com/office/officeart/2005/8/layout/process3"/>
    <dgm:cxn modelId="{DD332776-5A4E-7340-8203-10BB5E636443}" srcId="{614B2DEA-D3F4-A34E-8A17-B101FD27AB3A}" destId="{8DEE2543-73B4-6947-AD67-1D14086D991F}" srcOrd="0" destOrd="0" parTransId="{7851E6F4-9852-824A-92FF-63CBDF990FD9}" sibTransId="{70F2BAC9-AF6F-424F-BA65-BA8EBAC8C99A}"/>
    <dgm:cxn modelId="{9C563180-AD5C-CD4F-A8E7-3EF6FF2CB30C}" type="presOf" srcId="{57CDCD73-F40D-FF44-8DDE-5F842D4EA2F5}" destId="{8137A83B-53CD-6744-A3AD-A7008438391E}" srcOrd="0" destOrd="5" presId="urn:microsoft.com/office/officeart/2005/8/layout/process3"/>
    <dgm:cxn modelId="{A510D781-6E23-C743-96D9-1082F101EDB6}" srcId="{6241E513-E0EE-124D-8749-3FCD32DEC40A}" destId="{9C14779B-F6CC-C74C-8C89-64709FB66370}" srcOrd="2" destOrd="0" parTransId="{BF9473FE-017F-F447-9E79-8FF0980C9331}" sibTransId="{B10B78CE-D189-0049-8F4A-27C08A6ACEB2}"/>
    <dgm:cxn modelId="{0968238B-68C9-8645-ABE2-0DB0942404DC}" srcId="{614B2DEA-D3F4-A34E-8A17-B101FD27AB3A}" destId="{57CDCD73-F40D-FF44-8DDE-5F842D4EA2F5}" srcOrd="5" destOrd="0" parTransId="{F64A99E5-F467-A644-9E7F-1132B79A41CD}" sibTransId="{8D9FD568-5F45-E44F-89B4-19C7742E62B2}"/>
    <dgm:cxn modelId="{46D3B08D-F85A-9E4E-B33E-593B7149DE1D}" type="presOf" srcId="{AF8747C8-08FA-BC40-B648-071A2BAE844E}" destId="{3A9D5979-F393-FB47-A51B-E432B4DE9CF8}" srcOrd="0" destOrd="2" presId="urn:microsoft.com/office/officeart/2005/8/layout/process3"/>
    <dgm:cxn modelId="{1D024C90-DD47-0948-A70B-B4EC1CB6F187}" srcId="{6241E513-E0EE-124D-8749-3FCD32DEC40A}" destId="{715D5796-240A-684D-8337-ECE9860BE3AE}" srcOrd="0" destOrd="0" parTransId="{8F0ACB58-F829-D248-A156-969276C7DF60}" sibTransId="{7D461A49-1041-5944-BF0E-69F1C9FCA388}"/>
    <dgm:cxn modelId="{6EECA990-2B8F-E74F-A293-7CEAEC6A9193}" type="presOf" srcId="{2BE6A426-B3EA-D941-A599-333F16680F56}" destId="{3A9D5979-F393-FB47-A51B-E432B4DE9CF8}" srcOrd="0" destOrd="5" presId="urn:microsoft.com/office/officeart/2005/8/layout/process3"/>
    <dgm:cxn modelId="{6A7FB990-BB2B-5946-A2AC-F09C906B026F}" type="presOf" srcId="{7D461A49-1041-5944-BF0E-69F1C9FCA388}" destId="{3C34318D-3B07-1E4D-ADEA-EA06BC936A6B}" srcOrd="0" destOrd="0" presId="urn:microsoft.com/office/officeart/2005/8/layout/process3"/>
    <dgm:cxn modelId="{7A0A2496-8521-D641-B142-AD2778AA2CE6}" srcId="{715D5796-240A-684D-8337-ECE9860BE3AE}" destId="{1A76F7E0-0529-414C-B41D-9EEDFF313B1D}" srcOrd="0" destOrd="0" parTransId="{B621D94F-5BD6-9644-AAC5-BFEB7792D6F6}" sibTransId="{3EBA1161-9B01-1B4C-B2DE-02581A6FF030}"/>
    <dgm:cxn modelId="{C10A879E-994C-1E4C-82A7-C179EA632746}" type="presOf" srcId="{551C6674-0A32-2B45-851E-E9011F3F3E80}" destId="{3A9D5979-F393-FB47-A51B-E432B4DE9CF8}" srcOrd="0" destOrd="1" presId="urn:microsoft.com/office/officeart/2005/8/layout/process3"/>
    <dgm:cxn modelId="{0D75E99F-6EC6-6D44-A9C3-67EAF9F2F63E}" srcId="{6241E513-E0EE-124D-8749-3FCD32DEC40A}" destId="{614B2DEA-D3F4-A34E-8A17-B101FD27AB3A}" srcOrd="1" destOrd="0" parTransId="{7BB824CC-B46E-1348-9F2B-B91003ACC698}" sibTransId="{CF9B5B6E-6252-3D4C-8A87-B2DC358EF3A5}"/>
    <dgm:cxn modelId="{F9F028AB-C573-4340-9761-469864641367}" srcId="{715D5796-240A-684D-8337-ECE9860BE3AE}" destId="{551C6674-0A32-2B45-851E-E9011F3F3E80}" srcOrd="1" destOrd="0" parTransId="{393457BC-4AD4-A146-AF8C-58DF29A0B7A9}" sibTransId="{4D8DE651-508B-5E49-B69D-C3461231FCFA}"/>
    <dgm:cxn modelId="{227489B0-3450-AF40-BEB2-3C4C8DE9FA18}" type="presOf" srcId="{C01E3850-DFF4-5747-9A57-E02F5E0B8BF1}" destId="{8137A83B-53CD-6744-A3AD-A7008438391E}" srcOrd="0" destOrd="3" presId="urn:microsoft.com/office/officeart/2005/8/layout/process3"/>
    <dgm:cxn modelId="{A98287B1-DC87-7148-8EBD-F9B9CC8D8B8F}" type="presOf" srcId="{715D5796-240A-684D-8337-ECE9860BE3AE}" destId="{B80E17BE-829B-6C49-8756-F9DBA86E1AC1}" srcOrd="1" destOrd="0" presId="urn:microsoft.com/office/officeart/2005/8/layout/process3"/>
    <dgm:cxn modelId="{8AFE12B8-BC41-F14E-9ABF-3C918D4AE0EF}" type="presOf" srcId="{27D63A9E-6927-7742-8088-D4BDBB6F8883}" destId="{8137A83B-53CD-6744-A3AD-A7008438391E}" srcOrd="0" destOrd="4" presId="urn:microsoft.com/office/officeart/2005/8/layout/process3"/>
    <dgm:cxn modelId="{C02AAEBA-28F4-FA4F-88DD-1AD689F8ADAD}" srcId="{614B2DEA-D3F4-A34E-8A17-B101FD27AB3A}" destId="{C6D00AB6-5806-A647-B5A1-04E43AEA6FB1}" srcOrd="1" destOrd="0" parTransId="{E7AD3E5C-1EBC-B746-954B-5777FB06D7A5}" sibTransId="{BD780B15-403B-CF4D-B7F5-AA98B96DC659}"/>
    <dgm:cxn modelId="{E89CBCC1-BA6F-7E4E-8944-112901C9BE54}" type="presOf" srcId="{715D5796-240A-684D-8337-ECE9860BE3AE}" destId="{6448BCFE-AED7-594F-BB49-57B1B045EAC2}" srcOrd="0" destOrd="0" presId="urn:microsoft.com/office/officeart/2005/8/layout/process3"/>
    <dgm:cxn modelId="{5FA048C9-158F-2D4D-A2B0-909F560A75BE}" type="presOf" srcId="{614B2DEA-D3F4-A34E-8A17-B101FD27AB3A}" destId="{58D3F387-E9B2-D948-9433-72F3CB47304F}" srcOrd="0" destOrd="0" presId="urn:microsoft.com/office/officeart/2005/8/layout/process3"/>
    <dgm:cxn modelId="{20CA2DCD-7000-0A4F-A4DC-7F49783D4A85}" srcId="{614B2DEA-D3F4-A34E-8A17-B101FD27AB3A}" destId="{C01E3850-DFF4-5747-9A57-E02F5E0B8BF1}" srcOrd="3" destOrd="0" parTransId="{E0350AEC-DA58-F24C-885E-ED1BA1DF8B37}" sibTransId="{235ECE8E-843B-D448-9C2F-35C12D10589E}"/>
    <dgm:cxn modelId="{218AD5D0-41AE-1041-ADCC-6F10955858DF}" type="presOf" srcId="{7D461A49-1041-5944-BF0E-69F1C9FCA388}" destId="{63A5E12A-2847-D74F-A52B-0893E29A1A93}" srcOrd="1" destOrd="0" presId="urn:microsoft.com/office/officeart/2005/8/layout/process3"/>
    <dgm:cxn modelId="{48EBBEDE-3915-9243-81BD-828CA742B93A}" srcId="{9C14779B-F6CC-C74C-8C89-64709FB66370}" destId="{4D26EC9A-6D3E-424C-B943-80EC55447D7F}" srcOrd="0" destOrd="0" parTransId="{0D24831B-D756-E543-9F8C-4FC1B5F5F45A}" sibTransId="{74FCF245-79F6-0F46-8862-427030CD856C}"/>
    <dgm:cxn modelId="{EE692FF3-9776-404A-8496-8A7362946ED7}" type="presOf" srcId="{1A76F7E0-0529-414C-B41D-9EEDFF313B1D}" destId="{3A9D5979-F393-FB47-A51B-E432B4DE9CF8}" srcOrd="0" destOrd="0" presId="urn:microsoft.com/office/officeart/2005/8/layout/process3"/>
    <dgm:cxn modelId="{BFC998F9-D81A-E344-A7B3-2805A8084984}" type="presOf" srcId="{6241E513-E0EE-124D-8749-3FCD32DEC40A}" destId="{C27DD419-3730-F04A-BBF3-58A20DB7E1E0}" srcOrd="0" destOrd="0" presId="urn:microsoft.com/office/officeart/2005/8/layout/process3"/>
    <dgm:cxn modelId="{52523CFD-EA08-3A4F-9B4F-AC7298A8C98F}" type="presOf" srcId="{6C77B9DB-8FFD-124F-AFC1-020E1A1F6C7E}" destId="{3A9D5979-F393-FB47-A51B-E432B4DE9CF8}" srcOrd="0" destOrd="4" presId="urn:microsoft.com/office/officeart/2005/8/layout/process3"/>
    <dgm:cxn modelId="{7F24D1FF-B271-C143-A5BA-1BFAA79B5E9A}" srcId="{614B2DEA-D3F4-A34E-8A17-B101FD27AB3A}" destId="{27D63A9E-6927-7742-8088-D4BDBB6F8883}" srcOrd="4" destOrd="0" parTransId="{7C07D728-9D19-9941-8469-8CFB6F8AF391}" sibTransId="{7DFEB588-2338-5847-8E2B-C0F5FC3E6028}"/>
    <dgm:cxn modelId="{FE9B4F21-E70E-0D49-9ECF-310CE3061116}" type="presParOf" srcId="{C27DD419-3730-F04A-BBF3-58A20DB7E1E0}" destId="{F075B7A9-FC97-9B47-86D7-7C87AF055AD5}" srcOrd="0" destOrd="0" presId="urn:microsoft.com/office/officeart/2005/8/layout/process3"/>
    <dgm:cxn modelId="{9F8FE1D7-55EE-124D-80E0-AD3B71A9885C}" type="presParOf" srcId="{F075B7A9-FC97-9B47-86D7-7C87AF055AD5}" destId="{6448BCFE-AED7-594F-BB49-57B1B045EAC2}" srcOrd="0" destOrd="0" presId="urn:microsoft.com/office/officeart/2005/8/layout/process3"/>
    <dgm:cxn modelId="{A80B07F3-7877-FD49-B8F9-A1124FCABB23}" type="presParOf" srcId="{F075B7A9-FC97-9B47-86D7-7C87AF055AD5}" destId="{B80E17BE-829B-6C49-8756-F9DBA86E1AC1}" srcOrd="1" destOrd="0" presId="urn:microsoft.com/office/officeart/2005/8/layout/process3"/>
    <dgm:cxn modelId="{2AB4B241-7DAB-A64B-9E23-EC30997D3C46}" type="presParOf" srcId="{F075B7A9-FC97-9B47-86D7-7C87AF055AD5}" destId="{3A9D5979-F393-FB47-A51B-E432B4DE9CF8}" srcOrd="2" destOrd="0" presId="urn:microsoft.com/office/officeart/2005/8/layout/process3"/>
    <dgm:cxn modelId="{A9E95B35-CD6F-C54B-AF33-16F14D1FFFB3}" type="presParOf" srcId="{C27DD419-3730-F04A-BBF3-58A20DB7E1E0}" destId="{3C34318D-3B07-1E4D-ADEA-EA06BC936A6B}" srcOrd="1" destOrd="0" presId="urn:microsoft.com/office/officeart/2005/8/layout/process3"/>
    <dgm:cxn modelId="{5A4A4622-CBD0-1341-85C1-547D8116EA68}" type="presParOf" srcId="{3C34318D-3B07-1E4D-ADEA-EA06BC936A6B}" destId="{63A5E12A-2847-D74F-A52B-0893E29A1A93}" srcOrd="0" destOrd="0" presId="urn:microsoft.com/office/officeart/2005/8/layout/process3"/>
    <dgm:cxn modelId="{2E6FCBB0-059A-2A46-BFCC-A8A671244A49}" type="presParOf" srcId="{C27DD419-3730-F04A-BBF3-58A20DB7E1E0}" destId="{F0FD8614-34E6-9142-9703-3314F67D0F06}" srcOrd="2" destOrd="0" presId="urn:microsoft.com/office/officeart/2005/8/layout/process3"/>
    <dgm:cxn modelId="{A692A449-A9CC-5E44-A708-29439543DDBB}" type="presParOf" srcId="{F0FD8614-34E6-9142-9703-3314F67D0F06}" destId="{58D3F387-E9B2-D948-9433-72F3CB47304F}" srcOrd="0" destOrd="0" presId="urn:microsoft.com/office/officeart/2005/8/layout/process3"/>
    <dgm:cxn modelId="{6BA72117-68CB-9847-BC3A-3EDCBA5D9E3C}" type="presParOf" srcId="{F0FD8614-34E6-9142-9703-3314F67D0F06}" destId="{EAE9FF5A-6485-3E44-84B2-002973FF9EAB}" srcOrd="1" destOrd="0" presId="urn:microsoft.com/office/officeart/2005/8/layout/process3"/>
    <dgm:cxn modelId="{0AA6B3FF-98E8-A54E-9838-780D4A3F409E}" type="presParOf" srcId="{F0FD8614-34E6-9142-9703-3314F67D0F06}" destId="{8137A83B-53CD-6744-A3AD-A7008438391E}" srcOrd="2" destOrd="0" presId="urn:microsoft.com/office/officeart/2005/8/layout/process3"/>
    <dgm:cxn modelId="{04D8F521-AFD2-9544-BBD8-4653D3DCC477}" type="presParOf" srcId="{C27DD419-3730-F04A-BBF3-58A20DB7E1E0}" destId="{6CEAEC03-3B79-5C42-9D0F-724DDEA91390}" srcOrd="3" destOrd="0" presId="urn:microsoft.com/office/officeart/2005/8/layout/process3"/>
    <dgm:cxn modelId="{8CF37803-BD67-2C48-8D21-A6625BDB3BC2}" type="presParOf" srcId="{6CEAEC03-3B79-5C42-9D0F-724DDEA91390}" destId="{2B830495-DE4B-8B49-9108-D8C526589CE5}" srcOrd="0" destOrd="0" presId="urn:microsoft.com/office/officeart/2005/8/layout/process3"/>
    <dgm:cxn modelId="{79016FB7-674F-6F44-9521-FF152FD7A4BB}" type="presParOf" srcId="{C27DD419-3730-F04A-BBF3-58A20DB7E1E0}" destId="{562D2A7E-32EC-8D42-80FD-68D4F2B35A62}" srcOrd="4" destOrd="0" presId="urn:microsoft.com/office/officeart/2005/8/layout/process3"/>
    <dgm:cxn modelId="{0F3A469F-A708-2B46-9CBE-986FFFAE0E9F}" type="presParOf" srcId="{562D2A7E-32EC-8D42-80FD-68D4F2B35A62}" destId="{F41336E2-0809-EC4A-A087-4187F5E93C2A}" srcOrd="0" destOrd="0" presId="urn:microsoft.com/office/officeart/2005/8/layout/process3"/>
    <dgm:cxn modelId="{93A0B03C-4D5A-0845-A97A-471B1BAF5CB1}" type="presParOf" srcId="{562D2A7E-32EC-8D42-80FD-68D4F2B35A62}" destId="{69A868E2-0C61-F943-9964-3F0CD0F4512F}" srcOrd="1" destOrd="0" presId="urn:microsoft.com/office/officeart/2005/8/layout/process3"/>
    <dgm:cxn modelId="{EE036C1D-520B-6944-8031-0E7BE9665247}" type="presParOf" srcId="{562D2A7E-32EC-8D42-80FD-68D4F2B35A62}" destId="{45F91DCA-5337-7A4A-8445-D2B2D95D06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3CEB51-B137-3944-BD0E-93BD7B10FB1B}" type="doc">
      <dgm:prSet loTypeId="urn:microsoft.com/office/officeart/2005/8/layout/hProcess9" loCatId="" qsTypeId="urn:microsoft.com/office/officeart/2005/8/quickstyle/simple1" qsCatId="simple" csTypeId="urn:microsoft.com/office/officeart/2005/8/colors/colorful1" csCatId="colorful" phldr="1"/>
      <dgm:spPr/>
    </dgm:pt>
    <dgm:pt modelId="{05329F9C-3A0B-E149-B9D5-11C8EEF89187}">
      <dgm:prSet phldrT="[Text]"/>
      <dgm:spPr/>
      <dgm:t>
        <a:bodyPr/>
        <a:lstStyle/>
        <a:p>
          <a:r>
            <a:rPr lang="en-GB" dirty="0"/>
            <a:t>1. </a:t>
          </a:r>
          <a:r>
            <a:rPr lang="en-GB" dirty="0" err="1"/>
            <a:t>letnik</a:t>
          </a:r>
          <a:r>
            <a:rPr lang="en-GB" dirty="0"/>
            <a:t> </a:t>
          </a:r>
        </a:p>
        <a:p>
          <a:r>
            <a:rPr lang="en-GB" dirty="0"/>
            <a:t>68 </a:t>
          </a:r>
          <a:r>
            <a:rPr lang="en-GB" dirty="0" err="1"/>
            <a:t>ur</a:t>
          </a:r>
          <a:endParaRPr lang="en-GB" dirty="0"/>
        </a:p>
      </dgm:t>
    </dgm:pt>
    <dgm:pt modelId="{EEF70736-FA9E-3E42-94E6-30A9AE4459BF}" type="parTrans" cxnId="{5B50B2D0-AD27-5348-86D3-55BA0D819236}">
      <dgm:prSet/>
      <dgm:spPr/>
      <dgm:t>
        <a:bodyPr/>
        <a:lstStyle/>
        <a:p>
          <a:endParaRPr lang="en-GB"/>
        </a:p>
      </dgm:t>
    </dgm:pt>
    <dgm:pt modelId="{55D22D46-157F-4441-85E1-157EC67C4A44}" type="sibTrans" cxnId="{5B50B2D0-AD27-5348-86D3-55BA0D819236}">
      <dgm:prSet/>
      <dgm:spPr/>
      <dgm:t>
        <a:bodyPr/>
        <a:lstStyle/>
        <a:p>
          <a:endParaRPr lang="en-GB"/>
        </a:p>
      </dgm:t>
    </dgm:pt>
    <dgm:pt modelId="{130DD45A-6557-2242-9B12-68DD1253E72A}">
      <dgm:prSet phldrT="[Text]"/>
      <dgm:spPr/>
      <dgm:t>
        <a:bodyPr/>
        <a:lstStyle/>
        <a:p>
          <a:r>
            <a:rPr lang="en-GB" dirty="0"/>
            <a:t>POČITNICE</a:t>
          </a:r>
        </a:p>
      </dgm:t>
    </dgm:pt>
    <dgm:pt modelId="{4446FBF1-A279-A14D-8D01-C558C49C4C76}" type="parTrans" cxnId="{C18FEAE2-D607-694D-8EDD-1E2B23A2B213}">
      <dgm:prSet/>
      <dgm:spPr/>
      <dgm:t>
        <a:bodyPr/>
        <a:lstStyle/>
        <a:p>
          <a:endParaRPr lang="en-GB"/>
        </a:p>
      </dgm:t>
    </dgm:pt>
    <dgm:pt modelId="{85D9FAB2-D55B-1C4A-8831-35C7817AF8A9}" type="sibTrans" cxnId="{C18FEAE2-D607-694D-8EDD-1E2B23A2B213}">
      <dgm:prSet/>
      <dgm:spPr/>
      <dgm:t>
        <a:bodyPr/>
        <a:lstStyle/>
        <a:p>
          <a:endParaRPr lang="en-GB"/>
        </a:p>
      </dgm:t>
    </dgm:pt>
    <dgm:pt modelId="{458DF8CC-D859-F64E-A239-E972993F33B4}">
      <dgm:prSet phldrT="[Text]"/>
      <dgm:spPr/>
      <dgm:t>
        <a:bodyPr/>
        <a:lstStyle/>
        <a:p>
          <a:r>
            <a:rPr lang="en-GB" dirty="0"/>
            <a:t>2. </a:t>
          </a:r>
          <a:r>
            <a:rPr lang="en-GB" dirty="0" err="1"/>
            <a:t>letnik</a:t>
          </a:r>
          <a:endParaRPr lang="en-GB" dirty="0"/>
        </a:p>
        <a:p>
          <a:r>
            <a:rPr lang="en-GB" dirty="0"/>
            <a:t>34 </a:t>
          </a:r>
          <a:r>
            <a:rPr lang="en-GB" dirty="0" err="1"/>
            <a:t>ur</a:t>
          </a:r>
          <a:r>
            <a:rPr lang="en-GB" dirty="0"/>
            <a:t> </a:t>
          </a:r>
        </a:p>
      </dgm:t>
    </dgm:pt>
    <dgm:pt modelId="{E49EEB5B-DDC7-A444-A978-962D95522CA8}" type="parTrans" cxnId="{83B2F0AC-797D-D24B-9CA0-960E437B3CA5}">
      <dgm:prSet/>
      <dgm:spPr/>
      <dgm:t>
        <a:bodyPr/>
        <a:lstStyle/>
        <a:p>
          <a:endParaRPr lang="en-GB"/>
        </a:p>
      </dgm:t>
    </dgm:pt>
    <dgm:pt modelId="{2E555D2D-880D-214F-8652-4854A7ECB9C5}" type="sibTrans" cxnId="{83B2F0AC-797D-D24B-9CA0-960E437B3CA5}">
      <dgm:prSet/>
      <dgm:spPr/>
      <dgm:t>
        <a:bodyPr/>
        <a:lstStyle/>
        <a:p>
          <a:endParaRPr lang="en-GB"/>
        </a:p>
      </dgm:t>
    </dgm:pt>
    <dgm:pt modelId="{871AFEB1-335E-B743-B6BC-6E89EF690E83}" type="pres">
      <dgm:prSet presAssocID="{DE3CEB51-B137-3944-BD0E-93BD7B10FB1B}" presName="CompostProcess" presStyleCnt="0">
        <dgm:presLayoutVars>
          <dgm:dir/>
          <dgm:resizeHandles val="exact"/>
        </dgm:presLayoutVars>
      </dgm:prSet>
      <dgm:spPr/>
    </dgm:pt>
    <dgm:pt modelId="{60E48345-F111-754B-A57C-3EB96FC56497}" type="pres">
      <dgm:prSet presAssocID="{DE3CEB51-B137-3944-BD0E-93BD7B10FB1B}" presName="arrow" presStyleLbl="bgShp" presStyleIdx="0" presStyleCnt="1"/>
      <dgm:spPr/>
    </dgm:pt>
    <dgm:pt modelId="{4D2CBB0F-E31D-044A-BA32-3A0CB0464339}" type="pres">
      <dgm:prSet presAssocID="{DE3CEB51-B137-3944-BD0E-93BD7B10FB1B}" presName="linearProcess" presStyleCnt="0"/>
      <dgm:spPr/>
    </dgm:pt>
    <dgm:pt modelId="{E997D98D-5CB1-0E43-989F-ECCBFC4131B3}" type="pres">
      <dgm:prSet presAssocID="{05329F9C-3A0B-E149-B9D5-11C8EEF89187}" presName="textNode" presStyleLbl="node1" presStyleIdx="0" presStyleCnt="3">
        <dgm:presLayoutVars>
          <dgm:bulletEnabled val="1"/>
        </dgm:presLayoutVars>
      </dgm:prSet>
      <dgm:spPr/>
    </dgm:pt>
    <dgm:pt modelId="{64D41E55-8D73-8540-BEE5-D8BD1833D000}" type="pres">
      <dgm:prSet presAssocID="{55D22D46-157F-4441-85E1-157EC67C4A44}" presName="sibTrans" presStyleCnt="0"/>
      <dgm:spPr/>
    </dgm:pt>
    <dgm:pt modelId="{A88079F2-300E-9943-9C23-E5E49AD08159}" type="pres">
      <dgm:prSet presAssocID="{130DD45A-6557-2242-9B12-68DD1253E72A}" presName="textNode" presStyleLbl="node1" presStyleIdx="1" presStyleCnt="3">
        <dgm:presLayoutVars>
          <dgm:bulletEnabled val="1"/>
        </dgm:presLayoutVars>
      </dgm:prSet>
      <dgm:spPr/>
    </dgm:pt>
    <dgm:pt modelId="{0041CF72-E11A-684C-8712-7920ED95D3D6}" type="pres">
      <dgm:prSet presAssocID="{85D9FAB2-D55B-1C4A-8831-35C7817AF8A9}" presName="sibTrans" presStyleCnt="0"/>
      <dgm:spPr/>
    </dgm:pt>
    <dgm:pt modelId="{57D5DC48-DFE9-6A4D-A57E-7D2BEB1D97A6}" type="pres">
      <dgm:prSet presAssocID="{458DF8CC-D859-F64E-A239-E972993F33B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E4A906-AF73-1942-B312-CCE1AEAF244D}" type="presOf" srcId="{05329F9C-3A0B-E149-B9D5-11C8EEF89187}" destId="{E997D98D-5CB1-0E43-989F-ECCBFC4131B3}" srcOrd="0" destOrd="0" presId="urn:microsoft.com/office/officeart/2005/8/layout/hProcess9"/>
    <dgm:cxn modelId="{5015BA67-755F-E843-A0A0-5C4DFE44044B}" type="presOf" srcId="{130DD45A-6557-2242-9B12-68DD1253E72A}" destId="{A88079F2-300E-9943-9C23-E5E49AD08159}" srcOrd="0" destOrd="0" presId="urn:microsoft.com/office/officeart/2005/8/layout/hProcess9"/>
    <dgm:cxn modelId="{4B2B7A69-192A-1D44-80C9-E41F6EBB1896}" type="presOf" srcId="{DE3CEB51-B137-3944-BD0E-93BD7B10FB1B}" destId="{871AFEB1-335E-B743-B6BC-6E89EF690E83}" srcOrd="0" destOrd="0" presId="urn:microsoft.com/office/officeart/2005/8/layout/hProcess9"/>
    <dgm:cxn modelId="{83B2F0AC-797D-D24B-9CA0-960E437B3CA5}" srcId="{DE3CEB51-B137-3944-BD0E-93BD7B10FB1B}" destId="{458DF8CC-D859-F64E-A239-E972993F33B4}" srcOrd="2" destOrd="0" parTransId="{E49EEB5B-DDC7-A444-A978-962D95522CA8}" sibTransId="{2E555D2D-880D-214F-8652-4854A7ECB9C5}"/>
    <dgm:cxn modelId="{9F6CFACD-288F-FC4B-ACBC-49DECA952C8A}" type="presOf" srcId="{458DF8CC-D859-F64E-A239-E972993F33B4}" destId="{57D5DC48-DFE9-6A4D-A57E-7D2BEB1D97A6}" srcOrd="0" destOrd="0" presId="urn:microsoft.com/office/officeart/2005/8/layout/hProcess9"/>
    <dgm:cxn modelId="{5B50B2D0-AD27-5348-86D3-55BA0D819236}" srcId="{DE3CEB51-B137-3944-BD0E-93BD7B10FB1B}" destId="{05329F9C-3A0B-E149-B9D5-11C8EEF89187}" srcOrd="0" destOrd="0" parTransId="{EEF70736-FA9E-3E42-94E6-30A9AE4459BF}" sibTransId="{55D22D46-157F-4441-85E1-157EC67C4A44}"/>
    <dgm:cxn modelId="{C18FEAE2-D607-694D-8EDD-1E2B23A2B213}" srcId="{DE3CEB51-B137-3944-BD0E-93BD7B10FB1B}" destId="{130DD45A-6557-2242-9B12-68DD1253E72A}" srcOrd="1" destOrd="0" parTransId="{4446FBF1-A279-A14D-8D01-C558C49C4C76}" sibTransId="{85D9FAB2-D55B-1C4A-8831-35C7817AF8A9}"/>
    <dgm:cxn modelId="{8DE1B7BE-EF9D-8B4C-A126-C1EFF72C8ECA}" type="presParOf" srcId="{871AFEB1-335E-B743-B6BC-6E89EF690E83}" destId="{60E48345-F111-754B-A57C-3EB96FC56497}" srcOrd="0" destOrd="0" presId="urn:microsoft.com/office/officeart/2005/8/layout/hProcess9"/>
    <dgm:cxn modelId="{BA5CA793-1102-9849-B15B-86A8B10A1CED}" type="presParOf" srcId="{871AFEB1-335E-B743-B6BC-6E89EF690E83}" destId="{4D2CBB0F-E31D-044A-BA32-3A0CB0464339}" srcOrd="1" destOrd="0" presId="urn:microsoft.com/office/officeart/2005/8/layout/hProcess9"/>
    <dgm:cxn modelId="{5E60CB31-3625-844E-8849-682DB41025BF}" type="presParOf" srcId="{4D2CBB0F-E31D-044A-BA32-3A0CB0464339}" destId="{E997D98D-5CB1-0E43-989F-ECCBFC4131B3}" srcOrd="0" destOrd="0" presId="urn:microsoft.com/office/officeart/2005/8/layout/hProcess9"/>
    <dgm:cxn modelId="{B550F2BF-BE48-FC42-B41D-76D8A3515503}" type="presParOf" srcId="{4D2CBB0F-E31D-044A-BA32-3A0CB0464339}" destId="{64D41E55-8D73-8540-BEE5-D8BD1833D000}" srcOrd="1" destOrd="0" presId="urn:microsoft.com/office/officeart/2005/8/layout/hProcess9"/>
    <dgm:cxn modelId="{D021CA3D-7682-0040-8E13-10853365C4BA}" type="presParOf" srcId="{4D2CBB0F-E31D-044A-BA32-3A0CB0464339}" destId="{A88079F2-300E-9943-9C23-E5E49AD08159}" srcOrd="2" destOrd="0" presId="urn:microsoft.com/office/officeart/2005/8/layout/hProcess9"/>
    <dgm:cxn modelId="{354F6DD7-D73C-074D-9388-3D38C6569E51}" type="presParOf" srcId="{4D2CBB0F-E31D-044A-BA32-3A0CB0464339}" destId="{0041CF72-E11A-684C-8712-7920ED95D3D6}" srcOrd="3" destOrd="0" presId="urn:microsoft.com/office/officeart/2005/8/layout/hProcess9"/>
    <dgm:cxn modelId="{2A62FE5D-6A54-E84D-A46E-A1848314307F}" type="presParOf" srcId="{4D2CBB0F-E31D-044A-BA32-3A0CB0464339}" destId="{57D5DC48-DFE9-6A4D-A57E-7D2BEB1D97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C15D-505C-7D4B-9AA9-366F588D83DC}">
      <dsp:nvSpPr>
        <dsp:cNvPr id="0" name=""/>
        <dsp:cNvSpPr/>
      </dsp:nvSpPr>
      <dsp:spPr>
        <a:xfrm>
          <a:off x="2006466" y="65120"/>
          <a:ext cx="3125804" cy="31258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103 URE, SODOBNI DIDAKTIČNI PRISTOPI, RAZLIČNI NAČINI IZKAZOVANJA ZNANJA</a:t>
          </a:r>
        </a:p>
      </dsp:txBody>
      <dsp:txXfrm>
        <a:off x="2423240" y="612136"/>
        <a:ext cx="2292256" cy="1406611"/>
      </dsp:txXfrm>
    </dsp:sp>
    <dsp:sp modelId="{A68970B8-46B6-9940-B5CB-BF2D14224D87}">
      <dsp:nvSpPr>
        <dsp:cNvPr id="0" name=""/>
        <dsp:cNvSpPr/>
      </dsp:nvSpPr>
      <dsp:spPr>
        <a:xfrm>
          <a:off x="3134360" y="2018748"/>
          <a:ext cx="3125804" cy="3125804"/>
        </a:xfrm>
        <a:prstGeom prst="ellipse">
          <a:avLst/>
        </a:prstGeom>
        <a:solidFill>
          <a:schemeClr val="accent5">
            <a:alpha val="50000"/>
            <a:hueOff val="-6076075"/>
            <a:satOff val="-413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VKLJUČEVANJE SKUPNIH CILJEV, RAZVIJANJE KOMPETENC</a:t>
          </a:r>
        </a:p>
      </dsp:txBody>
      <dsp:txXfrm>
        <a:off x="4090335" y="2826248"/>
        <a:ext cx="1875482" cy="1719192"/>
      </dsp:txXfrm>
    </dsp:sp>
    <dsp:sp modelId="{EE3F5A96-7FEE-9745-95C6-DC3CC5889CC1}">
      <dsp:nvSpPr>
        <dsp:cNvPr id="0" name=""/>
        <dsp:cNvSpPr/>
      </dsp:nvSpPr>
      <dsp:spPr>
        <a:xfrm>
          <a:off x="878571" y="2018748"/>
          <a:ext cx="3125804" cy="3125804"/>
        </a:xfrm>
        <a:prstGeom prst="ellipse">
          <a:avLst/>
        </a:prstGeom>
        <a:solidFill>
          <a:schemeClr val="accent5">
            <a:alpha val="50000"/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MOTIVACIJA DIJAKOV, SPECIFIKA PROGRAMOV, MINIMALNI STANDARDI</a:t>
          </a:r>
        </a:p>
      </dsp:txBody>
      <dsp:txXfrm>
        <a:off x="1172918" y="2826248"/>
        <a:ext cx="1875482" cy="171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FC936-4DC8-6847-BEC4-5B1621EA8E08}">
      <dsp:nvSpPr>
        <dsp:cNvPr id="0" name=""/>
        <dsp:cNvSpPr/>
      </dsp:nvSpPr>
      <dsp:spPr>
        <a:xfrm>
          <a:off x="14831" y="0"/>
          <a:ext cx="3799179" cy="9237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Razvoj</a:t>
          </a:r>
          <a:r>
            <a:rPr lang="en-GB" sz="2600" kern="1200" dirty="0"/>
            <a:t> </a:t>
          </a:r>
          <a:r>
            <a:rPr lang="en-GB" sz="2600" kern="1200" dirty="0" err="1"/>
            <a:t>znanosti</a:t>
          </a:r>
          <a:r>
            <a:rPr lang="en-GB" sz="2600" kern="1200" dirty="0"/>
            <a:t> in </a:t>
          </a:r>
          <a:r>
            <a:rPr lang="en-GB" sz="2600" kern="1200" dirty="0" err="1"/>
            <a:t>tehnike</a:t>
          </a:r>
          <a:r>
            <a:rPr lang="en-GB" sz="2600" kern="1200" dirty="0"/>
            <a:t> </a:t>
          </a:r>
        </a:p>
      </dsp:txBody>
      <dsp:txXfrm>
        <a:off x="476724" y="0"/>
        <a:ext cx="2875393" cy="923786"/>
      </dsp:txXfrm>
    </dsp:sp>
    <dsp:sp modelId="{1FB2DDF1-D5E2-DA44-9012-E4DD3ACD3BC6}">
      <dsp:nvSpPr>
        <dsp:cNvPr id="0" name=""/>
        <dsp:cNvSpPr/>
      </dsp:nvSpPr>
      <dsp:spPr>
        <a:xfrm>
          <a:off x="3398315" y="0"/>
          <a:ext cx="3799179" cy="923786"/>
        </a:xfrm>
        <a:prstGeom prst="chevron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Gospodarske</a:t>
          </a:r>
          <a:r>
            <a:rPr lang="en-GB" sz="2600" kern="1200" dirty="0"/>
            <a:t> </a:t>
          </a:r>
          <a:r>
            <a:rPr lang="en-GB" sz="2600" kern="1200" dirty="0" err="1"/>
            <a:t>spremembe</a:t>
          </a:r>
          <a:endParaRPr lang="en-GB" sz="2600" kern="1200" dirty="0"/>
        </a:p>
      </dsp:txBody>
      <dsp:txXfrm>
        <a:off x="3860208" y="0"/>
        <a:ext cx="2875393" cy="923786"/>
      </dsp:txXfrm>
    </dsp:sp>
    <dsp:sp modelId="{03BC0574-BC7A-F54B-BD7B-125906239062}">
      <dsp:nvSpPr>
        <dsp:cNvPr id="0" name=""/>
        <dsp:cNvSpPr/>
      </dsp:nvSpPr>
      <dsp:spPr>
        <a:xfrm>
          <a:off x="6841640" y="0"/>
          <a:ext cx="3799179" cy="923786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Spremembe</a:t>
          </a:r>
          <a:r>
            <a:rPr lang="en-GB" sz="2600" kern="1200" dirty="0"/>
            <a:t> </a:t>
          </a:r>
          <a:r>
            <a:rPr lang="en-GB" sz="2600" kern="1200" dirty="0" err="1"/>
            <a:t>družbenih</a:t>
          </a:r>
          <a:r>
            <a:rPr lang="en-GB" sz="2600" kern="1200" dirty="0"/>
            <a:t> </a:t>
          </a:r>
          <a:r>
            <a:rPr lang="en-GB" sz="2600" kern="1200" dirty="0" err="1"/>
            <a:t>odnosov</a:t>
          </a:r>
          <a:endParaRPr lang="en-GB" sz="2600" kern="1200" dirty="0"/>
        </a:p>
      </dsp:txBody>
      <dsp:txXfrm>
        <a:off x="7303533" y="0"/>
        <a:ext cx="2875393" cy="923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6957-9010-C34A-B6FE-92CC5B503C13}">
      <dsp:nvSpPr>
        <dsp:cNvPr id="0" name=""/>
        <dsp:cNvSpPr/>
      </dsp:nvSpPr>
      <dsp:spPr>
        <a:xfrm>
          <a:off x="5453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Podatek</a:t>
          </a:r>
        </a:p>
      </dsp:txBody>
      <dsp:txXfrm>
        <a:off x="411223" y="661030"/>
        <a:ext cx="1217310" cy="811539"/>
      </dsp:txXfrm>
    </dsp:sp>
    <dsp:sp modelId="{ED5D9362-80E1-5C4C-978F-7B641D77F8D2}">
      <dsp:nvSpPr>
        <dsp:cNvPr id="0" name=""/>
        <dsp:cNvSpPr/>
      </dsp:nvSpPr>
      <dsp:spPr>
        <a:xfrm>
          <a:off x="1831418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Informacija</a:t>
          </a:r>
        </a:p>
      </dsp:txBody>
      <dsp:txXfrm>
        <a:off x="2237188" y="661030"/>
        <a:ext cx="1217310" cy="811539"/>
      </dsp:txXfrm>
    </dsp:sp>
    <dsp:sp modelId="{233F729F-22C1-FA41-A0B6-643D5CC9FD7E}">
      <dsp:nvSpPr>
        <dsp:cNvPr id="0" name=""/>
        <dsp:cNvSpPr/>
      </dsp:nvSpPr>
      <dsp:spPr>
        <a:xfrm>
          <a:off x="3657382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ZNANJE</a:t>
          </a:r>
        </a:p>
      </dsp:txBody>
      <dsp:txXfrm>
        <a:off x="4063152" y="661030"/>
        <a:ext cx="1217310" cy="811539"/>
      </dsp:txXfrm>
    </dsp:sp>
    <dsp:sp modelId="{3888BC3E-23AD-C540-A08B-6B0820907103}">
      <dsp:nvSpPr>
        <dsp:cNvPr id="0" name=""/>
        <dsp:cNvSpPr/>
      </dsp:nvSpPr>
      <dsp:spPr>
        <a:xfrm>
          <a:off x="5483347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razumevanje</a:t>
          </a:r>
        </a:p>
      </dsp:txBody>
      <dsp:txXfrm>
        <a:off x="5889117" y="661030"/>
        <a:ext cx="1217310" cy="811539"/>
      </dsp:txXfrm>
    </dsp:sp>
    <dsp:sp modelId="{18467F83-91EF-6049-A99C-A8D86E70C152}">
      <dsp:nvSpPr>
        <dsp:cNvPr id="0" name=""/>
        <dsp:cNvSpPr/>
      </dsp:nvSpPr>
      <dsp:spPr>
        <a:xfrm>
          <a:off x="7309312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ekspertiza</a:t>
          </a:r>
        </a:p>
      </dsp:txBody>
      <dsp:txXfrm>
        <a:off x="7715082" y="661030"/>
        <a:ext cx="1217310" cy="811539"/>
      </dsp:txXfrm>
    </dsp:sp>
    <dsp:sp modelId="{516AD662-1512-8441-A845-844365F8F7F3}">
      <dsp:nvSpPr>
        <dsp:cNvPr id="0" name=""/>
        <dsp:cNvSpPr/>
      </dsp:nvSpPr>
      <dsp:spPr>
        <a:xfrm>
          <a:off x="9135276" y="661030"/>
          <a:ext cx="2028849" cy="811539"/>
        </a:xfrm>
        <a:prstGeom prst="chevron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TRANSFER / uporaba</a:t>
          </a:r>
        </a:p>
      </dsp:txBody>
      <dsp:txXfrm>
        <a:off x="9541046" y="661030"/>
        <a:ext cx="1217310" cy="811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17BE-829B-6C49-8756-F9DBA86E1AC1}">
      <dsp:nvSpPr>
        <dsp:cNvPr id="0" name=""/>
        <dsp:cNvSpPr/>
      </dsp:nvSpPr>
      <dsp:spPr>
        <a:xfrm>
          <a:off x="5816" y="459106"/>
          <a:ext cx="2644668" cy="943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AKTIVNE OBLIKE DELA</a:t>
          </a:r>
        </a:p>
      </dsp:txBody>
      <dsp:txXfrm>
        <a:off x="5816" y="459106"/>
        <a:ext cx="2644668" cy="628725"/>
      </dsp:txXfrm>
    </dsp:sp>
    <dsp:sp modelId="{3A9D5979-F393-FB47-A51B-E432B4DE9CF8}">
      <dsp:nvSpPr>
        <dsp:cNvPr id="0" name=""/>
        <dsp:cNvSpPr/>
      </dsp:nvSpPr>
      <dsp:spPr>
        <a:xfrm>
          <a:off x="547495" y="1087831"/>
          <a:ext cx="2644668" cy="280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Individualno</a:t>
          </a:r>
          <a:r>
            <a:rPr lang="en-GB" sz="1600" kern="1200" dirty="0"/>
            <a:t>/</a:t>
          </a:r>
          <a:r>
            <a:rPr lang="en-GB" sz="1600" kern="1200" dirty="0" err="1"/>
            <a:t>skupinsko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Raziskovanje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Avtentične</a:t>
          </a:r>
          <a:r>
            <a:rPr lang="en-GB" sz="1600" kern="1200" dirty="0"/>
            <a:t> </a:t>
          </a:r>
          <a:r>
            <a:rPr lang="en-GB" sz="1600" kern="1200" dirty="0" err="1"/>
            <a:t>naloge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Medpredmetne</a:t>
          </a:r>
          <a:r>
            <a:rPr lang="en-GB" sz="1600" kern="1200" dirty="0"/>
            <a:t> </a:t>
          </a:r>
          <a:r>
            <a:rPr lang="en-GB" sz="1600" kern="1200" dirty="0" err="1"/>
            <a:t>povezave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E-twinning </a:t>
          </a:r>
          <a:r>
            <a:rPr lang="en-GB" sz="1600" kern="1200" dirty="0" err="1"/>
            <a:t>ali</a:t>
          </a:r>
          <a:r>
            <a:rPr lang="en-GB" sz="1600" kern="1200" dirty="0"/>
            <a:t> Erasmus+ </a:t>
          </a:r>
          <a:r>
            <a:rPr lang="en-GB" sz="1600" kern="1200" dirty="0" err="1"/>
            <a:t>projekti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V </a:t>
          </a:r>
          <a:r>
            <a:rPr lang="en-GB" sz="1600" b="1" kern="1200" dirty="0" err="1"/>
            <a:t>šoli</a:t>
          </a:r>
          <a:endParaRPr lang="en-GB" sz="1600" b="1" kern="1200" dirty="0"/>
        </a:p>
      </dsp:txBody>
      <dsp:txXfrm>
        <a:off x="624955" y="1165291"/>
        <a:ext cx="2489748" cy="2649480"/>
      </dsp:txXfrm>
    </dsp:sp>
    <dsp:sp modelId="{3C34318D-3B07-1E4D-ADEA-EA06BC936A6B}">
      <dsp:nvSpPr>
        <dsp:cNvPr id="0" name=""/>
        <dsp:cNvSpPr/>
      </dsp:nvSpPr>
      <dsp:spPr>
        <a:xfrm>
          <a:off x="3051407" y="444246"/>
          <a:ext cx="849955" cy="65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051407" y="575935"/>
        <a:ext cx="652422" cy="395067"/>
      </dsp:txXfrm>
    </dsp:sp>
    <dsp:sp modelId="{EAE9FF5A-6485-3E44-84B2-002973FF9EAB}">
      <dsp:nvSpPr>
        <dsp:cNvPr id="0" name=""/>
        <dsp:cNvSpPr/>
      </dsp:nvSpPr>
      <dsp:spPr>
        <a:xfrm>
          <a:off x="4254173" y="459106"/>
          <a:ext cx="2644668" cy="9430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DOKAZI UČENJA</a:t>
          </a:r>
        </a:p>
      </dsp:txBody>
      <dsp:txXfrm>
        <a:off x="4254173" y="459106"/>
        <a:ext cx="2644668" cy="628725"/>
      </dsp:txXfrm>
    </dsp:sp>
    <dsp:sp modelId="{8137A83B-53CD-6744-A3AD-A7008438391E}">
      <dsp:nvSpPr>
        <dsp:cNvPr id="0" name=""/>
        <dsp:cNvSpPr/>
      </dsp:nvSpPr>
      <dsp:spPr>
        <a:xfrm>
          <a:off x="4795852" y="1087831"/>
          <a:ext cx="2644668" cy="280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Plaktati</a:t>
          </a:r>
          <a:r>
            <a:rPr lang="en-GB" sz="1600" kern="1200" dirty="0"/>
            <a:t>, </a:t>
          </a:r>
          <a:r>
            <a:rPr lang="en-GB" sz="1600" kern="1200" dirty="0" err="1"/>
            <a:t>časovni</a:t>
          </a:r>
          <a:r>
            <a:rPr lang="en-GB" sz="1600" kern="1200" dirty="0"/>
            <a:t> </a:t>
          </a:r>
          <a:r>
            <a:rPr lang="en-GB" sz="1600" kern="1200" dirty="0" err="1"/>
            <a:t>trak</a:t>
          </a:r>
          <a:r>
            <a:rPr lang="en-GB" sz="1600" kern="1200" dirty="0"/>
            <a:t>, </a:t>
          </a:r>
          <a:r>
            <a:rPr lang="en-GB" sz="1600" kern="1200" dirty="0" err="1"/>
            <a:t>predstavitve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Šolska</a:t>
          </a:r>
          <a:r>
            <a:rPr lang="en-GB" sz="1600" kern="1200" dirty="0"/>
            <a:t> </a:t>
          </a:r>
          <a:r>
            <a:rPr lang="en-GB" sz="1600" kern="1200" dirty="0" err="1"/>
            <a:t>radijska</a:t>
          </a:r>
          <a:r>
            <a:rPr lang="en-GB" sz="1600" kern="1200" dirty="0"/>
            <a:t> </a:t>
          </a:r>
          <a:r>
            <a:rPr lang="en-GB" sz="1600" kern="1200" dirty="0" err="1"/>
            <a:t>oddaja</a:t>
          </a:r>
          <a:r>
            <a:rPr lang="en-GB" sz="1600" kern="1200" dirty="0"/>
            <a:t>, </a:t>
          </a:r>
          <a:r>
            <a:rPr lang="en-GB" sz="1600" kern="1200" dirty="0" err="1"/>
            <a:t>prispevek</a:t>
          </a:r>
          <a:r>
            <a:rPr lang="en-GB" sz="1600" kern="1200" dirty="0"/>
            <a:t> za (</a:t>
          </a:r>
          <a:r>
            <a:rPr lang="en-GB" sz="1600" kern="1200" dirty="0" err="1"/>
            <a:t>šolski</a:t>
          </a:r>
          <a:r>
            <a:rPr lang="en-GB" sz="1600" kern="1200" dirty="0"/>
            <a:t>) </a:t>
          </a:r>
          <a:r>
            <a:rPr lang="en-GB" sz="1600" kern="1200" dirty="0" err="1"/>
            <a:t>časopis</a:t>
          </a:r>
          <a:r>
            <a:rPr lang="en-GB" sz="1600" kern="1200" dirty="0"/>
            <a:t>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Okrogla</a:t>
          </a:r>
          <a:r>
            <a:rPr lang="en-GB" sz="1600" kern="1200" dirty="0"/>
            <a:t> </a:t>
          </a:r>
          <a:r>
            <a:rPr lang="en-GB" sz="1600" kern="1200" dirty="0" err="1"/>
            <a:t>miza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Debata</a:t>
          </a:r>
          <a:r>
            <a:rPr lang="en-GB" sz="1600" kern="1200" dirty="0"/>
            <a:t> </a:t>
          </a:r>
          <a:r>
            <a:rPr lang="en-GB" sz="1600" kern="1200" dirty="0" err="1"/>
            <a:t>ob</a:t>
          </a:r>
          <a:r>
            <a:rPr lang="en-GB" sz="1600" kern="1200" dirty="0"/>
            <a:t> </a:t>
          </a:r>
          <a:r>
            <a:rPr lang="en-GB" sz="1600" kern="1200" dirty="0" err="1"/>
            <a:t>Dnevu</a:t>
          </a:r>
          <a:r>
            <a:rPr lang="en-GB" sz="1600" kern="1200" dirty="0"/>
            <a:t> </a:t>
          </a:r>
          <a:r>
            <a:rPr lang="en-GB" sz="1600" kern="1200" dirty="0" err="1"/>
            <a:t>zemlje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Priporočila za…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Intervju</a:t>
          </a:r>
          <a:r>
            <a:rPr lang="en-GB" sz="1600" kern="1200" dirty="0"/>
            <a:t> z…</a:t>
          </a:r>
        </a:p>
      </dsp:txBody>
      <dsp:txXfrm>
        <a:off x="4873312" y="1165291"/>
        <a:ext cx="2489748" cy="2649480"/>
      </dsp:txXfrm>
    </dsp:sp>
    <dsp:sp modelId="{6CEAEC03-3B79-5C42-9D0F-724DDEA91390}">
      <dsp:nvSpPr>
        <dsp:cNvPr id="0" name=""/>
        <dsp:cNvSpPr/>
      </dsp:nvSpPr>
      <dsp:spPr>
        <a:xfrm>
          <a:off x="7299764" y="444246"/>
          <a:ext cx="849955" cy="65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299764" y="575935"/>
        <a:ext cx="652422" cy="395067"/>
      </dsp:txXfrm>
    </dsp:sp>
    <dsp:sp modelId="{69A868E2-0C61-F943-9964-3F0CD0F4512F}">
      <dsp:nvSpPr>
        <dsp:cNvPr id="0" name=""/>
        <dsp:cNvSpPr/>
      </dsp:nvSpPr>
      <dsp:spPr>
        <a:xfrm>
          <a:off x="8502530" y="459106"/>
          <a:ext cx="2644668" cy="9430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SPREMLJANJE IN OCENJEVANJE</a:t>
          </a:r>
        </a:p>
      </dsp:txBody>
      <dsp:txXfrm>
        <a:off x="8502530" y="459106"/>
        <a:ext cx="2644668" cy="628725"/>
      </dsp:txXfrm>
    </dsp:sp>
    <dsp:sp modelId="{45F91DCA-5337-7A4A-8445-D2B2D95D0673}">
      <dsp:nvSpPr>
        <dsp:cNvPr id="0" name=""/>
        <dsp:cNvSpPr/>
      </dsp:nvSpPr>
      <dsp:spPr>
        <a:xfrm>
          <a:off x="9044210" y="1087831"/>
          <a:ext cx="2644668" cy="280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Kritieriji</a:t>
          </a:r>
          <a:r>
            <a:rPr lang="en-GB" sz="1600" kern="1200" dirty="0"/>
            <a:t> (v </a:t>
          </a:r>
          <a:r>
            <a:rPr lang="en-GB" sz="1600" kern="1200" dirty="0" err="1"/>
            <a:t>skladu</a:t>
          </a:r>
          <a:r>
            <a:rPr lang="en-GB" sz="1600" kern="1200" dirty="0"/>
            <a:t> s </a:t>
          </a:r>
          <a:r>
            <a:rPr lang="en-GB" sz="1600" kern="1200" dirty="0" err="1"/>
            <a:t>standardi</a:t>
          </a:r>
          <a:r>
            <a:rPr lang="en-GB" sz="1600" kern="1200" dirty="0"/>
            <a:t> </a:t>
          </a:r>
          <a:r>
            <a:rPr lang="en-GB" sz="1600" kern="1200" dirty="0" err="1"/>
            <a:t>znanja</a:t>
          </a:r>
          <a:r>
            <a:rPr lang="en-GB" sz="1600" kern="1200" dirty="0"/>
            <a:t> </a:t>
          </a:r>
          <a:r>
            <a:rPr lang="en-GB" sz="1600" kern="1200" dirty="0" err="1"/>
            <a:t>iz</a:t>
          </a:r>
          <a:r>
            <a:rPr lang="en-GB" sz="1600" kern="1200" dirty="0"/>
            <a:t> KZ)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Povratna</a:t>
          </a:r>
          <a:r>
            <a:rPr lang="en-GB" sz="1600" kern="1200" dirty="0"/>
            <a:t> </a:t>
          </a:r>
          <a:r>
            <a:rPr lang="en-GB" sz="1600" kern="1200" dirty="0" err="1"/>
            <a:t>informacija</a:t>
          </a:r>
          <a:r>
            <a:rPr lang="en-GB" sz="1600" kern="1200" dirty="0"/>
            <a:t>  s </a:t>
          </a:r>
          <a:r>
            <a:rPr lang="en-GB" sz="1600" kern="1200" dirty="0" err="1"/>
            <a:t>ciljem</a:t>
          </a:r>
          <a:r>
            <a:rPr lang="en-GB" sz="1600" kern="1200" dirty="0"/>
            <a:t> </a:t>
          </a:r>
          <a:r>
            <a:rPr lang="en-GB" sz="1600" kern="1200" dirty="0" err="1"/>
            <a:t>odpravljanja</a:t>
          </a:r>
          <a:r>
            <a:rPr lang="en-GB" sz="1600" kern="1200" dirty="0"/>
            <a:t> </a:t>
          </a:r>
          <a:r>
            <a:rPr lang="en-GB" sz="1600" kern="1200" dirty="0" err="1"/>
            <a:t>nerazumevanja</a:t>
          </a:r>
          <a:r>
            <a:rPr lang="en-GB" sz="1600" kern="1200" dirty="0"/>
            <a:t> in </a:t>
          </a:r>
          <a:r>
            <a:rPr lang="en-GB" sz="1600" kern="1200" dirty="0" err="1"/>
            <a:t>napačnih</a:t>
          </a:r>
          <a:r>
            <a:rPr lang="en-GB" sz="1600" kern="1200" dirty="0"/>
            <a:t> </a:t>
          </a:r>
          <a:r>
            <a:rPr lang="en-GB" sz="1600" kern="1200" dirty="0" err="1"/>
            <a:t>predstav</a:t>
          </a:r>
          <a:r>
            <a:rPr lang="en-GB" sz="1600" kern="1200" dirty="0"/>
            <a:t>, </a:t>
          </a:r>
          <a:r>
            <a:rPr lang="en-GB" sz="1600" kern="1200" dirty="0" err="1"/>
            <a:t>vključuje</a:t>
          </a:r>
          <a:r>
            <a:rPr lang="en-GB" sz="1600" kern="1200" dirty="0"/>
            <a:t> </a:t>
          </a:r>
          <a:r>
            <a:rPr lang="en-GB" sz="1600" kern="1200" dirty="0" err="1"/>
            <a:t>usmeritve</a:t>
          </a:r>
          <a:r>
            <a:rPr lang="en-GB" sz="1600" kern="1200" dirty="0"/>
            <a:t> za </a:t>
          </a:r>
          <a:r>
            <a:rPr lang="en-GB" sz="1600" kern="1200" dirty="0" err="1"/>
            <a:t>nadaljnje</a:t>
          </a:r>
          <a:r>
            <a:rPr lang="en-GB" sz="1600" kern="1200" dirty="0"/>
            <a:t> </a:t>
          </a:r>
          <a:r>
            <a:rPr lang="en-GB" sz="1600" kern="1200" dirty="0" err="1"/>
            <a:t>učenje</a:t>
          </a:r>
          <a:r>
            <a:rPr lang="en-GB" sz="1600" kern="1200" dirty="0"/>
            <a:t>…</a:t>
          </a:r>
        </a:p>
      </dsp:txBody>
      <dsp:txXfrm>
        <a:off x="9121670" y="1165291"/>
        <a:ext cx="2489748" cy="2649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48345-F111-754B-A57C-3EB96FC56497}">
      <dsp:nvSpPr>
        <dsp:cNvPr id="0" name=""/>
        <dsp:cNvSpPr/>
      </dsp:nvSpPr>
      <dsp:spPr>
        <a:xfrm>
          <a:off x="467242" y="0"/>
          <a:ext cx="5295419" cy="18791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D98D-5CB1-0E43-989F-ECCBFC4131B3}">
      <dsp:nvSpPr>
        <dsp:cNvPr id="0" name=""/>
        <dsp:cNvSpPr/>
      </dsp:nvSpPr>
      <dsp:spPr>
        <a:xfrm>
          <a:off x="137495" y="563746"/>
          <a:ext cx="1868971" cy="751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1. </a:t>
          </a:r>
          <a:r>
            <a:rPr lang="en-GB" sz="1600" kern="1200" dirty="0" err="1"/>
            <a:t>letnik</a:t>
          </a:r>
          <a:r>
            <a:rPr lang="en-GB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68 </a:t>
          </a:r>
          <a:r>
            <a:rPr lang="en-GB" sz="1600" kern="1200" dirty="0" err="1"/>
            <a:t>ur</a:t>
          </a:r>
          <a:endParaRPr lang="en-GB" sz="1600" kern="1200" dirty="0"/>
        </a:p>
      </dsp:txBody>
      <dsp:txXfrm>
        <a:off x="174188" y="600439"/>
        <a:ext cx="1795585" cy="678276"/>
      </dsp:txXfrm>
    </dsp:sp>
    <dsp:sp modelId="{A88079F2-300E-9943-9C23-E5E49AD08159}">
      <dsp:nvSpPr>
        <dsp:cNvPr id="0" name=""/>
        <dsp:cNvSpPr/>
      </dsp:nvSpPr>
      <dsp:spPr>
        <a:xfrm>
          <a:off x="2180466" y="563746"/>
          <a:ext cx="1868971" cy="751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POČITNICE</a:t>
          </a:r>
        </a:p>
      </dsp:txBody>
      <dsp:txXfrm>
        <a:off x="2217159" y="600439"/>
        <a:ext cx="1795585" cy="678276"/>
      </dsp:txXfrm>
    </dsp:sp>
    <dsp:sp modelId="{57D5DC48-DFE9-6A4D-A57E-7D2BEB1D97A6}">
      <dsp:nvSpPr>
        <dsp:cNvPr id="0" name=""/>
        <dsp:cNvSpPr/>
      </dsp:nvSpPr>
      <dsp:spPr>
        <a:xfrm>
          <a:off x="4223437" y="563746"/>
          <a:ext cx="1868971" cy="751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</a:t>
          </a:r>
          <a:r>
            <a:rPr lang="en-GB" sz="1600" kern="1200" dirty="0" err="1"/>
            <a:t>letnik</a:t>
          </a: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34 </a:t>
          </a:r>
          <a:r>
            <a:rPr lang="en-GB" sz="1600" kern="1200" dirty="0" err="1"/>
            <a:t>ur</a:t>
          </a:r>
          <a:r>
            <a:rPr lang="en-GB" sz="1600" kern="1200" dirty="0"/>
            <a:t> </a:t>
          </a:r>
        </a:p>
      </dsp:txBody>
      <dsp:txXfrm>
        <a:off x="4260130" y="600439"/>
        <a:ext cx="1795585" cy="67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3.80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8.9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926E1-95DC-4581-86DE-C8B880966089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7E7D-8975-4172-88F0-0D9AA2240D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07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7E7D-8975-4172-88F0-0D9AA2240D0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7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Kakšno znanje zasledujemo?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7E7D-8975-4172-88F0-0D9AA2240D0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2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89E5-C420-0BA4-95DC-2EB1DEB0A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53002-2B1E-2948-DDF8-3FBD17AA4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11EC-7F43-88DD-BB07-DE8BF2A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622A-BEA7-5CAD-65C3-D8BD301E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2AD2-255F-B6E4-DE46-4570046E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0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6763-537F-736D-8F67-F1AD97C4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5B9C1-589B-A159-4865-B2E81646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D5FD-90B0-ABBB-18BE-1E406E9C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7F3A-7BC4-1746-A459-7316CDCF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554E-5B93-DA38-40ED-501092F1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59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5DA95-9B9D-6068-6CC7-AA8227F8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76278-EB9F-7921-5096-30DA34060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3AC2-FD38-18D8-A662-3251B3A0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611A-51C1-E108-EFFB-A3411C14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92645-507D-980E-4C03-0EA15141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4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15D6-5922-2B3D-84CB-E66A774D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C566-9A43-40D6-21EE-F0E8FA6B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1AED-9EC3-B19F-2C8C-528E4CD4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6648-3212-1058-7495-71D71E57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41E83-36BD-25BD-E4FB-A55BCD1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09AF91-5847-A7C8-78B6-CA544A34875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939"/>
            <a:ext cx="12192000" cy="50006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09D0294-0F74-2DE9-BD63-61478BE4A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6406780"/>
            <a:ext cx="1318895" cy="26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909589-536A-ED36-2EEE-06032B272E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5" y="6453770"/>
            <a:ext cx="2141855" cy="21526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41FD0F1-0CF7-FFEE-4078-837E2A9B61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62" y="6418952"/>
            <a:ext cx="562610" cy="28511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4093ADA-675A-2D98-BF46-A37679A084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26" y="6405509"/>
            <a:ext cx="1487805" cy="311785"/>
          </a:xfrm>
          <a:prstGeom prst="rect">
            <a:avLst/>
          </a:prstGeom>
        </p:spPr>
      </p:pic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9946F29A-3331-8074-B08D-DFFDE03BA1FF}"/>
              </a:ext>
            </a:extLst>
          </p:cNvPr>
          <p:cNvSpPr txBox="1">
            <a:spLocks/>
          </p:cNvSpPr>
          <p:nvPr userDrawn="1"/>
        </p:nvSpPr>
        <p:spPr>
          <a:xfrm>
            <a:off x="1437958" y="6439043"/>
            <a:ext cx="3276600" cy="244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prenova - nove poti do znanja (KUP) </a:t>
            </a:r>
          </a:p>
        </p:txBody>
      </p:sp>
    </p:spTree>
    <p:extLst>
      <p:ext uri="{BB962C8B-B14F-4D97-AF65-F5344CB8AC3E}">
        <p14:creationId xmlns:p14="http://schemas.microsoft.com/office/powerpoint/2010/main" val="107586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D19F-4D07-7A65-27F8-4F61BF21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36AA2-DBE9-5B33-C947-902248887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CE8A8-3543-217C-A1A0-4CA469F3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7870-EB08-D61F-99F0-F3C282C9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A4FA-ADBC-BF2C-35C7-B623765D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2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F27-AC17-2963-1640-B3943210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E75F-9EE6-2947-6600-F4AA2AA3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44FB-7DCF-F240-B777-E51B87CB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310B-0040-48CC-3187-0770C5A5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56AB-DAFE-2B8E-6894-0C1B873D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C789C-CEFD-6360-02E4-4605841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97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816B-131D-3DC1-CEF0-33F88D17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D7F49-068D-22E9-A31F-3DB817153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45DBE-0DB8-1703-172C-39A68835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D8EA6-FC31-1B3B-6371-2E95D9F59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98A07-B543-57EB-628F-D410459D3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D510A-1035-05EB-1F3B-EC031132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9A017-9A4A-4CB6-D470-18DE2571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6AFBD-9F3E-9D2D-8F87-C5B0D29F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0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BAEC-5A8B-170C-AA69-1EA4DBC7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1499F-D858-EC3B-A356-066CF5EF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B0685-6590-1CF6-B51A-3F8E6DCF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A5DBD-4F3A-422C-C71A-A8550D11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42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869B6-CD9C-B41A-05FC-2FF3BC9C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901D8-0F2D-CF54-F000-721384A8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5D0BF-2C08-5E1A-FAC5-BD9B798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8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FAC1-7C89-70E3-C48E-4DAAD063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9E18-0683-69AC-408D-5434D3EE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5CFA-ED49-3DFA-9254-21C0EFCB6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03FDD-92BC-EB5D-2562-810D10AE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5D216-BE33-68D8-8C0C-6125FA63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33000-932F-AD56-3325-B2FE8A16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6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CC2-4033-8D25-21AE-653B427E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6E950-CF0D-7C5F-70B0-90134CFA4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5C51C-96C7-7893-6C9E-70FDC806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489A2-619A-4C9D-5FFA-3759B63C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77525-40BB-3D92-6395-5C05F65C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79485-30CB-D7A8-2520-345515C1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44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9B46-8736-F198-B49B-DEC98DA4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EA00F-7600-1112-D46F-C5436CC14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79BF-A1D7-C7A8-D644-C30499ABC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FBAADA-7485-48B8-9F62-D0E4865257A5}" type="datetimeFigureOut">
              <a:rPr lang="sl-SI" smtClean="0"/>
              <a:t>8. 9. 25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72C99-6FF6-9521-9223-A784B654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BFB2-717F-B605-8641-2C234A4CD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4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ga.ses-mb.si/course/view.php?id=33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E093-0B43-992D-E758-377E42B8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white border&#10;&#10;Description automatically generated">
            <a:extLst>
              <a:ext uri="{FF2B5EF4-FFF2-40B4-BE49-F238E27FC236}">
                <a16:creationId xmlns:a16="http://schemas.microsoft.com/office/drawing/2014/main" id="{1BF62E3E-D622-46D1-3A61-AF3574FE4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485E9-640E-918C-3EBC-31CEE093D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452" y="1500782"/>
            <a:ext cx="7723547" cy="1630763"/>
          </a:xfrm>
        </p:spPr>
        <p:txBody>
          <a:bodyPr>
            <a:normAutofit fontScale="90000"/>
          </a:bodyPr>
          <a:lstStyle/>
          <a:p>
            <a:pPr algn="l"/>
            <a:r>
              <a:rPr lang="sl-SI" sz="3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prenova – nove poti do znanja v obliki študijskih srečanj </a:t>
            </a:r>
            <a:br>
              <a:rPr lang="sl-SI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zgodovina v srednjem strokovnem in poklicno – tehniškem izobraževanju</a:t>
            </a:r>
            <a:endParaRPr lang="sl-SI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FEDDA-EE6A-4FE7-77A7-4DE7DB3CB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4452" y="3754957"/>
            <a:ext cx="7723547" cy="1623557"/>
          </a:xfrm>
        </p:spPr>
        <p:txBody>
          <a:bodyPr/>
          <a:lstStyle/>
          <a:p>
            <a:pPr algn="l"/>
            <a:r>
              <a:rPr lang="sl-SI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Zavod RS za šolstvo, avgust 2025</a:t>
            </a:r>
          </a:p>
          <a:p>
            <a:pPr algn="l"/>
            <a:endParaRPr lang="sl-SI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 Vičič Krabonja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14:cNvPr>
              <p14:cNvContentPartPr/>
              <p14:nvPr/>
            </p14:nvContentPartPr>
            <p14:xfrm>
              <a:off x="1579595" y="-49804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0595" y="-552049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14:cNvPr>
              <p14:cNvContentPartPr/>
              <p14:nvPr/>
            </p14:nvContentPartPr>
            <p14:xfrm>
              <a:off x="5459315" y="31596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0315" y="3105688"/>
                <a:ext cx="18000" cy="10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E24A9-2270-C4DC-F241-4055788FCD18}"/>
              </a:ext>
            </a:extLst>
          </p:cNvPr>
          <p:cNvCxnSpPr>
            <a:cxnSpLocks/>
          </p:cNvCxnSpPr>
          <p:nvPr/>
        </p:nvCxnSpPr>
        <p:spPr>
          <a:xfrm>
            <a:off x="3041073" y="3429000"/>
            <a:ext cx="85301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39BA726-4B91-A9C5-9468-4946C913D362}"/>
              </a:ext>
            </a:extLst>
          </p:cNvPr>
          <p:cNvSpPr txBox="1">
            <a:spLocks/>
          </p:cNvSpPr>
          <p:nvPr/>
        </p:nvSpPr>
        <p:spPr>
          <a:xfrm>
            <a:off x="2944452" y="5980077"/>
            <a:ext cx="3276600" cy="244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prenova - nove poti do znanja (KUP)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C0DC66A-B38A-C2FC-C791-9A2AAA99E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8" y="6378861"/>
            <a:ext cx="1318895" cy="26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42E3CD0-717E-5967-C305-E593327E9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48" y="6425851"/>
            <a:ext cx="2141855" cy="21526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68C5B52-6D6C-82FB-BFD0-0B30D2E203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65" y="6391033"/>
            <a:ext cx="562610" cy="28511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E930548-C8B7-5F15-157B-5790A77562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29" y="6377590"/>
            <a:ext cx="1487805" cy="3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9CCA0C80-5C42-239C-49EE-8508B47765DD}"/>
              </a:ext>
            </a:extLst>
          </p:cNvPr>
          <p:cNvSpPr/>
          <p:nvPr/>
        </p:nvSpPr>
        <p:spPr>
          <a:xfrm>
            <a:off x="6196262" y="1203158"/>
            <a:ext cx="5847349" cy="476450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sl-SI" dirty="0"/>
              <a:t>Poplava Črnega morja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Posledice suš (civilazcije bronaste dobe, Egipt, Dust bowl...)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Monokulture (krompirjeva plesen,trtna uš... aktualizacija...)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Izbruhi vulkanov, potresi, požari, tsunami...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Jedrske nesreče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Lokalna zgodovina (Ljubljanski potres, Posočje, Kozjansko, poplave...)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Epidemije in njihove posledice (kuga, Covid...)</a:t>
            </a:r>
          </a:p>
          <a:p>
            <a:pPr marL="285750" indent="-285750" algn="ctr">
              <a:buFontTx/>
              <a:buChar char="-"/>
            </a:pP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14646-BD40-6B09-E345-0B7FCAC1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0" y="256842"/>
            <a:ext cx="6284494" cy="946316"/>
          </a:xfrm>
        </p:spPr>
        <p:txBody>
          <a:bodyPr/>
          <a:lstStyle/>
          <a:p>
            <a:r>
              <a:rPr lang="sl-SI" dirty="0"/>
              <a:t>Kako se lotim načrtovanja?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C260-BDE6-AF00-0B76-CB913606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73" y="1296234"/>
            <a:ext cx="7234990" cy="4996281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Katere glagole pogrešate? Ali potrebujemo učbenik? Ali lahko snov odpredavam?</a:t>
            </a:r>
          </a:p>
          <a:p>
            <a:r>
              <a:rPr lang="sl-SI" dirty="0"/>
              <a:t>Koliko ur potrebujemo? Bomo vsi obravnavali iste primere ali različne? Bom sama predlagala primere ali bodo dijaki izbrali sami? Ali lahko vključim vsebino, ki jo drugače v učnem načrtu pogrešam?</a:t>
            </a:r>
          </a:p>
          <a:p>
            <a:r>
              <a:rPr lang="sl-SI" dirty="0"/>
              <a:t>Kako se povežem s poklicno usmeritvijo dijakov?</a:t>
            </a:r>
          </a:p>
          <a:p>
            <a:r>
              <a:rPr lang="sl-SI" dirty="0"/>
              <a:t>Se bom povezala s kolegi, ki poučujejo bilologijo, geografijo, stroko... Projektni dan?</a:t>
            </a:r>
          </a:p>
          <a:p>
            <a:r>
              <a:rPr lang="sl-SI" dirty="0"/>
              <a:t>Kaj bodo dokazi učenja in kaj/kako (če) bom ocenjevala?</a:t>
            </a:r>
          </a:p>
        </p:txBody>
      </p:sp>
    </p:spTree>
    <p:extLst>
      <p:ext uri="{BB962C8B-B14F-4D97-AF65-F5344CB8AC3E}">
        <p14:creationId xmlns:p14="http://schemas.microsoft.com/office/powerpoint/2010/main" val="132003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4743-5CB7-DC91-0046-D4FE4398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moramo obdelati vso vsebino iz didaktičnih priporočil?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14A92F-B115-7883-343E-7A121E64F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24" y="1825625"/>
            <a:ext cx="8463352" cy="4351338"/>
          </a:xfrm>
        </p:spPr>
      </p:pic>
    </p:spTree>
    <p:extLst>
      <p:ext uri="{BB962C8B-B14F-4D97-AF65-F5344CB8AC3E}">
        <p14:creationId xmlns:p14="http://schemas.microsoft.com/office/powerpoint/2010/main" val="4149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33CB-AB97-19AF-AF0B-D95D8EC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lahko vključim vsebino, ki se mi zdi, da manjka v obveznih temah?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66E025-F113-3A28-B294-1EF3A0A2E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" y="1690688"/>
            <a:ext cx="11123098" cy="4055745"/>
          </a:xfr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86D6A4-A105-E378-05AE-04A01F82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363108"/>
            <a:ext cx="9700294" cy="33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5603-97CE-C036-B3DB-EE381D10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7267" cy="1325563"/>
          </a:xfrm>
        </p:spPr>
        <p:txBody>
          <a:bodyPr/>
          <a:lstStyle/>
          <a:p>
            <a:r>
              <a:rPr lang="sl-SI" dirty="0"/>
              <a:t>Učiteljeva avtonomija – učiteljeva odgovornost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8B60-25AD-36CF-DE5E-7A6BA391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2" y="1545264"/>
            <a:ext cx="7670800" cy="4802187"/>
          </a:xfrm>
        </p:spPr>
        <p:txBody>
          <a:bodyPr>
            <a:normAutofit/>
          </a:bodyPr>
          <a:lstStyle/>
          <a:p>
            <a:r>
              <a:rPr lang="sl-SI" dirty="0"/>
              <a:t>ZAKAJ VSEBINE NISO BOLJ DOLOČENE?</a:t>
            </a:r>
          </a:p>
          <a:p>
            <a:pPr lvl="1"/>
            <a:r>
              <a:rPr lang="sl-SI" dirty="0"/>
              <a:t>Ekonomski tehnik: zanima nas vpliv epidemij na gopodarske razmere, kakšne so posledice zmanjšanja delovne sile...</a:t>
            </a:r>
          </a:p>
          <a:p>
            <a:pPr lvl="1"/>
            <a:r>
              <a:rPr lang="sl-SI" dirty="0"/>
              <a:t>Gradbeni tehnik: zanima nas vpliv kolere na izgradnjo kanalizacije, raziskovali bomo posledice ljubljanskega potresa na arhitekturo, način gradnje...</a:t>
            </a:r>
          </a:p>
          <a:p>
            <a:pPr lvl="1"/>
            <a:r>
              <a:rPr lang="sl-SI" dirty="0"/>
              <a:t>Naravovarstveni tehnik: posledice monokulturnega kmetijstva na primeru krompirjeve plesni, uvajanje novih rastlin kot posledica podnebnih sprememb...</a:t>
            </a:r>
          </a:p>
          <a:p>
            <a:pPr lvl="1"/>
            <a:r>
              <a:rPr lang="sl-SI" dirty="0"/>
              <a:t>Zdravstveni tehnik: ...</a:t>
            </a:r>
          </a:p>
          <a:p>
            <a:pPr lvl="1"/>
            <a:endParaRPr lang="sl-S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2576D0-0DA7-84B4-C219-BFA2CA1FC0F6}"/>
              </a:ext>
            </a:extLst>
          </p:cNvPr>
          <p:cNvGrpSpPr/>
          <p:nvPr/>
        </p:nvGrpSpPr>
        <p:grpSpPr>
          <a:xfrm>
            <a:off x="8085221" y="2377281"/>
            <a:ext cx="3947695" cy="2786356"/>
            <a:chOff x="8085221" y="2377281"/>
            <a:chExt cx="3947695" cy="27863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33A85A-3ABB-7C39-5EE2-F730D66A8FD6}"/>
                </a:ext>
              </a:extLst>
            </p:cNvPr>
            <p:cNvSpPr/>
            <p:nvPr/>
          </p:nvSpPr>
          <p:spPr>
            <a:xfrm>
              <a:off x="8819146" y="2377281"/>
              <a:ext cx="2658979" cy="1143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Posledice monokulturnega kmetijstva (trtna uš)</a:t>
              </a:r>
            </a:p>
          </p:txBody>
        </p:sp>
        <p:sp>
          <p:nvSpPr>
            <p:cNvPr id="5" name="Alternative Process 4">
              <a:extLst>
                <a:ext uri="{FF2B5EF4-FFF2-40B4-BE49-F238E27FC236}">
                  <a16:creationId xmlns:a16="http://schemas.microsoft.com/office/drawing/2014/main" id="{8895F621-C872-C166-848C-5B70527178C3}"/>
                </a:ext>
              </a:extLst>
            </p:cNvPr>
            <p:cNvSpPr/>
            <p:nvPr/>
          </p:nvSpPr>
          <p:spPr>
            <a:xfrm>
              <a:off x="8085221" y="3838074"/>
              <a:ext cx="1756611" cy="1325563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Gopodarske posledice, izseljevanje... </a:t>
              </a:r>
            </a:p>
          </p:txBody>
        </p:sp>
        <p:sp>
          <p:nvSpPr>
            <p:cNvPr id="6" name="Alternative Process 5">
              <a:extLst>
                <a:ext uri="{FF2B5EF4-FFF2-40B4-BE49-F238E27FC236}">
                  <a16:creationId xmlns:a16="http://schemas.microsoft.com/office/drawing/2014/main" id="{89AFAD1D-E356-7CF9-520D-F75930C4AAA0}"/>
                </a:ext>
              </a:extLst>
            </p:cNvPr>
            <p:cNvSpPr/>
            <p:nvPr/>
          </p:nvSpPr>
          <p:spPr>
            <a:xfrm>
              <a:off x="10276305" y="3838074"/>
              <a:ext cx="1756611" cy="1325563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Izseljevanje, uvajanje novih vrst...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DB4357-CC98-9127-ADAF-EFC92B1633A7}"/>
                </a:ext>
              </a:extLst>
            </p:cNvPr>
            <p:cNvCxnSpPr/>
            <p:nvPr/>
          </p:nvCxnSpPr>
          <p:spPr>
            <a:xfrm flipH="1">
              <a:off x="9131968" y="3429000"/>
              <a:ext cx="613611" cy="5173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64986DE-E15D-D87A-682B-52621A7A0AC0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851" y="3420499"/>
              <a:ext cx="824832" cy="5258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8C8212-74F2-BB9C-0DD4-697A8A5E8403}"/>
              </a:ext>
            </a:extLst>
          </p:cNvPr>
          <p:cNvSpPr txBox="1"/>
          <p:nvPr/>
        </p:nvSpPr>
        <p:spPr>
          <a:xfrm>
            <a:off x="7517598" y="5662697"/>
            <a:ext cx="476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dirty="0">
                <a:solidFill>
                  <a:srgbClr val="FF0000"/>
                </a:solidFill>
              </a:rPr>
              <a:t>J. Prgič: Edina motivacija je relevantnost snovi.</a:t>
            </a:r>
          </a:p>
        </p:txBody>
      </p:sp>
    </p:spTree>
    <p:extLst>
      <p:ext uri="{BB962C8B-B14F-4D97-AF65-F5344CB8AC3E}">
        <p14:creationId xmlns:p14="http://schemas.microsoft.com/office/powerpoint/2010/main" val="28881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5A39-AF80-94CB-4084-1B609074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2" y="158457"/>
            <a:ext cx="10515600" cy="816102"/>
          </a:xfrm>
        </p:spPr>
        <p:txBody>
          <a:bodyPr/>
          <a:lstStyle/>
          <a:p>
            <a:r>
              <a:rPr lang="sl-SI" dirty="0"/>
              <a:t>Izvedba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C65D16-D501-B22A-AABA-07E5705FE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44759"/>
              </p:ext>
            </p:extLst>
          </p:nvPr>
        </p:nvGraphicFramePr>
        <p:xfrm>
          <a:off x="248652" y="2348206"/>
          <a:ext cx="1169469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C61FF8A7-E6D8-E847-F58E-760F5F121711}"/>
              </a:ext>
            </a:extLst>
          </p:cNvPr>
          <p:cNvSpPr/>
          <p:nvPr/>
        </p:nvSpPr>
        <p:spPr>
          <a:xfrm>
            <a:off x="8939463" y="1087019"/>
            <a:ext cx="2622884" cy="1720517"/>
          </a:xfrm>
          <a:prstGeom prst="downArrow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Ocenjujem tako, kot poučujem</a:t>
            </a:r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CDEE8F33-6F3F-5FE3-9FA5-5C3258F22A40}"/>
              </a:ext>
            </a:extLst>
          </p:cNvPr>
          <p:cNvSpPr/>
          <p:nvPr/>
        </p:nvSpPr>
        <p:spPr>
          <a:xfrm>
            <a:off x="4463716" y="1130968"/>
            <a:ext cx="2935705" cy="1720517"/>
          </a:xfrm>
          <a:prstGeom prst="downArrowCallou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Pripravili bodo interaktivni časovni trak. Je narobe, če načrtujem tudi razvijanje digitalne kompetence?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E2DE57EF-3B25-9D90-052C-581C7907BA73}"/>
              </a:ext>
            </a:extLst>
          </p:cNvPr>
          <p:cNvSpPr/>
          <p:nvPr/>
        </p:nvSpPr>
        <p:spPr>
          <a:xfrm>
            <a:off x="248652" y="1130968"/>
            <a:ext cx="2626895" cy="1720517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Učinek zlatolaske...</a:t>
            </a:r>
          </a:p>
        </p:txBody>
      </p:sp>
    </p:spTree>
    <p:extLst>
      <p:ext uri="{BB962C8B-B14F-4D97-AF65-F5344CB8AC3E}">
        <p14:creationId xmlns:p14="http://schemas.microsoft.com/office/powerpoint/2010/main" val="36090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22294-4772-D4EB-99A0-86FC565C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E1B3A4-9BFF-512C-967D-9135E18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rabe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8D3A4-C925-9B4A-B9BD-FA00D9A23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Kako lahko uporabim to, kar že delam?</a:t>
            </a:r>
          </a:p>
          <a:p>
            <a:r>
              <a:rPr lang="sl-SI" dirty="0"/>
              <a:t>Primer izbirne teme</a:t>
            </a:r>
          </a:p>
        </p:txBody>
      </p:sp>
    </p:spTree>
    <p:extLst>
      <p:ext uri="{BB962C8B-B14F-4D97-AF65-F5344CB8AC3E}">
        <p14:creationId xmlns:p14="http://schemas.microsoft.com/office/powerpoint/2010/main" val="121265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B98B-94DC-21B5-5905-D703F0DD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58070"/>
            <a:ext cx="10515600" cy="699920"/>
          </a:xfrm>
        </p:spPr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Od menjave do kapitala in gospodarskih kriz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31A4-686D-8679-78E1-DC71BB88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" y="757990"/>
            <a:ext cx="11754853" cy="610001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500" b="1" dirty="0"/>
              <a:t>CILJI </a:t>
            </a:r>
            <a:r>
              <a:rPr lang="sl-SI" sz="1500" dirty="0"/>
              <a:t>Dijak:</a:t>
            </a:r>
          </a:p>
          <a:p>
            <a:r>
              <a:rPr lang="sl-SI" sz="1500" dirty="0"/>
              <a:t>I: razišče vrste in potek menjave v različnih zgodovinskih obdobjih,   (1.1.2.1)</a:t>
            </a:r>
          </a:p>
          <a:p>
            <a:r>
              <a:rPr lang="sl-SI" sz="1500" dirty="0"/>
              <a:t>I: spozna nastanek in razvoj denarja in denarnega gospodarstva,    (5.2.5.3)</a:t>
            </a:r>
            <a:endParaRPr lang="sl-SI" sz="1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1500" dirty="0"/>
              <a:t>I: raziskuje različne oblike trgov in njihov  vpliv na gospodarstvo in življenje posameznika.   (2.2.2.1 | 5.2.5.3)</a:t>
            </a:r>
            <a:endParaRPr lang="sl-SI" sz="1500" b="1" dirty="0"/>
          </a:p>
          <a:p>
            <a:pPr marL="0" indent="0">
              <a:buNone/>
            </a:pPr>
            <a:endParaRPr lang="sl-SI" sz="1500" b="1" dirty="0"/>
          </a:p>
          <a:p>
            <a:pPr marL="0" indent="0">
              <a:buNone/>
            </a:pPr>
            <a:r>
              <a:rPr lang="sl-SI" sz="1500" b="1" dirty="0"/>
              <a:t>STANDARDI ZNANJA </a:t>
            </a:r>
            <a:r>
              <a:rPr lang="sl-SI" sz="1500" dirty="0"/>
              <a:t>Dijak:</a:t>
            </a:r>
          </a:p>
          <a:p>
            <a:pPr lvl="1"/>
            <a:r>
              <a:rPr lang="sl-SI" sz="1500" dirty="0"/>
              <a:t>na primerih razloži blagovno in materialno menjavo in navede zgodovinska obdobja, za katera sta značilni,</a:t>
            </a:r>
          </a:p>
          <a:p>
            <a:pPr lvl="1"/>
            <a:r>
              <a:rPr lang="sl-SI" sz="1500" dirty="0"/>
              <a:t>s pomočjo tematskega zgodovinskega zemljevida opiše trgovske poti, ki so v različnih obdobjih potekale čez današnji slovenski prostor,</a:t>
            </a:r>
          </a:p>
          <a:p>
            <a:pPr lvl="1"/>
            <a:r>
              <a:rPr lang="sl-SI" sz="1500" dirty="0"/>
              <a:t>na izbranem zgodovinskem primeru pojasni pomen prometnega omrežja za razvoj trgovine in ovrednoti njen vpliv na druga področja življenja, </a:t>
            </a:r>
          </a:p>
          <a:p>
            <a:pPr lvl="1"/>
            <a:r>
              <a:rPr lang="sl-SI" sz="1500" dirty="0"/>
              <a:t>pojasni pojav denarja in navede različne oblike in funkcije denarja,</a:t>
            </a:r>
          </a:p>
          <a:p>
            <a:pPr lvl="1"/>
            <a:r>
              <a:rPr lang="sl-SI" sz="1500" dirty="0"/>
              <a:t>razloži vzroke in pogoje za začetek denarnega poslovanja,</a:t>
            </a:r>
          </a:p>
          <a:p>
            <a:pPr lvl="1"/>
            <a:r>
              <a:rPr lang="sl-SI" sz="1500" dirty="0"/>
              <a:t>primerja vlogo denarnega gospodarstva v različnih zgodovinskih obdobjih, </a:t>
            </a:r>
          </a:p>
          <a:p>
            <a:pPr lvl="1"/>
            <a:r>
              <a:rPr lang="sl-SI" sz="1500" dirty="0"/>
              <a:t>opiše vpliv razvoja tehnologije na uporabo denarja in bančništvo,</a:t>
            </a:r>
          </a:p>
          <a:p>
            <a:pPr lvl="1"/>
            <a:r>
              <a:rPr lang="sl-SI" sz="1500" dirty="0"/>
              <a:t>opredeli različno vlogo bank v posameznih zgodovinskih obdobjih,</a:t>
            </a:r>
          </a:p>
          <a:p>
            <a:pPr lvl="1"/>
            <a:r>
              <a:rPr lang="sl-SI" sz="1500" dirty="0"/>
              <a:t>razloži pojma kapital in finančni kapital ter njuno vlogo v zgodovinskem razvoju gospodarstva,</a:t>
            </a:r>
          </a:p>
          <a:p>
            <a:pPr lvl="1"/>
            <a:r>
              <a:rPr lang="sl-SI" sz="1500" dirty="0"/>
              <a:t>razloži razliko med sejmom in borzo ter njune oblike delovanja primerja z današnjimi,</a:t>
            </a:r>
          </a:p>
          <a:p>
            <a:pPr lvl="1"/>
            <a:r>
              <a:rPr lang="sl-SI" sz="1500" dirty="0"/>
              <a:t>na izbranih primerih iz preteklosti opiše različne regulacije menjave in pojasni njihov vpliv na gospodarstvo in življenje posameznika,</a:t>
            </a:r>
          </a:p>
          <a:p>
            <a:pPr lvl="1"/>
            <a:r>
              <a:rPr lang="sl-SI" sz="1500" dirty="0"/>
              <a:t>na izbranem primeru od antike do danes pojasni vzroke, potek in posledice finančnih in gospodarskih kriz.</a:t>
            </a:r>
          </a:p>
          <a:p>
            <a:pPr marL="0" indent="0">
              <a:buNone/>
            </a:pPr>
            <a:r>
              <a:rPr lang="sl-SI" sz="1500" b="1" dirty="0"/>
              <a:t>TERMINI: </a:t>
            </a:r>
            <a:r>
              <a:rPr lang="sl-SI" sz="1500" dirty="0"/>
              <a:t>◦samooskrba   ◦naturalno gospodarstvo   ◦blagovno gospodarstvo   ◦blagovna menjava   ◦naturalna menjava   ◦denar   ◦denarna menjava   ◦banka   ◦borza   ◦sejem   ◦merkantilizem   ◦finančna kriza   ◦gospodarska kriza   ◦globalizacija 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124D8F88-DEB7-2A70-E49C-520A44CC4ACD}"/>
              </a:ext>
            </a:extLst>
          </p:cNvPr>
          <p:cNvSpPr/>
          <p:nvPr/>
        </p:nvSpPr>
        <p:spPr>
          <a:xfrm>
            <a:off x="6793830" y="613610"/>
            <a:ext cx="5189622" cy="541421"/>
          </a:xfrm>
          <a:prstGeom prst="borderCallout1">
            <a:avLst>
              <a:gd name="adj1" fmla="val 18750"/>
              <a:gd name="adj2" fmla="val 1636"/>
              <a:gd name="adj3" fmla="val 74682"/>
              <a:gd name="adj4" fmla="val -1352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</a:rPr>
              <a:t>Se zaveda, da je učenje vsebine predmeta hkrati tudi poznavanje njegove strokovne terminoloije...</a:t>
            </a: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B5002F3E-4FDB-9E84-AB58-6259F708E917}"/>
              </a:ext>
            </a:extLst>
          </p:cNvPr>
          <p:cNvSpPr/>
          <p:nvPr/>
        </p:nvSpPr>
        <p:spPr>
          <a:xfrm>
            <a:off x="6793830" y="1219365"/>
            <a:ext cx="5189622" cy="491206"/>
          </a:xfrm>
          <a:prstGeom prst="borderCallout1">
            <a:avLst>
              <a:gd name="adj1" fmla="val 23649"/>
              <a:gd name="adj2" fmla="val 709"/>
              <a:gd name="adj3" fmla="val 70860"/>
              <a:gd name="adj4" fmla="val -958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bg1"/>
                </a:solidFill>
              </a:rPr>
              <a:t>Pr</a:t>
            </a:r>
            <a:r>
              <a:rPr lang="sl-SI" sz="1600" dirty="0">
                <a:solidFill>
                  <a:schemeClr val="bg1"/>
                </a:solidFill>
              </a:rPr>
              <a:t>idobiva  znanje na področju finančne pismenosti za kakovostno vsakdanje in poklicno življenje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A93C3773-0270-F923-CDF8-78B69C0C3EC9}"/>
              </a:ext>
            </a:extLst>
          </p:cNvPr>
          <p:cNvSpPr/>
          <p:nvPr/>
        </p:nvSpPr>
        <p:spPr>
          <a:xfrm>
            <a:off x="3994484" y="2021305"/>
            <a:ext cx="8197517" cy="673769"/>
          </a:xfrm>
          <a:prstGeom prst="borderCallout1">
            <a:avLst>
              <a:gd name="adj1" fmla="val 11607"/>
              <a:gd name="adj2" fmla="val 33701"/>
              <a:gd name="adj3" fmla="val -17857"/>
              <a:gd name="adj4" fmla="val 4122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</a:rPr>
              <a:t>Kritično presoja inf., poglede in potrebe o trajnostnem razvoju z vidika naravnega okolja, živih bitij in družbe, pri čemer upošteva različne poglede...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E16842-81AC-6891-FC6B-FA483F6305B3}"/>
              </a:ext>
            </a:extLst>
          </p:cNvPr>
          <p:cNvSpPr/>
          <p:nvPr/>
        </p:nvSpPr>
        <p:spPr>
          <a:xfrm>
            <a:off x="300789" y="1058779"/>
            <a:ext cx="252664" cy="96252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47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53C31D01-E565-4755-8A3A-1044ACA6B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1947" cy="685800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B1D2DE-F8EE-C24F-14F4-54ADD47F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54" y="801865"/>
            <a:ext cx="8865846" cy="3024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8DC2B9-C1C4-B17B-8AD8-BC3E43BAEA65}"/>
              </a:ext>
            </a:extLst>
          </p:cNvPr>
          <p:cNvSpPr txBox="1"/>
          <p:nvPr/>
        </p:nvSpPr>
        <p:spPr>
          <a:xfrm>
            <a:off x="8747467" y="123933"/>
            <a:ext cx="3444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200" dirty="0">
                <a:hlinkClick r:id="rId4"/>
              </a:rPr>
              <a:t>https://mega.ses-mb.si/course/view.php?id=333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2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sitting at a table with money&#10;&#10;AI-generated content may be incorrect.">
            <a:extLst>
              <a:ext uri="{FF2B5EF4-FFF2-40B4-BE49-F238E27FC236}">
                <a16:creationId xmlns:a16="http://schemas.microsoft.com/office/drawing/2014/main" id="{B033EC53-19E9-D36D-B528-00EE6ACB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95300"/>
            <a:ext cx="7772400" cy="6167104"/>
          </a:xfrm>
          <a:prstGeom prst="rect">
            <a:avLst/>
          </a:prstGeom>
        </p:spPr>
      </p:pic>
      <p:pic>
        <p:nvPicPr>
          <p:cNvPr id="7" name="Picture 6" descr="A tornado in the sky&#10;&#10;AI-generated content may be incorrect.">
            <a:extLst>
              <a:ext uri="{FF2B5EF4-FFF2-40B4-BE49-F238E27FC236}">
                <a16:creationId xmlns:a16="http://schemas.microsoft.com/office/drawing/2014/main" id="{796B934E-902B-FC24-777F-19D7CF61B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20877" r="7400" b="14431"/>
          <a:stretch/>
        </p:blipFill>
        <p:spPr>
          <a:xfrm>
            <a:off x="8113071" y="495300"/>
            <a:ext cx="4078929" cy="55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ic strip of a child on a beach&#10;&#10;AI-generated content may be incorrect.">
            <a:extLst>
              <a:ext uri="{FF2B5EF4-FFF2-40B4-BE49-F238E27FC236}">
                <a16:creationId xmlns:a16="http://schemas.microsoft.com/office/drawing/2014/main" id="{163DE886-B59D-6930-2E3C-3D9A55A3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1"/>
            <a:ext cx="10615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14D2F2-6FFF-A543-32DA-16A236BB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Posodobljen katalog znanja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29274-5118-2046-42CA-2E007F63D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27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1230B8-A00A-F798-982E-48B36D1F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8490" cy="6492875"/>
          </a:xfr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031242B6-EE96-B22E-CE0D-3E60CC4FB65D}"/>
              </a:ext>
            </a:extLst>
          </p:cNvPr>
          <p:cNvSpPr/>
          <p:nvPr/>
        </p:nvSpPr>
        <p:spPr>
          <a:xfrm>
            <a:off x="8619067" y="782053"/>
            <a:ext cx="3352354" cy="2177715"/>
          </a:xfrm>
          <a:prstGeom prst="cloudCallout">
            <a:avLst>
              <a:gd name="adj1" fmla="val -60275"/>
              <a:gd name="adj2" fmla="val 53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Dopolni z navodili za izdelavo slovarja strokovne terminologije v skupnem dokumentu 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8D19A1CA-48B9-8F20-7A55-06DB1718884F}"/>
              </a:ext>
            </a:extLst>
          </p:cNvPr>
          <p:cNvSpPr/>
          <p:nvPr/>
        </p:nvSpPr>
        <p:spPr>
          <a:xfrm>
            <a:off x="8859331" y="3152274"/>
            <a:ext cx="3332669" cy="2767263"/>
          </a:xfrm>
          <a:prstGeom prst="cloudCallout">
            <a:avLst>
              <a:gd name="adj1" fmla="val -65638"/>
              <a:gd name="adj2" fmla="val -281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Ustni zagovor?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Sovrstniška povratna informacija?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Objava na šolskih DOM?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Video oblika?</a:t>
            </a:r>
          </a:p>
          <a:p>
            <a:pPr algn="ctr"/>
            <a:endParaRPr lang="sl-SI" dirty="0"/>
          </a:p>
        </p:txBody>
      </p:sp>
      <p:sp>
        <p:nvSpPr>
          <p:cNvPr id="8" name="Alternative Process 7">
            <a:extLst>
              <a:ext uri="{FF2B5EF4-FFF2-40B4-BE49-F238E27FC236}">
                <a16:creationId xmlns:a16="http://schemas.microsoft.com/office/drawing/2014/main" id="{213FFB9A-2821-153D-BBAA-DE731F116227}"/>
              </a:ext>
            </a:extLst>
          </p:cNvPr>
          <p:cNvSpPr/>
          <p:nvPr/>
        </p:nvSpPr>
        <p:spPr>
          <a:xfrm>
            <a:off x="565484" y="0"/>
            <a:ext cx="1768642" cy="27672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4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CF29-DCE2-0132-1BE7-F6B10052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F4163-DCC6-87A9-FA7D-0F03F949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rabe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9990C-6271-E885-1D35-624591A1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Ponovitev/preverjanje lanske snovi s pomočjo UI</a:t>
            </a:r>
          </a:p>
          <a:p>
            <a:r>
              <a:rPr lang="sl-SI" dirty="0"/>
              <a:t>Vključevanje izbirne teme</a:t>
            </a:r>
          </a:p>
        </p:txBody>
      </p:sp>
    </p:spTree>
    <p:extLst>
      <p:ext uri="{BB962C8B-B14F-4D97-AF65-F5344CB8AC3E}">
        <p14:creationId xmlns:p14="http://schemas.microsoft.com/office/powerpoint/2010/main" val="293665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D324EA-F7BC-4813-9BE9-5091F33C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6" y="261743"/>
            <a:ext cx="4467726" cy="1325563"/>
          </a:xfrm>
        </p:spPr>
        <p:txBody>
          <a:bodyPr/>
          <a:lstStyle/>
          <a:p>
            <a:r>
              <a:rPr lang="sl-SI" dirty="0"/>
              <a:t>September 2025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8CC74-A135-C85A-AB6A-5DF29DB90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31" y="102450"/>
            <a:ext cx="6066369" cy="66531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8DCBE2-296C-3487-7DD2-2EF8A698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63" y="3429000"/>
            <a:ext cx="6347437" cy="3326550"/>
          </a:xfrm>
        </p:spPr>
        <p:txBody>
          <a:bodyPr>
            <a:normAutofit fontScale="92500"/>
          </a:bodyPr>
          <a:lstStyle/>
          <a:p>
            <a:r>
              <a:rPr lang="sl-SI" sz="2600" dirty="0"/>
              <a:t>Kako ponoviti lansko snov,  da bomo lahko nadaljevali?</a:t>
            </a:r>
          </a:p>
          <a:p>
            <a:r>
              <a:rPr lang="sl-SI" sz="2600" dirty="0"/>
              <a:t>Razvijanje kritičnega razmišljanja</a:t>
            </a:r>
          </a:p>
          <a:p>
            <a:r>
              <a:rPr lang="sl-SI" sz="2600" dirty="0"/>
              <a:t>Razvijanje digitalnih kompetenc </a:t>
            </a:r>
            <a:r>
              <a:rPr lang="sl-SI" sz="2200" dirty="0"/>
              <a:t>(DigComp 2.2):</a:t>
            </a:r>
          </a:p>
          <a:p>
            <a:pPr lvl="1"/>
            <a:r>
              <a:rPr lang="sl-SI" sz="1400" dirty="0"/>
              <a:t>1.2 Vrednotenje podatkov, informacij in digitalnih vsebin</a:t>
            </a:r>
          </a:p>
          <a:p>
            <a:pPr lvl="1"/>
            <a:r>
              <a:rPr lang="sl-SI" sz="1400" dirty="0"/>
              <a:t>2.4 Sodelovanje in soustvarjanje z DT, </a:t>
            </a:r>
          </a:p>
          <a:p>
            <a:pPr lvl="1"/>
            <a:r>
              <a:rPr lang="sl-SI" sz="1400" dirty="0"/>
              <a:t>3.1 razvoj digitalnih vsebin,</a:t>
            </a:r>
          </a:p>
          <a:p>
            <a:pPr lvl="1"/>
            <a:r>
              <a:rPr lang="sl-SI" sz="1400" dirty="0"/>
              <a:t> 5.1 Reševanje problemov - 247. Zavedam se, da biti digitalno kompetenten pomeni zanesljivo, kritično in odgovorno uporabo digitalnih tehnologij za doseganje ciljev, povezanih z delom, učenjem, prostim časom, vključenostjo in udejstvovanjem v družbi.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01CD70-2A4F-4E81-963E-EAF031B73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787443"/>
              </p:ext>
            </p:extLst>
          </p:nvPr>
        </p:nvGraphicFramePr>
        <p:xfrm>
          <a:off x="53363" y="1402933"/>
          <a:ext cx="6229905" cy="187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1D34A8F-5157-2C79-1BCA-FFC853F3644B}"/>
              </a:ext>
            </a:extLst>
          </p:cNvPr>
          <p:cNvSpPr/>
          <p:nvPr/>
        </p:nvSpPr>
        <p:spPr>
          <a:xfrm>
            <a:off x="7795850" y="409073"/>
            <a:ext cx="2302042" cy="854242"/>
          </a:xfrm>
          <a:prstGeom prst="cloudCallout">
            <a:avLst>
              <a:gd name="adj1" fmla="val -74613"/>
              <a:gd name="adj2" fmla="val 822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PODJETNOST: Odkrivanje priložnosti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C8C4D8EB-4BBC-7C22-B98B-945EA867C719}"/>
              </a:ext>
            </a:extLst>
          </p:cNvPr>
          <p:cNvSpPr/>
          <p:nvPr/>
        </p:nvSpPr>
        <p:spPr>
          <a:xfrm>
            <a:off x="8377376" y="2033336"/>
            <a:ext cx="1720516" cy="854242"/>
          </a:xfrm>
          <a:prstGeom prst="cloudCallout">
            <a:avLst>
              <a:gd name="adj1" fmla="val -120134"/>
              <a:gd name="adj2" fmla="val -403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TRAJNOST: kritično razmišljanje</a:t>
            </a:r>
          </a:p>
        </p:txBody>
      </p:sp>
    </p:spTree>
    <p:extLst>
      <p:ext uri="{BB962C8B-B14F-4D97-AF65-F5344CB8AC3E}">
        <p14:creationId xmlns:p14="http://schemas.microsoft.com/office/powerpoint/2010/main" val="1441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0D3CC1-A99E-63BD-4EBB-741928E0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6683"/>
            <a:ext cx="2915653" cy="838033"/>
          </a:xfrm>
        </p:spPr>
        <p:txBody>
          <a:bodyPr/>
          <a:lstStyle/>
          <a:p>
            <a:r>
              <a:rPr lang="sl-SI" dirty="0"/>
              <a:t>Načrt 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82A2-679D-B2FB-9752-C7048D635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70811"/>
            <a:ext cx="11169316" cy="5462337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Učitelj pripravi seznam osebnosti (snov 1. letnika) za 1/3 dijakov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Dijak pomočjo UI opiše izbrano osebo, njene dosežke, pomen in značilnosti obdobja, v katerem je živela (glej standarde znanja v KZ). /Vsaj sedem pozivov./ Oddaja „dialoga“ v spletno učilnico.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Dijaki v trojicah primerjajo rezultate</a:t>
            </a:r>
          </a:p>
          <a:p>
            <a:pPr lvl="1"/>
            <a:r>
              <a:rPr lang="sl-SI" dirty="0"/>
              <a:t>Razlike med rezultati</a:t>
            </a:r>
          </a:p>
          <a:p>
            <a:pPr lvl="1"/>
            <a:r>
              <a:rPr lang="sl-SI" dirty="0"/>
              <a:t>Učinkovitost pozivov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Vsak dijak v svojem besedilu preveri 5 dejstev, trditev... ki jih potrdi oz. zavrže z ustreznimi viri. Vire pravilno navede. Oddaja dokumenta v spletno učilnico.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Skupno urejanje časovnega traku, na katerega vsaka skupina umesti svojo osebnost, jo predstavi in zapiše značilnosti obdobja. (Pred tem skupaj postavljeni kriteriji). Ustne predstavitve.</a:t>
            </a:r>
          </a:p>
          <a:p>
            <a:r>
              <a:rPr lang="sl-SI" dirty="0"/>
              <a:t>Ocene (po dogovoru z dijaki).</a:t>
            </a:r>
          </a:p>
        </p:txBody>
      </p:sp>
    </p:spTree>
    <p:extLst>
      <p:ext uri="{BB962C8B-B14F-4D97-AF65-F5344CB8AC3E}">
        <p14:creationId xmlns:p14="http://schemas.microsoft.com/office/powerpoint/2010/main" val="40814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1A50C-2C36-191A-9E87-16DAFAAE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0"/>
            <a:ext cx="11767929" cy="76332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Razdelitev tem v  katalogu znanj SSI in PTI pri zgodovini</a:t>
            </a:r>
            <a:endParaRPr lang="sl-SI" sz="4000" dirty="0">
              <a:solidFill>
                <a:schemeClr val="bg1"/>
              </a:solidFill>
            </a:endParaRPr>
          </a:p>
        </p:txBody>
      </p:sp>
      <p:graphicFrame>
        <p:nvGraphicFramePr>
          <p:cNvPr id="17" name="Označba mesta vsebine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26653"/>
              </p:ext>
            </p:extLst>
          </p:nvPr>
        </p:nvGraphicFramePr>
        <p:xfrm>
          <a:off x="222638" y="869426"/>
          <a:ext cx="11767928" cy="579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573">
                  <a:extLst>
                    <a:ext uri="{9D8B030D-6E8A-4147-A177-3AD203B41FA5}">
                      <a16:colId xmlns:a16="http://schemas.microsoft.com/office/drawing/2014/main" val="2686979186"/>
                    </a:ext>
                  </a:extLst>
                </a:gridCol>
                <a:gridCol w="5433355">
                  <a:extLst>
                    <a:ext uri="{9D8B030D-6E8A-4147-A177-3AD203B41FA5}">
                      <a16:colId xmlns:a16="http://schemas.microsoft.com/office/drawing/2014/main" val="4033321473"/>
                    </a:ext>
                  </a:extLst>
                </a:gridCol>
              </a:tblGrid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200" dirty="0">
                          <a:effectLst/>
                        </a:rPr>
                        <a:t> Obvezne teme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200" dirty="0">
                          <a:effectLst/>
                        </a:rPr>
                        <a:t> Izbirne teme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10074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Zgodovina je…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Zgodovina katastrof in njihovih posledic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8144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Slovenski prostor od antike do novega veka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Od menjave do kapitala in gospodarskih</a:t>
                      </a:r>
                      <a:r>
                        <a:rPr lang="sl-SI" sz="2000" baseline="0" dirty="0">
                          <a:effectLst/>
                        </a:rPr>
                        <a:t> kriz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89161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Svet in slovenski prostor v novem veku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Od začetka pisav do informacijske pismenosti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16943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Vzpon meščanstva – od reform do revolucij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Vojskovanje in vojaška tehnika v različnih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 zgodovinskih obdobjih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48915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Od ideje do naroda in slovensko narodno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 oblikovanje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Arhitektura in bivališča v zgodovini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346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Imperializem, konflikti in prva svetovna vojna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Moj (bodoči) poklic skozi zgodovino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53414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Vzpon totalitarizmov in propad versajske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 Evrope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Od začetkov</a:t>
                      </a:r>
                      <a:r>
                        <a:rPr lang="sl-SI" sz="2000" baseline="0" dirty="0">
                          <a:effectLst/>
                        </a:rPr>
                        <a:t> verovanja do sodobne religije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89780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Od bliskovite do hladne</a:t>
                      </a:r>
                      <a:r>
                        <a:rPr lang="sl-SI" sz="2000" baseline="0" dirty="0">
                          <a:effectLst/>
                        </a:rPr>
                        <a:t> vojne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Zgodovina športa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12532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Slovenci, čas Jugoslavije in socializma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Oblačila skozi čas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46225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Pot v samostojnost in republika Slovenija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Promet nekoč in danes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67341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Prehrana v različnih zgodovinskih obdobjih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51072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Zdravljenje in higiena v zgodovini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65272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Vloga moških in žensk ter pomen družine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816786"/>
                  </a:ext>
                </a:extLst>
              </a:tr>
              <a:tr h="3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Osebnosti, ki so zaznamovale zgodovino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1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oon character reading a book&#10;&#10;AI-generated content may be incorrect.">
            <a:extLst>
              <a:ext uri="{FF2B5EF4-FFF2-40B4-BE49-F238E27FC236}">
                <a16:creationId xmlns:a16="http://schemas.microsoft.com/office/drawing/2014/main" id="{BEF0EA96-8E88-E837-5DD5-7F476CD1D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018"/>
            <a:ext cx="3150481" cy="4098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E3B28-ECCD-4FB9-F2FE-B81681C0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55" y="316999"/>
            <a:ext cx="1640305" cy="1325563"/>
          </a:xfrm>
        </p:spPr>
        <p:txBody>
          <a:bodyPr/>
          <a:lstStyle/>
          <a:p>
            <a:r>
              <a:rPr lang="sl-SI" dirty="0"/>
              <a:t>IZZIVI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D1B231-8CEB-CD5B-1707-530A1DA39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263168"/>
              </p:ext>
            </p:extLst>
          </p:nvPr>
        </p:nvGraphicFramePr>
        <p:xfrm>
          <a:off x="4427621" y="533316"/>
          <a:ext cx="7138737" cy="520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loud Callout 4">
            <a:extLst>
              <a:ext uri="{FF2B5EF4-FFF2-40B4-BE49-F238E27FC236}">
                <a16:creationId xmlns:a16="http://schemas.microsoft.com/office/drawing/2014/main" id="{02BC95F4-ED32-36F2-AB0F-C99E19C0EE12}"/>
              </a:ext>
            </a:extLst>
          </p:cNvPr>
          <p:cNvSpPr/>
          <p:nvPr/>
        </p:nvSpPr>
        <p:spPr>
          <a:xfrm rot="1599092">
            <a:off x="4080710" y="445168"/>
            <a:ext cx="7832558" cy="6276307"/>
          </a:xfrm>
          <a:prstGeom prst="cloudCallout">
            <a:avLst>
              <a:gd name="adj1" fmla="val -75988"/>
              <a:gd name="adj2" fmla="val 21830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1B90B-2F92-DD44-DC99-E981E6B5A34E}"/>
              </a:ext>
            </a:extLst>
          </p:cNvPr>
          <p:cNvSpPr txBox="1"/>
          <p:nvPr/>
        </p:nvSpPr>
        <p:spPr>
          <a:xfrm rot="1420476">
            <a:off x="9514074" y="653345"/>
            <a:ext cx="246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NAMEN IN POMEN PREDMETA V SODOBNI DRUŽBI</a:t>
            </a:r>
          </a:p>
        </p:txBody>
      </p:sp>
    </p:spTree>
    <p:extLst>
      <p:ext uri="{BB962C8B-B14F-4D97-AF65-F5344CB8AC3E}">
        <p14:creationId xmlns:p14="http://schemas.microsoft.com/office/powerpoint/2010/main" val="426265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A2F-2FED-340D-458A-0778F893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2760133" cy="1325563"/>
          </a:xfrm>
        </p:spPr>
        <p:txBody>
          <a:bodyPr/>
          <a:lstStyle/>
          <a:p>
            <a:r>
              <a:rPr lang="sl-SI" dirty="0"/>
              <a:t>REZULTAT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6F8535-B71A-DF41-2F70-E2B80E40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88" y="0"/>
            <a:ext cx="4861112" cy="6858000"/>
          </a:xfrm>
          <a:prstGeom prst="rect">
            <a:avLst/>
          </a:prstGeom>
        </p:spPr>
      </p:pic>
      <p:pic>
        <p:nvPicPr>
          <p:cNvPr id="7" name="Picture 6" descr="A document with blue border&#10;&#10;AI-generated content may be incorrect.">
            <a:extLst>
              <a:ext uri="{FF2B5EF4-FFF2-40B4-BE49-F238E27FC236}">
                <a16:creationId xmlns:a16="http://schemas.microsoft.com/office/drawing/2014/main" id="{5C00C684-238D-88E2-D4E7-31F5B150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58" y="0"/>
            <a:ext cx="4871197" cy="6858000"/>
          </a:xfrm>
          <a:prstGeom prst="rect">
            <a:avLst/>
          </a:prstGeom>
        </p:spPr>
      </p:pic>
      <p:pic>
        <p:nvPicPr>
          <p:cNvPr id="8" name="Picture 7" descr="Cartoon character reading a book&#10;&#10;AI-generated content may be incorrect.">
            <a:extLst>
              <a:ext uri="{FF2B5EF4-FFF2-40B4-BE49-F238E27FC236}">
                <a16:creationId xmlns:a16="http://schemas.microsoft.com/office/drawing/2014/main" id="{3AD5C529-99A6-1683-F8E2-022B04D1E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" y="3288187"/>
            <a:ext cx="2133600" cy="2775686"/>
          </a:xfrm>
          <a:prstGeom prst="rect">
            <a:avLst/>
          </a:prstGeom>
        </p:spPr>
      </p:pic>
      <p:sp>
        <p:nvSpPr>
          <p:cNvPr id="9" name="Explosion 1 8">
            <a:extLst>
              <a:ext uri="{FF2B5EF4-FFF2-40B4-BE49-F238E27FC236}">
                <a16:creationId xmlns:a16="http://schemas.microsoft.com/office/drawing/2014/main" id="{907812B6-D0E6-3152-752D-EBEB1B310A3A}"/>
              </a:ext>
            </a:extLst>
          </p:cNvPr>
          <p:cNvSpPr/>
          <p:nvPr/>
        </p:nvSpPr>
        <p:spPr>
          <a:xfrm rot="20971614">
            <a:off x="1826426" y="168879"/>
            <a:ext cx="10187030" cy="7242133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111</a:t>
            </a:r>
            <a:r>
              <a:rPr lang="sl-SI" dirty="0"/>
              <a:t>  </a:t>
            </a:r>
            <a:r>
              <a:rPr lang="sl-SI" sz="2800" dirty="0"/>
              <a:t>STRANI ?</a:t>
            </a:r>
          </a:p>
        </p:txBody>
      </p:sp>
    </p:spTree>
    <p:extLst>
      <p:ext uri="{BB962C8B-B14F-4D97-AF65-F5344CB8AC3E}">
        <p14:creationId xmlns:p14="http://schemas.microsoft.com/office/powerpoint/2010/main" val="21480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4E6A-D257-E09C-B15C-777850E3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" y="159544"/>
            <a:ext cx="10515600" cy="953074"/>
          </a:xfrm>
        </p:spPr>
        <p:txBody>
          <a:bodyPr/>
          <a:lstStyle/>
          <a:p>
            <a:r>
              <a:rPr lang="sl-SI" dirty="0"/>
              <a:t>REZULTAT: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D804-B1B9-0F64-C54E-63ECA7596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73" y="1350182"/>
            <a:ext cx="10515600" cy="5267186"/>
          </a:xfrm>
        </p:spPr>
        <p:txBody>
          <a:bodyPr>
            <a:normAutofit lnSpcReduction="10000"/>
          </a:bodyPr>
          <a:lstStyle/>
          <a:p>
            <a:r>
              <a:rPr lang="sl-SI" dirty="0"/>
              <a:t>KOMPROMIS MED ČASOVNIM IN TEMATSKIM PRISTOPOM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GOTOVO NEKATERE VSEBINE NA PRVI POGLED POGREŠATE, npr.:</a:t>
            </a:r>
          </a:p>
          <a:p>
            <a:pPr lvl="1"/>
            <a:r>
              <a:rPr lang="sl-SI" dirty="0"/>
              <a:t>npr. prve visoke civilizacije  - možna vključitev v izbirne teme</a:t>
            </a:r>
          </a:p>
          <a:p>
            <a:pPr lvl="1"/>
            <a:r>
              <a:rPr lang="sl-SI" dirty="0"/>
              <a:t>-</a:t>
            </a:r>
          </a:p>
          <a:p>
            <a:pPr lvl="1"/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DOSEGANJE SKUPNIH CILJEV: </a:t>
            </a:r>
          </a:p>
          <a:p>
            <a:pPr lvl="1"/>
            <a:r>
              <a:rPr lang="sl-SI" dirty="0"/>
              <a:t>aktivne oblike dela</a:t>
            </a:r>
          </a:p>
          <a:p>
            <a:pPr lvl="1"/>
            <a:r>
              <a:rPr lang="sl-SI" dirty="0"/>
              <a:t>dijak v središču / medpredmetni pristop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C22A19-F66E-4160-8E2D-585BB4609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91329"/>
              </p:ext>
            </p:extLst>
          </p:nvPr>
        </p:nvGraphicFramePr>
        <p:xfrm>
          <a:off x="1034716" y="4125299"/>
          <a:ext cx="10643938" cy="92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CEB946D1-19BF-6740-A620-1CB95FD2EAFE}"/>
              </a:ext>
            </a:extLst>
          </p:cNvPr>
          <p:cNvSpPr/>
          <p:nvPr/>
        </p:nvSpPr>
        <p:spPr>
          <a:xfrm>
            <a:off x="477252" y="2258011"/>
            <a:ext cx="4383506" cy="721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OBVEZNE TEME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50F6C8FB-8736-5D20-1DEB-9740D9AA5540}"/>
              </a:ext>
            </a:extLst>
          </p:cNvPr>
          <p:cNvSpPr/>
          <p:nvPr/>
        </p:nvSpPr>
        <p:spPr>
          <a:xfrm>
            <a:off x="5366085" y="1727826"/>
            <a:ext cx="1564104" cy="141241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IZB. TEMA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BC8EB8A-A66F-4183-EF50-89B84DEC4E32}"/>
              </a:ext>
            </a:extLst>
          </p:cNvPr>
          <p:cNvSpPr/>
          <p:nvPr/>
        </p:nvSpPr>
        <p:spPr>
          <a:xfrm>
            <a:off x="7042491" y="1727826"/>
            <a:ext cx="1564104" cy="141241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IZB. TEMA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D07F2009-8CBD-4CB3-654E-0A24DF5FDB7D}"/>
              </a:ext>
            </a:extLst>
          </p:cNvPr>
          <p:cNvSpPr/>
          <p:nvPr/>
        </p:nvSpPr>
        <p:spPr>
          <a:xfrm>
            <a:off x="8718897" y="1727826"/>
            <a:ext cx="1564104" cy="141241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IZB. TEMA</a:t>
            </a:r>
          </a:p>
        </p:txBody>
      </p:sp>
    </p:spTree>
    <p:extLst>
      <p:ext uri="{BB962C8B-B14F-4D97-AF65-F5344CB8AC3E}">
        <p14:creationId xmlns:p14="http://schemas.microsoft.com/office/powerpoint/2010/main" val="265098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9A6CB-79DB-0616-AFA8-85A02CE347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7048" y="1563758"/>
          <a:ext cx="1116958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D7CAA4-3446-21F6-CC86-F5087941761E}"/>
              </a:ext>
            </a:extLst>
          </p:cNvPr>
          <p:cNvCxnSpPr/>
          <p:nvPr/>
        </p:nvCxnSpPr>
        <p:spPr>
          <a:xfrm>
            <a:off x="4572000" y="516835"/>
            <a:ext cx="92765" cy="602973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ight Arrow 6">
            <a:extLst>
              <a:ext uri="{FF2B5EF4-FFF2-40B4-BE49-F238E27FC236}">
                <a16:creationId xmlns:a16="http://schemas.microsoft.com/office/drawing/2014/main" id="{04183ECE-D9EE-96BF-3687-25996DD70F64}"/>
              </a:ext>
            </a:extLst>
          </p:cNvPr>
          <p:cNvSpPr/>
          <p:nvPr/>
        </p:nvSpPr>
        <p:spPr>
          <a:xfrm>
            <a:off x="267048" y="743219"/>
            <a:ext cx="3922644" cy="1179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ŠOLA: Odgovor  na potrebe družbe 18. in 19. stoletja</a:t>
            </a:r>
          </a:p>
        </p:txBody>
      </p:sp>
      <p:pic>
        <p:nvPicPr>
          <p:cNvPr id="3076" name="Picture 4" descr="Free computer smartphone online illustration">
            <a:extLst>
              <a:ext uri="{FF2B5EF4-FFF2-40B4-BE49-F238E27FC236}">
                <a16:creationId xmlns:a16="http://schemas.microsoft.com/office/drawing/2014/main" id="{FC6F0944-AAC1-8B26-2542-BD6929E2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8" y="3741096"/>
            <a:ext cx="3422371" cy="24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E80F46E-6205-41D8-DA97-AA4160B459D0}"/>
              </a:ext>
            </a:extLst>
          </p:cNvPr>
          <p:cNvSpPr/>
          <p:nvPr/>
        </p:nvSpPr>
        <p:spPr>
          <a:xfrm>
            <a:off x="4664765" y="1298713"/>
            <a:ext cx="4638261" cy="145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34E9AA-CE83-259A-CA38-DC572CC6F782}"/>
              </a:ext>
            </a:extLst>
          </p:cNvPr>
          <p:cNvGrpSpPr/>
          <p:nvPr/>
        </p:nvGrpSpPr>
        <p:grpSpPr>
          <a:xfrm>
            <a:off x="3576577" y="3429000"/>
            <a:ext cx="6349300" cy="1412062"/>
            <a:chOff x="3576577" y="3429000"/>
            <a:chExt cx="6349300" cy="1412062"/>
          </a:xfrm>
        </p:grpSpPr>
        <p:sp>
          <p:nvSpPr>
            <p:cNvPr id="8" name="Curved Up Arrow 7">
              <a:extLst>
                <a:ext uri="{FF2B5EF4-FFF2-40B4-BE49-F238E27FC236}">
                  <a16:creationId xmlns:a16="http://schemas.microsoft.com/office/drawing/2014/main" id="{D4005C5A-6780-F5D8-849C-411E157E97B5}"/>
                </a:ext>
              </a:extLst>
            </p:cNvPr>
            <p:cNvSpPr/>
            <p:nvPr/>
          </p:nvSpPr>
          <p:spPr>
            <a:xfrm flipH="1">
              <a:off x="3576577" y="3429000"/>
              <a:ext cx="6349300" cy="1179444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E44A7C-0BD3-B505-34D4-819F81BBE7B6}"/>
                </a:ext>
              </a:extLst>
            </p:cNvPr>
            <p:cNvSpPr txBox="1"/>
            <p:nvPr/>
          </p:nvSpPr>
          <p:spPr>
            <a:xfrm>
              <a:off x="5592328" y="4194731"/>
              <a:ext cx="2783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dirty="0"/>
                <a:t>Odgovor šole na potrebe </a:t>
              </a:r>
            </a:p>
            <a:p>
              <a:pPr algn="ctr"/>
              <a:r>
                <a:rPr lang="sl-SI" dirty="0"/>
                <a:t>sodobne družbe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0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3CBFB-D139-0DF2-E715-81A224DF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dobre rabe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9C99-3EC5-091D-A5D8-8B0C8ECD1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Kako se lotim načrtovanja izvedbe izbirne teme</a:t>
            </a:r>
          </a:p>
        </p:txBody>
      </p:sp>
    </p:spTree>
    <p:extLst>
      <p:ext uri="{BB962C8B-B14F-4D97-AF65-F5344CB8AC3E}">
        <p14:creationId xmlns:p14="http://schemas.microsoft.com/office/powerpoint/2010/main" val="78664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7930-4DA6-1EC4-589E-8ADCB499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02368"/>
          </a:xfrm>
        </p:spPr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Zgodovina katastrof in njihovih posledic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9AA7-8C86-A592-9526-6D3EF5FF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2" y="902369"/>
            <a:ext cx="11879179" cy="551046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sl-SI" sz="1600" b="1" dirty="0"/>
              <a:t>CILJI  </a:t>
            </a:r>
            <a:r>
              <a:rPr lang="sl-SI" sz="1600" dirty="0"/>
              <a:t>Dijak: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O: razišče vpliv podnebnih sprememb na različne družbe v preteklosti, (2.2.1.1) 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O: ovrednoti posledice človekovega delovanja v naravi v različnih zgodovinskih obdobjih, (2.2.2.1)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O: spozna vpliv velikih katastrof na tehnološki in urbanistični napredek. (2.3.3.1 | 2.3.1.2)</a:t>
            </a:r>
          </a:p>
          <a:p>
            <a:pPr marL="0" indent="0">
              <a:spcBef>
                <a:spcPts val="400"/>
              </a:spcBef>
              <a:buNone/>
            </a:pPr>
            <a:endParaRPr lang="sl-SI" sz="1600" b="1" dirty="0"/>
          </a:p>
          <a:p>
            <a:pPr marL="0" indent="0">
              <a:spcBef>
                <a:spcPts val="400"/>
              </a:spcBef>
              <a:buNone/>
            </a:pPr>
            <a:endParaRPr lang="sl-SI" sz="1600" b="1" dirty="0"/>
          </a:p>
          <a:p>
            <a:pPr marL="0" indent="0">
              <a:spcBef>
                <a:spcPts val="400"/>
              </a:spcBef>
              <a:buNone/>
            </a:pPr>
            <a:r>
              <a:rPr lang="sl-SI" sz="1600" b="1" dirty="0"/>
              <a:t>STANDARDI ZNANJA </a:t>
            </a:r>
            <a:r>
              <a:rPr lang="sl-SI" sz="1600" dirty="0"/>
              <a:t>Dijak: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na konkretnem primeru razloži, kako so podnebne spremembe povezane z lakoto, selitvami, verskimi prepričanji, gospodarskimi in družbenimi spremembami,</a:t>
            </a:r>
          </a:p>
          <a:p>
            <a:pPr>
              <a:spcBef>
                <a:spcPts val="400"/>
              </a:spcBef>
            </a:pPr>
            <a:r>
              <a:rPr lang="sl-SI" sz="1600" b="1" dirty="0"/>
              <a:t>na izbranem primeru primerja in pojasni odvisnost človeka in družb od narave nekoč in danes, 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opiše vzroke za izbruh različnih epidemij v zgodovini,</a:t>
            </a:r>
          </a:p>
          <a:p>
            <a:pPr>
              <a:spcBef>
                <a:spcPts val="400"/>
              </a:spcBef>
            </a:pPr>
            <a:r>
              <a:rPr lang="sl-SI" sz="1600" b="1" dirty="0"/>
              <a:t>razloži, kako so se epidemije širile po trgovskih, potovalnih in migracijskih poteh,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opiše vpliv izbrane epidemije na vsakdanje življenje, gospodarstvo in strukturo družbe,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na izbranem primeru epidemije razloži posledice demografskih nihanj na delovno silo ter gospodarske in družbene spremembe,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argumentirano razpravlja o etičnih vprašanjih ter človeških reakcijah na krizne situacije,</a:t>
            </a:r>
          </a:p>
          <a:p>
            <a:pPr>
              <a:spcBef>
                <a:spcPts val="400"/>
              </a:spcBef>
            </a:pPr>
            <a:r>
              <a:rPr lang="sl-SI" sz="1600" b="1" dirty="0"/>
              <a:t>utemelji, da velike katastrofe pogosto sprožijo napredek, 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na izbranih primerih predstavi, kako so katastrofe vodile k uvedbi novih varnostnih predpisov, izboljšav v gradbeništvu in načrtovanju mest ter spremembam v urbanizmu,</a:t>
            </a:r>
          </a:p>
          <a:p>
            <a:pPr>
              <a:spcBef>
                <a:spcPts val="400"/>
              </a:spcBef>
            </a:pPr>
            <a:r>
              <a:rPr lang="sl-SI" sz="1600" dirty="0"/>
              <a:t>primerja in pojasni odzive oblasti in organizacijo pomoči prebivalstvu v različnih zgodovinskih obdobjih.</a:t>
            </a:r>
            <a:endParaRPr lang="sl-SI" sz="1600" b="1" dirty="0"/>
          </a:p>
          <a:p>
            <a:pPr marL="0" indent="0">
              <a:spcBef>
                <a:spcPts val="400"/>
              </a:spcBef>
              <a:buNone/>
            </a:pPr>
            <a:r>
              <a:rPr lang="sl-SI" sz="1600" b="1" dirty="0"/>
              <a:t>TERMINI:  </a:t>
            </a:r>
            <a:r>
              <a:rPr lang="sl-SI" sz="1600" dirty="0"/>
              <a:t>◦katastrofa   ◦epidemija   ◦podnebne spremembe   ◦trsna uš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8F327B1-FC99-D36C-7292-533E22094EEF}"/>
              </a:ext>
            </a:extLst>
          </p:cNvPr>
          <p:cNvSpPr/>
          <p:nvPr/>
        </p:nvSpPr>
        <p:spPr>
          <a:xfrm>
            <a:off x="406061" y="2759231"/>
            <a:ext cx="11558338" cy="794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2984CB-833A-31D4-A63B-2E6FC46F6A3D}"/>
              </a:ext>
            </a:extLst>
          </p:cNvPr>
          <p:cNvSpPr/>
          <p:nvPr/>
        </p:nvSpPr>
        <p:spPr>
          <a:xfrm>
            <a:off x="370969" y="3569346"/>
            <a:ext cx="11628523" cy="1070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38438B-6355-8433-DC08-A5BB58AF17A2}"/>
              </a:ext>
            </a:extLst>
          </p:cNvPr>
          <p:cNvSpPr/>
          <p:nvPr/>
        </p:nvSpPr>
        <p:spPr>
          <a:xfrm>
            <a:off x="370969" y="4676262"/>
            <a:ext cx="11698707" cy="12793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0BFC63-E094-727B-0421-090476C94038}"/>
              </a:ext>
            </a:extLst>
          </p:cNvPr>
          <p:cNvSpPr/>
          <p:nvPr/>
        </p:nvSpPr>
        <p:spPr>
          <a:xfrm>
            <a:off x="457200" y="1191126"/>
            <a:ext cx="264695" cy="77002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80388-2C5F-A931-144C-98F0FF3956C3}"/>
              </a:ext>
            </a:extLst>
          </p:cNvPr>
          <p:cNvCxnSpPr/>
          <p:nvPr/>
        </p:nvCxnSpPr>
        <p:spPr>
          <a:xfrm>
            <a:off x="6653463" y="1443789"/>
            <a:ext cx="69783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F0AC14-1184-7434-FE09-3301C253E493}"/>
              </a:ext>
            </a:extLst>
          </p:cNvPr>
          <p:cNvCxnSpPr/>
          <p:nvPr/>
        </p:nvCxnSpPr>
        <p:spPr>
          <a:xfrm>
            <a:off x="8225589" y="1704474"/>
            <a:ext cx="69783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F16618-2334-9714-6566-933FCD93F1C2}"/>
              </a:ext>
            </a:extLst>
          </p:cNvPr>
          <p:cNvCxnSpPr>
            <a:cxnSpLocks/>
          </p:cNvCxnSpPr>
          <p:nvPr/>
        </p:nvCxnSpPr>
        <p:spPr>
          <a:xfrm>
            <a:off x="6805863" y="1965157"/>
            <a:ext cx="131545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611C6411-6792-3C26-9E56-8789A32A4E2C}"/>
              </a:ext>
            </a:extLst>
          </p:cNvPr>
          <p:cNvSpPr/>
          <p:nvPr/>
        </p:nvSpPr>
        <p:spPr>
          <a:xfrm>
            <a:off x="8851234" y="383008"/>
            <a:ext cx="3497177" cy="902368"/>
          </a:xfrm>
          <a:prstGeom prst="borderCallout1">
            <a:avLst>
              <a:gd name="adj1" fmla="val 60083"/>
              <a:gd name="adj2" fmla="val 2332"/>
              <a:gd name="adj3" fmla="val 103446"/>
              <a:gd name="adj4" fmla="val -4100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accent6"/>
                </a:solidFill>
              </a:rPr>
              <a:t>K izbranemu primeru pristopa celostno, pri čemer upošteva provezanost okoljskega, gospodarskega in družbenega vidika</a:t>
            </a:r>
            <a:endParaRPr lang="sl-SI" sz="1400" dirty="0"/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D8CBB5E5-81F5-C1CD-D72B-13858787BBA5}"/>
              </a:ext>
            </a:extLst>
          </p:cNvPr>
          <p:cNvSpPr/>
          <p:nvPr/>
        </p:nvSpPr>
        <p:spPr>
          <a:xfrm>
            <a:off x="9085850" y="1421730"/>
            <a:ext cx="3116176" cy="902368"/>
          </a:xfrm>
          <a:prstGeom prst="borderCallout1">
            <a:avLst>
              <a:gd name="adj1" fmla="val 12083"/>
              <a:gd name="adj2" fmla="val 1320"/>
              <a:gd name="adj3" fmla="val 28780"/>
              <a:gd name="adj4" fmla="val -44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accent6"/>
                </a:solidFill>
              </a:rPr>
              <a:t>Kritično presoja inf., poglede in potrebe o trajnostnem razvoju z vidika naravnega okolja, živih bitij in družbe, pri čemer upošteva različne poglede...</a:t>
            </a:r>
            <a:endParaRPr lang="sl-SI" sz="1400" dirty="0"/>
          </a:p>
        </p:txBody>
      </p:sp>
      <p:sp>
        <p:nvSpPr>
          <p:cNvPr id="19" name="Line Callout 1 18">
            <a:extLst>
              <a:ext uri="{FF2B5EF4-FFF2-40B4-BE49-F238E27FC236}">
                <a16:creationId xmlns:a16="http://schemas.microsoft.com/office/drawing/2014/main" id="{04EEE9DD-EC10-6FE3-020E-E88F72AB5F7A}"/>
              </a:ext>
            </a:extLst>
          </p:cNvPr>
          <p:cNvSpPr/>
          <p:nvPr/>
        </p:nvSpPr>
        <p:spPr>
          <a:xfrm>
            <a:off x="7669128" y="2258914"/>
            <a:ext cx="4330364" cy="543420"/>
          </a:xfrm>
          <a:prstGeom prst="borderCallout1">
            <a:avLst>
              <a:gd name="adj1" fmla="val 7680"/>
              <a:gd name="adj2" fmla="val 9171"/>
              <a:gd name="adj3" fmla="val -45360"/>
              <a:gd name="adj4" fmla="val 4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accent6"/>
                </a:solidFill>
              </a:rPr>
              <a:t>Presoja dejanja, ki so potrebna za doseganje želene trajnostne prihodnosti.</a:t>
            </a:r>
            <a:endParaRPr lang="sl-SI" sz="1400" dirty="0"/>
          </a:p>
        </p:txBody>
      </p:sp>
      <p:sp>
        <p:nvSpPr>
          <p:cNvPr id="20" name="Line Callout 1 19">
            <a:extLst>
              <a:ext uri="{FF2B5EF4-FFF2-40B4-BE49-F238E27FC236}">
                <a16:creationId xmlns:a16="http://schemas.microsoft.com/office/drawing/2014/main" id="{8AD70ED8-6F0D-3A54-CEAF-BF8CA194CE76}"/>
              </a:ext>
            </a:extLst>
          </p:cNvPr>
          <p:cNvSpPr/>
          <p:nvPr/>
        </p:nvSpPr>
        <p:spPr>
          <a:xfrm>
            <a:off x="136359" y="2004273"/>
            <a:ext cx="7061539" cy="543412"/>
          </a:xfrm>
          <a:prstGeom prst="borderCallout1">
            <a:avLst>
              <a:gd name="adj1" fmla="val 18750"/>
              <a:gd name="adj2" fmla="val -8333"/>
              <a:gd name="adj3" fmla="val 110113"/>
              <a:gd name="adj4" fmla="val -42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accent6"/>
                </a:solidFill>
              </a:rPr>
              <a:t>Pri načrtovanju in reševanju kompleksnih problemov trajnostnosti uporablja in povezauje znanja in metode različnih znanstvenih disc. in predlaga ustv. in inov. ideje in rešitve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7491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e71bab-8d91-4ad3-8236-76f6b1161525" xsi:nil="true"/>
    <lcf76f155ced4ddcb4097134ff3c332f xmlns="d432854d-2198-48c5-9bb5-f073f9387e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529D2C8B108549A33BE01A185552F6" ma:contentTypeVersion="12" ma:contentTypeDescription="Ustvari nov dokument." ma:contentTypeScope="" ma:versionID="3da69954c30d9e5eff2046e9d505df9b">
  <xsd:schema xmlns:xsd="http://www.w3.org/2001/XMLSchema" xmlns:xs="http://www.w3.org/2001/XMLSchema" xmlns:p="http://schemas.microsoft.com/office/2006/metadata/properties" xmlns:ns2="d432854d-2198-48c5-9bb5-f073f9387e1a" xmlns:ns3="a9e71bab-8d91-4ad3-8236-76f6b1161525" targetNamespace="http://schemas.microsoft.com/office/2006/metadata/properties" ma:root="true" ma:fieldsID="e4c96b27615c3fc945ce5b8cb7ad17c5" ns2:_="" ns3:_="">
    <xsd:import namespace="d432854d-2198-48c5-9bb5-f073f9387e1a"/>
    <xsd:import namespace="a9e71bab-8d91-4ad3-8236-76f6b1161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2854d-2198-48c5-9bb5-f073f9387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Oznake slike" ma:readOnly="false" ma:fieldId="{5cf76f15-5ced-4ddc-b409-7134ff3c332f}" ma:taxonomyMulti="true" ma:sspId="8672001a-a426-428b-916b-40e63e7c6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71bab-8d91-4ad3-8236-76f6b116152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2108208-ac80-4d78-a555-2c6c2db7a987}" ma:internalName="TaxCatchAll" ma:showField="CatchAllData" ma:web="a9e71bab-8d91-4ad3-8236-76f6b1161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35CFC-6CEF-4BC3-9437-E3370B9A9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86369-02B3-4C24-8A45-E654951B2DE1}">
  <ds:schemaRefs>
    <ds:schemaRef ds:uri="a9e71bab-8d91-4ad3-8236-76f6b116152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432854d-2198-48c5-9bb5-f073f9387e1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AA423F-4B41-4073-AE27-111EBCE5C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2854d-2198-48c5-9bb5-f073f9387e1a"/>
    <ds:schemaRef ds:uri="a9e71bab-8d91-4ad3-8236-76f6b1161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1687</Words>
  <Application>Microsoft Macintosh PowerPoint</Application>
  <PresentationFormat>Widescreen</PresentationFormat>
  <Paragraphs>209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Theme</vt:lpstr>
      <vt:lpstr>Kurikularna prenova – nove poti do znanja v obliki študijskih srečanj  zgodovina v srednjem strokovnem in poklicno – tehniškem izobraževanju</vt:lpstr>
      <vt:lpstr>Posodobljen katalog znanja</vt:lpstr>
      <vt:lpstr>Razdelitev tem v  katalogu znanj SSI in PTI pri zgodovini</vt:lpstr>
      <vt:lpstr>IZZIVI </vt:lpstr>
      <vt:lpstr>REZULTAT</vt:lpstr>
      <vt:lpstr>REZULTAT:</vt:lpstr>
      <vt:lpstr>PowerPoint Presentation</vt:lpstr>
      <vt:lpstr>Primer dobre rabe</vt:lpstr>
      <vt:lpstr>Zgodovina katastrof in njihovih posledic</vt:lpstr>
      <vt:lpstr>Kako se lotim načrtovanja?</vt:lpstr>
      <vt:lpstr>Ali moramo obdelati vso vsebino iz didaktičnih priporočil?</vt:lpstr>
      <vt:lpstr>Ali lahko vključim vsebino, ki se mi zdi, da manjka v obveznih temah?</vt:lpstr>
      <vt:lpstr>Učiteljeva avtonomija – učiteljeva odgovornost</vt:lpstr>
      <vt:lpstr>Izvedba</vt:lpstr>
      <vt:lpstr>Primer dobre rabe</vt:lpstr>
      <vt:lpstr>Od menjave do kapitala in gospodarskih kriz</vt:lpstr>
      <vt:lpstr>PowerPoint Presentation</vt:lpstr>
      <vt:lpstr>PowerPoint Presentation</vt:lpstr>
      <vt:lpstr>PowerPoint Presentation</vt:lpstr>
      <vt:lpstr>PowerPoint Presentation</vt:lpstr>
      <vt:lpstr>Primer dobre rabe</vt:lpstr>
      <vt:lpstr>September 2025</vt:lpstr>
      <vt:lpstr>Načrt dela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Motiviranost za branje na razredni stopnji in bralna kultura „Branje na prepihu“ (Calibri / 35pt / Bold)</dc:title>
  <dc:creator>Tomas Bercic</dc:creator>
  <cp:lastModifiedBy>Maja Vičič Krabonja</cp:lastModifiedBy>
  <cp:revision>108</cp:revision>
  <cp:lastPrinted>2025-08-19T05:49:33Z</cp:lastPrinted>
  <dcterms:created xsi:type="dcterms:W3CDTF">2024-02-26T13:50:48Z</dcterms:created>
  <dcterms:modified xsi:type="dcterms:W3CDTF">2025-09-08T08:23:45Z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0x010100B7529D2C8B108549A33BE01A185552F6</vt:lpwstr>
  </property>
</Properties>
</file>