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88"/>
    <p:restoredTop sz="95775"/>
  </p:normalViewPr>
  <p:slideViewPr>
    <p:cSldViewPr snapToGrid="0" snapToObjects="1">
      <p:cViewPr varScale="1">
        <p:scale>
          <a:sx n="73" d="100"/>
          <a:sy n="73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08571-E7E5-214A-9402-13EDEC46252C}" type="datetimeFigureOut">
              <a:rPr lang="en-SI" smtClean="0"/>
              <a:t>08/12/2021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F04AA-3483-984D-BD10-CBA31DD6CE3B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2811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BC659-6D1E-DB46-8C0C-58625EADE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3E11A-9EA1-4A46-B0C4-7C7A69757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23812-75DC-A340-95D6-ACBFAA3F3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F715-0C1A-E145-B724-69C6753060BB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55328-6A3D-F74F-86D9-9484755C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F028A-A55C-9C4A-A94D-839FA8F6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7321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DE32-4427-7045-921A-67FC0193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14A1A-73FD-FA44-BFD0-BA4FA835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07D78-A6ED-FF42-8B65-356AA9DE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9D15-3F6A-FA47-B9C2-A8FC463B9ADF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806D6-38E1-FC40-8EF9-A9D0773D7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5A1E-1A5C-A340-A5DD-9A64B6F69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376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005EC-ACA9-8846-BBF4-E8DBB42B7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EDBC9-0834-4F43-8DBC-7F6C8EC79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34F53-A5F7-E749-AFB2-9942CFE2D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FCFC-2D4B-7C42-8F24-5E408F3EC133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7CF6E-C147-B943-9893-94DCE3C24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38336-629F-8645-84EA-F78D2ECC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622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43BAA-9C9F-CD45-A8DE-86337835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845B-B0DE-D14F-88C5-57803C1E5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7ED88-8732-BF4E-B4AD-7E7630FA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CFB0-848B-9C47-9387-6919DC778A58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424C1-541D-A142-8140-975FF3912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7819A-D485-5D49-9BE6-D4BB746C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9110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42BA9-56B0-6244-9D5B-05B1FB644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584DF-5130-B047-A8FE-FB61EA1FA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6A43E-CAE8-534A-B836-3F53EB6A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1EF2-C85F-6E4E-A2AC-17767E69BEF9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E69C2-635E-874F-A427-8139813B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DF679-27D3-4744-8B8D-5D0858FFF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4946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59D2A-7C3A-1047-98BD-EFD8313B4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8471F-2DC2-0E4B-A55B-25ABA4E98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92C9A-E413-C349-8A3B-EAA7A55B9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359E7-8741-8A40-970B-863F129D7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5C29E-F520-B143-9F32-D7322DF00E87}" type="datetime1">
              <a:rPr lang="en-US" smtClean="0"/>
              <a:t>8/12/2021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ADEB5-5F8E-5A47-80F0-7AFC5D4FA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9BFCE-2308-E546-854D-CDDAF643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8848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2C41D-4396-5345-8E8D-0EA7016D0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4B720-68EB-D142-8685-935360249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C14D5-31E9-5A48-BC75-7BC46DD04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2537A-5509-9046-A832-559FB91A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5500D-DCC0-354C-9014-9601CAD91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74082C-B25A-094E-ABF5-BAB226B20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03AB-69AE-ED47-88D2-0DAE3B5EFE9C}" type="datetime1">
              <a:rPr lang="en-US" smtClean="0"/>
              <a:t>8/12/2021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06E424-7ACC-AC4F-81A4-C71B437A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3655C-6499-964C-AF28-407BFFE1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1028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1B8FA-9EA1-2D4F-A671-6378D2E4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A730B9-A97F-1242-AF0C-A5952627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FD4F-4941-C240-BFF6-572A86FDD2AF}" type="datetime1">
              <a:rPr lang="en-US" smtClean="0"/>
              <a:t>8/12/2021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9ED94-E0AF-B24F-B6C4-3C4B0D21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140A2D-5BFA-8E42-A562-1B530D73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98268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23440-D0F5-EA44-8A79-794BE0D3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9E322-C513-6045-BA2F-9C0663035CD9}" type="datetime1">
              <a:rPr lang="en-US" smtClean="0"/>
              <a:t>8/12/2021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C197DC-0677-DF4C-B64D-C725C8C1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707FC-627E-E142-B75E-FDDFA223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0387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0F480-8FB0-3E4A-AB7B-37966F3A1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8D07-77CD-A740-8DDD-E9A40F226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233EC-6481-7645-95E2-84B490F63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A7428-D19D-0E4E-BD08-CBA70F71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82EE-2227-C34F-B568-5B333F503ABC}" type="datetime1">
              <a:rPr lang="en-US" smtClean="0"/>
              <a:t>8/12/2021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38CAA-D037-BF49-BBBD-7831CDB85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249EE-AC1F-B845-AF00-9EE9C490A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1795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CB56-8904-3E4E-8973-4E1CB6DF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05FBD9-B3BE-C84B-AE22-9FBCC638EF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F7713-98BE-B448-BF92-B33C2EB97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88E90-9D57-6A45-93F3-456F43FE5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7007-1C85-EC43-A3B4-7DD327AF1CD0}" type="datetime1">
              <a:rPr lang="en-US" smtClean="0"/>
              <a:t>8/12/2021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C0CBA-6E1F-FC4E-AC0D-9A1CC58C7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605C2-ED37-3E43-A85E-CEA0561C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9263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11846-30B4-2A42-AFC0-CB14D3CED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1B0C3-3700-274F-B242-125885392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C84C8-902D-B542-889C-481FEBE04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4E32C-9BC7-7448-B833-645A9959FADC}" type="datetime1">
              <a:rPr lang="en-US" smtClean="0"/>
              <a:t>8/12/2021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B8ECC-A69A-7F4F-B718-82384DDA0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Marjeta Petek Ahačič, Gimnazija Škofja Loka</a:t>
            </a:r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047BB-24D9-1C47-906B-1A63E072F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40263-F411-3745-9DA4-F19FFD99AA3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0090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пишется русская буква с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E3D53C3E-C9DD-4A45-903D-B412CC467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099" y="937762"/>
            <a:ext cx="2471695" cy="2361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7A2871-7367-1441-AE6C-3378D691F2B9}"/>
              </a:ext>
            </a:extLst>
          </p:cNvPr>
          <p:cNvSpPr txBox="1"/>
          <p:nvPr/>
        </p:nvSpPr>
        <p:spPr>
          <a:xfrm>
            <a:off x="2421038" y="834786"/>
            <a:ext cx="7349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I" sz="2000" b="1" dirty="0"/>
              <a:t>PRIPRAVE NA PISANJE PISNEGA </a:t>
            </a:r>
            <a:r>
              <a:rPr lang="en-SI" sz="2000" b="1"/>
              <a:t>SESTAVKA </a:t>
            </a:r>
            <a:r>
              <a:rPr lang="sl-SI" sz="2000" b="1" dirty="0"/>
              <a:t>PRI</a:t>
            </a:r>
            <a:r>
              <a:rPr lang="en-SI" sz="2000" b="1"/>
              <a:t> </a:t>
            </a:r>
            <a:r>
              <a:rPr lang="en-SI" sz="2000" b="1" dirty="0"/>
              <a:t>MATURI IZ RUŠČINE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0BF32F-FB09-394E-A18C-4FCE5F59277C}"/>
              </a:ext>
            </a:extLst>
          </p:cNvPr>
          <p:cNvSpPr txBox="1"/>
          <p:nvPr/>
        </p:nvSpPr>
        <p:spPr>
          <a:xfrm>
            <a:off x="1713053" y="1805651"/>
            <a:ext cx="4382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SI" dirty="0"/>
              <a:t>CILJ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5D586-9155-3242-A09C-16018AD514AA}"/>
              </a:ext>
            </a:extLst>
          </p:cNvPr>
          <p:cNvSpPr txBox="1"/>
          <p:nvPr/>
        </p:nvSpPr>
        <p:spPr>
          <a:xfrm>
            <a:off x="1713053" y="2298551"/>
            <a:ext cx="4782065" cy="420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SI" dirty="0"/>
              <a:t>KDAJ ZAČNEMO S PRIPRAVAMI NA PISANJE PISNEGA SESTAVKA V RUŠČINI?</a:t>
            </a:r>
          </a:p>
          <a:p>
            <a:endParaRPr lang="en-SI" dirty="0"/>
          </a:p>
          <a:p>
            <a:pPr algn="ctr">
              <a:lnSpc>
                <a:spcPct val="150000"/>
              </a:lnSpc>
            </a:pPr>
            <a:r>
              <a:rPr lang="en-SI" dirty="0"/>
              <a:t>“</a:t>
            </a:r>
            <a:r>
              <a:rPr lang="ru-RU" dirty="0"/>
              <a:t>КОТ.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ВОТ КОТ.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ВОТ НАШ (мой) КОТ.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НАШ ЧЁРНЫЙ КОТ.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НАШ </a:t>
            </a:r>
            <a:r>
              <a:rPr lang="ru-RU" b="1" u="sng" dirty="0"/>
              <a:t>ЧЁРНЫЙ</a:t>
            </a:r>
            <a:r>
              <a:rPr lang="ru-RU" dirty="0"/>
              <a:t> (старый, большой…)</a:t>
            </a:r>
            <a:r>
              <a:rPr lang="sl-SI" dirty="0"/>
              <a:t>.</a:t>
            </a:r>
            <a:r>
              <a:rPr lang="ru-RU" dirty="0"/>
              <a:t>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КОТ ПОД СТОЛОМ. 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КОТ ЛЕЖИТ ПОД СТОЛОМ. </a:t>
            </a:r>
            <a:endParaRPr lang="sl-SI" dirty="0"/>
          </a:p>
          <a:p>
            <a:pPr algn="ctr">
              <a:lnSpc>
                <a:spcPct val="150000"/>
              </a:lnSpc>
            </a:pPr>
            <a:r>
              <a:rPr lang="ru-RU" dirty="0"/>
              <a:t>КОТ СПИТ ПОД СТОЛОМ …</a:t>
            </a:r>
            <a:r>
              <a:rPr lang="sl-SI" dirty="0"/>
              <a:t> „</a:t>
            </a:r>
            <a:endParaRPr lang="en-SI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CC883D-CAE0-5C41-B3A5-92F539460BCC}"/>
              </a:ext>
            </a:extLst>
          </p:cNvPr>
          <p:cNvSpPr txBox="1"/>
          <p:nvPr/>
        </p:nvSpPr>
        <p:spPr>
          <a:xfrm>
            <a:off x="7636475" y="3558746"/>
            <a:ext cx="31756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/>
              <a:t>ODGOVORITE NA VPRAŠANJA</a:t>
            </a:r>
          </a:p>
          <a:p>
            <a:endParaRPr lang="en-SI" dirty="0"/>
          </a:p>
          <a:p>
            <a:pPr algn="ctr"/>
            <a:r>
              <a:rPr lang="ru-RU" dirty="0"/>
              <a:t>КАК ТЕБЯ ЗОВУТ? ГДЕ ТЫ ЖИВЁШЬ? СКОЛЬКО ТЕБЕ ЛЕТ? У ТЕБЯ ЕСТЬ БРАТ, СЕСТРА</a:t>
            </a:r>
            <a:r>
              <a:rPr lang="sl-SI" dirty="0"/>
              <a:t>?</a:t>
            </a:r>
          </a:p>
          <a:p>
            <a:pPr algn="ctr"/>
            <a:r>
              <a:rPr lang="ru-RU" dirty="0"/>
              <a:t> КАК ЕГО/ЕЁ ЗОВУТ? ЧТО ТЫ ЛЮБИШЬ ДЕЛАТЬ? …</a:t>
            </a:r>
            <a:endParaRPr lang="en-SI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2ADE6C-6F72-1A46-B410-D1D4800F20F4}"/>
              </a:ext>
            </a:extLst>
          </p:cNvPr>
          <p:cNvSpPr txBox="1"/>
          <p:nvPr/>
        </p:nvSpPr>
        <p:spPr>
          <a:xfrm>
            <a:off x="7720536" y="5849563"/>
            <a:ext cx="3690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/>
              <a:t>TEMATSKI SPISI KOT DOMAČE NALOGE, OPIS FOTOGRAFIJE, SLIKE …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31CFF1D-14A6-2E4C-9AB2-062BDE4B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2245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A5084137-B4D5-2F41-A91C-B742690F833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83" b="10415"/>
          <a:stretch/>
        </p:blipFill>
        <p:spPr bwMode="auto"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4C244-64BE-C54F-8390-D3E681CA0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2231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A8B520-B59E-B243-8ECB-96988AF1A0FA}"/>
              </a:ext>
            </a:extLst>
          </p:cNvPr>
          <p:cNvSpPr txBox="1"/>
          <p:nvPr/>
        </p:nvSpPr>
        <p:spPr>
          <a:xfrm>
            <a:off x="976184" y="1099751"/>
            <a:ext cx="526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POT K SAMOZAVESTNEMU IZRAŽANJU V RUŠČINI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E916C7-FB50-B54B-92CB-D9F30A5FB8D6}"/>
              </a:ext>
            </a:extLst>
          </p:cNvPr>
          <p:cNvSpPr txBox="1"/>
          <p:nvPr/>
        </p:nvSpPr>
        <p:spPr>
          <a:xfrm>
            <a:off x="976184" y="1804086"/>
            <a:ext cx="4485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DETAJLI IN KRITIKE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7AA10E-908C-3A45-84F4-E7D1AD8D2840}"/>
              </a:ext>
            </a:extLst>
          </p:cNvPr>
          <p:cNvSpPr txBox="1"/>
          <p:nvPr/>
        </p:nvSpPr>
        <p:spPr>
          <a:xfrm>
            <a:off x="976184" y="2491257"/>
            <a:ext cx="331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MEŠANJE TEMATIK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06EF30-CAC1-4B4C-9EE0-2CF5A4DF2EA9}"/>
              </a:ext>
            </a:extLst>
          </p:cNvPr>
          <p:cNvSpPr txBox="1"/>
          <p:nvPr/>
        </p:nvSpPr>
        <p:spPr>
          <a:xfrm>
            <a:off x="945291" y="3170193"/>
            <a:ext cx="4015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VSEBINA, ZGRADBA, BESEDIŠČE, JEZIK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A52561-E3CF-494F-8F99-B3ADBA1B7CA9}"/>
              </a:ext>
            </a:extLst>
          </p:cNvPr>
          <p:cNvSpPr txBox="1"/>
          <p:nvPr/>
        </p:nvSpPr>
        <p:spPr>
          <a:xfrm>
            <a:off x="945292" y="3836772"/>
            <a:ext cx="410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CELOTEN PREGLED SLOVNICE? ZAKAJ?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D2F44D-1141-4443-AE11-99A3CD52595B}"/>
              </a:ext>
            </a:extLst>
          </p:cNvPr>
          <p:cNvSpPr txBox="1"/>
          <p:nvPr/>
        </p:nvSpPr>
        <p:spPr>
          <a:xfrm>
            <a:off x="945292" y="4499917"/>
            <a:ext cx="4015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POPRAVLJANJE SPISOV, KOMENTARJI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68CEAC-3F86-484B-9D99-136F9D2CF3B7}"/>
              </a:ext>
            </a:extLst>
          </p:cNvPr>
          <p:cNvSpPr txBox="1"/>
          <p:nvPr/>
        </p:nvSpPr>
        <p:spPr>
          <a:xfrm>
            <a:off x="976184" y="5163062"/>
            <a:ext cx="451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ČAS PISANJA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6B93CA-AF15-1C42-B113-5569E500EC8D}"/>
              </a:ext>
            </a:extLst>
          </p:cNvPr>
          <p:cNvSpPr txBox="1"/>
          <p:nvPr/>
        </p:nvSpPr>
        <p:spPr>
          <a:xfrm>
            <a:off x="988540" y="5758249"/>
            <a:ext cx="329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SLOVAR: DA ALI 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3C4B31-D13B-EC4F-9716-1A3752A844B3}"/>
              </a:ext>
            </a:extLst>
          </p:cNvPr>
          <p:cNvSpPr txBox="1"/>
          <p:nvPr/>
        </p:nvSpPr>
        <p:spPr>
          <a:xfrm>
            <a:off x="6895070" y="4499917"/>
            <a:ext cx="3991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KAKO REŠEVATI STISKE OB PISANJU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178661-B0F0-2343-B714-95B0C0987215}"/>
              </a:ext>
            </a:extLst>
          </p:cNvPr>
          <p:cNvSpPr txBox="1"/>
          <p:nvPr/>
        </p:nvSpPr>
        <p:spPr>
          <a:xfrm>
            <a:off x="6895070" y="5163062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POVRŠNOST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A430D3-F247-5F4B-A57E-FDB1BC1BE2F4}"/>
              </a:ext>
            </a:extLst>
          </p:cNvPr>
          <p:cNvSpPr txBox="1"/>
          <p:nvPr/>
        </p:nvSpPr>
        <p:spPr>
          <a:xfrm>
            <a:off x="6895070" y="5734222"/>
            <a:ext cx="4942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SI" dirty="0"/>
              <a:t>SMISELNOST PREDMATURITETNEGA PREIZKUSA</a:t>
            </a:r>
          </a:p>
        </p:txBody>
      </p:sp>
      <p:pic>
        <p:nvPicPr>
          <p:cNvPr id="2050" name="Picture 2" descr="Как пишется русская буква о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05338393-D7E4-AC42-B71E-FC4F2544A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354" y="221385"/>
            <a:ext cx="2238331" cy="195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к пишется русская буква ч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BBFCF63B-A14E-E048-B6DE-438A3E650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685" y="1804086"/>
            <a:ext cx="16637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400E5D34-A74C-4340-9F9E-45097F15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8454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CCC33A-2F4C-5449-BFAF-5ADEB22BD322}"/>
              </a:ext>
            </a:extLst>
          </p:cNvPr>
          <p:cNvSpPr txBox="1"/>
          <p:nvPr/>
        </p:nvSpPr>
        <p:spPr>
          <a:xfrm>
            <a:off x="741406" y="234778"/>
            <a:ext cx="4893275" cy="1200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PRIMER IZPISA NAPAK IZ PREDMATIURE 2021</a:t>
            </a:r>
          </a:p>
          <a:p>
            <a:r>
              <a:rPr lang="sl-SI" sz="1400" b="1"/>
              <a:t>V OKREPLJENIH BESEDAH, POPRAVITE NAPAKE, KI SO SE POJAVLJALE V SPISIH.</a:t>
            </a:r>
            <a:endParaRPr lang="en-SI" sz="1400" b="1"/>
          </a:p>
          <a:p>
            <a:r>
              <a:rPr lang="sl-SI"/>
              <a:t> </a:t>
            </a:r>
            <a:endParaRPr lang="en-SI"/>
          </a:p>
          <a:p>
            <a:pPr lvl="0"/>
            <a:r>
              <a:rPr lang="ru-RU"/>
              <a:t>Мы говорили с </a:t>
            </a:r>
            <a:r>
              <a:rPr lang="ru-RU" b="1"/>
              <a:t>детями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В будущности буду её </a:t>
            </a:r>
            <a:r>
              <a:rPr lang="ru-RU" b="1"/>
              <a:t>смотрить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Так как </a:t>
            </a:r>
            <a:r>
              <a:rPr lang="ru-RU" b="1"/>
              <a:t>всё</a:t>
            </a:r>
            <a:r>
              <a:rPr lang="ru-RU"/>
              <a:t>, тоже я люблю путешествовать.</a:t>
            </a:r>
            <a:endParaRPr lang="en-SI"/>
          </a:p>
          <a:p>
            <a:pPr lvl="0"/>
            <a:r>
              <a:rPr lang="ru-RU"/>
              <a:t>Это </a:t>
            </a:r>
            <a:r>
              <a:rPr lang="ru-RU" b="1"/>
              <a:t>все</a:t>
            </a:r>
            <a:r>
              <a:rPr lang="ru-RU"/>
              <a:t> им понравилось.</a:t>
            </a:r>
            <a:endParaRPr lang="en-SI"/>
          </a:p>
          <a:p>
            <a:pPr lvl="0"/>
            <a:r>
              <a:rPr lang="ru-RU"/>
              <a:t>О столицей самой большой </a:t>
            </a:r>
            <a:r>
              <a:rPr lang="ru-RU" b="1"/>
              <a:t>стране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Он находится в центре </a:t>
            </a:r>
            <a:r>
              <a:rPr lang="ru-RU" b="1"/>
              <a:t>Москве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На </a:t>
            </a:r>
            <a:r>
              <a:rPr lang="ru-RU" b="1"/>
              <a:t>красной</a:t>
            </a:r>
            <a:r>
              <a:rPr lang="ru-RU"/>
              <a:t> площади.</a:t>
            </a:r>
            <a:endParaRPr lang="en-SI"/>
          </a:p>
          <a:p>
            <a:pPr lvl="0"/>
            <a:r>
              <a:rPr lang="ru-RU" b="1"/>
              <a:t>Плошад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Она умеет и </a:t>
            </a:r>
            <a:r>
              <a:rPr lang="ru-RU" b="1"/>
              <a:t>готовит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Много </a:t>
            </a:r>
            <a:r>
              <a:rPr lang="ru-RU" b="1"/>
              <a:t>достопримечательности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Он кокетировал с </a:t>
            </a:r>
            <a:r>
              <a:rPr lang="ru-RU" b="1"/>
              <a:t>неё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Разговор с </a:t>
            </a:r>
            <a:r>
              <a:rPr lang="ru-RU" b="1"/>
              <a:t>контролоршой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Мне понравились эти </a:t>
            </a:r>
            <a:r>
              <a:rPr lang="ru-RU" b="1"/>
              <a:t>учители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Я составила </a:t>
            </a:r>
            <a:r>
              <a:rPr lang="ru-RU" b="1"/>
              <a:t>програм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Город </a:t>
            </a:r>
            <a:r>
              <a:rPr lang="ru-RU" b="1"/>
              <a:t>културы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 b="1"/>
              <a:t>Марийский </a:t>
            </a:r>
            <a:r>
              <a:rPr lang="ru-RU"/>
              <a:t>театр.</a:t>
            </a:r>
            <a:endParaRPr lang="en-SI"/>
          </a:p>
          <a:p>
            <a:pPr lvl="0"/>
            <a:r>
              <a:rPr lang="ru-RU" b="1"/>
              <a:t>Традициональная</a:t>
            </a:r>
            <a:r>
              <a:rPr lang="ru-RU"/>
              <a:t> русская кухня.</a:t>
            </a:r>
            <a:endParaRPr lang="en-SI"/>
          </a:p>
          <a:p>
            <a:pPr lvl="0"/>
            <a:r>
              <a:rPr lang="ru-RU"/>
              <a:t>Профессор </a:t>
            </a:r>
            <a:r>
              <a:rPr lang="ru-RU" b="1"/>
              <a:t>для хисторию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Трудно быть </a:t>
            </a:r>
            <a:r>
              <a:rPr lang="ru-RU" b="1"/>
              <a:t>хороший учитель</a:t>
            </a:r>
            <a:r>
              <a:rPr lang="ru-RU"/>
              <a:t>.</a:t>
            </a:r>
            <a:endParaRPr lang="en-SI"/>
          </a:p>
          <a:p>
            <a:pPr lvl="0"/>
            <a:r>
              <a:rPr lang="ru-RU"/>
              <a:t>Серёзный.</a:t>
            </a:r>
            <a:endParaRPr lang="en-SI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SI" dirty="0"/>
          </a:p>
        </p:txBody>
      </p:sp>
      <p:pic>
        <p:nvPicPr>
          <p:cNvPr id="3074" name="Picture 2" descr="Как пишется русская буква и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0B35B646-85A0-0D48-A4B1-ED9E37715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394" y="627528"/>
            <a:ext cx="2789996" cy="24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Как пишется русская буква н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CE3CA087-A3F5-A94F-96EF-4F8E601A5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2390" y="3237470"/>
            <a:ext cx="3004266" cy="265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3F9B6-8D47-C647-AA91-E262557C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64832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AD45D6-E14B-B640-8F05-D7AF28DD56A4}"/>
              </a:ext>
            </a:extLst>
          </p:cNvPr>
          <p:cNvSpPr txBox="1"/>
          <p:nvPr/>
        </p:nvSpPr>
        <p:spPr>
          <a:xfrm>
            <a:off x="729049" y="420130"/>
            <a:ext cx="596831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У </a:t>
            </a:r>
            <a:r>
              <a:rPr lang="ru-RU" b="1" dirty="0"/>
              <a:t>его</a:t>
            </a:r>
            <a:r>
              <a:rPr lang="ru-RU" dirty="0"/>
              <a:t> всегда были </a:t>
            </a:r>
            <a:r>
              <a:rPr lang="ru-RU" b="1" dirty="0"/>
              <a:t>трудный экзамен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Я уже была в России, </a:t>
            </a:r>
            <a:r>
              <a:rPr lang="ru-RU" b="1" dirty="0"/>
              <a:t>потому</a:t>
            </a:r>
            <a:r>
              <a:rPr lang="ru-RU" dirty="0"/>
              <a:t> я думаю, что написать …</a:t>
            </a:r>
            <a:endParaRPr lang="en-SI" dirty="0"/>
          </a:p>
          <a:p>
            <a:pPr lvl="0"/>
            <a:r>
              <a:rPr lang="ru-RU" dirty="0"/>
              <a:t>В </a:t>
            </a:r>
            <a:r>
              <a:rPr lang="ru-RU" b="1" dirty="0" err="1"/>
              <a:t>Болшом</a:t>
            </a:r>
            <a:r>
              <a:rPr lang="ru-RU" dirty="0"/>
              <a:t> театре.</a:t>
            </a:r>
            <a:endParaRPr lang="en-SI" dirty="0"/>
          </a:p>
          <a:p>
            <a:pPr lvl="0"/>
            <a:r>
              <a:rPr lang="ru-RU" dirty="0"/>
              <a:t>Я </a:t>
            </a:r>
            <a:r>
              <a:rPr lang="ru-RU" b="1" dirty="0"/>
              <a:t>влюбила</a:t>
            </a:r>
            <a:r>
              <a:rPr lang="ru-RU" dirty="0"/>
              <a:t> в </a:t>
            </a:r>
            <a:r>
              <a:rPr lang="ru-RU" b="1" dirty="0"/>
              <a:t>его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Учитель учит </a:t>
            </a:r>
            <a:r>
              <a:rPr lang="ru-RU" b="1" dirty="0"/>
              <a:t>ученике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Учитель должен быть </a:t>
            </a:r>
            <a:r>
              <a:rPr lang="ru-RU" b="1" dirty="0"/>
              <a:t>строгий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Ученики </a:t>
            </a:r>
            <a:r>
              <a:rPr lang="ru-RU" b="1" dirty="0" err="1"/>
              <a:t>должни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b="1" dirty="0" err="1"/>
              <a:t>Жизн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Мы </a:t>
            </a:r>
            <a:r>
              <a:rPr lang="ru-RU" b="1" dirty="0"/>
              <a:t>будем прилетать</a:t>
            </a:r>
            <a:r>
              <a:rPr lang="ru-RU" dirty="0"/>
              <a:t> в понедельник.</a:t>
            </a:r>
            <a:endParaRPr lang="en-SI" dirty="0"/>
          </a:p>
          <a:p>
            <a:pPr lvl="0"/>
            <a:r>
              <a:rPr lang="ru-RU" dirty="0"/>
              <a:t>Недалеко от </a:t>
            </a:r>
            <a:r>
              <a:rPr lang="ru-RU" b="1" dirty="0" err="1"/>
              <a:t>станцие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b="1" dirty="0"/>
              <a:t>В</a:t>
            </a:r>
            <a:r>
              <a:rPr lang="ru-RU" dirty="0"/>
              <a:t> вторник мы едем </a:t>
            </a:r>
            <a:r>
              <a:rPr lang="ru-RU" b="1" dirty="0"/>
              <a:t>с</a:t>
            </a:r>
            <a:r>
              <a:rPr lang="ru-RU" dirty="0"/>
              <a:t> метро в </a:t>
            </a:r>
            <a:r>
              <a:rPr lang="ru-RU" b="1" dirty="0"/>
              <a:t>центре</a:t>
            </a:r>
            <a:r>
              <a:rPr lang="ru-RU" dirty="0"/>
              <a:t> города.</a:t>
            </a:r>
            <a:endParaRPr lang="en-SI" dirty="0"/>
          </a:p>
          <a:p>
            <a:pPr lvl="0"/>
            <a:r>
              <a:rPr lang="ru-RU" dirty="0"/>
              <a:t>Русские национальные </a:t>
            </a:r>
            <a:r>
              <a:rPr lang="ru-RU" b="1" dirty="0"/>
              <a:t>еда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Мне понравились </a:t>
            </a:r>
            <a:r>
              <a:rPr lang="ru-RU" b="1" dirty="0"/>
              <a:t>профессоры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О </a:t>
            </a:r>
            <a:r>
              <a:rPr lang="ru-RU" b="1" dirty="0" err="1"/>
              <a:t>проблеммах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У </a:t>
            </a:r>
            <a:r>
              <a:rPr lang="ru-RU" b="1" dirty="0"/>
              <a:t>учителях</a:t>
            </a:r>
            <a:r>
              <a:rPr lang="ru-RU" dirty="0"/>
              <a:t> много свободного времени.</a:t>
            </a:r>
            <a:endParaRPr lang="en-SI" dirty="0"/>
          </a:p>
          <a:p>
            <a:pPr lvl="0"/>
            <a:r>
              <a:rPr lang="ru-RU" dirty="0"/>
              <a:t>Много </a:t>
            </a:r>
            <a:r>
              <a:rPr lang="ru-RU" b="1" dirty="0" err="1"/>
              <a:t>родителев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Мы </a:t>
            </a:r>
            <a:r>
              <a:rPr lang="ru-RU" b="1" dirty="0"/>
              <a:t>будем зайти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Мы </a:t>
            </a:r>
            <a:r>
              <a:rPr lang="ru-RU" b="1" dirty="0"/>
              <a:t>будем поехать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sl-SI" dirty="0"/>
              <a:t>C</a:t>
            </a:r>
            <a:r>
              <a:rPr lang="ru-RU" dirty="0"/>
              <a:t>о </a:t>
            </a:r>
            <a:r>
              <a:rPr lang="ru-RU" b="1" dirty="0"/>
              <a:t>меной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Я люблю</a:t>
            </a:r>
            <a:r>
              <a:rPr lang="ru-RU" b="1" dirty="0"/>
              <a:t> </a:t>
            </a:r>
            <a:r>
              <a:rPr lang="ru-RU" b="1" dirty="0" err="1"/>
              <a:t>этую</a:t>
            </a:r>
            <a:r>
              <a:rPr lang="ru-RU" dirty="0"/>
              <a:t> профессию.</a:t>
            </a:r>
            <a:endParaRPr lang="en-SI" dirty="0"/>
          </a:p>
          <a:p>
            <a:pPr lvl="0"/>
            <a:r>
              <a:rPr lang="ru-RU" dirty="0"/>
              <a:t>Мы будем </a:t>
            </a:r>
            <a:r>
              <a:rPr lang="ru-RU" b="1" dirty="0" err="1"/>
              <a:t>гулят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Эскимо – </a:t>
            </a:r>
            <a:r>
              <a:rPr lang="ru-RU" b="1" dirty="0"/>
              <a:t>правое</a:t>
            </a:r>
            <a:r>
              <a:rPr lang="ru-RU" dirty="0"/>
              <a:t> русское мороженое.</a:t>
            </a:r>
            <a:endParaRPr lang="en-SI" dirty="0"/>
          </a:p>
        </p:txBody>
      </p:sp>
      <p:pic>
        <p:nvPicPr>
          <p:cNvPr id="4098" name="Picture 2" descr="Азбука детям: буква Е (Дошкольникам и первоклассникам короткие стихи про букву  Е)">
            <a:extLst>
              <a:ext uri="{FF2B5EF4-FFF2-40B4-BE49-F238E27FC236}">
                <a16:creationId xmlns:a16="http://schemas.microsoft.com/office/drawing/2014/main" id="{39DF2AB4-67EE-DD4A-9DCC-E7D2E5CAB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839" y="420130"/>
            <a:ext cx="2327210" cy="272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Как пишется русская буква н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2EFF52D8-F2F2-3E41-9123-50794512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2390" y="3237470"/>
            <a:ext cx="3004266" cy="265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329B71-DF4C-2F4F-9DEE-84F5397E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2275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E06FCA-E264-0B47-ACA1-5AE9DC89B637}"/>
              </a:ext>
            </a:extLst>
          </p:cNvPr>
          <p:cNvSpPr txBox="1"/>
          <p:nvPr/>
        </p:nvSpPr>
        <p:spPr>
          <a:xfrm>
            <a:off x="976184" y="117693"/>
            <a:ext cx="656143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У нас </a:t>
            </a:r>
            <a:r>
              <a:rPr lang="ru-RU" b="1" dirty="0"/>
              <a:t>был проблем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У </a:t>
            </a:r>
            <a:r>
              <a:rPr lang="ru-RU" b="1" dirty="0" err="1"/>
              <a:t>одноклассниких</a:t>
            </a:r>
            <a:r>
              <a:rPr lang="ru-RU" dirty="0"/>
              <a:t> будет …</a:t>
            </a:r>
            <a:endParaRPr lang="en-SI" dirty="0"/>
          </a:p>
          <a:p>
            <a:pPr lvl="0"/>
            <a:r>
              <a:rPr lang="ru-RU" dirty="0"/>
              <a:t>Учитель </a:t>
            </a:r>
            <a:r>
              <a:rPr lang="ru-RU" b="1" dirty="0"/>
              <a:t>физике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Помогать </a:t>
            </a:r>
            <a:r>
              <a:rPr lang="ru-RU" b="1" dirty="0"/>
              <a:t>школьником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b="1" dirty="0" err="1"/>
              <a:t>Зимный</a:t>
            </a:r>
            <a:r>
              <a:rPr lang="ru-RU" dirty="0"/>
              <a:t> дворец.</a:t>
            </a:r>
            <a:endParaRPr lang="en-SI" dirty="0"/>
          </a:p>
          <a:p>
            <a:pPr lvl="0"/>
            <a:r>
              <a:rPr lang="ru-RU" dirty="0"/>
              <a:t>3 </a:t>
            </a:r>
            <a:r>
              <a:rPr lang="ru-RU" b="1" dirty="0"/>
              <a:t>дней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Это </a:t>
            </a:r>
            <a:r>
              <a:rPr lang="ru-RU" b="1" dirty="0"/>
              <a:t>один</a:t>
            </a:r>
            <a:r>
              <a:rPr lang="ru-RU" dirty="0"/>
              <a:t> из трудных профессий.</a:t>
            </a:r>
            <a:endParaRPr lang="en-SI" dirty="0"/>
          </a:p>
          <a:p>
            <a:pPr lvl="0"/>
            <a:r>
              <a:rPr lang="ru-RU" b="1" dirty="0" err="1"/>
              <a:t>Очен</a:t>
            </a:r>
            <a:r>
              <a:rPr lang="ru-RU" b="1" dirty="0"/>
              <a:t>.</a:t>
            </a:r>
            <a:endParaRPr lang="en-SI" dirty="0"/>
          </a:p>
          <a:p>
            <a:pPr lvl="0"/>
            <a:r>
              <a:rPr lang="ru-RU" dirty="0"/>
              <a:t>Они должны</a:t>
            </a:r>
            <a:r>
              <a:rPr lang="ru-RU" b="1" dirty="0"/>
              <a:t> </a:t>
            </a:r>
            <a:r>
              <a:rPr lang="ru-RU" b="1" dirty="0" err="1"/>
              <a:t>заниматся</a:t>
            </a:r>
            <a:r>
              <a:rPr lang="ru-RU" b="1" dirty="0"/>
              <a:t> с ученики.</a:t>
            </a:r>
            <a:endParaRPr lang="en-SI" dirty="0"/>
          </a:p>
          <a:p>
            <a:pPr lvl="0"/>
            <a:r>
              <a:rPr lang="ru-RU" dirty="0"/>
              <a:t>Делать </a:t>
            </a:r>
            <a:r>
              <a:rPr lang="ru-RU" b="1" dirty="0" err="1"/>
              <a:t>домашные</a:t>
            </a:r>
            <a:r>
              <a:rPr lang="ru-RU" dirty="0"/>
              <a:t> задания.</a:t>
            </a:r>
            <a:endParaRPr lang="en-SI" dirty="0"/>
          </a:p>
          <a:p>
            <a:pPr lvl="0"/>
            <a:r>
              <a:rPr lang="ru-RU" b="1" dirty="0" err="1"/>
              <a:t>Последный</a:t>
            </a:r>
            <a:r>
              <a:rPr lang="ru-RU" dirty="0"/>
              <a:t> день.</a:t>
            </a:r>
            <a:endParaRPr lang="en-SI" dirty="0"/>
          </a:p>
          <a:p>
            <a:pPr lvl="0"/>
            <a:r>
              <a:rPr lang="ru-RU" dirty="0"/>
              <a:t>Гулять по </a:t>
            </a:r>
            <a:r>
              <a:rPr lang="ru-RU" b="1" dirty="0"/>
              <a:t>большом парке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Идея о </a:t>
            </a:r>
            <a:r>
              <a:rPr lang="ru-RU" b="1" dirty="0" err="1"/>
              <a:t>разширению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Проблема не в </a:t>
            </a:r>
            <a:r>
              <a:rPr lang="ru-RU" b="1" dirty="0" err="1"/>
              <a:t>хорошых</a:t>
            </a:r>
            <a:r>
              <a:rPr lang="ru-RU" dirty="0"/>
              <a:t> профессорах.</a:t>
            </a:r>
            <a:endParaRPr lang="en-SI" dirty="0"/>
          </a:p>
          <a:p>
            <a:pPr lvl="0"/>
            <a:r>
              <a:rPr lang="ru-RU" dirty="0"/>
              <a:t>Они </a:t>
            </a:r>
            <a:r>
              <a:rPr lang="ru-RU" b="1" dirty="0" err="1"/>
              <a:t>преподавают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Через 6 </a:t>
            </a:r>
            <a:r>
              <a:rPr lang="ru-RU" b="1" dirty="0" err="1"/>
              <a:t>месяцов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По Невскому </a:t>
            </a:r>
            <a:r>
              <a:rPr lang="ru-RU" b="1" dirty="0"/>
              <a:t>проспекте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Мне не нравятся </a:t>
            </a:r>
            <a:r>
              <a:rPr lang="ru-RU" b="1" dirty="0"/>
              <a:t>учителей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С моими </a:t>
            </a:r>
            <a:r>
              <a:rPr lang="ru-RU" b="1" dirty="0"/>
              <a:t>одноклассники</a:t>
            </a:r>
            <a:r>
              <a:rPr lang="ru-RU" dirty="0"/>
              <a:t>.</a:t>
            </a:r>
            <a:endParaRPr lang="en-SI" dirty="0"/>
          </a:p>
          <a:p>
            <a:pPr lvl="0"/>
            <a:r>
              <a:rPr lang="ru-RU" dirty="0"/>
              <a:t>Много </a:t>
            </a:r>
            <a:r>
              <a:rPr lang="ru-RU" b="1" dirty="0" err="1"/>
              <a:t>прогулек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Он был </a:t>
            </a:r>
            <a:r>
              <a:rPr lang="ru-RU" b="1" dirty="0" err="1"/>
              <a:t>успешним</a:t>
            </a:r>
            <a:r>
              <a:rPr lang="ru-RU" dirty="0"/>
              <a:t> </a:t>
            </a:r>
            <a:r>
              <a:rPr lang="ru-RU" b="1" dirty="0"/>
              <a:t>благодарю</a:t>
            </a:r>
            <a:r>
              <a:rPr lang="ru-RU" dirty="0"/>
              <a:t> его </a:t>
            </a:r>
            <a:r>
              <a:rPr lang="ru-RU" b="1" dirty="0"/>
              <a:t>быстрого ума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После</a:t>
            </a:r>
            <a:r>
              <a:rPr lang="ru-RU" dirty="0"/>
              <a:t> мы </a:t>
            </a:r>
            <a:r>
              <a:rPr lang="ru-RU" b="1" dirty="0"/>
              <a:t>будем гулять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Для обеда</a:t>
            </a:r>
            <a:r>
              <a:rPr lang="ru-RU" dirty="0"/>
              <a:t> мы будем есть </a:t>
            </a:r>
            <a:r>
              <a:rPr lang="ru-RU" b="1" dirty="0" err="1"/>
              <a:t>борщт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За</a:t>
            </a:r>
            <a:r>
              <a:rPr lang="ru-RU" dirty="0"/>
              <a:t> </a:t>
            </a:r>
            <a:r>
              <a:rPr lang="ru-RU" dirty="0" err="1"/>
              <a:t>дессерт</a:t>
            </a:r>
            <a:r>
              <a:rPr lang="ru-RU" dirty="0"/>
              <a:t> пирожки.</a:t>
            </a:r>
            <a:endParaRPr lang="en-SI" dirty="0"/>
          </a:p>
        </p:txBody>
      </p:sp>
      <p:pic>
        <p:nvPicPr>
          <p:cNvPr id="5122" name="Picture 2" descr="Как пишется русская буква и на английском языке: правило написания и примеры">
            <a:extLst>
              <a:ext uri="{FF2B5EF4-FFF2-40B4-BE49-F238E27FC236}">
                <a16:creationId xmlns:a16="http://schemas.microsoft.com/office/drawing/2014/main" id="{80882F71-7F69-3E41-92F8-8140D5303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667" y="466165"/>
            <a:ext cx="3157907" cy="277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Азбука детям: буква Е (Дошкольникам и первоклассникам короткие стихи про букву  Е)">
            <a:extLst>
              <a:ext uri="{FF2B5EF4-FFF2-40B4-BE49-F238E27FC236}">
                <a16:creationId xmlns:a16="http://schemas.microsoft.com/office/drawing/2014/main" id="{48DBC01E-FB0F-634E-9165-4424A34E4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110" y="3429000"/>
            <a:ext cx="2679172" cy="313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4E2E1-5D0A-D04F-ADE4-B6FF553F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Marjeta Petek Ahačič, Gimnazija Škofja Loka</a:t>
            </a:r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2387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425</Words>
  <Application>Microsoft Office PowerPoint</Application>
  <PresentationFormat>Širokozaslonsko</PresentationFormat>
  <Paragraphs>120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Wingdings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Marjeta Petek</dc:creator>
  <cp:lastModifiedBy>Mojca Ekart Dvorščak</cp:lastModifiedBy>
  <cp:revision>6</cp:revision>
  <dcterms:created xsi:type="dcterms:W3CDTF">2021-08-07T16:59:29Z</dcterms:created>
  <dcterms:modified xsi:type="dcterms:W3CDTF">2021-08-12T10:18:19Z</dcterms:modified>
</cp:coreProperties>
</file>