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B1EAB-B9E7-4A7F-AFBF-91E1D597FE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883B-CBFF-4AC7-8B50-EF58BAAC2E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8CEB-E2A1-4EEE-A386-C3A6FAD19F1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57EF-E461-400A-A9D0-B0578ACA39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A88D-9C1A-4267-8674-B667E8444B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9A20-3DA6-4190-9BFA-CDF980D1BD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298-17CA-49E2-8118-513667C03C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BA25-56CC-44B4-B9DA-C6BA497804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188AE-9F10-4FA5-9909-840762556B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A8B4-1BEC-408A-81B3-7DE9C7EFFC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D06C7-15D6-4DD5-A254-E574BA24E05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D155C6-3BEE-49CA-B015-9AC88ED5B2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si/imgres?imgurl=http://www.ideo.si/nohtek/800/ideo_9927_boschhammer.jpg&amp;imgrefurl=http://www.nulta.com/cgi-bin/cgi/search.cgi?query=Kladivo&amp;usg=__96r715JtDCmq7EAuEXZ7gU5EfMo=&amp;h=368&amp;w=600&amp;sz=20&amp;hl=sl&amp;start=18&amp;um=1&amp;tbnid=XZMLN8Dh1HhDPM:&amp;tbnh=83&amp;tbnw=135&amp;prev=/images?q=KLADIVO&amp;hl=sl&amp;rlz=1T4ADBS_enSI320SI320&amp;sa=N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images.google.si/imgres?imgurl=http://www.sportsman.si/catalog/images/kladivo%20josemite%20bd.jpg&amp;imgrefurl=http://www.sportsman.si/catalog/index.php?cPath=1_6&amp;usg=__mZH93l8NMjlCXql7aANkFK6yawM=&amp;h=377&amp;w=377&amp;sz=10&amp;hl=sl&amp;start=7&amp;um=1&amp;tbnid=B6cqm7dCAmiZFM:&amp;tbnh=122&amp;tbnw=122&amp;prev=/images?q=KLADIVO&amp;ndsp=20&amp;hl=sl&amp;rlz=1T4ADBS_enSI320SI320&amp;sa=N&amp;um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ursclipart.org/occupations/occupations/Sculptor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res.a.gape.org/fasizem_fascism/fascio_drugod/rimska_volkulja_rim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slo.si/slike/photo/99936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KIPARSTVO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MELITA DROL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KIPARSKI MATERIALI: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i="1" u="sng" smtClean="0"/>
              <a:t>MEHKI MATERIALI</a:t>
            </a:r>
            <a:r>
              <a:rPr lang="sl-SI" smtClean="0"/>
              <a:t>: GLINA,   </a:t>
            </a:r>
          </a:p>
          <a:p>
            <a:pPr eaLnBrk="1" hangingPunct="1">
              <a:buFontTx/>
              <a:buNone/>
            </a:pPr>
            <a:r>
              <a:rPr lang="sl-SI" smtClean="0"/>
              <a:t>                           PLASTELIN, TESTO</a:t>
            </a:r>
          </a:p>
        </p:txBody>
      </p:sp>
      <p:pic>
        <p:nvPicPr>
          <p:cNvPr id="22531" name="Picture 7" descr="Gl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2678112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461_IMG_6937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508500"/>
            <a:ext cx="288131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listnato-t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21310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KIPARSKI MATERIALI: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LES:</a:t>
            </a:r>
          </a:p>
          <a:p>
            <a:pPr eaLnBrk="1" hangingPunct="1"/>
            <a:endParaRPr lang="sl-SI" smtClean="0"/>
          </a:p>
        </p:txBody>
      </p:sp>
      <p:pic>
        <p:nvPicPr>
          <p:cNvPr id="23555" name="Picture 5" descr="B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628775"/>
            <a:ext cx="27368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KIPARSKI MATERIAL: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KAMEN</a:t>
            </a:r>
          </a:p>
        </p:txBody>
      </p:sp>
      <p:pic>
        <p:nvPicPr>
          <p:cNvPr id="24579" name="Picture 12" descr="spomenik_sh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492375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KIPARSKI MATERIAL: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KOVINA:</a:t>
            </a:r>
          </a:p>
          <a:p>
            <a:pPr eaLnBrk="1" hangingPunct="1"/>
            <a:endParaRPr lang="sl-SI" smtClean="0"/>
          </a:p>
        </p:txBody>
      </p:sp>
      <p:pic>
        <p:nvPicPr>
          <p:cNvPr id="25603" name="Picture 5" descr="233220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565400"/>
            <a:ext cx="26685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visarje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357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KIPARSKI MATERIAL: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MAVEC:</a:t>
            </a:r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</p:txBody>
      </p:sp>
      <p:pic>
        <p:nvPicPr>
          <p:cNvPr id="26627" name="Picture 9" descr="foto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76475"/>
            <a:ext cx="477678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KIPARSKI MATERIAL: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ŽICA</a:t>
            </a:r>
          </a:p>
          <a:p>
            <a:pPr eaLnBrk="1" hangingPunct="1"/>
            <a:endParaRPr lang="sl-SI" smtClean="0"/>
          </a:p>
        </p:txBody>
      </p:sp>
      <p:pic>
        <p:nvPicPr>
          <p:cNvPr id="27651" name="Picture 5" descr="marina%20orlic%20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773238"/>
            <a:ext cx="32369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PRIPOMOČKI ZA KIPARJENJE: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DLETO</a:t>
            </a:r>
          </a:p>
        </p:txBody>
      </p:sp>
      <p:pic>
        <p:nvPicPr>
          <p:cNvPr id="28675" name="Picture 7" descr="Vaj-Dlet-Dr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492375"/>
            <a:ext cx="4057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KLADIVO:</a:t>
            </a:r>
          </a:p>
        </p:txBody>
      </p:sp>
      <p:pic>
        <p:nvPicPr>
          <p:cNvPr id="29699" name="Picture 5" descr="ideo_9927_boschhamm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81300"/>
            <a:ext cx="31638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kladivo%2520josemite%2520b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213100"/>
            <a:ext cx="22415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KLEŠČE:</a:t>
            </a:r>
          </a:p>
          <a:p>
            <a:pPr eaLnBrk="1" hangingPunct="1">
              <a:buFontTx/>
              <a:buNone/>
            </a:pPr>
            <a:endParaRPr lang="sl-SI" smtClean="0"/>
          </a:p>
        </p:txBody>
      </p:sp>
      <p:pic>
        <p:nvPicPr>
          <p:cNvPr id="30723" name="Picture 5" descr="ex1183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403383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klesce_scipalke_male_TE0024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500438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/>
              <a:t>KIPAR- izdeluje KIPE</a:t>
            </a:r>
          </a:p>
        </p:txBody>
      </p:sp>
      <p:pic>
        <p:nvPicPr>
          <p:cNvPr id="14338" name="Picture 12" descr="Clipart - fine arts, grown-up, &#10;character, sculptor, &#10;culture. fotosearch &#10;- search clipart, &#10;illustration, &#10;drawings and vector &#10;eps graphics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2019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4" descr="Sculptor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8" y="2133600"/>
            <a:ext cx="2273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KIPARSKI ATELJE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sl-SI" smtClean="0"/>
          </a:p>
        </p:txBody>
      </p:sp>
      <p:pic>
        <p:nvPicPr>
          <p:cNvPr id="15363" name="Picture 7" descr="DSC_0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67691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KIPI SO LAHKO: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smtClean="0"/>
              <a:t>V PODOBI LJUDI:</a:t>
            </a:r>
          </a:p>
          <a:p>
            <a:pPr eaLnBrk="1" hangingPunct="1">
              <a:buFontTx/>
              <a:buNone/>
            </a:pPr>
            <a:endParaRPr lang="sl-SI" smtClean="0"/>
          </a:p>
        </p:txBody>
      </p:sp>
      <p:pic>
        <p:nvPicPr>
          <p:cNvPr id="16387" name="Picture 5" descr="dsc03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276475"/>
            <a:ext cx="3025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sz5_kip_svobode_re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386397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KIPI SO LAHKO: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V PODOBI ŽIVALI</a:t>
            </a:r>
          </a:p>
          <a:p>
            <a:pPr eaLnBrk="1" hangingPunct="1"/>
            <a:endParaRPr lang="sl-SI" smtClean="0"/>
          </a:p>
        </p:txBody>
      </p:sp>
      <p:pic>
        <p:nvPicPr>
          <p:cNvPr id="17411" name="Picture 10" descr="sculpture-day-wall-came-down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429000"/>
            <a:ext cx="4500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2" descr="Kopija%20od%20rimska_volkulja_ri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205038"/>
            <a:ext cx="410527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KIPI SO LAHKO: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V PODOBI PREDMETOV:</a:t>
            </a:r>
          </a:p>
          <a:p>
            <a:pPr eaLnBrk="1" hangingPunct="1"/>
            <a:endParaRPr lang="sl-SI" smtClean="0"/>
          </a:p>
        </p:txBody>
      </p:sp>
      <p:pic>
        <p:nvPicPr>
          <p:cNvPr id="18435" name="Picture 5" descr="outside_sculp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060575"/>
            <a:ext cx="308133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vijesti_2928_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349500"/>
            <a:ext cx="3562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870700" cy="1600200"/>
          </a:xfrm>
        </p:spPr>
        <p:txBody>
          <a:bodyPr/>
          <a:lstStyle/>
          <a:p>
            <a:pPr eaLnBrk="1" hangingPunct="1"/>
            <a:r>
              <a:rPr lang="sl-SI" smtClean="0"/>
              <a:t>CELA POSTAVA:</a:t>
            </a:r>
          </a:p>
        </p:txBody>
      </p:sp>
      <p:pic>
        <p:nvPicPr>
          <p:cNvPr id="19458" name="Picture 5" descr="gradnik_spome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44675"/>
            <a:ext cx="24574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u27077-99807_spomenik-kardelj_blogsho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133600"/>
            <a:ext cx="4535487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DOPRSNI KIP:</a:t>
            </a:r>
          </a:p>
        </p:txBody>
      </p:sp>
      <p:pic>
        <p:nvPicPr>
          <p:cNvPr id="20482" name="Picture 6" descr="Janez_Ja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844675"/>
            <a:ext cx="30638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k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4286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KIP GLAVE:</a:t>
            </a:r>
          </a:p>
        </p:txBody>
      </p:sp>
      <p:pic>
        <p:nvPicPr>
          <p:cNvPr id="21506" name="Picture 6" descr="kipi_zena_s_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916113"/>
            <a:ext cx="28733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60</Words>
  <Application>Microsoft Office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Predloga načrta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Calibri</vt:lpstr>
      <vt:lpstr>Privzeti načrt</vt:lpstr>
      <vt:lpstr>KIPARSTVO</vt:lpstr>
      <vt:lpstr>KIPAR- izdeluje KIPE</vt:lpstr>
      <vt:lpstr>KIPARSKI ATELJE</vt:lpstr>
      <vt:lpstr>KIPI SO LAHKO:</vt:lpstr>
      <vt:lpstr>KIPI SO LAHKO:</vt:lpstr>
      <vt:lpstr>KIPI SO LAHKO:</vt:lpstr>
      <vt:lpstr>CELA POSTAVA:</vt:lpstr>
      <vt:lpstr>DOPRSNI KIP:</vt:lpstr>
      <vt:lpstr>KIP GLAVE:</vt:lpstr>
      <vt:lpstr>KIPARSKI MATERIALI:</vt:lpstr>
      <vt:lpstr>KIPARSKI MATERIALI:</vt:lpstr>
      <vt:lpstr>KIPARSKI MATERIAL:</vt:lpstr>
      <vt:lpstr>KIPARSKI MATERIAL:</vt:lpstr>
      <vt:lpstr>KIPARSKI MATERIAL:</vt:lpstr>
      <vt:lpstr>KIPARSKI MATERIAL:</vt:lpstr>
      <vt:lpstr>PRIPOMOČKI ZA KIPARJENJE:</vt:lpstr>
      <vt:lpstr>Diapozitiv 17</vt:lpstr>
      <vt:lpstr>Diapozitiv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KIPARSTVO</dc:title>
  <dc:creator>Hyperion</dc:creator>
  <cp:lastModifiedBy>Pristovnik</cp:lastModifiedBy>
  <cp:revision>4</cp:revision>
  <dcterms:created xsi:type="dcterms:W3CDTF">2009-11-15T16:49:54Z</dcterms:created>
  <dcterms:modified xsi:type="dcterms:W3CDTF">2010-08-26T14:08:17Z</dcterms:modified>
</cp:coreProperties>
</file>