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4"/>
  </p:sldMasterIdLst>
  <p:sldIdLst>
    <p:sldId id="258" r:id="rId5"/>
    <p:sldId id="256" r:id="rId6"/>
    <p:sldId id="259" r:id="rId7"/>
    <p:sldId id="274" r:id="rId8"/>
    <p:sldId id="264" r:id="rId9"/>
    <p:sldId id="265" r:id="rId10"/>
    <p:sldId id="262" r:id="rId11"/>
    <p:sldId id="260" r:id="rId12"/>
    <p:sldId id="275" r:id="rId13"/>
    <p:sldId id="272" r:id="rId14"/>
    <p:sldId id="268" r:id="rId15"/>
    <p:sldId id="276" r:id="rId16"/>
    <p:sldId id="269" r:id="rId17"/>
  </p:sldIdLst>
  <p:sldSz cx="9144000" cy="6858000" type="screen4x3"/>
  <p:notesSz cx="6858000" cy="9144000"/>
  <p:defaultTextStyle>
    <a:defPPr>
      <a:defRPr lang="en-US"/>
    </a:defPPr>
    <a:lvl1pPr marL="0" algn="l" defTabSz="326532" rtl="0" eaLnBrk="1" latinLnBrk="0" hangingPunct="1">
      <a:defRPr sz="1286" kern="1200">
        <a:solidFill>
          <a:schemeClr val="tx1"/>
        </a:solidFill>
        <a:latin typeface="+mn-lt"/>
        <a:ea typeface="+mn-ea"/>
        <a:cs typeface="+mn-cs"/>
      </a:defRPr>
    </a:lvl1pPr>
    <a:lvl2pPr marL="326532" algn="l" defTabSz="326532" rtl="0" eaLnBrk="1" latinLnBrk="0" hangingPunct="1">
      <a:defRPr sz="1286" kern="1200">
        <a:solidFill>
          <a:schemeClr val="tx1"/>
        </a:solidFill>
        <a:latin typeface="+mn-lt"/>
        <a:ea typeface="+mn-ea"/>
        <a:cs typeface="+mn-cs"/>
      </a:defRPr>
    </a:lvl2pPr>
    <a:lvl3pPr marL="653064" algn="l" defTabSz="326532" rtl="0" eaLnBrk="1" latinLnBrk="0" hangingPunct="1">
      <a:defRPr sz="1286" kern="1200">
        <a:solidFill>
          <a:schemeClr val="tx1"/>
        </a:solidFill>
        <a:latin typeface="+mn-lt"/>
        <a:ea typeface="+mn-ea"/>
        <a:cs typeface="+mn-cs"/>
      </a:defRPr>
    </a:lvl3pPr>
    <a:lvl4pPr marL="979597" algn="l" defTabSz="326532" rtl="0" eaLnBrk="1" latinLnBrk="0" hangingPunct="1">
      <a:defRPr sz="1286" kern="1200">
        <a:solidFill>
          <a:schemeClr val="tx1"/>
        </a:solidFill>
        <a:latin typeface="+mn-lt"/>
        <a:ea typeface="+mn-ea"/>
        <a:cs typeface="+mn-cs"/>
      </a:defRPr>
    </a:lvl4pPr>
    <a:lvl5pPr marL="1306129" algn="l" defTabSz="326532" rtl="0" eaLnBrk="1" latinLnBrk="0" hangingPunct="1">
      <a:defRPr sz="1286" kern="1200">
        <a:solidFill>
          <a:schemeClr val="tx1"/>
        </a:solidFill>
        <a:latin typeface="+mn-lt"/>
        <a:ea typeface="+mn-ea"/>
        <a:cs typeface="+mn-cs"/>
      </a:defRPr>
    </a:lvl5pPr>
    <a:lvl6pPr marL="1632661" algn="l" defTabSz="326532" rtl="0" eaLnBrk="1" latinLnBrk="0" hangingPunct="1">
      <a:defRPr sz="1286" kern="1200">
        <a:solidFill>
          <a:schemeClr val="tx1"/>
        </a:solidFill>
        <a:latin typeface="+mn-lt"/>
        <a:ea typeface="+mn-ea"/>
        <a:cs typeface="+mn-cs"/>
      </a:defRPr>
    </a:lvl6pPr>
    <a:lvl7pPr marL="1959193" algn="l" defTabSz="326532" rtl="0" eaLnBrk="1" latinLnBrk="0" hangingPunct="1">
      <a:defRPr sz="1286" kern="1200">
        <a:solidFill>
          <a:schemeClr val="tx1"/>
        </a:solidFill>
        <a:latin typeface="+mn-lt"/>
        <a:ea typeface="+mn-ea"/>
        <a:cs typeface="+mn-cs"/>
      </a:defRPr>
    </a:lvl7pPr>
    <a:lvl8pPr marL="2285726" algn="l" defTabSz="326532" rtl="0" eaLnBrk="1" latinLnBrk="0" hangingPunct="1">
      <a:defRPr sz="1286" kern="1200">
        <a:solidFill>
          <a:schemeClr val="tx1"/>
        </a:solidFill>
        <a:latin typeface="+mn-lt"/>
        <a:ea typeface="+mn-ea"/>
        <a:cs typeface="+mn-cs"/>
      </a:defRPr>
    </a:lvl8pPr>
    <a:lvl9pPr marL="2612258" algn="l" defTabSz="326532" rtl="0" eaLnBrk="1" latinLnBrk="0" hangingPunct="1">
      <a:defRPr sz="1286"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dija Grubelnik" initials="LG" lastIdx="1" clrIdx="0">
    <p:extLst>
      <p:ext uri="{19B8F6BF-5375-455C-9EA6-DF929625EA0E}">
        <p15:presenceInfo xmlns:p15="http://schemas.microsoft.com/office/powerpoint/2012/main" userId="S-1-5-21-2275565546-3546490812-3767070601-119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7466BE"/>
    <a:srgbClr val="BF94C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98" autoAdjust="0"/>
    <p:restoredTop sz="94660"/>
  </p:normalViewPr>
  <p:slideViewPr>
    <p:cSldViewPr snapToGrid="0">
      <p:cViewPr varScale="1">
        <p:scale>
          <a:sx n="175" d="100"/>
          <a:sy n="175" d="100"/>
        </p:scale>
        <p:origin x="1272" y="144"/>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dija Grubelnik" userId="ebfda302-d4ad-4479-a6f5-839cd001fb15" providerId="ADAL" clId="{148E7F29-ABB8-4639-9B5F-94F931ABB123}"/>
    <pc:docChg chg="undo custSel addSld modSld">
      <pc:chgData name="Lidija Grubelnik" userId="ebfda302-d4ad-4479-a6f5-839cd001fb15" providerId="ADAL" clId="{148E7F29-ABB8-4639-9B5F-94F931ABB123}" dt="2022-08-03T10:58:54.912" v="868"/>
      <pc:docMkLst>
        <pc:docMk/>
      </pc:docMkLst>
      <pc:sldChg chg="addSp delSp modSp addCm delCm">
        <pc:chgData name="Lidija Grubelnik" userId="ebfda302-d4ad-4479-a6f5-839cd001fb15" providerId="ADAL" clId="{148E7F29-ABB8-4639-9B5F-94F931ABB123}" dt="2022-08-03T10:58:54.912" v="868"/>
        <pc:sldMkLst>
          <pc:docMk/>
          <pc:sldMk cId="2350725545" sldId="256"/>
        </pc:sldMkLst>
        <pc:spChg chg="mod">
          <ac:chgData name="Lidija Grubelnik" userId="ebfda302-d4ad-4479-a6f5-839cd001fb15" providerId="ADAL" clId="{148E7F29-ABB8-4639-9B5F-94F931ABB123}" dt="2022-08-03T08:37:09.054" v="739" actId="404"/>
          <ac:spMkLst>
            <pc:docMk/>
            <pc:sldMk cId="2350725545" sldId="256"/>
            <ac:spMk id="2" creationId="{F8396DEA-929C-49D7-BF8E-DB57B3A91EBC}"/>
          </ac:spMkLst>
        </pc:spChg>
        <pc:spChg chg="del mod">
          <ac:chgData name="Lidija Grubelnik" userId="ebfda302-d4ad-4479-a6f5-839cd001fb15" providerId="ADAL" clId="{148E7F29-ABB8-4639-9B5F-94F931ABB123}" dt="2022-08-03T08:36:15.856" v="727"/>
          <ac:spMkLst>
            <pc:docMk/>
            <pc:sldMk cId="2350725545" sldId="256"/>
            <ac:spMk id="3" creationId="{17C885EA-4150-4738-BA3F-E0224BB22069}"/>
          </ac:spMkLst>
        </pc:spChg>
        <pc:spChg chg="add del mod">
          <ac:chgData name="Lidija Grubelnik" userId="ebfda302-d4ad-4479-a6f5-839cd001fb15" providerId="ADAL" clId="{148E7F29-ABB8-4639-9B5F-94F931ABB123}" dt="2022-08-03T08:02:05.465" v="569" actId="478"/>
          <ac:spMkLst>
            <pc:docMk/>
            <pc:sldMk cId="2350725545" sldId="256"/>
            <ac:spMk id="9" creationId="{05C16157-3493-49DA-9D6F-5D0212663BF8}"/>
          </ac:spMkLst>
        </pc:spChg>
        <pc:spChg chg="add mod">
          <ac:chgData name="Lidija Grubelnik" userId="ebfda302-d4ad-4479-a6f5-839cd001fb15" providerId="ADAL" clId="{148E7F29-ABB8-4639-9B5F-94F931ABB123}" dt="2022-08-03T08:04:26.047" v="586" actId="164"/>
          <ac:spMkLst>
            <pc:docMk/>
            <pc:sldMk cId="2350725545" sldId="256"/>
            <ac:spMk id="10" creationId="{B01007E1-9387-4AFF-8F2B-2554CABE0A4C}"/>
          </ac:spMkLst>
        </pc:spChg>
        <pc:spChg chg="add del mod">
          <ac:chgData name="Lidija Grubelnik" userId="ebfda302-d4ad-4479-a6f5-839cd001fb15" providerId="ADAL" clId="{148E7F29-ABB8-4639-9B5F-94F931ABB123}" dt="2022-08-03T08:16:40.630" v="692" actId="478"/>
          <ac:spMkLst>
            <pc:docMk/>
            <pc:sldMk cId="2350725545" sldId="256"/>
            <ac:spMk id="12" creationId="{9DEB7FCD-0DD5-4BCA-BFCA-1FDA53D22501}"/>
          </ac:spMkLst>
        </pc:spChg>
        <pc:spChg chg="add mod">
          <ac:chgData name="Lidija Grubelnik" userId="ebfda302-d4ad-4479-a6f5-839cd001fb15" providerId="ADAL" clId="{148E7F29-ABB8-4639-9B5F-94F931ABB123}" dt="2022-08-03T08:38:40.983" v="757" actId="1076"/>
          <ac:spMkLst>
            <pc:docMk/>
            <pc:sldMk cId="2350725545" sldId="256"/>
            <ac:spMk id="13" creationId="{B881E58C-F082-4928-92B3-03D430946740}"/>
          </ac:spMkLst>
        </pc:spChg>
        <pc:spChg chg="add mod">
          <ac:chgData name="Lidija Grubelnik" userId="ebfda302-d4ad-4479-a6f5-839cd001fb15" providerId="ADAL" clId="{148E7F29-ABB8-4639-9B5F-94F931ABB123}" dt="2022-08-03T08:38:48.426" v="759" actId="1076"/>
          <ac:spMkLst>
            <pc:docMk/>
            <pc:sldMk cId="2350725545" sldId="256"/>
            <ac:spMk id="14" creationId="{329AC91F-703B-484B-A29E-BB068987C891}"/>
          </ac:spMkLst>
        </pc:spChg>
        <pc:spChg chg="add del">
          <ac:chgData name="Lidija Grubelnik" userId="ebfda302-d4ad-4479-a6f5-839cd001fb15" providerId="ADAL" clId="{148E7F29-ABB8-4639-9B5F-94F931ABB123}" dt="2022-08-03T08:12:33.230" v="606" actId="478"/>
          <ac:spMkLst>
            <pc:docMk/>
            <pc:sldMk cId="2350725545" sldId="256"/>
            <ac:spMk id="15" creationId="{7E24C724-A6CA-42C1-A3C9-24F0DE187399}"/>
          </ac:spMkLst>
        </pc:spChg>
        <pc:spChg chg="add mod">
          <ac:chgData name="Lidija Grubelnik" userId="ebfda302-d4ad-4479-a6f5-839cd001fb15" providerId="ADAL" clId="{148E7F29-ABB8-4639-9B5F-94F931ABB123}" dt="2022-08-03T08:38:33.254" v="756" actId="1076"/>
          <ac:spMkLst>
            <pc:docMk/>
            <pc:sldMk cId="2350725545" sldId="256"/>
            <ac:spMk id="16" creationId="{D8CD268D-9A87-46EB-ABF3-FD1759A298AE}"/>
          </ac:spMkLst>
        </pc:spChg>
        <pc:spChg chg="add mod">
          <ac:chgData name="Lidija Grubelnik" userId="ebfda302-d4ad-4479-a6f5-839cd001fb15" providerId="ADAL" clId="{148E7F29-ABB8-4639-9B5F-94F931ABB123}" dt="2022-08-03T08:48:28.852" v="833" actId="1076"/>
          <ac:spMkLst>
            <pc:docMk/>
            <pc:sldMk cId="2350725545" sldId="256"/>
            <ac:spMk id="17" creationId="{5D4CAB68-3A9A-4DB0-907A-E2A131AA7402}"/>
          </ac:spMkLst>
        </pc:spChg>
        <pc:spChg chg="add del mod">
          <ac:chgData name="Lidija Grubelnik" userId="ebfda302-d4ad-4479-a6f5-839cd001fb15" providerId="ADAL" clId="{148E7F29-ABB8-4639-9B5F-94F931ABB123}" dt="2022-08-03T08:35:50.370" v="718"/>
          <ac:spMkLst>
            <pc:docMk/>
            <pc:sldMk cId="2350725545" sldId="256"/>
            <ac:spMk id="18" creationId="{8D1E18B4-8E6D-4AAA-BC88-138D21E162BB}"/>
          </ac:spMkLst>
        </pc:spChg>
        <pc:spChg chg="add del mod">
          <ac:chgData name="Lidija Grubelnik" userId="ebfda302-d4ad-4479-a6f5-839cd001fb15" providerId="ADAL" clId="{148E7F29-ABB8-4639-9B5F-94F931ABB123}" dt="2022-08-03T08:36:28.179" v="729" actId="478"/>
          <ac:spMkLst>
            <pc:docMk/>
            <pc:sldMk cId="2350725545" sldId="256"/>
            <ac:spMk id="19" creationId="{D985B578-FD1E-4A70-A2D4-8A9CD7A1704D}"/>
          </ac:spMkLst>
        </pc:spChg>
        <pc:spChg chg="add mod">
          <ac:chgData name="Lidija Grubelnik" userId="ebfda302-d4ad-4479-a6f5-839cd001fb15" providerId="ADAL" clId="{148E7F29-ABB8-4639-9B5F-94F931ABB123}" dt="2022-08-03T08:48:07.089" v="828" actId="1076"/>
          <ac:spMkLst>
            <pc:docMk/>
            <pc:sldMk cId="2350725545" sldId="256"/>
            <ac:spMk id="28" creationId="{CD19D417-AE31-4538-A830-B67477FCD0F4}"/>
          </ac:spMkLst>
        </pc:spChg>
        <pc:spChg chg="add mod">
          <ac:chgData name="Lidija Grubelnik" userId="ebfda302-d4ad-4479-a6f5-839cd001fb15" providerId="ADAL" clId="{148E7F29-ABB8-4639-9B5F-94F931ABB123}" dt="2022-08-03T08:48:56.239" v="838" actId="1076"/>
          <ac:spMkLst>
            <pc:docMk/>
            <pc:sldMk cId="2350725545" sldId="256"/>
            <ac:spMk id="29" creationId="{11F87FFB-55A3-475D-9A28-9129A5DD05B3}"/>
          </ac:spMkLst>
        </pc:spChg>
        <pc:grpChg chg="add del mod">
          <ac:chgData name="Lidija Grubelnik" userId="ebfda302-d4ad-4479-a6f5-839cd001fb15" providerId="ADAL" clId="{148E7F29-ABB8-4639-9B5F-94F931ABB123}" dt="2022-08-03T08:36:11.960" v="726" actId="478"/>
          <ac:grpSpMkLst>
            <pc:docMk/>
            <pc:sldMk cId="2350725545" sldId="256"/>
            <ac:grpSpMk id="11" creationId="{F6A1081B-2FA4-46CB-9088-573A93CC64A7}"/>
          </ac:grpSpMkLst>
        </pc:grpChg>
        <pc:grpChg chg="add mod">
          <ac:chgData name="Lidija Grubelnik" userId="ebfda302-d4ad-4479-a6f5-839cd001fb15" providerId="ADAL" clId="{148E7F29-ABB8-4639-9B5F-94F931ABB123}" dt="2022-08-03T08:47:58.384" v="827" actId="1076"/>
          <ac:grpSpMkLst>
            <pc:docMk/>
            <pc:sldMk cId="2350725545" sldId="256"/>
            <ac:grpSpMk id="20" creationId="{7834FA05-3116-4490-99AF-3F9C87F1F8FF}"/>
          </ac:grpSpMkLst>
        </pc:grpChg>
        <pc:graphicFrameChg chg="add mod">
          <ac:chgData name="Lidija Grubelnik" userId="ebfda302-d4ad-4479-a6f5-839cd001fb15" providerId="ADAL" clId="{148E7F29-ABB8-4639-9B5F-94F931ABB123}" dt="2022-08-03T10:58:54.912" v="868"/>
          <ac:graphicFrameMkLst>
            <pc:docMk/>
            <pc:sldMk cId="2350725545" sldId="256"/>
            <ac:graphicFrameMk id="8" creationId="{DD719A0C-0476-4ECE-9410-398E7B2898A9}"/>
          </ac:graphicFrameMkLst>
        </pc:graphicFrameChg>
        <pc:picChg chg="mod">
          <ac:chgData name="Lidija Grubelnik" userId="ebfda302-d4ad-4479-a6f5-839cd001fb15" providerId="ADAL" clId="{148E7F29-ABB8-4639-9B5F-94F931ABB123}" dt="2022-08-03T08:39:09.913" v="762" actId="1076"/>
          <ac:picMkLst>
            <pc:docMk/>
            <pc:sldMk cId="2350725545" sldId="256"/>
            <ac:picMk id="4" creationId="{D513065E-2D6F-4F3E-BA86-42CAF0E0669C}"/>
          </ac:picMkLst>
        </pc:picChg>
        <pc:picChg chg="mod">
          <ac:chgData name="Lidija Grubelnik" userId="ebfda302-d4ad-4479-a6f5-839cd001fb15" providerId="ADAL" clId="{148E7F29-ABB8-4639-9B5F-94F931ABB123}" dt="2022-08-03T08:39:23.764" v="766" actId="14100"/>
          <ac:picMkLst>
            <pc:docMk/>
            <pc:sldMk cId="2350725545" sldId="256"/>
            <ac:picMk id="5" creationId="{85F44EBD-7933-4638-84D3-17B47C698416}"/>
          </ac:picMkLst>
        </pc:picChg>
        <pc:picChg chg="mod">
          <ac:chgData name="Lidija Grubelnik" userId="ebfda302-d4ad-4479-a6f5-839cd001fb15" providerId="ADAL" clId="{148E7F29-ABB8-4639-9B5F-94F931ABB123}" dt="2022-08-03T08:39:15.331" v="764" actId="14100"/>
          <ac:picMkLst>
            <pc:docMk/>
            <pc:sldMk cId="2350725545" sldId="256"/>
            <ac:picMk id="7" creationId="{27A14F5B-5A00-4736-ABA7-B748C9DCCF84}"/>
          </ac:picMkLst>
        </pc:picChg>
        <pc:picChg chg="add mod modCrop">
          <ac:chgData name="Lidija Grubelnik" userId="ebfda302-d4ad-4479-a6f5-839cd001fb15" providerId="ADAL" clId="{148E7F29-ABB8-4639-9B5F-94F931ABB123}" dt="2022-08-03T08:52:04.821" v="855" actId="1076"/>
          <ac:picMkLst>
            <pc:docMk/>
            <pc:sldMk cId="2350725545" sldId="256"/>
            <ac:picMk id="21" creationId="{5B57E4BD-F15C-4AE7-BA63-4CCAF0EB7A7A}"/>
          </ac:picMkLst>
        </pc:picChg>
        <pc:picChg chg="add del">
          <ac:chgData name="Lidija Grubelnik" userId="ebfda302-d4ad-4479-a6f5-839cd001fb15" providerId="ADAL" clId="{148E7F29-ABB8-4639-9B5F-94F931ABB123}" dt="2022-08-03T08:45:04.870" v="802" actId="478"/>
          <ac:picMkLst>
            <pc:docMk/>
            <pc:sldMk cId="2350725545" sldId="256"/>
            <ac:picMk id="22" creationId="{6720D5C8-EE36-4575-8A56-7E695244605D}"/>
          </ac:picMkLst>
        </pc:picChg>
        <pc:picChg chg="add mod modCrop">
          <ac:chgData name="Lidija Grubelnik" userId="ebfda302-d4ad-4479-a6f5-839cd001fb15" providerId="ADAL" clId="{148E7F29-ABB8-4639-9B5F-94F931ABB123}" dt="2022-08-03T08:51:55.668" v="854" actId="1076"/>
          <ac:picMkLst>
            <pc:docMk/>
            <pc:sldMk cId="2350725545" sldId="256"/>
            <ac:picMk id="24" creationId="{21E03CD9-0F3D-41C9-97D0-EE050AABCFC9}"/>
          </ac:picMkLst>
        </pc:picChg>
        <pc:picChg chg="add mod modCrop">
          <ac:chgData name="Lidija Grubelnik" userId="ebfda302-d4ad-4479-a6f5-839cd001fb15" providerId="ADAL" clId="{148E7F29-ABB8-4639-9B5F-94F931ABB123}" dt="2022-08-03T08:51:52.291" v="853" actId="1076"/>
          <ac:picMkLst>
            <pc:docMk/>
            <pc:sldMk cId="2350725545" sldId="256"/>
            <ac:picMk id="26" creationId="{570B4DBA-229C-4EC7-98AF-8DED937896D6}"/>
          </ac:picMkLst>
        </pc:picChg>
        <pc:picChg chg="add del mod modCrop">
          <ac:chgData name="Lidija Grubelnik" userId="ebfda302-d4ad-4479-a6f5-839cd001fb15" providerId="ADAL" clId="{148E7F29-ABB8-4639-9B5F-94F931ABB123}" dt="2022-08-03T09:54:28.959" v="866" actId="478"/>
          <ac:picMkLst>
            <pc:docMk/>
            <pc:sldMk cId="2350725545" sldId="256"/>
            <ac:picMk id="30" creationId="{A6DBC479-196A-484A-842D-158F62606B57}"/>
          </ac:picMkLst>
        </pc:picChg>
        <pc:picChg chg="add mod modCrop">
          <ac:chgData name="Lidija Grubelnik" userId="ebfda302-d4ad-4479-a6f5-839cd001fb15" providerId="ADAL" clId="{148E7F29-ABB8-4639-9B5F-94F931ABB123}" dt="2022-08-03T08:04:26.047" v="586" actId="164"/>
          <ac:picMkLst>
            <pc:docMk/>
            <pc:sldMk cId="2350725545" sldId="256"/>
            <ac:picMk id="1026" creationId="{BD2D8EF2-0131-45A2-B2B9-41537FB18B55}"/>
          </ac:picMkLst>
        </pc:picChg>
        <pc:picChg chg="add del mod modCrop">
          <ac:chgData name="Lidija Grubelnik" userId="ebfda302-d4ad-4479-a6f5-839cd001fb15" providerId="ADAL" clId="{148E7F29-ABB8-4639-9B5F-94F931ABB123}" dt="2022-08-03T08:36:11.159" v="725" actId="478"/>
          <ac:picMkLst>
            <pc:docMk/>
            <pc:sldMk cId="2350725545" sldId="256"/>
            <ac:picMk id="1028" creationId="{C8F3745B-F82E-4F87-B2C7-40E641321348}"/>
          </ac:picMkLst>
        </pc:picChg>
        <pc:picChg chg="add del mod modCrop">
          <ac:chgData name="Lidija Grubelnik" userId="ebfda302-d4ad-4479-a6f5-839cd001fb15" providerId="ADAL" clId="{148E7F29-ABB8-4639-9B5F-94F931ABB123}" dt="2022-08-03T08:35:50.370" v="718"/>
          <ac:picMkLst>
            <pc:docMk/>
            <pc:sldMk cId="2350725545" sldId="256"/>
            <ac:picMk id="1030" creationId="{68B3D92D-B03B-4F9B-9F20-C034B583805A}"/>
          </ac:picMkLst>
        </pc:picChg>
      </pc:sldChg>
      <pc:sldChg chg="addSp delSp modSp add">
        <pc:chgData name="Lidija Grubelnik" userId="ebfda302-d4ad-4479-a6f5-839cd001fb15" providerId="ADAL" clId="{148E7F29-ABB8-4639-9B5F-94F931ABB123}" dt="2022-08-03T08:36:22.764" v="728"/>
        <pc:sldMkLst>
          <pc:docMk/>
          <pc:sldMk cId="1104213763" sldId="257"/>
        </pc:sldMkLst>
        <pc:spChg chg="del">
          <ac:chgData name="Lidija Grubelnik" userId="ebfda302-d4ad-4479-a6f5-839cd001fb15" providerId="ADAL" clId="{148E7F29-ABB8-4639-9B5F-94F931ABB123}" dt="2022-08-03T08:35:56.556" v="721" actId="478"/>
          <ac:spMkLst>
            <pc:docMk/>
            <pc:sldMk cId="1104213763" sldId="257"/>
            <ac:spMk id="2" creationId="{98C41096-5C41-44B2-A26C-42A3BE149BEE}"/>
          </ac:spMkLst>
        </pc:spChg>
        <pc:spChg chg="del">
          <ac:chgData name="Lidija Grubelnik" userId="ebfda302-d4ad-4479-a6f5-839cd001fb15" providerId="ADAL" clId="{148E7F29-ABB8-4639-9B5F-94F931ABB123}" dt="2022-08-03T08:35:54.898" v="720" actId="478"/>
          <ac:spMkLst>
            <pc:docMk/>
            <pc:sldMk cId="1104213763" sldId="257"/>
            <ac:spMk id="3" creationId="{627160B9-F0EF-42E5-BB77-444467B913B9}"/>
          </ac:spMkLst>
        </pc:spChg>
        <pc:spChg chg="add mod">
          <ac:chgData name="Lidija Grubelnik" userId="ebfda302-d4ad-4479-a6f5-839cd001fb15" providerId="ADAL" clId="{148E7F29-ABB8-4639-9B5F-94F931ABB123}" dt="2022-08-03T08:36:00.011" v="723" actId="1076"/>
          <ac:spMkLst>
            <pc:docMk/>
            <pc:sldMk cId="1104213763" sldId="257"/>
            <ac:spMk id="5" creationId="{62480590-1B01-4B73-8BAC-88570D90F78B}"/>
          </ac:spMkLst>
        </pc:spChg>
        <pc:spChg chg="add">
          <ac:chgData name="Lidija Grubelnik" userId="ebfda302-d4ad-4479-a6f5-839cd001fb15" providerId="ADAL" clId="{148E7F29-ABB8-4639-9B5F-94F931ABB123}" dt="2022-08-03T08:36:22.764" v="728"/>
          <ac:spMkLst>
            <pc:docMk/>
            <pc:sldMk cId="1104213763" sldId="257"/>
            <ac:spMk id="10" creationId="{9EB51F09-A626-40B1-9551-364E3F288929}"/>
          </ac:spMkLst>
        </pc:spChg>
        <pc:grpChg chg="add">
          <ac:chgData name="Lidija Grubelnik" userId="ebfda302-d4ad-4479-a6f5-839cd001fb15" providerId="ADAL" clId="{148E7F29-ABB8-4639-9B5F-94F931ABB123}" dt="2022-08-03T08:36:06.916" v="724"/>
          <ac:grpSpMkLst>
            <pc:docMk/>
            <pc:sldMk cId="1104213763" sldId="257"/>
            <ac:grpSpMk id="6" creationId="{15C78CCC-2601-455D-A1D6-4981EBD0DB20}"/>
          </ac:grpSpMkLst>
        </pc:grpChg>
        <pc:picChg chg="add mod">
          <ac:chgData name="Lidija Grubelnik" userId="ebfda302-d4ad-4479-a6f5-839cd001fb15" providerId="ADAL" clId="{148E7F29-ABB8-4639-9B5F-94F931ABB123}" dt="2022-08-03T08:35:57.883" v="722" actId="1076"/>
          <ac:picMkLst>
            <pc:docMk/>
            <pc:sldMk cId="1104213763" sldId="257"/>
            <ac:picMk id="4" creationId="{2DB18726-02C0-4C61-B427-58CF3E600650}"/>
          </ac:picMkLst>
        </pc:picChg>
        <pc:picChg chg="add">
          <ac:chgData name="Lidija Grubelnik" userId="ebfda302-d4ad-4479-a6f5-839cd001fb15" providerId="ADAL" clId="{148E7F29-ABB8-4639-9B5F-94F931ABB123}" dt="2022-08-03T08:36:06.916" v="724"/>
          <ac:picMkLst>
            <pc:docMk/>
            <pc:sldMk cId="1104213763" sldId="257"/>
            <ac:picMk id="9" creationId="{D76AFD26-5376-4118-8758-56DA775B4D91}"/>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sl-SI"/>
              <a:t>Uredite slog naslova matrice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l-SI"/>
              <a:t>Kliknite, da uredite slog podnaslova matrice</a:t>
            </a:r>
            <a:endParaRPr lang="en-US" dirty="0"/>
          </a:p>
        </p:txBody>
      </p:sp>
      <p:sp>
        <p:nvSpPr>
          <p:cNvPr id="4" name="Date Placeholder 3"/>
          <p:cNvSpPr>
            <a:spLocks noGrp="1"/>
          </p:cNvSpPr>
          <p:nvPr>
            <p:ph type="dt" sz="half" idx="10"/>
          </p:nvPr>
        </p:nvSpPr>
        <p:spPr/>
        <p:txBody>
          <a:bodyPr/>
          <a:lstStyle/>
          <a:p>
            <a:fld id="{C1711E2E-A24F-492F-AD8A-49583F846777}" type="datetimeFigureOut">
              <a:rPr lang="sl-SI" smtClean="0"/>
              <a:t>16.08.2022</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8C39FA64-4A87-4562-B5D9-EB6FB76B3764}" type="slidenum">
              <a:rPr lang="sl-SI" smtClean="0"/>
              <a:t>‹#›</a:t>
            </a:fld>
            <a:endParaRPr lang="sl-SI"/>
          </a:p>
        </p:txBody>
      </p:sp>
    </p:spTree>
    <p:extLst>
      <p:ext uri="{BB962C8B-B14F-4D97-AF65-F5344CB8AC3E}">
        <p14:creationId xmlns:p14="http://schemas.microsoft.com/office/powerpoint/2010/main" val="10620667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a:t>Uredite slog naslova matrice</a:t>
            </a:r>
            <a:endParaRPr lang="en-US" dirty="0"/>
          </a:p>
        </p:txBody>
      </p:sp>
      <p:sp>
        <p:nvSpPr>
          <p:cNvPr id="3" name="Vertical Text Placeholder 2"/>
          <p:cNvSpPr>
            <a:spLocks noGrp="1"/>
          </p:cNvSpPr>
          <p:nvPr>
            <p:ph type="body" orient="vert" idx="1"/>
          </p:nvPr>
        </p:nvSpPr>
        <p:spPr/>
        <p:txBody>
          <a:bodyPr vert="eaVert"/>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Date Placeholder 3"/>
          <p:cNvSpPr>
            <a:spLocks noGrp="1"/>
          </p:cNvSpPr>
          <p:nvPr>
            <p:ph type="dt" sz="half" idx="10"/>
          </p:nvPr>
        </p:nvSpPr>
        <p:spPr/>
        <p:txBody>
          <a:bodyPr/>
          <a:lstStyle/>
          <a:p>
            <a:fld id="{C1711E2E-A24F-492F-AD8A-49583F846777}" type="datetimeFigureOut">
              <a:rPr lang="sl-SI" smtClean="0"/>
              <a:t>16.08.2022</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8C39FA64-4A87-4562-B5D9-EB6FB76B3764}" type="slidenum">
              <a:rPr lang="sl-SI" smtClean="0"/>
              <a:t>‹#›</a:t>
            </a:fld>
            <a:endParaRPr lang="sl-SI"/>
          </a:p>
        </p:txBody>
      </p:sp>
    </p:spTree>
    <p:extLst>
      <p:ext uri="{BB962C8B-B14F-4D97-AF65-F5344CB8AC3E}">
        <p14:creationId xmlns:p14="http://schemas.microsoft.com/office/powerpoint/2010/main" val="41580350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sl-SI"/>
              <a:t>Uredite slog naslova matrice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Date Placeholder 3"/>
          <p:cNvSpPr>
            <a:spLocks noGrp="1"/>
          </p:cNvSpPr>
          <p:nvPr>
            <p:ph type="dt" sz="half" idx="10"/>
          </p:nvPr>
        </p:nvSpPr>
        <p:spPr/>
        <p:txBody>
          <a:bodyPr/>
          <a:lstStyle/>
          <a:p>
            <a:fld id="{C1711E2E-A24F-492F-AD8A-49583F846777}" type="datetimeFigureOut">
              <a:rPr lang="sl-SI" smtClean="0"/>
              <a:t>16.08.2022</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8C39FA64-4A87-4562-B5D9-EB6FB76B3764}" type="slidenum">
              <a:rPr lang="sl-SI" smtClean="0"/>
              <a:t>‹#›</a:t>
            </a:fld>
            <a:endParaRPr lang="sl-SI"/>
          </a:p>
        </p:txBody>
      </p:sp>
    </p:spTree>
    <p:extLst>
      <p:ext uri="{BB962C8B-B14F-4D97-AF65-F5344CB8AC3E}">
        <p14:creationId xmlns:p14="http://schemas.microsoft.com/office/powerpoint/2010/main" val="32343401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a:t>Uredite slog naslova matrice</a:t>
            </a:r>
            <a:endParaRPr lang="en-US" dirty="0"/>
          </a:p>
        </p:txBody>
      </p:sp>
      <p:sp>
        <p:nvSpPr>
          <p:cNvPr id="3" name="Content Placeholder 2"/>
          <p:cNvSpPr>
            <a:spLocks noGrp="1"/>
          </p:cNvSpPr>
          <p:nvPr>
            <p:ph idx="1"/>
          </p:nvPr>
        </p:nvSpPr>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Date Placeholder 3"/>
          <p:cNvSpPr>
            <a:spLocks noGrp="1"/>
          </p:cNvSpPr>
          <p:nvPr>
            <p:ph type="dt" sz="half" idx="10"/>
          </p:nvPr>
        </p:nvSpPr>
        <p:spPr/>
        <p:txBody>
          <a:bodyPr/>
          <a:lstStyle/>
          <a:p>
            <a:fld id="{C1711E2E-A24F-492F-AD8A-49583F846777}" type="datetimeFigureOut">
              <a:rPr lang="sl-SI" smtClean="0"/>
              <a:t>16.08.2022</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8C39FA64-4A87-4562-B5D9-EB6FB76B3764}" type="slidenum">
              <a:rPr lang="sl-SI" smtClean="0"/>
              <a:t>‹#›</a:t>
            </a:fld>
            <a:endParaRPr lang="sl-SI"/>
          </a:p>
        </p:txBody>
      </p:sp>
    </p:spTree>
    <p:extLst>
      <p:ext uri="{BB962C8B-B14F-4D97-AF65-F5344CB8AC3E}">
        <p14:creationId xmlns:p14="http://schemas.microsoft.com/office/powerpoint/2010/main" val="1122396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sl-SI"/>
              <a:t>Uredite slog naslova matrice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l-SI"/>
              <a:t>Uredite sloge besedila matrice</a:t>
            </a:r>
          </a:p>
        </p:txBody>
      </p:sp>
      <p:sp>
        <p:nvSpPr>
          <p:cNvPr id="4" name="Date Placeholder 3"/>
          <p:cNvSpPr>
            <a:spLocks noGrp="1"/>
          </p:cNvSpPr>
          <p:nvPr>
            <p:ph type="dt" sz="half" idx="10"/>
          </p:nvPr>
        </p:nvSpPr>
        <p:spPr/>
        <p:txBody>
          <a:bodyPr/>
          <a:lstStyle/>
          <a:p>
            <a:fld id="{C1711E2E-A24F-492F-AD8A-49583F846777}" type="datetimeFigureOut">
              <a:rPr lang="sl-SI" smtClean="0"/>
              <a:t>16.08.2022</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8C39FA64-4A87-4562-B5D9-EB6FB76B3764}" type="slidenum">
              <a:rPr lang="sl-SI" smtClean="0"/>
              <a:t>‹#›</a:t>
            </a:fld>
            <a:endParaRPr lang="sl-SI"/>
          </a:p>
        </p:txBody>
      </p:sp>
    </p:spTree>
    <p:extLst>
      <p:ext uri="{BB962C8B-B14F-4D97-AF65-F5344CB8AC3E}">
        <p14:creationId xmlns:p14="http://schemas.microsoft.com/office/powerpoint/2010/main" val="1282964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a:t>Uredite slog naslova matrice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5" name="Date Placeholder 4"/>
          <p:cNvSpPr>
            <a:spLocks noGrp="1"/>
          </p:cNvSpPr>
          <p:nvPr>
            <p:ph type="dt" sz="half" idx="10"/>
          </p:nvPr>
        </p:nvSpPr>
        <p:spPr/>
        <p:txBody>
          <a:bodyPr/>
          <a:lstStyle/>
          <a:p>
            <a:fld id="{C1711E2E-A24F-492F-AD8A-49583F846777}" type="datetimeFigureOut">
              <a:rPr lang="sl-SI" smtClean="0"/>
              <a:t>16.08.2022</a:t>
            </a:fld>
            <a:endParaRPr lang="sl-SI"/>
          </a:p>
        </p:txBody>
      </p:sp>
      <p:sp>
        <p:nvSpPr>
          <p:cNvPr id="6" name="Footer Placeholder 5"/>
          <p:cNvSpPr>
            <a:spLocks noGrp="1"/>
          </p:cNvSpPr>
          <p:nvPr>
            <p:ph type="ftr" sz="quarter" idx="11"/>
          </p:nvPr>
        </p:nvSpPr>
        <p:spPr/>
        <p:txBody>
          <a:bodyPr/>
          <a:lstStyle/>
          <a:p>
            <a:endParaRPr lang="sl-SI"/>
          </a:p>
        </p:txBody>
      </p:sp>
      <p:sp>
        <p:nvSpPr>
          <p:cNvPr id="7" name="Slide Number Placeholder 6"/>
          <p:cNvSpPr>
            <a:spLocks noGrp="1"/>
          </p:cNvSpPr>
          <p:nvPr>
            <p:ph type="sldNum" sz="quarter" idx="12"/>
          </p:nvPr>
        </p:nvSpPr>
        <p:spPr/>
        <p:txBody>
          <a:bodyPr/>
          <a:lstStyle/>
          <a:p>
            <a:fld id="{8C39FA64-4A87-4562-B5D9-EB6FB76B3764}" type="slidenum">
              <a:rPr lang="sl-SI" smtClean="0"/>
              <a:t>‹#›</a:t>
            </a:fld>
            <a:endParaRPr lang="sl-SI"/>
          </a:p>
        </p:txBody>
      </p:sp>
    </p:spTree>
    <p:extLst>
      <p:ext uri="{BB962C8B-B14F-4D97-AF65-F5344CB8AC3E}">
        <p14:creationId xmlns:p14="http://schemas.microsoft.com/office/powerpoint/2010/main" val="15156666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sl-SI"/>
              <a:t>Uredite slog naslova matrice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Uredite sloge besedila matrice</a:t>
            </a:r>
          </a:p>
        </p:txBody>
      </p:sp>
      <p:sp>
        <p:nvSpPr>
          <p:cNvPr id="4" name="Content Placeholder 3"/>
          <p:cNvSpPr>
            <a:spLocks noGrp="1"/>
          </p:cNvSpPr>
          <p:nvPr>
            <p:ph sz="half" idx="2"/>
          </p:nvPr>
        </p:nvSpPr>
        <p:spPr>
          <a:xfrm>
            <a:off x="629842" y="2505075"/>
            <a:ext cx="3868340" cy="3684588"/>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Uredite sloge besedila matrice</a:t>
            </a:r>
          </a:p>
        </p:txBody>
      </p:sp>
      <p:sp>
        <p:nvSpPr>
          <p:cNvPr id="6" name="Content Placeholder 5"/>
          <p:cNvSpPr>
            <a:spLocks noGrp="1"/>
          </p:cNvSpPr>
          <p:nvPr>
            <p:ph sz="quarter" idx="4"/>
          </p:nvPr>
        </p:nvSpPr>
        <p:spPr>
          <a:xfrm>
            <a:off x="4629150" y="2505075"/>
            <a:ext cx="3887391" cy="3684588"/>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7" name="Date Placeholder 6"/>
          <p:cNvSpPr>
            <a:spLocks noGrp="1"/>
          </p:cNvSpPr>
          <p:nvPr>
            <p:ph type="dt" sz="half" idx="10"/>
          </p:nvPr>
        </p:nvSpPr>
        <p:spPr/>
        <p:txBody>
          <a:bodyPr/>
          <a:lstStyle/>
          <a:p>
            <a:fld id="{C1711E2E-A24F-492F-AD8A-49583F846777}" type="datetimeFigureOut">
              <a:rPr lang="sl-SI" smtClean="0"/>
              <a:t>16.08.2022</a:t>
            </a:fld>
            <a:endParaRPr lang="sl-SI"/>
          </a:p>
        </p:txBody>
      </p:sp>
      <p:sp>
        <p:nvSpPr>
          <p:cNvPr id="8" name="Footer Placeholder 7"/>
          <p:cNvSpPr>
            <a:spLocks noGrp="1"/>
          </p:cNvSpPr>
          <p:nvPr>
            <p:ph type="ftr" sz="quarter" idx="11"/>
          </p:nvPr>
        </p:nvSpPr>
        <p:spPr/>
        <p:txBody>
          <a:bodyPr/>
          <a:lstStyle/>
          <a:p>
            <a:endParaRPr lang="sl-SI"/>
          </a:p>
        </p:txBody>
      </p:sp>
      <p:sp>
        <p:nvSpPr>
          <p:cNvPr id="9" name="Slide Number Placeholder 8"/>
          <p:cNvSpPr>
            <a:spLocks noGrp="1"/>
          </p:cNvSpPr>
          <p:nvPr>
            <p:ph type="sldNum" sz="quarter" idx="12"/>
          </p:nvPr>
        </p:nvSpPr>
        <p:spPr/>
        <p:txBody>
          <a:bodyPr/>
          <a:lstStyle/>
          <a:p>
            <a:fld id="{8C39FA64-4A87-4562-B5D9-EB6FB76B3764}" type="slidenum">
              <a:rPr lang="sl-SI" smtClean="0"/>
              <a:t>‹#›</a:t>
            </a:fld>
            <a:endParaRPr lang="sl-SI"/>
          </a:p>
        </p:txBody>
      </p:sp>
    </p:spTree>
    <p:extLst>
      <p:ext uri="{BB962C8B-B14F-4D97-AF65-F5344CB8AC3E}">
        <p14:creationId xmlns:p14="http://schemas.microsoft.com/office/powerpoint/2010/main" val="13467475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a:t>Uredite slog naslova matrice</a:t>
            </a:r>
            <a:endParaRPr lang="en-US" dirty="0"/>
          </a:p>
        </p:txBody>
      </p:sp>
      <p:sp>
        <p:nvSpPr>
          <p:cNvPr id="3" name="Date Placeholder 2"/>
          <p:cNvSpPr>
            <a:spLocks noGrp="1"/>
          </p:cNvSpPr>
          <p:nvPr>
            <p:ph type="dt" sz="half" idx="10"/>
          </p:nvPr>
        </p:nvSpPr>
        <p:spPr/>
        <p:txBody>
          <a:bodyPr/>
          <a:lstStyle/>
          <a:p>
            <a:fld id="{C1711E2E-A24F-492F-AD8A-49583F846777}" type="datetimeFigureOut">
              <a:rPr lang="sl-SI" smtClean="0"/>
              <a:t>16.08.2022</a:t>
            </a:fld>
            <a:endParaRPr lang="sl-SI"/>
          </a:p>
        </p:txBody>
      </p:sp>
      <p:sp>
        <p:nvSpPr>
          <p:cNvPr id="4" name="Footer Placeholder 3"/>
          <p:cNvSpPr>
            <a:spLocks noGrp="1"/>
          </p:cNvSpPr>
          <p:nvPr>
            <p:ph type="ftr" sz="quarter" idx="11"/>
          </p:nvPr>
        </p:nvSpPr>
        <p:spPr/>
        <p:txBody>
          <a:bodyPr/>
          <a:lstStyle/>
          <a:p>
            <a:endParaRPr lang="sl-SI"/>
          </a:p>
        </p:txBody>
      </p:sp>
      <p:sp>
        <p:nvSpPr>
          <p:cNvPr id="5" name="Slide Number Placeholder 4"/>
          <p:cNvSpPr>
            <a:spLocks noGrp="1"/>
          </p:cNvSpPr>
          <p:nvPr>
            <p:ph type="sldNum" sz="quarter" idx="12"/>
          </p:nvPr>
        </p:nvSpPr>
        <p:spPr/>
        <p:txBody>
          <a:bodyPr/>
          <a:lstStyle/>
          <a:p>
            <a:fld id="{8C39FA64-4A87-4562-B5D9-EB6FB76B3764}" type="slidenum">
              <a:rPr lang="sl-SI" smtClean="0"/>
              <a:t>‹#›</a:t>
            </a:fld>
            <a:endParaRPr lang="sl-SI"/>
          </a:p>
        </p:txBody>
      </p:sp>
    </p:spTree>
    <p:extLst>
      <p:ext uri="{BB962C8B-B14F-4D97-AF65-F5344CB8AC3E}">
        <p14:creationId xmlns:p14="http://schemas.microsoft.com/office/powerpoint/2010/main" val="15280676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711E2E-A24F-492F-AD8A-49583F846777}" type="datetimeFigureOut">
              <a:rPr lang="sl-SI" smtClean="0"/>
              <a:t>16.08.2022</a:t>
            </a:fld>
            <a:endParaRPr lang="sl-SI"/>
          </a:p>
        </p:txBody>
      </p:sp>
      <p:sp>
        <p:nvSpPr>
          <p:cNvPr id="3" name="Footer Placeholder 2"/>
          <p:cNvSpPr>
            <a:spLocks noGrp="1"/>
          </p:cNvSpPr>
          <p:nvPr>
            <p:ph type="ftr" sz="quarter" idx="11"/>
          </p:nvPr>
        </p:nvSpPr>
        <p:spPr/>
        <p:txBody>
          <a:bodyPr/>
          <a:lstStyle/>
          <a:p>
            <a:endParaRPr lang="sl-SI"/>
          </a:p>
        </p:txBody>
      </p:sp>
      <p:sp>
        <p:nvSpPr>
          <p:cNvPr id="4" name="Slide Number Placeholder 3"/>
          <p:cNvSpPr>
            <a:spLocks noGrp="1"/>
          </p:cNvSpPr>
          <p:nvPr>
            <p:ph type="sldNum" sz="quarter" idx="12"/>
          </p:nvPr>
        </p:nvSpPr>
        <p:spPr/>
        <p:txBody>
          <a:bodyPr/>
          <a:lstStyle/>
          <a:p>
            <a:fld id="{8C39FA64-4A87-4562-B5D9-EB6FB76B3764}" type="slidenum">
              <a:rPr lang="sl-SI" smtClean="0"/>
              <a:t>‹#›</a:t>
            </a:fld>
            <a:endParaRPr lang="sl-SI"/>
          </a:p>
        </p:txBody>
      </p:sp>
    </p:spTree>
    <p:extLst>
      <p:ext uri="{BB962C8B-B14F-4D97-AF65-F5344CB8AC3E}">
        <p14:creationId xmlns:p14="http://schemas.microsoft.com/office/powerpoint/2010/main" val="14093814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Vsebina z naslovo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sl-SI"/>
              <a:t>Uredite slog naslova matrice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Uredite sloge besedila matrice</a:t>
            </a:r>
          </a:p>
        </p:txBody>
      </p:sp>
      <p:sp>
        <p:nvSpPr>
          <p:cNvPr id="5" name="Date Placeholder 4"/>
          <p:cNvSpPr>
            <a:spLocks noGrp="1"/>
          </p:cNvSpPr>
          <p:nvPr>
            <p:ph type="dt" sz="half" idx="10"/>
          </p:nvPr>
        </p:nvSpPr>
        <p:spPr/>
        <p:txBody>
          <a:bodyPr/>
          <a:lstStyle/>
          <a:p>
            <a:fld id="{C1711E2E-A24F-492F-AD8A-49583F846777}" type="datetimeFigureOut">
              <a:rPr lang="sl-SI" smtClean="0"/>
              <a:t>16.08.2022</a:t>
            </a:fld>
            <a:endParaRPr lang="sl-SI"/>
          </a:p>
        </p:txBody>
      </p:sp>
      <p:sp>
        <p:nvSpPr>
          <p:cNvPr id="6" name="Footer Placeholder 5"/>
          <p:cNvSpPr>
            <a:spLocks noGrp="1"/>
          </p:cNvSpPr>
          <p:nvPr>
            <p:ph type="ftr" sz="quarter" idx="11"/>
          </p:nvPr>
        </p:nvSpPr>
        <p:spPr/>
        <p:txBody>
          <a:bodyPr/>
          <a:lstStyle/>
          <a:p>
            <a:endParaRPr lang="sl-SI"/>
          </a:p>
        </p:txBody>
      </p:sp>
      <p:sp>
        <p:nvSpPr>
          <p:cNvPr id="7" name="Slide Number Placeholder 6"/>
          <p:cNvSpPr>
            <a:spLocks noGrp="1"/>
          </p:cNvSpPr>
          <p:nvPr>
            <p:ph type="sldNum" sz="quarter" idx="12"/>
          </p:nvPr>
        </p:nvSpPr>
        <p:spPr/>
        <p:txBody>
          <a:bodyPr/>
          <a:lstStyle/>
          <a:p>
            <a:fld id="{8C39FA64-4A87-4562-B5D9-EB6FB76B3764}" type="slidenum">
              <a:rPr lang="sl-SI" smtClean="0"/>
              <a:t>‹#›</a:t>
            </a:fld>
            <a:endParaRPr lang="sl-SI"/>
          </a:p>
        </p:txBody>
      </p:sp>
    </p:spTree>
    <p:extLst>
      <p:ext uri="{BB962C8B-B14F-4D97-AF65-F5344CB8AC3E}">
        <p14:creationId xmlns:p14="http://schemas.microsoft.com/office/powerpoint/2010/main" val="30331392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sl-SI"/>
              <a:t>Uredite slog naslova matrice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l-SI"/>
              <a:t>Kliknite ikono, če želite dodati sliko</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Uredite sloge besedila matrice</a:t>
            </a:r>
          </a:p>
        </p:txBody>
      </p:sp>
      <p:sp>
        <p:nvSpPr>
          <p:cNvPr id="5" name="Date Placeholder 4"/>
          <p:cNvSpPr>
            <a:spLocks noGrp="1"/>
          </p:cNvSpPr>
          <p:nvPr>
            <p:ph type="dt" sz="half" idx="10"/>
          </p:nvPr>
        </p:nvSpPr>
        <p:spPr/>
        <p:txBody>
          <a:bodyPr/>
          <a:lstStyle/>
          <a:p>
            <a:fld id="{C1711E2E-A24F-492F-AD8A-49583F846777}" type="datetimeFigureOut">
              <a:rPr lang="sl-SI" smtClean="0"/>
              <a:t>16.08.2022</a:t>
            </a:fld>
            <a:endParaRPr lang="sl-SI"/>
          </a:p>
        </p:txBody>
      </p:sp>
      <p:sp>
        <p:nvSpPr>
          <p:cNvPr id="6" name="Footer Placeholder 5"/>
          <p:cNvSpPr>
            <a:spLocks noGrp="1"/>
          </p:cNvSpPr>
          <p:nvPr>
            <p:ph type="ftr" sz="quarter" idx="11"/>
          </p:nvPr>
        </p:nvSpPr>
        <p:spPr/>
        <p:txBody>
          <a:bodyPr/>
          <a:lstStyle/>
          <a:p>
            <a:endParaRPr lang="sl-SI"/>
          </a:p>
        </p:txBody>
      </p:sp>
      <p:sp>
        <p:nvSpPr>
          <p:cNvPr id="7" name="Slide Number Placeholder 6"/>
          <p:cNvSpPr>
            <a:spLocks noGrp="1"/>
          </p:cNvSpPr>
          <p:nvPr>
            <p:ph type="sldNum" sz="quarter" idx="12"/>
          </p:nvPr>
        </p:nvSpPr>
        <p:spPr/>
        <p:txBody>
          <a:bodyPr/>
          <a:lstStyle/>
          <a:p>
            <a:fld id="{8C39FA64-4A87-4562-B5D9-EB6FB76B3764}" type="slidenum">
              <a:rPr lang="sl-SI" smtClean="0"/>
              <a:t>‹#›</a:t>
            </a:fld>
            <a:endParaRPr lang="sl-SI"/>
          </a:p>
        </p:txBody>
      </p:sp>
    </p:spTree>
    <p:extLst>
      <p:ext uri="{BB962C8B-B14F-4D97-AF65-F5344CB8AC3E}">
        <p14:creationId xmlns:p14="http://schemas.microsoft.com/office/powerpoint/2010/main" val="11916656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sl-SI"/>
              <a:t>Uredite slog naslova matrice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711E2E-A24F-492F-AD8A-49583F846777}" type="datetimeFigureOut">
              <a:rPr lang="sl-SI" smtClean="0"/>
              <a:t>16.08.2022</a:t>
            </a:fld>
            <a:endParaRPr lang="sl-SI"/>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l-SI"/>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39FA64-4A87-4562-B5D9-EB6FB76B3764}" type="slidenum">
              <a:rPr lang="sl-SI" smtClean="0"/>
              <a:t>‹#›</a:t>
            </a:fld>
            <a:endParaRPr lang="sl-SI"/>
          </a:p>
        </p:txBody>
      </p:sp>
    </p:spTree>
    <p:extLst>
      <p:ext uri="{BB962C8B-B14F-4D97-AF65-F5344CB8AC3E}">
        <p14:creationId xmlns:p14="http://schemas.microsoft.com/office/powerpoint/2010/main" val="82313619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jpg"/><Relationship Id="rId5" Type="http://schemas.openxmlformats.org/officeDocument/2006/relationships/image" Target="../media/image5.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5.png"/><Relationship Id="rId7" Type="http://schemas.openxmlformats.org/officeDocument/2006/relationships/image" Target="../media/image33.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jpg"/></Relationships>
</file>

<file path=ppt/slides/_rels/slide12.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hdphoto" Target="../media/hdphoto7.wdp"/><Relationship Id="rId7" Type="http://schemas.openxmlformats.org/officeDocument/2006/relationships/image" Target="../media/image37.png"/><Relationship Id="rId2" Type="http://schemas.openxmlformats.org/officeDocument/2006/relationships/image" Target="../media/image34.png"/><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36.png"/><Relationship Id="rId10" Type="http://schemas.openxmlformats.org/officeDocument/2006/relationships/image" Target="../media/image3.jpg"/><Relationship Id="rId4" Type="http://schemas.openxmlformats.org/officeDocument/2006/relationships/image" Target="../media/image35.png"/><Relationship Id="rId9"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38.jpeg"/><Relationship Id="rId4" Type="http://schemas.openxmlformats.org/officeDocument/2006/relationships/image" Target="../media/image3.jp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3.jp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8.png"/><Relationship Id="rId10" Type="http://schemas.openxmlformats.org/officeDocument/2006/relationships/image" Target="../media/image11.png"/><Relationship Id="rId4" Type="http://schemas.openxmlformats.org/officeDocument/2006/relationships/image" Target="../media/image3.jpg"/><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image" Target="../media/image13.png"/><Relationship Id="rId7"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3.jpg"/></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3.jp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5.png"/><Relationship Id="rId7" Type="http://schemas.openxmlformats.org/officeDocument/2006/relationships/image" Target="../media/image24.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3.jpg"/></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4.png"/><Relationship Id="rId7" Type="http://schemas.microsoft.com/office/2007/relationships/hdphoto" Target="../media/hdphoto5.wdp"/><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3.jp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p:cNvSpPr>
            <a:spLocks noGrp="1"/>
          </p:cNvSpPr>
          <p:nvPr>
            <p:ph idx="1"/>
          </p:nvPr>
        </p:nvSpPr>
        <p:spPr>
          <a:xfrm>
            <a:off x="638787" y="2566107"/>
            <a:ext cx="8074324" cy="2047635"/>
          </a:xfrm>
        </p:spPr>
        <p:txBody>
          <a:bodyPr>
            <a:noAutofit/>
          </a:bodyPr>
          <a:lstStyle/>
          <a:p>
            <a:pPr marL="0" indent="0" algn="ctr">
              <a:buNone/>
            </a:pPr>
            <a:r>
              <a:rPr lang="sl-SI" sz="4400" dirty="0">
                <a:solidFill>
                  <a:srgbClr val="FF0000"/>
                </a:solidFill>
              </a:rPr>
              <a:t>Raznoliki dokazi o učenju </a:t>
            </a:r>
          </a:p>
          <a:p>
            <a:pPr marL="0" indent="0" algn="ctr">
              <a:buNone/>
            </a:pPr>
            <a:r>
              <a:rPr lang="sl-SI" sz="4400" dirty="0">
                <a:solidFill>
                  <a:srgbClr val="FF0000"/>
                </a:solidFill>
              </a:rPr>
              <a:t>pri pouku FIZIKE</a:t>
            </a:r>
          </a:p>
        </p:txBody>
      </p:sp>
      <p:sp>
        <p:nvSpPr>
          <p:cNvPr id="4" name="Naslov 1">
            <a:extLst>
              <a:ext uri="{FF2B5EF4-FFF2-40B4-BE49-F238E27FC236}">
                <a16:creationId xmlns:a16="http://schemas.microsoft.com/office/drawing/2014/main" id="{F8396DEA-929C-49D7-BF8E-DB57B3A91EBC}"/>
              </a:ext>
            </a:extLst>
          </p:cNvPr>
          <p:cNvSpPr txBox="1">
            <a:spLocks/>
          </p:cNvSpPr>
          <p:nvPr/>
        </p:nvSpPr>
        <p:spPr>
          <a:xfrm>
            <a:off x="1885193" y="826477"/>
            <a:ext cx="5581512" cy="77345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l-SI" sz="2000" b="1" dirty="0">
                <a:solidFill>
                  <a:srgbClr val="0070C0"/>
                </a:solidFill>
              </a:rPr>
              <a:t>Od poučevanja k UČENJU s formativnim spremljanjem</a:t>
            </a:r>
          </a:p>
        </p:txBody>
      </p:sp>
      <p:pic>
        <p:nvPicPr>
          <p:cNvPr id="5" name="Slika 4">
            <a:extLst>
              <a:ext uri="{FF2B5EF4-FFF2-40B4-BE49-F238E27FC236}">
                <a16:creationId xmlns:a16="http://schemas.microsoft.com/office/drawing/2014/main" id="{D513065E-2D6F-4F3E-BA86-42CAF0E066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424" y="146649"/>
            <a:ext cx="1436000" cy="1299397"/>
          </a:xfrm>
          <a:prstGeom prst="rect">
            <a:avLst/>
          </a:prstGeom>
        </p:spPr>
      </p:pic>
      <p:pic>
        <p:nvPicPr>
          <p:cNvPr id="6" name="Slika 5">
            <a:extLst>
              <a:ext uri="{FF2B5EF4-FFF2-40B4-BE49-F238E27FC236}">
                <a16:creationId xmlns:a16="http://schemas.microsoft.com/office/drawing/2014/main" id="{85F44EBD-7933-4638-84D3-17B47C698416}"/>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a:off x="1740916" y="176166"/>
            <a:ext cx="891199" cy="813444"/>
          </a:xfrm>
          <a:prstGeom prst="rect">
            <a:avLst/>
          </a:prstGeom>
        </p:spPr>
      </p:pic>
      <p:pic>
        <p:nvPicPr>
          <p:cNvPr id="7" name="Slika 6">
            <a:extLst>
              <a:ext uri="{FF2B5EF4-FFF2-40B4-BE49-F238E27FC236}">
                <a16:creationId xmlns:a16="http://schemas.microsoft.com/office/drawing/2014/main" id="{27A14F5B-5A00-4736-ABA7-B748C9DCCF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10982" y="336431"/>
            <a:ext cx="1383641" cy="931652"/>
          </a:xfrm>
          <a:prstGeom prst="rect">
            <a:avLst/>
          </a:prstGeom>
        </p:spPr>
      </p:pic>
      <p:sp>
        <p:nvSpPr>
          <p:cNvPr id="8" name="Pravokotnik 7"/>
          <p:cNvSpPr/>
          <p:nvPr/>
        </p:nvSpPr>
        <p:spPr>
          <a:xfrm>
            <a:off x="3574281" y="4694155"/>
            <a:ext cx="1806905" cy="400110"/>
          </a:xfrm>
          <a:prstGeom prst="rect">
            <a:avLst/>
          </a:prstGeom>
        </p:spPr>
        <p:txBody>
          <a:bodyPr wrap="none">
            <a:spAutoFit/>
          </a:bodyPr>
          <a:lstStyle/>
          <a:p>
            <a:r>
              <a:rPr lang="sl-SI" sz="2000" dirty="0">
                <a:solidFill>
                  <a:srgbClr val="0070C0"/>
                </a:solidFill>
              </a:rPr>
              <a:t>Lidija Grubelnik</a:t>
            </a:r>
          </a:p>
        </p:txBody>
      </p:sp>
      <p:sp>
        <p:nvSpPr>
          <p:cNvPr id="9" name="Pravokotnik 8"/>
          <p:cNvSpPr/>
          <p:nvPr/>
        </p:nvSpPr>
        <p:spPr>
          <a:xfrm>
            <a:off x="3938035" y="6216967"/>
            <a:ext cx="1079398" cy="307777"/>
          </a:xfrm>
          <a:prstGeom prst="rect">
            <a:avLst/>
          </a:prstGeom>
        </p:spPr>
        <p:txBody>
          <a:bodyPr wrap="none">
            <a:spAutoFit/>
          </a:bodyPr>
          <a:lstStyle/>
          <a:p>
            <a:r>
              <a:rPr lang="sl-SI" sz="1400" dirty="0">
                <a:solidFill>
                  <a:srgbClr val="0070C0"/>
                </a:solidFill>
              </a:rPr>
              <a:t>Avgust 2022</a:t>
            </a:r>
          </a:p>
        </p:txBody>
      </p:sp>
      <p:cxnSp>
        <p:nvCxnSpPr>
          <p:cNvPr id="10" name="Raven povezovalnik 9"/>
          <p:cNvCxnSpPr/>
          <p:nvPr/>
        </p:nvCxnSpPr>
        <p:spPr>
          <a:xfrm flipV="1">
            <a:off x="86595" y="1599935"/>
            <a:ext cx="8980098" cy="0"/>
          </a:xfrm>
          <a:prstGeom prst="line">
            <a:avLst/>
          </a:prstGeom>
          <a:ln w="9525" cmpd="thinThick"/>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36464977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5400000">
            <a:off x="1198742" y="-42586"/>
            <a:ext cx="2500947" cy="4446129"/>
          </a:xfrm>
          <a:prstGeom prst="rect">
            <a:avLst/>
          </a:prstGeom>
        </p:spPr>
      </p:pic>
      <p:pic>
        <p:nvPicPr>
          <p:cNvPr id="4" name="Slika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4738" y="3589505"/>
            <a:ext cx="5932669" cy="3119201"/>
          </a:xfrm>
          <a:prstGeom prst="rect">
            <a:avLst/>
          </a:prstGeom>
        </p:spPr>
      </p:pic>
      <p:pic>
        <p:nvPicPr>
          <p:cNvPr id="5" name="Slika 4">
            <a:extLst>
              <a:ext uri="{FF2B5EF4-FFF2-40B4-BE49-F238E27FC236}">
                <a16:creationId xmlns:a16="http://schemas.microsoft.com/office/drawing/2014/main" id="{85F44EBD-7933-4638-84D3-17B47C698416}"/>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a:stretch/>
        </p:blipFill>
        <p:spPr>
          <a:xfrm>
            <a:off x="1097333" y="205904"/>
            <a:ext cx="593587" cy="541798"/>
          </a:xfrm>
          <a:prstGeom prst="rect">
            <a:avLst/>
          </a:prstGeom>
        </p:spPr>
      </p:pic>
      <p:sp>
        <p:nvSpPr>
          <p:cNvPr id="7" name="Naslov 1">
            <a:extLst>
              <a:ext uri="{FF2B5EF4-FFF2-40B4-BE49-F238E27FC236}">
                <a16:creationId xmlns:a16="http://schemas.microsoft.com/office/drawing/2014/main" id="{F8396DEA-929C-49D7-BF8E-DB57B3A91EBC}"/>
              </a:ext>
            </a:extLst>
          </p:cNvPr>
          <p:cNvSpPr txBox="1">
            <a:spLocks/>
          </p:cNvSpPr>
          <p:nvPr/>
        </p:nvSpPr>
        <p:spPr>
          <a:xfrm>
            <a:off x="2604032" y="329791"/>
            <a:ext cx="4481555" cy="48047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l-SI" sz="1600" b="1" dirty="0">
                <a:solidFill>
                  <a:srgbClr val="0070C0"/>
                </a:solidFill>
              </a:rPr>
              <a:t>Od poučevanja k UČENJU s formativnim spremljanjem pri pouku FIZIKE</a:t>
            </a:r>
          </a:p>
          <a:p>
            <a:pPr algn="ctr"/>
            <a:r>
              <a:rPr lang="sl-SI" sz="1100" i="1" dirty="0">
                <a:solidFill>
                  <a:srgbClr val="0070C0"/>
                </a:solidFill>
              </a:rPr>
              <a:t>Lidija Grubelnik</a:t>
            </a:r>
          </a:p>
          <a:p>
            <a:pPr algn="ctr"/>
            <a:endParaRPr lang="sl-SI" sz="1600" b="1" dirty="0">
              <a:solidFill>
                <a:srgbClr val="0070C0"/>
              </a:solidFill>
            </a:endParaRPr>
          </a:p>
        </p:txBody>
      </p:sp>
      <p:pic>
        <p:nvPicPr>
          <p:cNvPr id="8" name="Slika 7">
            <a:extLst>
              <a:ext uri="{FF2B5EF4-FFF2-40B4-BE49-F238E27FC236}">
                <a16:creationId xmlns:a16="http://schemas.microsoft.com/office/drawing/2014/main" id="{D513065E-2D6F-4F3E-BA86-42CAF0E0669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79628" y="102103"/>
            <a:ext cx="717705" cy="649431"/>
          </a:xfrm>
          <a:prstGeom prst="rect">
            <a:avLst/>
          </a:prstGeom>
        </p:spPr>
      </p:pic>
      <p:pic>
        <p:nvPicPr>
          <p:cNvPr id="9" name="Slika 8">
            <a:extLst>
              <a:ext uri="{FF2B5EF4-FFF2-40B4-BE49-F238E27FC236}">
                <a16:creationId xmlns:a16="http://schemas.microsoft.com/office/drawing/2014/main" id="{27A14F5B-5A00-4736-ABA7-B748C9DCCF8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998700" y="170276"/>
            <a:ext cx="703909" cy="473966"/>
          </a:xfrm>
          <a:prstGeom prst="rect">
            <a:avLst/>
          </a:prstGeom>
        </p:spPr>
      </p:pic>
      <p:cxnSp>
        <p:nvCxnSpPr>
          <p:cNvPr id="10" name="Raven povezovalnik 9"/>
          <p:cNvCxnSpPr/>
          <p:nvPr/>
        </p:nvCxnSpPr>
        <p:spPr>
          <a:xfrm flipV="1">
            <a:off x="69011" y="787123"/>
            <a:ext cx="8980098" cy="0"/>
          </a:xfrm>
          <a:prstGeom prst="line">
            <a:avLst/>
          </a:prstGeom>
          <a:ln w="9525" cmpd="thinThick"/>
        </p:spPr>
        <p:style>
          <a:lnRef idx="1">
            <a:schemeClr val="accent5"/>
          </a:lnRef>
          <a:fillRef idx="0">
            <a:schemeClr val="accent5"/>
          </a:fillRef>
          <a:effectRef idx="0">
            <a:schemeClr val="accent5"/>
          </a:effectRef>
          <a:fontRef idx="minor">
            <a:schemeClr val="tx1"/>
          </a:fontRef>
        </p:style>
      </p:cxnSp>
      <p:sp>
        <p:nvSpPr>
          <p:cNvPr id="11" name="PoljeZBesedilom 10"/>
          <p:cNvSpPr txBox="1"/>
          <p:nvPr/>
        </p:nvSpPr>
        <p:spPr>
          <a:xfrm>
            <a:off x="5508594" y="1772816"/>
            <a:ext cx="2490106" cy="830997"/>
          </a:xfrm>
          <a:prstGeom prst="rect">
            <a:avLst/>
          </a:prstGeom>
          <a:noFill/>
          <a:ln>
            <a:solidFill>
              <a:srgbClr val="FF0000"/>
            </a:solidFill>
          </a:ln>
        </p:spPr>
        <p:txBody>
          <a:bodyPr wrap="square" rtlCol="0">
            <a:spAutoFit/>
          </a:bodyPr>
          <a:lstStyle/>
          <a:p>
            <a:r>
              <a:rPr lang="sl-SI" sz="1600" dirty="0"/>
              <a:t>Zbiranje dokazov o učenju in hkratno </a:t>
            </a:r>
            <a:r>
              <a:rPr lang="sl-SI" sz="1600" dirty="0" err="1"/>
              <a:t>medvrstniško</a:t>
            </a:r>
            <a:r>
              <a:rPr lang="sl-SI" sz="1600" dirty="0"/>
              <a:t> vrednotenje  znanj.</a:t>
            </a:r>
          </a:p>
        </p:txBody>
      </p:sp>
    </p:spTree>
    <p:extLst>
      <p:ext uri="{BB962C8B-B14F-4D97-AF65-F5344CB8AC3E}">
        <p14:creationId xmlns:p14="http://schemas.microsoft.com/office/powerpoint/2010/main" val="41172693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lika 4">
            <a:extLst>
              <a:ext uri="{FF2B5EF4-FFF2-40B4-BE49-F238E27FC236}">
                <a16:creationId xmlns:a16="http://schemas.microsoft.com/office/drawing/2014/main" id="{85F44EBD-7933-4638-84D3-17B47C698416}"/>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1097333" y="205904"/>
            <a:ext cx="593587" cy="541798"/>
          </a:xfrm>
          <a:prstGeom prst="rect">
            <a:avLst/>
          </a:prstGeom>
        </p:spPr>
      </p:pic>
      <p:sp>
        <p:nvSpPr>
          <p:cNvPr id="6" name="Naslov 1">
            <a:extLst>
              <a:ext uri="{FF2B5EF4-FFF2-40B4-BE49-F238E27FC236}">
                <a16:creationId xmlns:a16="http://schemas.microsoft.com/office/drawing/2014/main" id="{F8396DEA-929C-49D7-BF8E-DB57B3A91EBC}"/>
              </a:ext>
            </a:extLst>
          </p:cNvPr>
          <p:cNvSpPr txBox="1">
            <a:spLocks/>
          </p:cNvSpPr>
          <p:nvPr/>
        </p:nvSpPr>
        <p:spPr>
          <a:xfrm>
            <a:off x="2604032" y="329791"/>
            <a:ext cx="4481555" cy="48047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l-SI" sz="1600" b="1" dirty="0">
                <a:solidFill>
                  <a:srgbClr val="0070C0"/>
                </a:solidFill>
              </a:rPr>
              <a:t>Od poučevanja k UČENJU s formativnim spremljanjem pri pouku FIZIKE</a:t>
            </a:r>
          </a:p>
          <a:p>
            <a:pPr algn="ctr"/>
            <a:r>
              <a:rPr lang="sl-SI" sz="1100" i="1" dirty="0">
                <a:solidFill>
                  <a:srgbClr val="0070C0"/>
                </a:solidFill>
              </a:rPr>
              <a:t>Lidija Grubelnik</a:t>
            </a:r>
          </a:p>
          <a:p>
            <a:pPr algn="ctr"/>
            <a:endParaRPr lang="sl-SI" sz="1600" b="1" dirty="0">
              <a:solidFill>
                <a:srgbClr val="0070C0"/>
              </a:solidFill>
            </a:endParaRPr>
          </a:p>
        </p:txBody>
      </p:sp>
      <p:pic>
        <p:nvPicPr>
          <p:cNvPr id="7" name="Slika 6">
            <a:extLst>
              <a:ext uri="{FF2B5EF4-FFF2-40B4-BE49-F238E27FC236}">
                <a16:creationId xmlns:a16="http://schemas.microsoft.com/office/drawing/2014/main" id="{D513065E-2D6F-4F3E-BA86-42CAF0E0669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79628" y="102103"/>
            <a:ext cx="717705" cy="649431"/>
          </a:xfrm>
          <a:prstGeom prst="rect">
            <a:avLst/>
          </a:prstGeom>
        </p:spPr>
      </p:pic>
      <p:pic>
        <p:nvPicPr>
          <p:cNvPr id="8" name="Slika 7">
            <a:extLst>
              <a:ext uri="{FF2B5EF4-FFF2-40B4-BE49-F238E27FC236}">
                <a16:creationId xmlns:a16="http://schemas.microsoft.com/office/drawing/2014/main" id="{27A14F5B-5A00-4736-ABA7-B748C9DCCF8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998700" y="170276"/>
            <a:ext cx="703909" cy="473966"/>
          </a:xfrm>
          <a:prstGeom prst="rect">
            <a:avLst/>
          </a:prstGeom>
        </p:spPr>
      </p:pic>
      <p:cxnSp>
        <p:nvCxnSpPr>
          <p:cNvPr id="9" name="Raven povezovalnik 8"/>
          <p:cNvCxnSpPr/>
          <p:nvPr/>
        </p:nvCxnSpPr>
        <p:spPr>
          <a:xfrm flipV="1">
            <a:off x="69011" y="787123"/>
            <a:ext cx="8980098" cy="0"/>
          </a:xfrm>
          <a:prstGeom prst="line">
            <a:avLst/>
          </a:prstGeom>
          <a:ln w="9525" cmpd="thinThick"/>
        </p:spPr>
        <p:style>
          <a:lnRef idx="1">
            <a:schemeClr val="accent5"/>
          </a:lnRef>
          <a:fillRef idx="0">
            <a:schemeClr val="accent5"/>
          </a:fillRef>
          <a:effectRef idx="0">
            <a:schemeClr val="accent5"/>
          </a:effectRef>
          <a:fontRef idx="minor">
            <a:schemeClr val="tx1"/>
          </a:fontRef>
        </p:style>
      </p:cxnSp>
      <p:pic>
        <p:nvPicPr>
          <p:cNvPr id="10" name="Slika 9"/>
          <p:cNvPicPr>
            <a:picLocks noChangeAspect="1"/>
          </p:cNvPicPr>
          <p:nvPr/>
        </p:nvPicPr>
        <p:blipFill rotWithShape="1">
          <a:blip r:embed="rId5" cstate="hqprint">
            <a:extLst>
              <a:ext uri="{28A0092B-C50C-407E-A947-70E740481C1C}">
                <a14:useLocalDpi xmlns:a14="http://schemas.microsoft.com/office/drawing/2010/main" val="0"/>
              </a:ext>
            </a:extLst>
          </a:blip>
          <a:srcRect/>
          <a:stretch/>
        </p:blipFill>
        <p:spPr>
          <a:xfrm>
            <a:off x="5320319" y="930005"/>
            <a:ext cx="3611103" cy="2632901"/>
          </a:xfrm>
          <a:prstGeom prst="rect">
            <a:avLst/>
          </a:prstGeom>
        </p:spPr>
      </p:pic>
      <p:sp>
        <p:nvSpPr>
          <p:cNvPr id="11" name="PoljeZBesedilom 10"/>
          <p:cNvSpPr txBox="1"/>
          <p:nvPr/>
        </p:nvSpPr>
        <p:spPr>
          <a:xfrm>
            <a:off x="637689" y="5321534"/>
            <a:ext cx="3868997" cy="523220"/>
          </a:xfrm>
          <a:prstGeom prst="rect">
            <a:avLst/>
          </a:prstGeom>
          <a:noFill/>
          <a:ln>
            <a:solidFill>
              <a:srgbClr val="FF0000"/>
            </a:solidFill>
          </a:ln>
        </p:spPr>
        <p:txBody>
          <a:bodyPr wrap="square" rtlCol="0">
            <a:spAutoFit/>
          </a:bodyPr>
          <a:lstStyle/>
          <a:p>
            <a:r>
              <a:rPr lang="sl-SI" sz="1400" dirty="0"/>
              <a:t>Učenci dobijo s sprotnim vrednotenjem in samovrednotenjem </a:t>
            </a:r>
            <a:r>
              <a:rPr lang="sl-SI" sz="1400" dirty="0">
                <a:solidFill>
                  <a:srgbClr val="FF0000"/>
                </a:solidFill>
              </a:rPr>
              <a:t>realnejšo sliko svojega znanja</a:t>
            </a:r>
            <a:r>
              <a:rPr lang="sl-SI" sz="1400" dirty="0"/>
              <a:t>.</a:t>
            </a:r>
          </a:p>
        </p:txBody>
      </p:sp>
      <p:pic>
        <p:nvPicPr>
          <p:cNvPr id="13" name="Slika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5107" y="822713"/>
            <a:ext cx="5003051" cy="3642221"/>
          </a:xfrm>
          <a:prstGeom prst="rect">
            <a:avLst/>
          </a:prstGeom>
        </p:spPr>
      </p:pic>
      <p:pic>
        <p:nvPicPr>
          <p:cNvPr id="12" name="Slika 11"/>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tretch>
            <a:fillRect/>
          </a:stretch>
        </p:blipFill>
        <p:spPr>
          <a:xfrm>
            <a:off x="4938076" y="3968560"/>
            <a:ext cx="4205924" cy="2889440"/>
          </a:xfrm>
          <a:prstGeom prst="rect">
            <a:avLst/>
          </a:prstGeom>
        </p:spPr>
      </p:pic>
    </p:spTree>
    <p:extLst>
      <p:ext uri="{BB962C8B-B14F-4D97-AF65-F5344CB8AC3E}">
        <p14:creationId xmlns:p14="http://schemas.microsoft.com/office/powerpoint/2010/main" val="23185060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p:cNvPicPr>
            <a:picLocks noChangeAspect="1"/>
          </p:cNvPicPr>
          <p:nvPr/>
        </p:nvPicPr>
        <p:blipFill rotWithShape="1">
          <a:blip r:embed="rId2" cstate="hq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12396" b="1705"/>
          <a:stretch/>
        </p:blipFill>
        <p:spPr>
          <a:xfrm>
            <a:off x="1804889" y="826545"/>
            <a:ext cx="3145576" cy="3127364"/>
          </a:xfrm>
          <a:prstGeom prst="rect">
            <a:avLst/>
          </a:prstGeom>
        </p:spPr>
      </p:pic>
      <p:pic>
        <p:nvPicPr>
          <p:cNvPr id="5" name="Slika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5886031" y="3620422"/>
            <a:ext cx="2901470" cy="3424686"/>
          </a:xfrm>
          <a:prstGeom prst="rect">
            <a:avLst/>
          </a:prstGeom>
        </p:spPr>
      </p:pic>
      <p:pic>
        <p:nvPicPr>
          <p:cNvPr id="6" name="Slika 5"/>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660528" y="3979468"/>
            <a:ext cx="1886257" cy="2804032"/>
          </a:xfrm>
          <a:prstGeom prst="rect">
            <a:avLst/>
          </a:prstGeom>
        </p:spPr>
      </p:pic>
      <p:pic>
        <p:nvPicPr>
          <p:cNvPr id="7" name="Slika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0961" y="787123"/>
            <a:ext cx="1606290" cy="3146500"/>
          </a:xfrm>
          <a:prstGeom prst="rect">
            <a:avLst/>
          </a:prstGeom>
        </p:spPr>
      </p:pic>
      <p:pic>
        <p:nvPicPr>
          <p:cNvPr id="8" name="Slika 7">
            <a:extLst>
              <a:ext uri="{FF2B5EF4-FFF2-40B4-BE49-F238E27FC236}">
                <a16:creationId xmlns:a16="http://schemas.microsoft.com/office/drawing/2014/main" id="{85F44EBD-7933-4638-84D3-17B47C698416}"/>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a:stretch/>
        </p:blipFill>
        <p:spPr>
          <a:xfrm>
            <a:off x="1097333" y="205904"/>
            <a:ext cx="593587" cy="541798"/>
          </a:xfrm>
          <a:prstGeom prst="rect">
            <a:avLst/>
          </a:prstGeom>
        </p:spPr>
      </p:pic>
      <p:sp>
        <p:nvSpPr>
          <p:cNvPr id="9" name="Naslov 1">
            <a:extLst>
              <a:ext uri="{FF2B5EF4-FFF2-40B4-BE49-F238E27FC236}">
                <a16:creationId xmlns:a16="http://schemas.microsoft.com/office/drawing/2014/main" id="{F8396DEA-929C-49D7-BF8E-DB57B3A91EBC}"/>
              </a:ext>
            </a:extLst>
          </p:cNvPr>
          <p:cNvSpPr txBox="1">
            <a:spLocks/>
          </p:cNvSpPr>
          <p:nvPr/>
        </p:nvSpPr>
        <p:spPr>
          <a:xfrm>
            <a:off x="2604032" y="329791"/>
            <a:ext cx="4481555" cy="48047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l-SI" sz="1600" b="1" dirty="0">
                <a:solidFill>
                  <a:srgbClr val="0070C0"/>
                </a:solidFill>
              </a:rPr>
              <a:t>Od poučevanja k UČENJU s formativnim spremljanjem pri pouku FIZIKE</a:t>
            </a:r>
          </a:p>
          <a:p>
            <a:pPr algn="ctr"/>
            <a:r>
              <a:rPr lang="sl-SI" sz="1100" i="1" dirty="0">
                <a:solidFill>
                  <a:srgbClr val="0070C0"/>
                </a:solidFill>
              </a:rPr>
              <a:t>Lidija Grubelnik</a:t>
            </a:r>
          </a:p>
          <a:p>
            <a:pPr algn="ctr"/>
            <a:endParaRPr lang="sl-SI" sz="1600" b="1" dirty="0">
              <a:solidFill>
                <a:srgbClr val="0070C0"/>
              </a:solidFill>
            </a:endParaRPr>
          </a:p>
        </p:txBody>
      </p:sp>
      <p:pic>
        <p:nvPicPr>
          <p:cNvPr id="10" name="Slika 9">
            <a:extLst>
              <a:ext uri="{FF2B5EF4-FFF2-40B4-BE49-F238E27FC236}">
                <a16:creationId xmlns:a16="http://schemas.microsoft.com/office/drawing/2014/main" id="{D513065E-2D6F-4F3E-BA86-42CAF0E0669C}"/>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379628" y="102103"/>
            <a:ext cx="717705" cy="649431"/>
          </a:xfrm>
          <a:prstGeom prst="rect">
            <a:avLst/>
          </a:prstGeom>
        </p:spPr>
      </p:pic>
      <p:pic>
        <p:nvPicPr>
          <p:cNvPr id="11" name="Slika 10">
            <a:extLst>
              <a:ext uri="{FF2B5EF4-FFF2-40B4-BE49-F238E27FC236}">
                <a16:creationId xmlns:a16="http://schemas.microsoft.com/office/drawing/2014/main" id="{27A14F5B-5A00-4736-ABA7-B748C9DCCF84}"/>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7998700" y="170276"/>
            <a:ext cx="703909" cy="473966"/>
          </a:xfrm>
          <a:prstGeom prst="rect">
            <a:avLst/>
          </a:prstGeom>
        </p:spPr>
      </p:pic>
      <p:cxnSp>
        <p:nvCxnSpPr>
          <p:cNvPr id="12" name="Raven povezovalnik 11"/>
          <p:cNvCxnSpPr/>
          <p:nvPr/>
        </p:nvCxnSpPr>
        <p:spPr>
          <a:xfrm flipV="1">
            <a:off x="69011" y="787123"/>
            <a:ext cx="8980098" cy="0"/>
          </a:xfrm>
          <a:prstGeom prst="line">
            <a:avLst/>
          </a:prstGeom>
          <a:ln w="9525" cmpd="thinThick"/>
        </p:spPr>
        <p:style>
          <a:lnRef idx="1">
            <a:schemeClr val="accent5"/>
          </a:lnRef>
          <a:fillRef idx="0">
            <a:schemeClr val="accent5"/>
          </a:fillRef>
          <a:effectRef idx="0">
            <a:schemeClr val="accent5"/>
          </a:effectRef>
          <a:fontRef idx="minor">
            <a:schemeClr val="tx1"/>
          </a:fontRef>
        </p:style>
      </p:cxnSp>
      <p:sp>
        <p:nvSpPr>
          <p:cNvPr id="13" name="PoljeZBesedilom 12"/>
          <p:cNvSpPr txBox="1"/>
          <p:nvPr/>
        </p:nvSpPr>
        <p:spPr>
          <a:xfrm>
            <a:off x="5860548" y="1887738"/>
            <a:ext cx="2490106" cy="584775"/>
          </a:xfrm>
          <a:prstGeom prst="rect">
            <a:avLst/>
          </a:prstGeom>
          <a:noFill/>
          <a:ln>
            <a:solidFill>
              <a:srgbClr val="FF0000"/>
            </a:solidFill>
          </a:ln>
        </p:spPr>
        <p:txBody>
          <a:bodyPr wrap="square" rtlCol="0">
            <a:spAutoFit/>
          </a:bodyPr>
          <a:lstStyle/>
          <a:p>
            <a:r>
              <a:rPr lang="sl-SI" sz="1600" dirty="0"/>
              <a:t>Dokazi o učenju so lahko tudi </a:t>
            </a:r>
            <a:r>
              <a:rPr lang="sl-SI" sz="1600" dirty="0">
                <a:solidFill>
                  <a:srgbClr val="FF0000"/>
                </a:solidFill>
              </a:rPr>
              <a:t>učni pripomočki</a:t>
            </a:r>
            <a:r>
              <a:rPr lang="sl-SI" sz="1600" dirty="0"/>
              <a:t>.</a:t>
            </a:r>
          </a:p>
        </p:txBody>
      </p:sp>
    </p:spTree>
    <p:extLst>
      <p:ext uri="{BB962C8B-B14F-4D97-AF65-F5344CB8AC3E}">
        <p14:creationId xmlns:p14="http://schemas.microsoft.com/office/powerpoint/2010/main" val="20289691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lika 6">
            <a:extLst>
              <a:ext uri="{FF2B5EF4-FFF2-40B4-BE49-F238E27FC236}">
                <a16:creationId xmlns:a16="http://schemas.microsoft.com/office/drawing/2014/main" id="{85F44EBD-7933-4638-84D3-17B47C698416}"/>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1097333" y="205904"/>
            <a:ext cx="593587" cy="541798"/>
          </a:xfrm>
          <a:prstGeom prst="rect">
            <a:avLst/>
          </a:prstGeom>
        </p:spPr>
      </p:pic>
      <p:sp>
        <p:nvSpPr>
          <p:cNvPr id="8" name="Naslov 1">
            <a:extLst>
              <a:ext uri="{FF2B5EF4-FFF2-40B4-BE49-F238E27FC236}">
                <a16:creationId xmlns:a16="http://schemas.microsoft.com/office/drawing/2014/main" id="{F8396DEA-929C-49D7-BF8E-DB57B3A91EBC}"/>
              </a:ext>
            </a:extLst>
          </p:cNvPr>
          <p:cNvSpPr txBox="1">
            <a:spLocks/>
          </p:cNvSpPr>
          <p:nvPr/>
        </p:nvSpPr>
        <p:spPr>
          <a:xfrm>
            <a:off x="2604032" y="329791"/>
            <a:ext cx="4481555" cy="48047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l-SI" sz="1600" b="1" dirty="0">
                <a:solidFill>
                  <a:srgbClr val="0070C0"/>
                </a:solidFill>
              </a:rPr>
              <a:t>Od poučevanja k UČENJU s formativnim spremljanjem pri pouku FIZIKE</a:t>
            </a:r>
          </a:p>
          <a:p>
            <a:pPr algn="ctr"/>
            <a:r>
              <a:rPr lang="sl-SI" sz="1100" i="1" dirty="0">
                <a:solidFill>
                  <a:srgbClr val="0070C0"/>
                </a:solidFill>
              </a:rPr>
              <a:t>Lidija Grubelnik</a:t>
            </a:r>
          </a:p>
          <a:p>
            <a:pPr algn="ctr"/>
            <a:endParaRPr lang="sl-SI" sz="1600" b="1" dirty="0">
              <a:solidFill>
                <a:srgbClr val="0070C0"/>
              </a:solidFill>
            </a:endParaRPr>
          </a:p>
        </p:txBody>
      </p:sp>
      <p:pic>
        <p:nvPicPr>
          <p:cNvPr id="9" name="Slika 8">
            <a:extLst>
              <a:ext uri="{FF2B5EF4-FFF2-40B4-BE49-F238E27FC236}">
                <a16:creationId xmlns:a16="http://schemas.microsoft.com/office/drawing/2014/main" id="{D513065E-2D6F-4F3E-BA86-42CAF0E0669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79628" y="102103"/>
            <a:ext cx="717705" cy="649431"/>
          </a:xfrm>
          <a:prstGeom prst="rect">
            <a:avLst/>
          </a:prstGeom>
        </p:spPr>
      </p:pic>
      <p:pic>
        <p:nvPicPr>
          <p:cNvPr id="10" name="Slika 9">
            <a:extLst>
              <a:ext uri="{FF2B5EF4-FFF2-40B4-BE49-F238E27FC236}">
                <a16:creationId xmlns:a16="http://schemas.microsoft.com/office/drawing/2014/main" id="{27A14F5B-5A00-4736-ABA7-B748C9DCCF8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998700" y="170276"/>
            <a:ext cx="703909" cy="473966"/>
          </a:xfrm>
          <a:prstGeom prst="rect">
            <a:avLst/>
          </a:prstGeom>
        </p:spPr>
      </p:pic>
      <p:cxnSp>
        <p:nvCxnSpPr>
          <p:cNvPr id="11" name="Raven povezovalnik 10"/>
          <p:cNvCxnSpPr/>
          <p:nvPr/>
        </p:nvCxnSpPr>
        <p:spPr>
          <a:xfrm flipV="1">
            <a:off x="69011" y="787123"/>
            <a:ext cx="8980098" cy="0"/>
          </a:xfrm>
          <a:prstGeom prst="line">
            <a:avLst/>
          </a:prstGeom>
          <a:ln w="9525" cmpd="thinThick"/>
        </p:spPr>
        <p:style>
          <a:lnRef idx="1">
            <a:schemeClr val="accent5"/>
          </a:lnRef>
          <a:fillRef idx="0">
            <a:schemeClr val="accent5"/>
          </a:fillRef>
          <a:effectRef idx="0">
            <a:schemeClr val="accent5"/>
          </a:effectRef>
          <a:fontRef idx="minor">
            <a:schemeClr val="tx1"/>
          </a:fontRef>
        </p:style>
      </p:cxnSp>
      <p:pic>
        <p:nvPicPr>
          <p:cNvPr id="12" name="Slika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8795" y="1918267"/>
            <a:ext cx="7080530" cy="3981021"/>
          </a:xfrm>
          <a:prstGeom prst="rect">
            <a:avLst/>
          </a:prstGeom>
        </p:spPr>
      </p:pic>
      <p:sp>
        <p:nvSpPr>
          <p:cNvPr id="13" name="PoljeZBesedilom 12"/>
          <p:cNvSpPr txBox="1"/>
          <p:nvPr/>
        </p:nvSpPr>
        <p:spPr>
          <a:xfrm>
            <a:off x="1018795" y="1267595"/>
            <a:ext cx="3111878" cy="338554"/>
          </a:xfrm>
          <a:prstGeom prst="rect">
            <a:avLst/>
          </a:prstGeom>
          <a:noFill/>
        </p:spPr>
        <p:txBody>
          <a:bodyPr wrap="none" rtlCol="0">
            <a:spAutoFit/>
          </a:bodyPr>
          <a:lstStyle/>
          <a:p>
            <a:r>
              <a:rPr lang="sl-SI" sz="1600" b="1" i="1" dirty="0"/>
              <a:t>Naš cilj so uspešni in srečni učenci!</a:t>
            </a:r>
          </a:p>
        </p:txBody>
      </p:sp>
    </p:spTree>
    <p:extLst>
      <p:ext uri="{BB962C8B-B14F-4D97-AF65-F5344CB8AC3E}">
        <p14:creationId xmlns:p14="http://schemas.microsoft.com/office/powerpoint/2010/main" val="8072766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lika 4">
            <a:extLst>
              <a:ext uri="{FF2B5EF4-FFF2-40B4-BE49-F238E27FC236}">
                <a16:creationId xmlns:a16="http://schemas.microsoft.com/office/drawing/2014/main" id="{85F44EBD-7933-4638-84D3-17B47C698416}"/>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1097333" y="205904"/>
            <a:ext cx="593587" cy="541798"/>
          </a:xfrm>
          <a:prstGeom prst="rect">
            <a:avLst/>
          </a:prstGeom>
        </p:spPr>
      </p:pic>
      <p:sp>
        <p:nvSpPr>
          <p:cNvPr id="18" name="Naslov 1">
            <a:extLst>
              <a:ext uri="{FF2B5EF4-FFF2-40B4-BE49-F238E27FC236}">
                <a16:creationId xmlns:a16="http://schemas.microsoft.com/office/drawing/2014/main" id="{F8396DEA-929C-49D7-BF8E-DB57B3A91EBC}"/>
              </a:ext>
            </a:extLst>
          </p:cNvPr>
          <p:cNvSpPr txBox="1">
            <a:spLocks/>
          </p:cNvSpPr>
          <p:nvPr/>
        </p:nvSpPr>
        <p:spPr>
          <a:xfrm>
            <a:off x="2604032" y="329791"/>
            <a:ext cx="4481555" cy="48047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l-SI" sz="1600" b="1" dirty="0">
                <a:solidFill>
                  <a:srgbClr val="0070C0"/>
                </a:solidFill>
              </a:rPr>
              <a:t>Od poučevanja k UČENJU s formativnim spremljanjem pri pouku FIZIKE</a:t>
            </a:r>
          </a:p>
          <a:p>
            <a:pPr algn="ctr"/>
            <a:r>
              <a:rPr lang="sl-SI" sz="1100" i="1" dirty="0">
                <a:solidFill>
                  <a:srgbClr val="0070C0"/>
                </a:solidFill>
              </a:rPr>
              <a:t>Lidija Grubelnik</a:t>
            </a:r>
          </a:p>
          <a:p>
            <a:pPr algn="ctr"/>
            <a:endParaRPr lang="sl-SI" sz="1600" b="1" dirty="0">
              <a:solidFill>
                <a:srgbClr val="0070C0"/>
              </a:solidFill>
            </a:endParaRPr>
          </a:p>
        </p:txBody>
      </p:sp>
      <p:pic>
        <p:nvPicPr>
          <p:cNvPr id="22" name="Slika 21">
            <a:extLst>
              <a:ext uri="{FF2B5EF4-FFF2-40B4-BE49-F238E27FC236}">
                <a16:creationId xmlns:a16="http://schemas.microsoft.com/office/drawing/2014/main" id="{D513065E-2D6F-4F3E-BA86-42CAF0E0669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79628" y="102103"/>
            <a:ext cx="717705" cy="649431"/>
          </a:xfrm>
          <a:prstGeom prst="rect">
            <a:avLst/>
          </a:prstGeom>
        </p:spPr>
      </p:pic>
      <p:pic>
        <p:nvPicPr>
          <p:cNvPr id="23" name="Slika 22">
            <a:extLst>
              <a:ext uri="{FF2B5EF4-FFF2-40B4-BE49-F238E27FC236}">
                <a16:creationId xmlns:a16="http://schemas.microsoft.com/office/drawing/2014/main" id="{27A14F5B-5A00-4736-ABA7-B748C9DCCF8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998700" y="170276"/>
            <a:ext cx="703909" cy="473966"/>
          </a:xfrm>
          <a:prstGeom prst="rect">
            <a:avLst/>
          </a:prstGeom>
        </p:spPr>
      </p:pic>
      <p:cxnSp>
        <p:nvCxnSpPr>
          <p:cNvPr id="10" name="Raven povezovalnik 9"/>
          <p:cNvCxnSpPr/>
          <p:nvPr/>
        </p:nvCxnSpPr>
        <p:spPr>
          <a:xfrm flipV="1">
            <a:off x="69011" y="787123"/>
            <a:ext cx="8980098" cy="0"/>
          </a:xfrm>
          <a:prstGeom prst="line">
            <a:avLst/>
          </a:prstGeom>
          <a:ln w="9525" cmpd="thinThick"/>
        </p:spPr>
        <p:style>
          <a:lnRef idx="1">
            <a:schemeClr val="accent5"/>
          </a:lnRef>
          <a:fillRef idx="0">
            <a:schemeClr val="accent5"/>
          </a:fillRef>
          <a:effectRef idx="0">
            <a:schemeClr val="accent5"/>
          </a:effectRef>
          <a:fontRef idx="minor">
            <a:schemeClr val="tx1"/>
          </a:fontRef>
        </p:style>
      </p:cxnSp>
      <p:pic>
        <p:nvPicPr>
          <p:cNvPr id="2" name="Slika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974" y="3439958"/>
            <a:ext cx="9039201" cy="2256101"/>
          </a:xfrm>
          <a:prstGeom prst="rect">
            <a:avLst/>
          </a:prstGeom>
        </p:spPr>
      </p:pic>
      <p:sp>
        <p:nvSpPr>
          <p:cNvPr id="3" name="Pravokotnik 2"/>
          <p:cNvSpPr/>
          <p:nvPr/>
        </p:nvSpPr>
        <p:spPr>
          <a:xfrm>
            <a:off x="322465" y="1267595"/>
            <a:ext cx="8496217" cy="1777666"/>
          </a:xfrm>
          <a:prstGeom prst="rect">
            <a:avLst/>
          </a:prstGeom>
        </p:spPr>
        <p:txBody>
          <a:bodyPr wrap="square">
            <a:spAutoFit/>
          </a:bodyPr>
          <a:lstStyle/>
          <a:p>
            <a:pPr>
              <a:lnSpc>
                <a:spcPct val="200000"/>
              </a:lnSpc>
            </a:pPr>
            <a:r>
              <a:rPr lang="sl-SI" sz="2000" b="1" dirty="0">
                <a:solidFill>
                  <a:srgbClr val="FF0000"/>
                </a:solidFill>
              </a:rPr>
              <a:t>Preplet korakov formativnega spremljanja</a:t>
            </a:r>
          </a:p>
          <a:p>
            <a:pPr>
              <a:lnSpc>
                <a:spcPct val="150000"/>
              </a:lnSpc>
            </a:pPr>
            <a:r>
              <a:rPr lang="sl-SI" sz="1600" dirty="0"/>
              <a:t>Koraki formativnega spremljanja se medsebojno prepletajo. Poudarek je na nenehnem </a:t>
            </a:r>
            <a:r>
              <a:rPr lang="sl-SI" sz="1600" b="1" dirty="0"/>
              <a:t>sprotnem spremljanju dokazov o učenju</a:t>
            </a:r>
            <a:r>
              <a:rPr lang="sl-SI" sz="1600" dirty="0"/>
              <a:t>, na osnovi katerih prejme učenec </a:t>
            </a:r>
            <a:r>
              <a:rPr lang="sl-SI" sz="1600" b="1" dirty="0"/>
              <a:t>povratno informacijo</a:t>
            </a:r>
            <a:r>
              <a:rPr lang="sl-SI" sz="1600" dirty="0"/>
              <a:t>, ki ga </a:t>
            </a:r>
            <a:r>
              <a:rPr lang="sl-SI" sz="1600" b="1" dirty="0"/>
              <a:t>vodi k doseganju kriterijev uspešnost</a:t>
            </a:r>
            <a:r>
              <a:rPr lang="sl-SI" sz="1600" dirty="0"/>
              <a:t>i.</a:t>
            </a:r>
          </a:p>
        </p:txBody>
      </p:sp>
    </p:spTree>
    <p:extLst>
      <p:ext uri="{BB962C8B-B14F-4D97-AF65-F5344CB8AC3E}">
        <p14:creationId xmlns:p14="http://schemas.microsoft.com/office/powerpoint/2010/main" val="23507255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jeZBesedilom 3"/>
          <p:cNvSpPr txBox="1"/>
          <p:nvPr/>
        </p:nvSpPr>
        <p:spPr>
          <a:xfrm>
            <a:off x="235328" y="965477"/>
            <a:ext cx="4056495" cy="338554"/>
          </a:xfrm>
          <a:prstGeom prst="rect">
            <a:avLst/>
          </a:prstGeom>
          <a:noFill/>
        </p:spPr>
        <p:txBody>
          <a:bodyPr wrap="none" rtlCol="0">
            <a:spAutoFit/>
          </a:bodyPr>
          <a:lstStyle/>
          <a:p>
            <a:r>
              <a:rPr lang="sl-SI" sz="1600" b="1" dirty="0">
                <a:solidFill>
                  <a:srgbClr val="FF0000"/>
                </a:solidFill>
              </a:rPr>
              <a:t>Zapis namenov učenja in kriterijev uspešnosti</a:t>
            </a:r>
          </a:p>
        </p:txBody>
      </p:sp>
      <p:pic>
        <p:nvPicPr>
          <p:cNvPr id="6" name="Slika 5"/>
          <p:cNvPicPr>
            <a:picLocks noChangeAspect="1"/>
          </p:cNvPicPr>
          <p:nvPr/>
        </p:nvPicPr>
        <p:blipFill rotWithShape="1">
          <a:blip r:embed="rId2" cstate="hq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r="6040"/>
          <a:stretch/>
        </p:blipFill>
        <p:spPr>
          <a:xfrm>
            <a:off x="235328" y="1457858"/>
            <a:ext cx="6148220" cy="4897188"/>
          </a:xfrm>
          <a:prstGeom prst="rect">
            <a:avLst/>
          </a:prstGeom>
        </p:spPr>
      </p:pic>
      <p:sp>
        <p:nvSpPr>
          <p:cNvPr id="7" name="PoljeZBesedilom 6"/>
          <p:cNvSpPr txBox="1"/>
          <p:nvPr/>
        </p:nvSpPr>
        <p:spPr>
          <a:xfrm>
            <a:off x="6709907" y="5254689"/>
            <a:ext cx="1992702" cy="1077218"/>
          </a:xfrm>
          <a:prstGeom prst="rect">
            <a:avLst/>
          </a:prstGeom>
          <a:noFill/>
          <a:ln>
            <a:solidFill>
              <a:srgbClr val="FF0000"/>
            </a:solidFill>
          </a:ln>
        </p:spPr>
        <p:txBody>
          <a:bodyPr wrap="square" rtlCol="0">
            <a:spAutoFit/>
          </a:bodyPr>
          <a:lstStyle/>
          <a:p>
            <a:r>
              <a:rPr lang="sl-SI" sz="1600" dirty="0"/>
              <a:t>Kriteriji uspešnosti so </a:t>
            </a:r>
            <a:r>
              <a:rPr lang="sl-SI" sz="1600" b="1" dirty="0"/>
              <a:t>znanja, veščine </a:t>
            </a:r>
            <a:r>
              <a:rPr lang="sl-SI" sz="1600" dirty="0"/>
              <a:t>katere želi doseči učenec.</a:t>
            </a:r>
          </a:p>
        </p:txBody>
      </p:sp>
      <p:pic>
        <p:nvPicPr>
          <p:cNvPr id="10" name="Slika 9">
            <a:extLst>
              <a:ext uri="{FF2B5EF4-FFF2-40B4-BE49-F238E27FC236}">
                <a16:creationId xmlns:a16="http://schemas.microsoft.com/office/drawing/2014/main" id="{85F44EBD-7933-4638-84D3-17B47C698416}"/>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a:stretch/>
        </p:blipFill>
        <p:spPr>
          <a:xfrm>
            <a:off x="1097333" y="205904"/>
            <a:ext cx="593587" cy="541798"/>
          </a:xfrm>
          <a:prstGeom prst="rect">
            <a:avLst/>
          </a:prstGeom>
        </p:spPr>
      </p:pic>
      <p:sp>
        <p:nvSpPr>
          <p:cNvPr id="11" name="Naslov 1">
            <a:extLst>
              <a:ext uri="{FF2B5EF4-FFF2-40B4-BE49-F238E27FC236}">
                <a16:creationId xmlns:a16="http://schemas.microsoft.com/office/drawing/2014/main" id="{F8396DEA-929C-49D7-BF8E-DB57B3A91EBC}"/>
              </a:ext>
            </a:extLst>
          </p:cNvPr>
          <p:cNvSpPr txBox="1">
            <a:spLocks/>
          </p:cNvSpPr>
          <p:nvPr/>
        </p:nvSpPr>
        <p:spPr>
          <a:xfrm>
            <a:off x="2604032" y="329791"/>
            <a:ext cx="4481555" cy="48047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l-SI" sz="1600" b="1" dirty="0">
                <a:solidFill>
                  <a:srgbClr val="0070C0"/>
                </a:solidFill>
              </a:rPr>
              <a:t>Od poučevanja k UČENJU s formativnim spremljanjem pri pouku FIZIKE</a:t>
            </a:r>
          </a:p>
          <a:p>
            <a:pPr algn="ctr"/>
            <a:r>
              <a:rPr lang="sl-SI" sz="1100" i="1" dirty="0">
                <a:solidFill>
                  <a:srgbClr val="0070C0"/>
                </a:solidFill>
              </a:rPr>
              <a:t>Lidija Grubelnik</a:t>
            </a:r>
          </a:p>
          <a:p>
            <a:pPr algn="ctr"/>
            <a:endParaRPr lang="sl-SI" sz="1600" b="1" dirty="0">
              <a:solidFill>
                <a:srgbClr val="0070C0"/>
              </a:solidFill>
            </a:endParaRPr>
          </a:p>
        </p:txBody>
      </p:sp>
      <p:pic>
        <p:nvPicPr>
          <p:cNvPr id="12" name="Slika 11">
            <a:extLst>
              <a:ext uri="{FF2B5EF4-FFF2-40B4-BE49-F238E27FC236}">
                <a16:creationId xmlns:a16="http://schemas.microsoft.com/office/drawing/2014/main" id="{D513065E-2D6F-4F3E-BA86-42CAF0E0669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79628" y="102103"/>
            <a:ext cx="717705" cy="649431"/>
          </a:xfrm>
          <a:prstGeom prst="rect">
            <a:avLst/>
          </a:prstGeom>
        </p:spPr>
      </p:pic>
      <p:pic>
        <p:nvPicPr>
          <p:cNvPr id="13" name="Slika 12">
            <a:extLst>
              <a:ext uri="{FF2B5EF4-FFF2-40B4-BE49-F238E27FC236}">
                <a16:creationId xmlns:a16="http://schemas.microsoft.com/office/drawing/2014/main" id="{27A14F5B-5A00-4736-ABA7-B748C9DCCF8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998700" y="170276"/>
            <a:ext cx="703909" cy="473966"/>
          </a:xfrm>
          <a:prstGeom prst="rect">
            <a:avLst/>
          </a:prstGeom>
        </p:spPr>
      </p:pic>
      <p:cxnSp>
        <p:nvCxnSpPr>
          <p:cNvPr id="14" name="Raven povezovalnik 13"/>
          <p:cNvCxnSpPr/>
          <p:nvPr/>
        </p:nvCxnSpPr>
        <p:spPr>
          <a:xfrm flipV="1">
            <a:off x="69011" y="787123"/>
            <a:ext cx="8980098" cy="0"/>
          </a:xfrm>
          <a:prstGeom prst="line">
            <a:avLst/>
          </a:prstGeom>
          <a:ln w="9525" cmpd="thinThick"/>
        </p:spPr>
        <p:style>
          <a:lnRef idx="1">
            <a:schemeClr val="accent5"/>
          </a:lnRef>
          <a:fillRef idx="0">
            <a:schemeClr val="accent5"/>
          </a:fillRef>
          <a:effectRef idx="0">
            <a:schemeClr val="accent5"/>
          </a:effectRef>
          <a:fontRef idx="minor">
            <a:schemeClr val="tx1"/>
          </a:fontRef>
        </p:style>
      </p:cxnSp>
      <p:sp>
        <p:nvSpPr>
          <p:cNvPr id="15" name="PoljeZBesedilom 14"/>
          <p:cNvSpPr txBox="1"/>
          <p:nvPr/>
        </p:nvSpPr>
        <p:spPr>
          <a:xfrm>
            <a:off x="6709907" y="1902414"/>
            <a:ext cx="1992702" cy="830997"/>
          </a:xfrm>
          <a:prstGeom prst="rect">
            <a:avLst/>
          </a:prstGeom>
          <a:noFill/>
          <a:ln>
            <a:solidFill>
              <a:srgbClr val="FF0000"/>
            </a:solidFill>
          </a:ln>
        </p:spPr>
        <p:txBody>
          <a:bodyPr wrap="square" rtlCol="0">
            <a:spAutoFit/>
          </a:bodyPr>
          <a:lstStyle/>
          <a:p>
            <a:r>
              <a:rPr lang="sl-SI" sz="1600" dirty="0"/>
              <a:t>Nameni učenja vzbujajo vedoželjnost in </a:t>
            </a:r>
            <a:r>
              <a:rPr lang="sl-SI" sz="1600" b="1" dirty="0"/>
              <a:t>osmislijo učenje</a:t>
            </a:r>
            <a:r>
              <a:rPr lang="sl-SI" sz="1600" dirty="0"/>
              <a:t>.</a:t>
            </a:r>
          </a:p>
        </p:txBody>
      </p:sp>
    </p:spTree>
    <p:extLst>
      <p:ext uri="{BB962C8B-B14F-4D97-AF65-F5344CB8AC3E}">
        <p14:creationId xmlns:p14="http://schemas.microsoft.com/office/powerpoint/2010/main" val="18717931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lika 4">
            <a:extLst>
              <a:ext uri="{FF2B5EF4-FFF2-40B4-BE49-F238E27FC236}">
                <a16:creationId xmlns:a16="http://schemas.microsoft.com/office/drawing/2014/main" id="{85F44EBD-7933-4638-84D3-17B47C698416}"/>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1097333" y="205904"/>
            <a:ext cx="593587" cy="541798"/>
          </a:xfrm>
          <a:prstGeom prst="rect">
            <a:avLst/>
          </a:prstGeom>
        </p:spPr>
      </p:pic>
      <p:sp>
        <p:nvSpPr>
          <p:cNvPr id="6" name="Naslov 1">
            <a:extLst>
              <a:ext uri="{FF2B5EF4-FFF2-40B4-BE49-F238E27FC236}">
                <a16:creationId xmlns:a16="http://schemas.microsoft.com/office/drawing/2014/main" id="{F8396DEA-929C-49D7-BF8E-DB57B3A91EBC}"/>
              </a:ext>
            </a:extLst>
          </p:cNvPr>
          <p:cNvSpPr txBox="1">
            <a:spLocks/>
          </p:cNvSpPr>
          <p:nvPr/>
        </p:nvSpPr>
        <p:spPr>
          <a:xfrm>
            <a:off x="2604032" y="329791"/>
            <a:ext cx="4481555" cy="48047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l-SI" sz="1600" b="1" dirty="0">
                <a:solidFill>
                  <a:srgbClr val="0070C0"/>
                </a:solidFill>
              </a:rPr>
              <a:t>Od poučevanja k UČENJU s formativnim spremljanjem pri pouku FIZIKE</a:t>
            </a:r>
          </a:p>
          <a:p>
            <a:pPr algn="ctr"/>
            <a:r>
              <a:rPr lang="sl-SI" sz="1100" i="1" dirty="0">
                <a:solidFill>
                  <a:srgbClr val="0070C0"/>
                </a:solidFill>
              </a:rPr>
              <a:t>Lidija Grubelnik</a:t>
            </a:r>
          </a:p>
          <a:p>
            <a:pPr algn="ctr"/>
            <a:endParaRPr lang="sl-SI" sz="1600" b="1" dirty="0">
              <a:solidFill>
                <a:srgbClr val="0070C0"/>
              </a:solidFill>
            </a:endParaRPr>
          </a:p>
        </p:txBody>
      </p:sp>
      <p:pic>
        <p:nvPicPr>
          <p:cNvPr id="7" name="Slika 6">
            <a:extLst>
              <a:ext uri="{FF2B5EF4-FFF2-40B4-BE49-F238E27FC236}">
                <a16:creationId xmlns:a16="http://schemas.microsoft.com/office/drawing/2014/main" id="{D513065E-2D6F-4F3E-BA86-42CAF0E0669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79628" y="102103"/>
            <a:ext cx="717705" cy="649431"/>
          </a:xfrm>
          <a:prstGeom prst="rect">
            <a:avLst/>
          </a:prstGeom>
        </p:spPr>
      </p:pic>
      <p:pic>
        <p:nvPicPr>
          <p:cNvPr id="8" name="Slika 7">
            <a:extLst>
              <a:ext uri="{FF2B5EF4-FFF2-40B4-BE49-F238E27FC236}">
                <a16:creationId xmlns:a16="http://schemas.microsoft.com/office/drawing/2014/main" id="{27A14F5B-5A00-4736-ABA7-B748C9DCCF8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998700" y="170276"/>
            <a:ext cx="703909" cy="473966"/>
          </a:xfrm>
          <a:prstGeom prst="rect">
            <a:avLst/>
          </a:prstGeom>
        </p:spPr>
      </p:pic>
      <p:cxnSp>
        <p:nvCxnSpPr>
          <p:cNvPr id="9" name="Raven povezovalnik 8"/>
          <p:cNvCxnSpPr/>
          <p:nvPr/>
        </p:nvCxnSpPr>
        <p:spPr>
          <a:xfrm flipV="1">
            <a:off x="69011" y="787123"/>
            <a:ext cx="8980098" cy="0"/>
          </a:xfrm>
          <a:prstGeom prst="line">
            <a:avLst/>
          </a:prstGeom>
          <a:ln w="9525" cmpd="thinThick"/>
        </p:spPr>
        <p:style>
          <a:lnRef idx="1">
            <a:schemeClr val="accent5"/>
          </a:lnRef>
          <a:fillRef idx="0">
            <a:schemeClr val="accent5"/>
          </a:fillRef>
          <a:effectRef idx="0">
            <a:schemeClr val="accent5"/>
          </a:effectRef>
          <a:fontRef idx="minor">
            <a:schemeClr val="tx1"/>
          </a:fontRef>
        </p:style>
      </p:cxnSp>
      <p:pic>
        <p:nvPicPr>
          <p:cNvPr id="10" name="Slika 9"/>
          <p:cNvPicPr>
            <a:picLocks noChangeAspect="1"/>
          </p:cNvPicPr>
          <p:nvPr/>
        </p:nvPicPr>
        <p:blipFill rotWithShape="1">
          <a:blip r:embed="rId5" cstate="hq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r="6519" b="55949"/>
          <a:stretch/>
        </p:blipFill>
        <p:spPr>
          <a:xfrm>
            <a:off x="96669" y="1102299"/>
            <a:ext cx="4716864" cy="2776378"/>
          </a:xfrm>
          <a:prstGeom prst="rect">
            <a:avLst/>
          </a:prstGeom>
        </p:spPr>
      </p:pic>
      <p:pic>
        <p:nvPicPr>
          <p:cNvPr id="12" name="Slika 11"/>
          <p:cNvPicPr>
            <a:picLocks noChangeAspect="1"/>
          </p:cNvPicPr>
          <p:nvPr/>
        </p:nvPicPr>
        <p:blipFill rotWithShape="1">
          <a:blip r:embed="rId7" cstate="hqprint">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rcRect/>
          <a:stretch/>
        </p:blipFill>
        <p:spPr>
          <a:xfrm>
            <a:off x="5312915" y="4142806"/>
            <a:ext cx="3355610" cy="2594424"/>
          </a:xfrm>
          <a:prstGeom prst="rect">
            <a:avLst/>
          </a:prstGeom>
        </p:spPr>
      </p:pic>
      <p:pic>
        <p:nvPicPr>
          <p:cNvPr id="2" name="Slika 1"/>
          <p:cNvPicPr>
            <a:picLocks noChangeAspect="1"/>
          </p:cNvPicPr>
          <p:nvPr/>
        </p:nvPicPr>
        <p:blipFill rotWithShape="1">
          <a:blip r:embed="rId9" cstate="hqprint">
            <a:extLst>
              <a:ext uri="{28A0092B-C50C-407E-A947-70E740481C1C}">
                <a14:useLocalDpi xmlns:a14="http://schemas.microsoft.com/office/drawing/2010/main" val="0"/>
              </a:ext>
            </a:extLst>
          </a:blip>
          <a:srcRect/>
          <a:stretch/>
        </p:blipFill>
        <p:spPr>
          <a:xfrm>
            <a:off x="4932331" y="1101574"/>
            <a:ext cx="4116778" cy="3185754"/>
          </a:xfrm>
          <a:prstGeom prst="rect">
            <a:avLst/>
          </a:prstGeom>
        </p:spPr>
      </p:pic>
      <p:pic>
        <p:nvPicPr>
          <p:cNvPr id="13" name="Slika 12"/>
          <p:cNvPicPr>
            <a:picLocks noChangeAspect="1"/>
          </p:cNvPicPr>
          <p:nvPr/>
        </p:nvPicPr>
        <p:blipFill>
          <a:blip r:embed="rId10">
            <a:extLst>
              <a:ext uri="{BEBA8EAE-BF5A-486C-A8C5-ECC9F3942E4B}">
                <a14:imgProps xmlns:a14="http://schemas.microsoft.com/office/drawing/2010/main">
                  <a14:imgLayer r:embed="rId11">
                    <a14:imgEffect>
                      <a14:brightnessContrast bright="20000"/>
                    </a14:imgEffect>
                  </a14:imgLayer>
                </a14:imgProps>
              </a:ext>
              <a:ext uri="{28A0092B-C50C-407E-A947-70E740481C1C}">
                <a14:useLocalDpi xmlns:a14="http://schemas.microsoft.com/office/drawing/2010/main" val="0"/>
              </a:ext>
            </a:extLst>
          </a:blip>
          <a:stretch>
            <a:fillRect/>
          </a:stretch>
        </p:blipFill>
        <p:spPr>
          <a:xfrm>
            <a:off x="96669" y="3982907"/>
            <a:ext cx="3005755" cy="2754323"/>
          </a:xfrm>
          <a:prstGeom prst="rect">
            <a:avLst/>
          </a:prstGeom>
        </p:spPr>
      </p:pic>
      <p:sp>
        <p:nvSpPr>
          <p:cNvPr id="15" name="PoljeZBesedilom 14"/>
          <p:cNvSpPr txBox="1"/>
          <p:nvPr/>
        </p:nvSpPr>
        <p:spPr>
          <a:xfrm>
            <a:off x="96669" y="798211"/>
            <a:ext cx="8848923" cy="338554"/>
          </a:xfrm>
          <a:prstGeom prst="rect">
            <a:avLst/>
          </a:prstGeom>
          <a:noFill/>
        </p:spPr>
        <p:txBody>
          <a:bodyPr wrap="square" rtlCol="0">
            <a:spAutoFit/>
          </a:bodyPr>
          <a:lstStyle/>
          <a:p>
            <a:r>
              <a:rPr lang="sl-SI" sz="1600" b="1" dirty="0">
                <a:solidFill>
                  <a:srgbClr val="FF0000"/>
                </a:solidFill>
              </a:rPr>
              <a:t>Kriteriji uspešnosti nastajajo tudi ob zbiranju dokazov </a:t>
            </a:r>
          </a:p>
        </p:txBody>
      </p:sp>
      <p:sp>
        <p:nvSpPr>
          <p:cNvPr id="16" name="PoljeZBesedilom 15"/>
          <p:cNvSpPr txBox="1"/>
          <p:nvPr/>
        </p:nvSpPr>
        <p:spPr>
          <a:xfrm>
            <a:off x="3170793" y="4698348"/>
            <a:ext cx="2073753" cy="1323439"/>
          </a:xfrm>
          <a:prstGeom prst="rect">
            <a:avLst/>
          </a:prstGeom>
          <a:noFill/>
          <a:ln>
            <a:solidFill>
              <a:srgbClr val="FF0000"/>
            </a:solidFill>
          </a:ln>
        </p:spPr>
        <p:txBody>
          <a:bodyPr wrap="square" rtlCol="0">
            <a:spAutoFit/>
          </a:bodyPr>
          <a:lstStyle/>
          <a:p>
            <a:r>
              <a:rPr lang="sl-SI" sz="1600" dirty="0"/>
              <a:t>Ob sprotni povratni informaciji sledi vrednotenje in samovrednotenje znanja. </a:t>
            </a:r>
          </a:p>
        </p:txBody>
      </p:sp>
    </p:spTree>
    <p:extLst>
      <p:ext uri="{BB962C8B-B14F-4D97-AF65-F5344CB8AC3E}">
        <p14:creationId xmlns:p14="http://schemas.microsoft.com/office/powerpoint/2010/main" val="12641119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26168" y="845852"/>
            <a:ext cx="2456229" cy="2640945"/>
          </a:xfrm>
          <a:prstGeom prst="rect">
            <a:avLst/>
          </a:prstGeom>
        </p:spPr>
      </p:pic>
      <p:pic>
        <p:nvPicPr>
          <p:cNvPr id="4" name="Slika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6718" y="1008080"/>
            <a:ext cx="2704953" cy="1476330"/>
          </a:xfrm>
          <a:prstGeom prst="rect">
            <a:avLst/>
          </a:prstGeom>
        </p:spPr>
      </p:pic>
      <p:pic>
        <p:nvPicPr>
          <p:cNvPr id="6" name="Slika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43185" y="3649025"/>
            <a:ext cx="2239212" cy="3013735"/>
          </a:xfrm>
          <a:prstGeom prst="rect">
            <a:avLst/>
          </a:prstGeom>
        </p:spPr>
      </p:pic>
      <p:pic>
        <p:nvPicPr>
          <p:cNvPr id="7" name="Slika 6"/>
          <p:cNvPicPr>
            <a:picLocks noChangeAspect="1"/>
          </p:cNvPicPr>
          <p:nvPr/>
        </p:nvPicPr>
        <p:blipFill rotWithShape="1">
          <a:blip r:embed="rId5" cstate="hqprint">
            <a:extLst>
              <a:ext uri="{28A0092B-C50C-407E-A947-70E740481C1C}">
                <a14:useLocalDpi xmlns:a14="http://schemas.microsoft.com/office/drawing/2010/main" val="0"/>
              </a:ext>
            </a:extLst>
          </a:blip>
          <a:srcRect l="12184" t="4126" r="9445" b="5591"/>
          <a:stretch/>
        </p:blipFill>
        <p:spPr>
          <a:xfrm>
            <a:off x="6288150" y="2705366"/>
            <a:ext cx="2721127" cy="3471044"/>
          </a:xfrm>
          <a:prstGeom prst="rect">
            <a:avLst/>
          </a:prstGeom>
        </p:spPr>
      </p:pic>
      <p:pic>
        <p:nvPicPr>
          <p:cNvPr id="9" name="Slika 8">
            <a:extLst>
              <a:ext uri="{FF2B5EF4-FFF2-40B4-BE49-F238E27FC236}">
                <a16:creationId xmlns:a16="http://schemas.microsoft.com/office/drawing/2014/main" id="{85F44EBD-7933-4638-84D3-17B47C698416}"/>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a:stretch/>
        </p:blipFill>
        <p:spPr>
          <a:xfrm>
            <a:off x="1097333" y="205904"/>
            <a:ext cx="593587" cy="541798"/>
          </a:xfrm>
          <a:prstGeom prst="rect">
            <a:avLst/>
          </a:prstGeom>
        </p:spPr>
      </p:pic>
      <p:sp>
        <p:nvSpPr>
          <p:cNvPr id="10" name="Naslov 1">
            <a:extLst>
              <a:ext uri="{FF2B5EF4-FFF2-40B4-BE49-F238E27FC236}">
                <a16:creationId xmlns:a16="http://schemas.microsoft.com/office/drawing/2014/main" id="{F8396DEA-929C-49D7-BF8E-DB57B3A91EBC}"/>
              </a:ext>
            </a:extLst>
          </p:cNvPr>
          <p:cNvSpPr txBox="1">
            <a:spLocks/>
          </p:cNvSpPr>
          <p:nvPr/>
        </p:nvSpPr>
        <p:spPr>
          <a:xfrm>
            <a:off x="2604032" y="329791"/>
            <a:ext cx="4481555" cy="48047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l-SI" sz="1600" b="1" dirty="0">
                <a:solidFill>
                  <a:srgbClr val="0070C0"/>
                </a:solidFill>
              </a:rPr>
              <a:t>Od poučevanja k UČENJU s formativnim spremljanjem pri pouku FIZIKE</a:t>
            </a:r>
          </a:p>
          <a:p>
            <a:pPr algn="ctr"/>
            <a:r>
              <a:rPr lang="sl-SI" sz="1100" i="1" dirty="0">
                <a:solidFill>
                  <a:srgbClr val="0070C0"/>
                </a:solidFill>
              </a:rPr>
              <a:t>Lidija Grubelnik</a:t>
            </a:r>
          </a:p>
          <a:p>
            <a:pPr algn="ctr"/>
            <a:endParaRPr lang="sl-SI" sz="1600" b="1" dirty="0">
              <a:solidFill>
                <a:srgbClr val="0070C0"/>
              </a:solidFill>
            </a:endParaRPr>
          </a:p>
        </p:txBody>
      </p:sp>
      <p:pic>
        <p:nvPicPr>
          <p:cNvPr id="11" name="Slika 10">
            <a:extLst>
              <a:ext uri="{FF2B5EF4-FFF2-40B4-BE49-F238E27FC236}">
                <a16:creationId xmlns:a16="http://schemas.microsoft.com/office/drawing/2014/main" id="{D513065E-2D6F-4F3E-BA86-42CAF0E0669C}"/>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379628" y="102103"/>
            <a:ext cx="717705" cy="649431"/>
          </a:xfrm>
          <a:prstGeom prst="rect">
            <a:avLst/>
          </a:prstGeom>
        </p:spPr>
      </p:pic>
      <p:pic>
        <p:nvPicPr>
          <p:cNvPr id="12" name="Slika 11">
            <a:extLst>
              <a:ext uri="{FF2B5EF4-FFF2-40B4-BE49-F238E27FC236}">
                <a16:creationId xmlns:a16="http://schemas.microsoft.com/office/drawing/2014/main" id="{27A14F5B-5A00-4736-ABA7-B748C9DCCF84}"/>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7998700" y="170276"/>
            <a:ext cx="703909" cy="473966"/>
          </a:xfrm>
          <a:prstGeom prst="rect">
            <a:avLst/>
          </a:prstGeom>
        </p:spPr>
      </p:pic>
      <p:cxnSp>
        <p:nvCxnSpPr>
          <p:cNvPr id="13" name="Raven povezovalnik 12"/>
          <p:cNvCxnSpPr/>
          <p:nvPr/>
        </p:nvCxnSpPr>
        <p:spPr>
          <a:xfrm flipV="1">
            <a:off x="69011" y="787123"/>
            <a:ext cx="8980098" cy="0"/>
          </a:xfrm>
          <a:prstGeom prst="line">
            <a:avLst/>
          </a:prstGeom>
          <a:ln w="9525" cmpd="thinThick"/>
        </p:spPr>
        <p:style>
          <a:lnRef idx="1">
            <a:schemeClr val="accent5"/>
          </a:lnRef>
          <a:fillRef idx="0">
            <a:schemeClr val="accent5"/>
          </a:fillRef>
          <a:effectRef idx="0">
            <a:schemeClr val="accent5"/>
          </a:effectRef>
          <a:fontRef idx="minor">
            <a:schemeClr val="tx1"/>
          </a:fontRef>
        </p:style>
      </p:cxnSp>
      <p:sp>
        <p:nvSpPr>
          <p:cNvPr id="15" name="PoljeZBesedilom 14"/>
          <p:cNvSpPr txBox="1"/>
          <p:nvPr/>
        </p:nvSpPr>
        <p:spPr>
          <a:xfrm>
            <a:off x="826359" y="1161470"/>
            <a:ext cx="2605400" cy="584775"/>
          </a:xfrm>
          <a:prstGeom prst="rect">
            <a:avLst/>
          </a:prstGeom>
          <a:noFill/>
          <a:ln>
            <a:solidFill>
              <a:srgbClr val="FF0000"/>
            </a:solidFill>
          </a:ln>
        </p:spPr>
        <p:txBody>
          <a:bodyPr wrap="square" rtlCol="0">
            <a:spAutoFit/>
          </a:bodyPr>
          <a:lstStyle/>
          <a:p>
            <a:r>
              <a:rPr lang="sl-SI" sz="1600" dirty="0"/>
              <a:t>S projektnim delom dobimo bogate dokaze o učenju.</a:t>
            </a:r>
          </a:p>
        </p:txBody>
      </p:sp>
      <p:pic>
        <p:nvPicPr>
          <p:cNvPr id="16" name="Slika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9628" y="2166324"/>
            <a:ext cx="3498863" cy="4381692"/>
          </a:xfrm>
          <a:prstGeom prst="rect">
            <a:avLst/>
          </a:prstGeom>
          <a:ln>
            <a:solidFill>
              <a:srgbClr val="00B0F0"/>
            </a:solidFill>
          </a:ln>
        </p:spPr>
      </p:pic>
    </p:spTree>
    <p:extLst>
      <p:ext uri="{BB962C8B-B14F-4D97-AF65-F5344CB8AC3E}">
        <p14:creationId xmlns:p14="http://schemas.microsoft.com/office/powerpoint/2010/main" val="41129511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a:extLst>
              <a:ext uri="{FF2B5EF4-FFF2-40B4-BE49-F238E27FC236}">
                <a16:creationId xmlns:a16="http://schemas.microsoft.com/office/drawing/2014/main" id="{85F44EBD-7933-4638-84D3-17B47C698416}"/>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1097333" y="205904"/>
            <a:ext cx="593587" cy="541798"/>
          </a:xfrm>
          <a:prstGeom prst="rect">
            <a:avLst/>
          </a:prstGeom>
        </p:spPr>
      </p:pic>
      <p:sp>
        <p:nvSpPr>
          <p:cNvPr id="4" name="Naslov 1">
            <a:extLst>
              <a:ext uri="{FF2B5EF4-FFF2-40B4-BE49-F238E27FC236}">
                <a16:creationId xmlns:a16="http://schemas.microsoft.com/office/drawing/2014/main" id="{F8396DEA-929C-49D7-BF8E-DB57B3A91EBC}"/>
              </a:ext>
            </a:extLst>
          </p:cNvPr>
          <p:cNvSpPr txBox="1">
            <a:spLocks/>
          </p:cNvSpPr>
          <p:nvPr/>
        </p:nvSpPr>
        <p:spPr>
          <a:xfrm>
            <a:off x="2604032" y="329791"/>
            <a:ext cx="4481555" cy="48047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l-SI" sz="1600" b="1" dirty="0">
                <a:solidFill>
                  <a:srgbClr val="0070C0"/>
                </a:solidFill>
              </a:rPr>
              <a:t>Od poučevanja k UČENJU s formativnim spremljanjem pri pouku FIZIKE</a:t>
            </a:r>
          </a:p>
          <a:p>
            <a:pPr algn="ctr"/>
            <a:r>
              <a:rPr lang="sl-SI" sz="1100" i="1" dirty="0">
                <a:solidFill>
                  <a:srgbClr val="0070C0"/>
                </a:solidFill>
              </a:rPr>
              <a:t>Lidija Grubelnik</a:t>
            </a:r>
          </a:p>
          <a:p>
            <a:pPr algn="ctr"/>
            <a:endParaRPr lang="sl-SI" sz="1600" b="1" dirty="0">
              <a:solidFill>
                <a:srgbClr val="0070C0"/>
              </a:solidFill>
            </a:endParaRPr>
          </a:p>
        </p:txBody>
      </p:sp>
      <p:pic>
        <p:nvPicPr>
          <p:cNvPr id="5" name="Slika 4">
            <a:extLst>
              <a:ext uri="{FF2B5EF4-FFF2-40B4-BE49-F238E27FC236}">
                <a16:creationId xmlns:a16="http://schemas.microsoft.com/office/drawing/2014/main" id="{D513065E-2D6F-4F3E-BA86-42CAF0E0669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79628" y="102103"/>
            <a:ext cx="717705" cy="649431"/>
          </a:xfrm>
          <a:prstGeom prst="rect">
            <a:avLst/>
          </a:prstGeom>
        </p:spPr>
      </p:pic>
      <p:pic>
        <p:nvPicPr>
          <p:cNvPr id="6" name="Slika 5">
            <a:extLst>
              <a:ext uri="{FF2B5EF4-FFF2-40B4-BE49-F238E27FC236}">
                <a16:creationId xmlns:a16="http://schemas.microsoft.com/office/drawing/2014/main" id="{27A14F5B-5A00-4736-ABA7-B748C9DCCF8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998700" y="170276"/>
            <a:ext cx="703909" cy="473966"/>
          </a:xfrm>
          <a:prstGeom prst="rect">
            <a:avLst/>
          </a:prstGeom>
        </p:spPr>
      </p:pic>
      <p:cxnSp>
        <p:nvCxnSpPr>
          <p:cNvPr id="7" name="Raven povezovalnik 6"/>
          <p:cNvCxnSpPr/>
          <p:nvPr/>
        </p:nvCxnSpPr>
        <p:spPr>
          <a:xfrm flipV="1">
            <a:off x="69011" y="787123"/>
            <a:ext cx="8980098" cy="0"/>
          </a:xfrm>
          <a:prstGeom prst="line">
            <a:avLst/>
          </a:prstGeom>
          <a:ln w="9525" cmpd="thinThick"/>
        </p:spPr>
        <p:style>
          <a:lnRef idx="1">
            <a:schemeClr val="accent5"/>
          </a:lnRef>
          <a:fillRef idx="0">
            <a:schemeClr val="accent5"/>
          </a:fillRef>
          <a:effectRef idx="0">
            <a:schemeClr val="accent5"/>
          </a:effectRef>
          <a:fontRef idx="minor">
            <a:schemeClr val="tx1"/>
          </a:fontRef>
        </p:style>
      </p:cxnSp>
      <p:pic>
        <p:nvPicPr>
          <p:cNvPr id="8" name="Slika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9628" y="1143814"/>
            <a:ext cx="3023972" cy="3913377"/>
          </a:xfrm>
          <a:prstGeom prst="rect">
            <a:avLst/>
          </a:prstGeom>
        </p:spPr>
      </p:pic>
      <p:pic>
        <p:nvPicPr>
          <p:cNvPr id="9" name="Slika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68820" y="1031094"/>
            <a:ext cx="5333789" cy="2993366"/>
          </a:xfrm>
          <a:prstGeom prst="rect">
            <a:avLst/>
          </a:prstGeom>
        </p:spPr>
      </p:pic>
    </p:spTree>
    <p:extLst>
      <p:ext uri="{BB962C8B-B14F-4D97-AF65-F5344CB8AC3E}">
        <p14:creationId xmlns:p14="http://schemas.microsoft.com/office/powerpoint/2010/main" val="5349828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descr="C:\Users\Admin\OneDrive - Osnovna sola Sladki Vrh\FS\RN_2018_2020\FS_Temp raztezanje\slike\SaraV_nal01.jpg"/>
          <p:cNvPicPr/>
          <p:nvPr/>
        </p:nvPicPr>
        <p:blipFill>
          <a:blip r:embed="rId2">
            <a:extLst>
              <a:ext uri="{28A0092B-C50C-407E-A947-70E740481C1C}">
                <a14:useLocalDpi xmlns:a14="http://schemas.microsoft.com/office/drawing/2010/main" val="0"/>
              </a:ext>
            </a:extLst>
          </a:blip>
          <a:srcRect/>
          <a:stretch>
            <a:fillRect/>
          </a:stretch>
        </p:blipFill>
        <p:spPr bwMode="auto">
          <a:xfrm>
            <a:off x="1599364" y="4263785"/>
            <a:ext cx="1136650" cy="2352675"/>
          </a:xfrm>
          <a:prstGeom prst="rect">
            <a:avLst/>
          </a:prstGeom>
          <a:noFill/>
          <a:ln>
            <a:noFill/>
          </a:ln>
        </p:spPr>
      </p:pic>
      <p:pic>
        <p:nvPicPr>
          <p:cNvPr id="3" name="Slika 2" descr="C:\Users\Admin\OneDrive - Osnovna sola Sladki Vrh\FS\RN_2018_2020\FS_Temp raztezanje\slike\SaraV_nal03.jpg"/>
          <p:cNvPicPr/>
          <p:nvPr/>
        </p:nvPicPr>
        <p:blipFill>
          <a:blip r:embed="rId3">
            <a:extLst>
              <a:ext uri="{28A0092B-C50C-407E-A947-70E740481C1C}">
                <a14:useLocalDpi xmlns:a14="http://schemas.microsoft.com/office/drawing/2010/main" val="0"/>
              </a:ext>
            </a:extLst>
          </a:blip>
          <a:srcRect/>
          <a:stretch>
            <a:fillRect/>
          </a:stretch>
        </p:blipFill>
        <p:spPr bwMode="auto">
          <a:xfrm>
            <a:off x="280163" y="4263785"/>
            <a:ext cx="1133112" cy="2352675"/>
          </a:xfrm>
          <a:prstGeom prst="rect">
            <a:avLst/>
          </a:prstGeom>
          <a:noFill/>
          <a:ln>
            <a:noFill/>
          </a:ln>
        </p:spPr>
      </p:pic>
      <p:sp>
        <p:nvSpPr>
          <p:cNvPr id="4" name="Pravokotnik 3"/>
          <p:cNvSpPr/>
          <p:nvPr/>
        </p:nvSpPr>
        <p:spPr>
          <a:xfrm>
            <a:off x="2991470" y="1895016"/>
            <a:ext cx="6057639" cy="4783874"/>
          </a:xfrm>
          <a:prstGeom prst="rect">
            <a:avLst/>
          </a:prstGeom>
          <a:ln>
            <a:solidFill>
              <a:srgbClr val="00B0F0"/>
            </a:solidFill>
          </a:ln>
        </p:spPr>
        <p:txBody>
          <a:bodyPr wrap="square">
            <a:spAutoFit/>
          </a:bodyPr>
          <a:lstStyle/>
          <a:p>
            <a:pPr algn="ctr">
              <a:lnSpc>
                <a:spcPct val="107000"/>
              </a:lnSpc>
              <a:spcAft>
                <a:spcPts val="800"/>
              </a:spcAft>
            </a:pPr>
            <a:r>
              <a:rPr lang="sl-SI" sz="1000" dirty="0">
                <a:solidFill>
                  <a:srgbClr val="2E74B5"/>
                </a:solidFill>
                <a:latin typeface="Calibri" panose="020F0502020204030204" pitchFamily="34" charset="0"/>
                <a:ea typeface="Calibri" panose="020F0502020204030204" pitchFamily="34" charset="0"/>
                <a:cs typeface="Times New Roman" panose="02020603050405020304" pitchFamily="18" charset="0"/>
              </a:rPr>
              <a:t>TERMOMETER</a:t>
            </a:r>
            <a:endParaRPr lang="sl-SI" sz="10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sl-SI" sz="1000" dirty="0">
                <a:solidFill>
                  <a:srgbClr val="2E74B5"/>
                </a:solidFill>
                <a:latin typeface="Calibri" panose="020F0502020204030204" pitchFamily="34" charset="0"/>
                <a:ea typeface="Calibri" panose="020F0502020204030204" pitchFamily="34" charset="0"/>
                <a:cs typeface="Times New Roman" panose="02020603050405020304" pitchFamily="18" charset="0"/>
              </a:rPr>
              <a:t>https://www.wikihow.com/Make-a-Thermometer</a:t>
            </a:r>
            <a:endParaRPr lang="sl-SI" sz="1000" dirty="0">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800"/>
              </a:spcAft>
              <a:buClr>
                <a:srgbClr val="000000"/>
              </a:buClr>
            </a:pPr>
            <a:r>
              <a:rPr lang="sl-SI" sz="1000" dirty="0">
                <a:solidFill>
                  <a:srgbClr val="2E74B5"/>
                </a:solidFill>
                <a:latin typeface="Calibri" panose="020F0502020204030204" pitchFamily="34" charset="0"/>
                <a:ea typeface="Calibri" panose="020F0502020204030204" pitchFamily="34" charset="0"/>
                <a:cs typeface="Times New Roman" panose="02020603050405020304" pitchFamily="18" charset="0"/>
              </a:rPr>
              <a:t>Pripomočki: </a:t>
            </a:r>
            <a:r>
              <a:rPr lang="sl-SI" sz="1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plastenka za vodo, slamica, termometer za vodo</a:t>
            </a:r>
            <a:endParaRPr lang="sl-SI" sz="1000" dirty="0">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800"/>
              </a:spcAft>
              <a:buClr>
                <a:srgbClr val="000000"/>
              </a:buClr>
            </a:pPr>
            <a:r>
              <a:rPr lang="sl-SI" sz="1000" dirty="0">
                <a:solidFill>
                  <a:srgbClr val="2E74B5"/>
                </a:solidFill>
                <a:latin typeface="Calibri" panose="020F0502020204030204" pitchFamily="34" charset="0"/>
                <a:ea typeface="Calibri" panose="020F0502020204030204" pitchFamily="34" charset="0"/>
                <a:cs typeface="Times New Roman" panose="02020603050405020304" pitchFamily="18" charset="0"/>
              </a:rPr>
              <a:t>Tekočine:  </a:t>
            </a:r>
            <a:r>
              <a:rPr lang="sl-SI" sz="1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70ml vode, 70ml alkohol (82%)</a:t>
            </a:r>
            <a:endParaRPr lang="sl-SI" sz="1000" dirty="0">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0"/>
              </a:spcAft>
              <a:buClr>
                <a:srgbClr val="000000"/>
              </a:buClr>
            </a:pPr>
            <a:r>
              <a:rPr lang="sl-SI" sz="1000" dirty="0">
                <a:solidFill>
                  <a:srgbClr val="2E74B5"/>
                </a:solidFill>
                <a:latin typeface="Calibri" panose="020F0502020204030204" pitchFamily="34" charset="0"/>
                <a:ea typeface="Calibri" panose="020F0502020204030204" pitchFamily="34" charset="0"/>
                <a:cs typeface="Times New Roman" panose="02020603050405020304" pitchFamily="18" charset="0"/>
              </a:rPr>
              <a:t>Postopek: </a:t>
            </a:r>
            <a:r>
              <a:rPr lang="sl-SI" sz="1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Najprej sem v plastenko za vodo dodala 70ml vode. Ker se voda ne bi tako dobro videla sem dodala modro barvilo za lažje opazovanje. Nato sem še dodala 70ml alkohola. Slamico sem imela pritrjeno skozi zamašek. V šoli sem prosila hišnika, da bi naredil dovolj ozko luknjo čez zamašek tako, da slamica ne bi mogla pasti skozi. Slamico sem držala tako, da je bila potopljena tik nad dnom plastenke. Nato sem v majhno posodo nalila vodo in jo s pomočjo termometra za vodo izmerila. V tem času se je voda začela dvigovati po slamici in jaz sem napisala koliko stopinj </a:t>
            </a:r>
            <a:r>
              <a:rPr lang="sl-SI" sz="10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celzija</a:t>
            </a:r>
            <a:r>
              <a:rPr lang="sl-SI" sz="1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je bila voda in jo na mestu kjer se je voda po slamici vstavila z alkoholnim flumastrom napisala stopinjo vode.</a:t>
            </a:r>
            <a:endParaRPr lang="sl-SI" sz="1000" dirty="0">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0"/>
              </a:spcAft>
              <a:buClr>
                <a:srgbClr val="000000"/>
              </a:buClr>
            </a:pPr>
            <a:r>
              <a:rPr lang="sl-SI" sz="1000" dirty="0">
                <a:solidFill>
                  <a:srgbClr val="2E74B5"/>
                </a:solidFill>
                <a:latin typeface="Calibri" panose="020F0502020204030204" pitchFamily="34" charset="0"/>
                <a:ea typeface="Calibri" panose="020F0502020204030204" pitchFamily="34" charset="0"/>
                <a:cs typeface="Times New Roman" panose="02020603050405020304" pitchFamily="18" charset="0"/>
              </a:rPr>
              <a:t>Na kaj sem morala paziti oz. biti natančna:</a:t>
            </a:r>
            <a:r>
              <a:rPr lang="sl-SI" sz="1000" dirty="0">
                <a:latin typeface="Calibri" panose="020F0502020204030204" pitchFamily="34" charset="0"/>
                <a:ea typeface="Calibri" panose="020F0502020204030204" pitchFamily="34" charset="0"/>
                <a:cs typeface="Times New Roman" panose="02020603050405020304" pitchFamily="18" charset="0"/>
              </a:rPr>
              <a:t> </a:t>
            </a:r>
            <a:r>
              <a:rPr lang="sl-SI" sz="1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Menim, da sem morala paziti, da nisem v plastenko dodala več vode kot alkohola in obratno. Morala sem tudi biti natančna pri risanju na plastenko, da sem lahko narisala število stopinj na pravem mestu. </a:t>
            </a:r>
            <a:endParaRPr lang="sl-SI" sz="1000" dirty="0">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0"/>
              </a:spcAft>
              <a:buClr>
                <a:srgbClr val="000000"/>
              </a:buClr>
            </a:pPr>
            <a:r>
              <a:rPr lang="sl-SI" sz="1000" dirty="0">
                <a:solidFill>
                  <a:srgbClr val="2E74B5"/>
                </a:solidFill>
                <a:latin typeface="Calibri" panose="020F0502020204030204" pitchFamily="34" charset="0"/>
                <a:ea typeface="Calibri" panose="020F0502020204030204" pitchFamily="34" charset="0"/>
                <a:cs typeface="Times New Roman" panose="02020603050405020304" pitchFamily="18" charset="0"/>
              </a:rPr>
              <a:t>Težave/pomanjkljivosti pri modelu:</a:t>
            </a:r>
            <a:r>
              <a:rPr lang="sl-SI" sz="1000" dirty="0">
                <a:latin typeface="Calibri" panose="020F0502020204030204" pitchFamily="34" charset="0"/>
                <a:ea typeface="Calibri" panose="020F0502020204030204" pitchFamily="34" charset="0"/>
                <a:cs typeface="Times New Roman" panose="02020603050405020304" pitchFamily="18" charset="0"/>
              </a:rPr>
              <a:t> </a:t>
            </a:r>
            <a:r>
              <a:rPr lang="sl-SI" sz="1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Mislim, da bi lahko navedla bolj natančno skalo temperatur (npr. da bi imela napisane stopinje 10, 20, 30 in potem med njimi natančnejše izmerila. Tako se bi tudi lahko lažje videla razlike med vsako temperaturo). Lahko bi tudi preizkusila različne temperature za vodo in bi si s tem lahko na plastenko zapisala več.</a:t>
            </a:r>
            <a:endParaRPr lang="sl-SI" sz="1000" dirty="0">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0"/>
              </a:spcAft>
              <a:buClr>
                <a:srgbClr val="000000"/>
              </a:buClr>
              <a:tabLst>
                <a:tab pos="2305685" algn="l"/>
              </a:tabLst>
            </a:pPr>
            <a:r>
              <a:rPr lang="sl-SI" sz="1000" dirty="0">
                <a:solidFill>
                  <a:srgbClr val="2E74B5"/>
                </a:solidFill>
                <a:latin typeface="Calibri" panose="020F0502020204030204" pitchFamily="34" charset="0"/>
                <a:ea typeface="Calibri" panose="020F0502020204030204" pitchFamily="34" charset="0"/>
                <a:cs typeface="Times New Roman" panose="02020603050405020304" pitchFamily="18" charset="0"/>
              </a:rPr>
              <a:t>Izboljšave:</a:t>
            </a:r>
            <a:r>
              <a:rPr lang="sl-SI" sz="1000" dirty="0">
                <a:latin typeface="Calibri" panose="020F0502020204030204" pitchFamily="34" charset="0"/>
                <a:ea typeface="Calibri" panose="020F0502020204030204" pitchFamily="34" charset="0"/>
                <a:cs typeface="Times New Roman" panose="02020603050405020304" pitchFamily="18" charset="0"/>
              </a:rPr>
              <a:t> </a:t>
            </a:r>
            <a:r>
              <a:rPr lang="sl-SI" sz="1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Kot sem že prej omenila pri pomanjkljivostih, bi lahko termometer dala v več različnih temperatur vode in izboljšala zapis stopinj na plastenki. Lahko bi še tudi označila 0°C ter bi še šla v minus in bi poskusila uporabiti ledeno vodo. S temi izboljšavi mislim, da bi termometer bil bolj urejen ter pregleden.</a:t>
            </a:r>
            <a:endParaRPr lang="sl-SI" sz="1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buClr>
                <a:srgbClr val="000000"/>
              </a:buClr>
              <a:tabLst>
                <a:tab pos="2305685" algn="l"/>
              </a:tabLst>
            </a:pPr>
            <a:r>
              <a:rPr lang="sl-SI" sz="1000" dirty="0">
                <a:solidFill>
                  <a:srgbClr val="2E74B5"/>
                </a:solidFill>
                <a:latin typeface="Calibri" panose="020F0502020204030204" pitchFamily="34" charset="0"/>
                <a:ea typeface="Calibri" panose="020F0502020204030204" pitchFamily="34" charset="0"/>
                <a:cs typeface="Times New Roman" panose="02020603050405020304" pitchFamily="18" charset="0"/>
              </a:rPr>
              <a:t>Temperaturna skala/druga uporaba termometra:</a:t>
            </a:r>
            <a:r>
              <a:rPr lang="sl-SI" sz="1000" dirty="0">
                <a:latin typeface="Calibri" panose="020F0502020204030204" pitchFamily="34" charset="0"/>
                <a:ea typeface="Calibri" panose="020F0502020204030204" pitchFamily="34" charset="0"/>
                <a:cs typeface="Times New Roman" panose="02020603050405020304" pitchFamily="18" charset="0"/>
              </a:rPr>
              <a:t> </a:t>
            </a:r>
            <a:r>
              <a:rPr lang="sl-SI" sz="1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Glede na to, da je ta termometer bil mišljen za meritev sobne temperature bi lahko enak termometer uporabila za meritev temperature vode. Skalo temperatur potem tudi ne bi potrebovala spremenit. Lahko bi s termometrom preverila temperaturo hrane, večinoma v tekoči obliki. Pod to štejem razne juhe ali pa mleko. Starši bi tudi lahko preverili temperaturo mleka za otroka ali temperaturo vode v kadi preden se otrok začne kopati.</a:t>
            </a:r>
            <a:endParaRPr lang="sl-SI" sz="1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25" name="Slika 11" descr="predznanje_0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0163" y="1552945"/>
            <a:ext cx="2455851" cy="248489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a:spLocks noChangeArrowheads="1"/>
          </p:cNvSpPr>
          <p:nvPr/>
        </p:nvSpPr>
        <p:spPr bwMode="auto">
          <a:xfrm>
            <a:off x="4261449" y="3909801"/>
            <a:ext cx="5295789" cy="127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sl-SI"/>
          </a:p>
        </p:txBody>
      </p:sp>
      <p:pic>
        <p:nvPicPr>
          <p:cNvPr id="8" name="Slika 7">
            <a:extLst>
              <a:ext uri="{FF2B5EF4-FFF2-40B4-BE49-F238E27FC236}">
                <a16:creationId xmlns:a16="http://schemas.microsoft.com/office/drawing/2014/main" id="{85F44EBD-7933-4638-84D3-17B47C698416}"/>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a:stretch/>
        </p:blipFill>
        <p:spPr>
          <a:xfrm>
            <a:off x="1097333" y="205904"/>
            <a:ext cx="593587" cy="541798"/>
          </a:xfrm>
          <a:prstGeom prst="rect">
            <a:avLst/>
          </a:prstGeom>
        </p:spPr>
      </p:pic>
      <p:sp>
        <p:nvSpPr>
          <p:cNvPr id="9" name="Naslov 1">
            <a:extLst>
              <a:ext uri="{FF2B5EF4-FFF2-40B4-BE49-F238E27FC236}">
                <a16:creationId xmlns:a16="http://schemas.microsoft.com/office/drawing/2014/main" id="{F8396DEA-929C-49D7-BF8E-DB57B3A91EBC}"/>
              </a:ext>
            </a:extLst>
          </p:cNvPr>
          <p:cNvSpPr txBox="1">
            <a:spLocks/>
          </p:cNvSpPr>
          <p:nvPr/>
        </p:nvSpPr>
        <p:spPr>
          <a:xfrm>
            <a:off x="2604032" y="329791"/>
            <a:ext cx="4481555" cy="48047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l-SI" sz="1600" b="1" dirty="0">
                <a:solidFill>
                  <a:srgbClr val="0070C0"/>
                </a:solidFill>
              </a:rPr>
              <a:t>Od poučevanja k UČENJU s formativnim spremljanjem pri pouku FIZIKE</a:t>
            </a:r>
          </a:p>
          <a:p>
            <a:pPr algn="ctr"/>
            <a:r>
              <a:rPr lang="sl-SI" sz="1100" i="1" dirty="0">
                <a:solidFill>
                  <a:srgbClr val="0070C0"/>
                </a:solidFill>
              </a:rPr>
              <a:t>Lidija Grubelnik</a:t>
            </a:r>
          </a:p>
          <a:p>
            <a:pPr algn="ctr"/>
            <a:endParaRPr lang="sl-SI" sz="1600" b="1" dirty="0">
              <a:solidFill>
                <a:srgbClr val="0070C0"/>
              </a:solidFill>
            </a:endParaRPr>
          </a:p>
        </p:txBody>
      </p:sp>
      <p:pic>
        <p:nvPicPr>
          <p:cNvPr id="10" name="Slika 9">
            <a:extLst>
              <a:ext uri="{FF2B5EF4-FFF2-40B4-BE49-F238E27FC236}">
                <a16:creationId xmlns:a16="http://schemas.microsoft.com/office/drawing/2014/main" id="{D513065E-2D6F-4F3E-BA86-42CAF0E0669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79628" y="102103"/>
            <a:ext cx="717705" cy="649431"/>
          </a:xfrm>
          <a:prstGeom prst="rect">
            <a:avLst/>
          </a:prstGeom>
        </p:spPr>
      </p:pic>
      <p:pic>
        <p:nvPicPr>
          <p:cNvPr id="11" name="Slika 10">
            <a:extLst>
              <a:ext uri="{FF2B5EF4-FFF2-40B4-BE49-F238E27FC236}">
                <a16:creationId xmlns:a16="http://schemas.microsoft.com/office/drawing/2014/main" id="{27A14F5B-5A00-4736-ABA7-B748C9DCCF84}"/>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998700" y="170276"/>
            <a:ext cx="703909" cy="473966"/>
          </a:xfrm>
          <a:prstGeom prst="rect">
            <a:avLst/>
          </a:prstGeom>
        </p:spPr>
      </p:pic>
      <p:cxnSp>
        <p:nvCxnSpPr>
          <p:cNvPr id="12" name="Raven povezovalnik 11"/>
          <p:cNvCxnSpPr/>
          <p:nvPr/>
        </p:nvCxnSpPr>
        <p:spPr>
          <a:xfrm flipV="1">
            <a:off x="69011" y="787123"/>
            <a:ext cx="8980098" cy="0"/>
          </a:xfrm>
          <a:prstGeom prst="line">
            <a:avLst/>
          </a:prstGeom>
          <a:ln w="9525" cmpd="thinThick"/>
        </p:spPr>
        <p:style>
          <a:lnRef idx="1">
            <a:schemeClr val="accent5"/>
          </a:lnRef>
          <a:fillRef idx="0">
            <a:schemeClr val="accent5"/>
          </a:fillRef>
          <a:effectRef idx="0">
            <a:schemeClr val="accent5"/>
          </a:effectRef>
          <a:fontRef idx="minor">
            <a:schemeClr val="tx1"/>
          </a:fontRef>
        </p:style>
      </p:cxnSp>
      <p:sp>
        <p:nvSpPr>
          <p:cNvPr id="7" name="PoljeZBesedilom 6"/>
          <p:cNvSpPr txBox="1"/>
          <p:nvPr/>
        </p:nvSpPr>
        <p:spPr>
          <a:xfrm>
            <a:off x="434745" y="982301"/>
            <a:ext cx="8274509" cy="307777"/>
          </a:xfrm>
          <a:prstGeom prst="rect">
            <a:avLst/>
          </a:prstGeom>
          <a:noFill/>
          <a:ln>
            <a:solidFill>
              <a:srgbClr val="FF0000"/>
            </a:solidFill>
          </a:ln>
        </p:spPr>
        <p:txBody>
          <a:bodyPr wrap="none" rtlCol="0">
            <a:spAutoFit/>
          </a:bodyPr>
          <a:lstStyle/>
          <a:p>
            <a:r>
              <a:rPr lang="sl-SI" sz="1400" b="1" dirty="0">
                <a:solidFill>
                  <a:srgbClr val="FF0000"/>
                </a:solidFill>
              </a:rPr>
              <a:t>Zbiranje dokazov izhaja iz predznanj </a:t>
            </a:r>
            <a:r>
              <a:rPr lang="sl-SI" sz="1400" dirty="0"/>
              <a:t>učencev, ki se dopolnjujejo glede na namene učenja in kriterije uspešnosti.</a:t>
            </a:r>
          </a:p>
        </p:txBody>
      </p:sp>
      <p:sp>
        <p:nvSpPr>
          <p:cNvPr id="13" name="PoljeZBesedilom 12"/>
          <p:cNvSpPr txBox="1"/>
          <p:nvPr/>
        </p:nvSpPr>
        <p:spPr>
          <a:xfrm>
            <a:off x="2991470" y="1587239"/>
            <a:ext cx="5230984" cy="276999"/>
          </a:xfrm>
          <a:prstGeom prst="rect">
            <a:avLst/>
          </a:prstGeom>
          <a:noFill/>
        </p:spPr>
        <p:txBody>
          <a:bodyPr wrap="none" rtlCol="0">
            <a:spAutoFit/>
          </a:bodyPr>
          <a:lstStyle/>
          <a:p>
            <a:r>
              <a:rPr lang="sl-SI" sz="1200" b="1" i="1" dirty="0">
                <a:latin typeface="Calibri" panose="020F0502020204030204" pitchFamily="34" charset="0"/>
                <a:ea typeface="Calibri" panose="020F0502020204030204" pitchFamily="34" charset="0"/>
                <a:cs typeface="Times New Roman" panose="02020603050405020304" pitchFamily="18" charset="0"/>
              </a:rPr>
              <a:t> Učenkin zapis o izdelavi termometra in razmisleku o uporabi tega pripomočka:</a:t>
            </a:r>
            <a:endParaRPr lang="sl-SI" sz="1200" dirty="0"/>
          </a:p>
        </p:txBody>
      </p:sp>
    </p:spTree>
    <p:extLst>
      <p:ext uri="{BB962C8B-B14F-4D97-AF65-F5344CB8AC3E}">
        <p14:creationId xmlns:p14="http://schemas.microsoft.com/office/powerpoint/2010/main" val="37501861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lika 5">
            <a:extLst>
              <a:ext uri="{FF2B5EF4-FFF2-40B4-BE49-F238E27FC236}">
                <a16:creationId xmlns:a16="http://schemas.microsoft.com/office/drawing/2014/main" id="{85F44EBD-7933-4638-84D3-17B47C698416}"/>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1097333" y="205904"/>
            <a:ext cx="593587" cy="541798"/>
          </a:xfrm>
          <a:prstGeom prst="rect">
            <a:avLst/>
          </a:prstGeom>
        </p:spPr>
      </p:pic>
      <p:sp>
        <p:nvSpPr>
          <p:cNvPr id="7" name="Naslov 1">
            <a:extLst>
              <a:ext uri="{FF2B5EF4-FFF2-40B4-BE49-F238E27FC236}">
                <a16:creationId xmlns:a16="http://schemas.microsoft.com/office/drawing/2014/main" id="{F8396DEA-929C-49D7-BF8E-DB57B3A91EBC}"/>
              </a:ext>
            </a:extLst>
          </p:cNvPr>
          <p:cNvSpPr txBox="1">
            <a:spLocks/>
          </p:cNvSpPr>
          <p:nvPr/>
        </p:nvSpPr>
        <p:spPr>
          <a:xfrm>
            <a:off x="2604032" y="329791"/>
            <a:ext cx="4481555" cy="48047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l-SI" sz="1600" b="1" dirty="0">
                <a:solidFill>
                  <a:srgbClr val="0070C0"/>
                </a:solidFill>
              </a:rPr>
              <a:t>Od poučevanja k UČENJU s formativnim spremljanjem pri pouku FIZIKE</a:t>
            </a:r>
          </a:p>
          <a:p>
            <a:pPr algn="ctr"/>
            <a:r>
              <a:rPr lang="sl-SI" sz="1100" i="1" dirty="0">
                <a:solidFill>
                  <a:srgbClr val="0070C0"/>
                </a:solidFill>
              </a:rPr>
              <a:t>Lidija Grubelnik</a:t>
            </a:r>
          </a:p>
          <a:p>
            <a:pPr algn="ctr"/>
            <a:endParaRPr lang="sl-SI" sz="1600" b="1" dirty="0">
              <a:solidFill>
                <a:srgbClr val="0070C0"/>
              </a:solidFill>
            </a:endParaRPr>
          </a:p>
        </p:txBody>
      </p:sp>
      <p:pic>
        <p:nvPicPr>
          <p:cNvPr id="8" name="Slika 7">
            <a:extLst>
              <a:ext uri="{FF2B5EF4-FFF2-40B4-BE49-F238E27FC236}">
                <a16:creationId xmlns:a16="http://schemas.microsoft.com/office/drawing/2014/main" id="{D513065E-2D6F-4F3E-BA86-42CAF0E0669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79628" y="102103"/>
            <a:ext cx="717705" cy="649431"/>
          </a:xfrm>
          <a:prstGeom prst="rect">
            <a:avLst/>
          </a:prstGeom>
        </p:spPr>
      </p:pic>
      <p:pic>
        <p:nvPicPr>
          <p:cNvPr id="9" name="Slika 8">
            <a:extLst>
              <a:ext uri="{FF2B5EF4-FFF2-40B4-BE49-F238E27FC236}">
                <a16:creationId xmlns:a16="http://schemas.microsoft.com/office/drawing/2014/main" id="{27A14F5B-5A00-4736-ABA7-B748C9DCCF8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998700" y="170276"/>
            <a:ext cx="703909" cy="473966"/>
          </a:xfrm>
          <a:prstGeom prst="rect">
            <a:avLst/>
          </a:prstGeom>
        </p:spPr>
      </p:pic>
      <p:cxnSp>
        <p:nvCxnSpPr>
          <p:cNvPr id="10" name="Raven povezovalnik 9"/>
          <p:cNvCxnSpPr/>
          <p:nvPr/>
        </p:nvCxnSpPr>
        <p:spPr>
          <a:xfrm flipV="1">
            <a:off x="69011" y="787123"/>
            <a:ext cx="8980098" cy="0"/>
          </a:xfrm>
          <a:prstGeom prst="line">
            <a:avLst/>
          </a:prstGeom>
          <a:ln w="9525" cmpd="thinThick"/>
        </p:spPr>
        <p:style>
          <a:lnRef idx="1">
            <a:schemeClr val="accent5"/>
          </a:lnRef>
          <a:fillRef idx="0">
            <a:schemeClr val="accent5"/>
          </a:fillRef>
          <a:effectRef idx="0">
            <a:schemeClr val="accent5"/>
          </a:effectRef>
          <a:fontRef idx="minor">
            <a:schemeClr val="tx1"/>
          </a:fontRef>
        </p:style>
      </p:cxnSp>
      <p:pic>
        <p:nvPicPr>
          <p:cNvPr id="12" name="Slika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7391" y="1078149"/>
            <a:ext cx="4792473" cy="2802519"/>
          </a:xfrm>
          <a:prstGeom prst="rect">
            <a:avLst/>
          </a:prstGeom>
          <a:ln>
            <a:solidFill>
              <a:srgbClr val="00B0F0"/>
            </a:solidFill>
          </a:ln>
        </p:spPr>
      </p:pic>
      <p:pic>
        <p:nvPicPr>
          <p:cNvPr id="13" name="Slika 12"/>
          <p:cNvPicPr>
            <a:picLocks noChangeAspect="1"/>
          </p:cNvPicPr>
          <p:nvPr/>
        </p:nvPicPr>
        <p:blipFill rotWithShape="1">
          <a:blip r:embed="rId6" cstate="hqprint">
            <a:extLst>
              <a:ext uri="{28A0092B-C50C-407E-A947-70E740481C1C}">
                <a14:useLocalDpi xmlns:a14="http://schemas.microsoft.com/office/drawing/2010/main" val="0"/>
              </a:ext>
            </a:extLst>
          </a:blip>
          <a:srcRect l="9614"/>
          <a:stretch/>
        </p:blipFill>
        <p:spPr>
          <a:xfrm>
            <a:off x="5675027" y="3097146"/>
            <a:ext cx="3027582" cy="2113789"/>
          </a:xfrm>
          <a:prstGeom prst="rect">
            <a:avLst/>
          </a:prstGeom>
        </p:spPr>
      </p:pic>
      <p:pic>
        <p:nvPicPr>
          <p:cNvPr id="15" name="Slika 14"/>
          <p:cNvPicPr>
            <a:picLocks noChangeAspect="1"/>
          </p:cNvPicPr>
          <p:nvPr/>
        </p:nvPicPr>
        <p:blipFill rotWithShape="1">
          <a:blip r:embed="rId7" cstate="hqprint">
            <a:extLst>
              <a:ext uri="{28A0092B-C50C-407E-A947-70E740481C1C}">
                <a14:useLocalDpi xmlns:a14="http://schemas.microsoft.com/office/drawing/2010/main" val="0"/>
              </a:ext>
            </a:extLst>
          </a:blip>
          <a:srcRect/>
          <a:stretch/>
        </p:blipFill>
        <p:spPr>
          <a:xfrm>
            <a:off x="243168" y="4200468"/>
            <a:ext cx="4798422" cy="2433245"/>
          </a:xfrm>
          <a:prstGeom prst="rect">
            <a:avLst/>
          </a:prstGeom>
          <a:ln>
            <a:solidFill>
              <a:srgbClr val="00B0F0"/>
            </a:solidFill>
          </a:ln>
        </p:spPr>
      </p:pic>
      <p:sp>
        <p:nvSpPr>
          <p:cNvPr id="3" name="PoljeZBesedilom 2"/>
          <p:cNvSpPr txBox="1"/>
          <p:nvPr/>
        </p:nvSpPr>
        <p:spPr>
          <a:xfrm>
            <a:off x="5501646" y="5560645"/>
            <a:ext cx="3374805" cy="830997"/>
          </a:xfrm>
          <a:prstGeom prst="rect">
            <a:avLst/>
          </a:prstGeom>
          <a:noFill/>
          <a:ln>
            <a:solidFill>
              <a:srgbClr val="FF0000"/>
            </a:solidFill>
          </a:ln>
        </p:spPr>
        <p:txBody>
          <a:bodyPr wrap="square" rtlCol="0">
            <a:spAutoFit/>
          </a:bodyPr>
          <a:lstStyle/>
          <a:p>
            <a:r>
              <a:rPr lang="sl-SI" sz="1600" dirty="0"/>
              <a:t>Povratna informacija je največkrat ustna z veliko vprašanj za vzpodbudo učencu.</a:t>
            </a:r>
          </a:p>
        </p:txBody>
      </p:sp>
      <p:pic>
        <p:nvPicPr>
          <p:cNvPr id="2" name="Slika 1"/>
          <p:cNvPicPr>
            <a:picLocks noChangeAspect="1"/>
          </p:cNvPicPr>
          <p:nvPr/>
        </p:nvPicPr>
        <p:blipFill rotWithShape="1">
          <a:blip r:embed="rId8" cstate="hqprint">
            <a:extLst>
              <a:ext uri="{28A0092B-C50C-407E-A947-70E740481C1C}">
                <a14:useLocalDpi xmlns:a14="http://schemas.microsoft.com/office/drawing/2010/main" val="0"/>
              </a:ext>
            </a:extLst>
          </a:blip>
          <a:srcRect t="6461" b="7271"/>
          <a:stretch/>
        </p:blipFill>
        <p:spPr>
          <a:xfrm>
            <a:off x="6453921" y="962895"/>
            <a:ext cx="1263332" cy="1915064"/>
          </a:xfrm>
          <a:prstGeom prst="rect">
            <a:avLst/>
          </a:prstGeom>
        </p:spPr>
      </p:pic>
    </p:spTree>
    <p:extLst>
      <p:ext uri="{BB962C8B-B14F-4D97-AF65-F5344CB8AC3E}">
        <p14:creationId xmlns:p14="http://schemas.microsoft.com/office/powerpoint/2010/main" val="30691839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lika 4"/>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198473" y="1948095"/>
            <a:ext cx="4528868" cy="2794959"/>
          </a:xfrm>
          <a:prstGeom prst="rect">
            <a:avLst/>
          </a:prstGeom>
        </p:spPr>
      </p:pic>
      <p:pic>
        <p:nvPicPr>
          <p:cNvPr id="6" name="Slika 5">
            <a:extLst>
              <a:ext uri="{FF2B5EF4-FFF2-40B4-BE49-F238E27FC236}">
                <a16:creationId xmlns:a16="http://schemas.microsoft.com/office/drawing/2014/main" id="{85F44EBD-7933-4638-84D3-17B47C698416}"/>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a:off x="1097333" y="205904"/>
            <a:ext cx="593587" cy="541798"/>
          </a:xfrm>
          <a:prstGeom prst="rect">
            <a:avLst/>
          </a:prstGeom>
        </p:spPr>
      </p:pic>
      <p:sp>
        <p:nvSpPr>
          <p:cNvPr id="7" name="Naslov 1">
            <a:extLst>
              <a:ext uri="{FF2B5EF4-FFF2-40B4-BE49-F238E27FC236}">
                <a16:creationId xmlns:a16="http://schemas.microsoft.com/office/drawing/2014/main" id="{F8396DEA-929C-49D7-BF8E-DB57B3A91EBC}"/>
              </a:ext>
            </a:extLst>
          </p:cNvPr>
          <p:cNvSpPr txBox="1">
            <a:spLocks/>
          </p:cNvSpPr>
          <p:nvPr/>
        </p:nvSpPr>
        <p:spPr>
          <a:xfrm>
            <a:off x="2604032" y="329791"/>
            <a:ext cx="4481555" cy="48047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l-SI" sz="1600" b="1" dirty="0">
                <a:solidFill>
                  <a:srgbClr val="0070C0"/>
                </a:solidFill>
              </a:rPr>
              <a:t>Od poučevanja k UČENJU s formativnim spremljanjem pri pouku FIZIKE</a:t>
            </a:r>
          </a:p>
          <a:p>
            <a:pPr algn="ctr"/>
            <a:r>
              <a:rPr lang="sl-SI" sz="1100" i="1" dirty="0">
                <a:solidFill>
                  <a:srgbClr val="0070C0"/>
                </a:solidFill>
              </a:rPr>
              <a:t>Lidija Grubelnik</a:t>
            </a:r>
          </a:p>
          <a:p>
            <a:pPr algn="ctr"/>
            <a:endParaRPr lang="sl-SI" sz="1600" b="1" dirty="0">
              <a:solidFill>
                <a:srgbClr val="0070C0"/>
              </a:solidFill>
            </a:endParaRPr>
          </a:p>
        </p:txBody>
      </p:sp>
      <p:pic>
        <p:nvPicPr>
          <p:cNvPr id="8" name="Slika 7">
            <a:extLst>
              <a:ext uri="{FF2B5EF4-FFF2-40B4-BE49-F238E27FC236}">
                <a16:creationId xmlns:a16="http://schemas.microsoft.com/office/drawing/2014/main" id="{D513065E-2D6F-4F3E-BA86-42CAF0E0669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79628" y="102103"/>
            <a:ext cx="717705" cy="649431"/>
          </a:xfrm>
          <a:prstGeom prst="rect">
            <a:avLst/>
          </a:prstGeom>
        </p:spPr>
      </p:pic>
      <p:pic>
        <p:nvPicPr>
          <p:cNvPr id="9" name="Slika 8">
            <a:extLst>
              <a:ext uri="{FF2B5EF4-FFF2-40B4-BE49-F238E27FC236}">
                <a16:creationId xmlns:a16="http://schemas.microsoft.com/office/drawing/2014/main" id="{27A14F5B-5A00-4736-ABA7-B748C9DCCF8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998700" y="170276"/>
            <a:ext cx="703909" cy="473966"/>
          </a:xfrm>
          <a:prstGeom prst="rect">
            <a:avLst/>
          </a:prstGeom>
        </p:spPr>
      </p:pic>
      <p:cxnSp>
        <p:nvCxnSpPr>
          <p:cNvPr id="10" name="Raven povezovalnik 9"/>
          <p:cNvCxnSpPr/>
          <p:nvPr/>
        </p:nvCxnSpPr>
        <p:spPr>
          <a:xfrm flipV="1">
            <a:off x="69011" y="787123"/>
            <a:ext cx="8980098" cy="0"/>
          </a:xfrm>
          <a:prstGeom prst="line">
            <a:avLst/>
          </a:prstGeom>
          <a:ln w="9525" cmpd="thinThick"/>
        </p:spPr>
        <p:style>
          <a:lnRef idx="1">
            <a:schemeClr val="accent5"/>
          </a:lnRef>
          <a:fillRef idx="0">
            <a:schemeClr val="accent5"/>
          </a:fillRef>
          <a:effectRef idx="0">
            <a:schemeClr val="accent5"/>
          </a:effectRef>
          <a:fontRef idx="minor">
            <a:schemeClr val="tx1"/>
          </a:fontRef>
        </p:style>
      </p:cxnSp>
      <p:pic>
        <p:nvPicPr>
          <p:cNvPr id="11" name="Slika 10"/>
          <p:cNvPicPr>
            <a:picLocks noChangeAspect="1"/>
          </p:cNvPicPr>
          <p:nvPr/>
        </p:nvPicPr>
        <p:blipFill rotWithShape="1">
          <a:blip r:embed="rId6" cstate="hqprint">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rcRect l="6691" t="7648" r="7728" b="1"/>
          <a:stretch/>
        </p:blipFill>
        <p:spPr>
          <a:xfrm>
            <a:off x="4937436" y="1483256"/>
            <a:ext cx="4037508" cy="4005321"/>
          </a:xfrm>
          <a:prstGeom prst="rect">
            <a:avLst/>
          </a:prstGeom>
        </p:spPr>
      </p:pic>
      <p:pic>
        <p:nvPicPr>
          <p:cNvPr id="12" name="Slika 11"/>
          <p:cNvPicPr>
            <a:picLocks noChangeAspect="1"/>
          </p:cNvPicPr>
          <p:nvPr/>
        </p:nvPicPr>
        <p:blipFill rotWithShape="1">
          <a:blip r:embed="rId8" cstate="hqprint">
            <a:extLst>
              <a:ext uri="{28A0092B-C50C-407E-A947-70E740481C1C}">
                <a14:useLocalDpi xmlns:a14="http://schemas.microsoft.com/office/drawing/2010/main" val="0"/>
              </a:ext>
            </a:extLst>
          </a:blip>
          <a:srcRect/>
          <a:stretch/>
        </p:blipFill>
        <p:spPr>
          <a:xfrm>
            <a:off x="198473" y="5276904"/>
            <a:ext cx="5187058" cy="1391315"/>
          </a:xfrm>
          <a:prstGeom prst="rect">
            <a:avLst/>
          </a:prstGeom>
        </p:spPr>
      </p:pic>
      <p:sp>
        <p:nvSpPr>
          <p:cNvPr id="14" name="Pravokotnik 13"/>
          <p:cNvSpPr/>
          <p:nvPr/>
        </p:nvSpPr>
        <p:spPr>
          <a:xfrm>
            <a:off x="169056" y="1024230"/>
            <a:ext cx="4738963" cy="584775"/>
          </a:xfrm>
          <a:prstGeom prst="rect">
            <a:avLst/>
          </a:prstGeom>
          <a:ln>
            <a:solidFill>
              <a:srgbClr val="FF0000"/>
            </a:solidFill>
          </a:ln>
        </p:spPr>
        <p:txBody>
          <a:bodyPr wrap="square">
            <a:spAutoFit/>
          </a:bodyPr>
          <a:lstStyle/>
          <a:p>
            <a:r>
              <a:rPr lang="sl-SI" sz="1600" dirty="0">
                <a:solidFill>
                  <a:srgbClr val="FF0000"/>
                </a:solidFill>
              </a:rPr>
              <a:t>Sprotne povratne informacije </a:t>
            </a:r>
            <a:r>
              <a:rPr lang="sl-SI" sz="1600" dirty="0"/>
              <a:t>učitelja in učenca učencu vodijo k vrednotenju in </a:t>
            </a:r>
            <a:r>
              <a:rPr lang="sl-SI" sz="1600" dirty="0" err="1"/>
              <a:t>samovrenotenju</a:t>
            </a:r>
            <a:r>
              <a:rPr lang="sl-SI" sz="1600" dirty="0"/>
              <a:t> znanj.. </a:t>
            </a:r>
          </a:p>
        </p:txBody>
      </p:sp>
    </p:spTree>
    <p:extLst>
      <p:ext uri="{BB962C8B-B14F-4D97-AF65-F5344CB8AC3E}">
        <p14:creationId xmlns:p14="http://schemas.microsoft.com/office/powerpoint/2010/main" val="3675012045"/>
      </p:ext>
    </p:extLst>
  </p:cSld>
  <p:clrMapOvr>
    <a:masterClrMapping/>
  </p:clrMapOvr>
</p:sld>
</file>

<file path=ppt/theme/theme1.xml><?xml version="1.0" encoding="utf-8"?>
<a:theme xmlns:a="http://schemas.openxmlformats.org/drawingml/2006/main" name="Officeova tema">
  <a:themeElements>
    <a:clrScheme name="Officeova tem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ova t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ova 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cmpd="thinThick"/>
      </a:spPr>
      <a:bodyPr/>
      <a:lstStyle/>
      <a:style>
        <a:lnRef idx="1">
          <a:schemeClr val="accent5"/>
        </a:lnRef>
        <a:fillRef idx="0">
          <a:schemeClr val="accent5"/>
        </a:fillRef>
        <a:effectRef idx="0">
          <a:schemeClr val="accent5"/>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AppVersion xmlns="b45071bf-f7d6-47a3-872b-e1029c675c42" xsi:nil="true"/>
    <LMS_Mappings xmlns="b45071bf-f7d6-47a3-872b-e1029c675c42" xsi:nil="true"/>
    <IsNotebookLocked xmlns="b45071bf-f7d6-47a3-872b-e1029c675c42" xsi:nil="true"/>
    <FolderType xmlns="b45071bf-f7d6-47a3-872b-e1029c675c42" xsi:nil="true"/>
    <Owner xmlns="b45071bf-f7d6-47a3-872b-e1029c675c42">
      <UserInfo>
        <DisplayName/>
        <AccountId xsi:nil="true"/>
        <AccountType/>
      </UserInfo>
    </Owner>
    <Teachers xmlns="b45071bf-f7d6-47a3-872b-e1029c675c42">
      <UserInfo>
        <DisplayName/>
        <AccountId xsi:nil="true"/>
        <AccountType/>
      </UserInfo>
    </Teachers>
    <NotebookType xmlns="b45071bf-f7d6-47a3-872b-e1029c675c42" xsi:nil="true"/>
    <Students xmlns="b45071bf-f7d6-47a3-872b-e1029c675c42">
      <UserInfo>
        <DisplayName/>
        <AccountId xsi:nil="true"/>
        <AccountType/>
      </UserInfo>
    </Students>
    <Math_Settings xmlns="b45071bf-f7d6-47a3-872b-e1029c675c42" xsi:nil="true"/>
    <Teams_Channel_Section_Location xmlns="b45071bf-f7d6-47a3-872b-e1029c675c42" xsi:nil="true"/>
    <TeamsChannelId xmlns="b45071bf-f7d6-47a3-872b-e1029c675c42" xsi:nil="true"/>
    <Templates xmlns="b45071bf-f7d6-47a3-872b-e1029c675c42" xsi:nil="true"/>
    <Self_Registration_Enabled xmlns="b45071bf-f7d6-47a3-872b-e1029c675c42" xsi:nil="true"/>
    <Is_Collaboration_Space_Locked xmlns="b45071bf-f7d6-47a3-872b-e1029c675c42" xsi:nil="true"/>
    <Invited_Teachers xmlns="b45071bf-f7d6-47a3-872b-e1029c675c42" xsi:nil="true"/>
    <Student_Groups xmlns="b45071bf-f7d6-47a3-872b-e1029c675c42">
      <UserInfo>
        <DisplayName/>
        <AccountId xsi:nil="true"/>
        <AccountType/>
      </UserInfo>
    </Student_Groups>
    <DefaultSectionNames xmlns="b45071bf-f7d6-47a3-872b-e1029c675c42" xsi:nil="true"/>
    <Invited_Students xmlns="b45071bf-f7d6-47a3-872b-e1029c675c42" xsi:nil="true"/>
    <CultureName xmlns="b45071bf-f7d6-47a3-872b-e1029c675c42" xsi:nil="true"/>
    <Distribution_Groups xmlns="b45071bf-f7d6-47a3-872b-e1029c675c42" xsi:nil="true"/>
    <Has_Teacher_Only_SectionGroup xmlns="b45071bf-f7d6-47a3-872b-e1029c675c42"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A5DB7964B4E5D4C93C25DC6A794E405" ma:contentTypeVersion="35" ma:contentTypeDescription="Create a new document." ma:contentTypeScope="" ma:versionID="c629efa4b41c1cd99e5dcf433ec30087">
  <xsd:schema xmlns:xsd="http://www.w3.org/2001/XMLSchema" xmlns:xs="http://www.w3.org/2001/XMLSchema" xmlns:p="http://schemas.microsoft.com/office/2006/metadata/properties" xmlns:ns3="b45071bf-f7d6-47a3-872b-e1029c675c42" xmlns:ns4="f9f0bbd3-358b-4714-a60e-c414c257c0ec" targetNamespace="http://schemas.microsoft.com/office/2006/metadata/properties" ma:root="true" ma:fieldsID="23d9ce8309c7c92699ab64fce7ee9eb3" ns3:_="" ns4:_="">
    <xsd:import namespace="b45071bf-f7d6-47a3-872b-e1029c675c42"/>
    <xsd:import namespace="f9f0bbd3-358b-4714-a60e-c414c257c0ec"/>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Location" minOccurs="0"/>
                <xsd:element ref="ns3:NotebookType" minOccurs="0"/>
                <xsd:element ref="ns3:FolderType" minOccurs="0"/>
                <xsd:element ref="ns3:CultureName" minOccurs="0"/>
                <xsd:element ref="ns3:AppVersion" minOccurs="0"/>
                <xsd:element ref="ns3:TeamsChannelId" minOccurs="0"/>
                <xsd:element ref="ns3:Owner" minOccurs="0"/>
                <xsd:element ref="ns3:Math_Settings" minOccurs="0"/>
                <xsd:element ref="ns3:DefaultSectionNames" minOccurs="0"/>
                <xsd:element ref="ns3:Templates" minOccurs="0"/>
                <xsd:element ref="ns3:Teachers" minOccurs="0"/>
                <xsd:element ref="ns3:Students" minOccurs="0"/>
                <xsd:element ref="ns3:Student_Groups" minOccurs="0"/>
                <xsd:element ref="ns3:Distribution_Groups" minOccurs="0"/>
                <xsd:element ref="ns3:LMS_Mappings" minOccurs="0"/>
                <xsd:element ref="ns3:Invited_Teachers" minOccurs="0"/>
                <xsd:element ref="ns3:Invited_Students" minOccurs="0"/>
                <xsd:element ref="ns3:Self_Registration_Enabled" minOccurs="0"/>
                <xsd:element ref="ns3:Has_Teacher_Only_SectionGroup" minOccurs="0"/>
                <xsd:element ref="ns3:Is_Collaboration_Space_Locked" minOccurs="0"/>
                <xsd:element ref="ns3:IsNotebookLocked" minOccurs="0"/>
                <xsd:element ref="ns3:MediaServiceAutoKeyPoints" minOccurs="0"/>
                <xsd:element ref="ns3:MediaServiceKeyPoints" minOccurs="0"/>
                <xsd:element ref="ns3:Teams_Channel_Section_Loca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45071bf-f7d6-47a3-872b-e1029c675c4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NotebookType" ma:index="19" nillable="true" ma:displayName="Notebook Type" ma:internalName="NotebookType">
      <xsd:simpleType>
        <xsd:restriction base="dms:Text"/>
      </xsd:simpleType>
    </xsd:element>
    <xsd:element name="FolderType" ma:index="20" nillable="true" ma:displayName="Folder Type" ma:internalName="FolderType">
      <xsd:simpleType>
        <xsd:restriction base="dms:Text"/>
      </xsd:simpleType>
    </xsd:element>
    <xsd:element name="CultureName" ma:index="21" nillable="true" ma:displayName="Culture Name" ma:internalName="CultureName">
      <xsd:simpleType>
        <xsd:restriction base="dms:Text"/>
      </xsd:simpleType>
    </xsd:element>
    <xsd:element name="AppVersion" ma:index="22" nillable="true" ma:displayName="App Version" ma:internalName="AppVersion">
      <xsd:simpleType>
        <xsd:restriction base="dms:Text"/>
      </xsd:simpleType>
    </xsd:element>
    <xsd:element name="TeamsChannelId" ma:index="23" nillable="true" ma:displayName="Teams Channel Id" ma:internalName="TeamsChannelId">
      <xsd:simpleType>
        <xsd:restriction base="dms:Text"/>
      </xsd:simpleType>
    </xsd:element>
    <xsd:element name="Owner" ma:index="24"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ath_Settings" ma:index="25" nillable="true" ma:displayName="Math Settings" ma:internalName="Math_Settings">
      <xsd:simpleType>
        <xsd:restriction base="dms:Text"/>
      </xsd:simpleType>
    </xsd:element>
    <xsd:element name="DefaultSectionNames" ma:index="26" nillable="true" ma:displayName="Default Section Names" ma:internalName="DefaultSectionNames">
      <xsd:simpleType>
        <xsd:restriction base="dms:Note">
          <xsd:maxLength value="255"/>
        </xsd:restriction>
      </xsd:simpleType>
    </xsd:element>
    <xsd:element name="Templates" ma:index="27" nillable="true" ma:displayName="Templates" ma:internalName="Templates">
      <xsd:simpleType>
        <xsd:restriction base="dms:Note">
          <xsd:maxLength value="255"/>
        </xsd:restriction>
      </xsd:simpleType>
    </xsd:element>
    <xsd:element name="Teachers" ma:index="28"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29"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30"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istribution_Groups" ma:index="31" nillable="true" ma:displayName="Distribution Groups" ma:internalName="Distribution_Groups">
      <xsd:simpleType>
        <xsd:restriction base="dms:Note">
          <xsd:maxLength value="255"/>
        </xsd:restriction>
      </xsd:simpleType>
    </xsd:element>
    <xsd:element name="LMS_Mappings" ma:index="32" nillable="true" ma:displayName="LMS Mappings" ma:internalName="LMS_Mappings">
      <xsd:simpleType>
        <xsd:restriction base="dms:Note">
          <xsd:maxLength value="255"/>
        </xsd:restriction>
      </xsd:simpleType>
    </xsd:element>
    <xsd:element name="Invited_Teachers" ma:index="33" nillable="true" ma:displayName="Invited Teachers" ma:internalName="Invited_Teachers">
      <xsd:simpleType>
        <xsd:restriction base="dms:Note">
          <xsd:maxLength value="255"/>
        </xsd:restriction>
      </xsd:simpleType>
    </xsd:element>
    <xsd:element name="Invited_Students" ma:index="34" nillable="true" ma:displayName="Invited Students" ma:internalName="Invited_Students">
      <xsd:simpleType>
        <xsd:restriction base="dms:Note">
          <xsd:maxLength value="255"/>
        </xsd:restriction>
      </xsd:simpleType>
    </xsd:element>
    <xsd:element name="Self_Registration_Enabled" ma:index="35" nillable="true" ma:displayName="Self Registration Enabled" ma:internalName="Self_Registration_Enabled">
      <xsd:simpleType>
        <xsd:restriction base="dms:Boolean"/>
      </xsd:simpleType>
    </xsd:element>
    <xsd:element name="Has_Teacher_Only_SectionGroup" ma:index="36" nillable="true" ma:displayName="Has Teacher Only SectionGroup" ma:internalName="Has_Teacher_Only_SectionGroup">
      <xsd:simpleType>
        <xsd:restriction base="dms:Boolean"/>
      </xsd:simpleType>
    </xsd:element>
    <xsd:element name="Is_Collaboration_Space_Locked" ma:index="37" nillable="true" ma:displayName="Is Collaboration Space Locked" ma:internalName="Is_Collaboration_Space_Locked">
      <xsd:simpleType>
        <xsd:restriction base="dms:Boolean"/>
      </xsd:simpleType>
    </xsd:element>
    <xsd:element name="IsNotebookLocked" ma:index="38" nillable="true" ma:displayName="Is Notebook Locked" ma:internalName="IsNotebookLocked">
      <xsd:simpleType>
        <xsd:restriction base="dms:Boolean"/>
      </xsd:simpleType>
    </xsd:element>
    <xsd:element name="MediaServiceAutoKeyPoints" ma:index="39" nillable="true" ma:displayName="MediaServiceAutoKeyPoints" ma:hidden="true" ma:internalName="MediaServiceAutoKeyPoints" ma:readOnly="true">
      <xsd:simpleType>
        <xsd:restriction base="dms:Note"/>
      </xsd:simpleType>
    </xsd:element>
    <xsd:element name="MediaServiceKeyPoints" ma:index="40" nillable="true" ma:displayName="KeyPoints" ma:internalName="MediaServiceKeyPoints" ma:readOnly="true">
      <xsd:simpleType>
        <xsd:restriction base="dms:Note">
          <xsd:maxLength value="255"/>
        </xsd:restriction>
      </xsd:simpleType>
    </xsd:element>
    <xsd:element name="Teams_Channel_Section_Location" ma:index="41" nillable="true" ma:displayName="Teams Channel Section Location" ma:internalName="Teams_Channel_Section_Location">
      <xsd:simpleType>
        <xsd:restriction base="dms:Text"/>
      </xsd:simpleType>
    </xsd:element>
    <xsd:element name="MediaLengthInSeconds" ma:index="42"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9f0bbd3-358b-4714-a60e-c414c257c0e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96B6C44-44CF-4F61-A5DE-1C4E8A782AFD}">
  <ds:schemaRefs>
    <ds:schemaRef ds:uri="http://schemas.microsoft.com/sharepoint/v3/contenttype/forms"/>
  </ds:schemaRefs>
</ds:datastoreItem>
</file>

<file path=customXml/itemProps2.xml><?xml version="1.0" encoding="utf-8"?>
<ds:datastoreItem xmlns:ds="http://schemas.openxmlformats.org/officeDocument/2006/customXml" ds:itemID="{55429713-F4E6-47FF-91C8-29C4CDC13153}">
  <ds:schemaRefs>
    <ds:schemaRef ds:uri="http://purl.org/dc/elements/1.1/"/>
    <ds:schemaRef ds:uri="http://schemas.microsoft.com/office/2006/metadata/properties"/>
    <ds:schemaRef ds:uri="http://purl.org/dc/terms/"/>
    <ds:schemaRef ds:uri="http://schemas.microsoft.com/office/infopath/2007/PartnerControls"/>
    <ds:schemaRef ds:uri="http://schemas.openxmlformats.org/package/2006/metadata/core-properties"/>
    <ds:schemaRef ds:uri="http://schemas.microsoft.com/office/2006/documentManagement/types"/>
    <ds:schemaRef ds:uri="f9f0bbd3-358b-4714-a60e-c414c257c0ec"/>
    <ds:schemaRef ds:uri="b45071bf-f7d6-47a3-872b-e1029c675c42"/>
    <ds:schemaRef ds:uri="http://www.w3.org/XML/1998/namespace"/>
    <ds:schemaRef ds:uri="http://purl.org/dc/dcmitype/"/>
  </ds:schemaRefs>
</ds:datastoreItem>
</file>

<file path=customXml/itemProps3.xml><?xml version="1.0" encoding="utf-8"?>
<ds:datastoreItem xmlns:ds="http://schemas.openxmlformats.org/officeDocument/2006/customXml" ds:itemID="{3B69AC1B-20F2-436D-A78B-1E10CA8E490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45071bf-f7d6-47a3-872b-e1029c675c42"/>
    <ds:schemaRef ds:uri="f9f0bbd3-358b-4714-a60e-c414c257c0e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670</TotalTime>
  <Words>770</Words>
  <Application>Microsoft Office PowerPoint</Application>
  <PresentationFormat>Diaprojekcija na zaslonu (4:3)</PresentationFormat>
  <Paragraphs>54</Paragraphs>
  <Slides>13</Slides>
  <Notes>0</Notes>
  <HiddenSlides>0</HiddenSlides>
  <MMClips>0</MMClips>
  <ScaleCrop>false</ScaleCrop>
  <HeadingPairs>
    <vt:vector size="6" baseType="variant">
      <vt:variant>
        <vt:lpstr>Uporabljene pisave</vt:lpstr>
      </vt:variant>
      <vt:variant>
        <vt:i4>4</vt:i4>
      </vt:variant>
      <vt:variant>
        <vt:lpstr>Tema</vt:lpstr>
      </vt:variant>
      <vt:variant>
        <vt:i4>1</vt:i4>
      </vt:variant>
      <vt:variant>
        <vt:lpstr>Naslovi diapozitivov</vt:lpstr>
      </vt:variant>
      <vt:variant>
        <vt:i4>13</vt:i4>
      </vt:variant>
    </vt:vector>
  </HeadingPairs>
  <TitlesOfParts>
    <vt:vector size="18" baseType="lpstr">
      <vt:lpstr>Arial</vt:lpstr>
      <vt:lpstr>Calibri</vt:lpstr>
      <vt:lpstr>Calibri Light</vt:lpstr>
      <vt:lpstr>Times New Roman</vt:lpstr>
      <vt:lpstr>Officeova tema</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FORMATIVNO SPREMLJANJE PRI POUKU FIZIKE</dc:title>
  <dc:creator>Lidija Grubelnik</dc:creator>
  <cp:lastModifiedBy>Lidija Grubelnik</cp:lastModifiedBy>
  <cp:revision>51</cp:revision>
  <dcterms:created xsi:type="dcterms:W3CDTF">2022-08-03T06:22:32Z</dcterms:created>
  <dcterms:modified xsi:type="dcterms:W3CDTF">2022-08-16T06:24:56Z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0x0101009A5DB7964B4E5D4C93C25DC6A794E405</vt:lpwstr>
  </property>
</Properties>
</file>