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73" r:id="rId4"/>
    <p:sldId id="259" r:id="rId5"/>
    <p:sldId id="261" r:id="rId6"/>
    <p:sldId id="263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68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761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230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646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67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16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18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34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54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766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313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2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52AD-6E20-424B-92F9-AB0D54A14B36}" type="datetimeFigureOut">
              <a:rPr lang="sl-SI" smtClean="0"/>
              <a:t>20.8.2019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2E3BA-D8EE-414F-8973-C3756AB7B87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837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627784" y="80682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b="1" dirty="0" smtClean="0"/>
              <a:t>Kartografska pismenost</a:t>
            </a:r>
          </a:p>
          <a:p>
            <a:endParaRPr lang="sl-SI" sz="2800" b="1" dirty="0" smtClean="0"/>
          </a:p>
          <a:p>
            <a:endParaRPr lang="sl-SI" sz="2800" b="1" dirty="0" smtClean="0"/>
          </a:p>
          <a:p>
            <a:r>
              <a:rPr lang="sl-SI" sz="2800" b="1" dirty="0" smtClean="0"/>
              <a:t>ŠS za geografijo SR</a:t>
            </a:r>
            <a:endParaRPr lang="sl-SI" sz="2800" b="1" dirty="0"/>
          </a:p>
          <a:p>
            <a:endParaRPr lang="sl-SI" sz="2800" b="1" dirty="0" smtClean="0"/>
          </a:p>
          <a:p>
            <a:endParaRPr lang="sl-SI" sz="2800" b="1" dirty="0"/>
          </a:p>
          <a:p>
            <a:r>
              <a:rPr lang="sl-SI" sz="2400" dirty="0" smtClean="0"/>
              <a:t>Dr. Anton Polšak</a:t>
            </a:r>
          </a:p>
          <a:p>
            <a:endParaRPr lang="sl-SI" sz="2400" dirty="0"/>
          </a:p>
          <a:p>
            <a:r>
              <a:rPr lang="sl-SI" sz="2400" dirty="0" smtClean="0"/>
              <a:t>Avgust 2019</a:t>
            </a:r>
          </a:p>
        </p:txBody>
      </p:sp>
    </p:spTree>
    <p:extLst>
      <p:ext uri="{BB962C8B-B14F-4D97-AF65-F5344CB8AC3E}">
        <p14:creationId xmlns:p14="http://schemas.microsoft.com/office/powerpoint/2010/main" val="28766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27584" y="332656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cap="all" dirty="0" err="1"/>
              <a:t>Opisniki</a:t>
            </a:r>
            <a:r>
              <a:rPr lang="sl-SI" sz="2400" cap="all" dirty="0"/>
              <a:t> za VREDNOTENJE KARTOGRAFSKIH veščin</a:t>
            </a:r>
            <a:endParaRPr lang="sl-SI" sz="2400" dirty="0"/>
          </a:p>
          <a:p>
            <a:r>
              <a:rPr lang="sl-SI" sz="2400" dirty="0"/>
              <a:t> </a:t>
            </a:r>
          </a:p>
          <a:p>
            <a:r>
              <a:rPr lang="sl-SI" sz="2400" dirty="0"/>
              <a:t>Področja: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branje zemljevida,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interpretacija zemljevida,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risanje zemljevida,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uporaba zemljevida.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827584" y="3645024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1. </a:t>
            </a:r>
            <a:r>
              <a:rPr lang="sl-SI" b="1" dirty="0"/>
              <a:t>Branje zemljevida </a:t>
            </a:r>
            <a:r>
              <a:rPr lang="sl-SI" dirty="0"/>
              <a:t>zajema poznavanje in razumevanje znakov in zapisov, s katerimi je predstavljena vsebina zemljevidov. To so: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linije, točkovni in površinski kartografski znaki,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vrstni ali količinski kartografski znaki,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 err="1"/>
              <a:t>alfanumerični</a:t>
            </a:r>
            <a:r>
              <a:rPr lang="sl-SI" dirty="0"/>
              <a:t> znaki (črke, številke),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standardne sestavine (merilo, smer, legenda, mreža vzporednikov in poldnevnikov, kilometrska mreža…).</a:t>
            </a:r>
          </a:p>
        </p:txBody>
      </p:sp>
    </p:spTree>
    <p:extLst>
      <p:ext uri="{BB962C8B-B14F-4D97-AF65-F5344CB8AC3E}">
        <p14:creationId xmlns:p14="http://schemas.microsoft.com/office/powerpoint/2010/main" val="112090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39552" y="1052736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2. </a:t>
            </a:r>
            <a:r>
              <a:rPr lang="sl-SI" sz="2400" b="1" dirty="0"/>
              <a:t>Interpretacija zemljevida </a:t>
            </a:r>
            <a:r>
              <a:rPr lang="sl-SI" sz="2400" dirty="0"/>
              <a:t>zajema (</a:t>
            </a:r>
            <a:r>
              <a:rPr lang="sl-SI" sz="2400" dirty="0" err="1"/>
              <a:t>Catling</a:t>
            </a:r>
            <a:r>
              <a:rPr lang="sl-SI" sz="2400" dirty="0"/>
              <a:t>, S., 1996):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povezava zemljevida z okolico,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vizualizacija zemljevida (oblikovanje mentalne podobe zemljevida, opisati ali narisati realno podobo pokrajine, ki jo prikazuje zemljevid),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prepoznavanje kompleksnejših značilnosti s povezovanjem posameznih značilnosti v konfiguracije,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sklepanje na dejavnosti ljudi v pokrajini (npr. na osnovi cest, pristanišč…),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predvidevanje pokrajine (kaj bom tam videl…),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prepoznavanje vzorcev prostorske razporeditve pojavov,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/>
              <a:t>primerjanje zemljevidov (tematskih ali glede na čas…). </a:t>
            </a:r>
          </a:p>
        </p:txBody>
      </p:sp>
    </p:spTree>
    <p:extLst>
      <p:ext uri="{BB962C8B-B14F-4D97-AF65-F5344CB8AC3E}">
        <p14:creationId xmlns:p14="http://schemas.microsoft.com/office/powerpoint/2010/main" val="322259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39552" y="332656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3. </a:t>
            </a:r>
            <a:r>
              <a:rPr lang="sl-SI" sz="2400" b="1" dirty="0"/>
              <a:t>Ustvarjanje, risanje zemljevida</a:t>
            </a:r>
            <a:r>
              <a:rPr lang="sl-SI" sz="2400" dirty="0"/>
              <a:t>, drugo delo z zemljevidom: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prikazati pokrajino iz vertikalne perspektive,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risanje skic pokrajin (prikaz glavnih značilnosti, prikaz izbranih pojavov hkrati…),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risanje pokrajin, izsekov, območij…,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dopolnjevanje osnovnih zemljevidov (predlog), pregled in dodajanje plasti, poligonov, točk, grafičnih in slikovnih elementov idr</a:t>
            </a:r>
            <a:r>
              <a:rPr lang="sl-SI" sz="2400" dirty="0" smtClean="0"/>
              <a:t>.</a:t>
            </a:r>
            <a:endParaRPr lang="sl-SI" sz="2400" dirty="0"/>
          </a:p>
          <a:p>
            <a:r>
              <a:rPr lang="sl-SI" sz="2400" dirty="0"/>
              <a:t> </a:t>
            </a:r>
          </a:p>
          <a:p>
            <a:r>
              <a:rPr lang="sl-SI" sz="2400" dirty="0"/>
              <a:t>4. </a:t>
            </a:r>
            <a:r>
              <a:rPr lang="sl-SI" sz="2400" b="1" dirty="0"/>
              <a:t>Uporaba</a:t>
            </a:r>
            <a:r>
              <a:rPr lang="sl-SI" sz="2400" dirty="0"/>
              <a:t> zemljevida: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orientacija: gibanje po začrtani ali opisani poti,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orientacija: iskanje izbranih prvin na poljubnem zemljevidu,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/>
              <a:t>načrtovanje poti.</a:t>
            </a:r>
          </a:p>
        </p:txBody>
      </p:sp>
    </p:spTree>
    <p:extLst>
      <p:ext uri="{BB962C8B-B14F-4D97-AF65-F5344CB8AC3E}">
        <p14:creationId xmlns:p14="http://schemas.microsoft.com/office/powerpoint/2010/main" val="3807511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846112"/>
              </p:ext>
            </p:extLst>
          </p:nvPr>
        </p:nvGraphicFramePr>
        <p:xfrm>
          <a:off x="395536" y="620688"/>
          <a:ext cx="8229600" cy="60486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64979"/>
                <a:gridCol w="1647665"/>
                <a:gridCol w="1566795"/>
                <a:gridCol w="1567377"/>
                <a:gridCol w="1982784"/>
              </a:tblGrid>
              <a:tr h="6048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Vizualizacija zemljevida in predvidevanje pokrajine (s prepoznavanjem simbolov in njihovega pomena)</a:t>
                      </a:r>
                      <a:endParaRPr lang="sl-SI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35" marR="628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Iz simbolov na zemljevidu, ki so prikazani v legendi, zna orisati in ovrednotiti značilnosti pokrajine iz določenega zornega kota:izoblikovanost reliefa, vodovja, državne meje, gostote poselitve, prometnih poti, naravna bogastva, gospodarstvo, geografsko lego (oddaljenost od ekvatorja in začetnega poldnevnika).</a:t>
                      </a:r>
                      <a:endParaRPr lang="sl-SI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35" marR="628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Dobro opiše vsebino zemljevida, ki jo dešifrira po posameznih prvinah in znakih. Prepozna in opiše ključne značilnosti, ki bi jih našel v dejanski pokrajini.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Iz simbolov na zemljevidu, ki so prikazani v legendi, zna opisati značilnosti pokrajine: izoblikovanost reliefa, vodovje, državne meje, gostote poselitve, prometnih poti, naravna bogastva, gospodarstvo, oddaljenost od ekvatorja in začetnega poldnevnika. Za sintezo potrebuje dodatna usmerjevalna vprašanja.</a:t>
                      </a:r>
                      <a:endParaRPr lang="sl-SI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35" marR="628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Učenec naredi besedni opis pokrajine na podlagi  dogovorjenih kartografskih znakov na zemljevidu.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Iz simbolov na zemljevidu, ki so prikazani v legendi, zna pravilno razbrati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Nadmorsko višino, globino morja, državne meje, mesta, prometnice, naravna bogastva, gospodarske dejavnosti, geografsko lego (oddaljenost od ekvatorja in začetnega poldnevnika).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Zaključki, ki jih oblikuje iz podatkov, imajo napake.</a:t>
                      </a:r>
                      <a:endParaRPr lang="sl-SI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35" marR="628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Iz simbolov na zemljevidu, ki so prikazani v legendi, zna pravilno razbrati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Nadmorsko višino, globino morja, državne meje, mesta, prometnice, naravna bogastva. Razbiranje geografske lege mu dela težave.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342900" algn="l"/>
                          <a:tab pos="838200" algn="l"/>
                        </a:tabLst>
                      </a:pPr>
                      <a:r>
                        <a:rPr lang="sl-SI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Zaključki, ki jih oblikuje iz podatkov, so napačni ali jih ni.</a:t>
                      </a:r>
                      <a:endParaRPr lang="sl-SI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35" marR="628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323528" y="45898"/>
            <a:ext cx="186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Primer </a:t>
            </a:r>
            <a:r>
              <a:rPr lang="sl-SI" dirty="0" err="1" smtClean="0"/>
              <a:t>opisnikov</a:t>
            </a:r>
            <a:r>
              <a:rPr lang="sl-SI" dirty="0" smtClean="0"/>
              <a:t>: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060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Primeri s šol</a:t>
            </a:r>
            <a:br>
              <a:rPr lang="sl-SI" dirty="0" smtClean="0"/>
            </a:br>
            <a:r>
              <a:rPr lang="sl-SI" dirty="0" smtClean="0"/>
              <a:t>(</a:t>
            </a:r>
            <a:r>
              <a:rPr lang="sl-SI" dirty="0" err="1" smtClean="0"/>
              <a:t>word</a:t>
            </a:r>
            <a:r>
              <a:rPr lang="sl-SI" dirty="0" smtClean="0"/>
              <a:t>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249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68" y="2060848"/>
            <a:ext cx="68865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108268" y="836712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Ali je še pomembno?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96442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11560" y="782414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/>
              <a:t>Standardi znanja ob koncu tretjega VIO:</a:t>
            </a:r>
          </a:p>
          <a:p>
            <a:endParaRPr lang="sl-SI" b="1" dirty="0"/>
          </a:p>
          <a:p>
            <a:r>
              <a:rPr lang="sl-SI" b="1" dirty="0" smtClean="0"/>
              <a:t>Zemljevidi </a:t>
            </a:r>
            <a:r>
              <a:rPr lang="sl-SI" b="1" dirty="0"/>
              <a:t>in orientacija ter njuna uporaba</a:t>
            </a:r>
            <a:endParaRPr lang="sl-SI" dirty="0"/>
          </a:p>
          <a:p>
            <a:r>
              <a:rPr lang="sl-SI" dirty="0"/>
              <a:t>Učenec/učenka: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prebere različne tematske in splošne zemljevida v tiskani in digitalni obliki,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nariše oziroma izdela različne vrste preprostejših zemljevidov z uporabo dogovorjenih topografskih znakov,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se orientira na različnih zemljevidih (po stopinjski mreži in pri lociranju in iskanju različnih pokrajin, mest, rek ipd.),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se orientira v naravi in pri tem uporabi več ustreznih pripomočkov (zemljevid, kompas in veščine orientiranja z drugimi naravni znaki),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/>
              <a:t>z zemljevidi načrtuje pohod, izlet in šolsko ekskurzijo.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5" t="30378" r="11392" b="22750"/>
          <a:stretch/>
        </p:blipFill>
        <p:spPr bwMode="auto">
          <a:xfrm>
            <a:off x="4594561" y="4221088"/>
            <a:ext cx="3882028" cy="227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84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r="27609"/>
          <a:stretch/>
        </p:blipFill>
        <p:spPr bwMode="auto">
          <a:xfrm>
            <a:off x="5056232" y="1628800"/>
            <a:ext cx="3705424" cy="48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6" y="3277810"/>
            <a:ext cx="4513780" cy="319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342416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l-SI" sz="3200" dirty="0" smtClean="0"/>
              <a:t>Predstavljanje zemeljske podobe</a:t>
            </a:r>
            <a:br>
              <a:rPr lang="sl-SI" sz="3200" dirty="0" smtClean="0"/>
            </a:br>
            <a:r>
              <a:rPr lang="sl-SI" sz="3200" dirty="0" smtClean="0"/>
              <a:t>Ustvarjanje prostorske predstave (iz 3D v 2 D) 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38565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65175" cy="274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9" y="4042897"/>
            <a:ext cx="3812886" cy="24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72" y="3212976"/>
            <a:ext cx="4547050" cy="324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" y="188640"/>
            <a:ext cx="397407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7786"/>
            <a:ext cx="3159249" cy="193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41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187" y="-18256"/>
            <a:ext cx="8229600" cy="1143000"/>
          </a:xfrm>
        </p:spPr>
        <p:txBody>
          <a:bodyPr/>
          <a:lstStyle/>
          <a:p>
            <a:r>
              <a:rPr lang="sl-SI" dirty="0" smtClean="0"/>
              <a:t>Branje in razumevanje zemljevida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1124744"/>
            <a:ext cx="4383439" cy="310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87" y="3645024"/>
            <a:ext cx="4784401" cy="299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50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učbeniki?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790084" cy="473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96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98776" cy="994122"/>
          </a:xfrm>
        </p:spPr>
        <p:txBody>
          <a:bodyPr/>
          <a:lstStyle/>
          <a:p>
            <a:r>
              <a:rPr lang="sl-SI" dirty="0" err="1" smtClean="0"/>
              <a:t>Arcgis.com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24123" cy="49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39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7811"/>
            <a:ext cx="8608279" cy="48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611560" y="260648"/>
            <a:ext cx="25303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/>
              <a:t>Geopedia.si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sl-SI" dirty="0"/>
              <a:t>p</a:t>
            </a:r>
            <a:r>
              <a:rPr lang="sl-SI" dirty="0" smtClean="0"/>
              <a:t>regledovanje</a:t>
            </a:r>
          </a:p>
          <a:p>
            <a:pPr marL="285750" indent="-285750">
              <a:buFontTx/>
              <a:buChar char="-"/>
            </a:pPr>
            <a:r>
              <a:rPr lang="sl-SI" dirty="0"/>
              <a:t>m</a:t>
            </a:r>
            <a:r>
              <a:rPr lang="sl-SI" dirty="0" smtClean="0"/>
              <a:t>erjenje</a:t>
            </a:r>
          </a:p>
          <a:p>
            <a:pPr marL="285750" indent="-285750"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stvarjanje (vnašanje)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….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5495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486</Words>
  <Application>Microsoft Office PowerPoint</Application>
  <PresentationFormat>Diaprojekcija na zaslonu (4:3)</PresentationFormat>
  <Paragraphs>76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Officeova tema</vt:lpstr>
      <vt:lpstr>PowerPointova predstavitev</vt:lpstr>
      <vt:lpstr>PowerPointova predstavitev</vt:lpstr>
      <vt:lpstr>PowerPointova predstavitev</vt:lpstr>
      <vt:lpstr>Predstavljanje zemeljske podobe Ustvarjanje prostorske predstave (iz 3D v 2 D) </vt:lpstr>
      <vt:lpstr>PowerPointova predstavitev</vt:lpstr>
      <vt:lpstr>Branje in razumevanje zemljevida</vt:lpstr>
      <vt:lpstr>Pa učbeniki?</vt:lpstr>
      <vt:lpstr>Arcgis.com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Primeri s šol (word)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Recenzija GO</dc:creator>
  <cp:lastModifiedBy>Tone</cp:lastModifiedBy>
  <cp:revision>21</cp:revision>
  <dcterms:created xsi:type="dcterms:W3CDTF">2018-05-17T09:27:20Z</dcterms:created>
  <dcterms:modified xsi:type="dcterms:W3CDTF">2019-08-20T12:23:08Z</dcterms:modified>
</cp:coreProperties>
</file>