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58" r:id="rId7"/>
    <p:sldId id="261" r:id="rId8"/>
    <p:sldId id="266" r:id="rId9"/>
    <p:sldId id="260" r:id="rId10"/>
    <p:sldId id="265" r:id="rId11"/>
    <p:sldId id="264" r:id="rId12"/>
    <p:sldId id="263" r:id="rId13"/>
    <p:sldId id="262" r:id="rId14"/>
    <p:sldId id="268" r:id="rId15"/>
    <p:sldId id="259" r:id="rId16"/>
    <p:sldId id="267" r:id="rId17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C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635D6A2-A565-6DA8-990F-6C75579C014C}" v="3" dt="2026-04-17T06:25:39.04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370" y="67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>
            <a:extLst>
              <a:ext uri="{FF2B5EF4-FFF2-40B4-BE49-F238E27FC236}">
                <a16:creationId xmlns:a16="http://schemas.microsoft.com/office/drawing/2014/main" id="{B76BD61F-404B-6795-942A-55FB924DCC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28700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20B3C5BA-0C47-9A01-4083-CC5D577B8F2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91250"/>
            <a:ext cx="12192000" cy="666750"/>
          </a:xfrm>
          <a:prstGeom prst="rect">
            <a:avLst/>
          </a:prstGeom>
        </p:spPr>
      </p:pic>
      <p:cxnSp>
        <p:nvCxnSpPr>
          <p:cNvPr id="9" name="Raven povezovalnik 8">
            <a:extLst>
              <a:ext uri="{FF2B5EF4-FFF2-40B4-BE49-F238E27FC236}">
                <a16:creationId xmlns:a16="http://schemas.microsoft.com/office/drawing/2014/main" id="{6AE4F735-610B-5D5F-010B-F717DE06FE80}"/>
              </a:ext>
            </a:extLst>
          </p:cNvPr>
          <p:cNvCxnSpPr/>
          <p:nvPr userDrawn="1"/>
        </p:nvCxnSpPr>
        <p:spPr>
          <a:xfrm>
            <a:off x="2475611" y="2657434"/>
            <a:ext cx="8859330" cy="0"/>
          </a:xfrm>
          <a:prstGeom prst="line">
            <a:avLst/>
          </a:prstGeom>
          <a:ln>
            <a:solidFill>
              <a:srgbClr val="007C9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296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79814CE-9D73-B7DA-CD0A-D605CC78FE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045355CF-4B9D-2A94-7B24-2505F492E5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D2DCE13F-59F9-035A-BA95-2C2635976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81A88-4A21-4EC2-9E92-3D0FE17FAFFE}" type="datetimeFigureOut">
              <a:rPr lang="sl-SI" smtClean="0"/>
              <a:t>4. 05. 2026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CB30F1B2-FFA1-F818-3F1D-0492F22C70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577AC973-7BBD-3153-3DCE-5C717B0E7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C8FB-2E31-42FB-A470-75E70F95FA6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4852947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>
            <a:extLst>
              <a:ext uri="{FF2B5EF4-FFF2-40B4-BE49-F238E27FC236}">
                <a16:creationId xmlns:a16="http://schemas.microsoft.com/office/drawing/2014/main" id="{6FC0B4A1-51DA-9689-FD76-04770454211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D3FBB4BA-9F72-6EC2-AE16-1795095FDC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0BEECE35-F701-5490-4DF8-561A75BFEC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81A88-4A21-4EC2-9E92-3D0FE17FAFFE}" type="datetimeFigureOut">
              <a:rPr lang="sl-SI" smtClean="0"/>
              <a:t>4. 05. 2026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51C3CA7D-9158-4A50-603C-9C65FB49F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24B7C6C3-A6A9-9B13-638E-8867A84F9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C8FB-2E31-42FB-A470-75E70F95FA6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966349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lika 7">
            <a:extLst>
              <a:ext uri="{FF2B5EF4-FFF2-40B4-BE49-F238E27FC236}">
                <a16:creationId xmlns:a16="http://schemas.microsoft.com/office/drawing/2014/main" id="{7090B5A7-30F4-A55F-1042-0BBBDF3F8E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87400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DB83EEDB-038F-0976-E619-108D2DC1CF0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11950"/>
            <a:ext cx="12192000" cy="146050"/>
          </a:xfrm>
          <a:prstGeom prst="rect">
            <a:avLst/>
          </a:prstGeom>
        </p:spPr>
      </p:pic>
      <p:sp>
        <p:nvSpPr>
          <p:cNvPr id="11" name="Naslov 10">
            <a:extLst>
              <a:ext uri="{FF2B5EF4-FFF2-40B4-BE49-F238E27FC236}">
                <a16:creationId xmlns:a16="http://schemas.microsoft.com/office/drawing/2014/main" id="{3BB8C943-59DB-E20D-6830-46562F19B3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11774"/>
            <a:ext cx="10515600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007C92"/>
                </a:solidFill>
              </a:defRPr>
            </a:lvl1pPr>
          </a:lstStyle>
          <a:p>
            <a:r>
              <a:rPr lang="sl-SI"/>
              <a:t>Naslov</a:t>
            </a:r>
          </a:p>
        </p:txBody>
      </p:sp>
      <p:sp>
        <p:nvSpPr>
          <p:cNvPr id="15" name="Označba mesta vsebine 2">
            <a:extLst>
              <a:ext uri="{FF2B5EF4-FFF2-40B4-BE49-F238E27FC236}">
                <a16:creationId xmlns:a16="http://schemas.microsoft.com/office/drawing/2014/main" id="{5EECD618-1445-73E4-4936-F2EC1890B6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10515599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</p:spTree>
    <p:extLst>
      <p:ext uri="{BB962C8B-B14F-4D97-AF65-F5344CB8AC3E}">
        <p14:creationId xmlns:p14="http://schemas.microsoft.com/office/powerpoint/2010/main" val="14408873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891DFB1-70FE-E674-AF6E-004B6FDAA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85C3B3E9-6ABB-33A7-A3E8-3AE8F99750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E6DD4620-BD0E-4632-8A03-707FB0ADF6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81A88-4A21-4EC2-9E92-3D0FE17FAFFE}" type="datetimeFigureOut">
              <a:rPr lang="sl-SI" smtClean="0"/>
              <a:t>4. 05. 2026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664D2175-ADF1-4E1E-D4DF-0695D302D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AA1F7DE7-A8A1-18A0-6B3A-292249C21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C8FB-2E31-42FB-A470-75E70F95FA6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7676036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4665EC2-BA20-25C2-4F06-B303866182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0C74462E-2E38-54F0-1882-1DCC0B9CA7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9A1AF97F-A01E-0F7B-DD6C-B5448C35A8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EB6F6E0A-D74E-395F-6B26-87C5E35445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81A88-4A21-4EC2-9E92-3D0FE17FAFFE}" type="datetimeFigureOut">
              <a:rPr lang="sl-SI" smtClean="0"/>
              <a:t>4. 05. 2026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419C4EE6-C475-4948-5B4B-C75F6F933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34AA757A-103E-4C61-8BBF-738D59D7C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C8FB-2E31-42FB-A470-75E70F95FA6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0265614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3A5F9E4-C2FF-EE03-159B-ACA6258F9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753275B6-5AAD-5938-38F4-3B35FBC77A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A8F05586-2929-0CA5-E0C0-9096BA4191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besedila 4">
            <a:extLst>
              <a:ext uri="{FF2B5EF4-FFF2-40B4-BE49-F238E27FC236}">
                <a16:creationId xmlns:a16="http://schemas.microsoft.com/office/drawing/2014/main" id="{F2A092E7-AA46-603A-D3E7-F2D506E552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54855159-078F-5202-51FC-9F3889896A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značba mesta datuma 6">
            <a:extLst>
              <a:ext uri="{FF2B5EF4-FFF2-40B4-BE49-F238E27FC236}">
                <a16:creationId xmlns:a16="http://schemas.microsoft.com/office/drawing/2014/main" id="{761EAFBE-5BD5-75E2-F627-8F55D3D588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81A88-4A21-4EC2-9E92-3D0FE17FAFFE}" type="datetimeFigureOut">
              <a:rPr lang="sl-SI" smtClean="0"/>
              <a:t>4. 05. 2026</a:t>
            </a:fld>
            <a:endParaRPr lang="sl-SI"/>
          </a:p>
        </p:txBody>
      </p:sp>
      <p:sp>
        <p:nvSpPr>
          <p:cNvPr id="8" name="Označba mesta noge 7">
            <a:extLst>
              <a:ext uri="{FF2B5EF4-FFF2-40B4-BE49-F238E27FC236}">
                <a16:creationId xmlns:a16="http://schemas.microsoft.com/office/drawing/2014/main" id="{DA27DFBB-E547-9C85-BC6B-31942BC1D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>
            <a:extLst>
              <a:ext uri="{FF2B5EF4-FFF2-40B4-BE49-F238E27FC236}">
                <a16:creationId xmlns:a16="http://schemas.microsoft.com/office/drawing/2014/main" id="{76B11330-BDA5-81A8-BF20-B3EB242D1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C8FB-2E31-42FB-A470-75E70F95FA6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9537479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2872611-0207-75C5-C8AB-8E5714C500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datuma 2">
            <a:extLst>
              <a:ext uri="{FF2B5EF4-FFF2-40B4-BE49-F238E27FC236}">
                <a16:creationId xmlns:a16="http://schemas.microsoft.com/office/drawing/2014/main" id="{DDE4A043-5D1F-2788-D57D-FE6C1CF810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81A88-4A21-4EC2-9E92-3D0FE17FAFFE}" type="datetimeFigureOut">
              <a:rPr lang="sl-SI" smtClean="0"/>
              <a:t>4. 05. 2026</a:t>
            </a:fld>
            <a:endParaRPr lang="sl-SI"/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D49CFB3A-AEFD-E0DF-1173-B9E05E9D1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4E6A5C29-2867-3239-5912-6B0F5EFD8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C8FB-2E31-42FB-A470-75E70F95FA6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746729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>
            <a:extLst>
              <a:ext uri="{FF2B5EF4-FFF2-40B4-BE49-F238E27FC236}">
                <a16:creationId xmlns:a16="http://schemas.microsoft.com/office/drawing/2014/main" id="{89ACFF9A-B504-40C9-C0D2-767F2E7C10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81A88-4A21-4EC2-9E92-3D0FE17FAFFE}" type="datetimeFigureOut">
              <a:rPr lang="sl-SI" smtClean="0"/>
              <a:t>4. 05. 2026</a:t>
            </a:fld>
            <a:endParaRPr lang="sl-SI"/>
          </a:p>
        </p:txBody>
      </p:sp>
      <p:sp>
        <p:nvSpPr>
          <p:cNvPr id="3" name="Označba mesta noge 2">
            <a:extLst>
              <a:ext uri="{FF2B5EF4-FFF2-40B4-BE49-F238E27FC236}">
                <a16:creationId xmlns:a16="http://schemas.microsoft.com/office/drawing/2014/main" id="{3C879788-439E-F17F-3BBF-A5496033B5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4546EF7B-9BB6-79D7-E2EF-623545A23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C8FB-2E31-42FB-A470-75E70F95FA6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71292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D17A405-97EE-4AC0-4BF9-7FB955748D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7EFAF371-76E6-0A55-0291-2A792E389B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FD20E0A1-6909-6BB1-38BE-1571F97CD2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15AA827F-1AF8-B1EA-9602-3EB1B5B9E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81A88-4A21-4EC2-9E92-3D0FE17FAFFE}" type="datetimeFigureOut">
              <a:rPr lang="sl-SI" smtClean="0"/>
              <a:t>4. 05. 2026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F3F1D76A-89FB-7602-FD18-EDBC3FD66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BC195807-40A1-3996-9332-5B0D4BA62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C8FB-2E31-42FB-A470-75E70F95FA6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587153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C66FCE2-EAB8-E6B0-5522-059C6DC8B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slike 2">
            <a:extLst>
              <a:ext uri="{FF2B5EF4-FFF2-40B4-BE49-F238E27FC236}">
                <a16:creationId xmlns:a16="http://schemas.microsoft.com/office/drawing/2014/main" id="{F33D1FF4-7845-E362-64C8-DE1FE33804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F5CD8AE3-8AD5-76BC-8961-68241DC6C1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B31509D6-9DD0-81BC-6919-B66EC83EFF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81A88-4A21-4EC2-9E92-3D0FE17FAFFE}" type="datetimeFigureOut">
              <a:rPr lang="sl-SI" smtClean="0"/>
              <a:t>4. 05. 2026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B3F777A6-5CB5-73F1-0D6E-AD94F33B44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635D7399-F640-B3F4-0E8D-F0CC46FA7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C8FB-2E31-42FB-A470-75E70F95FA6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9500199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>
            <a:extLst>
              <a:ext uri="{FF2B5EF4-FFF2-40B4-BE49-F238E27FC236}">
                <a16:creationId xmlns:a16="http://schemas.microsoft.com/office/drawing/2014/main" id="{1F4A2469-8D62-FE0B-F1FE-93DF98C6C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0D54D5BE-2A9E-C693-7031-D38F119216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096E25B7-D810-B26F-1BB8-AC0276C6E4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3C81A88-4A21-4EC2-9E92-3D0FE17FAFFE}" type="datetimeFigureOut">
              <a:rPr lang="sl-SI" smtClean="0"/>
              <a:t>4. 05. 2026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DFB37839-9EEE-EE37-C72E-981BFFBE6D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87AAE4F9-10D0-9DE0-8DB9-CFE26B713B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0C9C8FB-2E31-42FB-A470-75E70F95FA6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64209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>
            <a:extLst>
              <a:ext uri="{FF2B5EF4-FFF2-40B4-BE49-F238E27FC236}">
                <a16:creationId xmlns:a16="http://schemas.microsoft.com/office/drawing/2014/main" id="{FBC93EC5-E0C2-FEE3-3B5B-A06F0903DA39}"/>
              </a:ext>
            </a:extLst>
          </p:cNvPr>
          <p:cNvSpPr txBox="1"/>
          <p:nvPr/>
        </p:nvSpPr>
        <p:spPr>
          <a:xfrm>
            <a:off x="3557210" y="1943517"/>
            <a:ext cx="49585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000" dirty="0">
                <a:solidFill>
                  <a:srgbClr val="007C92"/>
                </a:solidFill>
              </a:rPr>
              <a:t>Kristina Kompara, Tanja Arčon, </a:t>
            </a:r>
          </a:p>
          <a:p>
            <a:r>
              <a:rPr lang="sl-SI" sz="2000" dirty="0">
                <a:solidFill>
                  <a:srgbClr val="007C92"/>
                </a:solidFill>
              </a:rPr>
              <a:t>Primož </a:t>
            </a:r>
            <a:r>
              <a:rPr lang="sl-SI" sz="2000" dirty="0" err="1">
                <a:solidFill>
                  <a:srgbClr val="007C92"/>
                </a:solidFill>
              </a:rPr>
              <a:t>Štekar</a:t>
            </a:r>
            <a:r>
              <a:rPr lang="sl-SI" sz="2000" dirty="0">
                <a:solidFill>
                  <a:srgbClr val="007C92"/>
                </a:solidFill>
              </a:rPr>
              <a:t>, Miran Mozetič</a:t>
            </a:r>
          </a:p>
        </p:txBody>
      </p:sp>
      <p:sp>
        <p:nvSpPr>
          <p:cNvPr id="3" name="PoljeZBesedilom 2">
            <a:extLst>
              <a:ext uri="{FF2B5EF4-FFF2-40B4-BE49-F238E27FC236}">
                <a16:creationId xmlns:a16="http://schemas.microsoft.com/office/drawing/2014/main" id="{A89D173F-22D5-0FA8-C4FE-032D520C48BD}"/>
              </a:ext>
            </a:extLst>
          </p:cNvPr>
          <p:cNvSpPr txBox="1"/>
          <p:nvPr/>
        </p:nvSpPr>
        <p:spPr>
          <a:xfrm>
            <a:off x="2484037" y="2720607"/>
            <a:ext cx="710493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sl-SI" sz="4400" dirty="0">
                <a:solidFill>
                  <a:srgbClr val="1CADE4"/>
                </a:solidFill>
                <a:latin typeface="Arial" panose="020B0604020202020204" pitchFamily="34" charset="0"/>
              </a:rPr>
              <a:t>ŠC Nova Gorica</a:t>
            </a:r>
            <a:endParaRPr lang="sl-SI" sz="4400" dirty="0">
              <a:solidFill>
                <a:prstClr val="black"/>
              </a:solidFill>
            </a:endParaRPr>
          </a:p>
          <a:p>
            <a:pPr algn="ctr"/>
            <a:r>
              <a:rPr lang="sl-SI" sz="4400" dirty="0">
                <a:solidFill>
                  <a:srgbClr val="1CADE4"/>
                </a:solidFill>
                <a:latin typeface="Arial" panose="020B0604020202020204" pitchFamily="34" charset="0"/>
              </a:rPr>
              <a:t>PRIMERI </a:t>
            </a:r>
          </a:p>
          <a:p>
            <a:pPr algn="ctr"/>
            <a:r>
              <a:rPr lang="sl-SI" sz="4400" dirty="0">
                <a:solidFill>
                  <a:srgbClr val="1CADE4"/>
                </a:solidFill>
                <a:latin typeface="Arial" panose="020B0604020202020204" pitchFamily="34" charset="0"/>
              </a:rPr>
              <a:t>DOBRE PRAKSE</a:t>
            </a:r>
            <a:endParaRPr lang="sl-SI" sz="4400" b="1" dirty="0">
              <a:solidFill>
                <a:srgbClr val="007C92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33EE15-80B3-B027-81DC-012613B9BD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8662" y="3433312"/>
            <a:ext cx="1907696" cy="1414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3158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E4F6F90A-2D25-21EF-7905-84DEE3A316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797043"/>
            <a:ext cx="10515599" cy="5379919"/>
          </a:xfrm>
        </p:spPr>
        <p:txBody>
          <a:bodyPr/>
          <a:lstStyle/>
          <a:p>
            <a:r>
              <a:rPr lang="sl-SI" dirty="0">
                <a:solidFill>
                  <a:srgbClr val="0C0C0C"/>
                </a:solidFill>
                <a:latin typeface="Twentieth Century"/>
              </a:rPr>
              <a:t>izlet dijakov vključenih v projekt TM na Most na Soči</a:t>
            </a:r>
          </a:p>
          <a:p>
            <a:pPr marL="457200" lvl="1" indent="0">
              <a:buNone/>
            </a:pPr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9042" y="1443482"/>
            <a:ext cx="2932850" cy="3910467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660" y="1443482"/>
            <a:ext cx="2925921" cy="3901227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9353" y="1443482"/>
            <a:ext cx="2925921" cy="3901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8998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značba mesta vsebine 1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79145" y="1046595"/>
            <a:ext cx="5502115" cy="4126586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0772" y="1046595"/>
            <a:ext cx="3097934" cy="4130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7451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3231" y="3469785"/>
            <a:ext cx="5148426" cy="2993588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4F158909-6CF6-13FF-A883-08314BD0F5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57200" lvl="0" indent="-4572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sl-SI" sz="2800" dirty="0">
                <a:solidFill>
                  <a:srgbClr val="0C0C0C"/>
                </a:solidFill>
                <a:latin typeface="Twentieth Century"/>
                <a:ea typeface="+mn-ea"/>
                <a:cs typeface="+mn-cs"/>
              </a:rPr>
              <a:t>delavnica TM</a:t>
            </a:r>
            <a:endParaRPr lang="sl-SI" dirty="0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E4F6F90A-2D25-21EF-7905-84DEE3A3168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3"/>
          <a:srcRect t="2001"/>
          <a:stretch/>
        </p:blipFill>
        <p:spPr>
          <a:xfrm>
            <a:off x="1320175" y="2761106"/>
            <a:ext cx="3381081" cy="2492088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4"/>
          <a:srcRect t="1552"/>
          <a:stretch/>
        </p:blipFill>
        <p:spPr>
          <a:xfrm>
            <a:off x="6095998" y="511774"/>
            <a:ext cx="3332188" cy="2803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0119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lika 7"/>
          <p:cNvPicPr>
            <a:picLocks noChangeAspect="1"/>
          </p:cNvPicPr>
          <p:nvPr/>
        </p:nvPicPr>
        <p:blipFill rotWithShape="1">
          <a:blip r:embed="rId2"/>
          <a:srcRect t="739"/>
          <a:stretch/>
        </p:blipFill>
        <p:spPr>
          <a:xfrm>
            <a:off x="512711" y="1075763"/>
            <a:ext cx="5550956" cy="3983793"/>
          </a:xfrm>
          <a:prstGeom prst="rect">
            <a:avLst/>
          </a:prstGeom>
        </p:spPr>
      </p:pic>
      <p:pic>
        <p:nvPicPr>
          <p:cNvPr id="7" name="Označba mesta vsebine 6"/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t="1309"/>
          <a:stretch/>
        </p:blipFill>
        <p:spPr>
          <a:xfrm>
            <a:off x="6169079" y="1075764"/>
            <a:ext cx="5631357" cy="3983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0166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C16D5EE-3FEA-B3AE-BA87-9093BE147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7" y="825936"/>
            <a:ext cx="10515599" cy="1325563"/>
          </a:xfrm>
        </p:spPr>
        <p:txBody>
          <a:bodyPr>
            <a:normAutofit fontScale="90000"/>
          </a:bodyPr>
          <a:lstStyle/>
          <a:p>
            <a:pPr algn="ctr">
              <a:spcBef>
                <a:spcPts val="0"/>
              </a:spcBef>
            </a:pPr>
            <a:br>
              <a:rPr lang="sl-SI" dirty="0">
                <a:solidFill>
                  <a:srgbClr val="0C0C0C"/>
                </a:solidFill>
                <a:latin typeface="Twentieth Century"/>
              </a:rPr>
            </a:br>
            <a:r>
              <a:rPr lang="sl-SI" dirty="0">
                <a:solidFill>
                  <a:srgbClr val="0C0C0C"/>
                </a:solidFill>
                <a:latin typeface="Twentieth Century"/>
              </a:rPr>
              <a:t>SODELOVANJE Z  </a:t>
            </a:r>
            <a:br>
              <a:rPr lang="sl-SI" dirty="0">
                <a:solidFill>
                  <a:srgbClr val="0C0C0C"/>
                </a:solidFill>
                <a:latin typeface="Twentieth Century"/>
              </a:rPr>
            </a:br>
            <a:r>
              <a:rPr lang="sl-SI" dirty="0">
                <a:solidFill>
                  <a:srgbClr val="0C0C0C"/>
                </a:solidFill>
                <a:latin typeface="Twentieth Century"/>
              </a:rPr>
              <a:t>VZGOJNO – IZOBRAŽEVALNIMI  ZAVODI</a:t>
            </a:r>
            <a:br>
              <a:rPr lang="sl-SI" dirty="0"/>
            </a:br>
            <a:endParaRPr lang="sl-SI" dirty="0"/>
          </a:p>
        </p:txBody>
      </p:sp>
      <p:pic>
        <p:nvPicPr>
          <p:cNvPr id="8" name="Označba mesta vsebine 7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595226" y="2251753"/>
            <a:ext cx="1524000" cy="1333500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2769" y="2244110"/>
            <a:ext cx="1564871" cy="1333500"/>
          </a:xfrm>
          <a:prstGeom prst="rect">
            <a:avLst/>
          </a:prstGeom>
        </p:spPr>
      </p:pic>
      <p:pic>
        <p:nvPicPr>
          <p:cNvPr id="13" name="Slika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0419" y="4499620"/>
            <a:ext cx="3562350" cy="1285875"/>
          </a:xfrm>
          <a:prstGeom prst="rect">
            <a:avLst/>
          </a:prstGeom>
        </p:spPr>
      </p:pic>
      <p:pic>
        <p:nvPicPr>
          <p:cNvPr id="14" name="Slika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4435" y="1949722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616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F158909-6CF6-13FF-A883-08314BD0F5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>
                <a:solidFill>
                  <a:srgbClr val="0C0C0C"/>
                </a:solidFill>
                <a:latin typeface="Twentieth Century"/>
              </a:rPr>
              <a:t>AKTIVNOSTI</a:t>
            </a:r>
            <a:endParaRPr lang="sl-SI" dirty="0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E4F6F90A-2D25-21EF-7905-84DEE3A3168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fontAlgn="base">
              <a:spcBef>
                <a:spcPts val="0"/>
              </a:spcBef>
            </a:pPr>
            <a:r>
              <a:rPr lang="sl-SI" dirty="0">
                <a:solidFill>
                  <a:srgbClr val="000000"/>
                </a:solidFill>
                <a:latin typeface="Twentieth Century"/>
              </a:rPr>
              <a:t>pomoč prvošolcem pri prehodih za pešce</a:t>
            </a:r>
          </a:p>
          <a:p>
            <a:pPr fontAlgn="base">
              <a:spcBef>
                <a:spcPts val="1400"/>
              </a:spcBef>
            </a:pPr>
            <a:r>
              <a:rPr lang="sl-SI" dirty="0">
                <a:solidFill>
                  <a:srgbClr val="000000"/>
                </a:solidFill>
                <a:latin typeface="Twentieth Century"/>
              </a:rPr>
              <a:t>peš bus</a:t>
            </a:r>
            <a:endParaRPr lang="sl-SI" dirty="0">
              <a:solidFill>
                <a:srgbClr val="1CADE4"/>
              </a:solidFill>
              <a:latin typeface="Arial" panose="020B0604020202020204" pitchFamily="34" charset="0"/>
            </a:endParaRPr>
          </a:p>
        </p:txBody>
      </p:sp>
      <p:sp>
        <p:nvSpPr>
          <p:cNvPr id="4" name="AutoShape 2" descr="PEŠBUS – Podružnična šola Sela"/>
          <p:cNvSpPr>
            <a:spLocks noChangeAspect="1" noChangeArrowheads="1"/>
          </p:cNvSpPr>
          <p:nvPr/>
        </p:nvSpPr>
        <p:spPr bwMode="auto">
          <a:xfrm>
            <a:off x="155575" y="841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7" name="AutoShape 4" descr="data:image/png;base64,iVBORw0KGgoAAAANSUhEUgAABLAAAAKjCAYAAAANs/bAAAAQAElEQVR4AeT9BYBcx7E9Dp+6g8uMYmayLXNsmZmZKQ69cOIkTuKAmS0zMzMzySRZzJIlWRazdrWMM9PfOT0aWXZkJXn+5SX5/ldb00xV1dVV1XdGwXvvveRmz/zEXX/VJa6qKN+N6NfXDe830PXq0sOdePwp7vgTTnV7jNnf7XXgIW6vgw913zngYHfQ4Ue7/Q8+zB3E9GFHH+4OPuIgd8Ch+7v9D9nPwz4HjmGb3d3o3Xdyw3cc5r6z755u1+/s4gYNH+iGjhri83ffezc35oC93SFHHuzb7nfw/gwPdIccdqjb/8AD3G677eGGDx/pBgwY4EaNGuGGDB7oykoL3PfOO9NtWLvEzZo+3k2Z9J6bPv0jN3HSO27c+0+7N19/wL331r1uwocPuUkfPOQ+eutON/7dB9LwzoNuPOFjpj9+7z730fv3EO7ydVTvfw/3so9vhk/eud99G/j47fvcp+8/5Ca896BTXOtRWvE3X7rDzZ7yplsw+yM3+dM3iZNxbt6s8W7+7AluxrQP3V13XOu6dStzvXpVuYEDersB/Xu5gYP6uiFDB7hBg9IwcuRIJxg1apTbYYcd3E477eRGjx7tdt55Z7fLLrv4tOLKz9RTWmWjdtzBDdtxlBuy0ygfKj58px2cYATLBKN32dntvOsuTnUV1zjDhg1zI0aMcBXlpe6xhx50rQ21bsbkCW7OjAlu+sR33bRP3yANn3MfvPuIm/jRk27ix4+5iR8+6iZ+9LD7lLQVTBz3oEvDwwz/dTDlo8fc9mAy57U9yLSd+vHjTjDtkyecYPr4J91Uwpsv3ebGvfWQmz/jPbdw1gT32cwJbvG8aW7BrE/dis9nudNOPNrFQ3BHHHy4O+X4U92Ow3dy++61t9t/v73dmH12c/vuv7fbe/+93J777OF222tXt8uexPceo/0e0/4btfNIt9NuO/p8le/Ofadw5811DjjkYHfYUUe6UaN3cj/66U/cI0887l5543X33ocfuAmTJ7mPJox3H47/xE2cOsXd88D97sc//5kbs/9+Ljs/z116+SWuvmG9m0Wem0uemzvrIzdt4muk4ctuygdPuxnjn3bTP3nKaa3Txz/OkDiYkIYpDAXTNuPjHwnT/TzpZkx4agvM/PRp921g9qdPOQ8TnnWzPTzvw1mfPutmTXzKTfv0CcJjbvL4x9ysqc+78eMeI70ecfOmv+8+47qnTPnQTZ023n2xZKF75ZWX3LARw11FZbX766VXueWr1rvJ0+Z7mMRQ8On0uW4LzJjtPpk63U2YMd1NnDXTTZ4z202ZO8eHk2bP8nkzFnzmps2f56bOm+umfzbfzVy4wClP9SZMn+lmzlnkJkya7WbM/txNm7nQTZ06182YOc+tW1vrfvSjH7v8/Hx33PFHuffff9XNmz/RLVs6zb3/3pNu/Pjn3IzpL7vpnz7DdT7jZk961s2d8vwWmDP5OfePwKyJz/j23xRur49ZHGPW5OfdTI77TTCd85rGMR669y/uqUevdAvnvuGUN3vai5QZ6TnOZ1z9TP74KffGS3e5j997wi1fPMnNmTnOzZ/ziWtuXOPefvtF17t3tdt7zB7umGOPcAccdKA76ujD3IknHulOP/VId85Zx7nvffdk9+Mfneku+NX33V/+9Et31RV/cD/6wem+/Kgj9nEHHcAza68d3B67DXN77TnSp8ded7l78bnH3Yyp49282VPctEkfuPEfvuk+ee8V99E7L7nxxLvg03Gvug/efM599Oaz7q0XHnE3XflH99pzD7oNqxa42TM+cJ/NHe/WrJzp7rr1r+7Sv3zfzZnxsps4/lHy3LNu1rSn3eypT34F5k5R3tNu1pSn3Myp/3tQ3/9bmD31aTdr0mNu/rRnCc97ukye8Jx75eX73Nz5H7qpMyjLZ3zoPls4hbw3wU2a/LabOe1dt+izCe7zuR+5+bPed5/N+8DNmzvO1/9swQS36PMphGluwfxJxOfHbsqEV9y7r97nrrjwLHfdRae7R2/4kXvoqrPdQ5ed4h6//nx3z1X/49598U43e/yrbvr41928qR+7GVM+ch+Pe91N+vQd98GHr7j3xz3nJk95y02f+Q7n8CbhbffJR6+5d956zr351jPuvfefd6+89LB7/pk73esv3eeefvQ699jdl7k3nrvZSYbNoLyZSTkjHp856TnnYTPPKm97sD3+/0fK1Lf2pupm9qfiyptFGTXlwyfdjZf/3N1/y8Xurefvde++8qh7m2uZ9vEbbt6UcW7a+DdJo3fd3Onvu89mj3OL5n3kvljwiVu04EO3YA7T0z9wMz96wy2YxPyp491SwsfPPexu+u133U2/Ptm9OPYn7ulrz3aPEN8PX3OWe+ja890tl57nHr3zr27Gpy+6aROedtMmCp5kuBVMepx74XE3ecJDDB910yc/5sPJEx50k8Y/4KZOfJh8+4SbPe0Fp70/g7JAMGvqC27ezFfcnOkvsb9nnPb69kBttwfba6uyKROeIo99M0z4kHOnDPpk3MPundfvcuM/eMRN4pmltODtF29z7796lxv32t3uzedvca88dYOH5x65yj1855/cg7f/0T1w2x/cfbdc6O6+8Tfujut/5W695ufu5qt+6m668ifust+f6W656ifu+kt/6P78u9PdVRf/wF13xU/cn3//XffH357jLv3zD90ff3eW+8n3j3K/+slx7lc/PNL98Kz93S+/f5j72XmHuB+dfZD7wRkHue+esp8796R93Nkn7O3OOXGMT59/6v7u+6cf6H501iHu5+cf5X774xPdn351Bsf8rrvmLz9y11/yEzf2sl+5u264yD1w6yWehx66/TL39APXuxcfu8XDOy/e7/nq/VcecpPef9bNHP+Kh/ncT4vnfOQWzP7ELZw3yS1ZNN1tWLvArVs2xy1fNNnVrZnnWmo+dzUrZ3to2LDI1ayZ75Z/PsOtXD7XrVu92H3B+OKFE514ct7M9yjP33BTJ7zuJn/yqocp419zH77znPvg7We3wDjuWcH7lKPj3njaTXj3RTfx3efd+Hefcx+//Qx18afdB2886d5/4wkPH7/3nBs/7gX3wlN3ucceGOvefuNx9/EHL7g3X3vUvfX6Y+7TD150r3HfvPHyve7px693Tzx2oxv37lPuprGXut9d8GN3563XulNPPNQdfcgu7qB9hrhD9hpIPO/nvnv8/u7cY/Z2Pz55b/ezU7/jfnXmPu635x7gfn/+we6P3z/UXfSDwzxc8csT3FW/Psld+9tT3fUXnu7G/uFMDzf8/gx3w+9Pc7f88VR30+9PdDf89jh344UnMH2yu/WiU9zNfzjJjf3d8T5+259OdXf85XR351/P8HD7n09zylO9uy4+293+5zNY/xTWP9HDTb9XH6exzZlsfxr7PNWXK//GC0/iOGkYy/j1vz/FjaVcvfFPZzLknP5wthv7x3PcrX/9obvr8p+6+6/+rXvq1kvdGw/d4j569gE38eUn3PQ3n3MLPnzLLZ78Pun0vHvrjfvdYw9d5W687tf+7PrLH89zl1x0vruCfUg23X4t+f6a37mbLvulu/nyX7l7bvije+jmv7h7xv7eXXbhee6XPzjK4/TUo/ZwRx042h34naHusP12dicfvZ87/6xj3LmnH+7OO/so95P/OdFdcMEZ7q9/Pd/deedF7sXnb3N33Xixu+x3P+M+ON6decKB7vTj9nWnH7+PO4v74Xzy/QFjhrrdR/d2B+w9wp1w1H7u5OMPcbvsONgVZEdddVmRK8zNcV0rK1yP7tWuqDDXHXrI/u4XP/8f95Offs/ttvsO7ubbbnBNrXUu5ZKuqaXRJZxz9c0tblNDq483tLQ7QX1zG/PbXF1TqweVC+qbOl0akgy/Du0umXSuqXmT+/Nff+1Kys0NHJbnjjh+iNvnkGra2sXuiBN6ux12z3FHnjCUOn21O+vcI9y6DV845zoYrncb6prcpJnz3Stvvuve+2iCW7Z6vetkaVvCuXU1da6ltd0tWbrcrV23gWtgq44OljrX2trqHnjgPjdgYB/Xq3dX171HlYde1JGqu5S44tIsV1aR66q7FrnyyjxXUZXrobI6zxWVRF3P3qWuW88C169voevdK9d16xp3Q4dUuFE79HbVXfJcQVGYYYnr2auL69GjG9sUu7POPpc6wVzX1uk87jbUNns8Ck+19S1OUFPX7AQbNzU5QV1j25a08pUWKL6+psmtXtngWpu5pJRzzz33nOvTt7vLLwy5rt2L3LnfPdH95GffdcNH9nPDRwxw++y3qzvsiH3d6F0GuZ12HuhuueMqd/BhY1xZlwKXXxp3BeVR17VPEX0dI9whx+zmjjl1b7frPv1p31a5Q4/d3Z167qHu+NMPcmecf7Q75uSD3S57DXeDR/Vwu+8zwo3+zkA3bHR333afQ0a5Ebt2c8N27uIG71jpuvXPcd365bkeAwpclz75rvfgMtd/WBdX3avA9e1f5Xr1KSc+y1z/gV3coCHdfV7vvhVu4OBuPq38Pv0qfX6/AdVOMHR4L7fbHsPdDjsNcIoXl8YcAvi177LbUDdm39E+P68gcKXlWR5EE0FVl3w/Zp9+Fa5rj1w3dES169W3yPUdUOp259475vj9XO++5aR7thu1Y393xlnHunPOO9ntuvsIV15R4LKyA9e1W4UbQ/tTfFtUEuGcqsgvWW7w0O6cd1fXpVsBxyhzGqOiiuvvUeTLsnLgcvPhqsgj2bkgn0RdYXHMh7n5IZedaywPuZKybNYpZD/FnEeey8kLuLaIq6wu8PXVj/gz4IPMk0qlfNTMQJaA0gJlhkIhhMNhD2ZflicSCSSTSV9XYUdHBwSdnZ0+X/2YGTSOwMygR/2qreoqVFqguEBxM9syXqZNpr760pyUb2YwM0U9aEyB2Zd5vuC/8MMsvQYz27JGM/MrMTO0tbV5PAsfoo+Zob29HXV1daipqUE8Hofw2djYiNraWtTX10Px5uZmtLS0YMOGDd8I69ev31JX46hfgeKig3CscbcGM/PzzOSJJ0RL1RVk4mZp2qov1TEziJ5ag0LwUX0G/s/Mthn6zP/iD7OvrmvrpZgZsrOzkZUV93SMRqMet8K99pfwJFo2NTV5Woo2orXwJvyrXPRXu0gk4vFr9uXeFd7VtqGhwe9Z0UL4LykpgdqoP/Vhlp5jLBZDbm4uCgoKOKcsLyM0lpltmbbZl/Etmf/FEbNtr8fMPC2EV+EqEypuZki5pF+1c24LnrYVN7Mt9bQ3BKrnM/khOn8dRDfVCcF836z2N3+iv+Ykmubk5Hj+ePPNN8FDHsuWLfO8oLH+puF/WIbmaGZ+vlvzIviYmT9XlK+1Cvfid/FocXExysvLUV1d7c8Q9bNp0yZMmzYN48ePx9SpUzFr5hx88sknGDduHN5842288MILeOzRJ3DXXXfh+uvG4rLLLsN7747zdVcsXwUqfQgFEd8fXICO9gQeeughMfGaPAAAEABJREFU3H777bjuuutwww034K6778Wzzz6Lt959z/f96aef+jHnzZ2PpUuXoq6hEZ3JBHTUlpVVQHTKysqC1iCa9uvXD8OHD/f7Pi8vD/8Nj+SR5inZobVEovS4k++7d++OWDzi12hmEB8KRKdYPNvj0fMykeGoR6QSHUh1EjcEpBzMDPm5ecjLzvN9NNQ3ebzkMg/U1hobm9DKsy4tI7PSsqkwn/WzUFhY6OVUQUEexAtFxQVeZoUjAfuIe77o378fevXqBcm7QYMGgRc4qKio8GUDBw707bQuM1PwbwHxh5l5XGgC4hHxsvAm+OyzzzBr1ixob4t/33nnHbzxxht47LHHcPe99+Cll17y/PjUU8/g2Wee9zz+yiuv4N1334d4c/a8uVi5ag2WL1+OufPnUxfYiPLKSgwcNAQl5RVAKEAsmoUo9YggCJCgihiJxlFUVORxVVZeidLSMuKqjPguIo3zeFZlIxrJRjgUZfMYaRf2ANLMcd+kUo46SZJnTsLrKBs3bvTyKbM2nWHgY2b8/HZ/ZuZxZ/a/CzUn7U3xLS8DuLY41xJAeeL1SuKqtLSU6y/2+BDP9+nTB4MHD/b8xMs+CHbddVfsscce2GuvvTBmzBjsu+++2G+//XDiiSdi6NCh4AUhDjv4EOy22y7g5SAOOnB/7L/fPth1l9HYd8w+OJDp/fZNt9t///2xzz77YM8998Tuu++O3ffYFQp33W1n33an0TuAF4UYOWo4evfuja7dqj29QmGDzvvVa1Zi0aJFmDt3LiZN+pRy6iO895745jXyywt4+ukn8cgjD+GBB+7Dww8/SBn3AO6//17cffeduO22W3DLLTdh7Njrcf0N1/m822+9GTdcdw1uuPYayr/b8MjDD+De++7BLcx/+skn8MSTj+PZp5/C66+9gg8+eBcTPx2PadMnY86c2Vi+9AusXLkC69eupW5ah/a2FjgkEQkHXnZUV1VwP1aiS3WlD7t1qUbXrtXo3rULunXvgvKKUuK9DKJDNet06cL8bl0gOgi09wWKiy6iVZy8LFqqjWSWynR+bFhfg7ffftvvi9122w3nn38++66A5EvXrl09TtW/6uZSDyouLua+yEE0loNwJAtBKAYLooBFuIawh5bWTjS3dKCxqQ0Nja2oq2/Gprom1G5qRE1tA9ZuqMXGmnqWtfl6be0pJJLGPqK+TwvSfWbCIBT3+eFItg8d95QFYWhPZmXnIk7LLhSOsg/H/tqQTIGiVP2FoPxoLMvXyc7JQ3ZePsKRCISDUCjw+yTlEmzbgfb2Fu7JZqxdtxIrVizBos/nY/acGZg+YxJmzJyMWbOnYs7c6ehoa0VJUQF2HLUDDjvkUBxx2OHYdeddSKtqhIOQPzPXrl2PdevWAZxrfn4hIpEY2juTSHSm0Iv8OXT4SIzYYRQGDB7i+bVLl25+TrI/li5dCp3bne2tkJ66ZtVqLF2yBPPmzsZ0nuHVPN933HFH7MG9JV4XbRzPHsmeGPVV0Vn0lq2zZs0ab8/k5eUhLy+H62tBFfkri+evxtA5oL2n9itXrgQv2nHnnXf687+pucnjp57nt8cX+bOpuY1r+jZ/gZd/OaRbQUERopSrlRVd0dnhsH5dLbp06YGZM79AQX4JGhtaff6IEaNQWFiMDtrX2Vm5yKZ9MHjwQC8PRo8eDenmTc3tkM6odSrU+iVTp0+fiQkTJnh95bTTTsP3v/992o+tXJdDimdwc3Mj44bCwkLK8RwEQeDlhdar9sKLQH2GwxF/buZyH1RVVUG6ls4j0ShEX4HmpfZrua9V5+CDD8a5556LESMGc583YO3aTf48FvbU57bCrfMUF2TqKm5mqKzM4zyBxx9/BhdddBFEY/GPdJKamlpVg0sZFi5ciGVLV1DWrOSa233+2LFjKf8meR7lUqF15ORmsbwN0hdkI9fV1Xmcio+EgzDpLr4SrjZuXI84ZYnWqvNB5eIj6YnhcNiXKVSZcKG5Ky4e1fzMzONduBeoXPXUv8DMuLbA7wXxqNoqlP6kflVX7Wpo58tWEy4kp2QTSr4v5d5JUgBk6KH2mq/SAs1DazYL+X0nvdPMsHjxYo8T1Z03byHPhJfwKPXiTz+d6XEjXCSTnV5nuPHGG7mX8qAx1b94QHNRHc1RafGk9p/O+by8bH8Wad5kYWjNGQAfM4OZMUa5RZ4UHpRIUPFoa+v081JaaxeeGQZKQwtSR+rYLI1YDe4L+cGKvk4oFBCpXw4gZlY9tRMBRRgZTQqVz6Z+QgE5JETGVqhxMnU1iUzdTJ7S6s/M/JjY6lHfQpCQo/5UZGacU+DHwT/5mJlvZ/avCf/J6fzT1YVj4VN4NTPfXrgTLoUfCQ8xfIbxxZRm5tescoFwmQGlBepPoWgh5tNmFu4VF7MKpAyJKbcFGceYNpc29dYgoaD26lP013w1nkBjKtSatBgzU7BNMDO/DrN/XbjNgf8fZpqZ511s9Zh9uR5li8aig0LhSvyvfSe6ip5Z0RgEMR4qkSCEsAUIHDx0tLahs60difYObxxKownBEA2FofqVNPKLeWBFuDc/mzcPc2fPBq+FoHSSEiYhhzSdpC10kjXS+alQeQI5REUn0cvMNFUorojyzQxm2wfV/W8Bsy/XkpmzaKCDIET8aY/pMFOZSySprin2VQiYFMBSjAGiRZBiTgJwnc4DGDcqsSEXQrI9uQUSbQkfT3WwrepY4J3XwrX4QqGZ+X5FB81HoQ6pIUOGeKVehqcUdyn1MRqmvvJ/8IfWZWb+EJeM0noy0zUzSM4pz+8DKqKqL6VJjqp3333XGyOzydOijw53M/PKnWSPFORNtfWorWtAQ3ML2joS9EuFEKKCHeKeCmgIrFq7Dito4C9eugzzFyzCnPmfYd5nCzF/4SLMW7AQS5atwOSp0/HKa2/gkceewL33P4Tb77gLY2+8GVdfd72Hiy+7HH/+68W46E9/xo/+58f47ve+zzp3ekeWkW/EQ1qTZKKUxwo6UaQIao8r/z8ZQpy/cG4mvnNUyBLe0JhHWVJXu8krKB2dbZ5PtTekpKu+FBOlu1ZVQtC9ugu6VFSirLQY5WUlqK4sRw8aqyVFxSing0Shlz80Gjo7kghCEcBCEO4KC/PJBx00ulr9+MlUgvwSUPaAxlKIhmSS+UmfziWP5GbH0d7WhPXr17JdApKt4iPtH/GS9rNC5Ss0M7Y1bOsxM19mtu1wW23+mTyzdL9qo/llQDgUaC/36NEDuQX5iOdko2fPnuhHJ2h5ZQXKysrYLEBzawskq7UvFlE5nTxtqjdkJk6chDdefwsvv/YqXnz5JTz3wvO47a47ce31N+Dp557HzFlzYEEU7UkH+RQtiCASi6OtvZPG7Dw8/exzeP/9j/DRhxMwedJ0zJ2zEEuXrKLxVYOG+mYaiO2kTxaikRzEY3nIyS6AjLHiokqUFFehpLgCvXv38c4f8YOZeYOpjkaDcK/9zgV8qz+zNP7Mth0GQYDtQWYO4nPxhc7gdjpNhXvlCTRB8Y/yRB+VS0/q5PkpUJlAbQWqk4H2jk7k5Rd4uol23bt0RTfuiR5dKjGoX28M6NMTg/v3wcC+fdC/T18MGDAAcq727dcfffr1xejRO3rYZdfR2HXXnSEnlsKdd9mJjrOdsPeY79C43Rv77b8PDjroABx2+CE48sjDccyxR+HY444mHOnTRxxxGI466ggcc8xRHhRXve98Zw86B3bzYwwbNoTj90OfPr3QrVsXOndKkJsTJ02zSN8ALU2bsGrlEixZPB8L5s/08OmED/DRB2/j9TdewksvP49nn3uKDrH7cM+9d+CB++/ETTdeT7gON9IhdsP11+K6a6/CNVdfgauvuhxXXnGpjytP9e64/Rbce+/tePihe/HEEw/hqScfwztvvY6333nLO+A+/OgDXk58jEmTJ9LpMBnTp0/FsuVLPNRu2oj2jlYaWvUeUpQRGbrn5RVg2rQZeOqpp/Daa695556MLunOH330EURPORnlODzooIPoONyduN0ZO++yGw446AiMOeAw7LnPQdhlz32xwy7fwcjRe2DETrtj+I67YdDwnTwMHjEaQ0bujGE77OrzVWeH0Xti8LCdMXDYaPQZOApdeg5EYVl3xHJLEYoXIYgVoC0ZRWsijOaOEJraDfUtDnXNSWxqEiTQSP2giedWq/Yo5WEQz0Y0N38LRHLyEM7OhfJTPM86qJW0JFJs14nG1laEY1GEoiGGYUTiUUSzIoyH6IOjAhlOICuXjrQ45XrQipaOTdjUuBZrNizF0lXz8cWS+fjg3bcw7q238OF772IW5Up9zUZ0pezZf+99cMapp2FvhjvttDO69egJWID1GzZi7br1lCEJxOmAqecluoXCKCgqRDWdj4OHDsGuu4vfRpPXBqCwIA+pZBLreQ5vWLsGyc52xCNR6kkJ5q3BhI8/8U4JOSblyBKdCnjBamaQE6usrBxycilP9ovOWJ07lXQ8y2Gl/DLKSenMOfEsyqPeVJE7vcNDe3jIoMH42U9+ijlz5iCL5dIzMns5ixfL8E/Kf27/Q3UEX61VVlqCzz77gpcLL6G1JYFTTzkLP/mfX6Nrlz54753pKC0u5R4rQVNDJ7pU98Tuu+2NaDgHHe1AnPNpaWnjGZZCEBgh8Oes+FVzF2itWTzztM6ePXv6c0CXHaojHARBQEfqBupE7aioLEN2ThzLVyzF6tUb2X8ckm/CmRwIgg7yWklJGeV63DsgpafUUV5LTgpkz0m2Se6tXLnBn0EXXnghHd+3UYaM5t5r8/2WlhZ5PUF18Q3P18uUzoCZcb1AIgksoRP84kv+TMfLIu/c1jmXnZ1LGn6O2bPm4gc/+BF+/OOf4corr8ETdHQNGzoKn3++2DvSHJ3lOblxlFeUoLgkH7FYhDoL90djI1atWkHdoA3Z1BeisTB1iJTHh3C3fsNaSH8UbqRLSvaLL/SCiHAgvAofed5Zmud1BMn+CB3GKlNdheCTWZPyhDfhPE7HmNqbGWvAj5tJq10mHo1GiYcAonFhYSHnH4PmI9rHYjHiOubzVJ6Tk+Prqa3G1HwK6DjNotObviIsWbIMK1esRltrB1RXZ3A8HobmxS3IvoDcvGzk5GYhnhWFBQ5aT25uHuskUV5ewbFbsHz5Bjpma8mLKQ8JEqmxsR2tskWpSNTV1ZPfEqiuLiWunQct0sz8WszM5wmnwofmm5+fy7lHPQ2Uzs3NJQ/6tQe+coRCTBPSosjTrJjgpCjuNm8MM4MeLVyhwMw4wSTrpnwfGjDBm1QNqn62riukizAKla96QpCIrVBptVNcoPaZuurXzDwRVSbIlJmZZw6lBepbAD5mxs9/75+Z+fmZfbtQqzBL95GJKxQDCa+KC4dau5haAkuKbWaDqV6GiTN1hVfF1Uag9NdBjKy2mXLhWCAayIGlTZIBjZsBtRGonUDjCDJxM/PMqn7Un9aQKVOoeWDzY5ZetxLn7ikAABAASURBVJn5HDPzOPWJf/OHWXouZtsO/970tHazdFvVNTMFHjcqk1ASHrU3RF9tXuHK44c3Te10LmkPtVIRkNBSKLq0NDd7Y8BRMqluJuRG9f1rFDNDJx1bOuRKi0v8TdfSL5ZQuHQiFolCQjQSClNwZNGhFaYw70ArDX3RJxqOoIOOMfWreQrAJxNqzEyc2d/4Z2aelmbbDr+x4f9hgVl6btsaUrhIQwpRHnLZ8ZiXh6KV6juXJMod+OEN6XTdtNBW3CxQNYL5dqmU8yFJyyYOxnIz8+WqrxsVyUaVM9PXVaiyFGmtuEC4196V0qZDVQpe5sa+lA6BFjoCVKa6/8mgNZkZHRJhD1pXZr6Kay9ob3ie5x4QHqI81LVnVK7bJCmfdVSy5BjaaaedcM455+DMM8/EvvvvhwN5M7jPvgdi1112x8hRozFo4BDeCvenstgNZeXVyMstQCyei2TC8ea8GevX1WPDxmZs3NDIsB5NHLOeyo5Cx3lqL2XLgKAhEQrzgA1FoBtA2gwA91JjSytqNrWzXSuKSkr9mkRPzVdz19pCoRBEG81f6W+C/4R8zTEcCRCmIaT5mxnMpfD5ggVYuOgzypEw9Gg9UnYnT5lC4/MpPP30s3j22Wfx6COP4IlHH8FTjz+Bp598Es8//Qxefv45vP7qa3j7jXcwcfwErFixCpWV1aio6oZ4dh4sREMrnocUHby6zZeyGiLOpCx2qaqmYlSNKjoBpPT0ptKutybK6aivKCthP5UoLytFXl4Oiuj4StIS0D4RDaSYFhcXo5CKoPguFovBjOvZCrSW/0vQPATC7dbjCu8CvT2it3v05s7OO++MffcdAxnaBxxwAB0TR5K/D8IhhxyGY445BqecchpOPfV0nHjCSTj+uBNw/Ikn4uhjj/H7YO9998Ehhx+GHUfvRIdKPiJZceQWFiFJ+ZN0hiQHTzFM0QBOkL7rNm7AjOmz8Oorb+Dll97A88+9gqefeh6PP/Y0HQxP4v77HsV99z6C66+7BWNvuAU333Q77rrzfjotHiXNn6Ah8TSefOIZ/6bY66+/7p0GooH2j/QUnXNaN4f9Vn9mX6Wf2T+XlizRvKSniAbiM+UJhP+Nm2q9IaazV3JIk9W8FVeYoD6s9hlQ3tagduI5XfTp7bkZ06dh+bIvMH/2TCyaPxfraEQtW7wIiz9fgBriXG01D/WnuejsF98mEh0amjqyeZkSjYY3GxfZ5PU8FBUVoLS0lPuiAuKZnj27e0eU3t4YMLAPBEOHDcTIUUM9jNphGHbYcTgdYHtgzD57+nCvvXf34T77fgeCvfbek/y2Bw47bH/y1rE48/QTcfYZJ+NMwuknH49TTzwWZ5yp9Kk47ZQTcPJJx+Ak5h17zGE44vCDcNwxR+KIIw7BYYceiIMO3g/77bsX9thzF+w8epSfw/BhgzjfMlSUFyM/PxvRiFE3oROqoZbG42qsXr2cjqcpmDTpU3z8yQd4h46sV159Ec888xQef+IRPPzwQ7j//vtwF52yd955J265hbw4dixuuukmXHHFFfjpT3+MX/3yAv+m7YsvvggZvrrkaGpq8Qb3tdde6+Ww9tfee+9Nh0o/jBg5DHKUyJHYl87E3nQW9+o7AL36DiIMQJ/+Q9CPZ8iAwSMwaKhgFAYOGY7+g4azbBB69B6A7r36olvPfnRY9UXf/kPRf+BIDBw8EgMGjWJ8uA8HDRmFIXRsDRm241fCYXSEDR+5K0aM2gUjd9yVfQ5E1x69UVRagXhOPkDZmHABOlPE1WZIIuTzw7FsXycnvwh5hSXILywFuL8tFEYoEkWUuktWTjZy8nIJOcjOzUbKErCwQzQrQE5+hO1iyM4jb8UdgnAnHZcch46wNSuWYTYdhuM//AAfvP8ePqYz8dMJn3jjecCAfv7Nwz322MO/1dS1a3eIh5euWIk1a9djYw0d3o3NaGlrhd5OjtN4796jK/lvJJ2Fe2LIkEHkg0rIwZRs70RTfR0Sre2IhyPQ+f7J+I8wZeokL6tHjhyJ4cNGoIBOLO0tnTtmRidErh9z3bp1/i0d7UudFzp3gwBex62qrkRVdYWvt3rVKnz++efeoTV48GD87ne/wdx5cxGLRqA9GKWO0UljHEjhf/8EoP8aiz9fih132AV//MPF3CNn4dADj8GRh5+EeDQL9Zs6MHvm5+japQ/O/+6PMYq0T/JyUxcEdZuaoDNKsqahoZEXBi3c/yHvfMii0yocDnuHVWZ+kgENDQ049thj8cADD2DQoEGoq6v1643FI7697MWSkhL07dude62TeK/yFyJXXXUVfvSjH/n+c+k8UJ+RSJSypcDbGepXeBFd1UcL9Zz8/BiuueYaHH/88Sigkx58hPdQKERaAZJhzPLjq93W8a3Tys+A8gVmBsnfSASYPOVTOgHnIb8g19Omob6NFyRl2LC+hjKuH4477nhcc/V1OOH4k1hvAZ3bUz0/pOhY6cJLsnA48I4ZkJZFRYUQD9TWboTS+fn5vs+OjjaAl86JRCflfR0aG+vp6Ex553ZdXR2drCDe8xAlX2h+ertQ61M8I6NTKefXqvVnkT458Rz6WBLQo3Zaj84Z0VN5AvFvC3VM5as/4S+1Wc9XqIsp7ZdC6iwaS7q+6mjecswWcB+ob/Wl/sXvGl99tdF+mztnPs+VTR5W0nklnlFb1d9E/lJd6Ufl5fkoLi5gdooysYU4SfCcCaAzRePl5RVg/vz55IUW7LrrSAwePNTbk7FYFh3M67i/opB+0r17T7YLk/aOvNfg8aF5s2PyhHmaap7go/VpPZqTxhHfaSzhQnU0N4YBJ5MiQbOhzaCFmRmbwyNXjYPA/EAqE6hjM4dQOF1PlTWJDChtZn5CyjNLx83SofLUjyYjYinMQCatOupHocYLkemFfJVnFqB81eEi/MLNTEk/V7Xzib/zYWZ+nmb/mvDvDP8PF5vZlrpm6biZbZm7CoUPM/O4EC3FwMKbcCs6SjlUnphdTCqI8tASRGiAZCAcjSADpeVlNLSKkZufh+zcHBQWF9GQqEQJjYAYN6HouDVoLNFIocDMkHnMzM/NLJ2n+aqt5iYaKq68DJiZXx82P2bbTpul883+34ebh/6XBVq3WXremUHM0mmVSdCZGT3bzV5YSpjogJFgUjyf3u9CCim9oVDOm6Tqyip079YNPbp1R6+ePVFWUkphXoyCvHzkZGfToIzyZipEM4RjcMAVy5Zj7eo13pElZ9YqKhUL5n+GGt6U5WbnUIY75GRlQ+NkxeLgtkc4CCFkAZpouItWmqcZ+yNk4l/PN0uXm3015BT+XX//0LhmtqWemXl+NPsy1I1gkkZKgpqI5JMOEzn1JKPUMATVdZC8DKC4gLKT8XSZ0gGrBjDi1NFIBCRvBaCwj9IQifJgjDMegVkIgAGkYBoA9Z12lCUZVzuNZ16ma05S2jZsqOEh6xAORXl4JL2ykh4L/9GPmW1zfmbpfB3OkvWSOQqFfymm2jfixRNOOIEK8BConmiir4z97ne/w5133IkHH3wYt91+J26+5VbcePPNuO76G3Dt9df78IYbb8SNNzHvhht8eMttt2Es86646lL8/g+/xU9//j8477vfxfEnnIIjjjwW+x9wCL6z1xjsyNvmPjRoysqrkFdQTDmahTj3kYXCkCOsuKQCw0cMRlWXbvjii6WkRQpScDRXyWPNX/JQdMN/wSOca65mtlmPiEM4llGufBnXLin9IhcVFVXkzxAdf7VIks9zsvPQUFdPg6QBzVTA5Xxv5y2d9pKUS/W9bl0NHVgr2XeEEOZt62osXbEWtfXNWL+xHr379PNYmjt3LmSE3n3PndBXnZ544gn/dbkHH3wQz9Ep9vorr+KVl17Fa6++jPfefgeLFnxGAyHsdR4vR/PzfVx8pHNL/KLz0sw4578FzU1g9rdlZl/m+cl9iw/NJXMuZsYLhUKUBWEPrXTAldNZ11OynvJfxqfObs29hDflooOUv9LySqheVVUXVFd3RXXXbpAh2X/gAAwbMRyDhwzByFGjsA+dugcfdigGDBqINTT2OpNJhGlQxsjDbVT4G5uaUVBUjD33+g5OPPlknHve93HmWefjpJPPxJFHHc99cCh232MM98FuGDlyZwwaNAJ9aNxXVfdAXn4JLIihqbkTa9dtwrLlqzFp4hSv+G7YsIH0TflLkyzqFVqjzpBvgbp/qKmZbZO+Zul8zUP4F+7FE5ItAqUlV4uKSlBaUYl84iQSz4LRqE7C0EGep8+bjgTn4+3EXRsN3hZeGDWRxwVyZqvehtpNdMJMokPvcbz43LOYMWUy5s+diTnTp2AyjfOPP3wPUz6dgNUrliNJA0rzUV8uCMEFBh7GMBphglA0DL1JI4hmxVgODylzyEASKSiusDOVQDudXx3JTjopU3ABfJnK1V99UwOaWpvR1tmOBC9j1H9Ofi7XW4DCwjwMHNgPVRXFKCnIQklhFqrKC9CnZxcMGNALgwf3RSWdTz17dkW//r09DBrcD8OGDsTwof0xYsRAOqt2wG677Izddx2NPXffBXt/Z3eM2WsPD/vQQXYsnV2C4449nE7XI3DC8Ud6OOnEo3EynWFnnnUq+e9UnHHGaTj99FPpoD2ZzrSTcNJJJ5AnT8ABB+yHgw8+EAceeAD23nsvjNlnbxxw4P4YMnQwzMzL3k8+nkCjrA09evSAnFOSW48++ij0VfNIJASdG3MpX9577z1PpyVLF6Ouvta32bCpDjV0CtTzYq9Fb9w5wIXDCFFXilDfSolGTFskimhODnILi1DIfVpKPa2ia1cUlJShsLQcxdqf3JdV3XqgS49e6NarD7r37os+Awahd/+B6Nm3v8+r7t4TlXQAVfD8qKjuRmfYAPTsMxC9+w1Gn/5D0HfAUAyg82zI8B0xbORolvdH1x59ufe7o6C4go6ofNI5gpb2FBpaOuBCcQBR2kwRD2QkWBABP5ByDjl0VmTnZvEMiyErJ06IeohlB4jGjU5FIC8nguLCbBSRB2g6oKWxDsu/+BxzZk3HO2+/jo/Iv599NgedCeK4T0/sQjp/Z8x3sPueu3HvlMMFhobmJkiWpQB0JjuonzRR521kvwXo368vdtt1V+wwYiSyidfV1FFXLl+BNjpJ5ICV/F60aJF/21oGfT86Ffv160/5GPFOGF1usVsa4MVQXZ1JnaRVPB5FQWE+WttakCD/S04WFxQixT3hHRbk94/oiNNlQDQWwXnnnUOnyDoU0A6KcM4tjQ3qdjNo5oLNSSMjCKA8web8r6VbSINhw0fiqqtvwC9/+Tvk5pTyojMLp55yPh566Fn07j0M3boOJF9/F0cecSIikWzKzw7Es3KQV5iLIAj8uSV5H6E3R7JB/Cr5pHRJSQl0hkivaKXT7wbqMw899BCdve8Qv83EcwuEh1w6K/X2kaBHj26U24NQU7OJuEj5eocecjh2321PbNzQDP10QmBhr1NlxpcrMZGfAAAQAElEQVQOoxX27NkTBQUF6NatK/7yl7/gpBNPUjbWrF3j7RfNQw6uhoYWFBYWkueIJ1+D+4b8pnlvTvqyrdPKV1pgZghCBvDv448/RK9ePXz9TZvqSedC6gyrUE4d7Ic/+DEqGOpNtT/84Q847bTTsGDBUmRn5XLdceK6ExSZMNI8LyeO7l0rkRULkbeaaPfEyH/5MPKB9HxH2dvZ3opoKISy4mKUFuV5ftS3W0B5n0s7SU7WECeVoqwPUgEaahtQu74WSDrk5+RCZcqPhWOeLqKVzjnRT3gTzZQnfOpNKjkGha8EbQyVRaNR8kAEeuTYWrVqjZdhIc5JeBGonpl5+ST6qH/xu/pQXKD2ahOJRCnfOj2A867lWbSMNmED9bHS0kKkUkmWtZNPmjlOCxwvr0KhgHPvRH19HZJcV3Nzq38bT/rdz3/2S+y33wHk43zU1XVg2dJVdHIV4fbb7sS9996PnnS2Kz8cirIvh4D8a0YiAjAzn946T3N25AuFWgP4hMNhX8+HTHMSSeRKUFHgJpMJgJ5GdaJGZuY7VidajBafcgk/uGPHgiSVHNVVqLTamqXbgY/yGPg/xb8Ovk96FTPhtsrNDCESScSVAFJc9czS42TGBB/lM/DzVvjvBLP0/My+Xag1mKX72DoufAhvwkcGB6JDW1ubp5HeOhBDZ9pIoZUTSyDhpnBrkBDPgMq1sZTWDXZRURGFQzEV4Gp07doV6lvlgqysLHpZvwQJKoHG1tzMbAvTKa05a+6iJfiYmZ+v2ZdrVD0WeTqamaJb4mbptM/8N36Y2VfmZPbV9N+bmmgmUD0zU7ClP+WLl7W36urqoBvC2tpaev8boa9trl692u+JcBDyuA1ZkG7LM8HMoPNTynYeBafCgrx8FPLQKC4sgmgr51bfvn1RXlqGqqoqDB08hDcqeTTuFnqjonZjDURbtZdw1Vta4p98Os2iFKQSoKKj5inQ5DOh8s1MWdsFM0vP+RvC7Tb+Pyg0+3J+Xx/OzLzsTPHwS6Y6eRCG/aGYpDLUyRubFIW/3mrVoWWW7ifgkWmWjpspZKmFILwFQVowAwH0OBr5yg+FIpCwDoejCFEGmoVUDDPzoeooIl5RKNyD42j/ie5qozIdiDoE8vMLkZ9fANFQ9f+TIbM2rUmgdZjZlrVrb6iO1irlVPJGsk/G5ZIlS3DfffdBXyHUGs3M3wppL61esxr6nQsdwDI6c3ILIUO0V+/+GDJ8BHbd7Tv4zph9cNjhR+PYE07EGWeeix/88Me44De/x18uuRRXXnUdrrrmOtx2x1245bY7cNMtt2HsTbfhhrG34IYbb2L6VuirhLey7IabbsVlV1yNn/3il+g/cBBiVJ4Ki0qpOHfg8ccfh36TSL+9IiVciovkt9Yjumne/6lA9qReRmFDJaSNRkA7lTvNvaykCFWV5VT0c5FLnSIWi3leE22WLVsGrVW/0/T662/i80VLsHjxMio6y7F61TrU19ajuamdylenh6QLsGzZWsxb+AU++3wpPvp0GiZMnoNPJs3ExGmz8N77H+PTCVPQ3pFEdxp3vWj0KSwqKkZ2PIdOW2EvQLLTobWlDXU1ddDXG6dMmoylS5dCOBY/iI9k6EyZMoUK7gIqbikqbh2ez8zS/GZm6uzfBma2WU4EPtTctSe0xyXPxf9m6XM0RJlhocAru8K/5Ecy4aCvX4LyJRREEGId7Se1z8nPQTQWoaEap3OrCr369EYeDZGGpibfJsU2nZ1JdNARo7NA54Z+I6aqqgu60PDu0b03+vYZgMGDhmHkiB2x0467YOedd8c++xyAffehA+GAQ3HYoUfgaDq5Tjj+ZBo2p+Kkk06h0+F0HHLIIejTp4/HeX19vT/fOjrSuMe3fLS+bwMBeVsgXJsZFfeEn9+CBQu8ESge0llct6kBcsI11Df5MyESjnljuaiwxOtM5WWVqKysRNcu3dGTRl7vXn3p2OuPfnRO9KFz4pBDDsPxxx+PQQP7ozg/D6WFhSikUZmfHUcJ6VBaWIAiGtvSwXJz8xHiWRCQfqK/IEG6JGjkdNJwkoxPMK292MGLlQ7iMpP/9dDMoDNKEISAFHX7js42dCbafTwcCRCJhhDSZTXtgkw9MJ7kmTdl0nhMmTwBy5Z8jvXrVmPJFwvx+WezsWzxZ9zPy1CzcR33Xhu5x8FxTqCeD55NoCHkaDd0UE/1cqOzA46GomxSvRERi4QRjYZpSDZTDrSwjw6Axr/yc3KyUJCXi0IakILikgJUVJagW/cq4rMXnVODMHLkcOyww0gfl1Nq9OgdfVpx/dad+Fe4lD4Vo3w6/vgTPD+ecPyJ0G/1jKIzt0uXLtCZqbd7Xn31Ff/bcs899xwvPh7EPffcg1tuuZny/1YPt95xE8+Bm3HjLdfj+rHX4Zrrr+T5cCXuvu8O3H3vXbjn/jtxz313494H7sIDD92Phx4lPPIg3v1wHMZ99CE+oYNyyvRpmEfH+hfLlmLF6lVYRaO/vqkRjS3N3rmjNx9D0Qiy6EApKC5CUWkJquiI7t6rN3rTYdOrbz9069kLlV26oowOMoHiqqN8lffj+TNo6DB/xg0dvgN5sxJ5hRV0ShUikpVHOmfDhaLEdBSdFPCRWDYQjiBBY7yVvCWHqxx0kViW1/ejkRBi5JE4eSQ7HkEunQCFBTkoLStEBZ2XpcV5dLjU47P5szF5ygR8+smHmDVjMprp5OrarQqHHXyQf8uqb9/e1J2iaKRRXFe3CeFwCFVVleiQ45R8nc0L9l69emHXXXbBqBE70GmWg9Wr10Jf48rYJ/odv4kTJ/p9WEV9Vm8Y5eTkoLWlHdoDorfyC7mP8gtyoXbFxYV+n4LP8uVLMWfOLOgnN6Tnav/UbFyP5557BjuOGokuXatxwQW/wiY/vwDqj82+1V8QhKmLl8EQkNc6OPd69t+CvNxS7LXHQbjlpntxzdU34dBDjgEJgYaGVgR0HkUiMdAHx3QDpDMkiCPnHLdX+tySDiT9XPmRSMTLJOkZetNz4EBeTqxZwz1ThmzSSzq++FywcuUqSLbpa5d6m3fFihVML4ccuKpnBj+GdEeNV0DZ1JWOWI0hWsjZIhkue/DUU09FW3sbVFdnjOaiecXjceKcfMb5clHc924LbJ3OxBWa2ZY6Gld5IerCK1euxPvvv4vlK5YhTMdGVlY2baM65OcVEW/X0SE9GlOnTscPfvAD3MZLSM2zuDgHckB3614N6S2VVWXIy8+CflsvNy8bq1bROUp9RniNxSKcfxhmhgQdqzwOUFRcgPKKUhQWFpJmzaRBE6Q7SPZ7Zw7lnM4MyRXNVfH8/Hw69ooA6jOqK7kjHVW40Vo0d+FIOFZadrHoIXy18sJDvKi66jNCekrmC9fiZfXfSWZQH/Lj5JDnFdfY6kegcvUhGgjURmPl5xdybSHU1TUQFx1cR4d3iAq3qq81al4aOxoLE085EI4i0RDUh8bLpj67bt169OPFrWTr5ElT8eGHHyIagd/TsWgWtBfDoajXxSn6KXeKkZdb4GmmfrRmgZn5fpUniFE2ax2bNm3yfF5RUQHJAe1jQQBznrm1aC1IkwYfNdZChSgBMc+FmgcW+zYqV30hJ4MkDaZygdpl0gozoLIMaBzFVVeguJkp8BtFiPQJfqi9CCphpHwBs/2czMyHSquewn8EzNLtzP414T8yh3+kjpltqWb2ZVz413rNvswTHkUb4UfMLpxJmGnjKF/0yoDqbAtEF4Hq5ebmUsiWeMZW36ovflG+GFxCbGtIb9YCGsn5/jvQUq4l7HUo6NBQWptCgkybUGNocRpPG0+guMDsy3WpztZgZp7mZv+6cOvx/hVxsy/nrv7NTMGWdekgED61N1WQoXUGN3U1tdhER1Ptho3YSCGyYe06rFu9BmtXrfawfMlSrKRHfTVvrdavWYua9RtoJG6C3nhoaWxCHR1i9RQOzY2NiPBAUDhxwgQ889RTuGnsWFx2ySX480UX4dqrr8ZLL7wA/U5WI42MMCV5PEJFhwppZi6an+IKM/M0sy1rMfvbuOr+t4DZV+eveYeDECIEM0OUTr04Ba72iGSUS6bSwjgEhAMwLgggR2MoMB8i5RAgHVdfgpAxxwEqS1JpVMgcXz9TrjrK09tXIWr9CtkAoGGh8YV/7X3td0FgYXB0KgHmDw0m/I2Ywv9kCIVCfnpag0DrMjOfp3hG/ilD5QLtGRnEu1DZlZzp3bu3P/SEj7q6Om+AShaqXgMN9GY6NpoIjU0tWL+xFquoGC9dvpJK0SosX7kayxhftHgJjYsF/newli5bgdVr17NuDdat34ha3vq1dyQQpVJfWFKKrt17YsiwEWkn2F774qBDDsVpp5+Jc887n0pjta8fRKLo5O1VvwH9oXlKfkbJP7pMkPyTTJTc1rr+08HMILwHlAk6ZzRvsy/zwH1g5PMYDaH6+gY6kJZj4uTJeG/cR3j5lTfw9LMv44GHnsJtt99Po+9G/PGiv+JnP/81vv/9n+Lii6/CtXQKPvbkc3RgrcCGuna0pEJYt6kdbYkInn3hVdx19wM0Ml7Cm2+8i7fefBcTxk/ClCnTqCzNo9N/A9au2Uhjej2Ng01oamxF/aZGtDS1oaSoFMK58Kv5C+faO+ITKU7iPa3JzGBmqvY3YGa+zGzb4d80+CczNAeB5iEw+3KcTFfaBx28HdYP+2o/aP7RuAycTiQTKYQiUSqSWX6tess6OyePBkSeTwfU/8IhySCHFB3xzc2NaGptokGbgwoakO10LLQREuwHVL4joTDi0RhSdNKvX78OcfJ8VlaO7y8vr8Ar6cXFpdQXylBaQsMgNx/Kl6JcWFiczi8tp/EoKOO+7AM5dMT/wr1A6wQfrYvBt/pTH9uDv9d5Zj4hyqEEjUTJDeksGzZswKKFi8l79+Kpp5/F8y++5MNHH38Cjzz6OO5/8CHcedc9uOOuu3141z334t77HvD5Dz70CB5+9DE8ynqPPfYEXn75VcyaNQstPI9jpBVNNSTamhHQmZRob0FeFulHA76Jt+I66zvokIrHs2lIFCC/oAhyNOblF/qwgDguLi1Fmd7oocOsis7FKjpiKiqrUUblv4S4LyopgerlFxZCfCK5FWN/kWgcFoSRouNCHBGEIj4NC/m8DjowW9s60NLaDsnKuro63HzTWNx6003UDZ7B9MmfYs6MqdAbZPqh9k8+/AB6w1s4S9JZpf2lUGdY2J9ZBh+nMzVCCAssjBAhIK8ZIU58CCeSHeK9CNvxj3UcTJYQXS1yfCV58d7RQdnQ0kwjrB71DZtQX78J4mk53cBzsY24rKnZQJmwmnUauCfikBP2dMrmE44/Cd26dYfonJeXB+m2orf2kr4uuO++++Loo4/EiSceD/1O2GGHHQJ97XHMPnvwomN37LHXrth1j9EYvesOGLmjHEQDMWhof5SUF6KgOBfxnAi3TwLNbQ3YuGkdnVPLec4sxYcfvYu3B6VZxAAAEABJREFU33sdL736HJ569jE8/Nj9uOf+O3DzbTfg2huuxNibr8VNt16PW++4EXfdexvuf+huPPrEg3jymUfx9HNPYtwHH2DCp5Mwa/ZcfLFkGdZvqEFbeydEzyLuw0o6mAXiA4UC8YKgkjzRf+Aw9O47BD16DEB1lz6oqu6NisqeKC/vjrKK7uwLvGgBLwiM55V0iDgsyEY4kotQJMfjKxwOkIEQiWPENci7Dgl0drQgEnLIzYkgsARqalbRITIT06dPoOPzE8ycMQVZsQj2/s4eOOyQg7DLzjuha5cqiF6bajciBAcKMW+8ai/26N4Le+zxHQweOpKyJ9s7VlavXsnxw5Q9BaitrcOMGbOwnudy9+49aUTH0Um+lTNAfCjnivZPaWkxhg4bTEdYLpKUb1naX431bDuDIybRnw61pqYG5OfnQl9R1OXxkYcfAdDJ+sffXwg9Ka4R5L9tg2oQjPMXbKnHPP1tSacQiRjPT0eZChQWlCA7qwAN9e10jLR5p8CI4TujrTWJdWvr4FJGx2GEbULk4SaGkXRvm/Vw2QniX9lWZubriI+j0bB3FP7whz/khdFiOn3eR/fu3f0eiHHtNTUbeR5EKJdLOG4Tx8jCiBEjEAnH0LdPN3+hPWTIEBx99OF02rRyX4HnXsjrUqtWrULAs5++aNJjBdunoEcXh/GY8N/J9SUQiUSQk5PDvuOQ70oOIqcItv2oLAOZGkorbmZ+zGeffZYXXMsAyqyO9gTq6xoxkvO++OJLceihh+Ojjz6hY/okXhQ+ii5dqzh2FGGirLKyDG1tTagoLyEUo5pOrHgshI080+rpoIxGwsjiGRrheSfQW+EiY15OLkSoBtbppLzRW+P6ZkpuTg462tvpgG1Aig4sAx+uTWFOdjai4YjPT/IMaabO2drcglgk5mkgvEhvknwUHpWO0Y4QRKkTsglx3ky8Nnh6tnMc0VSh7GnJqlCIO0XjES9qn5WVxXM3z+OIMyG+nQIPwmGS8liXt02NLcjLLUAoiPiv+V577ZW46KI/c/+XEz9tUL1wOIwonVeai5nRbmhlfify8nP8nIAAAwYMZJtKXMNL3ffeG0eHcQL6GmEJdYAQzxFBgjpEAc+rgoJsrqPF96+5au5m5uemD+FAeQKVa1zNQ2npx+JvrV/yIFCDVCpJ50TEQ8pvSpA5HRedJON1kFlTTBvIowhC8E+Kyk4ikS5TZ0K+QnWqCo7I3DqutEBlAjPb3GfgQ5UJzNL5qqO0kGdmnIvz8+jg4a1xMotUPbN0GzNT8v9TECLjChdatPAtnCktoovQYgCBGFpCLcaNYZbGp5l53Jt9GaofgVk6TxtLNMjmJlTfOgQE2jyig8rUv0BxwdbxzPzMDJqX0mbmaSmeUf/qB3xUrvYCxQXM9nPcVqi8/3Yws79Zgpn5NZsZBUGHL9cGbmhooBG2gYfz+i1QU1Pj3yrRwSy66FAQXoVTtcnQQngXPs3M9ydaCkRH1VP7Wjqz1IfaKn8Fb1/0VsikSZMgj/qMGTP8YbF+/XovuDSW+jCzLfM1sy39m6XjPuO/+MPM/Pr+dglSPiI8EAMIv2lcB5CSI5xqPwZItzUzhAhmTAeAWTqEV2TSadFHYGbQI9xmaKm4WTrfzHx7yWOzdFz1M6C6imtO2vOip+ajvlXW1tpBvkpQeclmNU6Gn/+pf5qz5iZcCjR/pTOgtNYpmaFy8a3KioqKIMfVcccdB92mq454W/jQLY7qN7W0oKmllQdyp3wsAA9iR9g6DHj4hsNRKAyCMFROXREy5qQwJXjOJdmSARVlKlA0MmVErFkjI2WdvyVetXINVjPdSKVFN3QxGv0yPFfT0bxwwed+L+n3A+bMmYO6ujqvrGgtubw4YNf/0X+apyYYjkZQUFCAcCSEjo42GBV97QP9L1UyHGVk5uTl+zrUDREORdFJhQYWhrMQwHMswj6ycvKpGBUjJ78EWbxFbe10aGzpxJLl6zD/8+WYPGshPp40C++Nn4N5i1bABTlYsHA5Pvp4Ep559iXccef9uO2Oe3DLzXfillvvxGWXjsWVV1yPyy67En/9y7WMX4cH7n8E+nHXrHgOaZaEzkbtD/GEfu+kb9++UNzMtDS/13zk3/Ahvs1AZi9oGuJ7akSQzGnvbPOGhPhb/C9VVXSpJS+5wKCzW/tBjosSOlhL6MDIIy2ikThlQJzKdQhyZEVjYZSUFtGQrUJ+Qa7nwwiVbPGrnFQaS3OJ8wa9KL+ADsBixKhPxMjP0jdUN8T9YmZbcCYdRHwsHMvponrpOqS5C6hfJqB1mRm0Jo2huqqnfK3124D6/DYg+avxtW6FmpPWI0Vab6VLlgwYMAg77rgj9GPV+o29UaN29DfOvXr1QfryKdevsZ2OBZ2xK+kU12/3LPhsERYuWozxn3yK2269A/ff/wDqeAaXFBYggKPhbzRyQjTwo6ivrcH7776Le+gIU119JePmm2/FI488gUcefgJyhD3x+DN4ms6057gPXnzxZbzy8hv44IOPoB/ZHz/+UzoMZtBAn4V5cxfSibAIny9aik21DZQ/jXQQtNEoSXGJhhCNtnhcBpD2ayGKiopRXFxC47YMFRWV6NKlq3f2dOvaA7/+1W+wz5gx0FevSEBEgxANolzkZ+cgFASUBR1ce4j7KQpt946OTsrbDjQ3tdLYq0c7HWKdrQnWowzuSHA/JpAgnjo7FXZwTuTmJHzoaBgmOlM0BBPQm4SiTWd7G9sSOlsoT9qhtyQ6EwwTnT7eRqtab1l00G5QfYXg061bN+y9994466xzIOeU9FDRRnzX2NiMDetrIJ1Icb1VsM8++9AgG+wdXqN2GImRI4dDvzu3404jsMvOI7H7bjviO3vujL3pyNpnzO7Yl44twYknHIWTTjwa+v2vU085Dmfod8LOOgXnnnMazjn3dPzoR9/D9753LtNn4MwzT8Xpp52Ek046DscfdxSOprNg991GY9SoYXRk9KTztwBGp1Bt7XosX7YYixYtwHPPPo0nn3ocDz/0AB2lt3uH4k03j8Udt9+Ke+69C88+8xReefUlfPjB+5g7bzbWr1vj8ZSlr89RXvfpPQC9e/VH95590bNHX3Tv0Q89ujPsScdyj/4YPnJnyIEyaPBIOjIGobyyB7LihWjTD8o3tFKPDyNJ5wGCMP+iEP6idIT6MByB/kONaDhEXg5gyQ7EuO3lkO2gI2/Jovnkwc8w8dOP8d7bb+CzubNQXlaE/ffbG7vvugvXW0SHVC0kYyRHmmj4r1qzln0G6NmrH0bvsit0xsu5pN+rkpwrKyuD3myR3ipZWECDWbJPDnTJeNFYPNCjRw+MGbMX4nQOL/p8AeTk1NcRs7NiXEMEPXp0R05WHMuXL8dOO4zCF4sXYcmSxeSVfbCxZj1+d+FvEOH6yErf6i9BG7qJF2c6H81CNOzb0Nnh6JzLAVwItTWtCIy4QwQFBXQ4E7e13LMaNDc3G5KXghDPT61POrl4WWtUnThldQ6dK23cZ5JV4mPpGcKX3oQuLi72toT0l8suu5zy42nu7S68EHrOv2nYg3gqKCjAddddx0uhKejatSs28sJc42h/SLfUOD/+8Y/xzDOP0IFxEZ5//mHoDev999sfjU2N0Hx0HpkZ5UzrZnnTCjNTUw+S0Yp8PVTe1qBygfLMDPptO50rF174Bzqd83kOtuK22+7CKaecgrFjb+L+PoOyoxMDB/VDyrUjJzeGispSFBXnkNe7YPiIgdQ3slFZVYEGOjCXLlsCnf3iX/GNcKvxtF7hWHxYV1fnnYAKhb++ffuhf7+BlJNFvm2IZ6BLwa9bPJuk4BONVT9Bb1QoiHCueejbty8vcHp5/m5sbPTyRnTT+KKZ8K5QtKmvb/J0ythekmXCgfrU/LRHFEreqUxx8YP2hNagumbm52dmlJkd5LUmqEzntn60v1/fAfjpj3/qHZ1Lly719FG51m1mUBgKGdR/e3ur70t4Wrx4Kc4++2xceeWV+OKLL1iegua+xx57kBeex5gxY+iwno4333yTZZ08S4ohh7L6C6j/maX5QHMGHzODzlmBmUH6gEBz0Zr0P03OnbuATtUFCCJUOJUppUYN1LGZIU7GF+OZGaKxsD8MJBBUt23z63VaiCZhZjy7HPQoLQII1J8WqDYKxcTqU/UEmpAIqnKVKU+gdgL1pXyB8kUMCSAZ8pqfmZE5k35s1ReYpZGh+ma2BREq2xYIadsDfMvHzGD2vwcNL6bWHDV/4Utx4Vd4EYgOqmeWHke40YZTGKOCqToqVyj8K199maXpluQOEXDPwTGPSEMGLBTCytWrsY43jspTnU56bxVqXqKR+lL/As1NofJUpjE1B/GXmfmNI7qrjlk6rTpqp3UorrmrvfhN+QLVF5iZx6fKBcrbHpil65ttO9xe23+kTHPbHmiOAjMj+oItczdLz0dloin4ZOLqT3EJI+0bKczCheKFhYW8QVzrhY9Zug829X/CnXAo/GkfSyjKwaXbYh3qEn4CxVeTpqt4cyIBKEeV6mlvaRztL/GJ6CQainYSpBLeoqXKu/BWV/3rEFOe1qD9qfbiTQkc7Ws/MX5oTQLNUaAygfK2Bxo/A8KJwCy9bjNjz9v/MzOPc7Nth+pve6C5aQTV0Xy1VvG91it6aK3CQzsdIYX5+VTyS9FAJ0ZHW7s/mLTXYpGoF/7qI0yDMkoDQf0IXwE7j4YDCIxGv0t28kawHZt4U/zF5wsx4ZOP8On4j9HMw1VfzaL2jraWJm/YRMNhyGFg7ESKYn5BHg+IDhQW0gAKAi/4NT/xg+YejUaRSjkenrlQvviLw2/3L0VvzfZA+NkebLfzf6Aww09SFFRd+BRfigZKKy5aiO8zfKJ1if+Vt2nTJr9XVEc8rDzxuurGaHgHPEBTCNDJdVLPgCPe5FChzYT2ziTkoGpubUdTays6WEH5bTS0Wjs60EE5qK8nyJhSnuqpje8DxpvrNvabRLsML7ZtbGjmWZqFpuZWGgCd2Gff/WkMdvE/FqvbUO0pzU97x8xIy06IZ7YHwsH2wMxg9s2wPdqpbHtjqyyenYUEL8DEI6JVyq81gWg0TF5LoHZTDT7+8CN8/PHH+OD996E33Lr36o5DDz8aJ5x0GvY75Ejse/AR2Gv/gzF6j30wYNgodOszEFXdeqOyS0/kFJaiuKIbXDgbDa0p4jOM5jZDwgKsq2vDyjW1aGZ+WwfzXBTReB7iWfnk/UKGBaiq7oJwRPyei1I6bkpKKrCxpg2xWDaNpSqEuYeEPzPzeNKatV8k/7Kysrx+ob2j9alMdQVmX9ZX/jeB6n4bEI7NzHehMXyEH2YGlYGP5inZPGvObIz78AO/JskXgcqWLF2O555/Ee++8z4mjJ+ICRMnYfrM2XRiLMD6teuwavkKKsc8UxrqmV5DZ8km7/SS3NcNbSiIoqm+ESELAZQfZXRmUI9Ffl4ODYJs5BXmobCkcCsoZpCfV5kAABAASURBVDwNRaUlyM7NRZwXYFm5WdjUsIl7zCHJf9k5cWj/ai+aGRRKRmld2q8CxbcHosv2QH0KMn2YmaczNj/CaQY2Z/lyM/P41fzUVnNRPcU1x2HDhvmvpQwbNgIjR+yA0TvtQkfGbhgyeBhGjdwRBx5wMPbeax8cdugROPSQw3149FHH4pSTT8PZZ8lh8V2cc965OOmU03HAQQdh9K67YeDAgZDBA+pjEepdejspJysb69asQZfqagwfPty/0d61R090oQOmsLgMFkQAF0FzUweN3UasX7eJzo01mD/vc8yaOR/j3tdbLvPoJJtM+n+I99/7GK+/9g5ee/Vt7+B64YVX6OR4GU8/9aL/0f3HH3sWb705Di88/xoeevAJPPP0S1Deiy+8jldfeRuPPfoMHn3kafb1EWbNmotoKI5wEKaTLRthC0M/R9De2oZ4JAtBKkwHXhHoSwL9VohwD0cj2eSbYlRWdkF5WRUdYl0Y74rKiu6bQfGuqCivYroL92wFz9Qy9lNAuoQoE5OguAEQgCIb0Ns+hMyFuhwCGVqFwyGEebbqPBDEadPoHBF0794TckxJ5jbRYZWdnQvJ8RjPhFzyq3Qh0TsvL49GcSM2bFyH5pZGbKqrhcrUn37IubmpnrivQ1PjJh+2tjSgo70ZyUQbXKrDgyGBcMghFg2QFQ9/CdEQSooLUFVZhl49uqJf314YPLAfhg8bjNE7jsTuu+2MA/Ybg0MOPgCHH3oQjjv2KJxz1uk484xTcerJJ9AZdjJ+/tMf4bvnnoOTTzgeRxx2KA7Ydx/sMHIEqsrLEA4M+t20CZ98jNdefglPPv4YHnv4Idx3z9246/bb8MQTj+HZ557GhAkTeAZ9gU2b6iFjNj+vEMVF5ejRvTfn1hW96NzqUt0TZaVdmNcPAwcMx6CBozBsyE7oy3j3ngOQm1fMMy2FFjojo5StpWWVqKzqih5de0Fvp3TyvAwFAfJycxAOBYgw3qWiHAV0IDVvqsXK5cuw8LP5dNK+hVdffgE1G9Zgj912wdnnnY0gEuYFxjKGUYQiUaxZt55ncwp9+w/yDpX8/Fw0NzdCX/2S3BbNJLfee3cc4vFsjBgxCqKl+KK4uAijRo3EAQfsTwfgIrz60svk4TDnEyJ/GZYuXUKnGg1j6lQj6aTs2b0bpB9XVlZyL72PTz/9FAMGDIDeMNTvLWbTydXR2cbzLorOzk7IsI/TOSiHFJDClsccIPB5yk9DOBaGIEUedoFjPApHukkfsXAEYTqsWjuSXHvY6xudqU7EsmPUKdqRpK4IPlqbZKBCM/NyVOeaQPiIEH+a04wZM/DrX/8au+++O4SL7KxchIIIutAhXVXVBTN5JhQUFKFHj17QHohGo9y3bWhqbkBpWTGefuZJ4mIZHTX5fp0hHgJ1dXXcY2GeH+s99OjRA3IiLl26FEuXLSW981BQUADJNY2pOWme+flZvp3iAmx+zMzTIQgCZEDl0i3UVn1o7+XkRHHvvfdiDS8Gx437EBdffAmepvP+vnsf8PLh4osvxS9+8TM6hTahqrqcjrRN5M169OzVBYVFOYjSk1peUUxdYB2i3Jc1Net4Ob8E8m1oDEEkHIV+OwuUNVqnztNG7nc5PAt45pWXl/qvfesiY9y4caimjN555539utatW4cW6nnRSIz9R8mHcZ8vOmmpwol0Po3T0NBAfLZTnoknyDUUbNJvNZ5oEIsZ6QXPw1nUSaSfSAapXKA6YeoxoVDI40z9axz1rXzpL8KZ8pqbm6G+tUeUVh05nS644Gf45S9/iYcffRjHHnusH6uqqsr3J77WGLJX1Jf61zxEFzmPTz/9FOhr1/qNMfV52GEHIxKJEPf1eOmll7CBvoNbb70VY8eO9bTVPNVnZm5m5nGkPtVO/apcoLjGEB8rrZ8Fkf5eWloI4T/QZMBNFSGT5+Zm+2SKJ4Q80kluFkdFQ5mauCBBj7FCdaz8TFoTz4DKBCrXoALFNWGBGNPMPJLMTEU+rvZqJ1CmWbrM7MtQdTS+WTpP9f6/BGb/+LrNzDOGmXnGEV6FP4XCYYJ0Tm8Z+HLwMTN+wqfNzIdqo/oKsflRH2qfoKtZ+RlQvkBphQLFBYpvbu77FR9oA6lMcTPLFPvQ7Ktpn/n/Zx9m6TVmcGP21bQEnZYsHCnUwaLDNE5lTDiLUFBsD1THzDy+NUYG1J9wr4NFAk17VEKijgeSQAIy4+zauHEjJDQkSCSMJHBVV23Vj5lpatsFs3Qds6+G2230H1Zolp771tMKhQJIsEejVDA62pDoaEcsFmVeHHoDpZyKpA70Uhp9+fl5zM/2wt2MkjXZiSwqQNFoxB8UES+Dc1meVgimTZuKpVQE1q1bC9Gks7PDv4KdKyWQB5bzey/B6aS+Ql/tVUGYdczMK1adVK6CzUqBcwZDiONEkHnMLBP9p0Izg9k3wz/V2TYqFxUV+cN98eLFmDNnDpXUVf6g14Eq3ttGk69kCQchHuyqH+FeUaFzzp83wpH2USwWRywWo6yMeZxEIlGvbISpQKo+YNBjFsDMEAQhZHAJKjdpwJePCzbH02fc5gRCoYjv1yydr/kfccQROOaYY/wtld4KUL+al8q0PzNt/1PDzFw1X1AJF1+HqICT1RDmR2NdPWR477brrh7nutHuUt2NivQFuPe+BzH25ttxw4134LobbvVfH7z8qutwyeVX4i8XX4Y/Ey6+5ApcdtW1uHbszax7By67diz+eMlV+PUf/4Jf/OaPOOnUc3D8iafjyKNPxEEHH449994fo3feE8N32AnDhu+IHj378aZzIPoPpPFfXo0glIWy0iIUFpVh5eo1NAJSfn80U7ELc79IvioUvpWn8D8VUpxY0iW4hiSKuSYZVuKhCJVmXTKZBWih81U3lsuXr/RG6qSp0zBt2gzupXl0ZE2Efpj6ww8/hBTwd955B++89y7GffSh/9psUXE5ausakUgaQnRIRAh5eUWIkI8XLFiERx55DB988AH0vwjqB/Rffvll6JZV/bz33ju+z3ffTYcLFs7n/oqisLAQAflCe3Dp8uVobm3x+1n7TwA+Gb6P0oBi8v/kz8z8OGbp0Ce28aG5ZyBEuSIHiNLxeBYV6nJUVVVvXmPI7/XKyipUVFQQKqFzoJjngM70/PwC6C249A/p02Exehf0GzAI6lNf0zPK51b/dlECnUlHR0cZdtttNxx59LE44oijcPChh9PQOB7p3xQ7BaeeciadY2fgxBNOxcknnY7TTj0Lp592Nk468TQcc/QJHo495kQcdeRxdKgdiQP2PwT7738Q/G+Vjd4No0buhAH9B6OCeyQWzUZgEQ9trZ2or2vCyhVrMI+33lOnzMAH4z6mY+t53H7b3bji8qvp8HoPzU1tCDjn9pZ2foZI4zDPuly88fo7eOyJp3Hn3ffjzrvu455/CPfc+yDuvut+Dw8/9DiNpifw1JPP4rkXXqKT7E288Rb58J1xePu99zFp0hR88JGccLPR0NTM85I2SijsjTDxSQqOY5mX29FomPEAoD2j8046ioy9LBp9OqNzc/JJnyoa4CWe52gnIkxeFt+JhmYG9am2qi8HrnSjrUGGdAfP+faOVn8u0ecA0KnL49yHim8N7XTmfRN0sKyjrQXtvBzRD5JnwraWFl5StRK4NxJJH7bxgixCfsvNzkE+HWzFhUXo1qUaZSXF6NGtCwYPGoBdd94JY/b+Dg4+cH8ccfihOOaoI7DfvmNw/nnn4Ec//D6OPvJwOsV2oXNsFMpKi71zazwvx1559QXce9+duGHsNbjl1rF4/IlH8dbbb+Cjjz7y+ofeGAyCMHp070nojeqqbp5Pcui0isbyUFreDcNH7Y6DDj0G+x5wOCoqemDhoqV48YXX8OJLr5F/mpGTXYD2tk6kOh0KcvORm5UDRwLEIlEU5OWgiGuKUf9JEBcbqO/MmT0L7777NqZPnYzDDjsEBx98sNdBa+jsKiophd7eXbJsKXr360s5P5RjVngdaR0dB5It2kfSUxcuXAjJHDmHMzTOz8/H1KlTcfnll5GP2qAzq5zOiFI6t7Jz4hCN161d6+XVLruMBv00WL58KboRz8uWfgE5ufbccw+8+cZruOnGsSjML0QkHCG/Z9PRmu8NdvFPmOcJtveIabYG8i2Z6MsWW/SITFaKEcLmNo6hHF/M/Ma/nJwcOpY2+HJdWH/22Wd09DwN7Q2dxXl5Bf7r9eFQlPh+F4YQfvKTn0A4NDPoEb6ilMVaz4EH7Y+DDzkQbe0t0OW1mXkH72OPPYZf/epXOO+870L/cc7pp5+OU045BS+8+AKkG3Tv1h2RSATqQ7SpqWnwe039bw/MzNcT7bQPtVerqkrJCw2YPWsO7r3nfq9fGDsZvdOOaG5uwe9//3u89tprqKwshwUpLF22EOGIQ8+eXRGEkmhtbUTKdaC9o8XTX47pJjrpWlubme7wa4+Eo9QJsyAZoLUb8SJdRxeWkhHgo1DnpuwkyfmS4jKexWndUl+X++KLNd5xp7nHaa+ZhbxzTfJIZ4B4RL83Jjsqgxt2C9UXqH/Rycw4F8DM2H/Sz084zLQRHWSfCT/CtdporuJ7yTLhTPl1dXXEWyPWrWuCXmBQe8Hw4UP9Ou+7/x7vxFqwYDn69evn6aW5ai7qR/siybPITNgOoD61LvGHeObpp5/2vKDxBdOnT/ff3NFcevbsSdmdRV5c7/lG8zczSu+kX2+Ye0V5Ao0nUFw6mMZWHwrFlxpTfK11qZ5HiBLyJJqZn5iZecVODVKpBOPtFBoEGkJCbIqKk6MhoLg612IEyhOYmZ+Y8lQHfDKT1KBmQgJ8HRb5OaiuYOv2KjMzBZ6A6kuEMvsyzywd95W2+jDbdv5WVf4romZ/uw4z8/gQrrZeRCZtZh63YkBsflSWwa/wKDAzgAbH14E2rs9XmKSh3JlMpG/ayXLKSzEU3dWHQP1+HVQuULlCjb95Kn7u4gcpGCrfmifMzFczS4c+8b/8+Pqcvp7+X3a7pZmZ+bWYbTvcUvEbImbmeT+DGzPbUtPMvGBRhuZtZlR68yiIe/rDUoI1QdokSQuF24IUu3Okr0KVq67igk46MOO8GReEeLgkqFDweITiRmWpnXu9pa0N9Y2N2FRfjzbeooV5kOXk5SFKgaw+tqad1iA6ar4ZMOMEMolMuDk0s+3izsw21/z3BWbm55iZgdlX0xLUAYyKcAgh4kyHUh6VTClSr776KqZRUZpNZWzx4s+xgTeHqi+FSf+bTn5OLm+n8lBKZbK6ugrV1ZU0gsp4+5VNedvBm96NaGiop0LVyoO1nfsZrFvCOqWkfxYPmBAPthhvd6I8HGIIhwOob10qSMHQ4SSQ4tje3sHyKCLhmOc38ImEo6z/1fWYpdNmxhrYUm5m/6s4vuVjZlx7hz8YN21+m0p8FuaBpz3xj3Sv+sKD9kumvtpneFXlW4P6lbwSqL7KFArMvooH5aVC9ha9AAAQAElEQVQhYBAg/QlQt/TA7QlQYJoZ/By4zwLGSQQkEwnSt8HjVXOTgiBlRuOJjwT4D390iaHzIcWLLse5Gi06+icQCgJI8Z89iwbv++96RUb0C4IwvCJVW4fOZAobailbmtvR7kKI0TlS2aUH+g0cilE70tDabXfsvd/+OPCQw3H0cSfi9LPPxQ/+53/ws1/+Gr+44EL88jcX4urrbsLV16fhmutvxvU33oQbbroZY2+8FTfedBv+evHluPa6sbiBdWTUFxWVcO/kwCGgE2eOfzNs/Pjx/i0EKfjSLUR/nZuiF/7DH/FoY3OT56GiogJIdjcwrXNVU5fi2NGRwAb9j1Jcc1Y8B8XFpSgtq0BRYQmikWxkZ+fS8CpEZXUXVFV3RWNzGz6dMg2fTJyCGbM/w7vjPsHLr72LV+iMmDp1NlasXIsEnVpZlHN1vD1ua29HEAohSidwknrhpvpajreRZ0adh+kzZ2DW7NnYVFeHTvJ8IplENB6hMl1DY6IVemJsqz2guM4UhZm04t8EZl/dj2ZfTX9Tu63zzWzrpMelWTpPezFTKHlhZlAY4noFcRrizEAWcehYVt/QhCT14hwa6VVduhBPzpuljrhXPSP/B5RdQSjCMyMK0U9GZL/+AzCADqwgHEeL3t4lbsG6qk+bwfcZieV4WoVoLIfYPic7D/F4NvTV3OLSMjox01BWUQn9L5Oip/7TCMWrunRF1+490KNXbzrKBmLo8BHYYcddMIKOq9E77449v7MP9tv/YBxw4KHeEXzU0cdD/8OqwmOOPRHHHncSTjjxVJx19ndx/vd+hDPPOo9OsePRq1c//yZVcUExoqEYUgmHXM4r1Zmi3O7E0GEj0aNnf1RUdkNlVXfyXTXiWbkILIJQEMXqNeuxctU6LJWDdfFSzPtsEWbOmosp02Zi0uTpdKiOwyuvvo5xH32MFatWo5PICOjACkdjyC8sgB7/tosELhOiVxAEXtaKPoWFhSgkyLbJzc2lgduKls1vRgh32uMh4jKRSCEajXvoaE94G0h9gY9C2UAp6ksgNZUWiHZAgMAFMCpDmVDxDAgP3wTcCki0pwgJJLlHExzXf32Sjp5MWMd9q76inGMb9+XGdRuwZuUaKGzY1OC/htkkHYHGdzudwZ3trf4SLeA8I6EAA/r1QXlpCaoqyjB08CDvvBq94w449OADcfZZZ+DUk4/DSScfi2OOpfP/O7ugqroU9Q0bMXnKeDz73BOUodfjpptvoIPrLjz08IN4/PFH8cknH/HcqkNOTh569xmCeLwYK1fW4oMPJuPhh5/FjTffhVtvux+PPD4OkybOJAbj6N6tD3JzitDU2Ibamiborbzi/FJ0cK0BQohz/+dmZSOPNJJuJCfhho3r/Rs/4z/+EKWlpTjqqKOo52T5S6wYL/6ysrIA0r26uhr6zUvRV8b8WvJULc+XVjrva4k/OToa6htRWFBEXaodb775pv/apejX2NSA8rJSDBjYn7p2EUoKi5CXl+N1rxqO35loh/4zgObGBugrmynawilePJYUFfsxb7nlFvzpL3/C+o1rEY2EIWdIfkEuwsR9S0sTxC9pYFR/nK/m7IFpZ7SktoDDlvTWZVvH2T5TB2pHWSNeFLCa/zMzmJmP66wt4iWg+PuJJ57wMrd3797Qb2HpK7TDhg2nvpmPZctWQF+Dy87OxdNPPYs5sxdDb0EWcu+YGfT1yfd5jmuv9SNPNRFvEa43TJ2zoKCA6owj3vLQtWsX6rQF5Ik42mg76KuH77//Pp1F7V7WS8fRvtQZm8uLWD/J7XyY2Za+M206Ohzuv/9+6JyQYzPgUqdOnYXvf//HGDv2BnTr3gX6XwlhSViQRF19A4pL8qA3rxoaawFLUF5H6cRrQk425W1TE9atWYsWOsij4QgEzY1NWLL4C9Rzj9Vu3EQncjuaGppRV1uve2mELOzzJn06B3Nm0bnOi7pm9lO7sYb1GhGLRJEVM/YVQ5KysLG+yecHZsjjvjHKjLWr1/mvIiYSSej80/qEH9FSoDNc3+4wM19uZv68CCjforTDwuEw7YROngnZPL/zKbuivl4e7bMI9cwGns2inxw/jY3tkBN37NirMX782xDfDhs2BKGwQV+7vuvuO3DJJVf5/TF0aC/fr/Q1zclDkmjj+CGee6DMk07R1NjiaT1u3Ht0dn+ARu7tc845C3/60x9x6aUX48wzT8dZlDHay2/Q2as3/Do723UMkqZJgvPzzc7O9mvQnLXuJPUDjalQe1wg/JiZl8vK15qEK+LTOLOU76iyspKM75BMdXKQgAdQhx8EfBKUtmqUDtuZA1+mgZQwM9/GLB1qoUKwAHzMDMrTBDNtFDfj+PiyL5Upn1n+T3ERzMx8/5qDNoaZ+fGx+TEzzv2rsLlou4HZV9uYfTW93cb/B4Vm5kcxsy3rMzOft/WH2VfzhDPhW8QXwYXXDChfbYVbhdsCs3R/qqN2mT6UVn2FyhM/KBSoXgaUFiitOgK1Eai9mXl+aObNt2iqOWnO4KPQzDy98f/nj9YqnAhPWqrZl3hXWsJIdRQ3SwuysrIyv1/jdCLpcCooKkQhD5pC3iBtHSpft7+VdI5ob1dUUbHlYd+tR3feJnVDl25d0/1kZ/EQy6XS28Xf8p5y2qn42c9+hl9d8GvoleO9xuztyzuodWieCiVcBaKd5mdmmuI2aWZmW3hXlczSacW/LZil+zLbdvht+8+0N0v3v3U6gCHOgyQWi3LdQJgWu24jcnOzsZw3dQ899ADx+BP84uc/97dTF1xwAX77m1/jN7/5zVfgT3/+I6666gqMvfF63HbbLV65mjlzuleG9EO0a9etxiw6Aj6dOB7z5s2h0r8SmzbVoKOzjUpDjqe9FDyBlDm9+ltZWQH9no/2v/aeQLJYtErScUBfJcwssxwfmm0/7St97UP9bQ/MzI9j9r8LpYBpSPFvz549/VrNzB9kyv97oHXLKaE56oBUWjysuGRORkbx0Ev3SdxoP9IP4+etfKW/Hhpv3ZVvVCjN0msLbRU3S+dpfgHk2sEWBcPMlO2VkXo6hjU/ZZgZ+SiA6AQ+mXxGv/HPzPw8zbYdfmPDzQVm225nls7fXG2bgVYlo11gxvpCGmsKLykae8LzmDFjoLcFHJW0/v37Y4cRI7nGEG8BaYitq0ETjfWm1g7UN7WilkrgOiqAq9auo7G6isbLSixeshT6vQ7dVOp/D/S/fbBwARZ/sRRLVqzA2vU12FhThzoqnG0dnUhZgFAsjqy8fOQUFKJv/4EYNHg4dtl1FAYNGUpKBIjR6VBYUgyEAhonO2Do0KEQfxUXF3sDSTwSUEkUmNl28Wv2ry0nOrf7J3kvI0J8LNDchX8puFk0RkI0fHUTet999/nfC7nnnnv87y1de+213tn3yOOP4/6HH8Ntd9yLO+95EC+++ibefv8jOq3GY/KMeQhF87BxUwsNtEZsrG3G3AWL8eQzL+LZ51/B1GmzMHv2HMyYMYMwC7rdX7F8FY2/WrTTMNXEJWsaeQFSTKeZbrPD4aiyEY3EobMtsw/NzOdr7j7CD8XNbLv4Z7Vv9WdmW9qbfRlXptmXaTPz8xBPfAlh7tUIHJ0XkrORcAzCv9amdbWRr8VTJcVl0JldVlpBI7kExUWlUH4RnU4xOqC0T8wMOXR6NTW3YC33Bf1AsFAUbVTmc/MKkF9UhnAkCgvCiPozJ4YIz50UJyq6d9IB4vuhcRGQdx0LlK+wkxdRcIYIjRq9cZQJwzSACguLebbnUw/IohGR6+NZ3B85OXk+XVRUgqqqLujevSd69OiFPn36YciQYRg2bASGDB2J/Q88mHunmsZgG2RQ6DeqQqGQTxtC2G+/A7Dv/gfhsMOPxPEnn4oTTjkNR9MhdvSxx+H4k06m0flDnP/d7+Osc87FqaeejhNOOhHHHXcCHWbH4dhjj4V0Eb2luuNOO0FnWzga8eM001mjyyCtVesU3rVOxWOxLG9Y5VEGNDW1UI6sQiONzygdVCHiLz+/kPgvhXhUdTVf8BGN5OhSH1pLM3XTOHWsWCzmcS68C2KxCNMRj0/h1SwEQ5g9BAAd8Y64dilKfYaRcJz1SKtthdwLAecTtjACwtahEXchgsI490pnRxK1G2r9Ooz8Jt5aT0eN5pqibdZGZ0Ez95mMzoa6Ov/mRwfz9NZ8XS2NdgDVtO8k54oKCiC5UVxciO49qtF/QE8vH/c/YC8cfMi+OPa4w3H6GSfj3PPOxLHHHomdd96BZ1UnPv10PB57/GFcfc0V+ONFf/BG6u2334nrx96MSy+/Cn+95Arcfts9mD3nM4wYvgN1nvPwgx/+D0aM2gHlFV0gOTxqx50hJ2qIa9pQuwnCG48KJMXwXFeU+bm5uZ5+hfl5aGisx4IF8zHhkw8gOXfYoYeggs64ZdSv4vEo+awF7XTa5ebloAsdxqLVsmXL6GxaRB1pkwedG7NmzfIXFrpYbGtv8c6UktIiHHzgQTjppBOoKw2kw6WFdA17p5/GWLNmFdbQadqzV3eMGDEMNRvWc7wm4rYB0sXkrNEP+j/55JP+fztOIYVC8paZoYmXCJoL0f4P/HGzfqXWl2nJQKfLIefg49sIv9J0q4SZeTxGo2E888wzePyxx9CjRw+MHTsW+rrXX/96CZ13lbj77nuof17NvXogJk2aTEfkR3RElUFv7kqm6OuZYcqKRjrxmpoaUVScT1kVRzwrjAhlioaU3ltKJ6P2h+ZpZl4W6tsbwr1sBfGc6poZtOd0NuDvPOJvVYlEAihO0UZn6UpPy+9973uUUVHM/2wBzjjjdNx1950Qf+urlWvWrqDTvASxeEDey0VZeQEdszWoqV2PQl70iMe0LsChta2ZdG0hf4UR536XzGzgRcSyZWvx2fyFWLd2A9eSQn1dI8Q/2ovi102b6rHXXqMh2Sj8NDe1sJ826D8QaKIzS469nJwcTzfwyaJczSYIP3prS3zZTqd1Fp2xwqNwJEhwPwvkgOrsTMLMPL7AR3jLouM2Rpkk2qgvZnN+CWhMgdoqX/Jw1qw5OOaYY+gom+8v6/bZZx8IR6LVggULSONVWMq91NBQh8LCOPklD42UI5KtkoeSgepH4+otPcc92s6zXW+iSUbqLb5DDj3I6xYX/ObHuOiii7zdcuihh6Jrt2r/Nt/b73wA3wdFZBtlUpi0FG6CELwOkEeHm9ZkZr6e6mZAfCWeCvFMiZM2wpPK1I/WT/kfaP1gxB+yZrYlrYo+wQ8xj5AiD6waMouESfp2aisCahCB0go1mCamtJn5uuong+B0fw5bP5k8hZl8tVfczCClXpM3S8/TzDyBM+UKM2Bmmeh/dWj21XWYmV+zmfl1mZlPKyG8CczMM73wL3yLZsoXiFZm6XJsfpSv6Nah4lvD1n0oLlDfAtFVadX/eqgy1VGZxlC5QvGINpz4THEzI085zycqz9Bd8f9UMEvj3mzb4d+bt9Yo1pSxnQAAEABJREFUvAgnZrZl7coDn8zmZdSXCZfaV8KXNrQUunAk4pXZr4eRaBTReAxxCrysnGzeOmQjl0pBQWEhCunsysvPR3ZuDrJYlpOXCzm8qrpUY9iI4VQ698Mxxx2Ln/zspz4up1c1b1e69+yBEt5YhaMRpHiYaj9qLmamKfo5mqXjWoNZOq5CM9vCp1unzdL5Zn8bqt6/E8zSc8rMweyraeeSQCpFJardg1GcSSBn81ahlQqwHIy60YvwpqqDDicpmKtXrfI/Crrgs3n4dMInePvNN/DM00/iwfvvg3589f5778F7776NLz5fhI0b1uGzeXPxwvPP4uorr8DvL/wtfvPrX+HC3/2Gh8Uf8OsLfgn9oOif/3yRVyhvvPFG3H777bjjjju90qL9LzqIv0JBhPgP+T2mNKfNdHo9ZuaXaGZb8pRh9mXa7G/jqvOvBM1T/K7DVD8gWlBQ4IfTmrR3fGI7H5k6knkCHboCNZFThchAQD4ODAhzfbo5jVBLioRDiPLQhEvxopNARceEMKapSTGbdKezK8y64QAQhCxAGpQOmKc0IJ4AHV4RVoqGIwjAwai1S9HSAS1lRHtIe11xM6My3QYpMPgPf4TfrUHTFW1SdFglEx3o37cPDjvsUEih0WvpjkZde3snFZcC3sjnIUG86Pc+Es4JRTQBuIHYCVEAQW52FmI0VELEHWsQ9Z1UcjoI7YRO1FGh3kTnVR0VRsUFjS3NaGhugMKWtlasXr8Oa3nr39LR5vN0g20hIBwN4alnn6bC/gH0OxBS3CTPOmnw67wS73Eq/9F/mq/OhA4qvUae1f6QcipZLt4Kx2KU8fnEVYqOpU10QtWingqq/jfIZjoNa+pbUMeb01Ub6jB9zgJ89OlUOq7m4osV69DcYfh82RosXLIGNQ2daE/FsKm+Ex9OmI5X3nwXb737IV56+XU8/fSzvBF/kM73O3DTTbfg+uvGQsbRBb/+rf+R70ceeZR0SyESiflQt7figfLySvJBHvMjXgEXzs0M2gvgozSD7f6ZGfnkm2G7jTcXmm27vYrNvixTOgNm6XzxzMw5czF/4SIY93ZxWTki8SzU8tZ/1tx5ePWNN4mn9/D+hx/h4wmfYuKUqZg6YybUZu7cudBXOZYuWY516zdCzqJKOovUj7Mw90OA2k0NKKQDrLpbd2Rl59LAjqO4pAylJeWQcdSzZ09Udqmkg6sAOfk5hFwEkQAdyU4kXAKt5Pn07+bEod/OMe4jkPfbuTfrGhrQQb5pbm0lXeuhUOlOOs2S3I8Jyju9he241hB1jCDMOREBKUKEfCX+yqWzQXRq4v6TwyieFfXOAaVLS8vTcyY+wvFsxLNzqX8UEvKRl08dpKgE+XSg5RcVMixEUUkJynnJ1o06hr4aNmDwIHTv1RN9B/RHNS/bjPzd1NqEzlQC4ViEEPW0ByVqYCFIvgtinJtC7Y3nnnsBM6bPouG5gbZDp8efjELxYHFxCefaTp50lOdAIeeitrpU0Jqi0SiUjnDt6k9hJBLy/Kq0+FSyz1Huu4DnKsOUAAaFSYmyUBhgGbYRBkEYao9QAIELDBlIGdgHIEd7bX0dZugt7qVLEKWx26N3L1RUVyG3IB91NLTrG5uh/0W3lXK1nQZvW0cCire0dSCRAiJ06H2xdDnuuuc+XHv9WHz48XjU1jXQeF1D/qrBBl6Q1dVuQKKjFQHPuSw6RsuoH3YlLcbstScOOmA/HH3kofjB987F+eeeA+XPmz0XUydPwk1jb8OLzz2HpYsXI5tyuv+APjTq96ST8hicceaZ+P5Pf4L+AwdCOmY5L9Uqu1STpr0xZPgIDBoyHGWVXZCbV8xRQ2ijMd/U0oImfbWyo4NcBhRxjcXkjzWrVuLDce+gqb4W++29B4YO7IuZM6bC8VJVThIZ3MW8gJCTPEGelqNh5YpV2Lixlg6P1Qw3ehkTiUTo9MimE6yCFxeD8YMffA9nn302z6l+AHlesl8ydEC/fsgvyKNO14qJ3LfSP0aOHInajRuxZuUqrF27FtOmTcOOO+6IPfbYjQb87dDbaZq0+tDZIf0cIAG+AqrxdQhAwn898++nHanFOeu8zUCmkZnBzLjWOJ15i/HQQw8hm86UQYMGYSc6g1VPF0qS09/Zcx/84Ps/xmmnnoFRI7WePYmfKhx++OH+ja3169fTN1BKJ1AJL44WcO2rUUwnlhyKIfKuyqWrCLTvC2lfFFBPEx60l0QLzU97p4N01Xml8VWmcHugPkLUw+rrm0geB4WSO2eSt3bccTimU5bqt67WrV+D448/GqVlhVixcgni8Qjp3Y6S0nz07FWNcMRQV19DmZlFJ00Bz0PpEUnu/1YYdZD8nFyUFBUhEkTQ2d5O3S+KwrwcNNPxHaYszqH80huQTZwHqcV9AqQ6gVY6rVqbmrGROFq2ZAlAnbCQjvMyyrKe3buzUgpGGhXk5qFSZwPXUrNhA9atXuOdqwE7k5wRfsS3ZubppnXrbFG5mfm1B0xIHmXTtpD8yeBR/hDVF7+pXHHhWf3m5GThxBNP9O3ltDzvvPNwyCGH4Pzzz/f7vydlbTH3eh7tv3zahtnUt6LRCGViArW1NXTItSJF/IQov7gMn27mJYucj5FIlHN15KcdMHLUcOK0HfqpgBdffB6XXX4JrrzyctQ3tFHmAnICDxzYB9U8q7KyYoClbSatSaD1a84CxZUnumst4inp7Fqb1q58yWLxWGCWRo6jl7egMJ8CFZsf5vAQlIFmZj7PzDjhdH3dPPtMfmiwDDDp/8zSdTWQMswMGliTyyBe8RQPSYXgY5Zuw6hHuMoUV99mxrkFRFInRDDlZdqBj5nxE35+ZuZD/AOPWbqu2bbDf6CLf2kVM/P9m5lfk5n5dOYjgwMz8+Vbp4XvHAqtDB4zZWJ+s3R9lSlfsHVcaYHyNJZZuv7WeaKBaKk6ys+A6m8dV7kgk6e4wMywtYdX/amtWXqsTFp5//8KWqNwIdAalVYoXCnUppVgknBTWqHKVC8IhdDOA0Gb/pvCRiqWwnETnSkSBM1UEDL1tY9iWXEK+zgCKodKr167hgfeIixfucIb0EuWLfWCrpk3nppLLoWc5tOZTKCJhqLG1Vw0N8HWcaUFZml6bh03MyW/NZiZ53uzbYffeoDNHZil+9+c3DKm+D/gIZTZU7rVqa+ro7JM5ZGKlJQrgX5TrKGu3t+SCM8ZOpaVlaCwsJAKQSF0w9y9e1dUVVX5tJxfOoB0YMsJFqVC3dnZzkO8njRZBf2g4dxZs/3/DqPfsXn11VfxHJXJBx54AGPHjqVSdScy8tc5y0wdRgsmCEI8pJLIPGYGM8skfWj21bTP/Cc/zMz3a/a/C3VICbfaH8J1Bm8BkS74e9MRr6q9eFe4EO8LzHiO8cxTvykabOo3SXplQh2cCToy1DbMfaaxQkGQXsvmQdVDyAL4MkuHrAKl02BQuZlqJv35p/6w+ZHipLG1P6X8iS80HzOD6sn5uLnqNwZm28frNzbcXGD27dr7boKv9iHlxG3GrXjfLL0eQwidVPA6aVWlnKPRXAflyc4DHyfnIJUlULYkqXukCE28ge9oa4LywhwnHgt7Q0lhzBvUDgmaPzK2O1wn+0+gLdGG9s4OtNEgq2tuRBNlVwdpGaFhG6OBHY5FaOjn0IAZ4vec9l23bt28MyVNt8DrGUnyhZnB7N8H+DuP5hgifzriWzwrQ07/o6V+l0o/oPree+/SeF+HLl2qoDcydfsqeROhUd7a1ok16zZi/aZG0HZEW9LQ0JZAY1MbHSp1mLdoCeZ9vhyLlq3G/C+W08G1EEtWrkctnV6tdG41tHTQUE4gK56LYjojcnLyyPth8m4cubn53iFTX99GR2U+unfrSUU2GznZecjJyeWqzNfRvhTOxfcCs828wlBrM7Pt4p8dfas/M/tKe7Mv02bmx/5Khc0JzTVJfhUudSkhWSzZobWIBqKFDDTtYa1R+1ltdMNeV1fnDWoZfnPo/JozZw5m6yuWDfXIoqETjsQBi9CmjaKkvJrOnmKs31CLd94fhyeefsrL+FdeecX/zsszzz6Fl156wf9m0aRJn3oDYvHiRVhLp4RzSaToxErR4aM9qTdVOniJkpubjS5dqyCjQmnhGXw0zxzqiwKdPXKEaj1maZqIZwD4vaG1RLgXq+iQ0GVYS3sb5VvAXuCNQvVZzIuufDqF4lk5SPL86aBzRfnChX8binwbioQRosMtxDjtRN8+RV5Oce4JWoiac5iO5qzsGHjTgCRlQxA2RDl2KGQcM+RpFOXZKONG8t6MfNzQCDkGRwwfRYO1CNOnz8CUydMQDke9U2rVyjV+X8iBKNkrEG30WzL6KrFoqf4ydo6jvBJg85PGbRIIBTCBUYoFRv4HwNC3Y+jrUT5tK0xqnRkgjZKbaaV1i2ZKSw6uXL0Cc+bMwudfLKJRuRGNdM6DTpES4leXAv3o4OvffyD69u8HvSHXtXs3yHmYR+dPXIZ3RzsWL16Ct999x/9u3RNPPYkPP/wY02fOwsyZMzFx4kTImSpZrR+x1vmYSHYiyTlJnxGeq6oqoK8c9e7TE+IZopc6Sj5OPuUwnHX2Kfju+WfinHPOwGGHH4jKqjLMmj0V99x7J669+go8/uRjWLz8c0Syo8gpzEV+SQGKK0oYFtG5NRS9+w5CddfedGBWIMr5ppKONl6Htw1StA+Fg2K2aWuqw0fj3kZdzTrsuMNwDB88gM6p5djASz5infKmCNqP2XSUBhaisd3ieVW0FH+VlpWQFwq8nNda9DaK9qLWK8N6xIgRdFrlesdCjE68fr37IIuXv+pfb8vk5+eiJx3GYfJrLBYh/6zB2++8RZz3QX5+Pp32f8XTvBAp0BuTdGKIlzSv7QKdUBB8pVKwJSWec/Rm+tDzIODTm/NUUWUKM2Bmfk+YGfmlzs/rjddf93NM8kwTLiSbxO9J4poo9vhesmQZaVqKa665xv8WUkVFBfNbPB711lp9/Sa89dYbGPfBu4jRWSlQf9p7eXl5iMfjHt9a97p16zwepdsIh5qb/idE1U/v/6ifo/K3B1qb+heNtB/VX2lpAfbd9zu4+ZbbMWbMnliydBGGDx+MFSuWob2jmWsowMpVSxGOpBjPR2lZETroyI9Gw9BZ30ldoIaOTcmgyrIKnkO50Biav8JQEOFashGPZTM/hlAoDPFhR0cnwuEI8vMKkZdbQCdfMeX2XMryWjQ1tmDZsmWeZ3N59mVn5Xq8ab0NdHrV1taRFrWsuxG1NQ2UkUk62JIwykWtXzwaUHnU+OmxOohLh0gkAuWLZioTKG5mEG7UTvJaIP1Rckzr66BdKDrIoSvbQz+TIL1AbdWfYODAAcRXK0BnUjQWRpy6kfLVj2xFOY3Uj8ZRO4HjfMUvQRCmHM2CLpXHjRuHZ8n3Gufll1/0uHriiccwa9ZilJfncE/mch/F/P6MREK8tFnDPbvJ52kc0VRnpnr49GMAABAASURBVMbTWFpzLBbza1ee1iM8go+Zeb5RPeEpMDNmg8ikIsLNqgWYma+kCiokXn1aCxCYmUcqtvGoTQY0iAYWklU1TIVT7TNjqFx1FarcLD2u4spTmeJmpsDPQf0JqWZf5pml477SVh9m287fqsp/RdTsb9dhZh4f37QAM/M0EmML38K7mXmmN0uHwm+Kh2vCpSBIMi5QXKC4gLISuv1CKOBx63xd5SktOmUAfMyMn1/+mX05VqaexlVctbRZxB8Bmcws3dYsHSpPdb4NqI/twbfpW23NzNPBbNuh6mwPzMwXCydm5vvyGZs/JPwFwpPqZPCmvaS0hHo8Jxux7Cx8PVReKBqBIKCiKBoqDPNwVp7o10ZBJ0g6R5UIaKKDaz1vmTbW1qKZN7Of679F5aGXX1iIgPtX5S1tbb6u8Pp12ilPUzczBX+zHp+5+cPMfLnZN4ebq/7bArP03DITMPtqWrJIoG9PxSNRvx6lJafMDPW1mzxIuAvq6mrpGKzzjiwJbd3k1W7aiCYqpVISOjrb0NrWDOWtouI6/7O5WLZ8CTbV1fh8lbXTMBdI2YxScZfAj+oAogIhw0OHlhQ5Hdaat/hEfJMByQK1UdnXwSy9PjPzRWbm12S27TDT5zeFvpNv8ZHhJ/UvvGb2gdagvL/XtdqrnvaLQHG11b6RbMzLzkFuVrYH/faGaBilwiKIBCFkRWMelB8LR6B8gcrUtyBkAcIBNoPiAULEl88PhbTNADpmfDoAjMaZysEnFovxIM+C5iMFSnRRn5qryljlP/pPvCVeF141URluAQxhjxOjAhj1iqyUO9FOazQzSAnqpPLcSl7uTHRQWeugcZqEDD39jlY4ZIiEqMAJDOwvibBOHxqw+o8SEm2t0H7JGHr6MVvqVrAQYDRwQzQyBEkahdm5WYjxRjYai0BGcGt7CxrpGMsvKoRu3w866CAaZ8MgnGtPhkizCBVHGSX4f/38P+4vSV5CKIDmnJtL47CwgHKizeNca1ixYgWV9w7sf+ABvBW9EpddegUu/uuluOba63H1tdcRbsJvfv9n/OTnF+CHP/kFfvRjwi9+g/N+/HOcce4PcM75P8bpZ32fhurZ2O/AI7Dbnvth1E57YsiwHdGte29UVHZFeVU1CopLEInFEeNeKmRcEM/ORWl5Cbp074FNtHgnTp6CeQsWQr93pDdHOunI1FfOxDuav/CvUCgyM5iZotsFM/P1zLYdbrfx5kKzdNvNSR+Y2ZbQLB1XhuYqns/AwIEDPe/I2BO+lR/jnpZcllNA8n0jz1MZFuJ/lWud2ge5pJfqBkHAS6PF+PiT8YQJePe9cXj1zTeht7feePsdfPDJJ9BXZsORGLp2607DqcrLC41RUJCHkhIZ7vnQV6rk8JEht3Llcu6pdp/H7v2Zo6+lv/baK3SAPePfFrnvvntYpxPabwLtp+UrlmL6jKmYNPlTTJk6CStWLsPSZV9g9ZqVaGltQhACInQoZefEoTPGzDhG3Btm+oFtGSOSAXGWS6bpLBJuBPnkzRze9Ofk5XkHcjb3ZYTnVjQe82/oZNN5lkVdJkydhURFijpJRLpKJIwwx4xnx1kv7uMpyoLOZAcCGkRmX6WPdBLhW44oOQfvvfdeXH31Nd7hJ4OporyKxnwBamo2wRBCKIjQoGyFjCWlo9EYnaw50CPaaD1m6TGUFqjMce8FgcEoqzKAgCX/BMh3IZDMUqj/iS4TpszRWUw9rK0FG2o3YNLUyXjm+Wdw+1134ObbbvZwz7334977H8TjTzyF1998G1OnzeDl42o0NDajnQ7D4pIyVHXphuNPOAl33n2v3/c777o7OGkkEw5Z8WykGHbKg02lXr/X09rUio7WDorKAAka7c2NTVizajVmTJuOubPnoDC/ACceP8b/HMIffv9r/OIX36ccPRFHH30gDj5ob+y9187oP6AnHa8xrFizBJNnTsRDjz+Em24fi2dfepaO8XloRwdK6egKxWJ0MFShT98BbDMYffsNQveeveh4KEaEMnjj+rXIy4kRrQlEI0bnQRYmfvoRpk0ej8MOOZDpHOj8aaWuKt7btGmTdyJoj2XRcSpaife0zxK8oJJM32WXXbDbbrt5GfkJ99Ybb7wB8cWQIUP8m1g5WVm+Tzll1FZ7PMNP0qn0NlYjLyNbeCmsH4nXV9z1ZtPKlStxxRVXYOLkieCBD31FkZGv/aWYFjDY/JcywxbgSlWaMvawNbDul3lf1nfKZNm2/syMToNCypZF6NW7N7QevaUm0MWgHEp1mxrgUgEi4Rj0n4AIf88/9yLefPMtXHLJ5ZC80hs6ciKGqeS0tDbTUbOE+QmeK210UJSjb9++kLNbzlT9z3pffLGWdVajS5cu0M9m6E0u4V20yCJuzQxmBtEXf+cJ8SwWfWPkE8lezbulpRPvvPMBrr32akgW5ebmoKOzlWdRKdeYTVm1HAV0lOblZ9MJ206nZR73cxYhh/NOYf26DehoT6Egv5hyIN/PQLJZkXg8y8szzVW6gObYyL20YUMN5UMnCgoK6LiJMS7Zms14BJqj8iUPhWOBZF9rC7mc+6qTDrNW8qdwK8ehxsnOjrJt1I8Vpl2lNQqk44rXNJ8I+V3zULnwpj4VFx+rruLCi+Kqr7YaR29uKU84l/zVGXTooYfij3/8o1+v5jNs2DCPf9G1pmYD4yHySoHXqRxlq9plxjYzOCpXgnCIc6ZjLyue4x182gsbN27A66+/hg46yl944Xm8/PJLxHU2unYtpE6lfgvR0tJMJ/xsrF27BmV0JBcX59CJVeP3nfDc3t7ufVBmxjZhaGytQWuKRqPEVczjXOtTvurrAigI0tLSb1gRAhLI7ERIFhhSzDKKeUPUQghbgFBAYA4QgBzCxTkYFXQxu9IawOkrBDR8U50Jf0jKwBPCo6EwNLkQzLcTUwox4GNmvsxMZUkyW8LXMTNkDhH1La8x/uYJWMeYG3gwy8RTTPOPhwE8bE4zC5q/D/Whdv9smGmjdv9aMLPN68OWEFs9ZuZT5DM4xs2IQwshWwoAhQBlj2/nUcAy0SpFVKTx73hYIY1r0lF5omcmNDNPdzNDJl/0NEunlafBzUzBFvDtmacwk+lYJQVH2qaQco680Q7NRfT1dVjBOG+AFcWb0MM4vcSKCTS2wv92EPcQPcR7kpCCvtqiNelMcsRDygLo5lEbuLOjhQTqhPDk9w9pqn0g3AqMjRRqPytUWn1tHQrPjsqK9lCqM0WBk3ZaS0irT9WXINTtyZIlS/xvzyxduhQaXz/8qMNbgtTvYwpdjUMdjpIgpKacH1dEmhlzOB1o/grNSD+Ac/8yVEyA/5RHG2PruWxJp3yuIRP6JCWH8xEJ+hANC+HUwiF/IGXnZvOgy0NeYR70au2goUP8LV1FVSUPEAr1aIQ8D2R+S6y5pQ0becO+6PMvMGf2PCxctBhrVq/DRirYOdl5sCCMZiqVK1etweLPl9CgWMFbnDo0N7eitq4BNRs3paGmBnV1dR5qGNeNmWgucCRUOnQQ/SLhGIIgDHCvOUtTIr1CbF7p3w/xf/DoMBefie9isRi2HlI4/zItemgFgi9zZSDrwFYfAc+tgOdbNBJHbk4u8vMKobfdBFJUdRhLERNN5QgsLCz0vK/9IQiT5wU6JwWRIAQLUmkgCu0rYJ7fzcxPRuMrYtwb2OrRG5KaY4j7WfTQmnRod9Kx3NHW6WumWZF7y6cUBtC+8snNH8Z9p+j/ZaiVeRmUpOzihDS2kZ+EZ4Q4zyBE+d5JxagYMqLyiE/hQUpIiOvN5z6JMAxZAOEyTEMwCAJkgBGPf+FcPJp0HIfKVYhdix5ZPNvAOAJDhvqUpJSl5i9ZEqxvplmmuFcaaaQ2p/dndi7nlfQK06qVq3mTToWW+Nb+iEbDVL5yIAexFE7ocQZkQOktoFG3JP4tkXAQgnGdifYOuGQnXCqJxoY6SI6Ln2Ws64IiN68IO43eDYOGjUS3Xv0xmA6o0bt+B4cddQwOP+p4nHz6WTjvu3RYnfdDfP9/fo5f/vp3+N2FF+FnF/wWv/3Dn/DXy6/BZVffgEuvvhZ/uuQK/PWKa3DlNWNxCfN/e+Gf8ZOfXYDf/O5PuOyK63Dh7/8C/SB4Xn4RHFFUVloB/WbP4oWLMG/2LMyaMQ3r1qxCS3Mj5DRJUREJb95bZsT1Zkwqb3P0/yQwS49tlg41qJnBzBTlWtxXgc5Ufc0in04X8U1TUwPlegrFJSW8cGjAXXffi1/88g/42S8vYJiGn//8N/jZz3+Fnyskzq6+6lo8/uSTeOud9zBjJm/zaxvRQuOqviWJDZtasGTFeoyfPAuvv/U+3hn3MT4ZPwnjPvwYH9HwnjFjJp1MMzH/sy/8mbBq9Xoab+uwYsUq6LIkwnNJxo7kpuRZfj7PHuK5oyNB42EDFi9e7PeAjBIZJKEgAp0za9ewn1XrsJaGns6cBQs/x/RpM/HphEn+f6187rnnoB9RvuOOO6Cvt+UUFPKsK0FuYTFiuZSZOYUIxbnHSPs7774LTz75ON564zV88N7b+GDcu5jwyYeYOmmi/wqWfjftC16S6c1vGXdtNGQkI7SnzQxROreUTpJHpIfIiIvRoAk2y4kQzzDxmGSmDHJBZ0eS+7uTRlMbjaZ5dPCV4i9//isuvfRyFJAnNV5+fh6GDh2Mrj26oKK63O/53Px8dOvWzRvk+t0vIIB4MCqbJRzycZ3xygsiYQS80DAqowEcecSx9pchkIJxX4bDASKhgG2Dvwl9GR1z4UjAvsLwIeMhOuCDzWGC69bZ1KNXL+8Q6N23H3bddTfstPMunGd/yAnPkbB01QqMnzAZz774Eh548FHccseduOmm23AFHXfXXXcjHZaPYyYdUHJs1q5fB7hOlJUWoq2pGWELoVt1V4wYOhz9+w1CQUEReLfAC8w21NN51dTSyrABG2trEMuKYp/9xuDoY4/CkKED6dhaivVrV2Hd+tWob6hFPCuCfgP7Ye8xe+GgQw/GMcccjeOPP95/zU60mz9vHh5+6CGMvf4GPHDf/f7Nr3V0DoTDUUhe9erVCwPpFO7Xtz8N4O7o26c/6qjjEA0QHnQ+yuCVbqO3zg88+CAUlpRi1apVmE/nuHSntevWe902CIe8o1cGesCz5YAD9sOOo0Zg1fJlWLr4C0QsQEFhHvWtz/DF54tpA3eie7euGDRoEHKz6RRpawc3NFrpqKooL4Xe0N64YS2KCwsRCRvWrl4OdotlS77ASvZ5+KGHwCh/f3fBrzFp4qfepgoA8gXBMcJY4M9p5m45T0wFvq4iLFHAmimGqc35DJkC25LdFNuc76P+Q3vER/yHIz+m+62jo01v3uo3EL///e/j8MOP5N5IQvtEVfPpjBQ+4/EwZUYdLrzwQuh3jBYtWoQRI4YSjx0o5Hq1v4IggJwzLXTMNDU1kS510NvNy1auwJz587DXmH3x1NPP4qGH78Fdd97byMopAAAQAElEQVSJF196FX/8w58xfOQo1G1q8vtR8qihoYH9tkGXT5rDN4JRV6WDuoGXTSQVajdt4Phx/ztWDz18P+S8r6goR31DDaIxoK5+HXl0FYqKcxGJgg6PVmisQu75spJy0iogr25A7cYaZNORlp+bh1Vr1qGW/KV5BeRBM0MnaWhmCCJhSM9o4FpraurRSX9GFp2izbzAX7lyFdZt2MA9WY2OZJvfu2WV5f5trmZeQGtcyUbhKZtOe8mVkvIyRCm7otxD+g9X5EjUW5IxOud0BgrHjY2NqKlpJH3akMU5iq4h6kiqIwCfjo52aB+or/z8fOg3t0KhiKftMccc5/dRNnUcOWrlQDzggAPw7LPP4oYbboBsOH2FVE4tgWh64IH7e+dlDW0G0UTjJVOd6NuvN3GcTxyEPb10YZ5yHYjGwsjJzaKDOgv5+en9s/iLRf6CQP317NnT818nHXeVlZWkcwpal9ZTWloKyUz1X1DAM6Kz3Z9BWj+XBrU3M78+6TBNTe0+T3OS3iheNTN/Djc0tCIIWRjRcAykGcLkguy8fKqISbR3tkECuIUCLicWRYSnRIgCORaKIj8nH+EgghSNYdpFFIABvXExf1Md4QGpTeYkcajYciS/2VIkvv7b2HYSX8qWhIHqgVsV3JiOCrDmkEol2CRJBDgE3M1JKmUJ3rRo4lpkLm+tVq9eTYQmoIM3ROKKyFp8KIgiFGgtRqSklMV+jKD+MqDNLVC+IMTyb4YgCHMe3wx+kO18aM7bg+00/UqRmFsgAot5xRxZ0QhAApgOSyLPIUDAQzXFMDe/kDhKC58IFfyO9lZEeZjW1W3yeAuT1jocQxYgTDAHTyfQgQXSzQnohFQ6yVuYJt6gtvMgCwchdFKwxyLENYwjpUHtVTcDGZq00TAw0igFoIM3IArT4CDlJIFObKhZi3h2FtWAACnOpYN8FY1kIyWe8JWdn1uINQTmUgDnqTkKH9sDzWN7sL22Kgtx7tsDLmu7f2YGszRkKm49n3AQkGdBlHciFHbceykkuFeiWXEK4HZEKfAK87nRO5pIP4e6unVAKEVhmoBxD7I16ReG9qO+v620nFbam0kqciFjGSEWiSOEEHTDFuN+V7qdB1EnlXAZhgI5VBLkozYKyBW8uZ80aRI+HT8eLRTgsUgE+m54gvSMhsOUDWC6AzXrN1KYFaGzLYVQKMwlBnBmyOXB2MkbdmckFXNJStKWka3+0vs/nZHBSWaviMcF6dJv/jSzLfg1+9t4QPxuDxAYtkCI42hSzDMz328A8RpxzX0WkMkD8l6Y5Y31daSX8aDpgPZROEZ6ETddqACBYzbyxmHN2rXYY6898CxvTcfedCNuvOkmXHf99f53KK6iIXj5lVfjssuvxs9+QePvtzR0GP6ccN75P8RJJ5+OyurugEUQhOO8zavEiFGjscOOu6DfgCHo0bMvcmiURmikRKNxJIjr1tZ2HmbrsZI3gTpsIjz8JU87KMs3bFiPfB4Y4CM5ItwK52YGrd9tDrlarph8SHmfgmNZAAsF2wy1TjPzeDL714Q69IIggBQJzdnM/G2M4sqHM4TFj6RbEHKIRANozVJIYrEslkXgyHyqk5OTQzwl8PDDD+OWW+7AY489iaefexYvvvIy3nr3HXw8YTymTJ+GeQs+w/JVK7G+ZiM2bqpFK/dDOBZFDg/rguIi6KsxVV27oEfvHlQIylHdpRRdupYxLEdlVSkViBI6bYp4+Bd4yMnJQ5w33dk5WT4/Sfkm3Le1dSA7OxeRWAxNdEZqvtFoDCHu13AQQTgIc58FlH1fAhBga3BcP7g+7flthQHPViN8U/hN7TL539Qukx92IURDUc41Aq1L4BAGLExF0CFGQyBpAWmSQgtvMo1yO8HzRGdXkk6XiIUQoRWgvSWcpOVQCq28+BIkghAEKYaOdR3Xn0xRXtLCEs8nqWgluDeTcByDsiYZUJYGpHnIQ4jy28yI52xvpHpdJwHkZuWjvTkB7Z0c0YDyTbJHN3sdHW0IcU5Ryl4zI3+HtgKlBVyiL1P83wMhjh9QXgc8V+ORELhiNPF871bdBZXlFd6oGLXjjsgvKkNtfTOWyClR04zmzjA+X7ERC5etw/zPl+LzJcuwbPkqLFq8FEuWLKUxthLLl6/gHliFdes3YCUN3qWrV2E9+64jn4I8GonnIpZbjNySSlT3GYiBo3bG0J32wKARo7H/IUfggIOPgAVxGhctyOdZUK7/abWqDEMG9sGuO43kZWgnL9eAeDQC7eME19BJhVc0AB/xgtJm28et2m4P2JX/M0v3k6krvhBoHI25rXDrPDPz81R7M0Pmyc2J8fJhLcKUP/n5uSgsKiLrR5BfXEqnThkKSktQWtUD4TjzI/loTYSBcB4QyUMjnVQb6bBauGg51qytwdQZ8/H50nWYOvdzvPfJNMxZvAZL1jZg2dp6vPrux3jimVfxwMNP4ZZb78I99z7Cs+RWOhFvxiVX3IBf/ebP+O3v/4r/+ckv8Ze/XoelS1aiR/c+3CiALq30Wy76mtnpp5+Js885D2edfS6OOvp4BKkQOlo7CUmUlVajblMzHVe1yCFtU6AMiuYgO7cAYeoPOudClEsxyqtc6icyRt56+x3MmrsQX6zagKdeegdPvzEOz771ET5ftRH6n0Vbudc5ASTaG9DWuBGdzZvQTINz9eqlWPzFQixcuBDrN9biiaeewYRJk1FYWIzAwnAOSHKPv/3mWzQ61yGPen8Wz9jO9gSk2wQIMTT2y1mGsxAEUZiFEA6HvbEkw1HGk34A/mc//QX23/9gtLclUF/fANFdvNXU1IgO146m9kaE4tSlA0M0Huf6N0D/21hOVjZIVugSUW+26UyVviSjvZNy16jvhIiP8GYIcd5fB+lbGdC8BRRXEEhec/sixb5SZCiHALAQLAh7CEIRZPHMys0rxJFHHYsdd9oNg4eMojNof+y118EYM+ZgHH7EMTj1tNNwzrnfxfl0UHz3/B/gtNPPwfEnnIqDDz4S+jH1QtJPDpqx116DO26+AeVFOSjJDWPT2uVcn0OUuFu2ZDnefP0tTBw/Ea08lwqKSlBIHu7dfwC69uyFLj16oqJrtT/7CooLkQqSWL5yGfXVJOs30ynSCS8viRM5vFpJp3g8BxUV1Rg5ZCT23GVPHLrfITjzxNNw2nEnY2S/IWiurcNLdIY+9sgDeIQOiYmfTqB+mkBRQTHbVWHwoGGorO6GQUNGoKyiC+rqW9HMy77ikjJItxz/6URMmjLDv73VwQvZTydOxYqV6xCKZaOwtAxtnR1wJODwEUPwxz/+DsccfTjKSwoRC4ewjA6a9XR6JWmPZsdjmMVz/6033/A27M6jR6OqshIGkL/aUVlWhmoa3mUFeUi2NmP9qqUI6LQoLchBqr0Z6GxBXjyE8sJ8XPjbX6OqvBxnn3E6ZDfl8vzr4EVUPJqFKOnZ2Z5ExKIAzylHuns+4IEmW4YHF/kiATL2ltCQIlekqAdkQpBmYDodOlIAloJ4Okzej0TCiPAsUzoUMv+/68peltPil7/8OfS2cTQS9RcKUe7p9ZTt5eVFfr9dffXVeOGFF6B9U1BQAO0hsxDkDM/NzSd94+ik8zs3Nwcc3YP+x9sO2it1jQncfd+DmDFzHk45+Syceeb3UN2lJ+rq29DUnEQQjnElIQRBgFg8CulqAeeXSnG5BI8L4oOd+j8LAF3WN9Ap2r1bNerq16N3r65YtuJz/PqCn2Dl6kXUu5vpiF+H4uJCNDRuYLoRsVgnHWUb0diwkc74JuzOS5rFC76g83YWmunwKMjNQw86qXOpGzZRFiziZXEn9bFILId9r8RnlEegHMilrhyKBNjUUIdwNISCojw0UF7IaZWXX4xefQZg8NBhkLOqqDQP0awQaus2YO2G1VxnkrzXRnu3nfxnyC8sQDkvr3Mow/RWZSQWZv0oJEt09gABsrJyeE6mL1RLSshnxCn4BJyL3l4KhQK0tbUSJ8z09A6gsg7So5mX25/NX0b89MXtt92JSy65DBf+7g/40Y9+jKlTp+N73/sB9Lu4clDJ0au3Dj//fBFaWpswfPhwVFVVcb+VIU66NDY2cC4xlJQU0ZG2gXIoiTBFI6wTHZ3NTCfouIojJzdKdm3DwkXzINnY3NyIbt27sF0J9LZ9c3MLBg4chCR5u7W1jXMNSJsY928jVDdCfUV8qzNWZz9X5csV6iJDDkCVZWWFvc4ueS3+VnlLSwv51aGsrBCBOYdwECCVchwsuQXMjHVTzCd3scyJ0ziZFJ0aAreZ2QK2VU0NptDM2KligNooH875fgKWaRIRbrRQKAQ9YQsr8OUySgQpjcVc9R2OBPBtuDHNjF05ErIDWpBZehyQZcgp0GPccEAAbJ6f8jyQ6EIYVNeDz+UH66o+Y77ddkPVVYVMqPi/FsxsywBmX8a3ZP5NJIDjejwQ7x53YeYxrqqZmTv25WxzPumrMnP6BLYOzWxLOoDBP5vrb0n7zO1/iA8EmVoaXwIqwY3aQQel2ea+XcAqGQDHVhxbnszceC75vEzaJ/4LP8ylPLXElxJufgnkVU8/lsi5GCb9SCnStZPFjnuAbbhvhE9tFR2CiiOVxmGAEMyMrUOs69i1+f2lctXL1FfcjG1Cga+vdDtvQCVA5J2XE0uhDkCFeiOhlYKpk4an9l8nHTYyIsHHMvuOoxrH1/wRsG/S0zEAQ2z1ZOiXyTJTJcDsqyH+pU9qc++ZcHPSiDMfzeSn03JeKTszd1VLgfPl2lLcX8JfEAkjFCa+SS1jxSQJJD4vKCxEnz59MHLHnbDbbntg9+/siX322Q8nnHwKzqXy+eOf/Qx/+fOf8NdLL8Fll12BC353IQ444CDW24sHwWDsvNvu+PWvf0Ml4X7/Y8lXXnMtbr31dlx//VhcTWeYbpcvvvhSXHnllfjLX/9E5XYMNm7ciJRLIEUtOXNIaC5mBrM0eNoA+N+EmTZs/n/yZ2Zpft7maCnmbg1Mki464I28GaUzIhaL8PBshn7zQzeS1113Ha4nHq+96kpcfcXluPySi3HJX/6Mv1z0R1z0+wvxxwt/5/OUf9nFf8UVpM2Vl12Ka668Ampz3TVX4fEnHsZTTz2O555/Gq+//jI++OB96Ks38+bP8W8wau9oPzXyZm0TFXbRISs75tfhuBGTcEiSdwBD5jEzhOgY4i6msqr8AOknE4Kt0iBHkkDl/9chiN/07EIaHmakD88U7XsHzTWgem3+rO6knNdZJIdkViyWVkraeY7zYqWDFyJyqkqm6PxPUiamuMIUjLiBhwTPHEGSRi23FHk65XWVFBOOl1yOeonaJhgmqNR10HBOsH9dvKh/KT1tlF3pOgmoTogGRQZnWoAZV0PZC4HP0L7XOpjgWvnJP6WVzyhS+vg3QgpZ4SjCQQgm3YyXf9nxLOi3jfbcc08ceeSRCEdiCMIR4jCgQ9HQnjAkyFsuFINFsriCDXSkpQAAEABJREFUMCFgOdeuNW4Gx7NE0Jl0VLQd2tm/oI34be9Moo04loNxU2MLNjYQeIu9dkMt1qwnMKypb0JjaysV3XwExHOcjoEOOoLnzp2NRQvnI5FsR0RK7FbYMzOY2VY5/zdRs/SYZl8N/+7o4hPyZV5+lqeB3iaaOnUqJk2eAv1weGFpOXEHGB0E4Vge8osqkFdQgqaWBNbofxpMGjbWbEIrz9yGpjas3diANRvqUNPQgfqmBNpTAcKxXNQ2tiKalY+KLt1QWl6FAhrwBQWF6NGzD2ndj4YSEInmIErDvbXFoU+/njxj9kSCTsGCgiJEecGhfaI9ULNxEzZtqqfh1Q7tkSwaThHyCI8I0iNG2TUDf7joUvzoxz/Bb377e/z8F7/Gb3/3R55Ll+GmG2/B/Q8+iGefed5/vfHtt9/FrNnzsWZ9DVo6Dc3kraaOAHVc35yFS/Hia+9wbQleUNbQIbocq3gp4HUI8gXZCTE6pEIcWwaOmSE7KxdBEKCV5fV1jZxfBw2iMu94DlmYdn3K73vxJTkeYQuQIg4pAhjCl4VoV0jG6I2zcjoSqunMjfPyIEGedTywdA5EIhFoHL3xLnkglldaOPJj1zfSxmjz/WHLw70eON/OQgFgIUqowMtnpjZLO3xjGDLzZZlQbeAf46eAATKh4mnIXNJnZeWhpLgCBTSes4inSDgHcfJGIpXknMLIysklb1SiDx1OQ4aNwFA6fUaM3BHHHX8yzj7vu5Djcvfdd0dFeSkvDABQL8jPy0UkCHk+WbViJT784GP/HzI8/PCjePzxJ/HMc8/jtdffxsRJU+hkrEE+eWng4EHYYacdMWLECAwaNAAlJSV0cObCzNBI+VqzqQ76H9zaWjs8TUKUNaJlZ3sCZcVldB70wMhhw7H/mH0I++L4Y4/GgP59sHbtKrzyykv+dzuffOJpyLEgug0dOpxzrkZRYSm6dOuOSjq0LBQFggidWpX+t7xmz55LY7wdG3iZ2taR4GVFLue7gfQBdt11F+pSF4CGLvtciAH9+mLwwAEoysvHZ/Pno5aXVHJglREvdTW1mDFjBlqbmtG1qhrFBYWccwmK8gsgR3tMup0BqUQnFFe7grwsJBPt2FRTg/nzZqOGDqGTTzwegwb0x247j8baNatQwLE2UheT7pyfn43W5jbiPIUQ/5ESMKdPfEOY+oZ8+CcETogx59xmncJ5vk3xLBA/5+fn4xe/+AXMDPpB+4L8Iu6rBJ0O2v8d6NK1Aq08fy++5K+4++470a1bF/TixVx9fR3j3Tx9Q6Gwd3hJlwqCMMKhGCGCgPnaLxYOoUevLpj32ee4574HMX3WXNQ3tqGFDvqUiwIuzLl9OU/wxOGU+Zci6C9geRoJWocW7EPW0/xXrVmGHnQ6bazdgDvuvA164yovL4fO6E0IgoD0zkJBYT6iMaCdF/2JZCuKigrQq1cv6H/qXLNmHQKEUEa5Kd/FimXLsWzJYixftgwtze3k1xa0kT/z8wpQUFTMebdg/YYNkGyob+zUBBFwjdXV1aggXwivzS1t3lHT0taMtrYWJHiRFgoZQuQR8LFQQIdQHPrN4Bj1nXbaSsJVinQiKbgyR5rQ9xIOfMgmPgyCANKTFGr8Zs5PeyxFISeQjpSbm+vpl+LZs5FnbXV1V8rIKPfO3XjnnXe4p07E2WedDUPI/xbu0qVLITzqK3fSfWvI5zvvvDO++93vEof1/i3I+dwL6jsrK871N6GurpY0SVIWN5NXOzingHiOe+dWEKS45ibirc7X1TkuedvYWO//MxzNT18lXbduHctbyG8d0BOOBJD81doS/mcj2lFAR6nksc4qjW9mEL5UT3iQ3qD6woV4Qvl6k1P5oVCI8pcIVUQVUkSSQnWmPA2qRgoFKleZ6ihuZsjUU1p1zcwzleKqBz4qE5iZX4AG1+TMzNc1MyLLeYZR/6qLzY8WJ9CiNJb6lTHQRs+50purwcy+Apn8f3Vo9tVxzf659D8yPzP7m2pm6TzhQ6AKZuk8xZUnEMGFO+WZpfGsfDGF2Zdp5WVAdbeGr+dn0upj63r/bNzMuDkS3Axtng/Ur5l5OqpvM/tnu/yb+mbm+zPbdvg3Df4fZ5hte1yzdP7fG077RPtF9YSfDChf+0t7RZCJq1x1hT+BygTKVyjYOm6WnodZOlS5BG1dXR0k8NqpXDc1NVGQtfo9qnHFUwL1r3IWeByrXzPT8MxyPvx7H2bp+tuqZ/bNZduq/+/My6xdtBJulBZ+JKckr4RD3SrUEa+1tTTy1qzx+NXhsoo3gfPnf4bPFnyOmTNnU5lb6+Wq2qgvM/N7pIOHoA4z/e8x+r2Bvn37Qkqpfoz04IMPxlFHHYWzzjoLP6MzTDfP2veip3hDbTUnM/N7zcw8zfAf/mjOmqKZKfCwrTxfsI0P0cDMvFKnc0QHeQ5vtXVwyqHYq2d39OjeFdVVFSgrLUZhQR5ysuOIRkIIBaCCuwFrVq/E4s8XYuaMaZgw/mO8+85beP21V/DSC8/jnrvuxG2334KxN4/FVddejSuuuAyXXkpHGBXCiy/5C/70l4vwl4svwkUXXYirr7kcM2dNpRIQoUIAGPvPrEWhmXmamKXDgMoM/s5jlq5r9q8J/87wW4rNbEt864iUEvGf1qf1KK4zXvsiEhEewoiEgm+EcGDIAPVD6rYpgEabSyYgUJ7K2QWirBujUhPjBVmcfceiYSpd2YjGpECzHYAo86RwMboF14pvDWb2jWVb1/tPiAufAuFZb/Q1N0uhbvPyN0bFWRAmPoR/1ZPiqHhA3hL+FQfV+ww4GvmZuMJkUnqZ4zmd8tBJR0AHjcR2/Y9nBLWXjEkkUl5R1dnRSuWeqiTkGBFobkU0HkaMGoXho3bAUN76du/Ry58p/24cmtk3TsHsm8syjcTLwqXWWEMjVrgQziXjdRZIPo8ZM8Yb/PrdkbPPPpsy4gr8/ve/x7nnf9c7is4482yc993zce555+CUU0/BqaedguNPOB7DR4xC1249EKMDprCohAZ5gE7iuay8EgWFxQhFyNecY2VlJXSLrrHJ/ujZsyck42bPng0ZETp/YuSFgoICaK46s8ULIVbW26Vdu3b1bbKys72DX2uLxrKQIO01noy7Rt7yr6Xza8myVZg3fyGm6iuFk6biw48nYubsz3gTvwzzF3yBRYuXY/nKDcxbiBdeeh1jb7odN4y9HTfdfBduvvUuXHn1DbjwD3/BBb/9Mx1jf8Zf/3oxfvOb3+D111+HzjvNTzK6sLCQezWKcjqhZBCZmbcPtEbNz8z8HhVvax1m6bTiWVlZUHt9Ja26uprylmuhM09tM/XFtwL1pTbaCwLlZWgq+iktMDOPO9UVaJ5mhn/kMftqPTPzc/9H2mrOZuZxkZeXxz2Vlplqa2Z0MJT6ry0pLf1CONT8k+QW4UFOS4XCg/Ch/egcoP2qdYg/xD+HHXYEzjnvXJx6+unYa68xKCurQHtbJxYsWIhJdGC99uobeOKJp/DoI0/SgfkCXnv1Tbz99vt0Sq5jX0BFRRUGDhiEAQR9bVnz0Q9XL12x3L/Bo/3RQf1lAx0DmqPoOmz4UIwcORRj9tkTxx53NA4+5EBUVVdAv7mm/6TgnnvuwUsvvQLJmkGDhtCh0ovGbc4WcKmQp8mCBfOhfkU/8bh0HTPDGWecgR/84Aec4yqPtyQvUQR77723d250o1NEl7RyLgkXmuPkyZOhN1TMDLoE6EUnSFFRkZdtZubH0/7RWNncLzFejMmRGmWo/Dncc3JUDRkyxF/cyEmgr+NVVpbSCRYjj7chyvMoNzvKdbXj/8VjZr4b8an4RWsUiA/68NL0wAMP9GNlcV+EeLm6qa4GpWXFKCrOo/NiNn59wU/pGLoFsASKSwrodGgmTTu8DNHX3MTrLS2t6NQ3OgI6r8JR6i9x4jSGUChM3bSDDpJCyrjh6N69uz97NLbwAT6aF4Mtf0oLlJEJFf86qEzrEG5Vpq8u6/fKzMx/y0ByTXMT7cVTGk95or/aqUwyWWeW9k426dVGv0F9fSudLw1Yv24jQqEIwgSdac3NrVIt/O9jNTW1QO0GDerp1yRZIJprDO2ZOurxGb4xM4h/YpSxCrV20UH1xY/K17moOZoZcRf2+qhZOh4KBcwL2EcAcN8G1GPC4ZCPV1WVk7c3UvalUFhYRP5pRmFBMfdA3O+rdetq/Tmqt2FXr14N8W87L4reefcd3HzzzV72ab5z587FGtoc6Tnls32MfSb9+aCLl4ULF/p+NFfhTnPVWjNrMTPP+0EQePpqr6hceBWdzMyvSf3vsMMOdBzv6utLHwEfyV0z82OqT2ZBdBVNVCZ8aVz1r3zhW6FAeRojxPNK+TrbFKpdoAJVUGNVUFyTMzMvZFVuZn4yZuYnr8HMjAgPfSU/U9fMoEf1MqHiZkamj/iJa3CzdH9qp3oZUFr1NSfNx8xI4LCfj9JCrphUyM60UagyM/P1zExZ//FgZlvma/a38cwCzL5apnyzbeNPZQLhUYQWCJ9mX9YXrjJ1VE+gdAbMvhxv6zzVE10Uil8yZdsLVXdrUF2zdP+iY0tLi+cl5WteZraFr/D/8UcCQZtcaBAORUeFyhcdMqD8DKiumXkcZvK+HqqPrfPAR7gXTbU3FTczf4vAIv+nMSVQBKqj9hLMFAqeh1XJLE1X9W9myvq7YGa+vZn5umbm00qYpeNm2w5V598NZul9pXmIVtpvoksGh8o3M39ASKBLgIvvJWfr6+u9PFRd4VTtlC/8Cd86JLU/9AacbvdnzZrlDx0d1Mpfvnw5dHCpng5rHebqQ0Je/YhGSuuw0TwEZuZ5w8zwn/4ID5qjmXmeUFqQyVO4PTAzv1bhV3wrnMq41O+/LF+6DPPnzuHN6Rws+Gwevli8CCuWL8UaOqzWrV0NQXNTA1pbmtDOWzZ6TBCLhlGQn4uS4kKUV5SisrKcxmMFQxqRVL4rKugIKytBSUkRilmH571XBtetX4MZdIDV1GxALm8POzrb0drazDU56DEzBVvAzFj292FLg39RxOzvz8HMtoxulo6bmZ+/lGYZoNoXki1SIMX/4svS0hJkxaKIxSNU7qMI84YuxHbwb7akkOStZqCemc6EKg9CQJiIjYQMWZEo4uEIYqEAETpiqF6xeRKOt+QpgvpPdSaomHZC7VIuAVBJNLbVq+8p9m1mfq4s2BIqLjBLl5n970L18a+DACmD16mycrK9s078Ldxqv7fwXCWaEPDDzGCcSEAwpHg3Cw+OOHO0aDPAYopztwWUFqhc/UqWCBJ0CAgCOsfCBI0b1hU4x4IU8GgEcRoMCAVoJ/5baDjEsnLQlQ6ZHr36oKC4CO10hJkZzL4ZNPa/GszS42scs3TczJT8u9DZ2cn9nYDwLXwolOwVz6uxjGB9fUeGcGFhIeQs2nXXXXHKKad4J9Z1N9yA31z4O1z057/g8quuxCWXXY5rb7gel15+BWRKgPIAABAASURBVE6iM2vYiJGo7tYV3Xr0RPdePbHfAQfiZ7/8BQ49/AjiNxd6e/fWW2/FSSedRIOrkwZLHHJWdNBZoLNGhsuMGTMgI1pnTWa+mpvoJh557Y038OgTj+P1N15HfVMzSim/4tk55JIwnEUIISRcCCkX0IHm0EJDtqk5ybop6KtDazc0YO3GOqyvaWJeJ5KIIWVRNLWm4AIauvEC5BeXIye/DBbO8ZCTX4yS0grot2XWrGmA5qxLmRCNlAyvSbeQgaR5iucEmreZbeFP8Z1AddTWzDy/K618yZ0YDcuAfGlmX+E18FGfAuHFzLB1H2ojMDPoMTNfrjrKBx8z+0qfZn+bZjX/Z2Y+zHyY2d9tq3G0Ds1RZ770AOFFfQhPdTSk29raqUPEEaPTMRKOMR5VMWkAWCgg3QxZpGd5VTXPnnzyTT5ycvNYGEY0nkV6V6ALnZjduDf7DxyE/x97bwFg6VWkfz/Pfa+0d0+Pz2QkHhKIECIkIUYI7mRhcd8/ujjBLbjDorvAIovDEjRoCBoSIMHik4y7tMvtK1/9zp23p2cYCQQL+73TdY/VqVOnqo7VK3PyqXfVve9zXz38EY/Sox/1WD3sYRfo/PPvpRPvfEro6aBw5jR0Qzgrf/rzK/Stb16ir178NX3xS1/RV77yVf3sp5fHgXtbrH1zdIc73EGHHXaEeN2ew/MnPvnfeknY+oUXvkhf+MLntGnTBm3ctD4OtVMxLhbphBOO093udrcERx11VJrPeGLkBz/4QTjRrgjHQk3Llx2igxYvV2dHb9h6p3DKIRtuttpO8mRdxZYe+tCHhkPtyJTHjUIO+YzR9XHQ5wkUHMqMU1554rto5XBC2Y51+mqxz0LPOKKox1hC/sViUdgk69pEzGnYDWkAW7vhhuv0ta9frM7Odl30+tfpFz/7uV772ldr44ZNau8sxRidFPOorAhrCu3otlx2ENpJAHuANoBMAByF2AvxSowD9ok8nZTF+vfTn/5Yj37Mv+pTn/q4+vq6dcghy7RjYItcqKe9Df+BA7Rw5FDfLqhQyKSYC5qNggoxxtFD3E/SxPiknvSkp+jVr3510DlEyKkQY64Zs0EsyIlD+EuRnT95mjAHinbFC2Ebdc2dPV9X/PIK8dR8/6w5yVm2efNWPeABDwpn65kaHh5J8y/6o93Ozs5wwo2Jpz3hYUk4Kvv7+9PTRmPhiOvtbY/+9qexjNOqva079WXrlgFt3ToQelHouFfz40bBEYcfGbrsTPRxBPF5DuyAMcleD+cmNoQ9kIe8kDfrAH1B5rbTjQHywSGPMnhrNhtCpJW2YuIH+4RGlmVJhoSjow1deOGF6eY09rZmzfpwwI0Er9tDFu2JNvRYX374wx/qWc96lvhgO3HybCf+aY+2sVucVnxDjjMD/YFf1gzoIMNms5noErc9vcaBhy1AC3kTwhN54EKb8bQ6ziWMGejQJv2gLm1QhzzGC2n6Sx6yAS8H6EEbniijPUJwAfAKFNoOpTViQmhPB1Yq2RZIMGA7CROCtpVfeTk4QJ5vW3YL8jzKbSeaNAxQn45TRhz65NstfijLgXLFRTmGAI90iLp2qy17Vxiof5M/e1eb9p8ePxCTdovmnnh2Kx/lI4M9y8kD2trakk7BAwd5EredNgHEwcsBnJlgt/DIs02QbAV8dJEybsUP+ECOajvZAkY9FhttaFFuO9kO+rat23rZTvTsvYe3lf6B6tt7b9du5R+oPgOWgQ4e8sn1RT6THXkA+eiWOAC+3dId6T0BfPKoAx3GEyH10AVjkTYoRz/5mGPCARdgsqIsDCnJGHq2IRFZzZSXEvv5sVv4oNjerY5tsv+hwXbiGXnCKLpizJHGhpET8mRRJSQPHCZwZMziRxrZg0seeGw0kK/ttCFFtiw05IHL4kAcHVFmm+ZjMR/WQGxqSdAGITpknBG3nfglfnsA+gaftgkS7C0vFezjB5vlpgfyQnbIZ+2aNekVP+7Arll5i1bdvEK33HRjghU3XK8br7tWN1x7jW66/roUEr/+mj+kfMqA6665Rty5uummm3TLLbeITfLNq1bqpltu1o0rbtL1N14XdwpXp40T9oBzccfQgIpxB1aZ1NXblXRhe7cw70bezzy9t9Deva79l03vrc295dmtdimzTZCAeQO55/bH2GAzSd/Iw5nX192tWb09mjd7thbOn6clixZpWRzaD1m2TEsWLxLpxQsXaFE4B+fPnZPw5oQDZHZAUU0VGw3xfU6gELtpN+tqQVO16kTcIR4PJ0+mSqUU8Ym0MZOiTmzi7V282q247Wl96B/8sp02vswbAHMHQJz9kWIjGt67cPgp1tsWKK5myIx5AT00VQgptqDRtIA8z4Wi5Ex5qIjnZcKhEQ4c5i1oKS7oMcaAZtCK/XlssnsEP+kJsfEJbds+oIHBoXBkZAqUqPX3+7M93bjtpPc8w3Ye3WeIPZdKJSFzxvi1116bnvjo6ekJe6voi1/8ojhc88oVByle8Xh1HPJ4uuSaa67Tz352uVavWSe+A7VjYEjVWkPbdwzqD9deLz5I3dc/R719/Zo9d776Zs3W5FQ9DplDIbdMPPXCU7jnnnNuchYwnpjzFy9enOTNAY5vnPCEDbYAwC+8op/J0N1A3EDZsGmjiuFwrIZT8i6nnKw3v/0devmrX6PXvPYiPevZz9EznvkcPe3pz9aT/u3pevyTnqZHP+7JeuRjHq9/ffSj9aAHXaB73vOBOuece+uss+6pk066m4466ngdfPDRWrr0SB1y6NGav2CZurrmhP11hDlW4kA4O5wT/Rodr6k9nJyLFvWKJ0XgifmYgyJrHY4D2+kQSxlKKMShmBA7A5A5afJzIA3Yjvaaaf1kjaX/4NB/4gBpaLOPwY6pB03ymLuwW/Dtli3YTjZit0LwDwR2C9fePTxQPcqxLQ7HxAdDVxyg4Qu+gZ7uvpBrIWTaKZwopUo5nFJtcZZrpdlfUNe2FsxfFLJoixsnk1KhnF4DLpfb0vnAWVFhenLMBYVCMebLStDrDRtu16xwIPBx99NPO1P3v9+D9C8X/Kse+cjH6hEPf3To/O5he3eKepmuu/Ymfec739OXvvS/+p9Pf1af+NQn0xqLnrB/nobiaTscujiurrjicv0hbiCtXHmztm/fGofs8WizU0cffZROOeUUUeeM08/UVLWuS771HX0znGXDw6M6gtckj7mjlhy0NG4UzRZOJuwe/TXDYXJQOOPOPPNMFUuFWH/X6vjjjw97XB5zzvY4iFfF3ombWDiVTzrpJPWFYxnHIIf5/nB0IMcbbrhBX/va14Kf7qh7cNjy0mRL2AV22dvbm+hgN9hRsaBYc5rRh8lwzG3S1s1b0lrzqle9Qj/7yY/0/Oc/P26MbdacOb1ipt2xY3vYfkV/6QtZAzG9C8BWgHLsOTZv2Rh6zULf5dDTd/SCFz5Pv/v9H7SA73bOm6WJyZHob2fovBT7yMGENzCwPfo0HjZWTLZTKBRjPDZDjo2g3wyZWLNmzU7p6mRNne3dUb9d7LfyvsHP3oDyZqzVirW4FYdek2gC6jCP1gMHJz17LJ7w4j+ZOPKIO+jNb36zcESyvwO3WCwHT400F/MEFfsO6i9YsED1WlPomHUK/TKu6UtWqGhwYEybN20LO2uoP/qyYP7CuEnZJ+itW7ch9narUn+wG9piL9/WXk62R7ydJ9uyLLWNDdKG7aiPrOoiD17Ir4QTEXuxrfhTPW7S2c3ALYhPjvCfmkzVJiNdDF2VtHr1Bi1ZMkePetRjdjqthsX/HDk6Mq5m3L3KslLopZxsEfq//vWvdfHFF4s1B+fujTeuDYdzNXTZlkL4bwufQC3mevat8MU6XSgUQ+aFpMdaTAQAT6VB384ETv40tlRQFu2WSpWwjclEl/maeZP5CgcWDmDsjv4yf7I2AczDs2OfBw/wwpyGfJAJeeDSD2jZFvwFY2FTlQTomXrwT7xgtyZ5KjAoUS4EUmEsFtOIES8EQAxcABxwidumKAH54GIkdivf3tUOSLZjUITSIrQtu5Wmnr0LF/o5D4oLAdEpOgFuZKU/u0XDdkrzAx+E/8hgO/Xd3ncI//bu5eQB9DEH0rYJwuCaCTAMADmCRwjYLRmTtyckAjt/7F307FYcfVM8U/6k9wcz2wDPdtI/emQRyGkR2q0yu9We/g9fjCEGve00QSJH5M84QI+IhrwcKAPyNOUAaUJgzzh0mERmAmOONGE+3qALUJ+JBt7QHWm7pSvbyZ5n5tHm/sBu1QHHbsVtk0y0bO8zTEj/AD/0FzbQFZM2ckJGIyMjaYInjjxZBJHZjh070h0i9AgOGyruUhKHBgsCeNBlgURHlFMPuUOPvFw/0GacQ8+2KGcsKS5osHhENMmRkDx4JP6PDvYu/cM3cGt5ZgOPTPI6yA45hSDS/IiuCqWymoUstr5Wtd7QZK2evhEzNDqm4bhjR8iTCQPDI9oxNKxtA4PauGWrNmzaJP57Ze4G8r9Gro07YytXroxN+8267robYnN+bQJe5SEfGAjnInohRJ/EAbvVx7xf6Aae7Va+vfcwx/9rhfbe27V3z6d9u5U3M44tI/+UF3evkTd2zeHgoosu0rvf8U699z3v0Qc++H597KMf1f98+lP64he+oK9c/L/6ehwgLv3hD/STH/9YV1z5C/F6xoqbb4qDwHpt3bZFQzsGpHpdBUuV2FB1dbZrzqx+LZy/QEsPWqJly5bEHfo5WrxogRYvXBiHh/5wpnSLg41i01wul2ErTMG7Qcrc+WPvXmb/aemdZP5qAXMAY786OZU2k4xz1tQcsCM3m9F+UwUBjrARcquFX6suLuwsB9LAzLRtsnaTke2UpoA2wMeOs9jIN1HITs9UtTalzu7eOKx1qRyb946u7jTOxoNfF4qJht2iZf9xCP2/Nti72qUtu5UmfiBA3vQdp9F5550ngAMze2k28PwPUGeffXY6jIPHIXnZsmUpnWg708Kw1VI4EphTtmzdrutuvEnXxvzBnLRs+SGau2ChKm0d6u2fHQceac36DZo9Z54e+OAHpUPO0PBQ2hswzrAFdIBdXH/99fr2t78t5h/WF2yCfHAKsZfv6e2OA0tNfbP7dMhhhykrlTRv4QLd7wH313nn30vn3vN8Pe7JT9ITnvJvesrTnqGnP+t5es4LXqQXv+xVeuVr3qBXv+5Netd/fFBveft79ea3vSeFr7noLXr5q16vV772DXrV696ol7z8NXrBi1+e4PkvelkKn/fCl+r8ez9AxXJX4ps5Gr6uiRsCPAnDQZM4IbZFGbKD5yzsy3aau5Ef8qc/4JEGbAs85vo8n7qAdl62RTltV8Iud2Yne6QtypAncwRx2zlKwrF9q8PpihGxHb+tP9sHpMH6Dt/wyGE87xcU4JO92ZVX/Eo//OGP0jesLrnk20nnl/3oR7r88it00823aP3GTdoQDpXZc+dp3vyF4ptHvBYhbSv2AAAQAElEQVRanWqos6tHWamcnFnVqZrinK/Jak0jo+NxeKyqo6tXxawce5hGHJIjL5yOHFznzlmgQ5cdpqOPOU6nnHqG7nOfB+iBD3mo7n2v++lOxx4XDrQObdu6Q58OR9Y73/lufejD/6Xf/O53KhQzLV2+RIcfeaQWxY0KxkgWOuXcmcUczv5meHg4nCKzxP+ex+tIPJV1yCGHxWF+tegfT2VlhVI4S09KcGTQKjOXuyl0xn6pN2wbu0BGrLU4cjnQ0157eyUcZtsQoRi3OEEYk3zKgcM3TgnsgvTVV1+dHBW8hnfIIYeEHKpJZ7TBQRz9QJM6c+fimG2P8qbWb1irH3zvuzriyMP19Kf/P/3iFz8XH1EfCOd0V09b8FlMDq/ExF/wx3aiZjv4cBrf8Go72szU39+nFTffqIte/2qtiJtsRx99SDiT28M5MqhCzNs9Pd2xjkykNPbGWs0YKoaHznYar6QBHIvjcUOiJ+b3atjMF8NZ/+urf61KuSR0mo/bxFCstwpAH4oViLxWXGks7xZvtPLAqZQryXmJYxTH5WDc+OBNhDPPPEuLFywJm1gbDtlxZYVi6q+difGKPubNXaDOju6w4wnh0Bkbm1Cl0h4OpbqGBkeiL4rynuhvPeq0xX7hYC1atFQOGoODo9q6das2bNggnCw4V6AJbfjCptatWxNtj0b9yQSMRewht0HkXq1WUxn5toVcGM+Ky7YKBcUWZip4mgzbmkih7eCnKK6orkfHjQJo/ueHP6JYTtUVY1Yhw87OVt9sh8NxOGgVkr6ZE5E98+e8ed0pf3R0NIXz4yYg446+1GL8QwfeANpDD4wb6ud9hV/i5RhjAGnwqEOcPOyBvvHEH3ZDOXMW9aCFbMDFQdzb25t0zjinzG71l/rwAC3yoQHYrXLbobNG6mPOY9CMbU1scECkYSCvDEEahlHKc+KkIQAQp8y2bCfG8jTM206CU1zkQxuIZFImOLRj76pLWTCWyonTIUK71REUBF95fl5mt3iwTdbfBGynftt/XnhrmLT9R2h2Kw+Z7llIXg7IF+NH5uQRAtRBfuTlQN5MsJ36RnmeTzyvh47y/P2F1KGcECBut2hjP+gSWpTZrXzStkG9TWA79cHee3ibiN+Kyvbe27Vb+Qcigf6YPMFDPjmQjx7tFp08P9dNHlIPsE2QwN4VBw/I69utMmijG2yHSranx6PtWAxLYuJiLFLXbo1fu1WfPN2Ky27h7w3V3nfZ3vD/Xnl2q++0z6SNXJCp7VjgxoVTio0AEzYLH2lki17zDRuTOnk83s6iBx6Q07Qt0hxEWIzQ/4K4s4R+AMYL82gpDiG0z+IJL3ZLhtC2W3Fooh94JP6PDPAJf/buvO+ZR3pvgHxZp5AFYDvNB8ivFHer+R+TRmKzPjY+KWCyWlN1qq6puAsFzEzzZIqcKQfSAztGNLh9VIMDwwmGh8Y1NjohDug8TeFCUdvD4bU9HJbbB4Y0OVVVqVyODeJQ2nyhM6DATkatiz4Dt0Y/dqs/9l8nbHF04F/b00j2rjibP+x9NDZQzbjrh21ir9z942kUNvY/+/GP9MPvf0/f/NpX9cXPfVaf/O+P6b8+9EF98H3/oXe89S16+1venELi73zbW1P8XW9/m97x9rfqP979Lr0PeO979L7/eG/Ae/SB9703wfuj/pdiU31xOMM+/elPpQ+cjo2NqFQpiv9JrDrzPw+Z5l7JPmynUP/gF3YDYEPIlTmFsd8Wd4jbysWdhyROBHWpUVOzURffDosfOeKEEVEOzXAv5XHCRrMmgPwcyOduMSH6pG3FZVvFcFIC5MFPsViOTXk9xsCQBsMBzF16FzIVy5WQb+zeBUTlv9Of7X22bO+7LK9E/5nXeWqIOX7WrFnq7u5O8z5PR51wwglxB/+W9F0d5qKjjjpKD3nIQ3T66afHfDOeHEYbN23R5Vdeqe989/v6ctw9v+LKX2koxgvzy8j4uBRzztaYPwpZSXc87jjdI5xLD7ngAp11zt217ODlIcfWOpOFIwB+WEs4sPMKFQcWXqfi8A1vzIGKi3Wbg/eCxYvSunL1b3+jgcFBlcplrQuHxzXXXadVq9fqphWrkhOEcMXNqyNvo9au26J1m7Zr49ZBrd2wWdt3xLxWrYdzzcqKlXCuzdfygw/TIYceoaPucCcdf8JJOufc83XvcHI86MEX6FGPfrzOPuceag9n5thEVc04f+AMwG6Jc7jCjulLFn3CvmeC4rItyjTjoi5Alu1Uzj4G/SB7QvrMfEQcfSEH1gf2oKTzfGgjx0qlkmxacUEbiOif9Gc76WhmJdszk/uMwz88g4ADhvMZsiC/HE7P3t5Z4Yi4Rcyn4DUaDfFkhp2pkGXiKb4Vt6zUz8OZtSMO7f3zFqruomp1q629W33hFOXV3nKMR2gtXLA4HP3z1NUZTufOLvEkhgO/Uu5QR+C3t3WpnLWrqHKwVFRWKKsSfHTHofqgxUt0/PF31nnnna8HP/ihemjY6OOf8AThhApk8Z2z1772teGEuiTtH7NSUbPnzU1zAfNB36xwAHXG2AmbwJG7ddsOOStqzrz5uuvpp+ke4VDFCf6tSy7RpZf9QFmWCdteHDa8cOF84UQZGBgIe9ya5EGbPb1dob+Cfv/736enqJaF8xhnBrLcuHFD9K8mxghPey2I/dSmuCnFwR/74zB++eWXi6exumNMM555Aqg3DuDogCexuEFTm5qMNopxc6RHPV1dKhWytL5jc//7v/+bxvr97nO+fnzZ9/XWt745HHvbw5HUE+NlKlhsBtyWP+rPBKsQ7Rcc+o89RTnGMzaLvcydM1cjo0N64xvfoF//+lcxPpdKcVNjdGxY5UpRxVJBg0M7wi7K4eico8HBAZXDGVWplIOmQ74TMZdPRlziqaFqeFdYQqrVhkZHxqN8Ktme4kIujVhvlJxWdcFDZE//tdIt30MrM9aowG3FW7/gNKJr6Aub7u+fo1Wr1oTDrVPnnnueVq1ZrZ///OdJf4wL8JlD2ts7tXjx4nBGLQpeC9qyeZv4HhuyoNy2srCdzo4u4dSa1TdbdzjqGM2bt0Dbtw2E02qTxscmwzYa0c8s9NoXbXaFU7ZT9KdanYj8pkbi5jT78XzOYI/DPjtvhzaQO3nwZluMzzwdxFSplGKvWdXwyJBGR4dTOXmlchbyrEabivXiYeKpM+ypp6c92h0NvGaMobKwRdphnOZ0aR9etm4dEk/9YvPLly+Pm3lzQ39T6Uk0eO8KW4UHqZD6Ohk3lQoF7LgvHMizU58r4fADyjHGi8VyyLMYVdCbw/FWTzzaDj7bxbqPLAZjHWE+xT6YX+k7PCF74pQzV9E+/FdijiUfWRHajjaU6INTKpVSPO+fvau8ACaVCDG6vBHyCjEAmNypiOBzIJ1D3ij1bU8bqu1kJNp52a0yaOR1bKdO0w5olAG0bTvVt1v1tPMCl7ZzvnZmp8B2GJZT/J/1x97VP7slG+RFf+1dZaTJR14Acs3ziFMG5HkzQ+L7g7yevXt7t6ZOjmM76Qpe0Cc87lmWp/+W4T9aW8iFiSHnK5c9+cRt50Vp7JE3E6YL94jYrXrIH3y7NRaZLADapA27hQcOuIw7JiVC9MZY3oN00uueeftL26027N3D/dX5RytDPvCE3FhQSNtOT1nx2D8bTO6Ec/cIYEPF3T5kykSPPK+44gp97GMf03e+8520AWNDzcSfLwa2hYPr+9//vi699NL0qgobLeZtdIZeWEAI4YEyuyVT2oE/AN5yIH17BPi/NXwjAwB5IGfslU0oH7x/zr8/T0966tP0uCc9Vf/yyMfoAQ+5QHe/53102pnn6M4n31XH3vkkLV52iBYctExzYmPf0z9X5bij18zKmqxLkxMNORZXFTKpGXJuxHIaBwMRNjMVXNLkZC38Bo4NgtRsSMNDY7Ho18XGD1vJx5ht2U5dom85pIzb6Y/t2Pz1qK+vL21w6AZ2iK1msYEEujo704GfDSh4/f39aaPFoQLgbiEHi1nhGOBgSx10yAaITdq2uEvKoWPt6jXpoPHbq3+jKy7/hX70o8t02Q8uTd9a+dznPqcPf/jD+ua3vhGyr8bmbFbIuhmbwFAITAXYLdnbrTCybhd/yKPpQtrgIZf0PzjGITZOR6l/2FdBDl9TM3xVDTXjFm4zjM9hjPzPXIpDA7bmOCjQYcKZ6Wa9kejkoeJEQTlhC7+pehzgmHOmJieSfBtTtWg+7D74QNeFLEv6b48DcaGYybayQkm14MG29nXZ+y7bV50/N99utWXvHh6Int3avHPARdbog8MBBxu+dcVrL5/5zGfEnM+H1pnTv/KVr4ino/g+1hVXXKkPfOCD+sKXvqirrrpav7jyCm3evEUxeeiaa67Vlb/6Zdxx71Znd1cc3lbril9eGY7vNcri8C9ZU+E4ykK+6N52HDo64rC2PWhsTgd2/jOP448/XvDGOKF9DgWsGdThkH7m2WfpjDPvpjvc8Zikp63btglzKMXhpaFC6Kmgauhyst7UeLSXw2TEh0cmYi5saCrsYnB0TFu279CWHQPaEs6H1es36OaVq3TLmjW6JcbnH264QdfecKO2DAxoslaPw/Jw2v8zPx955JHpSRe+zcLrJ1u2bElPQGA/+TxJHxQX9mdb9LscB3Rw8rJG8AmAo7hq4TTnwLR582YNRLvohjWSPD56zlM2OCwoB4jz5EU1DufQzdu2d+21oW07qP9pf3arjt0Kb01t+sfYYr6DF9uxpkwKHjj8rQ4n41e//k194uOf0pfDrr71zW/r+z+8VFeE3fwu7Id+rF23Icou1v9+5au6/IpfhSP/R/rWt7+vH/3kctVj3VoVuvne9y/VZz//RX3xy/+rH1z6Q/3huuvFN4HaKh2qlNtD1iWFaMPeqpqK8Y2MC+HY4uA8Eenx6pQmw5HRDHspFSviiUHqzgvn01nnnK1/e/rTwuF6tobHRlWrNzV3/rxwkAyrVGwT/2Pn1776rXAyXaNK2NzicIQx39sOnMHUVxxOfLPqzLPupiOPOkLrN6zTZ77wWanQFPZ93/veV6VSFk6AkXAO9ad5CBnV63UhQ3TKk1tHHHFEwr/qqqvCUTcnqQC7oL2TTz5ZrDfY3oYNG9KTO5TxUXfwK3HQxhkHDWjXqpOaPatf2O9A2D11WKMWLlqgRtyo2jGwTVs2bRRPE9/tzDN0t7udrve86x365Kc+ppiQE7/6C162Ze8OvPY1VZuM8S/VG1OxHn5e//u/X9JBSxbEPLFV5Uox5FtPfcXe+2KtRrfYXP/sPnV2tavSVor5oK7q1HisM7WwhULQc+ixGuO3nG7Y1WI83/3u99Bxx50QzpjxZKN7dg2ZKRaYFM4ozNN7hgpbAu2II47SwoWLtX7dRo0Mj+mss87RGaedqbVr1+vGG29KZeiZcvTF3IvdM8bDNx4On5Hgu65K2HExbrB0tHclpxc2lWWlmPM6QgZNOud+TAAAEABJREFU8RQ9defMnqc0V8eNSORAHULkwjyDvnnlGccQr7SyP6ecNuGDecl2atM2XZgGymsxJ9FXbgJVwqZqtWrY7ajG+c5qYEKfNqHX0dGW9vnvfve7Q1+jqlTakmz7Z80RdBox72Lfs2b1pj7AH/tb7Pigg+YlRyr7KBxZ7JduvnlVmgeneH18YCDGdEPwAM+Tk9VkP+AD8IE9Uw7dRkwAtEkf4L+VJ23YsDmcYpsSX9BhL8d4si3mLfBYc6CHTtas2Rj5E2msgUc+NOkvbYBvO/FGPWRBu/Ac4hFt2K3ygu3ENJURBMRGRyfToEQpMIpTi0oQoTMQARfCNEg5xAcGBmJyw6usJEzwGBSUs2hAmzR1oEMd0rRBB2zHwCgkxhUXbdABcDES0rSJJxJeqGt7ui06HtV2KrYRE0QpdRbeKQPsVn/B+0sAvO8PDtTG/upSRn3bqR/2rr7SJ+RBn5CF3cJBjoqLcuIYE5srDIkQXMowTPQADu1AB9lSZjvpAP2AD06QTH/EqZcS8YPdgEc+dCIr2ZPdkjM6ggb04Rc86oAHxJhIhp/TxObgARzqQNN26j9p7byIQ3tncp8BePuDfVbcWbC/urembCeZfQb0m/HBxhIkaNqetmnsHh3apjiND+TNWEJO6Aw5AMTJQ2bIHBnaLVrUAYf2oMmYAheieZvohjJ0AB7l5EEXIA986JAmnuOTpk3ywIMmcdvJHkjbTvzbrZA86APUAeAd0M7LbtW39x7uRNtnYO+9nt3Kh4f9Af2yLWyX/sEjsodHgHIahwbleR54tsU440mTr371q8kphTPr++GA+slPfqKPf/zj6TsLbJAoZ5OELCi/Mu7II3/o0B42Qjvr1q1LdzK/9KUvxV20X6c5Dl3aTrIFjzQ6gif0Dl+M/ywrxsIxnvCgCy549IG2wAeIk0eZ3ZKTdl70D6A+sDP7rxbAB+0Q2k4LPf2jQfLh1W7xCF/McZTRb0L6jo2CRzmLOOOCJxKe9sxn6GnPeo6e/fwX64UvfaVe+qrX6eWveb1eddGb9Lo3vU1veOs79e73f1hvf8/79Y73fkAf/MjHdac7n6w7n3K63vW+D+nVb3qLnvaM5+ipT3u2Hvuk/6eH/evjdN8HPkRnn3sv3fXUs3TiiafosCOO1pFH30mHHX6UOjq71dc3R1PVphYtXqo5c+fH3DcleEXv8AfP6ACwW/2y9x2Cvz+wd9XN8Wjn1oK9q779x/FcrrbTho1xAu/YDu0xl3BQBM+xeSQf/ZGP/ljLOVywP0A32+LwDLAR5UDJeOFgAA2ctxwuwCXOYZQNJ7jEoUm/aIsxwyG9u7tbpPvDMcZYJH9iYiKNZ/LhkRC+chuDBmD/cX/t3fPA2x/Yu+Pbf1oa/vYH47HpRN7YT8HFhIp9k4d82SSnA0wmzZs/V52xIW6GE6st7qxPjo+1Pp5fsLI4WBTimFLKrGKkFXfPcUgVCxJPbNXDSaVwfFVKWdQpqRwF5IOTBU5ne1ucTeqaHB+NY4fjUNAee8hybI5LQbUueGIOsmM9stI8VC61Kb/syNyZsHeP25a9d9hZ5W8S2C0eCnFjF8BuanEYQfZAknfgYEs8nfGNb3wjHZ44YHMw5KbDqlWr4qD+e+HUuvbaa3XDTTdq85ZtmtU/Rxz6AdJfC6fEsuWHqLunT1vDGcRccfwJJ4aToKYv/+/FuvirX8f1qI6OjiRL2sS2CbF5bJI9BeOLsWM79NGW5AjflFXi8DQaNsCY7Y/xgRA5kHV0dMX+w2k8j09MaiIcFFPhmK+Hs0OFTABOU5xbyZEW9jIxOampek3FcOjXwk7GJmKdCWcl5cVyKfHqkBvxyXAOjYezk/HId9Hmzp0r5IlzgKfT7njHO4qnXdj3MKbhi3Lki5yJkzcVhzDS5NtONLJw5tlhY3FypYw1jrn+qKOOSg49vo8EcEDlkIdzfPny5YIX5EAZhyr0Ba18TkDPyIu2yYM2cdtJpva+Q+3jsp14hs7+gHbhjzkOHWNb8IwDC37Xrl2nm2/erMt/fkXc/Pp++gYVe4uLXv96vemtb0sfv7551Vr94Ec/0fpNW7Vhy3b94ldX6Xvf/6F+/JOfa+36zero6lFP3yxVQ9fbBga1ZvU6XfHLX+n97/+gvvnNb6abDLSNjHDKohf46Au76enuU1YoKQtnwMjImIrliqrVsIViWei/q7MnnLA9cWNivoqBM3/+fDF/l8NZVQu7ctam62+8WZ/53Bf1zve8V5/5/Be0KvpUDec5H4Bv7+oMG5zQ6MSoevt7dZdT7qLlhy4PGmv13//90XCE7tDjHv8YvfjFL9ScObPToX1W4C1dukRLD16mufPmiCdS16xZpT/84XdavHihHvmoR6Q4awz6zMJusDc+PI9cWWeYr3BSMHddcsklYp0666yzBA76ABhv2BB1RoaGNRSyQ0bYDzAePG/asF7/88lP6O7nnaunP+Pf9NY3vVHvettb1d7WLi5oYMMAvGBryJd8u2VX4AGMawBcgDy5kQLyAfJzgHcKe7p7lBUyffKTH48xWgh7bw+7VTrnjY/H2I2xhA3SLnV5zRLHSnoaqJSpUFDgN1WuFFTIGmo0q+ru7tLKlWt0840r9dCHXqDn/PvzYj8zGbqvin5kIVP4UbpaPKZo+onVJsZoijI7RBxc2gYYX0BMLekpI2R91VW/URb288QnPDnWFOmoI4/WK17xijT/5WPEKsQy1QyHXFXQ4cbxihU3R387Yy2qpBvK4MIbDv2urq6Ut3bt2rCdOcKRjt7Zc9AH9hbMn8w17BuQEXTXhFOe+vzHA7Nnzxb0mGsA9AcwN9MW+xX6hi1hE+AyBohDk3awGXAJyWN+hha0L7jg4XrHO96tRYtmJ9lia9tinwQd2iEEF3uhP4wt+sDcwNyHDH72s5+lfWZbOCPDp5v01B17I8UFLvUXLVooQvhlrsF26D9t0G/0AS78EYJHH5YvX6JDDjlYtMdcDj9BNsmTJyRJc26BFvFZs7rCgTgv8YNsoQ0dwlwWtMF8gxygBbA/hC/w4JP+Rjwsk9IAMhAAxoqSojAtYgifuG0RAnZrkaCMTSRCZSDTWeqiDOLgAuBpxkWafLIIcyBNGcKiPiEATSAvp4w6pP9/2LcE0ANgO+kSWSK7PWsg8xz2LEPOlCF/wryc/Dy+r3Am/p44NpOzkiHDF/RsT6PZu+LTmf9kEXv/fWTAM6kR0nXkiazQBeFMmJlHPAdwiFM3B2jZjkWpNY7zcruVRzm4M8M947anncX2rnq2Qf2nBbvVv1w+MzuKDaOrvIxJl/mRxY5FkZA0kz+T8ZXhqMJh9ctf/lL5ZM3mCTxoMFFDE/2woDCxk2ZBvfHGG9PiTRm4tpM+KQOHxQDebKfFXLHs2ybrTwa7Vc/ePfyTCd2GCnar7T+FBLpAFoSsb9RFXshocnJKm7Zs1aZt2zUwOKLh8QnV6oFRLKnS1qm2rm7haFq8bLkOPexIHX3scTr5lNN02plnxWb0njr/nvfV057+bD3zGc/Rc5/z4thAv0yvePlrddFFb9Sb3/wWvfUt79CHP/QR/cd7P6gXPP9FOumkU1WOQztOe7HRirtn2uOyvUfO7TuZyx77DCNM+wd6hC7Y8NRDGGyaGQ/cnWOTw6GbDRrjgHR+6OfpCPIYR+DzROP6uFNOekPc6WbMbNqyWZu38vTGNm3etjUcCGMCl7pbw1EAP8yHQ0MjaT2El9sz2C17aXjXPi7vT/ikVAsHV3dnl2rVKW2Og5SbdXV3daivtzt9KH/u7H4tDMfWgnlztWjBPBEuiAMfH9M/aNEC8dF8Qj6mP3/ubHV1xB35ONBUSkX1dHWor6dT7eWySoWm2ipl9fX2qL2totHhIW3dvDkOEuNqxKDCkZbJwg5sy/btSv62k1jtVpgS8WM79cV2pHb90U/mGZxUAAdl5hzymJd50ug1r3mNfnnlr2NYNNIhChzKWe9xDuBIufvd7y7WAMYE8//ZZ5+tgw8+WF/4whf0ox/9SPPmzRMbfQ4CA3FHnXmuUqkknmgHjuwWb3YrnM5rhg7CYcFTXIxBgDYYH+wRJ6OsHI5J6JXizn8xHBOOA6QKRTWdqRlzGN87s4NunDRty1lB6FqRLhTE0TR0zoG3mfrJeIf+VDj+JsORmuEwDcd2yotDdGdnp5gXOAjl/MPvnwvQpS8A8t8TkJdtIXPOMITIAQB3ZrvodCbMLDtQ3HZCsVthSvzRzx9nwD9tFkKYHIjpB4dR/hOAD//Xf+qLX/iSFixYpCOPWpbCcnsl1rC6ClmWiG3bvj19r5HXQtet36gtsdbx/atiqV0dPbP0P+E0evd7/0NvfNNb9f4PfFBf/cY3dfVvfqcNmzan/ciKFSvCcbM93ThCH7T/05/+RK8P59hzn/fv6WYah/l6U+Gk6tKsmE9wBMFrIeyko71LY3HDgH1Qb7TX3d0b9tqRnFk7dgxEGxO6173uo3976jN0n/vcT8uWHqKbblyhz37mc/ryl7+s9773vfrud78bPGyNem3q6elSX1+Pli9fKpwHyAXHMOPjaU97mvgGXYhK5H/rW9/Sxz8aDq7BwZDNgsQf6wD7Jvrx4Ac/ONofS2OP+siaJ1Xuete7xoH8ELEGwTe2uGjRIrHO8HQgY/PUU08VDgDKJmPfwLhhnKAr0tCvhnO4Fo7atetWqzo1oXVrVuv00++qe97rfL3v/f8RTom3Bo329JQZdtfd3ZH4YW1kHEBD+72a+y1VjG94mopxNVmd1Pd+8F3By5w5syTX1d5RSvtH2kO38MB4GBsbEW2TRibtYVNz5vTHGCnGWW1STdWiHAdRTU95ypP14pe8VA958L+of1Z/OIna0zhnHrN32TpyUVx5GNFb9RdLh3j97053Ok4veclLYm/1Bt3tbmdFGzG3NBR7r2frh5f+SK985avDNnqCr1qaLxm/PKFFI319fckJ1tbWFmtUR1p32PuRLsaNGEWPcMhs3rIxfYAfpyPy4OkzcADkwt57y5YBbdmyJda1iZBHOdkO8gWHdrB96mIPzMnYD2XM5egCuTCfM4efHPtB5NEMPdlWIeZU6gLYr+LCGYWdz5s3O/rcUJYVYj5tqitshT5OTVVTn6GTxZgvhPHTBv2hffZUU6F/22lNQKflcpZosS8aG5tSNW6oUg++KIduq2wstQU926HbSnIEgoN9jIxMprZZg3DI0Wfq0U/8SNgOTl9wsWeAdkhTFt1LOrN38YaM83x4hw74nI2QCzKGT/KQbYFOUwGAsdnhTUSpIGDYhHSAhm2DliYH2ylEObbTYGcDyaCmEYjDMPSpq7igYzsJJRe47VBKJtrKccGnHMHTPp0lTai4COkoeJG8Xf/ZToZl7z28rZ3DmNADdJAbOkCmdqs98nNAxjmQZzvpGDmTT33FRTyCVGa36NgmaxrAAfKMmXF7Fy5RBhs80U6Ob+/CyfP+2UNkBOT9tEDrWGIAABAASURBVJ1sgzHG+MjLcj0Q5oBeiRPuCXk+dKEB2E7jzra4qEM+OmAckkc98ogTAsQB20n/THa57uwWLbsV6lZctlMf7b2Ht4LEflHsvdO1W/n7rbyXQntXvZnyyFGZZIG8DHkiH5xVLCjYOnIFnzL0igzJY+5kAUQXLAbQAfJ5kJB5jzrQ5xDEZgwcbMR2WpjAgw70oWU7Nh5Tqcw2TSfdpcgBfuwW/t7QbO9Xd7b3Vu3PyrN3p2U7tX0gYraTnWPTzIXaeSGjsfFxTVanEoxNVDU+MRmb7arGYkM6tjO9YdMWbYzN/KZwfmyPDfdAOD4IB4dHNTgyorVrNmj9hs3pf7HZsX1Iw6OTmqg2VIs7y00VYuM0Kw6ch+jIo49RZ2zexybGxeGtEZuWqWp9ug+2p+M7WfyjdJ5/ewuxT+ywFhsp4vCPbXJ37gMf+JDe8vZ36FWvfZ1eeOFL9O/Pe76e+rSn67FPeKIe+ZjH6gEPfoj+5V8fqYf+y8MTLD/0MFU6OnXa3c7UKaeepsOPuoOWH3a4Fh20RP2z56jSFhvUkC36Gx4Z1eq4U8pTJdu3D6Q78z09fXKzoI3r1mvrpq2w8g8Ndssu7L2HM5m3WzjkGe+VmuroaIuNZ1m//c1V+uAH3qePfvQj+sR/f1T/+cEP6GMf/S99+n8+oc9/7rP66sVf0Te/8XV9+5Jv6Qff/55++pMf6xeX/zzqXa3rr7tWq1beonVr12hjOMEGdmzXVByISoVoqV5VszYpNeoqFzPxJFal5Agrwuk1Va1GWU3lrKAsnBrNRi1GhdP8wyst+ktefyVatnejbHt6bBbiwMDcQggS83IeMseMjo6G/CtxUO1Od6S5yYujhLmeQ81ZYcd3PeVU9fX0hrwOEvEHPeCBekTYO68nXf6zn2t4cEgdbe1aefMtuvIXV4RsO8KR2KmP/Od/ae3ateqM8cBBuhqyZq3BeVAqleJgErJX67I9zXPOo+3EWzlwi4UsdFKMfXglHAXtKZ+xyrpUi1v2hI1wNvOKag61ZiOtKbVmTbtB4NWAKHfYRCheLZBctJRJ9fjXCJtRXKxdyA/+aZOnwZAP7UXxbfqDru3Ud/oNQDcHzjzkoStwyWeNtZ36ljcOzt4gL99faHu3YtuJn90y95FAl/CFHaFb9MohEYdLV2e3fv/7a3TYoUfotNPOiBskp+iE40/UQQctFd8L4pVdHI886QRk4YBkXRoYGtPajVt1y8pNsfbVYo5cr99fc5Ou/u11uuyHP9b//M9nwrnyDr3u9W8IR9ZGzZ49S13hrB4eHoz1rEfnn3+ezj7nDC1Zsjg5UuGHJ9qQIf9pwCc+9Sndsmq15oRzta+vPxwbcwLmJr7sTGvXb1JWrGg8biAdtHSZFi1eosVLlurOJ56kRz36sfq3mP/vfo/zNHfefI2OjcVaGg65sKN62NPI2Kim6rWgPVvHHn8nzZ8/P2Twe33ta18VTwwdfPByMRY48L773e/U5z73mXA4bNKyZUtCPieKJ7PWrV+jq6/+deDXdM455yQnBIdl9kz0AQfV8ccfnxwhjC/2bOTZFjca//CHPwiHFq8tcsCm/4obAwvjBkC5XFT6HxVjne/q7tT8yON1wlI4/a+97g9aveoWPegB99fxxx+rD33oA+EA/Hb0oT/Z2rZtA6G3HnGha+yN+J8OhagCKPWxNxyH8PW9730nyaJvVo9YH1rn/Gr0syLiMZWFc2dKyIBxkWWO+lVN1aqq1adUiHS5Uoq5oaT+sAm+M3Xhi1+i11/0ep188qmhq0nxkfpq6JWxzDgSLuyQTTDU+ou1OdSYfACtjH38Bp4CoLdg/kI9/WnPSE6q+933/sF7ll4nbIu1vlZriPGBTvg+Vkw7GhgYCj6GYh5rU2c4xPv6+gQeY4h+5YDtYDPNmIt4SnnHjm3atn1L9H9SxVIhHFTFZPfoDnnxPyZCv+VwylQMxzsOGujmukJv2As2wRhl3kQWxMGlnPkuyzJho4leQ0ImipWR+adarWl0ZDz2KyPiPwG53/3uI/jBRrPQwVQ4rSqVsppRCTrNZjMJ0XYK+aFd+EA22DXAXEKILXd3d4u6WUEqh22W48ZqViixjGtyYiqBYp/kmKxrUw2Nj00mIF4qVtTX26+FC+clx/KmTZvSOrRu3bqwry2pX/BUDPnAM+cb+qW4yAeQA/zhDITXHIcy5EKY+MuysMl61FTSJX0An7rQKMQVBtHqeKlUSoOfkEIIQIjathMhKlOHMvAIYfTguCsEYBzUBcADwKED0LIdgm+mAUs+5dChHiEAPfLBhw5tEocGvJCH0YBD+raA7dR/+68T3hbe/lJ18VgiP+jZLfkje9I5UL4n5GW5nHP5k0+cfNskd4M96ZAGgdBu4duelvtIHAQxYHiyDep0WUrs58f2NK79x/H9VE1F9h/XsXflJaS/4o/tP6Key8l2GidMeIwJZA4y4wFZEQc3B9KA7SQT4tQBHwAvzyOEpu00HvMydApQTl3ygTxOvm2BAzCRTMXBlLhtcREn/FuA7dRXe+/hX4IH+g/YTv22La6ZMiENDvMXQJw85jXkkeMSJ68Sd8kJ0SPjk5CJG3lSH51Tn8WPfOY827G4TqWFh7o8yXX11VfHBqQ9FtqupEfmRfI5HEETPmgTOtgAedAlz271g/T+wPa0jMGzW2niBwK7hWv/eSH0be8md/qkuGzH7/7/wAVsx8arkmRE39EHdssYKBR4okCxvjU1GZsDXmvh1ZrR0XEVy6WQd0nOCiGDLIVsMKq1KVUnaxrF2TU2IR7D54OgaaEPxxh6BLiDzZ1bFn67tYbCD/qEBtzbu/phO9ppAWV/bbBbbdnW3uC2tk9foUtIn5E3dojsOcyffNeTdfIpp+j0OIDd81730sP/5RF64pOeFHdWn6XnPu95ev7zXqDXXXSR3vLmt+qNb3qTLnjYv8Th6Rxd9LrX613vfY8ueuMb9fo3vFGvef3r9MpXvUYvfcXLdeFLX6IXvvhFetGLLtRzn/u8oPMCnXHmmSHXLA71U5oYr2oyNtmMwdvav793fWRrYZtWfkUqRSkrxJ6OJ6WaYa9rVq8MB9Q6rV+/TjetuEG/+fWv9L3vXKIffOdb+s4lX9e3vvYVfeXLn9eXPvdpfe4zn9QXPvMp/eeH3qf/+uD7UviRD71f//Xh9+tD73uP3vfed+rd73y7PvafH9YnPvZf+uynPq7PfPK/I/1BfegD7w9aX03ff8FxVSxkKsZGlEMA405qqhR3vgutfXfi9R/1BxnmvM2Mk0caKMTJjxAbz/OJ12q19L017IwnP+g7rx9h9xwkTjzxRJ1z7lk67fRTdfrpp+sBD7yf7nKXu+iEOx+n+9znPpo3f444QPMkAK+CgMta8PPLfyqcPKwBfBvlmmuvSfMjawbjK0uydti7YSeFOY8pY+cPPFeKpXAulqN+xueEIizEwa2cAFrwDHB4UxxGqRPdjTnRKoYOs1Ix4lkC8Gk7QTiqUhi8EFLGugbPAHHm1Grc/Ydv1kDmhYmJifR0A/tB1qydrP7ZAW0BtL8nwANt5roipE30Bk+UzZQb5TnAEHHkcSAAFwCPMIc903n+zBDZw38uQ+wG3sDBrvjmEE81KeaA7t7euFlysHhd8pg73VE8JXTaaafp5FNPEa9nHnf8nXXcCXfRSeEwPf2MM3XWOWfpTsfdWYccdoSWLDtICxYtFA6vifFJZaVyOFbmp0Pj8kMO1qz5c9UMh+OGDes0e1a3zjn7TD3sYQ/RmWedoXkL5oeDoBoOqQmtDocqTyldeuml4aD5cHqd8Re/uFK//f0forymg5Ysi/1Kpyrl9oBOLV26PO1xkSX6Yc2cNWtWGgfHHnusHve4x4mnEJcctCzZGGsz62+WlcI53yXGBcCT7O94xzt0xRVXJHuvxAEfpxr/g2EjvATw88UvflF89BunBm39/g+/TY5lntrCqcwNwZwPdINziwMzY5DxCw42wZOPOEz4FtbSpUuFTsrlcqKFsyQLm6cfk7E3OOigg6LPizUyMpwcWz/60Q81MLhVj33so2MMz9KFF16on/70ipBzWdTj8z20jQ0S6kDXztcHd6EVdkXDJibiplylUoq2t4vv7nV0tCddFbKmqlOTKpULIce2NJanIj05Oa5yuRg6qmjL1s2arE6IC37o5+zZs6O8TZXYvyJXXutL5VN17dg+kPKZm3CQgIM8KQdmxveWJm9vgMPl6KOPijXDsW5Phh22sJAPY+Hzn/+iPvKRj0W/amm+pR30sGjR4shrxL6unhwr27btUDOcYtjQhg0b0xN1o2PDYX/V6FMh5j6F7dRVKmUpRNfMS8wB0CQ+d25f8pFgF9CyM6E3xcWchd6n4jwUyZBpMeiWiaanwAcGBtL+nTlm5cqV4knKLCvJzhJfONnqPMoYNUqxbre3x02gJUtibzkuHGDFUkGVtlLMj2MJ2trKSd6BHn0ILxiRAPgpFmNP22wKu+V8DV841eCtErpjDNAHbLql03LY6Eg4zYZCZrXEO/2lLvxCD3z4QhbIhhAbYH9LO7QLXeTAOYQ6lJMeHBxX3n/ahw40oMn4ZfzQFvgA37t72ctelnhCzziK0TX9QBbwBH+F6G8orhACbBJNBgBxDBbFQQxGidMgQBxmwaMSzDIJ8P46hyc8cQgFhmkcgAZAXWgiSOpSBi06SwhAF8hxqQcu9ciDN5RBnPzbM9D//cFt7Rv6wmCQIe0gV2jmIXmU7QngAOQjZ8Jc/nkdQnAIAeIzgTozIS8DNwdoo0sMEt3nOITgEP4zA30E9iUnbB39IRvkDy4h4wXZkd4XUAfZQZsQPOLUJ4QGIWUA5QBxgDIgxycOgEPb0GfsM5aJk089ygjzNPF9ATj7g33Vu7X5+6NN2a2lQ7/BpQ5APM8jLikFjCsm47wMuwaQEcB4BIiTz4EEHZNmAmeChj66yfEoQ6bYAXTJp5w4j7mjH2iwUHA35Ne//nVaMNlwUEZd2gKHOPQJE8MH+AE3RyEO7Jkmb1+Q4/65IX3Mae/J857pvbWBrJABdHK9IDtwyZ8Kh1W9Vo07T1NqNmpyHNKKcZerHJuYtkpJtdjUAeBwlzWLFRM8wkKmtNBnsWF1nOoAxYaStupxSOcJha6401ULus24y1eMA18zTu2NwGk0azs3SoYV5X1MiZ0/5O2M3m6DRhweYL4Q8iFEVuRh56VSSQM7hrV527a4079ZGzZv1sbNW7Q+7uht2NRKbx8Y1NoNG7RqzVoNDA9rx+CQtmzfHo7FSmyup1Tp7FJHX59mz1+gZYcepmOOO16n3PV0nX3ueTrv/PP1r496jJ785Kfo7LPPDXlXxHhrxsauvb1TfX39sPQPDdjA/qChsNiWCSnHo0PECafGR9OGlDT7sY3rN2jDuvUa46ZRdVz9Pd3q7e5K0NPVqe7ODnV1hEM8gKepyGuPw2CxYMWwSBCDJeqHLuLQhZpaAAAQAElEQVRu9dbNG7Rl4wbxnZf1a9do5c0rdM3vf6f1cZDlNcXOjjZlBSn+UkhdSyoVsrTvjOg//B+y2xvkjOdlpIkXdto68y13oLF3DnQ8GcIclM/zrJ0OYRQDvz0OIwcvW6ZDDl6WZLV+3Rr96sorxYf20dVvrv51yN661z3voQXz5qW75o997GPSEwM4ydfF3W/ah/5UHKBokw0+tm47ydqOxiSRF0HKy9cFXjGdxLEbh+76VE2NWl2EHZU2tbe1xUGpFOMnS8A8loUxhAqVZVlAKUGhUIyQdECBvCwdrOCFNlvl5JeSrcIDAM8cTpiXma+ZG1jLoE35bQF0AdiebtNuxW3HQXAiPanBgZfDHDqj7Xyt3bMu/QDgyTbBAcF2atvePTxgxUBgb4z84IN2Ozo6xLd0+EbYokWLQi8VrVy5SjgP2tratSgO7cccc0cddeQddNTRx+iIo+6Q4Kg7HB2OrTvo8COO0sGHHqGlyw8Nx8pyHX30ncK5dRedeebZOvWUu2rRwsUqxnhHHoceekg4mA7SLbes0Kqbbgg5ldU/u0elcHo0GlMpPDjsdWx8RPzvdjiokZ1tVdrbVAuH140rbta1116vr3/tm/rhD3+kvt7ZmtU3VzhqSqVKOG461Yi1sF6fUrFUUBaOT9vCdnGE0CecMNu379DQ4IiaDYczvBxhFs6MKR166KExj/doc6wdfKR9eGQwHBa19FQWusRpxXeSeOXxYx/7UvofEJEpe6OhoaH0HVHG5lFHHZVkyeEYeXN+xQGGA5Dym2++OT1twutSrFu8vn7ZZZdp6eKDdMpdTtLy5cuTo6EZa/38eXOSrHD2bQ0nEK89ToyNqK1civFR0Ne//jUxnu9/33sn59cLX/hCXXXV79Xf350O+ei6LcYcYyFM4M/8K6R62AtL8Gc/+9nkwOKpKf63O8ZwvT4Z/DRD5g2VK5lqka5OxU27kjU2PpzwJ8KhzLjoiPWy2ZDG4qbeeNywUziCduwYin78IfSg0GO3SqFP2uLGH/MetiA31Yw91TTE2tsEgpaCBuW7QeJ61w+yQA5DQ2NavXpTOOIGVCyW44Ztj6xC2NGofvzjHydH/+LFS2Q72Q4OD+ZF1jycQm2VdqFTAJrMwa2985QKWV1t7aUkg0rMw23hOCrE/IbTHjnF9BxyypJ9YJfov+CioMM4QT60xzzGHIbusC/KSNPmvJizce7QF2TD01iDsZdphj0r+gFYmaBbCecudVkvPv7xjwvdwcvixQuDj8CKMTIZa3etXhVPkKEj5nzFBU8AMh6PG6mrVm2Ydko1QjnwDh/wDF9tMWf09PQG3WLgDWtkZDSoOPqWxThqBP166Lcatj0xDeCMjo5pfGwyOW0ZJ4xDxgD9REaMPcYXbcJLLElBG8fbRNhJKeli/vz5OiVuXlYqldDr9pTP3IbTV3GxprFfs53K6ONI7FvoL32knQINkAj85B1EEXSSfBqGEeI5DngohXQWi1dbDDTb6X8A4l1/iOeKBJe60CEkTT3iMEM+CiWkjHxC6NIGIWmAeuARwhOLP3HKbgvYlv3Xg9vC21+irm2hI2jl8iOcKdu8DPkDlJMHkLZNNEEuc/RGhu0kvzxOSH0gjxPuDexWXYyyWq3GoCn8Ea291ZuZZ7do2HsPZ+LuLW7vvZ7dyt9bnb9knu1pcsgMmM6ICPJngDMeiEeWCNGfbYGfA2WA7Wk55vqamU990tDI4+AB5Of07N3pk085AC7AJMl4JG6boqTHFPkb/NhOfbX3Ht5WFuxdMoCW7en+5bLTzgv5MHcCeRnjhHzbqZ7dokc5ZcyVist2WngZq5QxjzJHIlf0RIgNQIt8QttRU2Kh5l357XGwZ9Lnzs5vfvOb2Nj1JfugLgcV2oMWlexWXeIHAttJxuDZrbhtkgcE26mu/eeFNGB7WnaKK++77Ujt/w9c5AnkekEedtSNjVRWYM5RbB0cfCqFhTisc8DOskJ6KqHZjN1WPUDNVF6tTqrJAa86pULk2RbffSlkSnxmsfkB0uYn8sbDicAGpBhOMfKb4cziTieP5jeDfdvx2/qzHXy0oJXz1/21W23Zew9va+u203xVKBQSKdtJRthjNeQ3FXKtTtY0Ua1qqlpX+l7KyLiGR0fTBqkZ+JMTUylfzYLa4gDn0AJ4W+OO79DYqAZHR7RjeERbB3doaxx0Nm7ZGk6wzVq/cZP+cO112j44oCw2vdTLCqVYD9vjMNEm7uQXgqZux5ftP7IX26lH2c4QZ0Q1HLGDIZstWzZp7ZpVcRgcjHNDMzmacDxtWLMmOaF2bNmige3bNBhOxR3btmosDnmEW8KJiJNqexwUR4YGVYuDTXh3NToypMGB7dqxdVOEW1UdH9Po0A4N7NgWDpCq2iolcWe/OjWhogsqxthyHGwVTtws4orDjf6BL7sly5xFe1fadppf87JmzCfEsyxTIeydOWci5MQcz11mnixhruYAQ3xryPr6a65N313ZGE5ADs9d4UTk0HXppT8Qh+TRsG3W1+2hE76VqJhvHvSgB4XD4W56zCMfpbe/9W3pCRUOJRwY2fDTNm2yNsMPYDvZCXHAtrCPrFBQuVhSJYB6thPv1C+Xi8rnLOY3dFYPR8NUbVLokzmMNqsxdhlLu4fV9IQqY1ZCTkqX7RRyqOR/syNRLBbjAJWJkL1OqcRBP0vrIeW3BVjzckCOxNFLrivao136Thyc0Zh7Wv0vJ77Qp23Zfx7M5N/2dNLeFZ/O3CNC2/A6FSdAHC/wh/PqrLPOSoe/yZgbyaMMe/l+2M2P4kD/k5//LD3hwZmMbwgODAyF5RTi4N+lWf1zNHfOfM2Zt0DFcDqUyhW1d3TLYQODcYAdG4txG+e6ReEgw65W3HyjvvzlL+rir35JV//mqrD5uiptmSYmR8IOJlWKdW1hOHDa4vD/y19dIZxGX/rSl8STSsiap5RvvHGFvvu9H8Q58Sb97vd/0GU//Ik4wF8djtnJyXF197THoXaWFiyYF46CkqjHYZi+E1dc5TjYdwSfhHZRjbrFYZe9Dw6stuCZQz+65EYeej3ppJOS3njC8b3vfb3e9KY3pae2sFsO8Zw9fvCDH0Sfmjr33HPDEdMp9lDIlLEEfZ5eg+7q1avTQRu50NavfvUr8YFsxjZPekGPPRg6w1EEXB/rDwd5ntaKoRbOgMno96CuuOIX4n+Oe9zjHyPaed7znhfj/broz/zEL33GVqPbt+KvsU+cnpArT5BdfPHFWrny5tB9b+orci1kUqNZDbuYCjuQXKgrKzaDx/FwCG4M27c2bBgW81ElnAw4jrKspI6OruCxpHKpTYcffmTEJcY//CI35A5+V1dXakszLtrNkzPjed6eIXMKNLOYU5E54xKdkWdbjFXkS5sAsqQMnplPJ2L+ZexQv1AoJtnzJBbyhceOzjYVspCfa0kOUi360wy+63JBkdcQ9gRt6tAe8zc04YU+UA79HMC1HQ6goBFhKeYzcCmnf/BnO43FkRhv7HuyQlnUow36kPM/NlYT/UCWlFPW09OZxshY7H2QD33MadoO/h2Op1o4pGLMN5WcTIylOXPmJPuGZ+x/Zh3ybMfeqC3xQTl9RUb0FR5w+NF31hXy6Att9/X1hfO1X8Sxf+gCOOmgA9+xbQs5YifVkG0z8QE/6I55q1qtasGCBUJG9JGx9c53fjD1BZlAeyScV9hYRxDr7OwMegUVyKASHUAYuaCpBMAAIUzMBJgn33Zinv9pi0kLr1h/f39420bSAgR9aAPUQdnE6SD1oY8wZkKOB67txCg8Ki7byTAQYiRv9392y+DsvYe3tYMYIMqGDroAkL1tsnYD9ALMzASftO1kTOjBttAduLYp3itQTgEhQBywnWjlcQwW/UObPMDehUP6/wLkMspDuyUDxhRjL89Hf8TRTQ7ogzjhTECmjKMckCN1CcmjDvEcjzLqk2ebIAH5OdhO+qM+4xd+iNu78lOlW/Fjt+rYew9vBYn9oth7p2u38vdbeS+F9q56yGNPFOSIrvJ822lSJo8y2+KyneY1ZMfkjBzRBTQZC8zFlJFGtsTJs1v17FbIwsJGkQ+psvHaEociNiw8So8eqW87DpFTad6EluLKw4ju989u8bs3JNvJDux9h3ur9+fk2a02Zta1PTO51zj9tFt4xJExiMilEXdLK6Wi2spFFbNCHOiacmxZFPnNRl3NOKx1x4Gyu7NdnR0BcWeuI+4slzK38AuWY5PDneccVGgKIC03Q/dSpa2kvr6e2LB0qMhd5qg/1ajGgj8W9QNfku0EmnHZnpG6fUaLcThtxJ2/Quze7VZ/2GPYjk1vNeSTqVAsiVdWinGQIt6Qw61hOStqfDIOwuEszPObIXCcXiNj46l8cqqmBNWaxiM+Fofp8YCxyUmNT1STzY+NToT919KaFayEIAtiU6nbwWWHHPYDM7tgezppt+JZlqU82+kbTCff5S7iqQmFhMdGh8WTPzxxWK9V4+76sAbDGbVl88bk5Lrl5pu0Yf1abQ2n147tW0U+33BZcdMNunnFjeKbTJs2rtf2bVu0LXA2blinHREfChpbgwbQrE1pbGRYE+GI4WmiUrEgQjWaaSObmPsH/7Et27txabfS2DZzCYV5mNs6aZ7e4DByzTXXpKdCmKNtCxy+X/itS76h38YhfsumDfr1L6/QN752sb777W/pumt+r8UL54sP7C9bsljH3ekYzZ7Vq2v/8DutWXWLKqVMW7dtTjodDYcLgE2jb0LGGPsqxWU78W87Urv+bCsrlARuJQ6opRhvOBnLEZLXFg4B+MyygorFTKVSUcxlbW0Vtcc82BEHifb29oh3qr2tQzzVOBPaIo/Dbnsb5Z1x6GqLtipBqxT8FJL+CwVFuqgCEUlZ2CtAGois2/Rne7q+7dQOdJmXAPTD6y+8EsbhrFSKuSh4AId1mDAH28H3LiBft+KyW3VmotqemdxnvC10gB3BK8C5B77YL+CYesxjHqP3v++Deuc735k+cv3c5z5Xj3rUo8T3mXCqzF+4QO2dHRqK8Xfjilv0q6uu1s8vv0I/u/wXujxCvg04ODgc82M99FsSZ4Xuni7Nmt0fTqXOtGYdf/xxutOdjknfv2JdwwbkehySq6HTkm655WZd9r1vJ8fVzTffHHi9oedykvU3v3lJekJmM9+S3Lg55pfRcBBt0i+vvFobN2zWVWH7PJH0yU9+Qhdf/BXdeOMNQbMS7XYlx0k9vVJVCFpFWZk47HPDI5bn4Leiqal6OqAjo/Xr14vXmZDZ+eefpxe88Hl68YtfLGR03nnn6i4n3Vn3utf5wplUCXsHsHP0iKOPAzIfcMdZwKEaeddqNS1ZsiS9jokTgH3WtnDuYzfYP3iM6YXz5uukO5+YXru0rdn9fTrqDkeoo7MtbhbsSDKxreG4ycJ/hlGMfQB1besRj3hEOPZuSN8dGxwci762xoZt3eprH4jVajPGZbuOIz0lVwAAEABJREFUPPLIcJjNSuthZ1dHnM+HxP6nEHuRQtZUDl1RNjY+EnKd0oMf/GDd4x53DZ0NhTNkJPTSHmf9ObIzbd60VYcddoTOPvscMXSRE+MdeSJXbJTxpLjQDRDR6b8909MFfxRBFk78oI/u7t5or6gsHGnMbzzFc8c73jFssZacieiup6cn4rcI/fBUEI5F+GKu3h43eZkrweuL+RQnfaNZD/qTQSP2C40pTdXGkxOvFmsi+0X23QBxaOQsYjf0k74TgkMcPNLj4+NJ3oQ4mCnPYm4BwIEWZTX2N4Wi7ELwUNf4+ESCiYlJveY1L9VZZ50Z/EyEI2t7NN1UVnTYfJdmxxilr8gbXppxAwWatoWssmirrc3pKT/slTxkxnzHWOHs0BmOoCCa5mLkhI1DrxZ2Dz34tB26r6QxCR3GF7Qppz7r2y233CLoMoZog/mJcvZbtFsul0Qd6E2EU5E6OJm52Y6ji1dx0dE111ynm29eB0tasKBXtpMMkR08QYs2AfgsNGKCsAriQugIAqDxZtOh2FBqvS7yqAzACHeUIQjDLGJ44RCA7RD+eAyORtSdSmGLVpMmEh3SdKQZvZuKO4Pc0alHCECzEQeIhBx36WynTtC+bTUD6s1mot0sZAlNO/nfFe7Mns6P9PSdVvoKzMyL+O30r9BsKKSSuI/zUgqF3FoxcQcURSs2rM2QK3Kv1auptIXfkkWz6ZSnkBn6IbSDcuTbjrIWXqFQlN3Kn4lnt3SR09kzlFr1Z4bUsbGxejJS29HOjL8/0hk0cpiBdzuOhnhDM60OcPZtyVQhLQv9ODaODOwsNo8tLCVZgccj/ugzh0aMp5lx0vm4sYPeTqAuYDtNXLRrt8rJpx6h3SonPg1WjEHJjkhAa7yGDUZcOy87ynbG/7EDbAkO85B4AEqJQKEFJRt0dBqcws5+N6K0EbKrR9ia1yIS6Waa37JYOJAXecgnB+ZXJmImd+Lko9uODjb25Zgra4lGW9zJbE3QpVjQaimfSX9iIhweIdtyuRibt5Ky2HysisPMr351pQY4NG7dnO7moXPuFjI3NxsOngvTNmNnssnbCTvZ935CO3Cj3N4jjDz6+OdCYUbF/bUPWkEmSGOCCPh5Hul9AbpAHpQTMj7QDTYO8EFY9FCPsUO+oo/gFbJMHOjQFd+yQG+MN3Ca9UageRqaMBMN1JsN1dgA1WuqxsEdmJiqhv4CP3SFDkdHxgNTao8NNOtmSuzxY3uPnH/MZAG2YnzArSNUjBdE4Rg/3mkbpUKWbLogg52gFIfvYrEYcqmnMvYSlDsqxV/kxbgKBwfpSqmsLGRXDDpsKDMXUho8NqFJH81WY+gNuuVyOW242traYsPdn9pkvE3FqQddE1fIGPwYHql8+od+AGREP5TPzrGmkjWdzvNbmX/X38RmcEBox5ztSMRfI8DOhI3j9Ds07pb/2zOeqVe9+iK94MUX6vkvulBPeur/0xOf9FQ99glP0uMe/6Tp8FGPfbwe+ajHavmhh+v4E+6is+9+D93zXvfVOeedr1NOPV3HnnCijjn2OC06aLkOOewoLT/sSM2bv1g9/bPUO2t2wCz1z52TnJQcGCZiM29bWZaJq7FzvKFH0reH0Haaf+ydYZhdU/WU1wobsq2C1QrV1NCOAU2Es3VbzM08lcY8sjGcfitXrox98mh6nfOnP/6JfvTDy/SFz31eH/7gh/T9735Pq1eu0mDUXXXLSq1bs1a/CcfD8OCQbllxs75zybf1ve98V8942tP1hCc8Qc8PpwU3kHu6u8XrHHamRoyJ9vaOnVYaoyvylOzaMb4UPnbL4RBgfmNMAFM8WRWO3+rkhGrVKSnmsK5wVvWF876/q0tz+no1n483z5+jpYvma9nihVqycJ6WxJ3zJeFsOyicJQkWLRD/cyXQ19Ol3uCLmwDdHZ3qjDHZEeOzLcZ/OXgKNoVNFApZrFExf9YaETbT/h5ZpfGWxl5DCnnGjwqpV4WIAhHs54/5AKfUTGB+ANgXF2N/tWLFCnHHnwNdb88s9cQBGPvEUVGIuSdUKhu7bbXnkJtj02Rbf8plt/DtVtiqG0bUiuz8pcxhU4601Yw9O4fcZhyyy5WiGOON+GGt2TE0rBWr1qirb5Y6e/u1/OBDdZ/7PlAPf+Sj9P+e9iw97/kv1Jvf9Ha9/qI36+WveI2e+/wX6PFPfGr6jzHOPufuOuW002OczlYz6G3cvFmrV63V5ggbceOmK5yTvb29WnzQwnBAjwoHLA6J/v6+9JQGH1NHpm1hG/DCAfbSH/04HNtbtWr1ev3md9fqt7+/TtVwMG3ZOqB6eDna2js0d+HCmDOWqR7z+Fgc0Lu6ezRRnUz7lt9f84f0utTPf/FzZTFPlCrlsIUpOURfifWy0l4W+myoJbNCloUzbJ2WLjs4DvhVXf27lZoYn9LS5cu1dOnBajYyPfGJT9bWrdvDidelL3z+S/raN7+R9k6HH3V4WhuyUiHCvvTJhWvCacx6wv/6htNqUziVabce8li2bJnItx0H7JuELFhf2Kv9/ve/TXzc4Q5H6uSTTxZPVjGe6rH23/HoY9RoNHRt0O7qbNeSgxZpZHhQO7Zu0U03Xq/LfvBdLVowV89+5tN06fe/o1e87EK1la2erooKYXthCEqgXVeoa2cCG1GM5cLONAHjZBds2rRRc+fO1pOe9CQdc8wx6aZOZ1dv8D+qyYl6cjSWYj3Gvuh7R0eXpqr1cP506dGPepwu/t+v69BDjwzbWK8VN63UqpVrdcP1t0R/N+qsM8/V/IVz4kZcPWAi6YonanBg2E7jCI5ygD7xPCQuOjMTUuauH+TYGU4W9A5d6DNnVYol1YNPMA877DC1t3WpOlnXfe79ID30IQ9P/WqrdCgrVWKeHRf2Wo35jbUQeypWSmGbU8L2p/hPd2LeaYa9MEfGtBf9qSaoR/74+GR60gvc7pjLemOOwC7QayXowJvtYKUg28rCuUYeUK1OhP5rocuGypWCSuVM9dgjTsYcOxX2AU4Wdoz86+FnUVyd4XBetGihDj/iED3pyY/T0cccoR0DU1FvXH2zOoKvkaDjcJAergUx//KKarFYSPLnbF+I8cJ3E3t6u8LR1ZkAZ14lxlMhxiHzaKVSCbvvT5BF+7aTk5WnotpijgavM+RuO/WJNAAu+TxdyGu3d7rTcSHfSa1du1Ht7Z3iiUXm1lo4wJhHy+Viql+PPXO91lQzNlyTk1PhaN6ia/5wQzrfwAuyZP7tiLPQggWzoi/1oDuewhCJaLsYawbtA7RBnwpTjaYKpbJKpYogPHvOPHV0doeQqirHQgPxiYlxVWLyqIXgEXQWA2uqXtX45Jiaqoc3d2SakUoIhgYajUYorpEmBhoulUqJGULKpsMQvGNj2YyJOitIjsVpMtobHRsOHsaVkRmtNAIccUCxQ9i0ZZu47ExWQY4wy0rRj3JMcmXZmRrhnMPoAAUOxkk+UHAxCYXBdGtAOy/bsp3qFgoFHaguOLcVsiwTgBwJoae4aNu2FAcmh9wavEsejsBSVoiNQiU9QTAZG5JKqahGGFQ4bmPxKceCNKLO9krqQ7PZVDXuXivkU6m0J9k1Y0Kph+wA8qdiESIPG7FD3gEjI2NisiNdKCDLXZAlPVRCF7RRDDtqk50JelmUEQ/zULFYViUmmdGRSdEGNlEImSr6Al8MaHAKoSs1o10VlUV9ZGBHj4MIePsD27L3DbS3Pwgx/1X/OFS1xSYAHtjod8YdzWIhZDU1pUb0L+X1dKtnVp8mmPDKpdBrXfXQJ68hMJkw5qgPo4RZ2IvtZJscmqeClu3Qc1XIlI1hjsehvCCLNt2UMhdUKTGGwmai/WbUm2JiDb046E5Uq5oMeio48cfmamRkJHRdSrThgTS2Sty27BbQJgB/OZDeH+R4+wr3p3vK4GF/YGcyIKQQsJNXk478ELOKWUfYcIcUeciyEXOVXJNcF7zTV+SquIjzuDmLLRMsPJBnW7bD3ith98UkK/rEotqIObQQgxMgXot5FqgzngNihyJnUjEWP8qZdwlLlaLGJ4Y1PLIjNiQ7QgeZRkaHxF0UNliMUe6KxfQaG8RxETLG4BUgHiwLG2B+QP+FyNgznefvGYIb6Pv9s1v9tvcexlISUpX2F1ZKpdjUlRQGF7Zf06zYWLsZEojxQOO2kx6QJ4BObIuLfubyL8d6Zluk0WM15rVSuU31ZoyNsPFGcNIMO489i6qRjjVXsTyqGGtjViim9bG3py/GUS3OdqH7UArljaAZJNSMMaHAS1AMfmPBjTVbjUKm8cngu39O6KiiidGqmjVHa5niXBJ5gSul8QpvEY35cCql6UsOtpMNUZ5DXrav0G7Vsa0cJ4txnIO9q9z+47gOcJULmUoxLzdDaJVC9GOqoanJqtoqlbCrRtjdWKw5IeNYo4qh5HKlFHKcDKoNyQ059FiKPUD8qRnjqhBzfzk21KXArcVaVosN4FQA+fW4I9odhwDSmZuqxj6hFDoAskIhuLAKMWfF4FIzBm4tAD0zBtF9KewIPTlwM+bRnf1FLg46hdBdC8ohq6Jst6AQfOZgKT+82g68wl8VtJ+rEWXJecpALDTVDHk2I6/1R6aFjVfau2JemNTshYu1NBxSld4+HXbH43TEsXfWXc+5h8487946/34P1n0edIEeeMEjdcGjHq/HPeXpesoznqNKd7/u/9BH6JUXvVn/9qzn6Tkveple+urX6wUvfZVe9MrX6UWveoOe8cKX6GnPe7Gee+HL9ca3vUunnX2uNm3docnYV4yHIwSb7umdFWPJqjfgqalSjLsy4ypssYg+Qq6FYDzULsJSVhD5xRhTWch5X2G2R7090/uqt2c+9bJoJwt62c4QPhz22Yy5YK9hM2QeAzgrOuykGXeoY42I008WdRz2vm3zpnRQ3bFlsybHR2PfNSTyRoYGxMFmanJco4MD6igW1VkqaWk4gmbHAaknDhDtIZfxwUEFoqqxvhIObtmiYth3XzgXtq5fry0b1mtkYFB812xg+44w+3o6kHQHDZ64qcWEnwXdhkLuYRjFmJOKsedysyA3iiHfkorR9mTMo7Y1b/YcffbT/6OXX/hivem1r9YbX/Mave2i1+tdb3qzPvDOt+sj732PPvL+9+pjH/yAPvGfH9ZnPvZf+uoXPq1vXPzZgM/rsu99Mw7h39SVl/9MV17xc131q1/q5ptu1OZN63VzHNZ3hBNvfGiHJoYGtH3jWnXHHjREqFrdYQ8dKmQxN8ah1Fkp9pYd0Z8pKeYDx/qYhW1nsd4WYxxmLgTvmYqeMUaD/0LYEZBlmXLAIcMTyRs3bkzOmdWrV4unaHgCAafLL8JZwitsp556V83qm6MrrvhleqUTpwVra5CMtb8s5pJCoaisUIl4Q9DH4ResyPY+AX7sVrl2XsxHOVBeKDjWv8JOiDaiX/Qtg3i9oZ7uThWLBY2OjakYaxh7xmrYQSkO7Q869qsAABAASURBVM3Ys28ZGtX24XENjdd046p1Wr1ui1at2agNm3Zo244RxXlR3eHgOuKoY3TOPe6hRz72sXrG856rF7/sZXrFq16pD/3nR/TiF75QWzZt0vjIqGIqEfNvUU1NRJtnnHaq7nraKTpo6RIVilnah7Z1dGs05vlSuaxtAzsir6ne/rmaPW9WrJ2Zxiaa2rJtRDfi8Lh5pa6/aaWuuWGFfnvdDRqOM0mzVNZPfnGl3v2eD+orX/2Wrrr6D9q6fVCbt25VsVyRM4fWG+F4apej71N8n6kxGfGGipXQeyZNhkOiqUK0OV8x1Wh2f4e6umdpsmpt2TqsoThXnHv3e+mE408Op9Zh4WxZpJ/97PL0aqMK1kFLlohXFh1rCf/TIt+G4iPrpVKmM888I9kfNwh5yAJ7OPzwQ3XqqSeLcpxb27dv1SGHHqx6rFs/+9lPtDEcXicef5xOOekumjOrL2Q3qv7eHi1aMD/WwqqGBwdCxzGkY93aHnPC0I7Nqk0O6fKffFezuot60uMeoW9/6yt60hMeo/GxEc3q6VQx7L3JnBIywOZYv0IJ8VdSmIDEuYjxLMlSQDOBHGMnxktvf7cGRwd1x+OO1aMe+7gk45tWrNGcOUuUFTvV3tYRa/RErMlTmgpHjppFlUudKhW7tHDBchXUrq9d/B197KOf1oMe+C+6y4mnhWPrCXrH298rnBejY5Ni3enoalcx9qeV9rLYtzbUTE6jqVpdtbDhaYg5CYdnC4J9YWXlwCbcCdh9tKyA7nB6jw2PxJ5pQvNmzw15zlI5K8ceo6ZK2B7noyzG+6qVW7V82ZGhn3PCb1DQ1FRB5bZ23RDzz2TYSTWckFu2bdPgyJCystXZ16GO7g7xjajuznlatuQotbf1q60ySzu2j2nRwoO1bOlhGtgxJs6njXrQK7UpK5RC7k3Vol+MYTvOQc26mqGYLIuywJsYr0b7dbHfKJYcfauqp7ddhayu7p62qF+NsTwc+XV1dJaErqpT4+rp6Y5xnqk6NaE5c/sS7nn3uFuMj89o1mypu7eojZu3xX5/MuxuiQ47bLkazcmw+Yr6ZnVq3vxZWrp0sWbP7gt+amG/Vc2ZMzvkEevM6EiMi3GNj4+pO+zqoCWL1B5nzeuvv17IsByynIxxuSnmAM4OjTCuqTjnFWN9YI4iPhZzQT3WQup1hnOrXK7ol1f+Ojmj+nr7QnYdMbeu1VA41jvCETo6Oq4sZFKNwUmYZWXZRalZ0uREQ+VyuwqFoqpxpmRO5ik12rKdeONj+7QH0B56hlfOVQA3Hgq1nZs8kBQXzAHkg0wliNIRIFBE58hDQdTLgU7CDIdmYDzuulGHcvIpJ56D7eiAlcVkkmUFAcWYIKFbKsVACqFmWWsxKhQK4sJogLGYBMYnJqJ+CIQCOf1O/8SgBk9hWFKr7q5wGut2H3Es8DM74SZTethITP/kZ5bQQSESLXnUw7ibUpy8SlFoZzFw+oScMbRSbHgKhWIM0FoYUadsB2RRW1HPAVFXUFPKb+mllVbk25YijJ/425UfiYRvO6I780NHVhYDrZHasylT4M0Ic/0FrrjyNPHbOTT24N+INvIKeRhxdIaMs5hI6jGpRJYYf7ZVCKBc+7nslixnosysg72Q3hfk9WwnvditsBlhMBAT9VSagKif48IvgE3lef+wYdNh2AF7Y3BnWZxHWjiRtp3koBh3OPOpRt/t1tiwHXNSYSeO0nix8zpKl52nG2H79Z0wtddQ0U6qtJeQ9ivhKGADzncqblm5QgMDA0knOK6yWDzsVls4j1t20xrLOU1srtBK6E8Nd1a7zcH+2rVDrrFosh5xkCSsx8La6ov/pLZtJ72gL+oTQqCpaCMiM8NIqhH4LRyTFGuJHfGwA/IjaOXHbyOyIwBlF5ARtBtqRqwQdpHJziIuOeazZp18Sbr9QiGEAGBHAD0p0K3oH3HyHGsNccC2ODAQR4YhiHRgIi/VUyNWhBYOafIzOdAbu+Fh+1kQBydB4ERStuXAtvmNSPwFi/Gb1Lcz3DnzxqE4ZaQf8LFEwsjYyX/Edv5RJ2C3OjuL/gGC5h48YI/0u8weKvZSjjW9HnrgNUsOkANxA2r78LDWrN2gNes3xqG3FRIHVq9rpSfDMTkWJ+DhsQkNDI8mIE7eeDgbim0dauvp06y58zV/8WItOGhZbKQXqDs2tGxi2U/AQ7HI5jVkG3JF78xH7AMj50+ed9AS3f37h03Z9ABuwr5ifW7Gvgt7VBxqii7E4WFCo+GAGolNPXtihf2wLnIThP1xe6VNjj1bNfayQzF3E44MDWnDunVx6J3Spg0btD0O9YM7doh8wm3hyCLejIMhNIYCn8OH7VhvFAeDsjo7u+NA2ZYYww6UpBwSC/kroBBAHrzwFAl6GonDXTrA7NgezrZRTY6Oav3qVbr5huv121//Wj+97DJ9/9uXpP9h8qtf/oK+9MXP6pP//RH990c+qM9/9pP65Cc+qv/8wPv1wfe/R//5oQ/qP977Hr33Pe/WW970Rr3rHW/Te9/9Tr3hta/RRa99lS793rdVjP1nbO+lrBB8W/BSzMqS6EdLtlaMuRxCdm4qXUnGEcvTEd3rX09Pj7rDobdnSB6waPECLQjHITaKXWaxZkIIXrgRxPxDOkFLkLKdkn+Rn+iTUv9a1AqNggBSeR+lplKLgWs7UpFDGJmOcV2L0smwhYkYq7VYUxqh20bw2oyZdHBoRDsGhrR12w5t2rxV62Ksr1q9VresXC1e9xsdGU/7N/TP01X9/f1xqG5XpVSOA3imWhwu28PRyHefFi1aIMZ0NKVarMkqBC8BjrNZe1e3zj3vHnrHO9+j//7EJ/WMZz1Xdzn51OQ4mojD/uatA1q5drNWrFqt624KR9Y11+qWcLbFPSTdeMPN+sEPf5SchyMxz8yaNUvl9rY4bI+rEX2WGpoOEYxaabvVfkd7p3p7ZikrljU4MKLBwRFVYlwdtHhpOOheq5OCj+6unnBknagT7nwXrVyzOjmxeEji+OOPV29vb9hfOBfCTnAs81rT+vVr02uYpVImHKA4sTgP8/r1Pe95z4TPB9p5jTM9dVIp6Sc/+YluWXmz7nCHO+hOx95RWRj31m1b1F4pa/7cOcmhtWXTRi0PR+CpJ5+U/rOMNbes0MZ1K0MG12jO7G6dcNwx+ubXL9brYozUauMql4tqNEPDYejVuKHDOboYZ4GmM2VxVnPoWqHrBEk2/DT4CQg5xZwUkeC3GU6DKa24aZXmzl2opz/jeTrz7PPSk1XtIb+2Sqc6O3q1fl04McfqOufs88NxOkcDg6Pq652rhz7kEXrPuz+gT33yc+G8eo+e+ISn6qwzz0k6mpgYCxuaSPtO9lW0VwibyKL/OcBzKfgtx3rEnrUtnPSAsqJUyFQIO25B2L+LkY4waPBUju2U3rFjQMx94+GMQQ71cErh2OD133/7tyfqJRe+TO9/34f1/vd/SAsXLgo7GEw3zybCMTMajptS6KGnt0dZrIcjY8PaMTigYrEt5NJQR3uvalNNXXvNai1ccJDe/rZ36dIf/EiTk1V1hW3398+WXYj+Tog+0h+F7OsxDugrfSOPuO2gW1SlUoqwkEK+LUZ69eqVsh3jqCPKiuLCrvr6+jQ2PqJ63LyGBv8BAPQOO/wQ8frrkqX9MYbHNG9em84+58RwUs0W36MbC0cn9lHIFGOyqsG4QTAwuD3R6ehsU1t7OcU3bd6ggYEBdYXTrj0cV8Ox9m/bvkW0xbqE04rXK8GZiv01egKP8lLoDV2hN9uCX24IrFy5Ulno2LJqMcbH06uP4yGzyUjXks0ho90h+hxOUiUoqLurN/GAHOkvbRGH7qxZvcmm4IU8oKurK8kfPuGt0FYqh0ezmIigmI7wWvb19AZjTgCzI7EAVycm1Qgmq1MTmuDJq5jFioVMWaGUgIWnHB7KSnjV2ts6wyC6YkB0qxDGWI/b0M2GBQ7lhOGITYwgPBbfPMQw94SpEChABwDFBV9j4RGkE7Yj58/7sy1733Agqva+69o+UPXbXG47GUqzGYtcxO1WGsJ2q/1yTBpZGBqyAw89AxiMbSF7DJr3x9fFxsm2MJSh2Bjl8qXeTIA+QDkh9AiBHI+47Wn5kgbsXXnwhW6xgZyWbdBSvRTZz4/thGfvPdxP1b9Jkb13vuxW/q1hAj0xeaA/28nRkdfLZW3vokce5bYJpuVDgjKAuN2yFdI5oEcgT9verb7dSqMrAN1hP7YhmXDJzyFl/hV/bMv7gb9U08gDWrZTH4mTZ5voNNgxz8UGw27JFllSaHu6nr0rDg1w9gaUUTcH0nsCYxsdcDeCjdZ43DQApzPukKAD6hKCk9uPbZEHnt3ixd57qL/zZbfsPecVOdEP2LJNsF+wW3oAiT7brTR0APJvDdA+eNAgpK594PapB1CPuY66OeT9yNP/zCEyoH+2p8cBefautL0rnuPmIbjEkSFx5I9MbZO9V7Bburad2rQ9jWc75U1n/JNHkFdt581K5muAuWLPbiPbPI849Zg72Gux5wKoCy3K2PiyT2CPCD3KAOLkMT+xEWZjau+SOXX/Gezfjj7FQQuZ1Xfuc6VC7MksbJV+I8d8T1ubamgi7kgPhWNhS9xN37p9m9bEnismZFVDP1u3b4/qBY2FQ2vl6tWqx75uKPbf6zdu1Ia4O045T6kQIt/Nmzengxpt2RYHC/ZxtaDFvkEHuOAL3doWukIn7AW3htOMQwL6Zm8GGfYgrCsAccYfTiDuhhOnHm0Spx4HW26uoOu2OLCSj73w5BO4s8JR0dHRFl0vpLMA5dSnLerYJnqbAF4BeJwZEgdwbM2fP184IQ4//PD0fST4Qp7Yre00T6BDAGbsVp5tkvsF26m+vfdwv5WjMG+T0HaSld0KyVM4eBpxkJ+qTmgSR8LkuKo7YWJ8NM5hlWloq5RUKRcTlIqFdIBmrALYCzpCr7bj5nW7kI9tkccBG1khF3DRD+139XTrlNPuqrPPPlvHHXecjrnTHXXiSSfpUY96lN4QjstXvvpVev7zn68n/78n6YwzT9WcOf1pXAwOj2k09irYMA6ko48+OtXn+1Sky3Fm6Q9nmr13udmtfGxGcZXikA2/6Bl+qQ+vQ+H4xY6xcZ6Mv8td7iKccXx8/Tvf+Y62bdumY489VnyInT5x7kEe1113nXCe8L8QQou9FW0wF9LOmWeeGa0qObegwTig/tVXXy2+Q4ot0ad6ODjIx6aA4XAcAPBCOeOVdtavXyccZ7yCeK973Usf/vCH9da3vlWlYinpoRqORPpF2zyVzJQDXR3gQgbwkLkUvK5TvdrUfe59Pz3mMY/Vw//lkdqxvaqN63eEc62p4aEJDQ6M684nnKL73udB6urs1dDgmHbsGNbI8ITGx6Y0GTczeDJmJG6A7NgxGPNccxr2xgr6AeyWvsBpxpwG7wDzwyS2G04m5pk9AX3a7AGnop16csg3xRb/AAAQAElEQVR0hGNG4cSs12viCbkLL3yRPhiO8/Ub1uoLX/yKli49SKeccrJ4ypK2p8JL6piT+/vnhO4PSk6TyYmp0P2OJFvFhfMGWLSoP72Wzffjfve734WzZjJKFW03ha0yrxWLxVQPfTAW6qFjAN7HJ0bTk07V6BM6A+ABn0czHI2bNzc1Fk5a1oFaOMxqU4rxUArZTqo+vX5IJ598mk4Jx2u51KV5cxfpiMOO0aEHL9GsvrmaCh1u2rQlnI0bQh+TyVmELGkLO2ftRcbwRx42AM+E8EIfGBN0DJuuxVoxEesN/AN5vu00L5OmHjQI877SFu1CF7Cd5qccBzwd4ILXHMV2qq+44AleoM/4Y9xBD3ugT+gq8ZM3DCIKoiIFIDOhdYa3jjQdJW1bEAPAJR+ADozbjuaVOg4NcHJGKAfPdnhsq5oMI8rCA0seQDlge7dJnzJ4oH06wAQHXrncJspsJwNDaTRum+D/BNi7+m47yQ05AHarjIUYHaEP8tE10MqbEhvQe9zjHnrjG98oBi6bFyZZJnO7RdN2kif1cyAD+RPmefYuPPIPBNTHIBkMxKFjt/hGxweq/9cut51kav954W3lD3kwgLF7xhL0CG0TVa5T29N8poL4sXfl2Y6c1rhE99C1ncYpcfIA4gBxIFXa+WM7tYFe7FYcXhjf6M72Tkyl8bhn/enC21kEeQC2U/9tpx7M7J/t1Gdkg74IqYN+bKd5Sjsv22mitj1ND3y7lZ4Z114u6NI2IcXInvGKHqhLHjzYLXqUU8acnZfbBu0fHvI+Mv+zINMX+gDkZfvrhN3qp+2kA+pTD70gQx3gAtdu6RZU6hNS327lg7MvAJd27F2OTfIAxg7h/wVAPvTTdrJ54siF8EBgexollz91sQEKbCeatknuFifD9vR4U1w5L3n9yPqz/2xPt2f/cfzPJvwXqsiYB7A1ZEbf7Raf9B873h8gb9uJm7wu9WynfjMuocv8wsaYDSltgcMclIfQmVkfgrYJbrfAcw62kxzoRI27shFpRl690QibK4pv5yxdtkyLlxykhQsXas78eXGInyMOsHMXzBeH9Ep7m+50pztp6fJlYo978qmniP3Y7LlzdNZZZyWnwOzZs9XT15vq4jRAnrVoj30BMmYvZ1uDg4NiP4dO2VcFO/v9oz76Agk62Ar7Pw74HOI5BK4ORxpOJ4BXPXhKa2BgYPpAR5sc4letXjm9H+EsgV2Qz9oE/po1q9JTABNxWAIog2/w4CG3D0IAfuDrLwG2Exm7FaZE/GCjyAmAD2SHQwH5RXHosECQ1nZ4sp30bTvl255O238cT0i38cd22qfZTmsYcgESP01F+1KpkIWjqazOtnZ1dLSnsD3sampiMs5ak+G4mArd1KQ6VtsUTwdmhTiHTU2IsQsUwisCTWyAcY1usA/yGNfs0Qlz2dRqjWRrbe0dqk5Npae7bl61UresWq0dYR9ZqRIH8ZN1wb/8i572jKfr7HPP1fyFCzRn7lz19feprbNdwb4WL14snlrCQYZDhyeZfvvb30a//lie9u558Ag/6A6eGT/tcWZFr7bTa6OKi74xP9EfPvrNWOTpqc9//vPhoNkhHE5Lly5NjjvOPdjnL37xi+QcOP/885PDgvGAndhOT8AwNjs7O8OJsmr6fyeEl5/+9KdizODQu/Od7xytK41LHKVLlixJDi7a7uvrEx+NZ4zdcMMNQWObtm3drHve8x564IPurze94Q361Kc+rkq5JBxk8A8x2kAnPJFOWuGcSdB0bLwD8nSExWJZMU0EWkF8C+yU007V4x//JBULZZ16yhl64YtepN6eeeEM2apr/rBCRxx+J73iFa/WySedpomJWnKe8HRWrVYXT9iMDI+LV+SgiUOmHDpGB8geGdtOYwV9wGce1sJJguywM2wIW6I/lO8P2PNRF70hL9rhySseoqmG7S5dtlhbtm7SO971Fn3+85/Vgx98L93rXvcUTwfRHo4OdHTwwYfqoMVLVKm0q1ptxFiwillJgwPDyUawO+ZYbADH1XOe8xxdcMEFKpWcxgdzHHMacs+yLNkm/YO/grPAGQ/H1EgKG41a2E1V4ziUw/HI/Md/lrBx42YddugctVW6orwZY1rhS6mF/Ps1ODgUNtYV9SejvENPf9ozddRRd9QtN6/WjTesVFZoC8fcIVGnoJUrV2sgnIfYRKFQjL7Ug85Ukns5HL+MAXhEblMxLtELsgPIoy/kgwteGIcI6Qt5yJh+oifq2k79BQ8AF52DT5o4eeBSHyAPoHx/YFs4dhlztAlAlz5gF9AihG/biRR8MT5pr8AjaFNT4WWMiW1idEy1elV842E84lTEcIoxsRWLmbq6OtXd2aWujk7xKBqGUS6VVMrKylyUGlatWlc1HFMTY5MaH51IZcVCSQVlqYxyNyMV+KXwZBYLmTK3oBBYYn4NaNabAqbC41uLO1ZAIyZMQvIHtg9oaGBQWRgTHaFndJ7QdhJ4niZvX2C3cO29h/uql+fbe69nt/JzvL9WaLcmDPpqt9okDtgOg2+kTRHGhD7hgzIGH4bqRlOZWuCYlYCZaeJ8KB4gDhAHT+EBL2ehtWZDxMkH8jLi4O8LsDN4wBiZzNAl/BXC3maGxPcFdqvP9t7DfdX7W+Xbe+fLbuXfGj4YxIxDJh07xlgsBrZT1VynJHK5Ec/BdhoLtlMW+EBK7PzBHnZG/yigLIeZhbYTXcpYKLAv2icNHm1gY8T/mmC3+LD3Ht7Wtm3vRoI+2q08+mo7LRx2K6QcfRHmMrCdNsJ2q57dSisubJ4xkIcz4+TZrTqBmv5oMwfoA9ShkEkeG2GCJ7SddAQvbBzII2478QMdu4Vj7z3U3/nKeUSmyIM0IfZG3w/Enu2EYnt6rYAGtnlr6oOruAhtC1kTp77doh3F+/wDl3aQO3VnIqKvmel/xrjdGhf0zfa0PZJGLnYrz95/iBxtJx0qLupiB7Yj1fqznei3Utotjvxta+Zl756eWfbPFred5GE7jX3kAWDHMwG55mniyB1QXOAjc8JICjzGZW7X4NmtMcL4ZCNKHnVsJ3zbSYd2K9Q/wWVbKljIy3aSL7JBTmzE2Zxz07W7qzecCx3ioD4vnFfLli3TsuWH6KAlyzR3/gKV43DV2d2jw484Snc89jgde9wJ4bSapQULF+ugpct02OFH6pg7Haujj7lTCo899vj0v4tBm/aQdVdXl3j1jcPNrZlfcp4VFwc0eLvPfe6TPvr86Ec/WjxpAvAkyoknnpjaWxwOh5mHDhw+HP5oE6cUji6eQuGpFZxhHOZ5zYenUzgocqikLdakaDatn/CRA/0g3zbBbYKc5swQ+jlgu6yXyMq2BgYGkmOubecTY7ntgp8zYjuNpTy9v9Bu4dp7D/dXl7K8Xfi3nWzLboWKq1gsqK1cVHtbJYUZdlirhpNhTGMjQypmBQUK5qlCHK4ce33FAbsRe/d6vXXo1c6LMVuIvbdtMa7JRg60ja7YPxAvcm4LwOZq4ailXrU2pVqcAzgTkh6vTmr7wA6tWHmLdgwNpnWT+QCnFjbOYRpHEzZDCG1kTzvY0IYNG6bHk7132dkWNOEZXtEh5whowDc2yligL3b0vNkM50U1jT+cWKeeempyXn3ta18Tb57wJBZ14CXfb1955ZWCn9NPP12MM3ikj7TFx8OPO+645JjGYYJzd86cOcl+rrjiimRLJ5xwQnKOwR+6pA7jhzGA0+qwww/RiSeeoLXh/EW20MABhnPsjDPO0EUXXaQf/fhHykKvoZqguUNZFpoMHaMH6Co0uxvMcGTx9FGp1J7QDjn4CD3i4Y/WwcsO1Uic74vFil7x0ov0oQ99Uu985wf1kpe8Ro957JN0xBF3Cj+ANBLn96HhMQ0Njya/Z3tHlzq7elRp61RWrMS4lZBDDske4mxCCNAfzgbIEyAPQA4wZDudTdvayhHm0BbxXQBuITpeaStpdGxYQ0MDob9uHXzworg5sEQrV92kBz7wfnr5y1+pJXGT4NRw/m/avEHrN6zVggULwuk2HjcJ5kTZsrDBsjas3xywUdXwK7S3d2p0dDTsrB7sNGNubg9H0oAuueRb+sxnPq0VKzaGU6kj1q1agp6e7qA1K8l/fDzG1/hIjJO2kEMzOZ544jRYVXt7jMWYP4Jo4GYho0aM26La2zr0lCc/LZy1d1Sp2K6Cy7JKsrNwUPYmJ9SOHVPC6Xn6XU9XvdbUA+7/EB115LEaGpzQiptWa3RkQlk4H5k/mVuznf4P28FLOfjtjH50yHaydWxkfHw8+tiI/hdTG7lMoYFegFwvtoPXgrjAI7Sd6NkmmWjVQs/oFhzbiS6yJA8k2mVcE98fwL/txCt14QW+4Bna0CCfOLg4PvEXEIduwXbqGIiVSiUU1C8GIUZTUIswA5gFCU9iToxyHBBdXV0h/O7kRaMeRsMAxZO5LBZo7jAxKTBRwQSC6ujoSPjcheJbLbSdA2UAkwQhggBSe8ErgwI6TAAsnHTEbgmWDgH27mny/lnBdhpAyMS27N3TyBu9sqggA7tVjgHmMu3r69P3v/99vfjFL9Zll12WNkBM1tyNQt7UAzcHu0WDMuRP28TBs1tl5JHeH7gpFWMAYlMYJvTBJ6Q+Iem/J9gtmdp/XnhbeUcOLMCMD3RmOybEWtKzbaFfcOxd/OVt2k5R5AiQABddEdqtcvL3BTku+DnMxIUnNgxZbGjsXfTApe5M3NtrnL4A8G97eoKf2T+7ZffIGX3ZrTT6UVzk2y352J7WH+MnB3CAPE0YVaf/4GFPgAfyQGIMcXeFeZpFwG61Ax10hK6gDy5hXo/0PzLkvNIv5nz6kc9nB+Lb9jQKcoAWMkMvwHThASK5rKABKnWhRf7+AFzaA5d1zN7FD/2g/P8CICP6iRzs1tjI88ifCfYuGdlOYyXHzeWfy5R6dgtnZtw2ybQ22k40aJtMaNmeHse6DZfdom3vPbwNpP8iVZmLGCvYHv23nTagyA8bbouNNvuDPCQ+E7BRAFzqIDuAPNZtNpP53JIzDB55zEHEc51BAxy7JSv4IX37hVh/G3BfkLkNGAfkOF3Ijvx6PdwFSge/OOOrHoeRyTjks0EHkAXnTPIqHe3aum2btu7Yru6eHm0fHNB111+vuB+sK+IAvWHzJlXjTno9nA9THBzC+VCMG8fg5nqFHkA61zehDnChI/QDDAwMpEP64x73OL3pTW/SG97wBr373e9O8K53vUtve9vb9Ja3vCW92kT++9//fp177rnitaznPe95ev3rX6+nPOVJeuITn6hXvOIVetGLXqSnPvWpesITHpfCZz7zmXrMYx6txYsXisNOLfpSKBSSEwI7xa7oAyz/pWzDdhrntpNe7N1DdKG4OJ/ghOPMwVjg/BHZ03WJwx+hvTsNe99p8P8SQNu2hZ5sJ774DiD/OQCfdimVsvRgQU9Pl/r7ZsUefo4WL1wUsi2FY6sSh9uivoyIwQAAEABJREFUSlkxZNAU+27qYpz0l72l7TRX0g42hDzQie2o46hfFnjMDdgVOIoLftrCfouVsorlkvg21tjkhMoxr3CuKJXLGh4d0aatW8Q3iPrnzFalvT2gTUFYXDhNwUX+/M9mvM6J/gG71b699xA+mIcAeKE/6C7P5+zKvoF5iL4xLxEuWbJEOKV4ZY+zLU4svgmGYwsHAuefSqWSHBM///nPkyOEb18hlxtvvDFYt6ALvzw9ydmXJ6lw2sKD4uKVQBxjlPNmC2flyA77X5ye4GIvw5OOONIov+G6a7QyHH5r16zSVb+8Ug9/xAU6+ODletlLL9Tvf/dbze6fpfZw9kCDPkhMPgWSO4H4DIgJZmx0Mpwl5eC/pvPOO19nn31uOIImQ9eZtm0dDMfdVp14wql68IMu0EsufKXuc+8HaPPmbRofm1J3ONw7O7vD5kpBvxDrhsTrg7kMGyqI+YN9Jw4H8hnTyDoqpD/Gc55Gn9gOcsWW2sPR0+pDQt3rD3XxM9DGUDhCe3t71NFZ1vU33Kgvf/mLcWZ9oa7+zU069a4naMnShbrsR5fq17/+tbAl7AFfBOGGcIjecsuqcFgORjvF6EtBAwND6UlYxjvzAG2xniFb+OvvLwu7ogwcnqCDLv2gn9DFBpjL4I+65BsVxCCj7+UyDi4nh1lMd8HXPI2NVrV1yw4VXFKhUBS+jN7eXuGQ6uyUHvawhwWP0tK4aXHhhS/RsXEzY+XKNbr+uluUFSoxpttFe8gRhxm2zliFH/oAD4QQgSf0Ai/0Az0RUkZ+Xo4e6Qtp6tNHZEA+dcijjt2aJ6BBffggjpzAIw5uHlJnfwAuNJA5r/Yy9uGVcwx59A1adstPRZuU01/KCzxNxVNQeONr4dXt6ezQvNn9KpYKsVzWY+IqxmIznP6HCj4ouXHjBm3atFGbN24U//sJA5SBy50V3sdHGSyEOD8QCA3aDkUV0mRAJxEujcM8SgAwECaerp0OMSY1lMrEBuTpPERZDAYEbTsGZDOB/sTLtux9w4HI2fuua/tA1W9zud1qA3naTn0hDkAcZSMngDTyoox822rEXZiOmEh6Y+FbuGCeFi9aoMiNQTasnu4YTc16ShdiQBYzxwBSSjfTXZwpkQc+aUJAO+sQB6i7N1Bc8IOBMnCIR5ZsEySbSZH9/NhO+Pbew/1U/ZsU2Xvny27l3xomGMSMkXpsim2LMK+HLgF7Fz3SlNu78kgDlAHE7Va5ve8Q3EbswAn3BGjkuiOeA3rMIc/7a4X2vnm3/Rdrlr5DzHayN9KAbbKn8+zWREv/KUd2tnezZXv3tHZethOdncl9BtDNAfrYA/MhIXMqeSwKpG2ntllgSMOXvasduxW39x7q73zZTvM6mwTWGu7ms67YLX4PxJ7thGI7yYH+IztkRKgDXODYLR5ApT4h9QkPBNQH13Zq327xo7jQRwT/9H/IIO+k7WkbJ99upe1dIbi2CRLYe5c/urB34SXkGT92q8z2dJsziveaN7P8dhE/EJN79B2ZA9gkwLzAHJ6HxHMgz27JDlzq5c3ZTlHWJvYWbChZowDSzEe2k4zz+EwaxIFE5Hb8Qx8asVO26WtBWVaSC1ms0a39aE84pDgIIB/u+Hd19airu1eVcrscTq9iHPo7ujqFI6tQzNTV26OhkWGtXrdWA3FgW7x0iQ49/DAtWnKQ2mNvXg3n1Wjc/R/ZCdt37BBzvuJKvMRajd4AdBPZ+/1jz53FTUT4A5FD1LXXXiten+LgznzLkyIcCsm75pprxB5+6dKlOvHOJ4ongHCGdHS0afny5XrgAx+ohz/8Aj3kIQ/SYx/7aD3jGU/Ts571rDhovlivfvWr9e///u86+uijQz71OETWhL2w58/5yOdEe9eYh6/bAjPtdk86yA45IS/OLawt9I985GI7VYEGQMK2bBM9INhOuPbewwMRoE3bIavGbnSY+yj7xCc+oS987jP62sX/q+9c8k398Aff0xWX/0x/+N1vtOLG61Wfmozt+JT4Dy/aKyX1xp5+Tn+fFsybowUL56U1iX4id85qyAHaOGFsizLSpVJJAG1iZ3bwJCWbxHY575FfDEdWFjcziWO/OK2yGBP1htS5cywwvzTksNtGUJAYI9BG7m3h+MImiLPm23uXm93KhwD04AueoYU9wTf9sS3S0IQn6HJexdFEX3kiilf94J+b+JxfcUodeuih6uvrSw5dHsC4/PLLk6OBJ6oYKzifoGU7OUFOOukk4SzhCSpocXbl8M+YIQ1N7N52elqFJ8MOOfTgcESM6Le/uSqcaXcV3+HCOQbfq1atEq+y3fve9w6n1kq9973v1pZwAvbP6lNWUIyfWtoX0X81IwNICX4irRYUCsU4d0/FmJ3UoYccoUULl2h4aEQK55aamTo7ezQ+1giHynCEU+oLR0pvz6ywN2l4eFT0kb0kTxfxvarR0eHIHw6+x6JsNNmP7RQWwpsyE9ABYysH0pTbFpfdksVU2OhUbVIJwlGPPnlyjBBZYJtTU1XhnJ3V3y2e5Hz2s5+upz39qbr6N7/SkiWd6g+bvv76a7Vq1S3auHG9tmzZFHwOJh0OhGP+phtvFt8cZN7t6+1XMStrcmJK2MzI6JD48Hl7R0VZ0dq6bVzbtu9Q36weFcMPQj5QyCReXRwaHggn4HDYby05uIrFsrq7u5OdlcrFpBdsDZukvyMhx82bt2t2/1zV40bGggULYyxVxPfEsEvqjowMqqm6Dj1sufgPmZ781Cfre9/7ngou6qqrfqNV4cDqjPl/KuTDHK24+mb1Kou5G4ikJiYmhOMHAK8Y45A87NV2tDcJWqoDb9RDtnZLH8QTws4f6sEfY5N+UAccgP4BNbxyO/Ep3xlNNs74ytP7CqFNO+hh4cKFWrRoUZIl8wByoS3byb7sFp+2ZTvJOfgqhCGOa9uWreGY2pQME0amQrkYLx91h1Emk+HhYY2NjCR8BEM5BsaHyyjDCHBibdi4TkwQq9esFI8Tb9y0PgmWcjzi23dsDSPbmN4TXrdujZhQ8JDmTjAUlPC2b0/1oM1kwECiTQQDP6TtVme0x2V7j5x/3iT62rN35NmOiaiRDDYUnZRut+SCTqkDHrIljTEhW/KII2PySdtO9XM65FFmGzLTYLfSlJNpt9LE9wT+hxfoYaQMBNvJKHM8e991c5z/CyETDZNR7E1Td2fKPZdzKtjHj+2kO4rBz4H0gSDHzUPwiechEyU2QxqwnSYb9Arf+ie+Zsoh76btNN6088px7F06sL2zNPYRcdcenH0BiPbu+OQB1MEWGD8sAoxZJn4AvTCmwLOd5gFw7RYtuxVS/o8M2BH9ZC7atGlTWjeIw7N96/pA/RzfbtUhDyD/TwH4AX+mLEnvD2jHdhoXistu8QCNSP6f+EMGe3Z0b3kzceyWnOxWSJndilPXbsXtvYfg52B7eg7M8/4vhPXYYDI/ALm92U62mNuy9nHZFvMKaw9zud2SIXHymG9yGtBnHWDeIY5+IGs7zYd2aw4iH4AXQLfzK/UhDo921noeIg5xcepIr1M1om88sTA6NqGR8QnxdEolDugcqJmjkV3/rDnJiUOdQBfOK/bWHPyR5aKDFqc3IpwV0t58oto6hBTC2QV+rh9kbjtt/tn421Y+/4O3L0CXHLALwfeCBQvSweOb3/ym3vnOd+oDH/iA3ve+9+lDH/qQPv7xj+tzn/ucvvrVr6an9XlF6oYbb0gHOA5MHLa++MXPi+9gXXXVVfrIRz6S8NnXr123Ovb6K2Ofv078T4e8CsRHjjkcwT+HFwBe4NNu2Rl2Qvq2AHJBRzND4jlQhj5wMmLTnZ2dyeZpE/u2TXQabMv2dPpvHbG9W/tDA4PivISjkdc0cTp+97vfFTr8xje+oU996lP6zGc+oy996Usi/YMf/EDg/OpXv9JvfvObOM+NJh1ia8gCmdtO+3DWWfRjW8iL8c15byYudiMVVMiKKsRBvl5vhg3V4+BfUkd7Z3ripVQuh/OhR51dXUFXGp+cELp2Vpi2V9LI+9BwHB1//PHiSQxswrb2d8EvdoQOocFZhvMitHhihrGEfQPoGMBB+61vfUvIoL+/XziweE2W8+SnP/1p8f0t3h7iKS2cV9CABxwnyOT+979/Omhj25xTkRFjhzrQI48xgUOK8Je//KU4F+Ms45CODOHvkGXL0yd5OANff9116dtXh4dT67LLfq7t27bo97+5WmtWr9QFFzxM3/j6V/XSC1+kZqMeTqdOTVUnwglSgq1dEPPQrgSxQstBMzIWiULouRZ1KuFo6dHo6KT6+marUu6Mc/8W8SYU32latWpDOEKqom/lclHJuRQOpkYcPngSqlAoqFTOhEOHeQbnO2MGuTKnIYtiOE7QBbjohr6SVly5HSFT5A3u/oB22tvbhKO8rb0cc1pV3/v+Jfr55T/RIYcujT70aNnypck+8SPwEE6WWXnbOCTRAe22+OxQbLlDDmXNnj0nOXXox+SkxA1S6h1xxEItW7Y42SZ6xdnY3t4ec9dIksuGDVtCn4MBW5Jdg7Ns2cHJgTmrr1/gIgvCyYlqyLCpeXMX6AUveLGe+pT/p7e8+W0644wzY2zs0IoVq6Nv1pq1W3X88XfSv/7rBWmu/OSnPhd62ajPfPYz+vT/fDbm/npaBxjrY2MjmjN3djjohqMfpTQfMCaxzaGh4dDtaLQ5lfKRP7xMhHMLedNXniJD5owd+ks5vBIC6Ap5ofOlcaOC/iM78KvVatjHRNhSNXRRS/ZFXeqADygu0thCRPf7B1+MB/rFf0S1cuXKJBfowBvtEQK0D9/Qhj/ShfGx0SQMPIfVmFhuuO56oZBTTjlRS5cepL5ZPTrk4GXq6eoMw++IiceqToyJ/8Z3dHhIO8IrvH3LZm3ZtEGb1q/TZryfGzdo+9bNGti2NaVvuelGrVuzShvjrtL6tau1ddPGqD+gsag/OTauybibVJ0YD7rjmgoegFos1ABxyghpr1GbUrFgjY+OBIymxQYB0EE6xmAByLOdlGjvO0QI+4P9Sv9WFNr7btv2raCwf5S22BDlGxWUDjZywKDtFn0WAgwQY8CoKMOQMW67hWM7DQYMBDwchdCCPnkYDPm0RTxvixDZg0s5tGkfHeT5yBc8gLoAcQAc0kw0pegL9cmHHmXwSJukoZnTgifaIX9/AI39wf7qUmb7gDZk7xsHGvsD+kC/kAHyI207TQ55PeTR19cXE10h8YKMKOMuD/XoH/XII47OAPJsp8kcPNpB/8iUiQO6yFFxEacudSKZ2gGPOrbJirGfTdPaqZOUv23bNkVh4tl2Wkyol+uKEETbiS5x8miT+F8TaOe2AjIB4Bc52k5yII38cvqMMxYRNj3IB3mCT5zxh96oY1tc1LVbcWhQlgNpcLAJ9ECcPAAdkiYfGgDtAMx76JY8eLY9rRcele+IDTp40IFGjjMzTR68U34gAG9/cKD6tpNN2B/1w2kAABAASURBVHsP4QV+kR/fYOFRe+TLJtVubbRz3uGD9qjDRpYxgPwoZz5jvKAL0uBRBg5pwG7Jijg0wEUf4JGGJjqmHBnbe+fZ3pVPOzlftAVN8gDo0jdo262+5DqlDXRo76IFHQD8HOxd5fbfPg7/tqfHA3zDG7wrLvpLn+g78mPdAYexACAD8OkX+cSjWrJZ4gD5zCfoAjzKoWk7tWvvPQSX+rSR6w1ajB/owTvleUg+5bZjri0mp68OcNm3TeYHIJ/6Rz/2B/buPIBrO9XNZhwmFBcyBOhnJHf7Iy8HCohDizmFOsiMEHkSIjcAXOQI2CaZxjQ2QF1sAHw2uoTkoQ/KSdOO7Ra/WWuNoV3biY697xC8/YEOcNm7aOeo8JNDnrevsBCOpHrcO2/GnrTZjPljqiE1CwnsFm3snIP5wQcfHAemOADEXfQsDvXNqMOTVI1wAAwMjahQLGt4dFyDccd+7vyFWhKHou0DQ/r+pZdp6/YBVcIhMD45pVo0MTo+qamI2I6lN0sHCXQB39gxOiKNbJBxpVKJg1sz2TR6ogw8xcXcSppDNuOTVwJ5tQodcQMaR0egxYFvtqBDfz772c/qzW9+s3jqIYsDY3VqIukKJ8p47OeXLV+izq528cQCBybqMweMj48nPUObJy5YL2mT+Rw+wcPOsBl4pz/k2S1Z2q2QPMpsJ3rg0i9CuzWXQg86PJUDTcWV12EtiGSqiz2Sz5xOiF2CPzY2lvbE8Ei/yacNu8XDzLjdyrN3D2ljf2Dvjm//cZr66BPZoSvbcRbrEvuuNWvWpIcE0BMH8IGBgfSAAbhDQ0PpoEm/yOehgt///ve69NJL9fWvf10XX3xxcnB99KMfFd9dwmlEP5Eb7SALdEY/oYFM0Bu2YjvJzs4SL+BOYddZlg7+yBRAt4wLHLk53UqlLeb3MOIYL4oLurQDz9Dh0zLMFbRDGgi09Ge35IOeATvOo3Gopi3wQYJfdEU5dMmnDdK0gQMLZwdPE/LQBB+Qx7GEw4m2f/jDHybnHq8T8mogT1bBD/3D6UV9nqjCIcW5ZceOHbItXj3kdUF4QdYr4zCOcwz7wWnI/uvYY48VdZEF9nXY4YdqyZKDQocr0s25Cy54qI497vBwMv4mZpW6GE/w9JSnPEW85vjGN74+utiI8d4mNRvKYuxV2rKYCyaFgwk9MZa6u0pRXlD4u9TT3aeCYz2rS3yAnSer6rWmtmzeru0xv5Qq7RocGVZWLqnSUdF4dVxdvV2q1quRl6m7r1vlcB413FSprRRQjrIpTYYTrRY3SABkDNAv9JUDdovcwKEsmE92k+uoqbp4ACbHh4Zt8VQn+mLPwDzVGzx0hw/i2ut+rw9/+APq7mkPO485M6batrZyOIBWyxHH2UJ7APMO9swTVx0dneHYGQtn73Zhizw1VYl+wx9tL1u2IDkG0TO2gtMLW4Fn+IBOT0+PFoST/5BDloZvZH7Mh/0xP4S8Yk6jXfTEHDoWc3htqq5iVtGqVVt09lnnhj6v0L8+/DGRXquDDz40HMxf11VX/Uove/lztOLmTaFH6eGPeJhm9ffpkku+qbvc5ej0ZN8nP/lJ/eGam7RgYa9uumm1nvikx+v888/TypU3R9sZ4oz+TCSnD3zOnt0v2xoYGE0P/yA77A+5MqaRO7KxHfVLog79JaSvADIBkAv1kAMOYp6OQg7QpL8ANNvi3A5dcGu1eqKZp1t5tcRn3g42Ck3KKIAmcsVucZzSFjTRfV5Om+DXwt5sp/1ZGuMgDO4YEJ5j/gvT2bNn626nn6FXvepVeuNFr9frXv0ave51r0vvt7/pDW9Mixbvwefwmte+Wq969Sv1yle9LJTxUl34khfqhS96gZ73/H8PeG4I/HF6zGMfrYdd8GDd7/731d3PO1t3Pe1UHXf8HXXUHY7U7Dn96uvrCa9lJQTfDGWMhTK2hfdxQ3hE18Rdm7Wh9FvSAOdRZhZMPNaDgzuSp1Jx3wvhA3ZrcrNNt4QCUuQ2/tgtevbu4W0kK+mvTwFDwXAwEoySyRVDoGUOggxYjAUDAY+QPIyIRZ6FD8PC6KiHgQMYEnm2Y/BlyaBsJ88vA4YJgIl9Zh3qoRPCXVBLDg/SigvDhw94iuT/+T/bSb7oxXaSleJCXgA6nQnodyagJyYsQnQRVWOcmSDRtZ3SjB+AglxH4KOLfQE8gQ8eoW2CabB3T08X/JNGkBtdQ47YMekcyN8b2E7yn1lmt/JsT2fb/iO8vNB2Hk2hvSttt+LYCpAQ4ge+7FZZJA/4Z7dw7d3DA1a8jQg5n8gTueZgs8lpHpC63eIXRNvTMoTuTHnYBmW6PCXix27lRzT90b5969qmgu1pmtQFaBuY2T64/8xAf/P+2U7RmXlk2E6ysv84nFlOPWRHmOfvLdxXHvn/P/z9JGC39Pv34+BPa9l2qmDvHqbMGT/pPB5OKcJGHD+bDaunr1fzFi5QW9zBZ180GjdqWZ85vNZis0+cAzIHfUjhROBgQDn4OCZYZ7F3DsBs2tmrE7Kus/bWYlPPHoA4+ez1coDm/oAxxNwK0Abt0g4Hc9LwxiEc+jwBC10O4eecc04aqyvjkM5eDefc0rjhzfetjjnmGPFdn5NOOkk8BcMe8tprr9FvfnuVrrv+mtjf74h9zFTs9ScirKd9OvMiAK/wBNgteZMH2E5tEr+1gOzYh+LssZ1ueLMnhif6h+wIc7nZrT0s+TkPtqebIw+YzvgbRGxP95u20XPO880rb4lz0Oo4J61Xrjf6Rp8J+a7TtddeK/4HPRw2vJpGPvqEFraKbNjLcxhl748ssC1kgE7s1nqX8Ju7r7ngjo+FM3Wypnq1Fk6FyXCaTalcrMSZoKx6OFmLhSwdlt0sqBp44QdJzoK+3t6kD/aXWZYFfjHtSWmH/gEzxWs7Je1WSAL+kAdge/rwDD3FxTmmo6Mj0YZuJRy5OKuOOuoo4aDCiYeTiL5fcsklceZcJxxT5F8ajr4F4bBYtmyZGJ+0BS0chciUfHCxJ+SK04pXDPkfRJEv+OgEPM5SyJ8D+uGHH57+11Fo4WTsDcfI7P5ZunnFjQnOOuN0nXnWCfrpjy/XrJ5u/eynP1Yh+vK0//dUfelLX9Bll35fvT29IeeJcMoMJ2cg/WUuoc1A1Zo126JsNI0x8msxR9B/8MqlNjFmaZ90VnSSexbOsJROYeQVo9VQVlPhgCBE93mov8zF+ERHOKHQN3xC2XZytvf394fTf1I4zJ/wxMfp2c9+pvhfB5cvXyre6BoaHhS6py52jUMSmWLPOECmqnVhX+gPHdsOGx3X4MBweiXUdiqHD2wZXOLwAA3b02OPPOSLDeHMwldCu0Nx8+Haa6/XDTfcFH6MznA8zQ+517R1y4AOP+wQvfjFL1VnR2/6nzn7+vrSk1zQWrhonu525mk69a6H6vQz7hhj9Jr0Xa+TTzlJS5YsSU+7XnLJZTr00EWiTy972fOTfV922WXCZ4JeaZ/+ww/6xBbpw/z5/clmGc/omj6hW2wgr0M9+MiBMvIop5/g0wa2zHwAHnToP7jIhzLitEn7HR3topw09YkjV7ulT3DzfPgiTnu0S5x64NM+ceoTz3EIoWE76aWQhbHyOG857iSVsoIGwjE0PjEmXh2EWQyrp7ND8+bP0fKDl+qORx+ju9z5RN31rqfojDNO07lnn6V73P1c3fue5+uB97+fLnjoQ/TIRzxcj330o/S4xzxaL3z+8/SiFzxfL3vJhXrda16tt775TXr3O9+h97zrnXr3u96mD3/offrQB9+vD37gfXrff7xH73k3+e/QO9/xtgQvufBFesHzn5vgOf/+DD35SU/QIx5+ge5x3rmhoM4YvLW0ANpGvimeIvFDRyO4TX92i+7eiNhOQrT//HBvdP+SecPDw8noMWTkgXEQrlu3Lr3myUDo6+0OL31ngt6eLs3q69Gc2bMSMAAPPWS5Djv0YB28fKn4Ttbs/j51dbYrzEXUnRtOyIMWL0zlPK0HgH9E3F2AXk93Z8JvD095KSbFMGXVa1XV4o5NoVAIp1dDOLxqk5NpcmFgkI+x/iVlcXukZTvpj8kXmTCR2E52jh7RJwN/TwAXYBLIAVzGNGnbafOgnZe9y4bJgjaTCvEc7F04ditOGZOcdn6fy96Vb5vi/xNgt/qK3JAzQDy3YdtprsiFYe89bbfy7VYIDbsVt1thToPQNsE02Lun8wJ0OXNzAN28bH+hvXd61LH3XUb5XwKQn23l9o1NA/ata9vehUc96Cgu5AHYntaL7SjZ9YeMbKdy4pRAg5C6hAcC8AHwaBuAFv3K9UHZPxPY3mt3bCdZ2k7lyMH2bnn2rrTdiiM/e1ecern87Va+ve+Q+oDt6XahAaSM///nVkkAeQE58sx4nrev0G7J3m6F4Nm74qT/HmB72v7svcf3xZftKCoESM34tUlHPA56yAbgcMZei8Pr1q3b0qEsUDVVr2l4dCTu5C/TwMBgHKLKOvLIo+IA1BEHnNHYB01o48ZNmjWrPw5D7Ism1BOH1t7evtgPZEGnGfumKXFoYJNvt/YEzC+2076YwwVt7Q+Yh/I6xDkAbeT7tgHsNXBU8TQWOPSHJ36+/e1vx2HthuQwYS/BQYR9Jt/s4QkVDvLUZYxCEycX/Qc4+LPXYz8K3+DAH+MTsB19a5CV9JIit+EHJyC8EXIIxEFHmxxut27dGnIeT08yoSP4pn84HWiyJxwLtqf5oP/k/60hl4vt1DSyRa7Ij28knX3ueTrhxDj0LjtY5baO9ATfytVrdc11N6QnbDZs2qJNW7bp+htX6A8ctG+6WStuWaVbbl6lm266KQEPB/D9JRyX3d3d03aF3mmfvucAE7aVBYzxelq9IQ7mOF4XL1iovrBT9j+T4xOCY14rbNalclZMT2v19PTJjWayH2yHPSn4hNjTzHYUl23ZjtiuP9tSJKnH/hOZwCdpaABRHE6eatorIy+AffShhx4qnpbiSUN45tVYbOMhD3lI2hNDgyep+O4Vr8PSt9NOOy095IHd0N7AwECymyOPPDLOod3JyUL72BlOX/5zA5yIK1asSPaMLeEoxFkGX4eHE4u2G1PVkElHOM0OibHflpyR8MiYW7Rorn5++U9jLFfFd5FwDixfvlyvec2rQnc3anZfr6biHMV3qSqVUpBtiNfLONOXK0VV2kqxLa+n9pGp7ZBjIfZSxTTflEolFYqZCtlOIB7OrEKc0QpBrhDxhupqurELopXmTmjMmOegvzcI1P3+jY+PBX/1nXzWghepWILHUtIbe6Trrrsm5pvr9INw3P32d1ert7dLq9fcEuVTSV+dnd0hu/aQUy36P5baw67QI2dJ9AVvlXBeMu9g07V6NebVsdRWe3slHHpllUqZitF3ZFkoKJU3MVwxH4UMdsYpAwc9QQ85outt23aELnuCL2vjhoGYnxt6xtP/Pfwlp8oqamhwJDkVqV+dGtOlP/y7XCjDAAAQAElEQVSuvvilz+jkU+6c2v3d734nbGc0xtR3v/t9cVPgjDNOiPVhQI94xL/opS99SdjZuOqNWvS7LdaGWclZxBpAf7Fv+syTUsvDTgBskv4S2pbdAvLAJV9xEdpOeohkyKIUbZSjD1NpDI2PR7txxqPP3TE/2E6yZo1hPkUGlAHImTTjmTgh7aEDaNMueQDtouN8/JIHLkCc+raTbukf9e1WH6gbalIor226Yww0GmfSHx4cSp4/BjcDFiUxubPAMeGvXr1S69avCVil9RvWBqyOeCvNe+9r163UylU3a9XqFVqzdpU2bFyjbdu3hCcS2BYe0K0xmBxKKKqvrzu8jot09NFH6uSTT9TZZ99N5513jh70oPvrAQ+4rx7+8IfpCU94rJ75zKfpuc99tv7t356sO594vHgFkc7TOSAXkm36ekCwPd13+4/jELBb+TPjtkn+wwPGgj4xcsK+vr5k+Ey022NDtT4cWehyw4YN6f1eHq0lzWIOcNeNxyLRP3WYEGwnA7cdOmx9p2xkpDU42SCAg1GiC9rFqNnIARh/DqQRYMyDaaAUK5WYALpiAmimQQNNyv8vAzYNIEd0yWRhO4mEQU6acoA4gOxnAuODiYaJnDiTEeObNPXQEwBR27uNB/CBmfRoIwfqoO9GTG5MKKRzsJ1H/26h7d36Y/9p6VvDeC47QiCfeJEtQB507FbbM9Pk52C3ym0LWQI5LnFAMy7bKWV7uo8pI37sVl5EUxk6BPI0dG2TPCDYTjRsJ1zbKZ0Sf+Uf+KTf2D6h7WnZ6FZcttN8AirjBSCe26/d6ovdCimzd9XJ0+iROHwQUh/eiO8Pcp7BoS5AHHqMKeK3Z7BbcrN3hfTHbqWJIyeAuL0rHxmQl4PdKrM9rWO7FVdctmOjV4yYpjda9q469t7j6ACwnerSbs5Pyvg7/thOY8nee/h3ZC01jZxySBnxs2c6svb5Z7f6BYJtggT2rnjK+Cv92L7N8rVbNGDRbsVtk9w5txQi3ko3WkHKrzcb2jE4HI6ozbG/qWnWnNnpsMvcwdrLmsw6vHr1ak2MjqU91djwSOBOaVY4Adi8N2v15EzoqLRFG0r7XRxAmZwOO+VyW6qX64T5BcDGDzS/QJB6tuMQyQGtKbt1MGG/x3rBR6j53hWODQ5GvFKFk4fvBA0ND8TevZI+aLxmzap0Q5R9JIftq676tXhSgFdgvvrVi3XDjdelAz9nh+HhQWVxOM6yQpKT7TgHZGnMa8ZlO/Fj7zucgb7XKE9JAP39/elAhmzYf86aNUs4ENgTZ3GAJySfPSlyZw2HYCFOm7aJJkBeOaSMv/KP7SQDmrFbcfSKDVUq7XrtRW/Qq17zar385a/Uiy58sZ7//Bfq2c/5dz3rWf+uZz77WeGgm1TvrD7d7W5n6cyzz9IJJ5youfPnxUF4Sus2btDKlSvFnv/6668XdojO2Xfz2ijORuRlm+anbYSE3crr7e1VTxxot23episu/4VuvukWjQ4Nq69nVjhkj1RvV5/aw3ZxWE2MTWpyYkLYtJsSgJyRP3LO5W472cLMtrXzslvtkrSd1gP2n4wl8KEFoE9wkBUh9NEbOJxxsQfCM844Qzxl9cMf/jCdZZYvXy7sBecWcfJ5/Q+7OP7441MZe3Hkj/OPJ9z+P/beA0Cyqkof/773KnV17p7p6cmJgSEPOUdRAV1FMe6a9eeymBPmtCoGzLq6u66KmHNARck5w5CHyTmHzrHC+3/fra7uHphpEGQV9/+6T91877nnnHvuuee9euW6dorZIerzkte2+/STirlcDsuXLw+OCz9V4/PR4sWLw7l63rw5mD17JiLpCdfzgwJRxPBS92E5dl547jlaH+XwQv7e3m7ceMN1mDtndtj7/u3f/g1bt23F9GlTJB8JvKb8sInnRxKTJzcGec/IkWVaVPNNi6puKEq3OB1ATioER01IjXyUFZaFQxJAiRD6vGYAxniBJ3QlcsBJJoYHMDQ0OMrzYrEYHBamsWl60kknSJ7fgkMOOUgyWAxfTW5pacA+C+YHp6LnZ94SUdAjWZ0jzSO/1yuj+bsfywdJ6cpY4wAkg+zYAWWwHJIczScZcPB6cHuSoe+qHBlHP/gTnihEDCQR0qksIqbgr2Y2yZ/xL//8arz+9W+UXHWho6NL/MghK9xyNRncccet+NnPfoy7775d625NkA/rpO6uPvil7X5X1he/+BWtz3Xwk6z/863vBEfWypWrkUlnhVsZTU0tcuY1hj3F+AwNDcFP8M6ePVvOt8Gwrn3Wc77LzXeSML0sbz6XO+71kkqlQj7JME/Tw2Wmq6FKh2o7l5MMsuh+oavaj0OD67gPg9MkVQsgK2GVrsbN/UPX+HpVWruegWTgWbUOSUSpKEIEBKQDcTNp1NbkUFdfi5p8TsxWueqkoxgBMgoFGXkrs5mMiNggaBQRa1FbmxeD0urLPZYlbCVtvjl5R3NykmVUlhGR1D6dEiKRINbm143evm50dXdgx85t8Avf7fyy42vV6hVYt34NHF+6bAmWPPygnGGrsatjB/x93x07tqt9T3B2eIImpIFkwBt/hYvkaC8kR4nvTLKSJp946H6eSrDD0UaFlbyF2U4oC6TpZAGz4Gblec+JJzXivcO0lCjLJW00BfgOQcGPvff3hXeW9XZ1YqC3B1awfd1dIe6wu2PX6PvQ/E40Q4f4s3HdWmzesD6896yns0OGWm/o0/3HSCQbNVrYkRRwD0rDw5KPdCCHcautrQ3x/8sf5pWVr9emaeI0yUASK5OUFE8sA6wKXvTjwfUNoYE+XN+gqNZjNmxIlgXXMTifZFg/7tN54wF7uCxXVkIkw/ogGfoluYfa/7hZVTql0+lAW9PVesn5JANNMe4iK/QhOUo3kqFelYfj2zqPJKoXydCumnZI7p5H0tnhUFTdJMgKf0LBY3yQlfauRnK38Ug6+ykF09Dztix6INPDIfn4xibH5mq5N7i9+WKZdd8kR+dF0sWjQDKUGQ9nVtu7rdOPF4y321o23MZp4+D4PxqQfNSUPF9nmt4Gx6t5jpMMdCa5m/xDF0l9IpSbhtBl2rkfkiGf3HPoOgbLj0OPWQV18////wUUGE+38fHH0wXJUI1k4JcTJB38TYFkwIfce1hFkKzUGZ8uy3pOlEESPsQgsb4hyuVEUJZdXI9zzz0X/lpRHKXDXfiu7l709w2itWkSNq5bjwP2WyibO4+H7n8AvTr8287ukyMrm0rDT7Fk4hR8M3nT+g1wvsuTUhk93d3hLrgPKAavCdsJPpA5tH0g1B7zv1wuh/3BFd3Ga8x5Bn/1zE+O2HFFUg6RAdlrmbC/T5kyJRzoXc8Hc7czDj6w33DDDbjmmqsDrF69OtDBX92yTWc7xmvRNmkqldJ5IYbTpGhoJEaA3D09kv0XBcbNsmpnhR1WDj2WbSrjYWeFnRlNurHrMtPN83Adz8khySAj7qcKfxEST7IyyUBv42I95jmZzsZz1ao12LBpC3p6++B3pM2dNx/Hn3gyznnBC/Evr3w1nD5Bzqu3v+OdeP8HP4wPfujD+ICcXR/68EfwkY98DO94xzvw3Oc+N/DAMuQxzG87tezQc5pkmAHJQAeSIW1axGCQh4cfWoLvX/w9/PznP8evfvUr/O7Xv8EN112PRDc2m+obYOen+d9YV6+8cjiAm/6ej8dwh1kd7g2OO8/zc5wkyEeDy9zecuT92HsrWannfOPnfhwnGQ7brldt5/7N9+c85zmwY/U3v/mNzqt5+NcCLdsHHngg5s2bJ2fDHfDXC72uTjjhBHgtdHR0hLXg9WHHn5+W8TuQbAv7jNWrG/p+isrOB+OxRo5Cj2t5M239tI3tMY/R0toEO6BIhq/cur3XjHE/66yz3ExOjcVBn9jReOAB+6Ozc5eclh9ASXpm8uSm8D6qoeFBOXSatJYgB8awoD/wNYoxSj8gUT+lQAvL0MSQSO4ISMdZtyXlSOloJJ1SnCPgensGVZ7w3/rA8yQZ5Mj4eN25kem9zz6zcf31N+KVr/yX8NL9trbJ0iW1mD5jGrZt2wLzvKuzW06jHdKFg5pXovkhgHltGa7JZ2WPZ0QD02UAvTq/+smqxsYG8bvim4hjai4ltSsGUA+qnwQa+kX2TqdSkXBMiaYMdaxDLHsDA4PSn0XhklHfffDL8I895kR88AMfQSrOyTlXkqwMhQdHGhrrcNVVl+P7P/guwGH4W22+OWCHW2/PAJYsWY7Jk6bhbW99N7Zs1pz6hvFf//lt/OrXv8KiRYfh1ltuly+lDpNap2gPGcLq1Ws13i7NIx/k0jqMZPhGU7f2B+NnPE1X6DKtDaab15+hmvbac77Ba0PVtU6LmnNG9Ms6qXmXQ+g6jY2N8uGkQp5pbbBuMljm3a8rOzSQFE0r4Lrms+sZXO+RofOq+LvMY1bxddoQWUg8uVo5C+wBdCNPxMo+5DU2BS+fPdAmsjc4lxvs8R0eHgpe1LIcHnYqpVIxMvJ65nJZ2NNYKhVRTooSjrKWTmk0jOQkSdsRlkkhk4kEKeRyhoycGmlBVkzJaINsxtSpkzF5cqscZOozlxERSorXyBMZBwJDVxzHymcAx6sEU9GE/2SlDbnn0I3JsbLxacf/3qEqAPbKztHdhUSucyvfylNW6+DvblsBr1+/HlVw2grXStTGiJW0wXdk/Ais8/xorJWpNzs7yQyOd3Z2Shn3aCH3hrAqdA5TI84WkoFsxsV5XnReZBZop51v5W4hDxX/D39Yjk0bL9ysNniTwgqiJMPAa9Fxg9OPBNPPbQ2mp8vdn8H9uM/qWjHNq/04dLnrjQfXrYL5ZHA9y5jHcl2ywlvnk2Nxp/8WQDLoBPKJhY8HZ9OOpHRbEsB0NZiOhmo5yb12RzLgaRoaSMoQiUJ/0OU8A0mldv8nGdqSDAUkd0s70/yxHDhOVnAl6eRjAsnQnyuSlThJJ59yGE87xy3DDkmO4jQREmRlrq5j+ll+HXc/pgnJQGfy0f2NH8dxw/j2TuMxLtcxWA68XqwHq02cV40/XUOyQjdyLPRcyEracc/foYEcy6/On6SLAj9JhtC8MlTrVPsw/ckKT6txstKG3HPofgwkwzjus9pfyPgbfpAM8yX3HD42ak9tDdOpCtWRnK7GHyskK/NyPZIOApBj8ZDxFH2QfNL0Jcf6MJpkJe34GC2kq2XTOq8sG8vgr0553z3eh962dthmqtFNXr97x7a25bepqQlTJrfp8JPG8OCQDmAldO7qCE/Dl4u2lxOsWrFSN4mbcMpJJ8smzmPblq2hXm9XD0qFoocMQDIcKCzr1m3WcaFggg/jb/CaMLit7QyDdZUP69X4jh07dGjcFvYknw38hInx917nsYql4XCY8pMptiF9gLJt57OEHQK5YLszHIasC93G5w+397hGk6zQlqSTE/KOrNQJFffy4TnZTvJ4tnlt4zrPY7qJHQ4euzpH57nMhzOfeUgG6HUfEAAAEABJREFUHJxvOo0H5z3VQFZ0ncclqXNSJgxp/hrvOJ1SmhgsDKNbzs+tvmm8cRPW6qbxmjVrw8u5fcCuqavVPhcjlc3oPDUNBy86FCefcipe99rXBAer+Wz727aceeWnivzuM5Kj8yepw3usfqIgA6aj8cjokF6bz8vJ2ouezi4sefBh/Omyy/CLn/4CX/3qV/Ht//kf/FYOraVLlgTnVTaTCWGUAJlUNvQHXaa7Zc5zVTLkk3Q0ADkWdwbJUMd2jXExj6HLcbJCN9PIoGw43/ganGfZM48N7sPr0n3cdNNNOn/WwF/n8lcH7Zzyk4j+ZUeXW+7n6Cxl2Y517vTTanaALVq0KLTxWchy5Scl/SSWv67o/v0klx1bdpj6oYLrr78+rNcDDjgAc9QfmaBN59wD5KBK62z84H33orWlCS95yYt1nurWWW11cKh4HZ566qm45Zab8PWvf9VT07hT4XPdcGEIWa0zjw+UdT4eDrrCczddDSQD3UwD55flk9DxXfRRCyVCXqkSh66kbFpCPBf9E/G+HCseKSOl0if/Xy4X1V8iOUPA1TRubm5AQ0Me9977kOb/Elxx+dWw/qitq0GnnHerVq0IzrrhoYLkvjeAHbDGnWSYn+N2BnrOnqv57nShkMgJVocZM6cFXeQyUnNDZXzzym2NR6FQkANqKIDbkwxrgKToVRYkcl6VBAXlp4OjKpetw4knnCKfxRRs27oLcZRBY0OzeJ3BH//4B3zms5/E4nvkiKrJBn0+dep0zalbc70fhx92DJ5x+ln46le+iX/551fhfe/9IGbNnB1+iTCdzmLmzFkgUnLYdaB9ygzRoCXgls1mg4OMZKCl0wbo8vy8rgyWV6eVHf4dN31Ihj3Ic3YdF1qGTFOvS68VkuFhIee5jnWkdav7MJ0MppHBut1gOpIM/CAroetDl+uTDDrNY5AUPcsgqVKEuOu4P5KiXyr04z6d5/6jlSuXY82aVbByWbl8+ajnbrOUoBeZHRLdUkq9vd0i1AD8KGgunYEXvSfQ0tSgO0mNmNzajLbWFrS3TcJUeUmnTpkcwmntbZjePgUOJ7c0o6mhDg3axB22yAPaUJdHvdJ1+RxqpFyz6RjpOEKsxSynqDbzHaj88iBCeXNjPXKZNFw/m02HSZlRhnS6ko6iKEwUf4WL5F57IRmITT7xcK+d/5UK/JJBv7DwFa94RXgx/8c+9jFceOGF+MxnPhNezv+FL3wBn//853HRRRfBL+Z36PSXv/xlfOUrXwltPvjBD+J973sf3vnOd8KPrr7hDW/Aq1/9arz0pS+FX9bpzc5KfeHCheGOhe+0WLmbJ14EVtpW5lbsGzZsgB+7tfPL70Twr6Ls3NkZDLatW7eGWbudF0hI/B//yGiz90K1bJsuJLUpFYMisbKpLmTXcbwK1YVfXexOW/FYOZsnPT09UrYDQYG7b68ZKzL3Mx7c/pHgelUwe9yn25CVdeA8A0kH/2fANPFkzRfTtEo355Ec1RVOG8hKnuPjgWTQXyTDZgRd5Fjd6jjkWJ6qhH+SIXzkh/lj2XA+uec6LnskkHuvS+697JH9PJk0WRmnOgfPn2Sg52P1S3K0inWKwRnuy8CRcpJ77I+kq4/ywe1JBkMrFDzGh3G1HDj0GrNskNzjWI/R1dOmmOSjcPX8nUlydO7OI+nskEfyUaHrGExDV6zSz3lVXpCPbkeO5ZnuBpLuIvDS7Q0h4///eFwUML0M1crj49W8vYVkhfYkA49dj6SDvymQDPiQew/3hiDJUGQ6lENs7MPy6nzf9Lvxxht1OLkXllfbSn4aa9+F+2G4WAB1IFz+8HL4K1gtjS3IpXMoF8qoydQEKA2XsGDeAjz/uc/HC573Ahx2yGGYNX0Wpk2ZBtvfHsey7b4dGpzn/d4whtGeY67rNm5vfWgbwTV9MPGhxY4qz8M2nO0PH8id78Oy5+bDtNu4vfN9LrDtZwedQ7Jy6LHj6O677w5fp7KjhGSgu9t4ryTpYUOe8TGEjCf54b5tQ/kpB/PB7zXyIdZz8X545ZVXBpxsw3gOppmdOA5dj6zgVUXDtKjG/zdCsmIDmDemiedDju0/djwkkFNBAMYwOF0qA4aBwWH0DwwhUbnDru5edHR2Y9v2neGF5evWbdLhvzvsZ6aJ52dnip0qdvhh5CIZbBLjYIAu42Qnq6IwT01j/yCYv0Jo2paKRWzasBF33nkn/vC7S3HdNddqzM3o6x3AQF8fCsPD4fBqne4+HZoH7tdg2XTf5O48IBnkxGVuZ14Zb7d3G4/ttOPVftyv5+f65q95a7m1/Dmvu7s7OAC8puxYuuaaa2DZd/q4446T42AmfF7x12Ldr9ex6WTZ8nnHT1TZQe0ntiz7Xh924pou/nE0O7eMk8/UbuMng+z08vnHPF10yEHBieWHRPw1MH8l0Tj7vGS8fdZau3ZtsNn9RNCypQ/DOPipsT/IKWLfeX19rRwhu+SIiMEI4WzsMZOkJP6PgJzrlbyy9sGy6CjZUeMkipFIfpIQJ0KodCkhyhRIfsoBYpRhSKGUqG2Z6ifZK5hHE4HXnelpnMwr88J6Q35BrF69Hs973vOCM/H/vfF14YGI5ctXYpKcfLW1NeEM1NnZiUKhhCgSPqVEeUXNPxvaxOrE5xzzoHfkW17lpIim5jyaWxrD2cfjJSM0sfyQVB/D6rMAtzfulhOfXy3fHs+y4zOUwXJjeZPfz1UhwmHhwv1x6qmnKw6tK8hvUpCjqQH+OqrP111dnZg1a4b8LiuCjHV1dWGgfxgHH3QYFu53EF7z6terfB7OOedFePOb34pt23bgvPPOxyXf+wFOOP4U8SxWeCo+/enP4bBFR8D0Mg5GwLLi0PJnfEmGeVjGXGbZ8zwNnp9p7/Xj0LRwHskwf9PO+SQDfz2G0xi5XN/y6r6qNCTH6rrfar5DN3Mb42JwO4/nPgxOu57rOO76BpJhDs73+ObHsHSH8YkuvfS3uO7G6/CrX/0Cl/7x0vCOKv+spb/T3t/bhy1bN0vpbJT3d21Q9F7E/v77fYvvwT13eUNaihXLDUv2GK5etQxr5SDbsH41Nm1cj82b1mGb+uzYtQ093Z0SlqFwIC9LE5OU8KUlWLngmczna+G7N21tUwKTamvl/GqoV3lWii+NjB/pS0MbfYxcNkI2TaTkvLLjy0+DmRiyELCni8o0QMuxAsoI8T2HpGuXJTy7h679eNo/NfWABBGkQ0L3/i41WAa1IEeBCXp6ukTXGDNmTsW++87HccccgZNPPhbHHXsUjj/2CBxz7OE46ugKHK2y444/GieceCxOPuUEvPglL8TLXv7i8EuSr3v9a/Gv570Rb3rz+Xjr296CN7/lTfjEJ/8dn7rw3/GZz34aX/zSRfia7gj8xze+iq//x1fwla9+EV/92pdC+OWvfCGUf+GLn8NFn/8MPnfRp/HZz12ID3/wA3j7W8/HsUcfI/5lYNkr6E6klW5GDskwsfEfmg9QHs3xCwbH0tX8p0koXo1OZDRi3KPRVDqVDcojlcqIh9mQ759o9QImCW92/uUf3y2aMWPaaLqaP2vWLMycOR0unyKnsu+0NTc3Bgd0Q12t+ozDOtJSktyURMoyklIpgFzgKEpRlHQXYk9QHC5BDVDU2jW/SI7jDEBtdNr/AMUqIUavqsyOZjxNI6T1gflVAeuciCkpXKeh9Slaaj2CRSDwW6F/1SVQyrw2IFwkQTLE/UEy8L4aJ7l7uQwIl0E6IAbhO5oYuah1UgGGnLLucln5Q32UGYV+ibTKhGcSC9FKPWU86p+slJG7h4+q+IQzxmiwpy7IyrjG32Aaux6pfM0TgZbOGQ8JKvSWPMuAgy4yBqk2iruPBKWQjpRncEkVVGWUnuTufHCZ8QhDi8OR+GuA4hQuY6CcpAzXM/29ARtIhnHdj0EccLAbeH1UYbeCkQQVGhT8Tf/LGt2gAIkR0mSNNyTrlj/nmdYuN0RwJUhiy5LB0giNE6iZihPlEyLPaOivSomKQDnZrdz1Ay1FbxVY0zgI7Ryp8LPsaMir9hn0lHIT8UXByH80Eo4LhH9IeaCRMUJ69MNtDKMZ/7CRRPL9yMntKe+RdZwm6eBpD2RlHuTuYSTZcE4s8Ryvfy3QJemX1tbJuOOOO8NNu/b2dtTktYdLtqZOaYfTfmp9sDAYDgx9g32BTrnanNYAsatrF/xUyLsueFe4Mbh81fJwoLvwsxdiv/32Cwfqnt4u+EBeLA6HtqlUCmnZDD6o5HI5wHuEIZSO+xAOEO7WY15HPkgUtI/7UGbHWlq2V7Ymhw2bNiKXrwlP7rjcY/mg6YN/f08//DL6KPY+AgwODGNIcyGJop/G6tgh+155A33wzck1q1bDNzG9puMorRvVaWSyKaSjWIiVpQ9ERMWMD7RqA0R0jqDyb33imHUMtfyqaYT5uAQVPaSoy2wnDZeKyNXmMXXGdMydOx+T2tqCzeKD4y7dPE2KJZheiRr09veHA2fKN8nr6gIfrMco1Ah9uN/EYQXKSv91/t2fevI8DIqGfw+sSNBbomtK/I10WE+Ea6Im1cOcaeo1OVJd9lsZPuD5x7hIwvmmhfWo5+r3UpmHtt1MB/PV6eGhAaRE87Ypk9Db2ysnRYJyIHQkWsSgzldCR0TW4GJCTU19SJaKSZBhH3rdn+WoW7JpZ0uIy0Hkg79lxzLnRvnaWqTSEeLYfVNhrDEIl5eKZR3+SwAiAUK+40YF1cuTSqh6wkV5kXAriUcew7QwWO7sVLNTOJPJ6exYA2g9DKt/QyqbwcDwEPzS9h07dsnxUYvTTnsG7rnnPtx112KdP71Op+G4407A/vvvH5xxf7zs9ygUh1TWhkmTWsKTTxoeduj6mypes3Zu+auCxsVldoI961nPCvPwO4UnT54c+nvgwfuwXOdn82Tu7JmiAVHSWm6bNAnz580Jr17ZuHYNZk+fjn96zllYvuQh7Nq2Fds3b0JGDpr2Sa349re+hXWqM7VtMrKptPbUCJbpwtAQUiKY6UIyrK9EOqksJ47Xp0HZAacg40oQ5kE0kkcABoS20JXAEl9W2rxxXJlP4j8VZ2C+WK6hscRC8SiDnTu7cP3114rux+KOO2/Di158Lnz5rJOSvpk5czbWr9+I7Tu2Scf0w/gPDZUls0MwzT3nohyo2WzWzWDZs2zGopkdjKlUhB1q63VlefMsXUYyrBu3JWPEGqsoWenp6RNOHQF2dfSgq6sPXd39GJBzOFKdWPpsuJCobRlzpGMOPvhQdHT1ai7iR8q9Axd/73vaC+7AP7/iFTj00COwectO7NrZizVrtqifAmbNnodrrrkW9Q0teNUrX6Nz85fR1ysepmvwjNPPxBFHHofPfOYifOITn8WXv/w1FHRz48YbbwryV1fbADtFLdu+WbBlc0f4OqpUepi/8bNOz6S9BrIIoW6SmFaeq8PECkW1HTrP69Y0MX0qemYIpms6nRL/E8/JAeQAABAASURBVOnJQc0vi1jzE9lUxgAktYaLokURGKfL3C9JmNeWd/PGbf0gUk2N+pHjxny0DMQhTsSxeRCr3wi+jKcdY5678YrO+qdn4VlnnY4zzjwNc+bPwOBwP6ZMnYzjTzpG6ZnaKBfgoIMPxP77LcSB+x+AQw46GLNmzMZU3QE67NBF8DuRVq5YgttvuxG33Hwdbr3letxw/VW49prLcf11V+KO228KZc43uM7NN10b6lx37VW48vIrcJc2+DX+Lve6DVimu1H33XM/Hrh3CVYsXY01K9eH+OqVa7Bpw2bcdsttWL1yNZYvXYalDz+IJQ/chdXL7sOKhxdjy6bV6Ozcit7uXZprWaps/AIzAaKwuCMpsAoAJAXJXgEjC/YpCvc6rhlpiMXIvYIWYZzJwndavDglNlJqmmd5GNlMgjgqoFgYQH1dDnX1WQwN9qC/bxfKxW4U+3eJTpvQ17ddC2CjvLxrtKDXhfjOneuxadMqGV0PYf26lXI4bsDGDaukJJdj65Z12LRxteIrsX3bJmzZvDb0WxjuDfVcVioOoKkxH2BSawOmTZ0kw2GqFPZcLFq0UErpMJx++vE468xn4JUvfwk+KifWG9/wOhSHB6VwxRNxrjhcEMlLipXFs7IW66DwLmmDqYEFf0h3L4tS9Bb2iUCdYCKYqK3LJmrrMvNoInCdicBtBwf75bDNhQVvI4Mk4nQWlGK04rRh2NIySZtlmwzKzZg5Z654sEUO41UolwqwI3jXzu0Y6O9FIkcFdGCPmCCbSSHIRDqWgzeN2ryUl/IcGnZKgTc3NcC/JOmwTXc2pk9t1/qejpnTp8HxubPnYMH8fZQ3E9Papyp/Fia3tiEn5ZeT7NU21AdDe9j8kONrUMZAOleDhBFk06AkA6McAEhkjCTQRUJMhQRUiSf3b4U6EZAEOQFEgFDdK6RFr1jrzL/84bjrlkXfnBSueVXS4ovFJ0Qp3VEvwy91bGlpCXI6ODiAovhRTIYRxQkGh3pQKg8iX5tWuigoayOJUZPNwYZmRsaH2Cb2lYFyImoxfEWkr6c3vCMlm87A4PqmfSqV0v5AyCZRG6h+LOMzRiaVRhzHmneCRLgmqlAW9Xv6JB8EwBhlRpDdrjo1ILJAkoLP9OVwK6kMoAzLptOGUFZSf2WVqE6izc59q+KT+ncfEwFJGSjDkvMEdbX1AZAob6gQxk2lgCguB1wtB563N0VhKUNmSHMcQjaXhjfg+rpG8SUv46MHUSSyFYY157IiZdExqYgkCFFOeigKtPTBwLzIyhAyHQLNhZP1rWUgEmEiGYQUvWLFY9ElGgck4cvjuw/HLTcGx8uFonhXFrphZYAkKOQYRzBoqupZxayA21QhqjSpJp9QGGmsJwyWI3jmNEtQlvAmQopROdCXJEyzRJOo0eHBa8OHpLraWvGzEGBYBybrqkwqhgiBsvSIdZrDIelFiqbFwpBkOobTrpfSnliUnklknWlpwu01kvgnKZe8u41BFESEBH6auyaX0TpLq/8S0nEK5oeNexNN4uwAlh2S8L5ih2NKehMoq6wKivpf9gM07wpgwuuxaEsS5N5hws5VSBI26LwePZYNz7Im5Lk4bkY4vwpkZSw1DeM6fDxQkm6vgvv3eG7nOCnqa8x0WvRV6LGc7zoOc3KkOM8y7zzHne/2jhtICtUo4DQ+jce4yMp8yCcWGp8qVIcix/qq5u0plKgjKpSRlnzH5QhRWe2SBOlUjMH+viBPbpeR7FvefHPuj7//Pb5w0UV46IEHVWcI+boabNYN3TgTo6evB2npqnQ2jUxNBrl8Do0tjfjT5X/Cxz7xMfzhsj+EvTaS0C86YhH+9fzzsO/CBaJZIjuuD3ZCmEekZEKHm6IOXrH3Jq2CVJyRriNSchgk2g9S6oNUOpWSniwhlsPG7e24SWcz6NW67OzpRkNLMzoUUnpCAyGT0R6UzSLSxMzD3t5+pGWrdHR0KUyjTk4fO+LW6KZ1bW2N7IQUsppPOo5Cm2w6o/Wo9SdnlzZD+GZlXnupVAcMsXAa7BuU3oDkIQa8L6llEsVaiRFEYhVoH9LByDcvo5hCK1HdKIRUE+9bkfA1FCS3w4USyuLRgTqvHLToMPQPDmtOPaJxHi984YswZ9ZcdHX2ALH6l75okSNgUHvDkCCdTqOoG3hp0SmTSoe55KRLCnLQUfVJaty9QzSCx+MPobkIZC9EgpLsu5R4ZvmJozS0vBDHKWTSeeFVBsWHtHhpzB2WZRNbX9Zk07JFBtDVsRPNsvGGrUuh+taPCgvir9djHMdyOg7DetuOE6u8XCYV3ndbV1eLtPiVSmclMURJei+tOCleaN9KG49sHrs6+nDwoYfiwx/9CA49chGO0E3xMgqhzy3btmDDxo0Ykh1kOdqxa6fkvBsDcnT2GSfxq1QuYGh4IMiv5SeKUqDGqK9rkMwCiXhn0FTDPyPAYJpmJIsbNmzSjIBB4TSs+ZeFrZ0Urc3NaGxoQFE3xDPCNS+b1QffxqZJmDN/Pzz48Ar87Be/xKx99w2yUCgn2Gff/bHwgINx9LEnYfG9D+HyP1+FwnAZPvOeevJpOPWUkzAgO+pXv/wZSsVB2FG1cOFC2Oark+z7qRc7qPwrg4sWLYKfuPKTVl6XdmwddthhsIPPT15B17Rp07D4nrtxxx23obW1GYcvOgTNsqkzYsQM2eAnHHtMeLfwknvvxaID9sczTj4Ra5cvR8/Onejavg3Tp7Rhx9Yt+OiHPojOnbswbeoUbN28BW1yrFH8SiQwXmMxEmRTMYQ0HM9kIpRKQ6JjCTENCSJR0UDRQctLdRNBOQAtN4JIN18jFtSmiDgqqteS+ilpzyzCetTylEqlYN44rSlO8E/VizE0WERBvDONClprm+Q0b2qux/PPeS4++rEP4j//8xu44IILwkMsTY2tSKVy2Lxph+zCovLqEMUlORQHNBegsTEjHZQPuMg8QEN9k8499VoLRTm3Kjhms2nZgVnVrUc243UyiLTWaUN9vRxKO7FrR4f6aNCcyiBjxFEWbVOma65pgBmkMrXCl4Dyi8VIZ+Etkt9E4Sb0S6/5V0Gtm6wHe/u70T5tMq674UbcufhOHHzIYXjVq/8V73nPR5GrmYyrr7ojhB/5yIU454UvwXvf9wE0tbagq6cH2+XcKkv/FYoZnc970dNbBiCdde7LcPsdi3HscSdi8+atmDF9lubSBC04ndlXh3NhfX0NenWDIY5TSMUZkOJsSShHseZcg5zOaCnps4aGBtTKri7Jth+QM87hkGzrqvOKhOhQEI+LYJSgLKKWtF7T6RSamhuQzcXiw6DoPwRIaFyWyGbLiK6pVKR2BcRycBXk8C1KZ1p3Ot98jkTzRLZz/0AXBga7kUon6i+FclJQuyLMp7L0Riwd5fqlYoLWlsmY2j5d/KuFUEEUSzna+zVj1lTsu+8+6iDGuvVrtMg6MWvWDNTV55HJpNDc0oR6MZgk/HTHvHnzVKcLZSHW3FiP+XNnY78F87HPvDkBFsyfq4PvXEydMhn+WqEXVGtzI5oa6lBfW6MDWRa5mpSIXhITNmOrFmFTU1N4gd4ceSKtgBoampDP18FPjzQ3tSKdTqNdd7Ha26eIodtw7bVX4wp5w3/z65/iB5d8F9//3nfw21//AnfedQfsmcVfdFk43ODRIUkVlEHuHipT/2WB///3Q49oI4I0XiKlBIdSQpBQJNq4y8WiaJaSgA0FAUvLSHJZV+dODEhoGuqy4kMKtXU58SLWAh0WFFGTz2hB1AYwjwzOc736+jopjXqV1aGpqV7e4rzapiR8DLLjOplspPEG0NvXicGhXi3qbhlYXeiWY7Gzcwd27domT/ZW+KX9G9atlUNyhZTGdhSGBjE40A8LbS6bDkoon80hJwM4Ld6XpUC9kRfDvGLUacMw5StQrgSef4g9PdIkg1wliZVDWcqiGMAL1gaG52gjsfo4suv5boJDkujXHUNPN60Nz3Tp6uqAH+vfIeeUQ6e9YXbIkNmpTW+nHF3eZJ3f3d2FHdvEi+3b0aHNr3NXB7o6dwXo7upS2Imerm70dvegv7cvQJ+cKY4XhiwrJfGoHPhVlvLK5rNhLkN+aksK0TgCUpyE8iVfCqE0Ri4r+ZHo0zawEk5pw7aSddxhNivdJpklqfWXhvNcx+CJeqMu6qBufnn9Om0wvcbXdX/uy+0cd92qXHgdGMyHCAxjWF7M261bt2qtdWoTKGldqlR4uG+XV8cBY8RxGoEffgIr8CVSuvrv9WOopl1mqKb/GuH4/h037N6v6UFScpaE+VTxj6IUXOZNE9Jau7dSSvIIJoqUoeYKoZAgJIdaa6ZHWfqE0pmRcl31kYCRi+RIDCAZIFEfCFcZ0FjuB0H3lMEQIlyOkwxx89AAGZZl4TzWRyje7SOUj+TIfh+JjQWyJcYSfwexcLAUHaqoJKzQHqIGwhUhUkhGICv0oAxl06wylzL2FIbDaALxX9aXnMXeG9wuEe9c3zSk4g7L2vegOpYRr62iDjNRGBPiOhUruyPpK+kt7Y+uB/FCBcp3TYzihnCpfgirH0o/oj72xJxq9f/FkPT8dh+Q3HMeyUfMs9KOZIiQlTAkRj5I7taGZChJtA4eCS5wnsPxQHK3PsaXPV3jXt8xiJSAWgSUrELrvzL/Mgb6B3HsMcdjypQpQV+dfMqJmDV7BpYsWSo7aFfI81eV6mQX28YZlsz68FCSTNvu2bBpA/wVrG3az30Y3rp9q+y5YazfuB6d2qvtSPeekJId7/reK6g1Zj0TMTUxWVmG9xDXJYlBOYW9R0Taz4xLUWvET6ekshlk8zXwTcPukSdpXM/g8byOcvk84nRKdt1OnRcy8MuuzznnHAwM9AV7Jlb/GTu/0pkwZy3CMI9YuHqNG1GSDkaBdNrr0uFoNkTmsQS0JkOqGoYEzAbnxNrjPD/EESIdmKI4RkqHq0y2BrmavHQSkUqldSBSWoe6OE6huqQT7Q0kQ4eR4okcI04lolvIHB27knryn8ZavVSESBH/exZAonVGEiRDXEkVmjYY0Zu7h65vXeiw6qi3vlQjbVcj4yhhmriOourbnxrPJ8MRHEgqkyiLKAaAYXyMXMNDRfGxoHNAE045/TS86U1vwote/EK0yZHiG3gveNG5OO7EE4KDx86rjXJmdckhKiSQyabC2S88lacJ5SVDxsUQi0+2e0lqxAikwt0gAUnIKIDtItePJbeZTAZRHIc8y+eUSZN143cS6mrqVDVBcbgox3AeNbl61NTWB/v5v7/+H+jo7MZcnWntiK2vb8TMGbOxz/x98eCDS3DPPffoxn4n7IjyU1ZeZ1PbpsBfNfQ+4/PprFmzYFr6q1v+ltKaNWt0nt43PDnpNeons7yu7djy1zPdh5/QatC6b2trw7LlS3HXXXfBX0ecO3cuBvvkGI6os3IeC+bNlR3egbUrV+DA/fbFYQcfjD7Z+Vs2rsO999yFg/Yr1SUYAAAQAElEQVRfiHWrV+FLX7hINvoA5s6dic5dPcimMzBdxLCwBk1XOyFM+0SyG8UUF8Vvxb2fIoSJ8vb2X6nrevA3ClTfcZKBP+6/Cnvr4ZH5lp84SiMjvpkmTfIBTJs2FdZt/lbYG9/4Bvz6178MutLl1ksD/UPSW3KMRCm1S0nMCwpj8bkGDfJFmO+mufXiTp1rfO6xnqutdZ0WOWxqAj26e7rw8IMPIdGdXJLYtX0Hurt6g+zE0hu1+Xo01DdJdlsx0D+M6dNm4oxnnY3p00Xf7n6k4iw6uvrw4Y9+DF//xn/jgve9H+//4Edx0kknIaNz65CcxHWNDfJFbMePf/ZTLFu2DEcefTwmt05FFNfi9FPPwqTJM/GZT38Br3jF6/Hcs5+P057xzIDbsM64lhc/JTg8XNDN8QQRM5LZDH77uz/gVa95DQbkLLM/pLa2TixOwjqsrIUUYq0BMoJlEmCYU1HzNE3K5STUN69SqUyIO7+oMa3LqyHJUOZ6iXTf+NAyBF0+f1K6IptNIyWHlcfzXkRS+JhPQ8KzL+Dh9a0m4t1QmGNJjjBDWU4qy5/7wYhMeayy9FA2m0UmkxKtM26qPotqX9BaLgk3IjIiw/KGW7Cb5WCy48gT8Hdvvej6+3vliOhWowHEQtALzhBL+IeG++HFt0COq0WLDoF/5vKAAxbi4IMPxGGHHRrg0EMPRhVcbnD5QQcdAHukTzjhOMybPwcpKZ9wB0hjTGmfDCuEGTOmwV7pxsZGTG5rxf777we/08lEyupO1THHHIMXvehFOEcb5bOf/Wz4MU17w42Thd1EICuLi9xziMe4SO61BkmQTw722vnjLBgeHkQUAzU1OW0itVpszYFWrZOatThaYH767kBL8yQ0NbYEcLxZDsF6Kep0OitHUIPqtartJDmmGrXAayU0mbAItOePzNGKrYzEgiwo67BgsHwUdIfcgue6BgujhblRyqSuLq/+apCVwZDJ5ODxvGiiKBX6Na/MTy8ckmHWlgWSsIKxAWTlMxycIiW4bhzHEt5EMjkU6j+dPxJt3CQDLRz3XDzHtNaXloIW7CA6Zah2d3dizpw5OEh3YZrkRPTC9rrduW0rfLe3LIdInwyDnbors0N51XDViuUwrNbmt1abnB2GW3SHw3V27diBzTIotshI3rZls5xZW4MjsWPnDinzbQG26+5wh5xevRrf0CelPySjNJKiqclkdSeiEIyAfjm2sul04E9Zd33MowDgyOER4SIrcyUZ0k/3jz7djfNdUkgJG0pSytaplmHLbIQIiZx5EWNktNZSqaxolEYcZ8JaIGJtLpBCL0spJ5JrghzLKxRKoayou+kGkXa0TqQ15PVUXVuxNl3LkMHj19TUII7SIAlfAwODGqOk8cohz/xx/t8zGEevB+NoufLcDCRRzccEF1mZu9u4r1h3g1zdfVnnyC5Hog24CohUKqimx4dlyTxjItLC9AET1Ss4NdRopHESwkphNT46vnRXpUQaswzx0jy3bkXgCVnBF7rcRsGE/yRH25F/eXzCzv8KhWQFp0d25bmZB4loVWaEvQHiVCjz3XGDbsLB4PolVOg2vm/3ab4abMdUy0iGqMd1mcF1Se5Gv1BJH+Tu+eSe06r6N/8nGXAgK2FIjPvwnD1Xh84mGebs+COB5GgWORavZpK757nPiYDkHsciWe3yHyIkK/MxLTyhamh7NR5Z89bJtnGdbm1thdPVeuaP5dWhwfLpfvw0h/cRH1R8uPVh3y+Z9jt6/Et/JAN9Sbp60O2OeIxq307vEZRpO5lkaEcS1qke32Ma7Fzz4TKdTsvGrAk4FwqFsO97DO8xBt/Q9sHctrrH9dfPfJD3PAzu0/l4xOXxSIY5jC8iH503vvwviXtcj1/Fw22Nu+lPVsZx2vnmgetndXCqH7lhT9JFAVwWIv9LHyTDHrGn4cgKXmQlrOJGVtKer/M8T9PZ8fH9kAz8dr6B9FiVPYlk4Inp4jIDdJHUZ6WOI6aTx7HjxjdKPQ5JON9fy/v4xz8e3p3rXzqcPXs2LEvmhWXIa8Hvwl2/fr1ucFcOue7L5W7vOiQDHuSeQ9cxzzyu52l59hjGzX11duom+uCgDtED6OnpCeD6fp/UPXJMbVi/Ccbb68xO5tlz54BxpHNnK/zydYMdD8uXLw9zyuXy7hp2TLh/v5jd/e6///6wc8o3nJ1v55RvOvsc6349pscwjl4npoXXyLp1GzCpdTJq83W455774Hdpea2bdp6Hzz7760w9Z86s8NCGbzwfcuhB2GfBPKyWPT841I8VK5div4X74oor/ozPfvbTAT/bKfWN+bBeneHxTVcxHCWdORw3b11W5a3jBqcNjj8WkNytivs1PN72tpfTmTjw2PIwEB5gKAc6/Od//meQi2KpoDHKqPLWPDWYPtZRHquurg5+miiKoqCb3Jdlo7+/L/CeJJqamnTObQ66zjd5LQNlOXMAOa90895PM5l3GZ1T5TsJtrJtZthGkeHd3d2L++59AGvXrEc6nZFDcxvOO+98fOADH8JLXvyi8Kue773gPfKJtGPDxi2SFzvKysKrSU6tU3D++W/GmWeejYIcSX19A3jta18f2pxx+rPQ2dWNlatWq88tcpZ2IF9bI32bFWplrX/10Virc30et91+Fz75yY9h04b1OOTwA8J8oMv08Bo0PUwDy5n56zjJMGfTw3JgejlfzUAy0Mty5jLPvxqS1NgV+9RtqlAWLar1LMNJQtEjHWTN/Rpc17i4rvt2nvcQ86Xq9DJ+LjcYFwNJB6NQ5bnbOtPtBwYGdCYqhjlFZno+XxMQLRSHAtHsoNq6bTMuv+Iy3f25Q17o+3HjTdfj6quvxLXXXYOf/PSH8gL+Ch2dOxHboB8RGt+dMXgQE8sTcGjwhI2AkTYyRqymJgs/4eXFOXPWdOFQRm9vjxifRuXxtDRmzJyGTDYVxqmtzauLBP0Dvcjnc/Jw7xMI1yTB9OHeP0lqsNLw5mOiqcGE/yQDE8k9h25MVsrGx0k6+bcF3QnK1WQwONiPh5bcB7/P7Ps/+C4uvvhi/OhHP5Ln+te46qqrgufXC3b16tWwU3LNmjXw4l265GF48/BL1Z22cdTlJ28EFuK87oiYV5lMKvDE/KqtzaKuLqdFWSdnVy3a29vQrrstU9onYdr0qZg+oz08rWejpra2VnXrxKt8gGravLHcNdU3BCVhZ1cYI5cJ8hfFkCyUNGa2sihG0l4UErWQ57jl7LEYQHJC/pJPrvyxxp+ofPSOmHCwrJLU/hLBtMiJFg5TurPaNmUSjjnmKLzvfRfgm9/8D3z9P76Gi7/3HfzP//wPPvmpT+DCCz+JT33qU/jEJz6u+IX4gu7E+OX83sw+8IEP4IIL3o23vvWteMMbXhd+0eOss56Nk08+Gccee7QU6wnwL60cfvgiLFy4EDNmzAhKsUbrKyWnsp2TXr99fX2wfKxevRI2OixHy5Y9rLsLO6R0N2H1mpVyKA6KZ2nU5LNal2Iadr9I7pYRgSCfHOzW4d8gYf6YT757YMetaWXZ9N0vK2bz1Y+tl+TEiuOsBDtCqaiNoRyjXNLBvYygjK3kDdaZDi3bFUXPIBPmRUZ3qbwe47hCW2rzDf3rQOH61rFZGd7ezL0JGw8D5GAhKT0xKHpH8OV8g+NPBsgnxz9y4vZVHEkGOpCV+vCljdNzc3QMKvOrpkmGqPsx3UxH86ksB7x1HFkpJynaMNT1B8nRNFmJJ0mifSgOYN4m0r+uazAqIfTHI8BliT48vvnnYqfNL8erQLIa/YcJybE5kRzloWlpGkJXcEOJPnsKaeMxSVDW+in4DqEcueWRtPNIBj6RldDrgSR8eQzTuDoOSe0rSQCX7w3ISvu9lVfz/x5CsoIrORaSHKWJcTQdqkBWypxvICtpshKOzxsfJ+lkALISJythte89haGBPkgGnBR9VOi8pzOQlbmRHJlGkOQQt6PK9pXtYtPHXx3yQcMHWOsC63vreed5j7X8Ot9y63zrddtLoTN92IbbqJtOz3/+8/Gxj30MLrOtZV3mfcOhx3E/jqvJhP/Whx6LZDggkoTT7e3tsg1OCgdIv5zac/De5vGsx1zHePoGKcngGPBhxmN6Tj68+3DvumSlT+PnMq9H4+f9zKGBrNIOQT5IhhBP8rIjwfQyPrZxq+C0b9LbpvGTbaHO+nXwXN3GtK/iSTJgYbpWIWT8L3yQYzqLZKBJFQeyUlZFw/mOm54OzQvPwXwi6azR9iGhD5LB/nBb0v0h6Ef3YTD/VC0cFh0aXNfgeFUOLEfm7YAOl5Zly8L06dODLFlG/FU5y5RvWPuGevVs4dDnt1wuJ5sxHcA4kxyNO7038JheI8aHrMhwtS+SugE8HOZsGnid+NxhfHzuufHGG/HAQw/CcmoZWL9+Q3ASNTY2hkO9cTvttNPgtepzkWXGttXUqdMxb+784ODyPN2P+/N87bC2o9m0t9PL5y6fR/0idzsZvI7cx6GHHgo7sro6e2DHyeTJU9DY0Iybb7o1nNF8nrVT2GvENDUOM2dOx5o1q2RnD+CIIw7D3LmzZdP1w9+28K/yzVC538/16le9KnyLamhoWPutuCQ6VOlnnppWTpu3jqtG+B8fd4bTjwWuRzLQ2HH3a3A7ks6aEKwTTCvLUZKUhW+EWDcZd+3agd6+bsmm5xCJj4PYtHmD5l95j5750d8/KGdPV3g6p62tXWfHGgwPFYKsep7uswpRDNg2TmQ7dHX1iGYd6OwowbweHBxWehf8qpZUKqPzVy7YeJEaDQwMwTyaMmUqzPelS5dh5sxZ8K9rWv9+/Wtfle7r0xlopxxlQ1i+fE3Aacb0dp156zRGl3g0jBec80J8/OOfwBGHHxn43dvTh/b2aTj77Odi67bt8P5g+TR+fpAoll+lq7tTc0qjfWqTztEp3HrbnfjQh96H5SuW4OjjF4k2tueT0NY6y7rMayHSIdnr0WEVzIQqX+K4YsO6zPUN1u2uQ1oHJEEHOG0gGfji+tBlmppv1pEO3bbat8sM1bTll2Ro73zvcQ5zWu8+4/rsb3zIsXE9jvH3mnWcZDjzu57HMrh/Q7Rr186wIIrFgsJBgCVMmtwkb/Jc+IknP/k0dVqbFvEMzJs/C7PnTJcnsBn52oyQSmCFYCSNlAURujyoGWHlYvCALnMdD6oqQeBdz4/Z2RnV0JDHwGAP7n/gXnmSL8fll1+G6+Qs++Mff497770bK1Ysx/U3XIurr7lcAtOhQ3Yj+vp7kA0H/czoBD3J6uRNAJJhLHLPoXGZCEiOFpMMfVUzyEqafOJhta8nGqbl4KjJp9W8jN7ebuzSwt+8eaMW+ip56FfiwYfux5q1q0SzHtWBNpSyBL4H/f0DWqSpkB6SIihq4cs1j65dnXjo/gdx0w3X4+Ybb8CN118X4rfcdCNuv/UW3HXH7bjn7rtw3z134X7xZemSB/DQA/fggfvuxvKl45dW5QAAEABJREFUD2LD2jVYv2Y11gm2bt6kcE2AtfIur1+zFpt0x2Prpq3YtnmbFv0W9Pb1IJWOEaci4VcOm5Yiwi3GtGntWqTDIc+biflqOTI47jzXfbpDJPnxHHw3olQc1mGtKL4UwtyLSqdFn7ycvY1aI36iLZNJobGuNnxX/pRTToKdW37K0U6o448/FqeeejKc7/irXvUKvP71r8Vb3vImvPe975ES/Sg+/elPhTs1F130WXzuc5/BZz5zYQDn2xlmcPwzupvzuZE61XqfksOs4ij7pPr4LN4v59jLX/pS+OXwXueDMmCqPwduHUBW1kYEhQlAKhQ4jaf7JQeGeeMnroaGB+Awm4ph5Wy9mE1nxMeS1lq/DKISctm8eNaKttY2zJg6A7NnzBbMDDB31mzMmz0H8+fMxT5z5wVYMG++FmwZMYhsKo3aXA3q87Wj4A2PKi0VyvBXCZkAuUwNarI5HfvlsOofQqK7JdCmHTMV6sSMVBaFp8Ksj/G3ux7XyMbRcuS9ItbGm5JT1XHnuazSCRVEgpF/OexGYqOB67utwXHvQ15bQBl++ti8MzheBacNTjtMUIKNK0OpXADpcUeHGI2UlV8FslLHY3o/MpSVZSdMsVQSa8Q0tSSVORKSlbjbKGvCf5IBD/KJhRN2/lcoJLlbLyQDvs70S6HLksey8pIJwpIqy3+FouRY3BIXtCxEtqJuk5ZVRhKWiVjyYTCPHRosI6YjWRmXJKoXyYALuXvocnL3PHLPadf9WwPJgAJZCUNi3Ifnb3l3FslAK3LPdcmxfHIsDl0kA70UDSFJRycEkrvVJXdPT9j4aVJIcpSmpnUVoMsOER/Y7fix8V5XVwenLa++oWf5JDna3rILXT4Y2Hb2Abl/5DUBDh944AFcffXVso8vx2WXXaZ9pRDaqkn4t8wbyAqdQ+YEHz4cuziWXnVofLyvzJ49G35fj7/Z4MO351Q5NPYHfhpPz8Fz8hMoPpj7xpbjZGXsqn3mtu6bpINRcL5xNbgvcvdycvf0aMO/IGIHoh0WBu/J5kMVzAuSQQdXx7dtaRo4XQVyDA/jXIW/AI0nXJWs4OcxSQbaO24gK2XknvM9F6/7jG58eS7VNo9Exnab50y6v0qpeWIwn53jfhySrpMEJwE5Nq7L3L9lJ6ubaJYr92uHoR1axsV7n2nuOu7PMu5vzRx99NGYMmVKsJtsO1nuLese3/UmAo/hflzH43uuHt9jGXfLoNMkw5nC/Tc1NcmJsDk85dPU1IxBnX32239/HHDQgbj99tthx9OU9sno7unEdp2PT33G6WhUm1/86pewo9MOKa+P2bPnYtGiRSHv2muvDV+ftdPJ4HFJBoeo5+P5tbW1BVvQzgbPzS/6PvLIo7F9206sW7tB550Zcqg047bb7sDdd98THCZ+IMM6oLunS+fvubCTyuc7P7Rw2uknoX+gB1GG2Lxto/bHIubNm4PFOpv9+Mc/Rj6fgfdI2yu2YYq6aQddpHjojTOhUgjyb9o9EkLhX/Dh9uZDFR5PU69L80xYwPxKZ2KsXbsal1/xJ3R27sLDS5fIqbhFTqUMLBN+LYpp57qWKcuteW3a2nFonepxXWZ7raw5OyQ5aoubnjaLa2qAjl098A85lIqJHFw1Wl8x4iglWawFkVY8LTy68fCS5Vi9ag0G+4akvyfhrLOeg3e+493ieTf6evvlOynATqmZM2dj8qQ2ydayUL+pqQXbtm7XubwTqTits2w2vMe1trYeAzp3WzZ6enrkFJuJaVOnoaW1CZNaW9DYUIt5c2dJNvvksFqBK668Et/85td0ll+OmbPasX3HFnR27VR/aTn3hsP53vRJZCOZPgaSiEacWY9MO998suPMODhtmrqegZSMqC+SICv9kJU8rzk7vTwedJrwN0OGh4vai0o6sxYDVPEgCfdrIAnLoh+68TfooMtr0/zz+EqGf5KIZctZLoq6aWkgGebifg3V+pGftnIHsTx+KTkRXLmvrxceaPr0qdi0aZ0QiHDwIQfCjqxNm9ZjcLBPC2U2ZsnjG8UICFcFyQvXA0OXCWTEDXEcBwRIqgRh0aBUVtuCHFHdSGSW2vPoA/pwoR8+MLRNaUU2lwpldlbZ0+x3+VjIzej62lr48jhmgolaVZyepMd0+URAMjCI3HPotuRY2fi0439L8Pfy/dRcS0sjDl10EJ595hl46ctejJe97CV4/vP/SYvsLNiR4cVdo9Vqj//pp5+OY489FoccsghHHHEUDjrgQFhJ+ldtZs6cGe7omZc2VvzIq78/bLpv3boZGzau0QJagZWrlmLZ8oekXB7CXXffpsW6WE7Gu3DzzTfiyqv+hOuuvyYooaw2sqIcoxZ488fgvs2vKvTJgbVkyYP45S9/jv/+1n/iku9fjB/+8Pu4+HvfxXe+8x3cedftksENYAQplVwgt/szf6tyFjL38kGO8Y7868f3MuxflO3F6Pl4XnbohqeehocwODQgp8MgGJUD9Pf3YVfHDmzfvhWbt2ySEtsW4mvXrZaDd5l4s0qb6XrxaR3W6E7N6jUrceedt+PuxXfivvvuwUNyNi7VhrB8xdJQ36G/1799x1aY3/46alrOsqamBm2eUzFr1gz4q76LDjsURx19JE448XhYfs4++8wgX+e+6IV429vegle+8hWqO1Nz9noe1kZRwHBhCNKd8DqGLkaJ1lmkWPU/UjoWPDmeVHv7W4WW6YGBfm1gQ9KTqTCfITmHe3t7xZvtSMcZDMip5/eL+f1Upve6devDyxb9aPqaNWvCU5CbdFd98+bN2GLYsgU7tm/X5rgT/X19YeMeGhzUBlGw4hRdI6R14MjKMJ0io8gbt+/+GXyns013o1pbW+GDEnRZtkhiUHeaSCrH3SQh5IgRExJP4INkmDP51IRVlEiGeXutkMSer0jZI2UjTiySAT/TwHtaSg7GRHtNuVwM9CQr5ZQjkKQI4z4QQnIsTZWHPqJ04LN8J/hLLrelxk7JiIE2faetCx0a3BfJgKvjzjM4/o8AngtZmR/JsP8HGlr+xKuyJ7mHsCQjyvWKtjhHypMyUZDzr/L12qL0TSn0RzIYPt73bXPYriEZ5MZ5lh3oMi5VUHK3f7KC426Zf8cJkgE7ciwkGeSIZCirztWhM0iG8vFx8tF5j6d8T3XISl8kXTwKJEfHdSZJB097IBnmRY7ItWS1Suuzzz4b559/Pp75zGcG28r2sW0fP/3jvcByaceKdXWt7FnSenpQunow9On6nZ2dqNo6tqnq6+u1n98XHFnuwza7+3GZ+7DcW9ad91jEJQnX1wIK+5Tj7sOH7EsvvVT7+izss88+8JPZtiHtAJg0aRKamppC1x7fEY/tNeeQrNDBzopCoaCuk6Az3dZgvKz7hoaGwtokK/RzP1UgH51XLftLQh+QTdvxoXFvbGyEwY4FPxk0a9YszJwxU06EaeFmnHlSnQvJMGSVp9UwZD7FH2SFlh6TZJAJxw0kdxvdec4gK/mWC8uaeWp5cDk51p/rOs88Mj/ISjvnm5duZ1457X4cVsHtHHcdj2Mbp6OjI9iR7s9llheD67h/92E5dtr4GHzmMD9sR7md+/XB2Gc59+H0ROB+3Y5koI37N9+qeLvcfbtPQ5/sKeNrx9ry5euCjdbePhXO95gk4fXmNpYZ993U3g7fZPevFGZ1g3CrHBLLl6+Ex5o/f75uGJ9qVHHttddi3bp1QYbs9PU68fh2YvvpmIrTa3YY03afaXzAAQfh8MOPRG/voGz2NaGt19/ixYt1rrof7RrbX2P0nExjn9MmTW7Fps0btQcWcNJJJ+Dkk0/EPz3vuap/b3iX9Kmnn4Jbb70Z3/r2d2SXDob1nZKtaDqaByQDvv5wnsMqjE87/ljgdiQD7V3X/XvOjrvsscDzch3zxGeE2tqacDbx+68ymTT8DqwpUyajobFOtJgC88R6xbT32rXseDzz2/RuaW2WDSD7QOcPknBd68tcLhf0kHWOeQtdtgX9Vb6S7o5FUVpziIKTyV8TLcmhtWXLNtnQk/CMZ5whB+tU+Bc3n3fOC/BPz30+dKxV/TjIu8cmK2PlcsT3v/99nYveBt9saG2tw4IFc3SeahFe8ai+M87GrVVnd+ueJUuW4NI//Brf07n3kxd+HG9/51vxwhc9T2f4Z+O1r30l3vq28+GHd+obatUH4HOan+JramoUXjWhb+NhmTJ4bTltcNprznGysv5NA59RLPckw9na9Uiq/yiAeel+SAaHtXH2eijKqeS4y90ndDnPZc4jGfBxf67nPiwPrmv+NUr3Ou316DyXG0jCl8sM7stp912NO59k6B+65AMpYqC/F4MDfYgjIJvRIUx3pYWx4jEOOnB/eSl34A+//w3+dNml2L5tkzyMTWhuaoAPvD4IFEsFlJMSYjnAqD6cLumA4EVvcL4hkpPM4DoGMEGxNCxh0EYmZJqb6jF/3iws2Gcemhrqw+HdLwHcb995qJEja/asaTjqyMPQNrkFfb1dGC5UFmdGi9MCamXp0MwiK0QnKUHbA4zk4zEuknutQXLCvsnHLt9r54+zoCTaa6aBhkOD/SgODyNiGblsGvV1ecyfOw/1tXXo6e4W77ZhoK8ffgojkfPQnt8oSqEmm0cEwi/oFkuwYP4+OO2UU3HWmc/Cmc9+Jp71zGfgjGecpryTcfKJJ+D4Y4/BMUcdiaOPOgxHHH4ojjzicCw69BAs3G8fzJwxLfDOY7e2NOGQgw6GnWQH6A7Hwv32w777LAiwz7wFATcr5JbWpvD+ribJlB2YjY0NUjx5HUwKwZCrKh0vBpKIJUeJDjbOx9P88jw8hUiEj+SqTWkRZrIp5GpSyGZjFIuDoE5wVlhgEZlUSh78GvEQyKZTyKRjpOQpcmiHrumeSaWQ1lrM53KY6q94yskxSYq9WYqjob4Wdfk8avO5EFpOMqkUPH6iNVuWPFXB6W1yXG7ZtBGbN27AxvXrsH7dWqxdsxqrVq7AimVLseShByRbnejs2InC8KD4VofaWinZBOHlopoWxkMkOYvEQ5L4R7hizSeTyogXOfjpJz9ybMfvgAwl89bK13c57Lzq7uqS3urWOuuRwdIDr7/NmzZh65ZN8DvINm/agPVr14i+q7BONN6wfi16u7vQpTtRO7ZtlXNrY+DDFhkvrr9967ZwJ9HjuX87mx03ON6pg08cC0PR2rjYACrp4O84SUSSG/ydX8aRZDA+yjoYGoyy8w1ABMixEUIXjAc5R0iGnMT7k2hhenj+7se0wGh7hn7ICEQM6LPSLxWrpO04iaIYEVMolyXgexk3km7CyEUyxDxmPDK+M5xONB/Hq0ASJKvJxxWSDG3IJxY+rkGeRCWSu7UmK2nPv6z5i0VIRPO9gWxLWSMM4DqI4lDf+X7RqfeAYe15Xmfuz4ORRCTZNqSk22wfpNNp7RtxoJXrub6BZMgjKyFGLrKSJicOR6r/TQOSYXyyEobEIxE62iEAABAASURBVD5MbwPJ0fk+okpIkgyhP8ixuNMGcvc8kqP9kXuPu+14IDk++bSOkww0qE7CdDY47ac5/vSnP4UXNFtO+/v7wwGZJGyvVuWTZNBxbme9ZHDcbXyw9kHD+juWDmnUPt7U1BTau8xy7rFc37LuPh0n6ewJwXXdp8cryNlEVtr4q09+qfSPfvQj3QS7M9hhdup4bNvYJGWbFMOa8pgG4+G15bEdd98ODR7DIVnp33Vc13kGkrvRcEKk/4JC08/z8lr3eB63Ck67q2rouMtMC9c3r8jd8XK56/1vATkmF2QFF+NgICtlJAM6znOErKQ9D+eZ9mQlz+XOc2hw3PQxDUj3h8AH887gttDlegpCmeMGp00nxy0brbppZtvP7UgG2XC5ZdS0dOixqjyp1rOdYucXydC/cbG+dr8efyJwXYP7chvLpuOeu/cGy5Zl0/lebyTD3uC15G363vsfxM233o4rLr8K//nN/0Z3Tw/mzJ2LK6++Chtk906dOgVlrdnBwjCmzpiOufPnoVN23MNLl2P1mnWy0bPwDxYsWrQItvNuvvnm8NSVHxqw43fy5Mkhf9WqVcHes5PFNxyNl58mMl0OPfQwHHLwoejs7MamTVvQ3Nwa1radWOGrgTpTHXLIQRorLdwhh/I8OVQmY936NeGMZCfgWjnO+gf7sFZ56xR3nt8h5XlGOiNks9mgX0pJGTJgAoQ4EPJNa0VH/x+ZHi3YQ4TkaK7bGUYzHiNiO9U4ml/mY1r6zY6sRHi+811vx2te+wrss2AuZs6cgYaGOvibDr4RaV7bGVJbW68bvIOwvjI9zXPzO5tNS/6I+nqdd3QONu8r+TU6n9QjI+eYzA/RNId8vlZEiKBjltI1ogfl+Csgl6vBhz/8EVzyvR/g17/+LX70w5/gO9+5GK9/3etDvQ0bNqGpuRFFnZmmT58CP3Bw3nlvwXvfdwH2228BXvGKl2L9+i249PeX4X3v+7CcUG9RP79Eh+z5lM9nctZdfc3V+MY3v4r/98bX4qUvexHe8tY34xOf/Hd8/T/+A7/7zaXYsXML2qa0YM6cWYEGZZ3RcjXZ8PVTr6V63czw3CzzXidkhReOm+eWs7RsH5eTXt8JvP589jDtvT5dL68zoes6bZaRlGzJpyN+OO2xzCfT17xyXbeLozTSqaxESjZxCaBs55z8CTmdPV3HeEBXv3xMxeJw4EeN8PdDGkV5AT2e+a4qcH2D08bR+sK4u8xjGlzfadcjqXGZiFEZMbVWYU5MjxEuOUHKSVED1gnyyie8mI897khMkgNp+47NQZiyuYzK4jA4SXgAT9J9mLCeuPM8uBEzuMxAjW2hNBRLg9i5a7uIVkRb2yTU1mWxZesm/OiS7+Kqq66An9Lp6elGriYjASvBj1BaSN1HIk3kfj2Ox/PkHRo8zl8DyIpgkLuHf42+n0wfFmgfzkqlIQnmIEzHopyCpVIx0Kmvv0dOhbzuFqSwYsUK3CLP/NKlS8OC37RhI/xOhU4tKAunn8KxQk2lYmTkRLGDsiih8xjQESKVjgL9/d6yRjkbm+T9Na/Mv5aWJhwoZ+dpp52Ko44+Qgs8DT8Kmq/NIZfLhnRKhwkrH+iq4FzCkocflALqDS/6f97z/glnnPEMnHrayfB7ms4861nw1+EW7LsP3La3txsWfAu10+a5unpa/5fkUPAEvNA9Ly/8hrpaNMmZ1yLlOHvWdLRNaUVTQ63WGZGTY6uhoV7rowYtcvzFcYR0JhaPa9Esb36jnH/5Wjmn1IfLM1LUaZW7njcGi28UA+l0KvA4IydZKE8BLku0cVSgCPM8p/XtNWeoyWc1rqC2RvqiJrzrqqYmB/M+JYVsefETZMO6+2G5sbx4fZJUX+P+w8F/XPrpGtU8Ep3Ao0i0lBM9FWfkQC6IjsScOXNw0gkn6I5aO5p04KgRHaOoHNZoT28Hdu7cjq1bNmCwvw++eeADSndXB7wJ26G1SY6tzXJo+Q63HVZ+dH3jhnXwnXuXu57X7caN6+XE2gjXs+PKd/p27doBr2Wv/VgbEFnduAalX0vSC0nAMRVJEJD8XVM/Fv6RnBFJkshpVN4Nf5fthrz4UUlHlWDcp9tbFtWVcj3n8igdgKp8joWk4wboIkjTECEko0pbjF3aykKC4RPBeYsR2lbKyvCvQUVyvkdaY5Q+NU6GkSaPCiYqe1Tlp1EGyYDt45mf6xhCA32QY22tOyuPrhfgvd/7gUHVRv/T6TS8V8QjcuQC13Fbg9OPBLIyxiPznw5pkiC5G6qmn6GaSY6Vk2PxavnjDUmGscjdQ7cn6WAUyLE0WYmTlXC00tM4QlbmMp7Ons51112Hiy++ODiBZs+eDT+ZYVm1fnZdy6XtZad7dHh2Gx+0SMrWKQQ946cwSMJ60Id9P9Hhtm7ng0c2mw11bfBDF8nQznWUnPDffXgdxLLN3L/3Ief5qYBnPetZsjniUR7brt6kfcnvv3To/m2veD4euyAHmPO83jyo5+Nyr0Hnu9zg9ed5V+dJVmjnNgaSo2M6/WTA4xk/j2kc3Bc51r/zXMf4l3SC9dxND5Kjc8fI5brjYST7fz0wDnsatJpPMhQ7bTCtneG4w/HgPNPGUM0nGWTN8kCO9YVxVzXqp0hMX9PPtLOMmH5VsDyZvu7LclrludOWjWp742iHhNPOr9VNUI/h/InAdQyWOYNljWTYD4yT5+f2Htehca3iVlMT61xSo5uJvWG+Hnf9+vWy0YZhx5OdTu4DumpqauTUGFIMmDdvH7S2TsbNN9+KXbs6Ybtr3rx5OOecc4Lj6dprr4WdSK1y6PkXBf1UvPvx+cv0cJ4dWR6rp7sXXXJc+VswBx14MDym8z2+6XXvvffq7LsEfgLST9z4nOa52KFlp+Hg8BD8Mno7u/wEvvtZfM89uOOuO+GvAA/JSeB5mzayeIINRTKsr/E898RMq/Gh448XSIaq7qMKZCUvFOzlw3PxecZni3C+Kw9ho26W9/T24tnPfqbOkGuC3+GMM06HnfZbtvTL4ZSHHYTGnyRMk40bN8J6yXZwVrZ2o2zuWLaW+e16Ht40MM3MF5dnMzWBHulUNtgIxsW2fGdHt+gT4aijjsJJJ56is1UDFu53APxKFju9Vq9ZH5ySrt/c3ID29jb84pc/x5ve9G+49rqrsGDBfOzYuRUnnnQyjj7mCPg1SP521ItffK6cnivwjne8Dc8/57l40YvOwWtf92q8+53vwqbN67Fw4T6YNasd02dMFr8n4cBDFqiP4yR3g5JPYrgwGPR8U2NzsIOz0vsk4cs0r8q14+a58XNYBZJhvl6jPufb4UpSayCLnBxO7sd9uD3JsId4nTpdkG6vrm/TM6X9wm1c7jVncHunnW/cnHbcYV9ff+CTy0kG/I2XcfGYrlMtq45nvrpfkgFv89Lg8at1o7IfBxNyxeFBDA30oThUeeIjlvFN3WUeHuxHc2M9Dj7wACyQ9zkVEZSir9PBNRUlIu6Qxi6L4YmQKmjSJQlDFPL8C3IWIoMPDlXwQaICRGFoQIe+QaSjGNlUOqT91IHf9+KfBy0MDqCtdVIYf8a0diTFUjgc5CWkJR2UPRlPmKSYHGns1G6Ax7hIzWcCMKEMZKVetTuPaaimn2jovieCx+o3Hcco6e5ASnypyaYDbdKiZY2EW+xBuVDEpOYWtDQ2oK+7C5vWb0BPVycGenukeLeIZpCCfAg33XQjNumOQ07OpnxtTnxMYNqmqweAFFXXNIB4jRCPpSDs/CjL0WnniJW0v94GyU6TFnZRzq97710c3sO1bNlSrFmzSh5pHbi3bNQC34au7g71VUZjUx0y2Ti8A83vQRsY6EH/QK/GL8ICboAuL4o4jit5WswSRLXn3xQm4t3jKYO81pk4g7qaPErDBfz5z5fhy1/5Er70xS/ge5d8B9+9+Fv47299Azffcj0SOSa7OnZi/drV6JKzY+XK5XB67aqV2LFtC/yLhC7r2LE9rCNqnVomcukUchnBSJjPZlBbk9WYOeQVb5ZDbMqkVkyZ3IrJrc1oleOsqaEOdfkarf2G0Xr+9cPWpkbl1aNeTqy6mhxyNRnxQzojKSElGRzWevW4WTl0/C6sSOvGQBKWp1LQNcNItI5jEOTfP5iPZAV/kkHhe10kcqpo2lpLAygMFqSgh1RWE55ofNOb3oTvfve7+MqXvoj/+I+v4Wtf+wq+/KUv4Itf+hy+8MXP4gtfuDCEH//3D+MLn/ssLtRdlw++77348Affjwve9U68+fzz8OZ/Ow/nvfENeP1rXo1/eflL8fznPgfPOO0UHH3E4dKH+2M/bZQHy2k8c/rUwDvzpCg93iPZ2LZlE5Y88CCWP7wU27dsRufOHVi5fBn8K5RTJk9CWYaN148NM8/PG4M3EpJa21FY/960yDH+uJ7Ba7AKgQamwxMEcqx/8tFx6PJGbFx8t8k6poqn84BI+Ernaw25zPj5UGdZM46u6/TAwEA4kHhD7ZVxVJBu8v5Uk81hWvt0zJg2U7LfhrZJUwK0Nk9Ce5vp2i5Zb0BjfRPmzJqrtTEJTQ3NGOwfQtvkKTJu8sjI2Q85pAyxdGIqHQHSgZbxVBwHufe4xsNy4/GNn28MWLfVyliv0rFfd3td5nnYYCA54RqptnuiITlx/+TE5cbTNCYpp3g6yA1JmGdkZc2kZOxUeIXAA7JS1/wyeL7uw3VIBiPNB3rLpOnjfNPNB2LX9Zjmp9s4bXBd92X6ucxtxISAj9M+GNlgc3+OuyybzToIddyHE5YZ9++4+3c4EZCckD/kxOUT9f14yzx342q8DY4bqu09J/PAZZYTz5VksJOcZ3Bdt3FfLnc9g+OWXddxPwbnkZV5VfslGXhrmhqgy/ywDJsXbuf+HHoMFYd14bT7Jhn44DoGlxtc9mSArOBJ7jn0+FWojkOO1d1bmXEzeI6mh+dIMtAgZTtW+5znYZr6F8VOOeWUcPB66KGH0N/fH+JeI6bFjh07dJO4Hr7pYfkkGQ7CJFE9yDY1NYU15XVg+SUJ84VkOExZt7g/l3lckrLHS4GmnoPzoCultWh8jZfbGPz0rorgw7X7900Q49SoQ6BxWrBgQeCVcXM99+dDoOfuNMkwb+gyv13P41hft7e3S0fWhfl4rzEeLvf4xsN9GW/TgaR0eRScD+aFaerQAF1ua3A7JcO/49W8R4Yu83wcug+P5T49lusaD4emgWkZR3HgjfPczgNYll3PbWLpcpcZPD+SrvKUgscyLtZh1fGrAxov4+H5eV4kgw52vvE2L9zesuP2rusy55kebuc8pw3Ok3gEfrk/pz2m25g+JGXrDQd957amiccgKXu0C5YH17XsuL1xcHuP4b5MZ49j/M1/h65jp4LBdUgGWXLfHsPgvpyGLrd32qHbOu6yqgw533LW0tIS1kdnZ6fssoGAt8vURcDT62rmzJlhrObmVpx06mk48phjMWlKGyLZyVOnt+OoY46uPWLbAAAQAElEQVTET372U1x/4w1obm6W06oVDTpLzd93P7RMbsP+Bx0c+qr26zkceeSR4aupfjG8f1FwtpzWdrbYiWU877vvPt283AnnG/zkmduTxEEHHYQTTzwx0NKvl3Ab0+nOO++EHzpw2g5w57mvuXPn6ubxJHTIAfahD30YP/jBj/D1b3wTZ5xxRpjzOee+MODtdy31DfQHfU8SfppsuFSAwWObJnsCl5n+E4HpbxkwPpZT08B8dp6fiiIrespy4DqWI4PjJMN6d5l1jb99k4ri8GDMK1/5Enz6M5/EN77xdUyfMRX33Hs3enq7cMAB0+Q03CE7Ox3maHmzM9Ff+4vjNDx+rHU6LN9AUXOE7LJG+S9ada6JZZsVpJetIxtlwxkH1zU96+sbpZPrsHHDZt0M3hpo+MMf/hD+mqL1oetBV61sNeu12bOmY/q0KeHs/MEPvTc8QdXUXIeX//OLsatjG2659Qb4ZeslOeRaJzVi7ryZWLV6Gb7+H1/GHy79DR5e+kCoU9KZrrWtXmsuh8GhPjTqLNzS2oBiaQh19TXCZRPytTmYln5X16xZc7RXNCKTrpF+T9DZ2RUeQrFtJPSCvjffbOv4CauyPG6en21O21SWtw0bNujsvy3sJzU1NWFtuNztnPa68lo0NDY2hn3BZV4D5p3Xmvu0s9VhSvsdGaGoM11B/oaBgUHhVkZTU7PyCvIRDcK8raurxQ6dTbdt2wqxHunwYEUM09bjkxU9Yh695jWvwRve8AasWbMm6GSyottqRX/Lmcc1fpEnTVYUMbl7aOa7vAJlBSNAnbrDbeWRtEqe2L/bu2UCH6bs1IKuEIb+AXud5+8zD5MmtUhobXCWdTQoBQJ44qo++k8+Ev/Ron/MCKv0q06vQscK31QmGmYyKfgdRz5UnXji8Vi06BD46bVcTRbPef7zkNPhq3VSM2bMnAa/uNCecD8d5T5SKYuH+xGI6tVRKqHzEBYMpCRIwk9XpbQDptOxFkcaOTk3/O4lvz9rYLBPhlYX7ODa4sP1kgdx7bVXhTaRhjGY7wbLgvuEx9QcoP4rgH+4y8qCZDAQ01rQjVrk9fU1omsB3Z0d2DnypM6tt9wQ3js2ZcokNDbVyvm3Cw1yPNXV5TG5rRWmnx+vra+vDQrPT+bcdvst4bvwt99xq+4A3x42gQcfvF/K8yEsX74UK1ctx7r1a7B02ZIAW7dtFI864ffM+Smenp4uKZxtWL9hDdauW4MtWzdrs9wlBb0dLu/q3iXlN4jevh4pmT6Y794oLEeTJ7dqzU4Kh1ErUegKCkeIklRKHJVyDZG/4w8r7ip6ZAVv53lOhqJuADRKydfVNsA3ALxx5/M5Ta4EOxi9lrQcUN+QR/vUydhn/hwcfPABurtzOI4/7mg856wzcdrpp+L0007Gc557Nl7+shfj9W94Hc7/tzfiTW8+H+959zvCI8kf+fAHwi9OXvS5T8sJ9gU5wz6PL8kh5pfrf/GLn8eXv/xFfEWOT/8CpX998vOf/xy+/vWv4uMf/yg+/u8fC21fLieYn1q1TBWLw4E3NgA8B8/R/PH6HQ/O/1uCaW0wDg7HQzUPcmI5HyCSskDONPPGEMcxLMdleRoleqpSDpupebarYwd+eMn38eMf/gC/kKH6+9/9FlddcTluuO5a3HbLzbjz9tvwwH33YtnDS7B86cO4757FePihB2EnbSTdtFkO/6RU0s2XqOIQrq1BXjcAamtyaJLRNElGU5PW6OTWFjQ11KFWDmE7ipubGpC2bpWD2S/f92ZMVjZoGwfeoA3GHU/zKxEvPAXLlsGy5blVwXnmk8Fzd13PO6c7gp2dnXA917Gcuq3LkiRxNZAMeo/cnefVMUnKkCoFgK4aGWvuw+Uez/0q+x/in+QTmodpYXBj08P0MZjuBtPd+mF8mfcsg3lBcoQPkXgRhbj7M5B0t//QQDLM27SALs9bARyafi984Qvhg6oPQX4qw/Us5x0dHUEu7TRyXZdbD1ju7QgwDyyvPoj4cOJ65oXl1v0b3M6hYXzcafLx0Z5ksD0S7cV2clTbGh8fwP20l51u3td8ODTf8/l8OAwbJ+Nj8PhVcNoyY3y9ho2/wc5ll3mMamh6WLbIx4ev2+4JyN3bkwyy6L4N5FiaZOAZyaBfPB8fjKDLeCsI/KvGSTprFMjd06MFT2GEnHhMslJuHpCVuOWJZJir8w0kw9wwclkWzVvLmflvdW0emx7mt/swmBYOHwmW0yoPx8ed577JCi4kAz9IjoyMgJd54wySIY2Ri+RIrBKQY2lyLG45qs6rUrPySVbm6TXkdehxXM/1XcN55vuUtqmY1Nqmvbleh+2iDtsF2Qs9wTbyOvT5099Sufvuu4M9a4es52nHRhU8V8u3aTNnzhzZdkfJNm+An56y82nhwoWwE9j17PywM8Lryo7tww5fhA0b1wcHVSabxqxZs2AnVV1dHR588MHgNMvqRotfLu/+7LQy9PUNIJupQWNDK+bP31e25MnYd8GBmD1zDj7zmc/j8iuvxllnPhuJjmmJyOW5e94yjxRU9k9FRv+r5dVwtOAxIp6P6WiauK3lxDQ27z2H9evX62zQr3NFd3CmNclB43I7wN3G7e28sK4xr1asWoHDRZPXvu41eOihB3Te2AmfIdevXyv5gPpolNOuJTg9SMK/OugxjaZ57NB8cJ5Dy7D1lHWP+3e5n5iz0z6KYrQ0T4J1ruXf+tlOQr/T98UvfjG8Buz0MW9///vf44IL3ocrr7wSntsNN9yKP/zxz7LN34NLLvku/O2jS777vXCz+hWveHmYQ60cT21tk/CTn/wQz3zmM/Dv//5R9VmD2XJm5XVGmDdvLjLZSPq3iL7+Xvihj4bGfEjnazOiW2+of8cdt0kuh9T+3/HeC94vp1U3/JL/mlwd7ETy/DwH09thLJvXvPD8/USa5c162DTwWreDqFQqB3n33DxHl3v9k9SYtaJzc5A908W0dDv3Z7vZYzgvFWe0h5UFJZM17AmOuK5xcn8O0+k03M70j2SEGz/H89pH3KfL3aflwvzyfmnZ8Nh2/rrcfRlcn2TQJe4ripJY/oJoDCTb9hkYlOujwQRQ6Yjce+gJTQRj46iPR4wtFYRaGf2ZVBqJCT5cQEkePpQTuJ1D902qrcDxKpAMUZJhsuSew1DpSXyQe+6XfHz5T2Lo0NR0mBB00KK0mJ+4SPz92WwMv+9oxfIluOy3v4QXx7o1q1EYGgxP0LhuSYdb6MCX1iGLch7tuf8IFAbmC6QVnYoZIaXFk06lkMtk4acbjj/uGEyW83H61HY884zTcdqpJ6GpsSHw9fDDDpUBEQeI5R2PYsBPcpHQlQgAkuMgGRev5ONpfg32D8DvHitKtq3UjzzqcDxPjoxzX/QCvOCF/4SXvuRcvOY1r8QRRxyOjl07sGPnNsycOQMHH7A/2iY1oX1qW0g7nDFjOmbqzkChMCxn18PaAB+Q02kTNm/ehI2b1mPdurVYvWalHCsrQvlSHcqXL1+GBx64Xw6uO3CdDu5/vvwyXCPHop1b/kpgJpMK/EkkD3Z89kvR+skVO63s6EqLb+slP5df/id873vfw39+85v45n98A9/5n2/jRz/8flCSQelozcYgLCMGy0wA/H1fZRn2xpAckzfnVcEbxZDubvnHFAKtRA87EkvlAhrkTPSTct3dneiVs6+np0Mb+S50d+3UXbbt6OjYjs2b1mHD+tXYvHEttm/bhG1bNoT0imUP4f777pbT5E489OC9WKn16nrbt25Ex65t6FEfvT2dKBWHRNUy8nJI+31n++27Dw495GCceMLxeM7Zz8YLzvknvPAF/4TXvfaVSp8Z6hV1d8r11dhTCxtPSms2zGVoKGyWBd2pMt9ChQk+yApdyCcWTtB1KDKdjZcTDg3VvESWmVRbMNIgKrhsPLiewRuqjZE4jsPdJPNK+yi2bNyEa6+5AtdcdWVwXP35sj/q7tjv8Lvf/Bq//uUv8Ktf/Dw4t37+05+E+I9+8H385Ec/xN133oF7F9+Nn/zge/jet7+l8Pv41c9+hl///Of4jdpc+utf4bJLf4c//uG3uE79X3/Nlbjisj/gRq0r860mHSEtpVoqDKOi7yq0w8hFEt6czRM8zS/zg2SYheMhog/zxQfcsu7aZVIxIu1Tdgxu2rBea2BzePqzvjavddMFf822r6dbe34ZxeGhsFclpSKy6TTcTxVsVLlPHzwMNtgcOt/ybHpapl2n2kao/MP8kxU6/yUTMk28Lgw2FB2SBMkggzk5Em2w2+D0Qcp1DNV6llOD0wboMm3Na+cr+Q/9TzIcpqpz97whWTYNTDc/eeWv//igceutt8IH4LPPPht+AsQHC3/t5xWveEUw8P3Uhg8TpltTUxOe/WwdQJMEllnLsEOyMh4py0x7k8czYNxFMqTIShgSe/kwnjnxmFKI1pNeJ+avD0P19fXwr8T5UOe5+EBh/Lx+fJhwPbevjk8yyI3z3I/7Mxh3px16bgbXcTvLn9NGz2mHVXhkupo/PiQ5PhnGH5/h/g3G1eEjwXjdcMMN8C87DgwOhEObeek5+ikecuL+x4/1VMTH04BkmB/JMFS1rBqSRDXuCp4bySCfzjfNyUpb6CKpm9mD4UkW08X2Z6Nsc+vNpUuX4qabbgptyUob08VgfpEM+sHtnHa+4w6hy2GQK9UjGfB2PZIqrfw77XpOkQxjYeQix+qRlThZCV2FrMS9Jqrzcn+eJ8mAG3RZbxkvslLf5a7vPN90jLWH1NTWora+HmAcnhQ0TqlMBp3d3Vh872J06Ubuvffdr5u468EoRqzzaCadRX1dQ3B0uT/oMi7u1wdwv9vX9LzuuuuCI8vr3T+e5QO6nQV+OsY0dnrq1CkYGh7Ehg3r0NTUAH890G29XtauXS9nWBPiOK1+hIPS06bNkFN8rsYuo7t3QDb/PKTlzOrs6sG69ZuQyzdgvpwjmzfvQBmUTFDYASXppcQGk1IynfRZ+U+kYyqxyqfThkpq4k+vE8/b9Q2mhflg3ntuDu1EsQ6pq83iPe95P97+9rcL90LQeXaOL1u2LMx9xcplyNVkZH8OhB/1euDBFbqBvy2cY3q0/6fTKZCeS1lzSkSrphASEWLZdul0WrZsJN4jQCxbfGCwH7b9zBfT0/hu2rgF+Xwt3vjGN+pm8sFw3tat24LT5j3veQ++/e1v66z6zOAcuvbaa+EX/pOEHZE+45x00knw+8Wuv/5a1VkBP/zR1dWJefvOkiPrAKxavUJ4leEzwOrVq8STdVpj/QgOqoZ6VB/mKCdFOan6dXO7Tvjk4JsGfkJJQ4V5+oGQru5O/Ou//is+9KEPobe3D1/72tex+O57QaSxevVa+EXzpnleziDPHyMXSZAMc7MeSMRj08hgXZ7NZuDQdCGpc1pJdK/Y/uYnSdEyFcB9u1v3Y9467O3tDf177GKxrPlSPEgrL9Zch4Kdbd3v61kfWgAAEABJREFUcT1GNpeGwfytq88jL+deNptVu0T1B8Ie57ru3/Lyc9nSpvW+++4bHMfGm6zg5DrkSBxiPskwMHSRMUinqdRE/2UVGhQ8iX9y93HIsTRJHfS6gkfcv6DlCXoinkBZB2ITkhyrbzTIsTQ5FnfZEwGSo/QgHx1/In2Ob0M+uk/yceYhHtcVFTcoCP/mTVnC0YfaujwYAdu2bZHAlLDffvPlxW7Aw0vu10Eho4VVh+aWei2kGmTkEZYtE+p5wYeu9vYR3jmjjlVOVsY2j5SEeRTHUVBSnZ27cPfiO3HV1X8O7zNbvPgOLdxuTJ8xBdoLEKcgoOjslok/FFfa34GUCg4Zo2El9bf8/GuO7ccy7Y0npUR0ODPNy3I0slxCWVAoDiCXTWPh/vugvX0ytsqBYcfSpGnt4msNcrms0CkjFq39NBa0SdnJ1N4+Bf7e+KmnnhJ+peQEOTSOOeao4Ag79NCDpbgPkrLdH9OnT9Udn33gXxv0pjtr1kwZcS2iP9DV3SEeTVWd6ZgzZxYWLtxXsrMAfjnlAQcsDHea6upq0dBYF5SMH/Vtb29D2Li0Edl4sDzsCSIJmUHI/13/G3cjWMXV6VGQSZCKEyn/YfFqWLzIaLPMIqeNNpUi8vms7u41oaW1EU1NjfC7zWp05yUjfnpzjVmG6zkES/IZD6NQHERGbZtbGjC5tQnZXEoH9QipNJHSemAkXqtdJVQbORbL5YIM0T6t9d4Q2mm2efNGbNq8Aes3rMWaNaskN5tDeX9/j3hbRjabQqQN3u+Ugy7Pz/Py5mUZrIYq+pv+GydDFQnHyyMHt2reWGhdFEl3UfwAyqKN55WvzaFOdzS7ZYj6yUFvkL4zuHTpEjmPO9HfsxN93TvQ27UdPZ3b0N2xFV27tqBz5+YQ37ltA3Zt3wiHWzetwfBAV6h//713Y+nDD+DBB+6RUXE7br/1Rtxy0/W44fprcOUVf5IT61L89pe/xC/kAPv+JRfjV7/8OTatX4e0HDa1cjhm0zFSKfFBayGRgeH9zJu+Q6eN+9jcnr4xkgF5861UKgVjxUZj/0BvuPNoo6Y4PByc67fefDNuuPE6OXQ3ApLzTCoF888/SGHDJyVapTMxYvWZyaSk9+JAw7SM12w2CxtlppvHshx7HMdNV4d2aJm2KfXrEH/nF0mt18eG6jTI3etW8/cWmm5xHMM0q4ami2lnepmebut4lXcuJyl9lwv0d1vD+Pau4zy3/UcGkqO0IwlfppPpZ9rl5BzyV4MOOOCAQC87pubPnw87h1zX8ulfGfvc5z6Hf/mXfwkHDtPO8mrHiu0D6y7LtmXWNDW4retVwenxQDLIzfi8PcXNV/ftMuPsvo1bY2Nj0JleL843Pg7b29vhw6hx8T5PVsYhGejg9qT1bzkcUt23D0AOTQ+HlpPxNHJfJOHL83H4lwDJMFeSoRnJ0TQ5FjdujwTjYh54btWxHVoHu8wdkmN9OG0gK3mOP9VAVsYiGWiMR1zmIcmQ67gjnoN55jmYvs43kJV6rkMyrN9qvmXV/LHdZrnz0w/Os45wH+af0w6d59D0xMhVjZu3znI5WRmPZMCdpPbnBL6Mm/shGco8BjlWDl3kWHslR/lajZtvHs9jGzxvUrbSiH6v9un61XK3cdpzdbwmV4vGhmatzxpMmzoDFbmOYefKr371K/jpK48xe/ZsdHZ26jzaJ3u3TbbWMHp7+sJ+ltM699i7du0Kcj9nzhwcc8wxYa1cfvnlqDqv/YSV14P781NYq1atwPz5c2WL7wc/lWlnifuyje33WdlR4KdYzAvTy090dXV2Y98F++lmZB0OPugwvPhF/4wpbTNRLETI5hoCTjt29OgkkEJSrtCzJI+V8fO8va/KOoLfN5Mk5ZDlj0Q2iMMqPDJdzR8fGj/LmfNMX4eem+lqsK5zvp8e+/FPfiHa9eDMM8/E5s2b8apXvQp33HEHrOf8K3z+6unMqTPDNwy+/tXv4rnPPQU1sqF7+7o1l1JwCPUP9I3KQFb7vWXVcpZOZWBZSonvBpdZbxq3OBWJV/2y04uwI9H03bhxI3xTYfny5YF/Z531LFxwwbvxilf+MzQAduzcjmuuuUY39u+EafW85z0X/gV2P4Fl5+MLXnhO4JfH6pRM+CbFJZdcAn+F9Odyvpx22mnh1wjf/OY367w0L4zhGwCuaxzsoLznrgewY2s3tmzejkT8Mf6muWlj2r32ta/Fu971rmDTfOtb38Lb3vY2/O53v4N/BMAy5PYe33GHnqtBCId17f5q5Zw1fQyuQzKsNZeZLw5Nq6wcWh7bzuuenp7gzIIukoGuppnlz/uB65jHTrsP6w+nSaoFwlyddlllLTGsCaeNq3lmXOKYWh/tgS/u0+XG13O3M886yDTzuuiSc9Z1DJa5gYGB0C4iYw0aBXDcADm1DI6PAUHuCRLl7x3M/EeAxvKiMSiqfzICEYOs9q+4cRBTM+msDltjMJ4RiRYndJHVdruHKhrX5+5lZCXtOk8GyEo/5BMLn8zYoW1wIhFwWIVQ4A8fkCMtjhJk9yOby8CLOaWDk7+WedbZZ2L/A/bFnFnT0STPsOQJkNMkFRHpOILTai1OJNJ1fDQAygNi/UUeu6TmhWJ471a5WFSijO7ODuyjuwHTprRhxdKHw5Mks2a0Y+G+8+Sl7UGscYybyCdeVeRIDWElS1bSlZAqF4RDvPMVdyM8vS8bT1YAZGU+frLAix9yaGTltCiVCvDXAYeGBrDPgnlIiV6X/u43+O3PforlS5fh/vvuwYrlS7Fp43qsW7say3Qo7+7qQPuUyZg3dzbSqShALptGrZwn9XV5+OtNzU0N8EviZ82cHuq57oJ95uGIwxfhmKOPRNvkVuzcvh1MktDebf3UDuVIHBYuBd0xctzjWmb20SbsX6j0o7LP8C9WSoGfeuqpyAhf+WPE0gTlYgkleeuhdR2J6XEc4+l0kQzoWtGTlOzGGBzqQyZHyWYBu+T06JYzJF+bRmN9LYYLgyiWhlEWDyG6xVpQNZk06vM18AHBCjqXScmJXINJLc1yWLWEeE51snaCaR22TWpFa3NTcH45P6U8JmXxRRAB0CGfWhNl3c0x2Bngx4+juIxicUjj1CGv8ewMdXkqHcFQKheEP6UX3AmkIxL4SqfT8CZS3WTwGBfpuT9xeIzuA17kWP+J5NHgdiQdBCBjkAzgDNfxuvKGXpQu6urqEn92yQG7nxyvRyiUI3bBXBkDLWib3IDmphoZhBEiDssQ7EV/3y4ZgjvQ3bUNGzesxOpVS7S+lmH5svtDfNXKh/DwQ/dg49pVWLdK5cuXYfWK5di8YT12bduKHVs2Y9OGNfBTdT1dO9HTsQNbtUZ7u3ahX47hgd4udOzcIUdYjxyLAyjJsUNyN354DniaX54DyTAvkvCa9x7ukLoJtXHdWjkLd2HXju3o3LkT3m/S0g3QPtQop6Nlf3JLC7w/1efzyMthP2v6dNTI4CpLn+R0p9yy6vVko3Dy5MmwsT9p0iQ54lvDHXUbX8bD4zq07iEZ6I6n+UVWZJ6shH/pdAqFAoblPPQaMW1IafVxDmKXe+1s27ZNTvCtuiO+M6wjG7nmofWF6elxnTaQDOvWef9XgGSYKlmZu+lmupi2lsvnP//5eO9736ubSmeEw5u/MmOa+7CyadOmIKuuN3XqVMycOVO2UV9YK5bdrA5q7sv8sU4zeDCyMqbjLnNoIBn0IEknHxPcX1n6x7hWx/OhwU+IPPDAA+G9pT64mNd5rUGvI+NuuTC/jVsVnDaQlbFJhrXvtgaXQVcYU3LmvlKpVMB3/BxU5XHJEFkZx/UNJENfjhtM3/FgWjtdDT3HefPmhSfNfDC65557dHO1P5w5fFgi6W5GgeRu/Y8WPMURkoGOZGV8kqhephvJgJfpWs333me+mO7Or+4x1XJyTFYtr+axD4bmiWXQDhTzy/0b3JfTJEMXTjvift0/STi0HDnP47rcbR26Psmw1znPaY9VLXN9koHvZGUMl5GVOFkJx+dZDj2W8TJU+63GjY/Lne88snKYdjuPr20Gae0plmunp0xtR0NTIyyTdmD5KUk7ViC7a47OMYlsV9/82rZ9J0rFJDh5jU+1f4/l+ZOU3ZWHn9bxur7xxhuDM2TBggVYtGgRvM6aZIPbtt+wcV14fcs+sr99g636JNb++++HOXPmwC8nf+jBJcjoLDw4MIQHFe+UE2uf+fth4X4HY/as2ejtH8JQoaz9rl7OggQ9vYNykjeKlkQwuZOKfSf0UYkZ6woY9z1BpXTiT9PJUKWt6V2UvWU6OG6w0/uyyy4LX4GbM2cO7Mz/0pe+hN/85je4+uqrcOppJ+P888/HM09/JnoHu6X7erDfAe1Yu261HIUt0oOaQ3EYlk/zyHaz5cZ7kN99RVZ4arp7bI9pWzun826dzjsrVqyAeWic3Ga2HJF+8vXSS/8QvpnSKZtsl+wzr32/juOCC96F97///fjBD76PP/35j/C7mA4/4nCc/Zwz5UxK4Vvf+i/Mnj1TjrfrwhNQmXROzq/3YtGhh0se6jG1fbqcY6tx8gmn4rOf/hyuuvIabN64BVdfdS1OOeVUrFyxWnMZwtnPPQuve8NrcdyxJ6Gzows7tu+S42hY6zjSvCfBzpv/+q9v4qMf/Riuu+YGtOiMMH36NNGnL/zg3YKFsyVHmaCrPGevd5LCMQOvJfPF3Ctoj3eZ6ef5W685b1j7vnWe6eL6pq3zXc/tLKOu7zyvD+9DLjONbXM5nUplQJ3/vY5KWg/QZVlwmev4LGE8nGee2bQb0vmxXC6G9eExXNfyZ91j3IyX8bUD0naHcdS0wpo0jsbX89VQiPxBxiApiJ0MIZUXEk/xB8nRESpjBpRCHkl44hGFl1ZeqeSnHcq2bRFHaTEvB5KoXuRY3Hnk7mnn/aVAMoxB7jn8S/t7ZH1yz/2Sjy8/9GfnUYg8+sNC46csDFFURqk0hM7OHVoEXaJfSumCDNjBkO7p6dDC6pfSK2nOicLk0R2OzxFPIBEiGXIthBasohSYQ6ctlBbSufPm4KijD8cxxx6N+fvMQSabRrfG89cZSbcvh/Hcxp0xOK+c79Q/Lpg+XpDpTCooIst7Im1gpVGQAyJXk0VzS5OcEQXBsDzW05BRXT9FUioVgzHsPvxeIxtj/q64eW7F7TsFJTlPTFN/BdCh6WolYAXvsdzW0Km7CH43mRW9+WfF09hUjyuuuEIb6JLwGK2Nbj/u618LsaJZvdqKuD8wx4rJisd3i6pKzgUpGacej6Rkis4aBeePJv6OIyQD7qafgWRQpubDz3/+Y/zwh5eE77n/8pc/w49/8gP8THn33HsnEq01f32ws3NX2ECtjKvGsw1og/niHy4oyaGUq0khX5uDw5p8FrV1WRkbJYBFRDGQzjCUNzbVwu+tmzypCc0N9Tr8NGvjzCOSIyudjnUHsV55LZjc1opMNgXXr/f0eU0AABAASURBVG+oRU4bOuRIKxYHZeQMwXUbGxuDw4qk5KsofVBSP1GY398Lf0gGnEiiepEMedBFMvAnYgpkDJLKRdAn6XQacRyHebW3t4c7Wt/4xjdgA+rzF30WX/j8p/GFL3wKXxoXfv7zn8QXL7oQF130CXz0Q+/VwfNteNfb34R3vvN8vP0t5+lO2L/igne9FR/+4AV485vOw/n/dh5e+5pX4sUvfAHOPvMMnH7aKTjpxGNx/DFHy5hpwwIZvv5a56wZ0+D3Y5VkjJVsPPR06y7eTngtWa4ycsZkdVg1ziTDYSBM5Gn8UdYhlWTglXWB5+j9wOD0T37yE3z3O9/Bj378Q1x/3XVYv2EdNunu6LXXXYNf6E7m5Vf8GX+S8XvFlZeH0L+i26G73Pc/cB+uu/5a3HfffbBe8vtCrP9WyFj1ndU1a9ZgjcA6ybqto6NDa6RODt1GyX060NY6Fn/nF8kgz+Sewyr6JEOU5G71Q+YEHwO6k2n5q+rskhwZVbBMkoQNSOsqvyPEhzfvAT5Uea+wvJIMa43kbnrDvJ9g6H+YItPJk3FY1ZmWLadtiFv+/FWIc1/wPNhBdf3118N3mH24fd/73iddXMCnPvUp/Nd//Zf0dit8aPU+4a+wmT/uw3vyeKjS1mMYquOTdPRxA8mgH6HLOHssy4JD9+t1avBhxGk/IWJZsE51fbIynvFxOclR+VOX4YkL2wTG3eUODS4zWB+4L5JO7gauv1vGXhIkdxvT1chKXlWWHXpch1Vw2vrBQDLwoTonkjBu4/si6eToWGQlHTKf4g+SI+NWwvHDmU5kJb8ad7l5aHm0njV/DGRlrbqcZHDiO997judLVvpxnvnm0DQxmF7jaee0+3Ge6znu8Z3v0P1V85wm6WTQva5PMuhiZ1bxJCv4kWOhy8lKW5KBDtU8j+W+3N5QHccy5bjB+Dl0udtV58I4CuOn5Rhyfef7oA5dqVQUnPWbN3cEGfb+8oc//CF8rXJosKAaEWpq86G9xzceJMM+57gBunwj5dRTTw1P/lwhW9pfE54xYwYOP/xwhLF0A3LFimVYvXol2qZMwsL99w361k9nufyQQw7Rzbb95NgYwrZtO2SjlbF06XI5T25CZ2cvDjpoUTgPDw6U5eDKY2iwiHxNvZxXDTrLDcl55XOcaWlwfORMp3Ghy3RRMPo/Pj0+PlrhEZFIhr/reb6mn+Pmu50PTU1NQbdYjlzPcuinmvx1OO/7lrkNGzaE/dtf1bv4+9/Feee9EcuWPax2kfaUEgYG+5DSTVf3aXvVEIs3ZGU+Fb6VdH7tC+BvahmPKs9dns2m8aIXn4tnPvOZot1S0bCIF7zgXPj9Zt6/rJOtA266+Qb893//N37xi5/Br9ax3r7zzntw8CEHYtOmDdgou+S8884L/djmMH/8NcSf/vRnOPXU07F8+QrZ2HmkUmn88Y9/wvd/+ANRK9INnw5cefXVyrsMK1fqzNQ3jEMOWaRzw4/xpS9+DW95y9vlsGqHjnMY6C+I3/vj1a9+dZBzy4tIjLapTYB4tm37FvQP9GoNFeFXuVTnabqndNaynjatnDZAl3njelU5db7pYrBPhaRwTgVZVvWgBwcHB2H94f78RK5D09VONYduS1J8igO4T4/j0DT1nuE6rms6eS9zH+7T9gZ0WUaMq59KnDJlCoyjHWYO+/tLsL3h+ul0Opxp/DSX+zC4nfuXXzmSpc/dQZ37n4xBcgQcN1TTjy90PxOCnC9EDMgRoo/wT8WpsZ03II+zhcvEMThuophQXhTQRVKfY/8kQTJkkAxxcs9hqPQkPsg990s+vvwnMfRIU/FP9MIojGSPBD4YRyKvn9Iw5GoysGMiJaXQ0blTh+IY2Vwazk/7qxkxRa9EC6SshT6MR1/jx6uWRmoTB4DwoHjnRRerr4aGOm0E28NBrUWOmEmTWqSgu+GvOdnJ4gN8glI4qDv0IjWQBCnQodx4j4LzxkEVg6draKWTFoNIzxVgBF3loLy9kDvl/LACrpHzYaC/T4ewPI459qjwNNaatavgn5o9+eQTMcOH49oa+Pv0U6ZMljMsHfoxHyCnhcG0Lurw7K8g2gtu8EZdIydZU1MDDJlMKoydz+fgrxf6fU47d23X3fct2jA70O1fsty0URvBkvDurNraWimXBuRrc9A0IK8N7JQsy8PurzKShNdpSsrVEMeWE821DJR8awh/3xfJUQStcwwkg8LPZjM46+xn4ogjD8ZBB+8bwtmzpmGgv1vGxmatn0LgizdIGzJWwPl8nXhTg1w6h6wcFtZlDz30IPzrk3/4w+/x+9//Dr/97W9C+oYbrsdtt92izfR2LF58lzb6+3T37f7wyydLljyo8EFs3rIJQ34H19Agdu3Yhg3r1mLdmlXhlyo3rF0TfoGwWzI02NcLhxvXr8WObVvR39uN3p4utd8YNn7zyFCU89mbl/EanfgEEZKVdfoEwwm6Hi0iK2MYP7ISdyFJyVZK48eSuZTiUQCSqF7ePC133je8+Vr+HLchYKNkyMZAcQDpVILmxjxmTG/Dwn3nYtGhB+DoIw/Fs591Gl4U3kX3ArzsJS/Ai859Hl4seME5zwnxf/1/r8fb3/pmXPDud+Jd73wH3vrWt8rZ9TZ85IMfwIWf+PfwC5OfvvBT+OLnP4fPfebTuOhzn8FXvvhFfPWrX1X5J+HN2fgZL+Ns+bKh4Tg5Ng+nn45AUvxhQN36zPJlsGHS39+PrZLfe+++Kzyd66exLLNrVq7ATddfhz/87re45LvfwQ++d3H4GqbDS3/zayxb8hCuv+Zq/PZXv8Yll1yCiy++GP/zP/+Db37zm7Bz0qHfUWFj9Otf/zouuuii8H4+H76Ng8e2DGTlLAyI/YN8kBU6/yXTsbyZJuaJwet+QE4tHzrMH5fZqLTz3eCvyPjQYePSji3LL8lgL3hcy7HBcfft8O8K/srIeI4Gr1mHnjtZcYY4L5/PhzVuZ9/tdy4OsmoH4LHHHoszzzxTh8zBIMP+mlGjbib4sODQTizT2TywrLpv6z+H5ol55dDpKoyfGsnRdTc+f09x658ojkN992kZ8AHBTzOa3y6vgtsbD+9nfhLCY7vNeHCewXW9l3i9OW7aVPF22nXcr/OraedV4w4fC0juVoXcPW1nQRX8VNH4uNP+mpcPRMbLT27OmzdPNlad9u4ifAgjd++P3D292+BPcYJk4BHJMJJpVQWykmeZC4X6MB/NK9PY+QayUk/FoS/TnqRsviSsYa9n89X8teySY2XVNtUxHbp/krv15XFc1zLkOk47dJ5Dy4rznDZuDknCuGDkIjkSQ+gbushH51X7Ihn2fvdPMvTluPsnGfowrtDlsUnC+t/OK9eJM2kkynPces39+r1U/pLPmvXrwg1If83NTiiXTZk2LdhNlm2SYTz36zKPS1byLFeWs+OPPz7ogT/+8Y+46667YBpXngSaihrZ2r5x45vPXnOu73Vvhwl0HXLwobIjZwVHWpIQuWwenR3d2LhhM7K5WnR0FeR08JkhEk4Dsk01FyE+JEebcTGoVPNTZyP/JOFzFnS53KDo6P8j06MFj4h4zlVwEclAa8edf+211wadt3jx4uAwqtV54Ygjjgj7sWly9513wjdDbOd637a+8VcLjzvuOJ1lpmo+feovQaIzouWDJMwf68Ss9u84TsM0Nx8s71W8HRp8DvHNg6OOOgp2lFgmXddgWbeM18oR2a+zVX19HfzU27HSzZaDNbKjzz///8H4+mvTH/7wB+GvGdrBdqVuqBn/f//4J9XmQPzsp78ITsU777gb69dvxIEHHIxrrrkOpz/jDDz72WfhzDOejXe/4z144P6HcMzxx2L/hQfilptvw89+9gv8/tI/yRYfQFvbNPT3D2LD+k1aj4T3AOukyZMnyQnWCTusYp2p/VCCz2eWZ8+RpHieCg5302hQzifv35Y9z9fztC6znjPNnGdwXZ8tPVf35bTrkhQe/UHmvRcZB5f7JuDwcDGsM/dtuke6aWwekAw603x33+7TdWxLmMZNTU1w/5YJ42D8oXNpFU/bGOaJ27v+pEn1sNOrs7NTMjAQ8DHfXcdzdj/uOwLlkRUwUtNq6KgQ8gCKPqX/Wo8wkBwL5bTw2Ik8jmZYWgdFL/JcviYogTIIC+tQoepgUY7auw1J4VsW+P+xwvF1HP/HAwukwQLssCJU/VogSXA8WBFYEBMpvFIxQTVtgbUgPpoipqlhfEkZJAWJgLDTxMJqIbaQVcaO5fzoliD2hnGb5DBBqRzwsECOB9J9VQAjl2XE4OQjQ+c9efACcC//m2FUkWcieLtNK8u1aW9emf7Nza1y9vXIuACymZwUXQ+siJobG+TxX4rvXfwd/PgnP8SVuruzY+c2tLa0wM7J/r4+ZOWYjETLKIYO+ITDtBxJaTkqs3KeZLIppOIY/TrE9/X2aowy0inPX3yRAyqWsjzpBG+8MShlc8SRh+G4Y4+G25WKQ5g3fw4aG+q0AWcRqUb1F9WMt3F0aL6SDMrL8mDw/EpJEjYe/J1fJEEyyKlRHT+fbDqNvHTSpMnNmDG9HQv2nR+evLFDsamxHg8+cB8yqVgQiXcp1OowY3pNamlFe1s7ZkydFujd29etTbkHafHFm6jDYrEAOw/9Ukf/iujWrVuwafMGrFmzOvxi5P333yen1t14eMn9Mma2I5Om+s/BX7HKZbJIidkElJdHWet6187teOiBB3HFn/+MP/3xMlz2x0u1ef4U119/LVauWiZeFDSXHKo8S7TIoiilHqr/ZUUMCv5q/9G4nhw3jMtSlGSgv2WGpHIq/9Re5TynSIY6JBGB8EXJq7eRzl07goMvL9r666yR5Lo42I+U2jfX14av0TYozOdSsOO1ONyvNdaFjp1bsX3bFjx4/2Js2rg+pHfKQbhz+2Y5XTZg7erl4evQ9953t9bhEmxUnc1b1qvuOmzfsUV3DnvBqIxJrU3iq3EqIp2O0dY2GQsWLsCBB+2PGbNnwLLQWFcfvrJdGi7AP+owbMNTujEVpT2VsEVDN3pC4m/8sdvwTFDWHm1IFE9UWAWIDxIhRBFhXiUoas8ekhHWG2S9s7MDO/1jBL0dkut1sNN3aLAXO0W73p4OJOVhWBdlMyn4q8vmkfljvrY0N+qWF+GvMueyKWiJyW8+iMJAn/rehd6uHejr3inowLKlD+Ceu25T+KDqUXtPreiZSN8OCLcIERC+Bk+F4/+1HWpuzimPhLIu6NrOG6n9d8ATkqIvjVQAkqPpCFSePoWnY0SCOCmPQElhgoyIl45Nh0QTLIUX5A/I2d3X041e3azo6tgl2d+Bzl074XyUS6J1UTQso0m63zxKaRz6STt1oS0DsegUaSwbmUJg3H80Ejc2I9GneVDSlIpJEUWWUJLCoWhJEkXRyXbVFumQpcuWBAfrBz7wAdwlJ9ZrXv06vPOdb9d6KODLX/5yeIrajpP9998fO3df1r3GAAAQAElEQVTuhO+6+yCXSqXCnhxFUdDLWR3YnOc9yH3bVqD4Ca3B8WTU8JXkuHyvxWRc2vLtSs4b0l5eKA5qj45Q11AbHDeD0pHGpaDDkA/bae0nSbGEbLZGe0UJ/X26Qy89pWlqrtDhpRygUE4CzsbRgFiyJfxTsjes/wKu0sHWCRQCcRyDFIh2Su72n4wiKSJLhlFZraqjtD6r/yTDGoYuqSGQBBV3LdPJYNyLujlTrj5hqLjTw8PDqNWhur6pMeDdL+etcYpHaK9uUO2ziqL7JgmSLn5KIdBQI5AM45FUavf/JCmHjLGiJKRLJa1TZeofSZIIyqEPaG26AhVahoYGBjHY1w87TXxALSt/aHBYB1jd4JaNk0rFME3SokkkMG0YpxGnMiGfZOg35XUvXrtvx6uySsmExzcdHcJp7W8QT60rXJ8kIrUlibGrXImyMh8nyGp55CRKYV5JGJ8Q5kpT+FeqlRFr34+EfzlSrpqWoNByFUdIpzOyrTt0QO4BhE8mlYLXWGG4pLIsavMNUFMk5Sg4jebN3QcHHHgwcrL5OmQLtE9tQ6J+U9mU6ED4BnEsBZjJpLRGCjrvdGLr1s2h/3333QfnnvsCzJs3B3Z+3HDDdbCzZP78+eHprJTGXrt6jeyKVdhnwTz4a3ZLli1HV4/4InwmtU/HsSecinNf8i/4t7e8De94z3vxb299i/a7Xo2biHaAnTXup6xF2dPTg4bGOgThFV2gPNOeCcLlMEKsuIiiT2htuXx8GLKVP1GY0bpOZTNBP0WpjKpGkqNBzXs7/AL6uro6zJ49K7zbtb4hj55e0WTbJpzz/Ofggve+A8cccwTmzJiK1auWY+OGNdh/4X7wPj9lcivWrFyF2pq8Jkbs3LZL+490VJTRVIhSoSwaJ0ilIs090rgQD2LxzZBWfirk++zZKSfIpz/9aXzqU58INu7cebOxYsVS2W0PY6g4DIrJg9JzW7Zvk029GP7VQ3+tcP4+czFz5nRcccWfEMUiHEu45+7bMXXaZJx+6ol4+T+/GElpCB/84Pvx1jefjwsvvBDbxW8/Xbdi2cO6Cf1n3HLTDUGnN8lmydRkdfPzBXJsXYNPfeIT6vcqfOC9H8TF/3Mxdm3vDDq1NFQOzqovXfQVvPPt78XcmftIZvZFuQDtFyUMD5TQubMfiWz6kuSiek40HyKtH+sz897OHus35xniOA40IRnkxWWeM0np7aL61gCiovvxGrAsVPSB7DDpgOGhouS4gJpcDerr68Uj0zcOfZFUy0jyV0aiteWxEm04djaVtdbdXzqVDePE0ht2TNXW1sMPJxm6u/vldyhj2rRZkpW5yGZqxduy6pfgenZouc9yWf0nCRzXgLLhhhCVtZk8ErwQqwAL/27gpmPghTARRFIYewOyQsySFE5JRoBMAIyGKKDEIlLZCElcDvlF1WEM5aWQ1qJJadGHjTApa50+GtRyj/kcVz+R4oKIXAUmQDQO55gRJgLXfzxQ7d/jGcoyBgzjx3pC8Uj47gYRLLBVKFnQBVbKhkQCFkUxkEQ6ABSRinMyQCLY8IjSGdE2h5LmP1wso1BKxjhPxXeDMkRcmP7SKCjrwJ1owzTNDY4Xh4eQighIeaop0nEKMSMUdVCzs8MCSbo8gWniOi43QJfLy+LGeEhG0g6hOaia0dgruF9Dlf5MEOpGoHrS2PrEBEAJXBVcL9HCrILWE5w3EVTb7i0sg6IxgYhgLKwEiWjkMcqyjqUfkc/UI4Us0lEWfnKnX86mxvoavPQlL0RG9bdu3ox52iSOPfpoJOLDYH8/GutqRWcpZ9EeQjRKNFKS4JEhxLOUFF9WSjylzdflSEpwfknKHTpIFgsD2LJpDW65+Vo5QC7FvffcroNOD9omN4Z6RRmB5ncmFSMtfMx3/6ql+Z7Sod0EHy4Na7MYgtdwIkuQKcIgAv5d/8dS/FbmRjIlfeMNw+mSDGGHkbiXy6aR1TyHtQl67vV1efgdZFN058RPlEB1a9RPVCyiLp3D5MZGtMhp0ZCvw5IlD2Hu3Nnh+/Unnng8jjzqcDg85dSTYEfYs898JvxOsZNOPgEnnHAcHJ5yyklwuWHXzi3o0WE9X5PBrBnTMW3qFEyZ3IbZM2dh3/n7BZgyqR1l6QA7S87SXf/n/dNzcOzRR+GE44/GYYsWYnJbI8rJsKAkAyAtyCKRnNuYJcUnQwRILCvAkTytDTzGZRpNBFQfE0GdDCBvhINDA4hTESxPVTyKkk+SKGluxaFhyTa0wfdDYgy/O4yS/VnTp2LGlMloqs1iclMdpk5qwqypkzG5Po/pba2olVO4rqYOdfl6NDc0o6WpVWunEfUat6WxCfsumI+Z6mNSa7P6bAn0NZ1nz5oBG0IzZrRjUnsr6pvzaJ/aivn7zMKk1gbEUUl9ZMFIhwhB/3AfGlvqkcln0NnbiW2dO9A30I863f0blLM5E6W0xiPkMllk0mktGevJkuaSQooxvEZTdDxSOoKWrCACyQAYuaq0DrpT656slJN7DkeaPaGgrFbpbAymFdGaLknHyMQAIuUJQaZiDPo9cNrLE9EjXROhu2cn5s2fMQqtosmcOe3I5zXfYi+yWaJcHpTBuhEdOzajr2tXeH/Y2uXLsX3jRmxeuxbrVqzAOqU36Q7pquUPYPnDi7F8yd1Ys+J+dGxbh/WrHsKG1UsC9HdvRffOzejatRUdcj5uXL8au+SctI5LZPukJOc1qRyEMSBbIGYk2U9QVFkmm0WZgA/5IdQ0VV1pRR7nf5UfewsJ8XACKHsP3huIv7bTLO9xRK3xkoy+MqjZxFFa8wjII5GtYbmSlYjejp1o0KGuf9d20XCJ6PYgdshwr83XoE36qqW5Cc1NjeojwVo5y7dv2xry99t3AY6RzpjaPkU3SZoxZ/YsNNXXo18Ol5L2ozrJrPVam9pm0ykUhgcBrT/KtrLejCQPNTU16O7qUr73+wQyNDSOKR8pfGog0tqZCPAkLstEKSaGJduDLEBbNEoyMCj5rxdtenv78fNf/BQXX/xt+MnXOh3GyqJHT09vONTcfvutaG1tCe+gbG1pwpCcRju2bxU/tkp35GWfDUi3DSORLJZLhRDPaJ9pqK9FLptGoTCEgpxPifaXshwykeaiZY4EJQgFpYCi16QdVzHgfbesslJShMMklWCoPIQoQ6S0H/cP9qCsQ1qxNIgm3WAsqv8m7VVRkuggWStHco3WZ1Z1M+i3vk1nMKSDZCQFoKWDQd2djyV3Nfk6tE5q00F8PzzjmWdg2swZcuj3odNPAmuOQBmQjTEs+zCdTsNro6Q5GOdY9LRMlyXbJEHJMtU/pfsiZhEpHkcZBIjT0pMARFODZS2AsmJGSKnDbCoNxzUIpKKQGsl3mfOHdBO8KDkdlt2UyqThcf30kd/vRRLpVCrkFQriLxDaJ5psUTZsWesqklxPBO5vIiA1xwnAa8f08WHS4zidlV4yvZxf1B6oaWrdF4IspNMpqbECHPoGWFHzamltCuWuNzQ0iGwuLT5mgvxkpaOLWqtNDY1yQmSBKIVMrk62Wgl2XA7LtrOtHkeAbX2nM5JjbbkoR8pUgfEgqXKGJwpdJy2+mt6JaGQaluQQG5KTLIUISaGI4f4B1OkwXFfXILlOkIoz2gPyGBoagmXAZ1Izt6D5pVIRPNTonAslFAVZ7d0JI+0pPaiXvJJEorVCyZd/gGibbuh2dneib6gfcT6NQZXF2RyKiNErByx0lZMCmu3o0Zqg5DyRrk3HWTkTCqjJNWBK23Q0N7VhwX4Horl1ihy8TRiUzAyIjiW10XQ0WsmrCtQaijNxiCdxCXVNeVC64cabrsXyZQ+gqbEGp592AvaZPxNbt6zDL37+Y/jplrlz5qGlsQUzp0+XA2Qrbr35FlgGDzzoUNy++H6s2bgdBxx2LF593tuw6LiTUT95GibNmIuB4TKSGFrjg4gzCZKogDidKL8H+do0+vo7hV5RUEbMxORE5A2sLF6V3JBInFYNJJH4F4OIEUkGIqZC6Hwgwt7CYemlTC6DXZ3dKGhdNDZPwq6OPqzfuFXNUqivr8Oq1ctw3r++Vje7s1i+/F5Mn96Mzu4tOPLIg/DiF5yJr3/p05KJXnzgPe/A6qVLsOrhpVh8x2JkogxqMnVyrhZ0Y0/yPVQKYVNDq+YR6wxSRE9Pl3RNk3TNfDk7auQUGZD8xMhLBw0NqY3kZPv27crvw6zZM3HAgfshVxNjaLgHkyY3Yd/99kOtbPGlKzarn0n4wY9+gDee90ZtlQNIiZ9f+vLnUCj2I+IwvvbVi/C+971N4WcBDOCqK3+Ps856Bv77P78GyH6m4MEHFmPDupVI5HHKpiPMmN6OSS2NQZe3NjXiyCMOkw4BMlp3X/jcZ3HU4ceKzlmUtaCGB4YgtagbSyk5tHqxa1sPVi3fhFtvvAvPf+7z8dJzX4YzTj8dr371v6Au3ySH3rDwiOB9tSx96Sektm7dKtyHtQ6ToLcymYzoPV31IFr1IJvNarwIXktuVyOnWnV95cTHfD6neUcgGehY0FrduXOX1uUw8jpjpKRPLQuxzvIaUv0k2L59h8ZK0NjYrLYZDPQXBEOIpZ8NDSO6ZcDvadNND/Nl48bNuPvu+2SL9QSIoxy2b+vEhvXCfyhBHGXR2dEb+rHfIlZf6XQWvora60gil8uFuehDshYBcczRuJVVZK2BJ3eRDMQgHx1GoMaLAlAMDePFUBpBGXh4392FVMRYiHBpDYZw7KMMkkqOhUrovyzw/55D0m1cjpH2GL3IsbLRzCcYISt9kbuHT7C7J9dMysodBN2FCBbIyHmC0dAVBCrVJ1zrEWGidJWmiopH/sRoWEk91mfkbh6r0mi5emclUeU/H0d7stKI3D2s9OQZGpx6dEi6zVg+OZYmJaxutgfqhOzHzK/U2vOnx9wToNKrJh7JVH32mc/CaaecggW6w1NbU6OcMpiIKCpPx8JPoXtR5rh2GnGP+ZV27rdSP9Em2IujjzwChy46RJvrFmzXnacjDluEo485Cv7qGtW5/tXho/9JPjrzHyqnDOss7XNhVtTuY2NOahR5GUp+QuGh+x/A/fcshu8mrVq+DDffeD1uvF5w3fXhcOOnSerkLInVyJuKDyU2AIfksLExZ0POm5ON+jCI1hdJjYsAZ5x+Mnq6dmL9mpVIm90yxgtqa977YNPX3YeUFOnklla0y7HVKMdmXU1Om2qTDKYpyNdmkcnGiEbG9+ZgPDwPzw3/K1e011H8iHEcx2hoaEBdoJMmOVKbZIiZPgbX86ZsnWJ6X3PlFfjhJd/Dr37+M1z2+0vxGx0mL//jpdiyYS0SOVa2bN6gDXMt1q1ZH56C2LBuvQys5dipDdm037ljhwz/ooyLUhgnFcUyADI6zOWDYdbQUI86OcJEXuWnhWMdmprrMH3GFLRPnYSyDJpYh8S6ujyadQeupq4GUTpCnEkjV5tHrdqa34mMwEh8eLp8gQAAEABJREFUTYsHGRkGWRkJmTiDtMaLdPcXvirK2rFxUB6NkwxxcvcwZD5VHywL6wTem4M+jiMk0onGqswojJqTkWFbwvI7ONiLFjn3Xvu6V+FLX/qijMH34oJ3vwMfeP8F+NjHP4yPfuxD+NhHPoBPKP6ZT38KF33uQrzrnW/D23Sn+WMf+SA++uEP4p2Kn/eG1+PVr/pnnPfG1+PlL34hXq/+zn3h83DO88/CM08/EWc/+zSce87ZOGLRATh4/31x4AH7ykkwE9OntWPunFmYP38ujJO/ylGSgebDqMFxIEEUVXAvyumeVMiJahgmFT4qdUL0b/gxgt4eMFCJ9nPIykxJjjKpCCuXL8X3v3cxvvT5i/CTH16C22+5EQ89eC/uuuMWXKO7zH+49Nf40+9/ixuuuwr3L74Tq1cuxdyZ09Avh+uKhx8M6T45FGM5OQZ7u7D0wfuwce0abFy3KjgZd8nZtWLZMgwO9KG1uQmmn/WXD5vWadYp/vpLfX2jjM88kkcTdQ/z+PvNSrSHUrKSxJL7OEFJB9oAOsL26TDiO9xrV6/CsHRNVjdca2trMSQD/orLr4K/4nqpaG2HXmdnJ/zElb/ibP3rQ4cdANZpppn1scFpA0m4Tl0+rwNDKkAcxwigzYikaJvAfQHlEQJWQn8GEO6JS6QsvX6LwnlY8m6euZ1D865XzsnBgYHQXy5bg0Y5tFpaWkJYX1+vg9JwOMSQkXqjxK0s3HKYMmUKFuy3bzigu14qlQJJlWVQk88h67QcT5HoF7FSpg7gdemuQqj6gOQYupIUYHlGpIRBgf4j5WkKisEmC3xV046XdNgpCzwnr2+HZa/5kTyPX9QaMX0LhQJ6dVPBdUx/09N9GChiGRw3RAE3BGycfqqBJIyr5cGAkcs4BhDfHUZxpcD8G9QNtQY5Z/r7+zEoJ07YG1XufJe7v/7+XpTkkPH6tGw5z3TwodE8y+drkJZTxvq7KGfSoGwL78lDcoxlclnJWDnw3H26jzCGeOa+8pJP0z+WbNYq7rJMSnwUit7nbCN5Lul0JvThNiRBElkdps0DH6rdXk00fyCdymivzQaZd57nNiBHqHlmmfEYthUaGuq0R9cCcYQonULgcZIonsGgnI+d3b1yKhRRo3FKxUHNowjbF27v+Q/oEJ6Kczq0NyCO0xo7jVyuBk1NTUH2fV4dlHMP2gONR6LQENKKI6y7suaS4JZbbsLlV/wZPb3d2G/hvmhuadIN4Y3o6u7E1Vdfi5kzZ+OAhQthGkYgeru6sWzZCrRPmYZFhx2BZ571HBx6+FEoSNZ3dQ9goEjplESyOggEoSxrfZbgMRPdLHIIFkM6xIWL6ex1UQmpMoMC9QmDon9pWFYb08p418ieyUo/bJDjas269di5YxfWrFmD1atX46UvfTGe/0/PxYaNq0TnQTm0luIVr3gZXvWKl+KG669CIr2Ty4hPci3edcdteODe+7Bh7TrU5+tFi17YFhrqL6Eg3ZnP5tGvGwCN0kM52RbWqcNywNqOam1tDXrHcxyQzrL8WSYnT54s/kUgE+mfFPy+4O6eDslYSo6sgfCKjmOPOzi8/+rkk0+Gn77q0f62bPlKObj2kaOrBZlspLp9WPLw/fj1r36G713ybfzyFz9GR8cONNTnMXNWu+yLNtTV5+R06cW27Zu0b/agWzymbiLEkkMigWUsLRvP/f/+0kvh18BMntSCfD4DaP+gHJ7dXX3iZ4L2tqnaFzoxuXUSPvnJT+J73/0uPvWpT+H4Y4+D14Zp4DnbaeWv9Huupkm99HI+H6Ozswteq9bh5pPYFf5jrcfUyDqMokj6uwS3NZh27jubzSIj55dD1/fatDPL60zLKNDTfdjR7zpec7HmVZIT04PYft4h+9lPFrtPx92/Ya3sbb9HsV6Ow77eIZQkz0k5lt1QlDOrGzskO/39gxojJZ7FAdwnMPZpfNyv8I9gBBVRRaqRGT0Wkgz55BML8RiXx00xQhXSUTwad14MYm9AEuGKFApsD1UBI2mHTxTc1xNtO76d+9kTuM6e8v+aeR5jb0ASJBELxPU9hlrziICgJx8ZYuSaCF+ID3sDcmR8EHvj8UT5ZKU9OXGIvVzkxO1IhpYkQe4ZQoUJPsg9tyMfX/4EXYciG15WIF7MPT09YRN0nhWWlU2o9CQ+3Jf7teL199L9ve+mpqYwDsnQM8k90icUPsUf5J7HJv86+Y+FvvUXOTaW+UBSxk4uGDp+RNz0s6K3Ml+0aBFqdNfDL6e0seRNqMo/88xg5Wy6m3+Ou88qkGNjeWxv0rE2JL9k9M9//jMefOgBrFu3Rnc37sTNN9+IK678Mx544D4M6FCZ07jedNyv+3ffbu9Nz3057TKHnrfzHP4twRuejRTj618F8rsUOnXgM86eizdbh6aPcTfOpqvn5Q3Y+TZybWR5I18jo8rgtPswpNMxzAPTcViHTcgA9Xg2DPzC5RtuuAE33XQjbr31Ftx+++2w4+NuHfAXL16MjRs3YuXK5VizZlWApbqD6K8T9vX1wD92sG3bFhk5O4PR5HduGTpHnkTw3Kqy4QOsv7LjuRlfz4UkHusi916H3HvZY/VbLSe5x7VNVvItK6ax6W4gK/nV9uPn4fm6fn19LRp0sHI787axoQntk6dg2pSp8J1nH369VhbKqD/+2KN11/HU8MThEUccjrPPPgv//M8vx3OeczZe/JJz8cY3vgHnnvtCvPa1rwnw8pe/DG+Qg+uVr3wFPvaxj+Ld734XLrjgPXjb296KN73pfLzrXe/E+973XrzsZS/FjBnTEOvgl9YBzTJgOYq1lgzGv4o7WZkT+ZeH7udvAXKpINLBBTKePX4mk4Jlure7W4Z1rw5PHTIUt2HThvVyTK3AvYvvknP9hvCVh9sl5w/4122XLZWzNhu+1nLbLTeF8jtuuwX333sPbr/1ZvzqFz/DL375M1xy8cX4r//6T3zqwn/Hhz/0AVx1xeXBpkyNGMnmeblYgp/k8LozlAtF2LYwbk9nsI4JukM2bCLj3TROZOHnMqngtPYTFg0y1G3QF+QoqMvrgCPdsEsHH8t5SjQiKf08EO6Qu57XUehTsmj9Znkkx2TP9HKe6xSGiigNF1HUYTrxU0w+jOosa/oWBofgQ2sFIsUFamw7LpLRRsd1gFGgA776KJZh3M0vh8bN4zg+NDQE6yXrUO9lPpD4h2RsF/jAZLDeJalDW7f2oHV4+KElkpmbpB9XhoNUUi6Hg9KgnHsiUTggea4GkkHPGBeyEne+048GH50fnbunHOPveRgcNzhucNz88ziOm3c++Lof6yXvDY5XgWSIkruHIXMvHyTDvMg9h3tpNppN6tgrYhlHgwvMD7KS7yfHSuJlWau9UErknCmif3AYPX0D6Orpw1ChhEwuj/rGZmmDKDwp093bH+Lmc3u7n37NB93gdWl6WK6s+8zPgpx6HtNxOwL8Pk/bf06b584zXqaV81zXh2aH1vemqcdxaBmy/Hgc09vt3b95QTLoDOd7fu7TOBhcx305dF8Gp80r18+m0uFmT1rrpSaTRa0cTZk4hZRk22dIx+Uhk75JkEtn4G8obN20Ocip+zFeHiejA7vHNa5Oe+1Zvo2faeK4HQZ+Ms313BaiZAUQrkSfBogfBs/V9IoYY/Hd9wTokfOsTMCH/ttuuw22LxrlkDnmmGPQ1j4FBd2ENA09/hFHHAF/JS1f14BdHV3B7vb83a9DDRfWrMMqmH6G8ekQH/lwmWEkOWHgehMBQNix4af1zR/rwGw6A5KwLXOKbq4vOmQR/vCnP+Cqq65Cl5xz11xzDdasWokNGzbIUbcM+x2wPxYecACul43VJycV4ghtU9vkUi9h45YtOO2MZ+Dq6y6HHe13iIY7O3eiS85AO19Nh6wcZznJOETzVCqDrNIFyb0dIZFlQDrWoeXTdLVd57T5uXbtahS1bmp1c/E3v/0VnvmsZ+DjH/9C4M0ZZ5wUbLhVq1bAP15iGZ8+farK6uRAjYIzyjco3ZaRuK4bO5P9FLMclCXdlLSNT1KO1PrgyK+pyeP++x7Ej370E7zn3e+FX9S+avVS5GqIuoZ0gOaWOjS35HSjrw6Mimif2iK31zC+9vUv4tvf/Sa+8tXP4TsKEwxiuNAL25f9/X1av0BODuWGhno5t1LI6oaJb5xCrQcHByT+JfFEKdkDLquvr5PTrCboYMu36UESXk8ZrQPTyjqQpNqWA5CE60FXSXuN14jre86G/4+9twCw66rWgL91ztXRO26ZycQ9TVIX6kCpURcoFVqgBYq99+DhboUHPKClLXV3d3dLGmvcXcbdrv3ft29uMimZBBrs/f9/Mit7n+2y9tprffucc3Nzc9jXPIKIZaiurnZgr8ppa2vDqlWr3HqTfldeUcrxC7gyIwQhtY5aW1s51l0uXOtC+VgN22yuTjODrsG8KP73zDIRihxM2YSDwz6I38xcI8x27WbLVH3yv99V2O7IzHaKNttxb7bDv1OiQTdm9le1b1CWv9lrtqMOZTbL3A/2m2XCzP6+rurYHRkZOqtI7so1M4qFTJs87MpNwywTbvaXLv4NLrNMu9QUs4zfzHS727ab2V7Hu0r+gf9JmVTxWcEigZDLk14JJTNT1F6RypWAkcBSuflE9xWme9Wxp8LNbK/H0GzoMvZU/z823nPKg2SWWaaN8kuwq15tBKNHj4SUnobGrW6zFlCh8dTmst9+M5xwzubRmJqZE+IaW42zhLRIaVSmyMxcPu7NNCq6MGnSBOi7CTrticf76R+FMWNGcUMLcdNooXHUDT/guXvfZ14fCPDe9326AbdpqS6RmUHXYL/uPyiZ2W7nf0/lqo3qvxRfGU0CeWRIaTwUp7E2M9cPhUkZNTPU1NRAyt9xxx0Hga6iY489FlOmTHHtUf/GT56Muro66KOpSl8/og7jCZoMGzbMKSehUADi+Wg04spXO6QwdXS2QfOo1330LTL9+p0+zLx48WK899570C/jqZ16UkHrJRqNuvkyM85BhJt8vhvz7p5OPPf8M3jmmaccvfzyiwQeZxMIW0Njtt1t8CCYNvQYeS7KzFyfzGyne3fzj/yPxrLGRFWYmWuD/CIzc33W6Sh4JVMJ12eNhfi/r68H5WUlBKzKqBAWuPHWWGteVKbmVrJMSrwALz3BFgwZ9Iud8UQvQjwRzYkEkV8gRSyHYEGRK19Kqeazk2B+iIqY8gvMlIGgOR49ejQEIosqy8qhJx3dyWw4CJ9gluoWmRkCfogt37s/s8y4mO3a3VPpZrvOZ2bwSdjTxTUuRVrA6ezZs8hfswi6rodOQJcRbN26ZQNaGreguWkrWkkd7S3u22Fye3kKLVfxnR2t6Ovu4AlpAxQOnhbHB3rR2tII8XFHZ4srd8XKJWhmWCgcoGxMQnOtuddcFhWVuPWUTKQdb0ejuWy9R/q/+6f9VzJBPONzrAMkGXIylAZ6+9yTFSNHjp/IAqkAABAASURBVET98FqI9yZPnkQZMw4j6oZjHHmxoqLMGTeSE8Fg0A2E1oD4WDyrMJUrUrhknMqXnEskCAKSBxQn0hiL10W5ufk0YsIsbzfjS+AD1O5EKRpxrg9e0Mm6UDDCdRmjkZMDtUFxmkvVyUJdWDgc5hoH57gP+o6SpdKIEkAIeL57VXTN6tUOyOrt6nbhOdE8rtEgja0k+gjmxQli+hwv9UukdWhmLD7lZIkzCnmX+UshIwvpYvD1/vvBcYDaq/ESyS+SXyS/5k5AiPomf3Y+VYrizSzTFroKMzM5Lsx5/gn/ac41TgEa4vKrSjPj+kojybWkMDMPZoYQx1/zn0fQVPI0P78AGlu9BiRDMhYrgvixvLyCMreA8mC2My7DlKWqQzqIDHwdfAlcEUipX8mbPXu2O7yZO3cu97h50F63hodB+saTfvm1r6eXc+uju7Ode1cnKisqKNtLyUMFiLENeXmU05Eo978QxB9ZfvJhrn3iMfGv2qo49Uk8rnv1W6T2Ze/VR60PM3P8amZOpiidylI6M3NjpHwq08wc32ptSv5pj1a6EPcJpZELXsqve7nicZWp+jSe2r/UTrXPjOVn2IG5dv2nvEceeaT75TqNrXQF8V7tsDrU1Q7HUUcdBY3pa2+84dqmA0/pJBqvQCiIWCzm+tXQ0OAMfBn3alOSYLD8NN+2V6w2bb+hR/ciet3fYL8CdL8nUrqhyYPvBaF1DcoRtaW6ugrTp0+HDruPOuoIFBcV4IpfX8FDp0+gqYG66uQJTh8WwKF5iJN/cwnO9fQMYN36zdhn6hSUkTeDwQjiPBAQIFNRVUnZOQaPPPo4TjnlBJRVlFOv7SA4O8CxAddACr09fQ4kFziucrWOpQPEYsUOfJL+qPkUT2kOy8rKHG/UUf8bP34E9CH56667FgJSTjzxcEydOpn72UZ3v2XLVjf20ueUXnOisqQfFlD/KCsrQjBo0CGxZFbU6Ys+pJ+3d3QS4Iu7daD5v/W2m3nAdgmuv/5GtreT69VD/0AXAsE0D7xz4Qcy8jQY8lBRWcI0HQhR15k7bxbuve8uvDPzDXT3tFPvyUFnVxsBwTZXdiQSoC3QQ32m37k9XI+Sa2bmQE/JN5HCtBbEl+J9n/I3Sv1U/CbXzDimKbbd41qNsE+9rkzxSabPITduGkeNs+8b75NsZyfr7WI+QIBeSWmRA7L0tFtRUQxVnMNEcgBbtm6C1l1nZy/nsNvxt+pVO9QetUukNvb09LA8D2bmCNsutSVLXuYRXA9Z1wgNiwh/QuRjD/9YuL8bCnAWhyI1WA3dHZllGm+2a5fNRdqzXdLu4obK87eGm+26XWY7wreNu5sEM8veuvvtNx/Qoz7ujnbXHzNzbfCJ0g5FHqXSUJRt8getX20zy7TB7B/nZttplqnj/fdmmXCzv93NljWUa/a3l2m2I89Q5WbDtZlpc80ueoVrXYkkcHS/NyRBoY1dbltbGwVmuxMqgzdxsx3tNdvZvzd1/zV5zXauz+zve7+nNkh2pWkImBkkhM3MKc3aLKSoCOiQwjh8+HCs5EmOfm1FRrMM8gGCTXo0P0XjXq4UeG0IIvmBlNscFCfSvUhxGTJXV4KGzHAaSCNH1aOtvYmnMptgHjf1vi7su980DK8fhmg0CBn+Pb1d0OmQ+CUQ9OlPug3LLNN+F05FWfxjZvhXX+JvKSNmhmnTpuGAAw6g4p3nlGQpBDI64ol+eD640QeQSiegPg7E+9y9jPdA0KOC4LmNtWZYFfTaX0srx2nTBhpoEUSi3JS52Wm9FBUVcR4zyojq1qmo6tSv2Oj7ZDP2nebaMW3aNOhnmBV+2CEHQ6/VTpk0EWNHj0KUp199PBWTO4wKXVlJMUqLi1DDTXzUiHrU1lS7NN2dXTjooAMgIHPy5InOsKiqqnJgjNa06seQl+dizHbMkZk5ee4i+J+Z8f+9+zMzV6bZEG4a2zQEow4BqrEZCpiHICelhOMpA6aooBCFPPWLhoPsexB5ORFnYEtxCgfCCFFhzc3JZ3gu9MRKLFZAhS6fY1HIk9tnsWD+PIwYXocwFbVoTogA7UgsW74Ur7/+KirLS2HpJMpLi52/MD8Xo0fWI81TUNWTGw0jPzeKokIa9eT5AIdO/gLeS+nU+tOaA9dbMhVHiuvR931I7pkZ++/D2Esz+f82wj/hskF1GPsgUl9E+rD9JPLlp877JM484zTo+3n6xt6hBx0I0bCaKhpSVaiuKkM5FfGS4gLk5oTg8TQZ6TgBq61ob2uCPrLf2dGC9etWYemSBdtp8ZJ5VErXoWHrRpe2tbWZ4NgGrF+zGjpl7+xox6YNG90rupI7eTk5CAeDlDtppNNknkFt/7/oLSwspAEXJf8B6VQSQd+jge6RX1LwyWj6xSo9kSkZTYZEP4Fbz9KIUEYkEwOUPzkoKSpEFYGsYdWVqCCoK94UL9dUVWCkXnkdMRxjRo3A+LGjMY4HE6N4r/CR9SM4jknooprGBnDmCURp71F98W1PzwCekmQoTX+WFELQSQ8PkOnF4YiEQu4plWg4jEKCIKARmU4kkSTglBjoh57qylCv8/f39ron+vRkX3dXJ+IDA66ccCDoyiktKkZOJIo090i1x8wQDIbhe0H0c9/yaB94PmBm0PVX8wTHUOl30K592s+C5DeR/CL5RfKrfq1zgRNh9tnnupdBJXBAbrZUM9veRjNzwWYZ190M8Z+ZuXxmu3aHyLY92MycX+1SezU+IjPjmKahdnuBAAbiSeiVtngiRQkAAv0DaG5tpbHbhzAN1DL9aAyN9WhOHuYvWIAnnnyaxvBMPP7oo5j77mxoviSzxQuxAsoAztmB++2PaVOnYtL4CRhWVU0+LYK+C5kXzXFznCZvrF6xEnoS+cUXX3RPEgloEQC2du1ayogleP2VV6EfJdDBzubNmyHDV30xM7JWHOXl5QjRai/Iy3P85sMQCgTcJxhUj9qkeLVPbYv392Ogrw/iV82hgAnxlfhd+oDK1nwqLsz51FhpAOWaGRSv9B0dHTSgCQ6Q36VD6D6bR67Sa/7NDGbm1qnKNTNWnXLrTvfgRdZGlni7059xHRRwDYwaMxZjxo1HU1MLZs2aTb0thZEjR7tDNh2saPzuf/BBlJVW4EMfOoIgTSUEmOjJn172V/p2HscompML8az6oD6rMrV1V6Q40a7iFKa4PZHS7Y7MfPh+mPwTRmIgiba2Tjc+ZSUxVJQV48knn8GVf/wjBOIddvh+TmbI1ly9eqUDhcwL4cmnXsQf/nAN7wfQ3NKJJUtXY+68hWxaCI1NneSvhdy/Syn7JuO/vv5Nxq/gntOEvt44QdJyAiKtWL16Lbq7eqCPgm/auBk93b0YPnw4NE5btyo8znELUJ8ocgeWWkuSk9rrS0uLGU79hPpAFWWudOuWliYEqSvo8KyM/aitrSGvlrJNYH3NnMcm1tWLANOUU3ZXcx/1fWN4A/RjWknuBXl5uQRuyiD9deXK5dRZO1x+zwdBpzzEigqoewYRjkjf7MSGjevIZyGMGDkMPT1dPMhcjda2ZuTl5eDMM8+Anv6KUS+q5j6xcOE88iCLsxQEDPk8fDMuELk6iN3/gBkojOVTLvRB+nCKerHi5YqkF6tdGgPxk/jL9323PgX8CTzSehKJz0TpdNrNrfwiUNLk5EZoV/RzPjZxrra69uqptuXUzdauXYOtW7egQQdkPNRqaaE80vdeQwHydh7HIBcCEidNmgQBnvrhArWjq6vL1SNdnD3c7R/b7nFiM2RmMNuZdpv7r4g027k8sx33vvxpOEGsojRAg13590Rmtj2J2Q6/As12vlfY+8nM/qLPZjvC3p/+g9ybZcpTXrOM38x0u9u6zWyv410le/hPAJSS7Mo1M6QJEJr9pWu25/ap3H81me1op9pilrkf7DfLhJn9fV3V8Y8kCRgJISkGg0lhKZ7S7G3dZhKuvdsFijZVrVMJuL+mfLO/73ia7Vze3vbv75Ff46AxMcu0Tf4EjZOMkAcCNGTG0PA49NBDMYUnOyNoXJeWlroNkAKYCoDvSH61R+VpXrP5FWZmchypfOfh5hWhcd7V3clTnD5oY9OJ0Ow5s/Da6y8hlR5ASWkhQmHPKYuZNg2A2xDjktAcqh7Vp/LMbPteAF5mO+rk7Qf6M7PdyrA9FaoxUX+lVIr3Kniym5+f77LpA685NIiVRmOlfmgTFimPlBdt0gEqxOpnW1sbtEFKsVH61157DXN5oqzTN50ia+PdvHkjGhsb3alVQUE+lZUmCOzq6Gxz46UywY3b980pOFJ2VH44HKaCU45x48a5p7rUQJUjJViKrtovN9tW1c+h4fwU86StHHpqqI4gpBQhgZuRSAhSOFSOI+NG6Tx/+Z9ZZowVY5bxm5lu/ylklqlLY645kJsdF72C+eRTj+Oll14gvUQw6jmsXLmCylwnVq9YjjWrVvN+JdbwNH/zlo1O2ZPsEm9K+YnRuH/8iUdw/wP3IBD23Zj39XcBgTRuvuk6vPryKwjl5jrFq7iyEnot4aGHHqJiW4phw4ZxTVSjkuFab+IfzYMGRfOiNoY5zsFQAJ6v0Az5vu94Vn1B2ssEbv/ftvl2/+THtkSuHDMb0s2mG8o1GzqvCZhQ+0QwDL6MPCpUpbW50QGk3/nOt/DrX/8KP/rxD/Hf//3f+MIXvoDPf+Ey/PoXP8NvrvgFfvnTH+MnP/gefvrD7+PH3/8ufvjdbzu/4kS/+MmP3L3iv//tb+LrX/sKvvrlL+KrX7kcl1/+eZz3qXNx7ifOcnTqaSfj9DNOwTnnnIVTT/049CMVnZ3tkHGreRXvax1pvxrc5v9rfuOSTHOPTRHwVJ/U/hANYt/zaMzFSf0E9jaTx1dg+dLFNFzfwVtvvYUlSxZh0aL50PcQ3535NubNm4eVy1fAPWHa2IS1NP5Xr1xFo2w1li1ZCj21oXitEf1Smdz1a9c5oJB2C9dEkHsMeZj1Ss719w1A7UkSzFKbhqIMZxvMPGFrYFfIUUbDKM22x1222pphqK+vJ3g2DvqVxPFjx2EUwbQRDKurG+ZAjWHDagiwjcLYUaNRx/QVBJSrKiqhvPoVscL8fBqgeQT2gtCPbahtkoORSBhyVZFkhiPyrVzQVTi4W2Xcwf9z4Aff7sav8VB9IvlF8ovkF6kNAe4RZuZsEa1/zaNkhZnGx7bXYJbxm2Xc7RH/II9Zpk1qo9qlsRGZGecrxblKIU7gQGspmUg7XohGch0/DPQnaEBXcQg98tsiPEUw4aWXXsLmTVud4bjvvvtxbY5AbV2NS+f75NvkAGVpLw3PzWho3Ir169c6PUVPVVTxAGbChHGYsf/+OOTQg3D4ER+CDnA+cuyx2GfaFFSWV7gnnAW85uZGob1aMjeXhxWgQd/X04Oerm7oG51sPHzzsIBgml4t0xNdeipK8lsyQvMhENHMnG6k+dAeKxe81N/uzk7Hpz7ltcKVR2SXz+LyAAAQAElEQVRmjv+1jzCpm9Osq7FTGpWlfFu2bMGyZcuwYsUK9rsfZjvyRiIRZXP5VX6WHxQovlF++XdH2mc8rkuNg55MUh6tbzMfbe2dCEVycNjhR6K4tAwPP/yw+8bRlVdeiRtuuAHf/vZ38cDDj7jvcppl5ruVoORAPIFwOMojN3NtG1y/+pe9l1+UvZc7+F7+PZHyDEXES8hnIeiVSFByaLwGBvrA7rJdoJxbju997zu45JJP4+EHHsbJJ58Mjbe+16Qn4j/96YvR3taDIz70EVx8yRcwZvRkjB8/DT/4/s/Z9x9j8aIVPMQq4R7zdejVwq//97fx2OPPYvSoiYjHDZFoIQwBroE0wa9elt1EahBrcf8vR3VVDVatXE2QF9QFqgmYFLin38UX2otyyJce9bi29laWEUcsFmN/PMcHCYLrfQQOhxMEkx5RUlIC8UA2XHG9BO81t53kQwGgAl5E0isEfEV4MKrxKCsvwqjRI6jnlXBcEkgk4ggEjeuqh2UGEAj46HTgG1z7VKb4a8KEiRyP8dQrK9He3s5+pdiXXOqkzWyj0kaYN4C2tnb4XAMCOKWz6ND1jwQNb7rpJheudqtv0oHUj6z+PMBD3u7uLqfraj2pT90EmPR0lPqmMK0VM3N1x+Nxl1bjp3CVk+bBYZIHhQnaO6GQz4PyMNMmMcDDDtA+EVC2aNFy7mWbOZcF3EPGQUDVmDFjnNxRmWpfYWGh67vWGHjJzfYny6MMdn9mBrMMeUooUoOyrgZD93LNMgnNPpjratzNf5osCTJRwPOdUJM/Sx6MS2PXZGbQZZZx5ReZGcxMXuea2ZCuEpkNHW+293GqY1dkZrsK/ruGmdmQfU97BmyjrP/9rkAtnS7szt1dg81syPrNMnG7m+M9xZllyjAb2h2qfWZD5zHbc9xQ5Q4ON9tzOWZDpxlc1q782jS0VrUha8FnN0yl1cKXuzeksnMIEsiVUJOQk5xQPWY7tztbj9mO8GzYP8o121GX2d/fv6d2+9w4NM4ZY8Hj5r2DfG6O0ZwwlcGtJAnwfHeKog2up7ebyqbv1oZkoAi8tAGJzMxtTmaZPjFqpz/VKdJGJ4VBr2TpNGgkjYsskDWWJ/baXEQBgmi5eTnQK1duc6XhrnaY7Shf5YlUvyqTX+6/ktQ/8bbGua2tzW3eap/C1C7xouLUVikXZsZNNMqTrBwqByG34WtsFa/NspdKh9LnEvRQOWvXrUFbWwvH2qNSNEAAZD0aGrZS0UjB80ElKYQIxyoUCrj50jhqvLNjF/B96uZxpGnE6okKWYIF+bkIcO7XrlmF1159GbPfnQm9rrVyxTIsWvgeltKA7SHoWMqTPRm/oLHmc36ydahs9UUKhPq4M3m8FdHhn5nx/13/mQ0dt+scfxlqZo5HzXbtamw9MC7tqeskAjupNHzPQ5B90lMbjVsboLEQLVm8kIrpAjRu3Qqf1rfH/ScYCLjxSiWSHHfm9T10d3ZgKdO+/OILyCFIO4uG/vPPPIEtm9djxbKlBL+WOONK66thwzp0ESBZxfT/+7vf4PnnnqHiutx9oH8NT3rXrV3t/Js3bUBzUwM09kq/etUKCLRcsXIJle1F9K+hItwBz/McSVEzY9/gw4zuByD8ky6BKca6LPMoDn0pUoKno32wdJxuP/Q4f2tzE0+uexCnghn0Nc6tGOjrQDrZC7I5AYlcVFcWY3htBUbzJLi+rpLgRK2jyRNH48jDD8Lxxx2Nk074MM44/SScQbDqlI+fgLPOOgOf+9xn8JXLv4ivfflL+PrX/xNf/vLl+PZ3vkkw61ToqaEg14TWs8fxDQWCCAQCbOP/7b/ujk4Y+T03GkU0FEaSSn4jAfAN5MmssbZx/QboW2ONWzeTr9vRT9nfQZnTSIBAT2pqThobtqCro93xZiNPrTcy/3qeYPcxbU9XJ8Svne1tNBZJdMXD/TSwJNcClEFaQ6KA73EteRBwVJCXD8cXacDxBjDIFX8AmbVLCcS1p2+UDfT1o4t9am1uQTvbqLWjdaPXpXXf3dVB3uljvjQi4aDzx2m0JuL9SNGQISOpMAILfa6fHuCeqpQBL0BCc54iUpYSMMX1xOhtfwzhCb/6M5i2RQ7hZPowRKQLlmG5O2ppaYEMUBmImjeBiPIrrJvGnCtk239m5nxmO7sucIj/zAxmQ9MQ2f4i2OOaEWXHxsxcGu1nspvyc/McSBgNRxDi2hJFyI+rVqzEe/Pmk/82uidbD9hvf5x2yqnQh6DFG+/OnAWBoVs3b+HUpaA8/b190P0br72Ot998Cwveew9zZ8/BM089jTvvuAO33ng9br35Ftxz5124+eab8fjjjxOgXQYBE/pot0CWmsoqjBs9CsccfSQOP/xw91pZXV2d25fd/JMH1B+1vWHLVvKTQf7mpiZovSx8b4Grc8vmzdi4YYMj/eCB0pQUFaOcgE9BSakzqMX34ve8nFzH90qT4DoULwf9ANKsC1yj6SR5jKS0FeXlKC4qgubazLjHRxxp300mk5CuIFdtlGvG9gUCkN4hys6DOFDfZnKTwf9kKzmSn9Td1YuW5ja0EqzKKypBbl4BYnRFTzzxFMGzFe6VOr1KeMBBB2NrUzOWLF2OcrZPT+7r+1c1dcMJOJaiuKwMPte62qP6s/qB/CJWt/1v8L38ou2R9Lz/nkG7/FO6ock4tuD+EYfaonZ51GWMe1ADZdismW/hlFNOxve+813Obwpz3p0FyYmiWAG++IXLCFJ9G7fcfBe+/d2f4Bv//SNc8asr8efrb8eFF12Gyy77Gq686iZc+acbcOihx+IHP/wlnnr6ZQzEfRx9zAn4Pu/TqQCaGttg3J8jBPR6uhPoaO/lPOYQDCkkbwxAba+qrEYlD7Ekf9ROyWWBpJpjfXZD4EtObhSFbFeEukaIck1ulACXZIBkQVtbGyQrxNvt7e3km05SOwTerVi+kvrFRgJTCZhleEkAruqORIOcM4/j04Pu7g709fcjHDEUFefCvCSkvzibirpSbW0JD0n7uE+34uMnn+5eM5z1zlz88hf/w7q6CDw3OoBu7tzVyMuLsr6UA+UikSAodFl3GinqoXp6q5yHCEcQYJbuGmWfRGH1i5u8XJ97cZaXJEPUR42J5pBs7vZm8b6ZOV1IaUVmxnoMwWDQ6da85VjnIRYrpG2RS907giCBrJzcCAGrwm06eIAHu7XQWwYCqyRnNa4qT2DuPB7g6NuyOkiWrDYzjle/O0jWGEpeyAUvs0z9Zuba5WlDyZIKHEwKx15eZjsqNPtLf4CCWXVqsLI0+H531UsACwVWGjOT4wbXef7K/8wy+bLJzXbcm+3wZ+M/iGuWKcdsZ/eDlPX3ziNgSiSh+0HcvWmP5k5zuDdl/LV5zXYee7PM/Z7ym+1IZ7bDr3xmO98r7J9NWtgSxBI8Wj9mRiGWcoL779GWcDjsNvMBvRrg+xTGPuQXSYgNrsPM/ub1ty3//1lHssrMto+5mTnBKtmp8ZGgLi6JOcWtS8o/FX2dWgxQ6afoQ9K9spRy+bOC2iyzQWjszTJjambIXprzLKkehUd4WqjvX6m+UaNHYvqMaejt64LPjVFWTJIbmzbvbgIn2rCkqKk+5RffqAzdi4/kihT2r6ZsO33ynvqoMVWYSO2WAqK2amNUX9Re3WtNaCwE6nZ1dfGELclNP8/xsvpfU1ODI4880vFyTk4Uw4fXQUqOxtXzgYLCPCqrQUcqW/X63PQFLqkOpUtxTLPKgNoixUHKTU5OBFVVVS6vlJ7+/l63bpReBpJOtZVOeY2KtcKTNP6kSInSPFtVGzL9kYqsGocmswxvmO3sDp3j7xfjbatT4yHS2Ms1M9dnKeYf/vAxOOGEE/DJT56LM888HaPJn2XlJTjoQ4dh7OjRGD9+LMaOHYv6+uFuHkaMHM4T1GKuiQTaO1px6aWf5ZoCHnjwfiqAvWhrb4a+5zQQ7+U4V0BP0UkBu/3226EfMjj11FMxatQoKn3tTtHSOIqvpSiKJLv0HQYpTi+8+Iz7/tjzzz8HPbm4Zcsm6JF8M6MMzYwntl/edp/z8IRRa8v5/43+MxoRIEAgNxwMIBD0YamkkzVSLqPbFNpYQR7BwRDy86IoyM9BHpXO3JwwQkEPacqlZKKfxSTgsZ/xgV4q661ob2umQdbgqLuzDSmm6+7pQndPB/oHetDR2YquboI0TN/KtFoLIq0h8BKvaw0F2aYIDWzpAAz+P/undR/wfQh8lbyRbInl5+HQgw/G+Z/6JA475BAc97GP4GPHfxSHHXowpk6ZgJEj66nQj8ERhx+GyZMmoK62BgWci/y8HBoFUY4/54uKkUfSN4Y2bVxPcGANBMauIAi+YvlSyF27aiXDVhPIXY+NGzfSuGnkQclW9ySX5Es3Zb0bWM6fc7f/l5EpLJ6ggQcP5BQa+Umeors9gvtUW3sL2lvboFdCmwjo6xtqeiV02fJFWL5sCVatXkajTU83RCEQbg3B+sULFzCOQLDatXIFVixdguWLlzrAeuniJdATlpLbEe5VWpPyZ5qUgmRGmoav9kZHlIFkPpBxAfGz64PaTTSOIS7Mubv/T0br7kht0QGdXLUpGAxSbodpiEXdfmGWkQFmGXf3tf1jYtME9syMMtCDLt1n3fz8fMrKUkcKX7VqFV5//XU8++yzjvQU1L777osLLziXYMIpPJxpoGF8PW666SYCAk9CTxyzaK7jJCLREA3OAHWVCKZOnYp9952OPMoF8euMGdOpU+xDOT3aPS2s/U2kPLNmzXJPFi5etADz587hIdAGR7feeit+/vOf40YCXnoSVzzS2dUO1ad9uaSkhOtgHPSEi17Tn37QQe4TAdOmTeMaGQnt0dpPGhoa3BNkqkeyXoaunphat3w5Osijkulm5uZNcymS7iTyuTax7dL4aB9QvOouIoClp1L0ZJSeWlF9Si8+MDMCDt1uzNUG5dVaV5niFRWZ4J4td0+kNaU2IhCCXnHzPBn0ExArKcYdd92JxUuXUQYX4txzz8WXvvQl7LffftAYXPyZz2DkqDFcg61YuWotZNyrLaIAZafmXnZbtn61Uf6sK/9gyoZn3cFxH9QveZebm4sIgRHJ9UgkTADDuO8aQbcSfPNb33BFv/LaK+5JU70yprFfzMOmzvYOHHjgQTj8Q/sjGsnDyBE1yM3JQWtLB7Y2NOOcc87DicefjFdefQNvvjkTP/7xzzFr5hwcfdRHsd++B6Kzux99fQNob+8i/xqKiwuRRxna093H/amN49VF3WIi1D59G0v97urqcTqg+E+vZ4ofNJ59fT2O92OxmAOqNm3axPKKIVd9lFzQ/Ct/YyOBq85+1gnK5Q2Ut52IRnNRUVEFXdL5ugl+JyhPVW5Pbwd34zhiRXkoKeVeWxhFWXkMdcOrWFejA7EKCZ5l7YPLL78cV//palRWVGPO3Lm455578eYbbxPsXA7VX14eZV0VqK6uJtDTGrIevQAAEABJREFU6/onntXYjqY+NWfOHPeE9VlnneXkalYXbmvTmHQQJOthvn4Xp35pDHoJWksvUjkaG5H4PCujxfdaNwpTGo2F5xm0nlPpBPuXdOVqz8/q20oTkP3BQVEd4t8GrmWtBTPjYU0fxzAF6W4K155lZpQ/OeSfIFR3mrJPxCJ2+lPZZgZv7ep1WLp4GVavXIMOvb+aSPMUKYV0EoiGcxzl5eQjVlCE4lgJT+hKnT8/twBiNiH+esdd6Hc+TwEKeOojV6Qwod2KV7os6d6F5+Q4ARGkkAkFAvDZIGODReFgkGh61G2wAc/b7mbTylUn1LksmZkrT0JIpMlRGjOj0MyQ7hWnScjGK0xkZhh8qdxsuPxidJH8ZubqUrxvHjwYpBCABokondQYpraHZePkKm3A89knHzohCAW4aQZDzq+4bH65+unfLKlMhSmNyMygy/d9Lj7m55iZZZQRtRG8xDjym5kzKHyOtZk55lWc7zM86MEnahoMBxAQ0W88HTcfGEgOIEElNUEmTVGp0GmDXN0nKcBVNni5cfB9qHz5zTJtE+NrrBWmOI25SH4zg+LCwSDCwSBPf0KOQoEAx8JHgPPusWxf6ejXnGdJcQpXWbsjZt/+pzaIVLdIdb+//Yo32zE+KSp22TRmBsWLzAxmhj1dSrs72lN+tTNL2XLMzNVtlmmn4lWO5lOuWSbczHS7VyThp/I1xtmC5BdpbBSndpntqMvM3Dgpzsy2t9Xs7+/X3OwNYQ+X2e7brCevPC8A8ZLGQ5QdD41dMOhzw+x3Aj4Q9Jzr+eB6DTi/zzXjXhWjgi7X8wG5Sa65gXifS5PmuhOBaUSKd2TmhHwoFHIAjeY/QkVC61Kv7MgvoEybiJQLGQZajz7rVDuVD7zMbPt8KS5L6seeCHu4zHY/fnsqX21RGm168qv9ZsbxC7matalm++f7Rvmj+tLOVf8FHgkoUpzGJRQKcK48KpLdbvOVcr58xVL8+bprqNA/AZ9yL0ZlQmCg+EqbqPKlCFZl58CNPS1vj3OlcI2tSPWJ9F0lKS+1NEz1fQXdjxkzyin/ih+uVwWrK6l89XCj9qE6lV/likcClH/qM2i4mak/uyKf68p3clztxLbLLJNW+UXbgod0lGZ3NGTGbRFpnnqY+e7O932nfMiNx+OQ208gI04gxOfcCGzUuOoJQc3JRhq9BSWF7EOKe32EFEZxEe8TcegJlDEEug7YfwYmjB+DM886jcrkOkyeMBbHHHkExo4aSZ4FPvzhY/GRk05AOU8c7733bvzqV79EZWU5TzEbCWKNcOH19XXQa2yag/EEy6Tkal3ut98MnH76aa7s0884FUcffSTq6+thZlyzcdd+jW2GjO1M7yCtSeoqmbhB4e8LM8vMh9mu3d2N/V8Tl+iPI2A+yI50gQT36/fem+ee8tu8eZMDGrZu3Yj2jhYCEk3o6exAL4EN8Zz4Mi8/glDQqMuFCGJFEQn7NKYiKC8rQmFBjnMryotRXVWGYTUVqKosRWVFCRSmNDnRMHLCIRQV5KOcBlkx5y/AuU4nk9QVi8jCSeTlRJFOUsklRUJBSAoywK1BJnC8M9R/GgMzc3OSTTN4zLNhQ7lmmbxmH8wdqtxseMDzEQ4E3Xd8kokELJ1Cf18fzvvEJ/GLn/4M3/nWf+M/vvpVfObii/EVGqff/fa38f3vfRc/+P738LWvfRWXX/5F/JD+//nVFRD99Mc/wo9+8H388uc/w69++Qv84mc/xbf++xu47HOfxSfOORuf+uQn8M1vfB1X/OLn+Na3v0kj72xcdP75uPzzn8f3vvN1TCEgZlTew9x3crgXyH7w2KZUfIBt5MhzbcX7+xAOBgje96O1tQWF+XmOJyLBEIG4Afq70NnWiq2bN9LfiZamhm20BZs2rMWGdQTN1q7C4oXzsWzJAoIWs7Bm1TLaD01o2roFG9etReOWzWhvaUYPwbDerk60tza7MD111sTyWglM9w8kMMA9buHChdCVnWvtY7pPcy3J/QvSPrgtUHl2R77vb+cdM4PuReAl2a79Q0+Ta1/Rnqj1L/BbRlWcMozJtueX/+9Nu2u74iLbwL4BHiDqfvPmzQ6oEXgxYsQIxAf68d68OXj26Sfx2isvcR5WoKaqAgkekOmbapMmjMP6tatx4w234A//+1u89MJzqCgrQVVFGfQ9q0mTJm3vn4xugToCiPR6/f777+/A0QkTDoXAqmkHHIjKykoI7DnyyMOde/KJJ+GjPKA49thjIIP5zDPPRHVlBSoqy3DMsUdB+6vAqVgsBo1nR0cH1HYBaxvWrYcOHQS4Pf/887j/jjvw0EMPQQb4hg0b3B4/46CDMWGCQN+Rrj4BO3qaT3OowyCNR3tLK3l1M9atXoOGLVvQ3dmJQDiCsuISRKgbBT2fMioCH4YBrs2QH0ABbdXerm6I1zQGXTzkko5hZtQPAi5cZYtHzIx7jed4R7yien3yVYhli2fMKFuoNxgp7Rm4JcJYRyAURl5BIUrKyrFx42Y8et8D8IIhVFTXIL8wxv4czP3rwwQ/oigsLEQ0kotqHqwdeMjB2NLQiN/97nfQt8NeeP4lNDQ3IxAM0xaDa4fGMgvKYIhL60ftkyvKJjMzmGVI4XuiYDDo6lRZKkN8KFJ4wPMo85LIz82hm0BfbyeMe2NlVQlOPOE4LFn0Hm677Sb8nryXpk2s8dM4t7W2EvhpUnF49dU5HJ8N1L9exmuvvUVAqh3iwyDHUwnmzp2Pm268GcuWLkdt7XDoSb7PfvZSdBOMioRzoVdoBVp997vfxyuvvAYzj9kMhcQsFi5cTD1rwOklW7duhXSrKMEmAaDiQ4EmWvvia7maW62D/LwC7oeFKCiIERwuRzyeBE1Btq0Txx57NO666zYcesgRWLe2A5d+7nM8mDubAE4f60o4/lZZgYCHEPfTRLIffiCFeKKLbgJV1cWoH1mBgw6ezv26n4cRDawjhhNPOh7Tpk+FeO7Rxx7FV77yFVx00UUEsO4hoLeZc+DBzBCNRiE9tqSkiO0rQCQSQmFhPuPJ3wME71qa8Oijz+K5515ERufX/ClfmHnDHJuUAxyLi2PsU8qNdQn37izQ7/s+wb8O7g2tEEgWoQzSOtG8aWzkVxrxoORnDw+wgEyZ4XDQ6bTSu/UdsVAowvJL0N3dizVr1rkxAjWA3l7aRJTvKktjpbmQqzIFGIrXdC8+05yJzIz9SUOX7tUuT498CrVfTjR70aJFDiV99913MXPmTIeq65RS93p3/4033oB+mUKLauXKlVi/biMRxDbHiELQxCB6PC9LuhfKKWEkJFPhenxMp5+tZOCOtnY3gBoMoaQSTEIR5WqS1Hgh5FrcGihRXl6emzQNtjqtToiiFBYhChQJJ5UXIBObscMJInHscdDzOekhhKlsqNw0wwe4KShcg6F8QS5UbeIauBwKQJVrAqQAKJ3ilV/pfZhTGhMDcQJ+caSpsBknxGedIi1sUSgQQDgYRCgQ2E5BMojiRMqjvCkqPx7gBG4OGUaCV/G5ZFbdi8LBTDkqXyQwTO31WZ7aKWbgMSvMDGqn2q9+aFzUfjNzQlzplU/xOh3QOPRTwRHzDEjB4cYdp7KphRSORtyGGSKyrnICIbYhFEIwzLEMh7czlOoHLynSZubqMTP0dfdwUfdBH/7UAujf9usIule9qkP1ys2SmFdCFbzkF+n+/cRot9iz+Xblaq6ypHkfTGbkD86ZylUdIvlVrtJpnDSmChfJL5JfJL/S7Y5U3u7IzNx8me3aVVv+f/r3HgEzcw0029l1gdv/S9EnokNhD6eE616ksA9CGWGunGY71y1AROHaWDKUudv5f2/n2//P3aVQQUVe363SB9n1ZJA2de09knVBGoFSANJUyBxtkxVpGoRZysyjBi47jzu7AmskYx9//FH3dJBO5GKxGPeiAOLcfzL5mWc7P2TLYpi8/8b013CP5KTke09vFxW4fqdAej6gJ0tmvzsTLz33NBYsnEvF8wXqFm/ijTdextx5s6FH8EPcawSy6OmPE0883u01l3/pC2hta4bGTXvLIw8/jI7GBvz2t7+lMXAslctjqUAFsHTpUhSWl1GxK2S+lDNIotzLQjw0832PilyUc18OgYZaK9TD4Yht8+gxMyeX8W9+aW/zuf+rzdqP9ETCipXL8Prrr+IJ8tzcuXPwwP33uldXIwQ0OjrbaSyspyLeirXr1mD+/Lk83V+GNTRyFxOMeHf2LLw7+x3MJwi2cNF8LFy0AIsWv4ely5a4dOvWr8WmzeupUG9BI8e9iwCFxzHTEzsCgqXbaR9uJ0CxYeM6KqxdaGjYgs1bNqCrux09NHDaCab19fUiEg39TaNrZi69WcZ1N//i/9KUDeJv8WPI9yA9boBGRE9PNzZv2kAwqwdpHvQFPMCnQSZ+S9GgGejvhj6Mn6MfJYgGkZcbJq/moqw0hgoChNUEDKury3H0UR/CRz5yND5x7pm49NJL8OmLPkVj6VQahx91cV/50hfxhS9ehksv+ywuvPB8HHfcR9wTjpprtSMe7+e6GyBQ1I9+tkvfDcyC7kHfUE2wQ0aJdM3Pfu4SAh3X4de/vgI//MH38c1vfR2nfPxEnH7GKTjn7DOgb5yd94lzWc95+NxnP40vXn4pPvWps3HuOWfitFNPxol60uwjx+D4jx6Lkz72MZx8/PGYPmUSJk2cgIkEnscTTNHTwaPHjcG+++6Lww4/BKPHjOE6A3XEXgR5cBrgQGmcpGtL9mb2LslCEfc7JyfxV18qZ3ekgiSjfK4hkebSzJx8kB2g+H8l6akJrane3l7uGSH3tJJH+SSA6YknnsD8OXPRSqBQDwwce8zR+OLnL8Vhhx6CPurZbQQn3505C4sXLYSedpk4YTyBz5/hhOM/hgfuux+333YLFi9Z6GRyYSzflR+ibq9x0FOVXV1dOPfcc3HnnX/Eddddh2989SsYVluLaGGB+26hZHMqlaR8TRPgbKLhnodkYgCy7fQggwC2Sy+9FJ0dbZg35123FjzuoT7XQoprQk8i62k+7b8dBLZk0+kJkrlz50LfxHrwwQfx5yv/iLvvvhu33HILDfLnsGnTJmczutfrDj4YAjM0vxof2aAqRx+Nv+Hqq/HCCy8421R9UhrNs/ZipdG95JTmO057R37Ns+Zcceq77FYzc+CHmZFH+9wYqZ0e50CvXGndK9/7ycxckMoSONLW1oGXX34ZrwpgoQEvO7emehgmjJ/EdV+IftqjapvGXnH19fWoHT6cYN5cV6/qzCVIpL6kmL+PwKXsJ1cJ/0tzXOm4uZD796Yk7VuNn/qtNupeIEWEdmE6ncCWrRt42BrH6NG1SCR7cMutN+Bnv/whfvSjH+CGG66DXi/1/Eyr1FaNeyWBziuv+h33lSXY2rAeN99yHT7z2Qtx+ZcuJXDzKfz3N/8b3yB4P3nyeOTzMKW2bhj0cfK7774T+kj4WWecwc5UIccAABAASURBVHQXQeBSWVkFSorLUFdbTz3go9zfOjFr1rv4r//8Bvbb7wDyeAhU27jHe24ONS/qj7AFtUpzqXszIxDkQ/w0Z848qJ89PX3II6AVDEQRKyxGRXkVZXsD27ACFRV5WLhwEZ595gWHh0h+iYfkhsJBaB9IJvthXhKen4IfTCEQSsInoOUHE/ivr1+OU049FEXF+WhpbcSGjWvx0EP34Zpr/4SZs95GF8H/gYF+JLiudBjYzcOnLu65zc1Mu2GdC0/xwEJrbtnyldAreR7lemVlAUHkIspWY93IXAIM5KNrZvIRXCpy/C09Qn0VT8nVPAeJN/iUi+K5KHGI3NxcjkMe5FeY4lWImbkxU5gwBeE02bQtLS0ODJPtrzVGcYFEPIWB/gTHuI+6WtCR8qo8tUN1yq+yzDLtTG/jb7zv8spKyojIV6C8tBylxaUojhXz5KzEubGCGHIiOQRVIgh4AVjauEFTGYwnCdokkSJTSzCK2oiCNzc2EQHfSjR8CzZv3MTTmo1Yt2btdlq7eg1E2bA1a9aQyWZRaX0js7hffdUBZ4sIpAlYkwCZNWsWZs+ezYU8x7nvElzT/fz583kCtBCNWxt46tMA1d2m9/Zb29DV3kEUvgu9RNjDwZD7NZRQgAPl+eyHz5OoAPsUhsCdoB/IgFN0QyKmC5OUXq57Uoxglu6D78sfZXgsLx8S1tmnzRQ2mNJEnbMEgmHypyiskvEExzBBUWTco9NUclLO9WDwzdserjwKE2XD5YrCbK++W5BmeYpX+8Psr9ptaUDhDmAjyKY6dZ91s+GBgMf6wHFRvRk34BmCvucoTSArRVArSYAroYW0jXSf5Cbks70CrbxtrurVvVzFqT0aZ41jXjQHGhvd50SiyMvJZb0ePG4GZhwHAGbm7n0unCwzy680IvmzpPs9kRbjYNIikvDUQhWZZeqV8MoSeJmZW5Rm5tpkZq5dqs/sL8MUvivCXl5mO+oy+7/n38vubx97s3/fvu+yj1wA5jGGLgUntpMDr7g45XLLZ7fYR0bbByFjXgMoLXYQb7f9mdk232BHjcrS4PAP5jcz1wazXbsfrNS/zGW2c/nbU7x/fP+WexYiWSIQa9SoEVRGyriZ+lRa4k4xiCf6OUNJpKn57EwKE6Uz08q55M6IXVFBfi7GjhmFWCH3CfprqisRCQdd2ggBBTCvK+T97vv7wbZ+kD+zncfNbOf7D1Lm+/O8v6mZe41NmnsL66PykaaukOIhTTDg8bQ2FxoX9X/z5g1IJwdQVl6MaE6I+sMWbN2ykUpOH/QKlfYYKfbVlVUYMbwW77z1NqpHjXbfXJFc1/71+cs+h7lzZuOSiy9CYUE+QkEfPd1deJ4AzltvvgF9d2vF8mWYTcBs7sx3qHxuQJqalM9lYJaElEuR5wMe9z4zwMwcAUzkCNuuNF0RnX+Dv/7eAQz0xdlCn8poCcYRHDj0oIPd0w8f/eiHccD+0zFqdD10WjtqZD2V+RkYyzT1tXWYMmUKpk6dAj2ZVlamD8wmqfi3Epjaig1UjleuXA59cFyveyxc+B70ZNfcubPxLsdx5sy38c7MtyBdTcq+9JQOHki2t7dChk2ivw9J6gpJKt76/ttTTz+Bu+6+A3fcfisefOA+KudvoqFxsxtjMxvSBS+zTDy92//MzPnNbMi8ZubS/KP+E2dEQmHyb8pRNBJBVs8p4EFrmAd8CfZffKY1HwlK1zREQgGugSh17ALyqocggS2yLHwqTnID5MMA/R7Bms72FnR3tSMZ7yPPxtFPILi1pRGtzQ3UcdtooG+BAMK2thYacgSr4v3Q07eahz69usz15tOgEUibpqEjeRNkJdFomIZImLpyGzo72tj+OCZNmICpkyaiorwUE8aNwtTJk3DaKSfjzNNPw3mfOAsXXXgeLvvcxfjS5Z/H1/7zqzQu/wvf+dY38L3vfoPu1/HfX/8P/Nd/fAX/+bUv46tf+SK+/KXP43vf/Ta+++1v4vvf/y5+8pMfOYP2xz/5IUGyX+GqP/0RHz3uw9ArZOAlvUyGjtZ1cJvxxOAh/lIMF9HZzZ90PJX7fsqGhwjYKLvqk9vW1kajs4dywOMekFDQv5RkLGYP7aW7qt16XVR2US8Ph084/jhc+KnzcPCBB2De7HfxP7/6H1x3zdV48/XXsHzJYsyYtg/OO/cc6Om9gw/YHyuWrcDNN1yPmqpKztd/Yc3KVcgnrxbmF1DfJ3/SpghzTDwYQoEgYuUVBLyOp0zegkULFuKnP/oxrv3D7wl8VqGSMqSLwFNpaTGN4AhlTAk0jpVV5ZRFhbT1VuGXv/gZDfKHHKgV48GNnqzJDqgALvWprbWV6yEPb73xJqoqKvGf3/o2Tj7pJFfv8cd9DGNHj6Gttwj6JteSRYvx+quv4cH7H8DtN9xAoP51V6fm8fzzz8eJJ55Iw7gXAo0UtmzZMmdT6okbgRXjKfMiXKfisUAgAN/3YWauSfIrj5lRDrZDNqjap4co9FCF53mOL5RY4bpnZqS54dE0pgvemiNxpqitvR1d3b14j2O3ZOkyNNM+1dNXAwMJAimR7fVLVnjBEGVn3IWPHjPO/TKbAL19ps+A+hOnzdhPSqVSrg49VABeae6vdLb/6V6kALm7I6XZHZkZlF/9Vb0aIzOD/ApPEZwR+F5XW0meKEVD0yb89ndX4Ov/+WXceP018L0UcYI4cnh4lEObz4OhqaERVxNgPO9T56C6pgTRSAK33XY13nn7ecq6BmzcsAwvvvAYrrn6N/jD76/A6689h5defJL7fwVKinLx85/9AGUlBbjiip9zn9qEdMpDZUUN8vNj5IUwdYsY98Fx+N3vfudeydTcdZBPNcZqt2SB1pXmfzhBQgEuvh9EOBxlW9MY6I+7ORCvLlq0GrNmLoO+Y6Zh3rRpMwG52/Gd73wPCxYsg5nP/XAO5s6dD59rp6y0gnlD0CWZW1lZhty8MA8PetDX3wluFzy48Z1/0+Y1MD+BcRPqUVldBFg/ysqKUBCLkmdaEQimoR9i4jJkniAiOuzICSAS9WFewpXZ3dOBvr4eBEMBVFQUoZYgn9Zjbl4OItQvvW2y3zxA7Rnskp2hS2tB42JmEE+HuP41JhqjLAAlHUxpNOdKLzktkFd7v/ySSwpPpcCLlVEjMfPRT90kmUjD4MP3ggB94uMeAuydnd1QeYNJdagc8PK5Nuns9GdmMDMXpnzeTTfd5D7Ed+ONN+LPf/4zrr32WkfXXHMNrrrqKvf42v33349HHnkEQvwff/xxCBm/8847IVRcyPxNLONuouRKo3evhTTraS09tSUQahNRcz19pcfzhBSKmVznKYAlhLVpbN26FSLFqXUFBQWckApo4MyMJ7K5ZNB8CsocRxJG5eXl0COhyf4BpKgcewSIgux0DrkkLycHBQRIOilAWgmsbd64ERsIpq1fuxZbNmwk4NWIDoJuW9Q23m9cvx7rCbCtWrECK5YsxdLFi7GUyOoSgmm6V/i6VauxYd06bF6/gQDdRihvK0GztqZmiFSPyuwmgNbPvsV7+5DHRStSWwpz8yDAq4ibxWAqKYyhuKDQtTcaDCFCjs2P5kDhuhepTwoPeT4CMEe+edB9kK7HQVO4+h/mQgoFAi5O4UoTIVOqHXqiS+UpHeWuA5Dk9znGSmtcpXJFCsuS7rOkMJ3YyfXYFj/NysW5BNJkqKQpZLNukqcbKQegJfAXLufM53xp0ZgZzIwF/eWfGDVLWQZPMK/IzFw+s127ElqiEPuvzfX9NLj+bB1ZVy0JcByzpLSi7L1cpdkbMtt1u83+PcL3pm/Ka/bv0Q+zXbdDbdxbMsuUrXLMMn4z0+1f8qaHTNg2F3t7UXMybRYiV6eXKd/5sd1vZvT7JLpKmyUXzrAP6GIPl9kHL9tsR973V2OWiXt/+PvvzTLpzHbt9tAg1EauR5/NjOBVEmlkKE7QPu3Aq/S2jZbhNALTlJEZSrI6CT86Q/zpVLi0tNQpVOPHj4f2reweqJM1SAgr7/tdhf0VZLbrfpllwvdUhFkmndmu3T3l31O85LVkrpQhyc7MmKZRWlqCSRPHo7goH+0dzcjJDSESDbiTSL3uBwJ6Urh6e3udQbl48QJ86EMfomFUhHbu2TIu9t9vP2e8vfzyK/jGN/4LE6ZPx5o1qyBZX19fR/8aGvgN7oltATTSLTZv3gjJ7VisAAMDfQBBAnYdnmfbyKPruXWCf861V7VIOZeyqUJS3H81xnpFsqy4iKBgCUpKi7Dv9GnQkxICpKIEUUtKipAiH1fqCTXqWZofzwNkYArM0jdYDjxwf+jVn0MOOcgZUrrXUzP77DMFkydPxkTO3bhx4xDn/q65nThxoks/YsQI6KnDCRPHYfqMfajDlWHkyOGYMmUi9t13GqZNn4IxY0eybcWIEkTR+KvtQ5GZ7RRltuPebId/p0T/xBvpLr09XdQHN5HXmsir3WhuaqJ+2UCdNI4B6oAC9GRk6APoPTxBj1OuBAI+jboQCvIiPMgLIScnhPzcMPXcsAvLpT+PYVQ/UFSYy5PvCMGxIOcoDzk0ZDwahnptpLKqAoWxPAf+hsJBeL4BBGXDTKN5DoUCbpxzciJufYXCHvwADdB0AgPxXgSCnqtPQHEXgazGpgZ0dbRC8jCV6KPOHXX1GetLE2juH+hhfAsat0hfXk5Dv5mAQSf0zTQBbuwWDRXKRAJ3fZStqWQ/x6EfPtsUpUFVUJDHvuQgkht0deTn5yMWi7H9YWgsI5EIRAkemnZ2dsJdXKPO3f5fartvTx6VOZjMzK3tbJiMpTh5WOUkqFPKFunr60MwGESacl7h/0pSm9TW3NxcSJb61JfVNtEBB+6HWe+8jT/87rf40x//gCULF6C8pBgfPfYYfOSYo1ESK0QegYMEweTSopjzf+sbX8fjjzyM//3trwkClFD/9zneIQfWpVIJJFNxzksIehK5kkDUplUroLdzPv7xk/CnP12JltYmvPjii5gz51186dLPOPtw9apV7imLd956A08++aR7+ku23mOPPYbrr78eRx9xJC7+9IUIk5m7OjoJxia4PrYSIAtAAI1e1auvr4dAJj1Ju4E2WGFhoeML8YZeZTzjjDNw+eWX48xPftL98uEEgq061EjT7lBd2idkd958880IsJ4jjjgCRxx9NI4noCWgXjboT37yE9x7xx2QsS37UvtBDu1EkXhOY2pmTgdQGvGFnn4TH8qQb29v384TmhftM+INswxPmZluHZkZ+cznes6H+qcHLnJz83lYMAY50TweqixDJw9ZOrq60Ns3gGA4xHEn0NHf72xetamstAIfO/54J1fD4TDUBtnDHu1D3w9CvDCYRwf71Yj33yvs/aQ0uyMzc3ynfBpXuRoX8WR+QS7bYNBTtQJa5s5/Gz/7+fdx7313cD0HMGnSeAeySGZspP29jrZzN+WfnjAzM8yZPYt814WSsly8+ebzKCgMc1/tphIRAAAQAElEQVSpRyLVzT2kmLpAHveNMTjsQwfisEMPdE8GX0ae6+A8/PY3VyA3J+LGRECIAMF9Z+xPUGmhG/f773sQZ555Nv0eVq5YjS1bGlhXAo0NTS6PxjOHc6/1n0ik3HpvbWlzvN7Y2IwDDzyQvH0fAdif4OKLz+F6KMG6dRtgCIKqAtpau1BVWYF0ytwemMv1qX55PtCt718l4xoq7nWjMJy6iPSPwlg+9ZcY8vIjMC/JfH0Ew67F/PmzmaeDcrQbfgDUEfPJwx7j4+jq6nDU09ODBMvUIUR6m34qv/Zt8b7ktfRLHWCJL3WIIR5VvObKqF+aiSfTMDPKWrAuj2UOQOnMzI2B5tinjAEvrQHpr+I79UnzrvGSKxmpNg3mHcUNpkQ8xf0jH3l5+dzfcqmXRVmq+pVkX/t5yNhHXo/T30sQrs+tS/G3yhZl28VMyNYjv5nJceR9+MMfxkc/+lEcd9xxjj72sY85FPskIeAnnIDa2lpIKdHgZD7st69bUAcffLBTbI6mkDjssMOgVzD0OKeUGYFTYla9S613m5955hkHfulnQu+9917cfvvtDvwS8CXA64XnnsdLL7yIZ59+xiHrN1x3PX59xa/ww+//wKHuQub1axiiN19/A6+89DKUR7+KsWD+e9CvbMyfOw9zZ8/B7FnvYubb77hfz1A+PfGlX9nYRJBKv6wh9Fegkz5Q2cETw3AwhN1RaXEJKnkKUTesFiPrRxAFrocEZ3GsCPnRXGxat56gVob01FnDlq08HWvhJt+JXoJYywiGrVi2HCuXr8CqFSuxhiCYSO2Sq3C5auNqnoboY5fKs45gm8rawPJVrtqt9urR4CQBIt88tjvonmgKeD5A8E7hUmLJqwhyJURCYRQSLMsncCb0O9tP+RVWxLiivAIU5uQNSTlBKlWhCPKITudHclDAPg8mgWGhQJCbUdDVqbZkKduGMMdYaeSK1C7dK179ECmPXA8GtV/9SSdTzj84LBuuOG3o2MOlRZAlLa6sP+v6XKyizCJn3VwcWiwqdrCb9WfDs/dyd0dmmTLNdu2q3t2R2a7zmf3fCNd47Q2Z/Zv3Ex5AEElk9JsZspfZDj9okP8FUTE3M5h9UPKYl2uf9YJkIpaFbZeZbfMNctRWpkOW3P2g+L/Ra2Zsw9D0NxY3ZHKznevYkXDvfFp7ZpYphPPh07iTMisFR3IhE5GiI6KjP6aDSH6ShzRHc2ga6OtFnEaEpVM05uI05kBjNYfGg8fc+kvxv/cTg3b1p/kaTLtKMyjMzP6h8+OxLTsR61avspROJsn2KfYV3COoMBE06tRTOr3d8DxDdU0lGrZuxFtvvopVK5dSiQ9CT8SFI0HoA6HhoI8E8yR4CHL0kUehpqYWv/3t/9Ioz4WAFBk8B+43w30Xa8PSJUjT8OUUoriwACefcDxSBAv03ScZcQW5OZAhV1SQj0gw4Iw1cO7AtZlR8KTcZQjbL6NvMPHW/aX5v4jOv/BPSmY/T4yl+Gl/82DwAx48Ahk++9ZDcKW4JIZINITVq1dh7syZThfZwpPkRQQFN25cj4bGLTSiuqExl1ESzQnTAAlDfuXTfU5uxN0XFReitKwYZeUlnKcK1A0bRj2nzymg+dSJYgQoojS2pAcGiGY0NzdBeceMHokpkydiOgEskX7dMERlPTPuBrNdE3iZ/e1xZpk8zP4P/UtRF9MhrQ52b77xJtxB3fbWW2/Fo48+SmNqPtraW9HS1MjDzo3YsGE9Nm3aiK1bNkEfZF+wYD7eePM18v5rePut16Ff7Zo/bzYWLpiHxYvec7SEc7Rh/RqsXbMScgUK9fd10xDbjKbGzW7t6FcL9UuGnR0tELW1NqOD9fZ0t6O9rQnKI4ApSF1HB5hFNKSKiwqgp0Lzc3Mpi3KdMViQH2VYLnXKEELBAPLzcsEFBeVFOg4G0fgOIo+8EAkH4HtpV3bCPR02AFgCmtPcqNKEkUcArqgwj2UWkAeiiBDAEk8VkEfC4SA8LVTyqEDYEA8YBRDIcJFeJyNJLvby0poYTCozSwpXPXLNMoa67gMB9p3AWl5e3l7WvvfZ1ZYEgTW1Ue3WvQxH/WqXAKK2liZMmjAOl372Evzn177inpgbM2oE96MUFFdaHKOd4OPKP/wvvv6fX8O4MaNw8UUXuIYtWvCem5sUeVhvr4BgkNGOiARDBE0LKUNjWE87ZCFtrKWLFiPo+fjyFy/HD777HVB48pB/iTM69eCBbCrZcnfddRf01JPveRg1ciQu/NT5kI0pO1KV+uRB6cvqi8CrA/bdD3pjpox21s13343RI0bisxdfgnm05WK0u3IZrlfFGzZvQXNDI8B9YOyo0Zh24EE48sgjndyQfab9Yc67s90vJcoGlJ14+00349EHH+JYGE4+5RSMHTMGPV3dzl6UzSW+C1NWhch72vODBC3VLo11Pue/rq4O4kl9YmfBggVcu5ug9iut+qJ0ZgZ998rMFAQ2KEPIXCUlJWhgu9+dPRcbefDS1NjC8VmBd2in6rtNhQVFzGIOrEhKPzAPnAJn1Dc3N0NtSjC8s6sHevpKbRUPqO4+Al+qReO5K9pdXDa90uyJVJf6rbo1Ploj8sd4CPTyKy/gBz/8lnvt73OXfhp//P11qK+rwBlnnIzW1q0EZtpRXl7qqKioCH0EYuIE6fT9tVisEHffdSvBzy2oKC9Ebq6Prs4Wyq4m5OWGUF9fDcmka6+5ErfdehPefOMVDPT34pxzTscpHz8JKQKuEdqkw4ePwBVX/JpjFabMXIrzz78AJeQb4RDf/va33WeR1Eftkep3LmWe9D6BMmY+ZWYX5Shl9JYtyMnJow4SxcyZ7+K5Z18gaPolXHftDTjzjHMpc5sJJvVg2LA6lJWVQ8CZUQbm5kaZL4y+/m72uRlmaZSWFkN6jAAoyboqHjQMG1aD/PxcSMapbco7clQ9CimPa2pqeNAzEprb5uZWjkkXEgSAQO7V/t7b08/7JNLUtxSeolqltJm+gOPcST7bQrB0IwG6JvJTP8vy4HksYRuBeo5oR5hHPSoKza3GQ2MkfUKAmGRMW1sbdK85V7zWSjQadXnkF2/mUUZqzELECAKBEDwLAGkPBp91+5T5UTeeiksT7FPbB/oT7EuK8wcHnqkOzY34THVJ3mXJzKBL8ybXzGBm8nIs0nDfwBLYpE14/fr1EFIqgdTQ0AC5pTw91kIXYq3GamGLEYU26rFGIeECtg4kYnnMMcfg4x//OD5JlPySSy7B5z//eaKXF+PTn/40LrzwQpx33nnunWp97O/000/Haaed5tB0naxKyAlEE3Ku8oYPH04mKCVDtHJiGjgxm9HY2OgEipBzoe5qq14pEFD12iuv4sXnX8DTTz6Fxx55FA898KB7z/u6a/+MG6+/AbfdcivuvP0O3HHb7bj5xptw7dXXUKj/EVf98UpcfdWf8OdrrsVNN9yI22+9DXffeRfuu+deB6Zl891/7314/NHH8Pyzz+FNgmgSkgvmz3cCfj2F/PpVa7CW4NTqZSuwbPESLJr3Ht4jqLZ4/gIsem8Blry3kCcki5y7eMFCZMNXLF6KFUuXYeUSEoEu5V9NoGvdytWu7Daiwa1NzWjavBUbCWatWrrclbNw7ny8R6G4Xk+UURnVK5wCzEQC5wTYCRyToipwbAXLXsJNSCS/whSnuvQYsUjt14cQN6xdh016yoyg32bSlo2beOK21W0gLY1NEGkzadraAIFhudGc7W5eTi4KiLgWEhyLFRRClL8NQFNaxWfvw8GQY0YtIC1GLYgQNxO5CtOi0b1Im0Z28WjRihdFAa5GpRuKHKcP+u/96bJRCledWdK9mXGRpdxC0QJ6P2mxKd3ekJm5MTD7F7l7qDc7Ph/UNfv37JdZpl0ftF+D85llyjIzF2xmbk51Y5bxm+3aVZq9om2bhXHDADyYyNXlQ5eZwUzkw1yc3EHk4hT/wQh7uMw+WLlmO+d7fzVmmfj3h7//3iyTzmxXLtwmr3Wt1wW1acqvdZ2ihqANVcqI2aC8VFjMtt3TT3Xz/VXudK9908x4+hRyioLqkDyT7JLiA6dU7JTlb7ox29aWIdw9FWa2d/n3VL7kqcZRSorGVXJepLD+gV4Mr6vBjBn7oJyASF1dLcorSnii20UlKUyF1CcFOUcBKkFhmBl0sPbSSy9h7ty5PCG9x3164Be/+AUVuG4qbXFovKWA6dRcY629QgaVDBAzgwwKhSveJ8iDNDXBQWDk4P6IFwbf/zv64/GkUwI1tjqRVZt1uKM+6ptHUjT1pJkU6PyCXMya9Q5WrV7hTnmlRC9dutTpVWZGJTyHSqfnjCeNoZsjGhtSLuPxuKtHYaorOxalJeUEZjbg+edfxFuvv+ZOu1evXs35mYM333yT8ESS8+dxD02iq7vNzW0wZE6Rd09gZQsawjWz7TFmO/wKNNv5XmH/bNLHqKdOmgzpsDoI/shHPoID9tsXtcOqEeEB4hga2yNpyOsQePTIeoweMxJ1dcPIp3lc+gm0NDegsWkztjZshL4js3nLemzavA7rN6zGuvWrsGHjGqxesxwLF83DvPnvYvmKxWhpbSDg2InOrja0tbWgu6ed1ImmpgYax0vwxhuvEUB7GHfeeQeefvopPP7Eo7jv/ntw62034qabb+AB8q2499678cAD97m4O++6HY8//hhmz36XevZGxx+vv/EylixdgHdnz8R7C+ZgxYplWL9+Hdu5CW3tTTw57+ZQJzAQ74HWsZ7C0JNbXZ00egjWp5GAZ2l0tLVyXfYTOOikPbGFbWxEC9vc0tJM3b7F8VtOTg75IR9FRYWQrZGTE3XhoXCAdWT/0sgcGqTgLq1ZkbsZ+j/pkoNJsidLCpdeKZtGuqWZuXols6TTmf3r+UvrWbJTrtolChN00foUsDTQ14/y0jJIlDVTN88clgwgMdCPqopKzOWcyhZas2ollPaM006FDt/vvu1WiB81FlrT7R2tlK9pGpwRhDjuqi8eZxlVVTwomMi5anW8ozdpYrEY9FH3X/7yl7iIYFh9fT1kBx568CE48vAP0XCvoIFfBj30oPWhXyCcS3kdom6vAyLJjzD7oLFfs2YNVJ6e5gQvPQhx0EEH4bbbbsOPv/UthgCSU0oru5MbAeVJAItmzYLk/uKFi5xcEhiRXYOtra1oa2uD7EiN0z333IMrfv5z6PtAsjlVvuSZ2qRvJauvqkhjK7+osLAQ+mVc8aZI99pblEbjpfRG20Nulsws6+VYUsfifZps20PQRvb0kiXLsYR2np7IUv2l5WXsThjwKR9p3KveLKmeQDiE1o52KL8KFo+KZ1W/VoHH+pVecVkafD/Yn41/v6s0uyOlV32qS6R9xczcHGgeC2O5WLJ0IWbOeoPyqBXTZgzDZz/3aRxz7Ic4B02UUz0sIoW8vBwIxNRbU9qDtc5LeOAhmbd82SKMHFWHAQJAacQxon4YxI+d7W3sezeB7yLOuAAAEABJREFU/bfdW2EPPfAQDjnkEHzrv79JgKcDc2fPc/bZIw8/hv33O5A82s45G+94s72jEzfdeAvuuOMu6hJRt++vX7+RoFOnu9ee1tHRBT2RpX5oPgQI5ucXIjcnn0DYKtxAPEDz1cs1prhAIMz6wDwtEPgYDIbcXjnAtdbLQ4W+vh6WHUZVdSUqK8sRKypg+hQ0l5Ix6r9wjShBIOkfei1R5axft5G4y2Zs2rQFK5avxprVa7kvaN77EY3kI+BHQCZhWR5SSUMymXb+NMEsyYbc3FxXh/CQ9cRwNJ8KYyYXrnkzM/LkDlKYSGlUhkA1rRWR5lttVrzKUhr5RQoXyW9G+zgJtidJGR93wJzK0dgOEGjWmEo/EWDV36f4AY5XP9MyEzzXNpWl8kWSRZFIBCHKCZWvMDOTQ/0h7Ug3Zub6orZ5C+cvhGj+nPl495138fYbb+PN197E66+8jldefAVPPf4UHiODPHjfg7jr9rtw28234abrb8INf76BdD1+/pOf4uc//Sl+8bOf4Qoqkr/7zW8ICF1F0Oh63HrzzQSUnsRzzzyDl1+kgvPGG5jz7rtYRDR7ORUnPZraTJRZwkZCSoMnZlInBJzVEQHXL0To8XQJSD0Kut9++7knvw499FDoya9zzjkHnzz3XEfnfeIT+BTBs/MJlF3wqU/hwvPPh8JEn2C6c846C2cQNDv5xBNx/HHH4aMf/jCmTp6MyRMnYvzYsRhJQTysuhqV5eUoLS5GrKCAYEwefA5YBwXiqhUr8C5PMNWXZ59+Gk889jheffkV6J3sd95+Gw5Mo9KmsOeefRZPPv4EXqay/fKLL+El9l8A2wvPP8/xeBbPMP8zTz2NbLpHH3nEAWRPP/UUnnriSTz4wAMOTHvg/vsdkPbwQw/h0YcfwWM82ROQ9tSTT0L5Bdy9+frrrPst1za175233sJrr7zixnzu7NmYN2cO5nMDeW/ePIjkV5jili5YhBXcBFYS3Fq9ZCnWEzzbtHoNthDEaiCItW75CmwkMLeZIJ3uGzdshNytBNM2r9uAWe+842g2NxSVp/I1v0sWLeIJzWKsW7MGGjfN94ply5xf9/IvYhptiBLu4gOddgiczJLuxRciCfG+vj4yf9wtGDGvmTnFR8JhKBIviSQ0tBFlSQtcpEUmntPC0GLSBvG3kBbd7kgLcXekendHZpnFavZ/091d3/6aOLN//34P1Q8zY5RUDRG97k/+HaRTmAxIkqZQ/lvJmMdYqkf6yz8zxf1leCZk13kycX/9/2bm2mC2a/evL2n3Kc12Ln9H6h1jCQcG/S33cMpvFrxSmQKupJAM6APrDDDbVi/BqsxcbbuncWZmTKG/oescGOijspGgYRDiBpyE7vXx29bWZvoHlJk0OD9v3V82zN184P/M7J8yP0M1kDo2609zDFJurMXrOpGMREJUYAzNzY3QEz0y7PXKU5qnqm0tLVRGW5gnSeOlg/I+7hTWxYsXQ/u+jIn77n4eb7y50h2OjZ4yEVu2boKMo7b2FgeaRHPCaG5pxH77z3CgQXVNJSoqy1BQyP08YPB8OHBM+4gDfpBExkAG5ym9nfBvfmnvCfkBjqXPcTbXWjPjvbF/PtgbB+6Fgj5qa6oJEsRc34LBIEGsQkQIFhTQWCukURqhYm2cMBEL4zgCwVAIAab1AwGOGctj2WmWmkylOD8paF+VMaKnKHQIlt2nW3johlSahnQccn2OeZBt4B8xwwQBly4aKW2sxnZLrMrFy82SWSaP7s0yfrNdu0rzjyQZzuFwGPW1dRg5vB5V5RXbXxcOhQNsexq50QjHvZBU5J5q0dMHpUXFKC0twTHHHIWjjjoChx9+GPXZQ6jbHogDDtgP+oXMGTOmYerUydCPS4wfP9YBX9FoGDU1VS6N4kaOHMH6xhIsGMt0ozBmzGgCDpMICk/HjH2nYcrUSS5u+PBa1s/55rrjFCPFdSZZ1N3dSVCpgSDZSoKOc2lg9GyvJxDwoLS+7xGk6mGa5XjxxWdxz713QKCXQLEnHn+Ueu5jeOLRR/Dwww/igQfvo756L+4nQHbXXXdi9pxZ0K8Z6qmwxq2bCWJtRhNBO63Nru4OkDnw+huv4oYbbnDfxdGnSx6iritjLEaeZIK9+pMxlCXxfNafdSXnzczJJumXkgceO50if+9VxX+nzGbmSjIzp/vqEF/tVF/0as8fr/y9e/rqs5d8Gr++4hf4za+vwA++9x0898xTGEZDeunihfjmN/7L+U/9+Eku/IH77uEajMN9PzedhsbZzDjXntOnpSNrXERaz5WVlTjyyCMdSKVX8Z6k7dHC/StMvtdbFFr7vu9D4NPxxx8P8baM4Dm0OwRmCziSni3DVraeZIZo/do1rk+aC+nob9NG0vh/70c/Ih+PcbLlU6efjt/QplRZepPnLvLJr371Kwdo6Cm06dOnQ2UKKNOhkNqrBy/0BKTshtOZ/+STT8Ya2iH67pKe2BWvaX6VR/WqTrVXfTDL8IJ4oJByUfH6Rpue9hUAAV7qi+Lp5frOzE+K+oB27MFh8issQBmqBz6KimIO3BP4V1FeyfVYQiC4X8kgOS7SjdrmB8OML6LeEHFxmm9R/0DC6Q0uLflU6dV+kfxZyt7L3R1l0w/lKq/aI1djJNJ8qf+NjQ3QtxA7O1sR8FKUbfkoLinA/Pdm4xnyn/bTosICdLS3QQ/I6Ft9+XmFlG37oZp2tsotKsjH+rWrEQkFkCRgqqf/woGg+/Gv3u5u9HR2o66mDhWl5agsq8C0KZRpUzjnzR3Qq38XXXgxtP/IhtR8y686nnzyKfzpT3+CeFfzbGbQQy9aM7IvhTWoDwsWLCffBwgkRllewvGJ4vXDGZ/73GV48YWX8c1vfhvXXXc9+gnC5OcVUB9JU37CHfiE9MMTQRB08VBWXozh9XVcQ7mOr5PJOErLShwfRwjMVFVVU1ZPwDD2Jyeax3kNUb/pQ3fXALZsbsbyZWuwdUsLkgmfRJnblyKol0Yibs7t6Y4TOEs4f18vdaPOXvJCgnu0j5zcCELcb7TPBoIeRNJXPR+QuysS+2j/Eg1s03c1JuKzsNZ2MLiDvykPNffifaXNksZR+bs6e9iPXgKOalPcjQ/gse0pN66aq0QiiWQyxThpEEYdJcCx93ivsJTzi7dUv5m5cPAS74node0xM3mdHuNNmz4VWZq6z2RkSRufaOy40Rg3fgzGTxiLCRPHQfd67K2WJ6fV1VWoIkIvsEkAgjqtAVBlWWpsbHRPUEnw6UkvPY6pE1EpowI59PrfTIJCLz7/Ek+NHuXG9wAefPBBgjhPu1+RePrJZ9x71Y8/+gTuJ5hzx213utcPb7vldsh/8w03Z5BWht9z9314+MFH8ARBt2effg7PPfsCZs+ag1kzZzt3LkG6xQuXYM3qddxUG4hytqGvp58MkYClPUQjuSgpKkV11TCMGD4So0eNxYxp+2K/fQ/AIQcdiiMOP4qg13E44fiTcMrJp+K0087AyaecCr1r+8nzzsdnPvM5XHrZF/D5z3/RuVoAur/00s/jc6TPfvZSXMI0F1/8GVz06Utw4YWfxhlnnumeWjvuYx+DhP9JFLYnnHACDj/iCLfQR/D0rr6+HjXDhkHotZRNCX+fCqX5HgQCzp07Gy+//DKeeOIxN1YvvcR+E7hazM1Ljxk//fSTLv4Nnsy9QRDx5Zdf5Mnc03jssUcImj3qxv2Jx55weZ956hnoUeAXeaKqd91nvj0T2ihmz+IYssy5s+dCm8mcd+c4MFInIAKiFi9aCp3mrli+CppjjbE2LoUr/j0Cpe+99x4WLljsPvzq7gmoLV+0DMv1BBrz6bHedWvWE/RaS9rhbiBYtnH9JuiJsYYtjWhqaERLUytaG5uxYtlyrFw+NLU0NaGVIOlgaucJTZbSXLipRBw+F6jPdRHi4ghyXMNc3XLzuJBzImEM5Sp9wDMM5QaoIHhIYyhXcTLqPBh25XJf5GJNkT/p0ED/+96rzL8HffD2ZWpPZRz2L+P5Z91navt7/G9mrhiznV0XuNN/3rY7uaJttx/ISYMHd0gTXMm4FPqsPm2+C0/RnzKPfhLLz9yD9yJuGi6efsV9QGK2vfrTTKd4ku5clvTXummOs9KCmySzfeA/7VNmBm2ckquhUBie1n4whFyebBnH0hF82GBy4Znx3nlcOZ62g8I5UUIjafT0U1Hp60UoGkEBFdlsHrjL4/9DEaP0l2ahIvkHUzbsX+VaGk44ZV3oyswMR8EpLz6NGyklUoCk8PTxIELGTH9PL8wM/b190I97dHV2IsB9bcTI4QgFAu7VpggVPxlUxcUxqBwZ3jLoE6zioguPx0knn4DF8+c4MKY/0e/Ki1CZUx25BbmQclVUWuQU5kQ6gVbKfrlqj9Jo/tMcOzUf1AE4yuoAm552CpKxewrYlZsNU/y/ijQe6o/6oTakkaKSmHQkA0FjHgoFqVh2IRINUacZQUV+Kx5/7CG89dbrVP5jjs+VVnOj9BpzrQWNt+4Vp/JFZubWh+ICAY8n7N0YQxCltq5qmyIdRoT7ZU5uBBMmjnHKfEiKNTfXQMCHx3k1glkRAil5BQUQ72gtgNfuXDOD4s0yLpP/W/xpbNSQAI0Gva7Z1LSFxpiP6poKBNnPBe/NwcpVS7Fl83pHG9avQgPB1vhAL/XNEA2QPgzE+yAQPZmKA5SFng/IEBGFI0H3Omfd8GGoGVaFFHlY5FOOyEDSKX9+QS6CwYCLMzMobHh9LY2lcagmiDF69Gjsu+906HMfJ5zwMZxyyimQUX+iDnIJOOhtibPPPtu9Iqp2DB9eh4kTJ2Dq1CmYNGkips/Yx+XXQbKM+Crq/CNGjCBQNtnp/7IF6kbWoX5EHWTslxEo1txqjjsJkOXlRx3oJh6pJ5A2onYY6utqMZp8kxMNonHrRjQ3bkaQPJJKDqCrsx3xgR5KdgMXInZeZx7D+Me1CpJ4QgSmTpviPKTo171Ir21t2LQZsj82bt7k3A3O3YBNmzdi48ZNBNGb0drSTpC8i2s+5fYCrZVcyn/VnyHWuf1P9egm68r/t1M2tw3OauntdylGpD3u5UnAvADnOOjkW5g6qUBRgf/7TJ6CeDzudG7ZAPqOscAbyblgMAjN17HHHotlPDz+9a9/jVdffdXZY7K//vd/fweyqHtaKkrwGhw3uZFwDuJ69dsPwLhmtzQ2uSdX9pk6HXrTJicnD3ECKQ8/8KB7ynIuD8d1qC9bQ595WbZ8KWL5eU72n3vuuQRWRyJN41XtLi+rhNZMP8GAsWPHO9lTWVmB1rZmGvMdBKauxgvPPo3PXXYZTj/9VMerOrSQfSm7Y9a7MylfIjjnnHNw/z33oq93gOWBNkET9B2kgGeYNm0ajjriSGen6LMxsVgxRtWPxqfOuwBnnXEmdPnkFZH663ke5z0NuSIZ55KF/fEBArq9Li5EEMqMsod2gvqh+56uHhblwU8HqA5aV2oAABAASURBVBl4HD2OINMYQzN/HkGZOPppY+pVt4qKKjcfqrOtvRUrVy5HgLJRdSa5rpVHZWveNKdd28qPDyTZtwE3nknNixKS+nq6+H+WizJ9AFuRTouHdoQzEf92dZ8NY/Ru/lSeKJFIuLHQ/qDkDY1b8OMf/gTr1q5AYUEU0aiH/t4ePPsMbcvHH4XAq77+HrSzr3pCSU8d5eZFKVMmOcBIa7KsrArJhBG4aeQe1UMgJgwjGFZRWcw+96Ctvdnt4Z0Es9q7uvH6m+9g7bqN8EO5TBsjL+SitbUNQe0rRtlXmI9XX3sZ//G1L/PAqgRpylTJ3+7ODowdOxqjR41i3WEkOKaa46oKpuF4bVy/wa370uLMvZ5mfIhA+je+/nUIVO/v7cXw+mEIUc6HwoZoxEdnRzPycqPIDQeRnxNGWWkMxUVR8mMP56rLjcnWzRvQ2LDJ8bdeA+zrjZNnuaDTQRTkl6GyvBaxwnIX1trC+SQvBQMRt85zqDuGQgFI/5Es0riLd/QkYCH7qfA8Amo0XwmuJeFZAJonAXDqm9JqnsxMzk5kZjAziJ+UJ8DxU/nia/Gj+E+6k/hRYYpXuApR+gzB1QfKYd0D5nQ0pVfdeXl5bk35vu/Cfd/jveoFzAy6JAvUhixvmWXCs2FmmXulzdQh3w7ySkpiKKWCl6VYLB+FhXlEfwtceEVFKVHjUlRyUxpMVVXlDCuHTjbr6uowiowxbtw4bnwTHYNOmjTJufvuuy83v32hD/FlSWEzZszANAoaIarT95mBA/c7EAcdcDAO2v8gzCBoNHnCZIwbMx7jRo/DqBGjebo1EnXDhjs0toYAUyUFYXlJOQqI6OZG8xAOhKG3AQYo0LqJBna2daK9tQPrCYisWbUWK5etxCKCJ/Nmz8PbXAR6wuzlF1/BKy+8ipdeeAUvPvsSnnnqOTz+8BN44L6HcPft9+D2W+/E9dfcgBuuuwk3XXczbrnpNtxxy5246457cN9d9+Peex7AY088i/sefhy303/jbXfhZsbdyfwPPvYUnnj2RTz38ut4/pU38MKrb+LVt2bh7dnzMY+gzdJV67Bqw0ZsJrjS1tuFOI1QdgKiIBd5Ece7dvQITD9of0w7cD/MOPgAHHLU4Tju4yfitHPPwhmfPAenn3MWPnXBebjw4otwyecuIX0GF3z6Apx3wafwyfM/SToPX/zyF0mX4wtf+gIu/cJluOiSi3DueZ/AqWec6pSYjxx3HI4+9sM45NAPYco+07hIR6KwqBgBngAkeILa1x9He2cXN/utWLZiJebNX4CZ787GTAJa75Cee+4FvPDci46ee+Z5CHAU2PjIQ4/ioQce5mncQy7s1Zdfw+uvvgG5r73yOsGvuVi6eBle5Ry8yHF/+pEn8Nj9D+PxBx7Bc48/jVefewlvc9wU98KTzyJLLz/zAl57/mW8xXF967U3Meutt/Hum29j1htv4e1XX8dbr7zm/AsItC1bsAjLFy7GUr2+yXbLXb10OTatWYfmzVvR2dyKge4O9LS3YOuGtVi2cL4zhtavWo7GTevRvGUjmiiANqxegRWLF2DV0kXYtHYVGjauw8Y1K919G4V4e9NWdPBUsZMn/vK3Nmx2+VSGyo/3dCLBOU5RmKepuBoNLY+Kmk/hGgp4VNw8hLi4Q1QWcsIhd2JbkJuDfJK+5VJIZUD3OTIMGB8l5dIvJUbhcpVP+YOeQW6URovS6z7AsMFuUHWJAj4FCuunouNTyEhogFeYCpIEloSYhKT8WeEhvwSUx01f6bltQiRF6P31UB9FmtI1nUzAUklYOsWNPu1cMCxJBUF5shT0Pciv8pRH8WA+AYxZv+LVP6VlExAM+jBWnqLinyRUIGIl8HkyEqTyr/AsCejJktKIvACFPoVkkptYmq7ufY6H+T4VYSBBhUUkhS5LSpsChTfTQ50kUYZLjrs8ilMaUdp8DKYURytlHpJpQzpl8CwADz7HxAN4LxkmN0u69xgf9EMQyW+sTK7mIpHuZ70c3wBrpQzRL+KkkIZ5AfiBEMD65fcCPnyOlcexgq9RGkA81QelZ1PoYpdkvscihqa0sR/bCJoQknHsspQNG8pl87A7SqZTbHcA0dxc9FNRD1PRlqvyguRT9hopjuBQlGbhQ5GZIci59jkHSLEfSbh58Fiexj1O2WdpY5jIpzuIUkEOWIAZ/N1SPxV9zw9CFAxFXNqBeBLmBZw/zbpT8LGDjP5dkHlIvY/Adhr7523jh125Psv3Wf6uXI9502kjL4IrZ9duSnXCMnW/zxXDZED3NLROB5OHNFuXhtar1r1I6zYcDDGMLWK5oUAQxnHnHU9c+1CQWwA2BC2NLe6V9DRP63zPkEtFrouGcElJEQ2KbujVlqOPmYDjjjsWWyh/A6EABihPzTcEwvQnBlhMEuLtOGUsG0JejyPFf5IJCu+lHPZYtmcBRvuuHZpzZmRfDL6JPMalYelMXzIueK+RzxD28kqxUlGabRO5wo11egCHCArbHYFr3nymJYGUNkAEtlwU8FgQZZj2jDgB1ML8MA47bH8cdOA+BCDGoKS0EB7z9XM8UumE8yc4lgMEVQSo+JQXIqURGeuDpVhhCmnEkYh3ERBbh+qqYtRUl2D+vJlYumQ+wZAw0ySQ9hLsWZI8JkrRJTG7AEiVkOTYplwK/c84+uVLbnMTHJ8kSW42XPOXsjTI9kimErslWJrt2A1h766AZKpv0OsjYRo1hbFc9Pa105BrR21NGdasXoz165ejv78d6XQv1q1bjiVL5tEoa0GsMIpA0EMgEIAvmWnGNOwXxwS8zHbct7XRSAsGqZOXQgeBTz7yEJqamjBv3hy89tormP/eXLc28vJzmDPF8jtdm8wyZSQ44AOURXoVpru7l/EZ6u/vJ3DTAb3OPHXqZGdsbqLOUzuqHl3UjTT3QfZRxmec8nf8+Ik4mIe5UyaTfyZNxQEHHox9ps1wtN8BB+HgDx2GQw7/EI7h2jzptJNRTjuhhfpVRXUZxlCfLcyPoJKGXlVJISqLC7Bm5RJMGFePiy44B2efeTLOPvsUnHXmx1E/vAbdXW3Qa4gcXvjsh48d/8x8mAWRTIOcYkibR78ReEnTZSDj/ECYSyCEBBNJ5iaRphxIopd6WHdvN/p5eNnPPsXjaWj89TZAH8F13zeEQgGOSxvHsJe5kvAYlua8JLcBCMa26N7M2I6hCXu42AuXH9vWFFeJa3+Ca5biD/FEGiECSuwCDfoEotFcSC5qbAoLctnGduqJueS1GsQKCjCGdlh1ZSUS7BtYxqYNG6AfsNIbEPr2UF5ODvMnMZ+g09YtW0CGQw/BgVzur3qCBb6H3IJ8BEJhbG1oQm5+AXp4wOAHIxSNPt55ezaThFGYX4xYQQm8pKGksAT6bq/ewnjh2eeQl6M10IMNa9fggQfuI8+vc/ZhX18/18EAQsEoq/UoeypRUV6GdGoAxF8JLtTjc5+9GHPnzMSbr73k5v70T5xD2VKBiRPG4cLzL8CnL7wIp57ycbRzPfzsZ7/Alo1bUFZShjzagM8+/Qz0Fsjhhx2KCy+8kOHlePG5F1BSVYPJE6Zg6+ZGzOXBe2F+DAOc514BQLRxBK55ABIEaMTjIerWwXAI7V2dMI5HkuNIjuK+E0eYOofSJwfiiAQjCCIMxH1gwKc/BL2SCE0cyflTBqOgqiyvQjQcoW1dyHnsg2RFa1sj+uP9rIOVc/77uBbFk3HqxlqXAhCCHmsIhBBmXR58hMmXQT+AJA/EVJ7azOa5rTctwc+6zHwY0xpdqs9iAxefTbfdTWKnS/wsEqiQJd2H2edQKOT6H4lEKIOoi7GtP/7hD1AYAw48YCzS6W4E/BSJLMX2R0Jh9jeMHgJHLU1NtN+Hk2dyceqpH4d+HGT27Nmorx+F/IJyNDZ3YA1tspEEtAPUTXt7WymPfBSVRFBZVQTtIYVFhfj4aaejlLb/S6+/jfyyKlgoB8FAGN209zta27gGqpGibfX2Wy/joAP2QXV1EflkE/vYh96eFgxw3VeWl6CE9m2if4BpU9w+Pa6VJAoItrS1tKKjrQW5OSHy80I8cP8TXFthTJ0ygYcSHlLJXlRW5CMSSSAU6gGXGxI9HfA5yAPdbfASXYj3NKGmPIrSYp/gZQuaGtfSX8ixiGDDus2YM3sR/cU49ePnYdrUg2GIsI096OmiXOpJoqcnDjNDKh2n/G1GPNmFvAIfuXkh9iNJOZRANCeAwqIQqrm/5OUWIZUII50KwPfD8L0gioqKEIsVoJs6U4B7i+YwSTnCZjKdQd+hkjxvaGhAOBR1MiVJASPANE7dVHuF7p2sIU8FAiEEiQcAHsRjvh/knhWC5wXYVoWxaTB3rzgReCW4ntKUGiBvJ5Nx8k8/0wDaayK0zdLUN8RnEfJUfn4+1FblUViQe12Uur7a7vs+zIwlwrmKVzozgxcrKUVRaQmKy8pRWlGOiuoaVA2rQXVtHYbxJGZwfAmFTWlFJcoqK0hVKK+qRFVNLSp4IlNeWY3S8nIUl5aT8Uo4wCUoiMWQX1jECSggxUgFyNU7pmxsDpFD+QuKYm5R5xXmIcb0sZIY9ERXcVkx9DigTnP0CKDcSgpmbYhVrK+iugJVVRWor6/HCJ4GDScJRBvJ06YxY8Zg9NixkLvfAQe4BbPv/vtDANqM/fZzgNq0GTPgQLR9M+7U6Xo0cQomTpkMva44jidQeoe7tn64O1WqrKlGOfunsVI7c/LzkJOXCwmdLqLOrR3tVKYbsGb9OixdsRwLFi/CvAXv4d25czBz9rt485238fJrr+LZF57HE08/hUcefwwPPvww7rznbtx599244667cOvtt+PmW2/FjTffjBtuugnX3XADrr3uOlzz5z8PSXfefS/uvfc+LraH8Mgjj7qnz56mIH/u2Rfw/PMkgksvvfQyXiN4NGvWu+7XL3Tq1N7WiZ6+AZgXQiiUw7kpRmXlMIwcPR777LMv9jvgEBxyyOE45sMfw3HHnYiTPn46lYtP4oKLPoPPf/5LuPzL/0GU+xv4ype/hsu/+GVcdtlluPjTn8F5552Hs886F6eddhpO+fhp7pslx3/sRPdDAUcfdSyV58Mo8A52czCdQOWUKVMIek7G6JGjUF09DEWFMYTDUVga3FBSCAWC8LlgkvEE9NE8PYW1fPlKblQc17dmYsGc9zBvznwHiM16h+P8+lt45aVX8Tz7r6fw9ESeKAum3Xv3fQQg7yY4eQduvfkW3H3nPbj/rnvwEE+Tnnr0cTz1xJN48pHHMq9rPvgwHnnoYSj8eW7Mr7/0Ct56403MeWcWFsx/j4DXYteO+dwU58+d5757po1c3y/bzJM9fbdM7W3ctIWnjA1o2dqI1uYWdLa0obO9w328cuvGzWhvbqOA7UGCp1LdXV1o3tqENatXY8WS5c7dyk26rbUVfV29UHxLQ7MLX7ZoKRYtfA8b165DZ0cb9CuPCW6IAz29LK8uB0xTAAAQAElEQVQLcpM05iyZghTBMDe+UNBHmG4w4LnNNsKNJhwMUUCHkRvN4UYZggeDNknd9/DUI838SifyjbFpuPi8nCiCno+A50HlWzqNNA2KFAWX2iE3Jxpm2SGovnAwiKhO3qlEyQ0Hg/CkfprB90U+hZiHUCjEU4cIhOArPBqNIj8/F2FupAn2R6cLMmI9tlOvQUipVLogywsEWCJ3aBkUEtJpGj8SgnKVLpmMQ67KEYGXmfF/QOlSzKv4LEUoXFWv2iQB6/s+zHakdxm3/WdmLs7TeJCUNus3M5dK974XhNqqMgeoaKpOhetedSlO92bm0smv9iitSEqW8nCX43j5MI6dsXi5Sms+R4YBafPgsR3wzLWLexFdwOMYhUJBhDk3ZoZs/K5cNVr5duUqTO0aitTGoeJcuMAFFkJ2QpqbXIY4D7aD1JcU0tQJU/wf8HzfURqZeQYMf//L21ak3KHJtg2MnA9C2yqhk6nDzHf+rAv2cQcx6n1/KcsGKL/8f7ubKeNvz6faMnmdj/+lBhG9XNf6f09kUri3E5zcNzEEMpd4SOtOCo5Pvi2kYnYKleALLjwfY8aPYaJtiYfoQnpbYbty09vGT8AfONZDFMEYVsO/98cz6O/yZ2auHLOdXRe4p//UvyztIq0UPZHGUYOrMcyh8piXH6XelaegXeT664OiVPaDIQ+RaBCVVWWYOGkcxk8YQyU6RoV1AFzJ24jOoD+tF93ujZvNq3L+5ZSdg+1uErAkJtP4WcsDsI62ZtQNq6JxH0Y5D4zr62oI/DXucfw1b9pHtDfIlTwXaQ9oIzCUk5MDXe3tre5Jov7+XkQiEe6fOVA6xe2OtJ/09fVxruLuOzHK+9RTT+DOW27Cpk0bsJD6xTPPPAMZnGqLgA7Jp36C+/qGjPKKtCf30qjuIUg62J0waTwPQNvw4ovP46233sB78+cSBHnT0auvvICCnDANugB1COoOBE5TNEBTPPQyHVxwOXjYtr536oRWooiBZALjCk1vWzvsNFlOuTxKIA/l5RWkctooNdBrS3qTQQfuw0fUoZ40YsQo8moR+17m9PxYLAb1pb29HYHgtjoAmLExwHaXPgCZMOzlZQRRVIT0D+fS6Etni+aeEKf+JeMzEok6HSjFGzNDfkEuykpKaQdVQTbQaNo+citpJ+kpjTD1JYFSmh/tt+IfPZmlvrURAGppaYHmVP4+6oySs0oXCIagV97aOtoRKyqBeTwUoJ4SoB4eJYD29tszCQTNxVrqnfPnzsfiBQud7ijWj5D3ujs68cxTT+P5F57jvL+I++69F48/9iQBhASU32c5/X1JqH61aRXXRzAYJLjVD7WltLSUIO8SPPnk47jxT1e619TUbvVDnxpZunQpVqxYAXDccnPzUJhXSP0wHzW0CwsLC6FPmOizNWtWrcLVV1+LX3z3B7jqqqsRpbHusS/6zInKUn+raM+WFBc7nVP3ZgYzQz95sKenBwECWbL1pItGc3OcLut5Hnwj0Q36tJ8CorCzVXQv3TkYCLj7BHVhjWl3Vw801poTzduwYcPIj1UA9R7TwLGsAPktRN1XYxilLp6bk08bKOHWpta7ykolKFekY1NPVXmqy/eCUJsMfkaHZRLVmSRooXDPAi7+L1zWqTJESv9+V2GSD2qT5kr8WVVVgldemYn/+q//wmOPP4JxY4fRZgCiYR9dHW1oo30zY59pOOzgQ6A507zqyacmHvDX0IbW2z2f+czFrk9qX011Hf501fUEhobhvfeWYPPmzZzLXMrGLYgV5lFXj2OAhylh7llHHHUUvvDFL2HSlH2whry3aUsDZdQW1FRWoaamBqtXLsd9991DG6sBY8aOQMOWDZSJnfCQQFV1GXk0SL5ZRv6Yj+7uAeQTaFWfBwjQyvUoMfQUbYo2Rm5eFBRNBFtyCG5FEQgakokewBII+GwT5VQPDwKCPNBp2doNxmIsAfqqqmIAfejuaiZwvBYf/cixSAz0Y9niZbTZ1tJeiqCiogY93f1Yv24T+XwZ2ts7McDDBc98+L5HXTfB+UohwxsproseAtWt6O3rRk5uFBWVJVyX+S6+nXZ8f3+CbTOAQkNzJf4R5ebmunGmuICZD5/rTgReiXiKdSahdRAniO/6T37QGtCciU8Hk8I1/wJWtS6ypHJ3kMGnfm5mjtcT5H3lEXk+IDKOl/ol0r3qBi+PdWdJ9fssx+VjuPqUvVc7pAuKtPd5zc2daGrucBPd3NK53W1p6UJLaxcXRBBpYsvpdBCwEMzCbEiEDY3CD1CgRrioyQjRnDzk5OUjjwBVfmEMBYVFKCTSWU2Aq3pYLRloGKpqSAQpKgmSVRIVr6yuQmU1N5jKMpRVlKKcbk1tNYZxc5dbVVOJiqpyl0bpRNXDqlhOJeRW1lahoKQQhaUxxMqKUFRejJLK0u1USoUqEA0imBNCOC/iKFqQg5zCXOTG8pBXlM+8RSyD7S3ZQYVUMAp4L7emvhaiKrapkm0rZ5tK2SZHFWWYOmMSps+YjGnTM678ohn7ToFI4buifaZNZJ4pBIumYMrUSZg0eQL0iuY4KuVjxo7CKC6GkaPqUcx26JFwnaxFoiGOuZHBuYC4qMV8W7Y0YfMmLpZNTdi4oZGLYgvWrtmM1as2kDbi7bdm49VX3sbzz73CTeRZPPzQE3jwgcdJj+GhBx939MADj+H+Bx7l4n8Ed9/zIO666wHcedf9uOOO+3DLrXfh1lvvdu4tt9yFm2+5EzfddEfGvfk2PKlveT33LF546UW8/uYbmEWwbj6Bu8VLl2Dp8mVE15vQ0kZkm6cZfVzIKXJTgMZzJCdK4ZCLEezn6HGjMWWfydj/oP1xxFGH48PHfZiA2YlE3D+Ocz5xNs4971xcdPGF+Oxln8UXv/QFfOmrX8JX/+Mr+I//+A988Qtfxpc+n6GvfPGr+OrlX8OXv/AVfPHSy3HZZz6PC8+7COed8ymceepZOOGjJ+KIQ4/E9CkzMG7UeNTXjuQ68h0hSfEVB3q7+tHc0MrTo01YvWIt1qxc52jV8jVYOH8x3n5jJl5+4VW88OxLPN152flfev4VPPf0C3jmyefw9BPP7kS33XwHRLfedLtzs37d38KwJx97GnpyTU+nCYCb8+5cno69RyG72D2htnrlGojWrl6HzGuUW9Hc2MKTgk5uGN0UjkkQo0GKm1WcgkyvxPb3DriwIDfXHoJeClNckkILsjq3kVEBSBLETFN4Bij8ghT1qf44uts60M8NV/eiKDdoEQ9YMECh3UOBq3xB8xClwqKP84sEeOVRFhRQDhTmFyBWwLVJV6BkcazI3edT4VA6uYqXQIqEuD6DQQQorNI84UxR8FECwqcg1L1Oy7o7OyFXYUovVwJS+TmDSBHgjPOEL8mTMcnIcCDIU7kcB9IFPZ8bh4+QH4DCsxQJhmAE3TwAQQrMLIWDQaeo5LBvSQl3tkftUJs8plXdaqvSyy9SuMpSGrVfpLyhQGCnspUnFGA7WEc4qNGFa8PgfMqr+kQKF6l81ZOtV66ZIU3lNsm+J9hvkfwpKjnyD3A85IriPHGSm40H517kwTjrQ5PSDEUKNzM3T2rb30pmbD/Hn5sMttO2dqlsUYBzJzdFvvCYPsixC3CupPNp0wUvb28oDZ7CpYYkn/JqKDIzmNlux0/tHIqw7TImEAEphmQoey93d6Q8aSrBH4SUd3dl7zkOrv/wDP8oCnCvoGhCkIZEgpqYaOLkSTjokIOdoW5mrg1mH9xNM+9QlJkNjdSuCXt5mdmQJZgNHTdkpvdFmO1chpREKYgRyrYcgh9mttvxe19xf3GrNSg5LEVU5crwFUkuCwj4iwx/5wCz3bff7B8bv6fuCEyI8gBGr2499thjNEb6HQjR1tYGjdee8muOfMo7GZOau1gshnIepOpen2bo4oFXPg+E6+rqaBhVIBQKUZSmtxu+eypfbVAezZ/qqq+vd+0SyFFQUIDhw4cjLy/PrTXxjOZaRq3aJNL9UKQyVb54ZMGCBVi7di3tBt8ZtqsILugVIhlZKld9U5+UR66MFzPbU/N3ijfbkd7MHF+rPLUv62b9uheZGdQ+kYwyHXqpfypY7ZJrZnK2k5m5srcH7IVH/Rwqu+LMzBmh8ouPNFfqg/IUFhZCBr++7dPR0eGMUcWJNIaikpISB9AJFBrBQ37xTxWBHvFQUVGRmw896aM8miu5ZuZ4SWBRHsEd8ZheOZRBqzHSgwWjCZaJ73LzcjBt+lRccMGnIGDizLNOxyGHHsRD749g2tQpSFNm51DXX7FyGVauWo62thaOHcFKKq3iK310Wg8oiD/0sXXVM3LkSOhVxYMPPhSxWDG76mGAuq36onYb9c7enn72q4Tltbn505ypv5ozjcnTtEsefvhh/M///A8EwK5cudLx9ZIlS1x6FgrxnEh8nL3XOJuZbl28xjW1DSxSnPziG/mVSH7VPZgUJlKYyhb19/dDMlHt0xzGYjHXnmw5ZgazDKlcM3P1q30is0yc/INJ9eyKNI8i7OFSm0Sa+125aqv6LFkwYkQtVq/eiG9961u498473YMhlZXV6OIht+cFXE0qZ/LkyRCp/+IV8Yz8slcFhOsbZaWlxa7/n/jEeSguKuOcGApoKyRTHro5t2VlVQRlQBsxn2BPH+bMnofGxkba1NMIrpZga8MWjKyvw6RJE+AHDF/72lfca6WSs5JjGl+1nSYFxDeSa3n5OQSC2rieBggE+eR92nzpBAZoS2d0HXAN9VN2xpGTE0GsKAJQJ+vsbIdIh+YJApsKi8UiGDu2FqXlJSivjhD0BgR+ae9L0hbbtLGJsjgCPe3a0zOAstIK6OnVGgJtel3xXoK6d9/9GAIBDzEeykV5mJyXn8v+5rJOuLHxKfd143k+ecGH7wXhmY8UbdWO9m5s2riFdfZAh/MChlJp2oLUp7UONN6aN61ZjUMwGIbvM78XQID2XDgcZR+jzJt2fJede82fz3rNMvymcuK0gRK0geQX6V7tUh6zTDozg/IpTC54KY/aQC88TkS2bN2LFGZmULjaqHuR8stVP9Lsj+5FyqPyVL94SrLaKyd6WV5Rw4mocI90FhHRL4yVooAGZ35BMTwagp4fdq55IZgfACwIeD5dH71cmD29/ejq6UYnjd72zg600gAWaNHU3IqmlmY0t7ShubWFQFnmPhsut48Gc++gkxuBHP3xAcjt6euFFNYspWhMJHkyIzdtgChXYBQpT4AUKXufU0CgilREYKtYwFaFGK0clcMqUV1XjWH1wxyVEjgT6QkvPdVVSYCqurYatQSu6nhCU06wSqTwKoJn2TjFD2d8DpHa3NyoQ40LC/MpVAtRXBzjoimCFmlZWYlz5c9SSUmRi5dbydOSyopqItDVqCivQnlZpWN2MbyoproWtcOGo374SIwaOQZjx4zHxAmTMXnSVEydOg3Tpk3D9Gkztrv6qOG0faYTGNsHU4lUH3744fjQx8shZAAAEABJREFUYYdDv95w0IEHQ0+h7bfv/si8xrkfBc1UCoEp0NNmo0ePhTY5/UxodXU1qggyxmIx9q0Q2jx9LgAxVS/nW4K9ra2NCPgmbNy40SknOhXRBjR//nzoffV3333XbR7aTJ544gn3ra2HHnqIQNl90GZ11z13439//3v84Y9/xP9e+Uf88cor8Yc/XYUrr7rKubr/5f/8Gv/zm9/g17/7bSYt46+59lr8+cYb3FNqt915B+69936W/Tief/5F6HRo3jwCQIuWOHR73boNaGho4kLv40IJc9zLUF8/EhMmTOL4TMcRhx+Jo446hhvu8TjllNMoBD+B8847nxvyRbj44s9A3y3TN8wuu+wLzq+wiy66GKJLLvksJIDPPvtcnH76mTjxxJNxzDEfxqGHfojjfCCmT9+X47w/pnAeRo0aQz4od8JD49fU1AI9/jzrnVl487U38NyTz+DB+x7AXbfegTtvuwP333UvHn7gITx834O49657cNuNt7gfTbj5uhtxx62346F7H8DjjzzK+Idw+y234po/Xo3f/c9v8NsrSL/+H/zuV7/Fb371a5Z3J4GzW3DzdTfhumuuden+9Mcr8affX4Wr/nAVbrnhRtx2082476678dhDD+MJlvnko4/hhWeexZuvvoatGzm/PO1YtWw5lvCkbdH895y7bNFiLF+0jGDbPOg7dlJAlihs+XKsWbXaPTaub5e99tprmPXOTPeB2Plz5+Fd8sScd2fzZHchVq1Yid7uHqfUC3SRsApQrkjoCuCSglVRVu4UdrnaiGIFhU7IK76AirXuBZCJ9GiwqLS4BOWlZY6UToBZDk8vI6EwQTIfHig8CJRQ3gN0iR8QRILzp7cBQq499CteYaLBft2LVJbIN8+VK3cwDQaMVI/KUNkCkwQqqX3RcARBytVsvFyNQ4iyV2mVR3UoTOnkV3icsjeHhqj6FaHhEg6GeBIWJvgmCkH34WDQudFwmHERUtjdhwIBNxbGDULlD+X6Ztv69Zeu4kIBljME+b6P3VHQ8+GxfDOD2a7JZxniC21c2tS02WmTBC+Nv49d5zP7+4SzmiH/BJRqroZMwAizPbeDybb/mdku/dsD3+cxM5h9MEp79r7S/vm3Zrbb9ofI11JYNP/ihX7yvAwuhfXSTwbabf697ZHZ7ttntnfxap9ZpozBfjPT7W77ZmZ7jJcs1Rhq7ahAjaP2cLkihe0NZZVUzYcMFM2PlFyFa772VLbZnvtgNnSaPZX/r47X2OsbRGPHjnVzNWrUKFRS55PyLQN+T+2T7NN8aTw1rpJ9paWl1GNKnGzVd06li0W0D5DMzBWpehXmbnbzn+ZNup3kquopJzimNxMETrz11lvQa3UCSvQtJZWpNqhNZgal1xwPRWqr+G4addRhw4a5fVuAmPz19fXQq0SqV/nNzI2PyhaZZe5303QXZWbOzf5nZq6c7L3qNzN3q/Zmx1F8Kn5VfwSixWIx1x8zo95bRT2+iIZufKeyzDLluML4n9nO9wz6QH/qr0iZ5WZJ91qjIjNz8604tVl90fhqvqQn5WwDozWfIvUTvNTPrq4uGu4drn/qs8Zb46JyVYbmVfPA5FCY8mrO5fbz4FAghMBG1SPDUXF6/ai/pxd6MkftWbZsGdZTT9y8cQPthXx8+ctfpi58DM4880z89Kc/xcknnwTpZVUVldSDS2kjNiMLksYKizFv7ntsYydmzNgPBx5wMA/iN+Lmm29Gc1Mr+nggu3r1ajzwwEOkB6FvQqm/sjFUv9aR+FX91nh86lOfwhVXXOHAK8k/kdabvun7yCOPEHDpImgguyafAAMPgWmca1w1FipDYytXYSLVpbWkcjROCjMzaAw1lrujbFqNpcrQWlN6+TU34GVm2/lM46/65YrUJjNzQIPuRSpTrtIxu/szM9cepVcbs6R0uyP1cyhSm5VXYye/HpbQU1Xnnnsu/vs734HWsECUrVsb0d8XB9Ie22mYP38B3nrrbQc6trS0YdWqdbj44ouhX4VUeZIHekXtlNPPoP05HV2dfSgprkBnRy+mTJ4B/fJeMgECQDkwBMgnnTjiiCNw7tlnI5cyrqKsGAcfeACGDy9BYSwHTU1NkP2RSAxAb2QIKI8TQ9AbWGPH1qGysgK9vT20UzcgRcCqhjZ+eXkpHOiTSiAcDtIuoy7qA8EQ54KKnUfdKEZgSU9+6UlXnyCZyolEA/CYbvjwWhz2oYMwfcZUnHTSiWzfDISjIdqcSzBv3lLyMhww193VD9ndZ9NGPP6jxxE0ysGrr76KxbSVRo+uQF3dMKieJNshMCsSCbl1Hqa+rrnU2jIzd4DgUxdua+vCmtXrsW7tBq69fvT193DMU1zbcfZ9AHGCTVnSGCcJpg0MJNAtbIa4TEd7J/QauecFEI3ksO9hV3aE46o6xdOaI5Uh/hTJn+AaEckvvjMz2tNBKK0IvJRXbRSZGUPIErQv0iTFBWmLiMwycQqLErhT3SHqeWbmylNG5VG5Kkt+hSm92tBFeaZ2aF169aPqIdKTMFl35JiRyNIoPQ1EUrxo+MjhENXW1xLkGY4x48aRxu+Sxo6fgJrauu00rG6488utHV4PueFoHsKRAkehcD7eT7AwROZFnCt/hhhOQK2bYEp3by8Gkz74Jmqn8JXbwQ5nXYWJ2nhiIbebIFl3Xz+6evvQSYEsV/einn4yBA1c8gBESS6nlHkQpT0fKcfkMcSKi3aiYr2SuY1qaoexn7WOaofXQTR8RD2yJACxoqoaosrqGlTVDEP1sNrtVD9yFOrqR7hxU5oSGvQxGuh6yi03Pw/FPGEpJppdQqBMJL+oiCCZKEwGyeEpSX5hPtsYg+J2EO/LMlRSTsCtohilpPKqUogqqsswdsJoR+MmjsH4SWMdTZg8DhOnEEibMhFT9tmHNA1Tp03HtBn7Yvq++2Hf/Q/Afgcc6OiIo47Gh444Eocc9iHsf+BBLs3kqftg/MRJLHc8JvGUZvykiRg9bqzjpzIKm4KiGMI5UQR46q5HefWKZhMBUH18c+Wa1e4VzcXLlmLhsiUOKHt71ky89uYbeOHll9zrmQ89+gjuvu9e3EZwS3TrHbfjlttvw4233Izrb7oR115/Hf507TXQr1Rcp1c0r7oG15Cuu+Y6gjzX4c9X/5lg0Q24+YabcdvNt+HuO+7GQ/c/hKcefwovPf8S3nr9LcyZNQfvcdNdsnAJVi1fha2btqKnswd6HSUnnIPCvEKUxEowcdxETCXYeMC+B+DIDx2JEz92Is46/Syc/8nz8emLLsYXP38ZPveZz+DTF16AT33yk7jgU+fh4osuwhcuuxRf+dKXcP55n8QnuWGcc9aZOOXkk3H8cR/F0UceiQ8degiF+EEYy5MwfRuusqwCpcVlKCsuRV5OPlLxJNpa2rF00RIsfG8R9O7/O2/NZNvfxBuvvelAs7dffwMvPfc8nnrscTx03/148N778PD9Dzj/XbfdjpuvvwG/+MlP8bMf/RhX/OznuPJ/f+8AL8XdfvMtuP7P13GcMuP1pz/+Cb//7e/x61/+Gr/46S/w0x/9FD/54U8YfwOuv/Z63Ejg7abrb8ItBOI0pncQqLv99jtx3z33436CcXrN84nHnsSzTz8H/aDDq9u+mSb/XJ6+6Dt2y5eucD/GMPPtWVi6eBkatjRi3aq12LxhM1qp6HS0dqC5oRnrVq9zc/POm++4eWlkOn1XR/G9Xb2Ic7NNxVNIJ5LcEKPuSa38nFz3SHFeNGene/2ijqgkVoQigmcxnhIV5OZBpDxRgmI5BKBE2byKExXm5cOnzBBQE/ID0BNf4UAQAcoQo1xR/XpiTK7us+mUVn6lUx75VY7uFZetMzcUgYAwPaklMIfSHwK2svfGjUPhci0NgnT8j/WmEgkMUOYN9PUxDPCAIV2P7fe5sezKVVim3Ez+v9UPXmbG+geR7gcT6wfbrLIDlLkhjp+rFzsuxf2jSHUNRWYGM9u5/dj5fk/tShsA7iO7ot3FZdNve5iSexL+ZmLNMDNky/ogbppt3yti/endUJI8nGJDlSYYDiOamwuFDZCHpcCYmeuD2Qdz99TntMEdlO3KZbP2+s+MFWwrxcxcX7bd7uTPhv2trpQ+M3PZpBCKpIDKFZmZq8ds167LuJv/pHhqHuQqmZRNlW9miEajCvqHktmu2232zwnfU+dk8JkZDjzwQBx00EE0NJIQAJtLPpZxsqf8Aqc0nj6NF6VXeRrj4cOHux/5EQg0atQIGkYRGi/9NGL6kKIxpKcFuro6WLxWz9AUCHguvZ5A0K+jKk9VVQVGjqyHXkfUr6XqYDY/PxcJGojJZNyVKb/vGzwPQ5LK7Ohoo4EUQixWgLa2FsydO5ug2CYUFOQ5/hAPqj9m5vhQ/czyrJnhr7nMzOU1s+3JzcyFqbwsySDM+rNumDJFbZChljWMsgaV4lSgWaYss51dxe0tqe/ZMuQXDb7X3JsZx1jzlOL8DnCe447EDxor8FI63ff29vKwtodzJ14YcPnMjEZumvOccvxnZs741PpUPrnqs/LLwFSY1rSeJhEwNWXKFAjE2rx5M+cyglgs5kCgSdTbx44dzQPwCdAPb1RVV6CmpoqHw+OQkxvBsuVLMG3aVB6mT8Exxx7FA94T8MnzPoHjT/gYxowZTQO/EAnqqT09fWhqaoFArNtvvwPv8FBXh9CrVq4hz6nNabbfCGR0YO2a9QQYa6Cns+rq6l1/NH/qg4AsUQltIgFtevLqe9/7Hn70ox/hrLPOYjv2gQ70c7n29ESR5tssMxbiDY2BmUGXxlHr1Mwc8KpxMcuMo3hFY9Un/YlhZuZ4zSzjKr/IzOS4cVcbxXMqJ9vWrMw0MwdaqA0ipVGc2gNe4gkZ7jLas6T61Q6lEymPSHWIJ8zMtUlxuyON1+5IYLnWgcpVnQLfv/CFT+Nzn/sckjSKB6hD5xUUww+F4QVDKKCevJT20MLFyzFqzAT09sdRTsD+kMOOwOSp0+EHw2giqCXaf78DMPOddxFPGP77W9/HPtMPwJLFq9DY0IbWli4CWn0clzBBrWk44YQTobG56+678IMf/ABfvPxSfPyUs3DssR/GcbSJ5i+YC7Vt3bp1Tq4cddRRDigVSKV53LBhg5O7FRXl0BtNXd1t5LkmeH4aBYW5xB0CrMsgWRcKBdimXvJwmHyX5HrqgsKiOWHyfQfv00im4tBTWcNH1CFJUKyhqQF6gEPg2dhxI/GRDx+MvLwY2lo7Ca4twZVXXoU///l6zHz7baxd28B1FML4caNhXgqNTVvQ0LAFWneaw0BAbfHJ+wlSkms5znWfIMXR2dGHlpYeDPQDebkhxieQYv16CktkBN/U1kgkB+FQFJs3b8WWzY0QyNjY2Ibm5jbXpq7ObuhBCp92iepTvb7vO55JU+fKksIVb5bhfbUxQd0rS7pXWjOD+C5LKkv5wEvxdNz8hQhUKc7MFIQMb8m/8wWmt4kAABAASURBVB6lfSlCMC8cDnJc4khxTwsGfeZJuTnRQ0JjKXu8UAA8kQdP7T3kRgPIzw2jMD+CosJcFMdyoa/0VxLcyLqV5cWoKIuRilBeWsh8QZ7qh5ATCSOPoENBXi5iBfnMX+ColOBOSVEMcstKipmnhHlLHVXytGfUiBEYoyeLRo3FuNHjMJauaLyeNKLxP51ML5o2ZRoG0z6T9yFjT8U4AmjjJozH+PETkXXHjmc5YwWqjcWIEaMgsEjCTmBSTU0tKquryOzVKONpQBkN/5KyUhQXlXDxFSI/rwA57ENuTh6V5RxEIzkIRyMI01gMElAJBkLwAj71XpIXgB7SSCRS3FCSDtkUU3QR7dT3mjo6uhzjiHn0FJCosbEZIglskU4X+nrj6O9LkCmTiA+kKNTTEAKdShqQ9mEIIOCH2ZY8FOQXoShWitKSCpSXVaKouJCUj+KSgu0UK8qDqJDzVz9iGEQjRtZyk6l1/rrh1RhWW4nqmkrUDa9xNLy+DsPrlXY46kcoXcYtJhBWXFKIEoJkZeXFqKyqYD5RFWqGVaOEm4U2N1EsFkOMpM0hPz8fcsWsAS7IMBUFbYoKKyoqcsKlnGNfWVWDSoJ2w2qHo5ZA3YiRowmejsUYzt/oceOx734HYPp++2M6T2b2IUA2bfq+kKv7GfvuS3DscBx2+KE49EOHOPeIow7HkUcfsZ0UftAhBxJM25cg2xSMnziOgnUkho+oY321KCsrQ6wk5uY6EA4ghTR6iGq3d3agvasdK1evImC2FHotctacWXjtjdfx3IvP4cmnn8KjTzyKBx9+CA88/ADuvf8+3HnPnbjltltxw8034Jo/X4urrrkK//uH3+P3V/4ef7jyj7jy6ivxp2uuxtV/vtrF//m6a3HnnXfi3rvvxIMP3o+nnngML7zwHAGmV/D6668695133sJ8Kn1Lly7Gpg3rKLya0N/bTcE1AK5qjOJ4jR8zDlIyDjv4UHzkIx/Bx088GSeddBJOOv5EXHTRRbiEQNkll1yCyz57Kb74xS/iP7/6H/jGN76Bb33z2/jGf32dQNmX8dlLPoOLLrjQuZd+9nME0s7HKSd/HMccdTSOPfoYfIQbxcd4gnD8cR8jgHYU9idQOWnCBIzmifLIkSMxor4etbW1GFZTg0puWFWkiooK5ObkwMx4itYLneR0EVTWyVvD1q1Yv2YtXn7hRTz3zLPQL+fce/c97tTtmj9djd/+9rf45c9/4dxfX/Er/PznP4fc3/3ud/gDgTTF6/5Xv7wCv+Jp229//T/4w+9/TwDyWtx6yy24j2U9+MADeJ5lv/D883j1pZfx5htvYPbMWXhv/nwsWbgIS5cswUyeFM16ZybmzZ7jvmu2lCcj+mXLtatWY8O69djAU0W5WzZuct8xa21qdt8v6+nsck+PydX3zNpbWtHU0EjAbLPLt271GqxeuQo6pdT3JbLuAIHyflLW7e3qxkBfP4FPIBQIQkCYnsgK0y/ARqeWMQJnCte9QCy5kWAISpeKJ2CUPz4Meg3UBPZsuw9TPoX8AELmw+WjFc79zaXzt6VXeBCei/9bXeWVYibSJvV+Nxum8F1RmsJTZWQ3vV252HaZGSRHJE8UpLJ99sEjmRnM/jGkuoYiS4MjN1RsJtzM9ti2TEq4dBh0mdmgu117zczlM/tgLlli1wX/k0LNdt9u8U2QJ3ead825/DIAdK8mmu0+v9LsDZkNXT4E3u0m3mzovGaZOLXNLOM3M91un0/dmNn2e7O/3S+DR8pmVtFUmYPXme73hlSuWaZdKlfzI1d1qu49lW2WyWv2wdw9lf+vjpfMkqEsY1NjI37WmIWoyIuP99Q+6U0qQ2Rm0Lgqj/Lm5eVB60DjrDpkqKkerROFK6/S7o7UJhn7yiO/ADOVp+/AfuxjH4N+eVD7eHZOVa7KU3q1QX0RZfs12JVfOp/Sqrx9eNipOmQUS2dI6JtXqRQNEgpSFmpm/B+O38FL+ejs9s/MXHozc+nMzN27G/6n8ZDhrT6pnSrTzJyxle2L+qy2FhYW0oAtdGMsHQW8zIz/7/gz23FvtsO/I8Xf7lObsqTcg/1ql8ZepLlXPxQmUr/UdoEtilNeM9up/2YG8YHmSnnNqIsReAETK0xlqD6Vr3KUVnMUiUSgJ+Vk+Iu39EbG66+/DgFaSrdq1Sp8//vfx9VXX4V777kba1auxIYN69HQuJV2ZIR60xrHO5N5yL2CB80BysrRY0Zi6tTJmDJxAg475FAcdthhrg69DdHQ0ITJk6fStinBU089jf7+AXz+8190e77mra5uOE4/7Ux8+MMfJTCQBwFcTz7xFHJy8mh39bE3cP3Uk2F6yv9tAgWzZs1imZOh/mlt6Gkt8YN4Un6tKfVVfKA0WpMixZsZVK9IaczM8YzGR5RLEEykeVDeoUhjrLFVuapP6XSPbZeZuT4qXqSyNfZqg8ovoq0kvpTdJJI/FoshRpJf5akNaqfmUqCa5kf91bwJdNwdaT6XLl2Koeidd97B8uXLHekpONFzz73u7Ba9XVFEWzQQyEFbazdaCDqFgnkIR/IQKyxFTm4BRo4Yh5/9/ApUVdbCqIt2dfWhrb0bZ599LkaOGodQKJ8ASxOSCY82xFisX7+JNkMRkA6hs6MXkXAuBnoH8HMeio8aMRLn8TD/qiv/gNuuvx5PPPIgXnnlJVRXV+K8T56H004/FUfS/vvwhz8MjV1jYyNkc7S1tRH8GUBRUaGzO+PxAbS19cPzwfoDiEbD8Dw4ys2NurAkgXqfAH0g4DM+QjnrQWD8QLyP5QQ5Zx7W0x7TE1+1dTWM9x19jDbXmWeejbq6kTAeX0eIHzQ2tGDzpkbk5xc6ftx/3/GorxuGltYmgmFddBuQmxeGDg7yKNPFb1rPksviCc2t+JYtdMBXKBhgXSG2N+RsbPVV+cRryuv7QegSFtHa0kfQLY54nCFU9gwBrgejjEsxLEmKQ+WLj5gCZgbf9x3AHabNrnDFi8fMmDsQ4PiEXLz42SyTXn7xtdIrrVyVozDdi3Sv/qiNZhlATPmUVnUoXvfgJb/WgOLibLyZuXrNzLWRSSA+91atWohVqxZg9epFpIWknd01axYTMVyMrLtu3VIy2VIKq+XYuHElerrbSZ2Oujrb0dHeinaetLS1NpOpaex1tEHh3TwNEvX2dEHURyO8r7cLPTTg+vt6kOTpTopMI0oTbdNHoUNE3AJiom3ke6DOmIYRZhB5NNaiRBkjpNxILgVnHvJz8pHPhVNAkjusahhqSLXVtajTq3i19WSeERg5fCRG1o/CJAJfE8ZOwPtJT86IBKQJWJM7dtTY7SCbwsaOGoNxRJnHjB5PIGEsF+Bo1A6rR011HSoralBRXo1hNcPdfXVVrQsrL6ty4FNJcTlBszIyYBEp5qiwsAiF76MAATOfDGnmQ48E9hPR7u4WGNCN9vYOosqdbhHo9EwfrtaC0ulblhq5oTQRHRa1tDRx4bZwUbe7fL29ndvcbmTz69QtW4ZO2fLycrhhZEiLOycngsFUVBxzIJYe3dUmV1dXByknekd+zJgxGDt2rCP5FaY40QgCl8NH1KO4tJRUhhICSaX64CaBj7KKSpQR/JCbL6WiqNjFl1dWoYoASRUBr4xbg4LiGPJjBcjJz0WEwifM9oUokIJEb0W5BXnIUl5hPgooxGIE5UrKWW9FKcp4alRBqiWAN2rsKIybOB4TuelO3mcKpk6figMOPhD7Hbgf9j1AtC/9+0Pf6tL99P2mu/sZ+89g2n1cvvGTJmDshLGkcaSxqKGgqhpWhbLKchSVFkFtiORGoLb5IR8d3W3Qr/RsbdqKjVs2YvW61Vi0dBEcWPbma3jxlRfx7AvP4omnn8BDjz6Ee+6/B7ffdTtuuf0WR79zANlV+OOfrnb0h6v+RODsWoJot+C2O+9ydPtdd+Oue+/DvQ88iPsfepiA2yOOHnroIbz00ks88XoHc+fOdaRHcbVJ6bVQkTZBbYoSGBJoEpQlBC2rqqowvLYORx1+BI45+mh8lADXiSecgDNOPQ2f/MQncNH5F+DiT3+aYNnX8JUvfxmXf/4L+MLnP7/dvYwg2WcuuQQC1j5N4Ox8bkDnnfsJnHvW2a6MEz92vCvzmCOPwrQpU1HPukZQiZkycRL2mTwFw4fVIi+aAz0RFQ6GuMn1OQBp0/oNcI+yb9iIrZu34O033sTrr76Gl55/gQDhk3iYY3DXHXfitptvwU033AgBX7/9zW+cKyDsFz/9GX76k5/gpz/6MX7Mk7uf/PBH+MmPf4yf/fgn+NlPf4orCKr98he/wK+3AWcCyF595RXMnzMXa9esQXdHJ4IU8iWxIgjES/OEKplIQE9axQcGnGsczBA38wg3CAE43FFceD8VSwFdA/39UD6FrycQtp6nSls3bUZzUxMElLW2tKBZYNmWLQ74CqqsUJgHESEEPN+RxiQnEqUsJP9znCKMDwWCLo3CC/MLUMw2Kmx35MGwOwqzzAjHX26W3n+fDX+/GyQwYWbc5ocm42mQB0DjpDHz2R4H0lH2mxlj4MZAwNwHIgLW3m6IWw+GIvMAM2P80MQkHD+2EX9JDOIf9zOjwzZgG7FIlpsJy/qHcrN5Pqg7VLl/Xbixnf9YkkJjlqkjRWN3gGtII+NR45Rc8mAc3w9GZplyQeNqKKLOh6EIf4fLzIYsxWzouCEzvS9CCqCCNF4+FdMs6V5kZjAbmpR3d6T5kLKdTCZ5npKCylR6hYnk/0eS2dBtN/vHxZllyt5T3yTjZGDIoJQxpb1Tinlrayv1tp49ZafxFN0+PyGCXtqDNcYa9yzIojmNRqPUIQuc4aZ7pVHaPVXQ09NDYybh5k3ptd6ybTUzF6e2ylhQvPqj8kVafyrfzOTskpRGoIKZ0dCsRn19vdMXZZBJt1A7zYxbXdrxj9Z4lnZZ4G4CzXZuh5lB7VWfBrvyZ+m+++7Dm2++CQEaCtPBq0gggkjVmZmbA/mzZGZZ71652fW5q0IGx2X9ZrZTW8QTIrXdzGgjJJ2xrnHXnGmcNZ4qX3OtOdRaVXkaF42/0ilehmK2LIWLT0ePHk2waJ4bRx32Ss8/++yz8fWvfx3HHXcc9OmRcePG4OBDDsQFF3wK+++/LyLUv2XcV5WXUd+OOcO/kvpvgjZeF+3A7CtZJdTDBdAceuihBKz6oc+a6CD82mtvJjDxCnmfwEhbO3nTR3tbJ/R0i15plWEeCoahtqk/andzc7N7AkaAi75zJTvk0ksvxTnnnIMbbrjBATRafwJjpMNu2rQJ4muNgUjjkR0DjY/KlPzSeGgcxO9Kp3uReEOuQKShqKCggOBBF+2tTgIeAUdmpmo4Jh20xdpoQ2+kLU2ddf161z8Bg2pjlvRJFn3rTq76JcBJT/rom14iAYwi6eoCqjQ++saUwBtRW1ubq6dtCFd9Eu/sylWY+jh8+HAIxJYc0wMjhxxyCOd5f+h1z8YtGLWHAAAQAElEQVSmdqxdt5nrN8x5j2Hd+gb2N861PpL+rfD8CE48/jSMqB/HPvexLT2YMnVfzsv5yMsvRlFxGUHPNnznOz/GddffwvRRtLR1o6m5DeaFiR30YeXKNQQpBxw/FNCGO+OM03DhZy7EPjOm4tvf+iaeefYp3HTrzQTFzob4U2v6E7RBHqCun59X6IBN9bGvbwCbN290Nm9RUZhtLIfmUfMtwEpPL8G4h/lw/C6eiMVikK2T5YFRPLCfPmMf1NRUO3lbThtS32n+zOc+ixNP+jj0uZgGgrFvvPUOtja2oLcnjrq6evz4hz/BD773fQyrrnEH34l4Lw/CmzHQ3831nIa+5TVh4ji2J+T4Q7a+HmLRjZlRPQkg4IcQDuVyHPJ4H2TeBP1RhEIBaM1pLYCX+tPV2YMtWxrALR+yR0LBENOFMxRknmAOQsGIkxd6ukmkJ7hExpPZQMBj2gBLS3Fuk871PLiwCG1r1elTMRbJL5Jf4xiP97NcIWYcS+ZRmSpf+YPCdFi26pBc0rhK1og0FyHucWp/Vm5pn1M6zV8gEIDcPIJ8WpsCXb0NawlIrVmGtasWYc3KxVi1/D2sXLYAy5fMxbLF87Bg3tukmVj03kwsXjAbSxa+S5qDpYtmY+nCuQybg8XvzcGSBfOwbNF8rKTxvWoZy1qxFGtWLCEtxdqVS7e761Ytx/rVy5FxV2DT+lXYsnENGresR9PWDY6aGzairXkLOlob0NvVip7OFkfdHc00EDPU1d5EsKwJfd1d6O/uQR8BsURfP+IDfdCvsQkQS8cTaGzYgtbGJrQSvOmiMOymAI339m1Lx/Q0FlNUilMEz4xKmMfJC5JhghzkSCCAfAI4MQ5YQX4uigsKEOMCKiVTlxQTuCGwogEV4+QROCsk2FJWUo5KgjC1NXVk3DpUlle5+xqBaLW1DjST4B03ZjzGjZsAocoCdOQK1BlZPwJZV5v9xPET3EnGpAkTnTuZBryetplKI17u+LEESggSjebCkqDREzAVAn8EDBUXo57Cp0agD9sk5amIbc/Pz2e/8iCAL5+ocG5uvlN8cnLy3IKIRnMR4QlMOBx1G8vAQMJtipmf2ExQqUltVza0KegUqK2tzSkBDQ0NXDhbKCg2u+9j6f1kkTYYbRhSupRepLwhLiLVE2RdQquzbojIte5z2b6CghgKi0qo+JShqKQMxcWlKIgVoyA/hmF1tQSJalBL4KxuRB1GchzGjB+D8RMmEIwahzr2v7a+1rnDRw7HiJEjMZInQaMFrjHdqLFjUD96FIaPHolaAmpVBJxKKspRwM01L1aI0qoK6L64gvVyQ9Z9aSXDuCEXb7uXGysrQWFJscsXK2VbK8tRVlWJimHVqBxWgxoCZCq/fswojBo3FqMnjMOYCeOx3wH7Y/q+0zBtxnTSPu5+fwJm+x94AOQedMjB0BNkWffAgw/CgQcfQDoIBxx4IPRB48lTpmDS5Mmu75VVVSguKUEpAUH5g6EQAsEgjNIjQf7u6tbm0IyN3MD1i5kzZ72LRUsWY9mK5Zg7f557wuzlV1/B62++gbfeeRuvvPYqXnz5JTzx1JO4+957cINewbzuz7jx5ptw2x23u9cwr77yKudeSxDt6quvhtxrrrkGf776Gtx0002487bbcf/99+Oxhx/Bk08+Cf3Usk5vpGysXbOGgPh6NPK0RIqUhFSh1hHbX0E+1oYhJUnvz+v7bYcffjhP4T6MEwiWnXLKKTiFdPYZZ0K/fvnZiy+BlJYvXvZ5nt59Hl+49DJccMEFEDimR8hPOelk6Am1Iz90uHud48D99odOmT9yzLHQaeC+06ZDQGsNgdKioiIU5uVTcANpglASqD2dXRAfN27ZCikNejrrgQcewAMEB++++27cdfsduOWWW3DT9TdAr6Zed821uOuuu1z4rbfe6kCz22+/HfcQWNR4PPLgQ3juuefw1ONPuG/C3XrTzbjxxhtdOuV76P4HcMcdd+DRhx6GxktPh0lRaW1qdmtNrp4M20ogq4WAViPXXhPblr1voVLX0dIKuc1bG9CwdSvkCgDrJvjdQ14IE/zSBjeUGzQPvudhKDeHIJlkhVwZUXIH30fDESdLduXmMM5n+dq8hnJBoAq8svEejBtqGhTTBI48eIzTn+7/2a4As72pV23P5vfYL7U/62bDd+dm45Tvg1K2jA/iGg+S4Ohvrv2vzqD9VcaEMki5kVJpZm6fEp8p3MzkwGxn1wXu5r9sn3eT5J8WZbZz280y93vbAMnTLMkI01pTmVIKk9wP5N8bUpmaI7kqWyS/5kryYG/K/n9DXvGrxkN7mvRE6T0aexlGGqM99VH6ksAIjavGWXm1HlRmPvU4laM47U8KNzO3DuQXELWn8sUbKke8IP1M5aqtKlP7seZQYXJVv8LUBq099U35FS/K+rOuwtQ+9VP6oQArgSCKl06oegJBH0qndqpctUOkskUK3x2Z2V9Em5kbA0WoDJHKlNGjcVIfBOZofGqoG8sol6uxXrNmjQMdzIxGWFJFbCczc36zjOtu/k7/qY0q6v2umbn9TuFm5sZKcyPSuA3QdlGfxCPyawwVLrBBY68+qq8ijb94UHnNzI2R5lH5sO1SnEjjJR4aQ9tCgEkLD82kewkYUvkq58ILL8T5F5yHyVPGo7mxAXXUdfNyo2jigTlSSW7dcTx0753YRNCgrLYGQdpU+YzPPPGSgg7C9RH3SRMnYzj1dH0baP36jfjed7+JU089Fb/61a/w3nvvOZ1L/RefJhIp6JBVepBey9WciZfUN70BcNJJJ+Goo46C5vjxxx/HSy+95ECiPNpw0u00LuqfDtsLCgrcPqIw9Ud1yCZRX6XnqWyVI1LY5s2bna6q8RCYpHboaa+hSB8sz4JMmiPVqzUk/te95iR7rzjNncI1Z5ITIq07GfkitVNt1rrR3EpHzbp6qlH6svhYcyQbUrqznnrcHWncRbI13+8qTOWojapf9qNkhMZ+2rRp+OUVv6bNMREHHXgEfvCDX+B/fvVHHH308TzQPh7f/NYPceEFn6M+PYXz3wyakARc0jj0sKPwox/+HBWVtZg/bwnBrl5MnDAFP+Kh8QXnX0weycXSJZvx1a98A+ecfR5tyUZEI/mYMnkfTBg3nvZ0BQ456ADHI48/+iB+/NMfEGCdgx9899v45S9/Dunhr7zyGlavbkFVVbXjA8Cog0adLatvcgUCIYiXNNeSTRpz8Tp4aS2YGcQPWgNaV5oXzRWjCXpVQ2Ou8CQP1Pbdf38HPApkXEPZ8fJLr2LF8lVscx5aWzupp7di9aq10DwyOfRU4MaN6wl+5REULEdrWwsSyTQ0b5KNql+kuiKRMMG2XiT0uROeosn+li2OtIcwgaycnHzGd5M6nX0u/k2nTEsPWiddnQkEgyF4nk9ZlmaahAMCVQ44Jr7vM86DmUGXy88DY/VXfoVpnDT3IdmRgYBLr3iNmcZEvJwlM2M9SWgsk9QtlM6j7aCy5DczKK3qVdkCtnJyI9BYq3zJIsWr/1oDWnfKpzIULlfjWCUbt7jYza03Y+pEHLz/dMidOnEsJo4diQljRmCfSeMwZkQthtdUYGRdNRQnqh9WiRG1VS6sorQQpbFc1NWUoaq8CGXFeVBYfk4APuKIBNPIzwkiJ2wkj2QIB9KkFE/UE0gOcOB7m9DZtpFg1QZsWLsIG9ctRsPmFQTIZhJMm0vg7C28+86LWDj/TYJq7xJMewPzZr/q7lcsm4v1a5Zi+eL3MGfmmwTRmH7+bMx66zUsoisgbcOaFVi9nMAcQTUBafILaFMegWgb1zF+xSKsXrEYWzetQUvjJmzesArrVi9jW1Y4QG0149euWso2bnUA2paNq9nGdRjo7SA41kgGG0A0HERErxgSlfQMQCqB+EA/+nu7kUzEaXBxM0ynEGS80nlU/Lu72tHd2YbOjlZ0tDUjnYrTIEuiv68bAVpHOdEQEgO98OkPBz0Yki4+HPKRy7hwKEgju4h1FyA/yvEvqUZVWS1qa0ZyfsZizKiJqK0agfq6MRg1fBxGDB/LuRvj3LEjJ1K4EByj8JAAGTd2IsaOmeBI/gnjJzvBUj98FHQvGj1qnItXujGjx7t4CceRo0agZlg16kcMxygCQXXDa919bd0wCqpylBLcKSqOoTBWgFhRoaOCwnxoUxHTRghisWsQyZ/igu0hgiw30S8+SRKo7EMbUfn2lnb093BcSR0dHWgjKNnU2obW9na0EWBoaGrCmvUbsIlGfWtHJ/TtM33brLu3133nrKevz7ldPT3o7OpBXzwOmA8/EITnBxGiUV1QWEQQqBSFsWLk5uWzvSXsRxWqa2pRRQS9sqrG3VdUVju3qnoYhtXWYXg9x33UaIweM440ljQOtXXDSfUufljtcOfWDKvj+NSS6lBSRjCMVCRgrrQcxaRylvv/sPcXYHJdV7ow/J5irmpm5m5BiyzJjHHiJHZiO6YwJxPOJDPJ5M4dDLMTM7NlmS0zyLbQYla3pAY1M1NVdVX977vl1ji5mcz3///97r3P832KV/Y5++yzYe21117rXbtOF7BsMesTcCcKsS8iXUfSM6HyaQTK8miAZeflIpOgWy6jAkWlJSitKIfS/KJCVBMkq6mvQ92iBixaugSNK5Zj+aqVWLVmNVYRDDvnwvMhJdy4fDnOOuccXHjxxTiPBsCZZ58N0SqCZMtXroSeL1uxArpeumwZaurqUFpejjQCi6II++f3B+FyeZCislWUbHJymtGTNkPHj7egqekYN5uDVOJ7GPV8B5s3bcULz7+E559/EU8//SxBnMcJ2DxKEOjB0/Tggw/jkUfWEQh6DLq+/fY7cfPNtxIwuw26Vp7ooYceMeUee+xxPPXUM3juuedNvXv37sfhw0fR1naShtAo4vEENzOfAUNzyecKAZ4EMxsaGiCDSMePZTwpynj99dfjU5/6FHRK7Gtf+xq++93vQpHH73//++b6W9/6lgHKPve5z+HKK68031cQ2CZjQgpXBrOUsIyrsbExA9J1dHSQD03kwS4DSr3xxht4/fXXDb366qt46SXx43noY6NPPfUUx/A8x/Kc+cMHDxAEu+OOOyCQUADhXXfdBd3f/Ic/4o83/sH8fPLuO+8yAKLulf8TfcPs3/4dP/3xT8wps1sINt7DMvfdcy/uJ911x50mfeiBB7Hu4Ueg02nrH12HpwieCXDcunkLDu7bj5bj0pOcwyNHzf3hg4eoj5tx5PBhNDGv6ehRHD18BIcPHcKRQ8zjvX6K2d7WhkGCZ9NTU9R1UxgiUNnT1Y1eAqi61omzaa7b6clJ6KeVVHXUkQ7Ype0YgHDa7HA7XcghoJkeSaNanSclEAmGkEWgNi0cQZjXAb8fAs98Xi91ow9+nw8Bnx9BGq4Cz5zcfJ0E6zxuN/WlBw5u3gnWbwIWDhvcLgdcTuoBG6A8B/W08pIMbKSoy5Gi7rVSsPO5nomcfM8SXgDpvwAAEABJREFUwEZaSJFIsmiSuiyJJIFPJ/uvdt0OJ1wi9sHGsamc2nezTdVlZ90W9wTtC2rfyfbVH4cN7KvFd21w8kb5Kpdiv/QTHJfbAbfHacjBPQKMIKaoSBVNtDssOLlXiPRM9yJ2CXou0r3aV70am/qh9tUPtbNwr3ThufIt8kOGiWVZsCwLNhoqIsuyoPwEDRjJv0jX4D89XyDemnJ2zoPKyOjRtZvzo9SyLCiVoeh0Os216lWeyst4MvcsZwNgZ+pgH5ys788JshxJyle5eTp9Me4DalN9I+vhsNlPyZ1lgw3Wn9yD86u5FKmsnqc4z3o/yXotyzL909jw7j9dOxwO6LlIfV2gd4uYRGVEdvZbpPdElmXBsv5rWnjHsv6jrN5XvupVm2pf4xTpWnmWZUHlRJZ16l3wn56pzALp+V8jtSM+8FVTX4y8VTt6R/Ok/L9GlnWqbcv6/y39a3X/z3imcSyQZf2PfRS/1I5lWUrMnJmLd/9Pz8UH8VO8WpgT5S3waaH+v5RqPchGUnmtBdWhcgt8nqWtqHWsNa51L50gHeBw2iDS9X9FUdqYetfrc0N1qU7VI72STM2benQfi8/BRX2jthKyVe3Ae+tWHSK9s0Azs1NQPapbZaemJ6BnupcTJB6IN+A/jUv8EWmc7yU9YxHzn65FuhFvLMuC6hKlUinofZHKeLkfuKlTpEOUp1Tkcrkgupj2jgJj0ieqT2XFZ12rnFLVqVRkWZaZY9Ut0rMF0nORZZ0qY1mndKHyFkhlNV7NZ5y2p8YvUr7KqE6R+ipSvuxcn89ndIzGK1tC+XLylK8+Sx6Up3oFvGg8sjvKaaPl0eGTTaLxKlCo8mpL/FId4XDY8EJ1q0/iexoDeOrn+NiY+RyFAJy33noLF192GcQXnWp67fVXsIkAUW9vDwYG+2jnHWeQvRY3fPw66DTJq6+8xP2+HzVVldjy2qsEow4QTOrCywyGhoMBjDLAZlkWbbI4FIwXH8477zzImdeH2K+77jrodJbmQ2CQgKPt27dDfyRKQI76alkW9CsPjU15GsMkbYmXX36ZzvocNDaNR8CLQAbVpbErT3xWwF316YSTfnlw7NgxtLe3Q/fiocqK370Er8TbIfoXale8EYn/8mOCwSBEGbRJCgsLUVRUBAFK+fn5BhBVWYFiOmGlPpYQsNPclJaWQtcCnXSwYTnt8LVr10J2pOagrKzMnCrKzc01dabTcV9oz0+bR+MWSVYs65S8qZ+SB82veCGSDIkkGyKNSaT5n6VvJL4oXSgr2dH4VZdlnZJntaG5tyyLIOUQ5cCFr3/tO7jt9gfxgcuupp9UgA99+GP4/Be+TmCrDldedT1Wrz0P7R19OHDoGC79wBW49fZ7MZ90MGjeCpvDjamZWfQO9KOstArXXvNxrFy5mnyLwOsJ4IxVa+HzhlBRUYW6unra4V/CY+sfxdVXX8k9OoU9e3fjhuuvxeVXfBD//uOf0RccM3JUSR/0nHOWYpY+4txcDMRSYcFu+ptHUMvpdCHB/TsUjBigB6wtGAzDbnNiVP7lXJzrwWMAH8mJZERj/8Y3voUPffByAmzHqWOc0CmvLPpuN996O3bs2o047QR9O7t/cAQCr4aHRk0d8o/WP7qegfQb8M62LVi7ehUalyw2NufgYByNjfXUiQlzglD90JFvfbtK60HyBf6TzKkvvCRgNWvqTRGscpKHDtoZkm/LslBeXgmn043hoXECxE6ChvOw2Rzkpx8upwdOlndR96ku1e9w2PncAl81ZLfboDzdp1JJ8ifO9RmD8oNcsx6CavE4eUqm+v0+ACnacUlDKuPzeaFygYCffpabfZ2in+83z2PEQ+bmZsmbEVOfZFlgqPYW7SmTxENGRoewcK89RvuRnilP+1SS+9HE5Bh993EEQ37YBnr7CAjtNs7IfHSOe0yKQM0IphihdxKJ0WmEzLQI9K2VuekpeF1uhNjxkD+AgtwcpBHFzs5IQ35OBnIy0wlkpaOqvBT1NRWooSBVlRejnIBGWXH+6bSEYEctQbI1q1agoqwQDXWVKC7MQXVlCWqry8x1TRUXdhEXbUE2yksLTF42AbP83AyUleSb+8LcTDordpQUskxJHsIBFwJeO/sQQSToRnxuAm5HEi57Ak4bN2IrTjGOwZaKAolZA6DpJNfc9BjBqDHo1FdvVwtGh3rJgz4CWW3Yuf0tA2adbD2K7VveJL1hwK4TzQfw1usv4/ixQ9i1Yyve3PgKtmzaiB3vbMbOd7Zgz+7tOHxwL4X9IJ2/oyx32Nzv2rkVuwm2HT2yH10drRgb7cfYSB/6ek/y/gRGhnuRiE9janLY3I/yWRdBtpPtxzDKZ1GOaT42hbnZcTp84xgc6MMkQZyZqWmCPDPGSZwYHcMk52+WecY5nJjEFGlueobvzEE/Z5qPxc2cjo+OYpIKX3/RTAJt0QCQskUyyf+SSAuHudgTSNEhcdMQcDkcFHgb5AhIQbrplKURlCrKz0N+fq6RCaUL92XFRVRAZZSHarO5NdTWoK6uBksJqCxf1oh6AiH1vBe6Xl1VgSoCQLpfuXwFzly7GovqG1BXW23Qd6XVlVVUdsWUgVLWW4G83AIUCEAqKEY+gaXcnHxkZWYjLZKBEJVSwB9CwB9EMBA2qc8bINDoNYvZYXfDYXfBRkrBRp/SQpwRnmgsgVkqvpnZGKIMHSgdG5/EMJXb8MgYxiemMReNc6EBEwRpdD8+MYXRsUmMjI5Dx18Hh0YwSAWWJJiTJGKu+i2bE5bNYdpzUMk4qEg8Xj8CwTQCZlnIymbfs3ORlp5N4CwEjzeIAgN2lRL4KiGVkUoIiJWTSlFcUoYyglWl5WUQlZQxr7QExe9SUUkxsghsZeqkGCmdgFdaRjpEkfQ0iPRTyrTsTOgEWYjrOMC59IbIo6Af7oAP732m52GuceVl5uUgl3NeVVMDUQ1TgVr6ZkZtfT0ECNUvWgSdbBIQdg7BMQFk59FAOYek9Pzzz8e5558HRfZUTsbKmjVrDJAko3LlypXQ5l5EYyDvXSMsEolQMfsgWXRQFsfGxiDjanBwkMZRt4mG6Pi1DJDDBFdee+01yJhRNO7pp5/G+vXrCZI9TIDsftx7773meLmAIHNi6s47DSAkUOj222+HQKInnnjCRHUeeughPEAASenjjz9uQCXVu3XrVigCpzZloID/ZHio3zKsNCaNTye/rrjiCnz84x/HF7/4RfMtsm9/+9sQMCYg7Hvf+x5+8IMf4B/+4R/wwx/+8DRQJrBM3y3Te5deeik3+JWn5J78kLEUCYWpA31sFWZty+iIzUXN2rXBojGQg4y0dMhoikdj0PHy5qNN2LlzJ/XVZrxJA/SN117HK6+8guef20Ag8Wk8/tgpHgnU+t3vfoff/vo30DfHbiJQJr7cf+99p3hB0Ouu2+/AnQTVxMN77r4bOkF23733mm+Z3X/ffQQab8Ftt94KPX+YPHzmmWfwKtvauHEj3tr4JjY89xzbJTFa+vKLLxoA79WXXobAPJ3UE6/11zbvY11PP/mkGZeH68Z842LHTnQTrO6jcTkwMMBNewiSAwFjmgudNOvs7MTE+Dg3/Bg38yhkqFnklgyDSDgMp9MJh80Om006zQbJlIs6zS5AwbIZA9gAZIEAvAS3tfnrucrpvRABbu2FXjpK2hvFZ50sU/3Kl06Vvo1Go9xj5kw/BNKpnoDXR72ahJ3zpLqkS5VayRQ0V9LXArm09xrwhPk2llU59cXv8RodLiNTpwSlt1W3ZVmmTo1J7+r5Qqq+xOU4Uf/rWvmGCLapXdXv4Liddgf3TifcThfUnvqluvXcxWcelxtqX2XVjp6B/8xYHA68lxcuzpfKqX/qp/pDZWvmUvuK8nlj9pnk/Dz0XKn66XI4oLlwcH7AfzaSZVnQ/iOyLAtqX2WUWpZFYyll6tL7eM+/VCoFy7JOzTH75PN4IEBK+UmOX+0KmFJ/dK+5c9jsprz4IVlxOZxGZtxOF0Tqg5rQO6pH1yJdK8/v90OyIX3lYpsi1WOnfFmWZfqpdv4z0pj+GqkekcostLtQl8Zj5NThMGP4S9fqp94TWZZl+KO6Fkj5/y/9BwfEL83rAi08Uf7C9f+b/o8csCzLZFrWn6Ymk/9nWafyeWn+s6xT95JDy7LMGte6EVnWqXutqVHarzGCplpXIs2DHHHtg9K5Ah60J8hO+HNnXeW0byyU0d6gOgLU9WpH91pbooV+gP/UxsL8S9+L1BetL5VjEaODVMayrNNrSvWojEj1iyzr1PP3vqP1q7UrWqhXzxfylaoPqkdt61p9VXtBAik5OTnQT6lkK00wyCv7XmOVPlSd4pfKi0fqk/gjPqrvqlOkdvVMAFA6wZPMzEzo52kHdu0ye5jsMYE93T2dmJmaMODUtq1bMEsf8WR7C7Zu3YzCwnx89KNXIDsnEzY7uNdFuRePoqOjHceONaGtrZXAVz+2bd9q7BLZUPrWa/vJVhMY1Bg0nkICQrrWafnzzz/X7A9yfnM4To1D49PY5AzrVJSALuXpJ4myAzXH4p/mVrzTOMWDcdoFsqFUtwCkKgYyF9Fm1Wl/2W/in55XVlZCwNKCbbpk6VIocN/Y2AiBUCKVF/CW+y6vZAPqfel+O3W9TuzL9lJ/NQeaK82J5kfzoGv1eYgAmeZC/VUdklv1U+VEKrMALkmeVfdfI7WjMf+lVHmWZamp0zIqmRSfJAPik9pQ/7SWxLOFvutduohoWLQMs7MpdBKkcrkDKC+roT+TznmehX5emJ9XglA4ExZcoMlBGyzFteGEw+6Fw+mF1xeg3zSB7r5eeLlXljBo7/UEaMeNYmYmhg9/6CP41je/jZ/820/wiU9+ErJtf/fb3+D6a6/BVQwaP7fhafoDHrzvfechm36MeBMIBOBwuJjvR052Aduzs49Rc23BiZ7uAdgsF+UISMyn0N83iOysfHzsY9fj/PMvJBgeR3tbNwRmtbV1QB8+/8IXvogrLv8oFPT+5Cc/QxDtGgToU/77j3+Oo0eO0ybwIpmwMDMdhQCrpUuWEVitoQ8aIQAUR09PF/swi4KCPOQQt7CsBETnnlsPnbyyYIMFO+3TGAHPGdMvm83OvqcQoc9jpwxpLnw+PzIzszg+J+0ikZ31J+jPujmeJHRQQD9hdNNWjUWTsNmcsFkOALZ3iQn/sxHbUZ3SHbxlORvrPGUn2Gw2067kRvIrmbAsC/qnZ3rPsizoufSEj+C6ZEb3km/JiWRGcisZlmxLnhbGoTZFbreLdcQ5zzNQWb2rulWfm1iD2pqnPah2LetUeyqjNSBeaM3bUpzAqfEpgjQd5i+r7d6xG02Hm3Ci+YShXe/swr7d+6B8pUcPHcWenXsMtbdQETUdwRuvvQJ9gHrPrh043nyUEflDaD1xDEMEV7o62tHR3mru9Uwf9Gs+etiUOd582HzTZWZyAv09FJihQUxPjDNv2KTKm52aJJwrWNUAABAASURBVOCUhNflRJDoXhYd74xImICUhRQjQkjOwkrNwOtOIhx0IDc7iLKSbNRUFRL8KCPQlUFQJB/1tSWorS4y1+WlOaZMaXEOn2ehoiyfAEkpykvz+H4YhfkZJj8jzcf3ylBUkGnyiwuzUFKUjbycCAry0ulIFqC0JAdFzM/JDiES9iA9zYuszCAyM/wUXhfSIh447POYj09SwGcoaAm4XSlYmEN0bpwLvZ+CNwGkpumId3HhHKYQ7ifwtQeHD++kYmhCe/sRtLUeYoTjII4172UEYjsO7N+GQ4d2EeRq4TvNaDq6D3v3bMehg7u4oPaR9jJvP2kfDh/aw/cOsK4TGBzo5ILt4PVxnDh+lNfdGOgj9fecTkeHB6BTYVFGz+KMzs3NTGKWpPtYdAYOeisOO+hkzbD/w3Scp/l8CuOjwwTgBrmJTXK8USTiUZMfm5sh4DZtys1MT2J6chxTJM316OAA7ydg5/ryEd31uJ1wsfJUch5zM9NwOe3QvfJDAT8i4SCCfh/5GkJuVjZyuYkV5RehtLgMlWWVqK6sQUNtA+ezHvquWT2vF9UtQgNpScMSLCYtpIsXL4U+HCl67/V77ysrq7lJVaKUirWQYFI+wTIpsZwcKiJSUVEJN+pi5BE8U15GRhad3jQqtxAdFyHPlFOCWKACSTH9E0raQb/JUCyexFx0nsBZHNOMHIgmp2YxNT1naGJyxgBn4wTPTgFlExgZncA4184ko5pTnJ8ZRmOjXBPxRAz6yxhJJOALeOEP+gyFIkGE00IEsCJIz0xDhv54ASNGGTROMrOyqFhzkceIUSEBo6LiYpSUlqKUESClxYwYKU+p8sorKlBeXYW8goJ3qRD5NDTyCgpRwPcLiopNmpaRyXay2F4WMrOzT6eZ2TkE10icw3Qq5Aymf4mKSkohKikrR2l5BQG7SlRUVRuqrK7B6tUCvE7RmjVrzb1S0dq1Z+KCCy7E+edfQJDsPEbzzjbPV65chWXLlqOxcRlKS0sNCSTL59hlFGWQJ1K8kcipzUdKc2xsDDJ029razAkqGUqK3Am82rFjhzlNJbBsw4YN5ueSjzzyCB588EFzWuqWW27BTTfdhD/84Q8QIPSb3/wGv/rVr/CLX/wCAskE7iwAYwJ4dPpKpOv9+/dDQJyOossA0mYg5a4+qr91BIBldDU2NnJsq3H++eebn1deyc396quv5kZ7NXSS7LOf/az5eeU3v/lNCCwzH/EnWPajH/3IgGYCz0TKXzhl9rd/+7dQ+c9//vNQfap72bJlqODcZ3MuZVwGaOwHual6CWi4CGxQNRhQJU4QLcro2nw0BgVDeru60XLsOA7tP4Ad27bjrTc2GrDq7bffxqa33sbG19/AKwSunnv2WTxJ0PCxdeuw7tFH8eD9D+CB++6HTpbdevMteGHD83jmqafxQ4J96quAtduY/zDBNP0k8/VXXsW2zVsYlNmLo4cOmzY72tpxsrXNtK1nalv0NgG0IwcPmXInmo+hu6MTY8MjUL8NqBOfh8ahD+6LNBblWwSSBMhoU9YmqpNjCiBMMJAwMjTMfW+QurTfkAARsLyAEhu1vkjXyteGL0AnSSUgvgkk8ROUEiiZlZ6BXK6R9HAEBkDzErR1uiAe2y0b1L5S1bdwvZDa2Y6e6V7tqL8qp3c9nCcBZ0F/ACGCbwJhDDmcUPt6R2X1jt7VeBPkg/qpezByqeCH+DLH+VU76rueqayeiU9xzntCFivHrnc0RqUau9NmN+CPgD616XY6qeOdEBiktl0Oh3nupRGjthME3FSvwC7zPo05N3khUr1q+708Vpn33qtO3ausSNcqY4wotm3GAP5jX61UipraInFL5lhBK131Kx/vPldqA0x/XQSlJAd29kmka5GuLctClMCl9IdIspJkfXz19H8q+9dIBtxfI43hvaSKLctSAsuyaCAm/ir9pXcty4KNRqzovc//0jX+N/+zLMuM07L+7001zIXxaw61dkWWZenRaVKZhRvL+tNnC/n/c9MUq/s/l06x4C/379Qzdv/d/yzrT/llWafkV+tGa0C8tSzr9HzrNa/XC+2HTq5jrUWRri3LguZJ+5Pf7zcBHK1J1aF8zZ1IZSXnIj3XWlSdIl1r/YoW+qB3VYdlneqHnonktC30Uf2yLMusIb0n0jO1p3fBf5Z16n31XbTQb7UpUl9EypdDpzGI1C++DukTkewBkepXeZXRmFVO99qnM2nfyV6Qo6zrBdtGIJDKqv08BsRkRyidmJggIHUQbzK4pUDRcQYCxSfZRgKZZJeIX5dddhnOpM117bUfw+WXf4i6btYAVxs3vo6jR4+gvr4OTqeDDuoUBC7oOz9FRQVwuRxISw9jxYplkN0iAEjtNDc3a2jGjtEnIWKxKIOSXShmEDwvP8fosTLao4sW1cPldpqgm4N7hfgvPoUZkBLQJLtnJYOfAr40Rr0jvpTQhi2mXat5kD3nfFdmPAxk6LnqUH3i2/T0NIGLYcjmksM8NTXF8UUhXisgNvEuMKj5lEyI/5pn9WVhXmZmZowMiMcTEzGojJt7mhkk/0/l1Ae19+ekvmjexWeRnqtvKq9nItWlOv8asZnT68WyTsmcZf1HKl7offVd1yovWhiT2vxzUn9UJpVkPQSExibmGMiPwubwwU7S/cDgOCamYpiZjWM2muDWb8NcLEmfZRz9tJFGxybou0yhp7/PnBIXXxVsTNFHWrZsBRYvakQVfa9/+/HPIB9M9vQnPn497dmr8K//+hPs2bsHoZAHkif9gbKc3Ax0dNLOO9lOmXMDKRt0mmliYhID/cMEluIoLqpARnoufU/21XLD6fBgmv5VLJZAPn3IS993GT79qc/j85/7Mq677gZceull+OpXvmGooryGsjBkQLAVy1fjZHs3fvmL35q6A8F0eH1BtJ/sRnfPAC6/4ir84pe/xoc+9CH6xKOYmhjD+MQo5umX2Wk4jA4PYXhoAAHiGQWFeUZPSW5Aq2NmepYyFuWc2Uh2aJ5j9Omc9IN9BIpiBOsFco7R97MsCzHaWBP0Cefe/SNwGuvw0ARS9C2TtFdslgOqN5WCaSeZTPI+CZsdcDhtgMV7kk462R0WRDY+U34yNW/K6ZmuU/Qn9Y7X54bL7TDPVF7XHq/L5Pn8HkTSQsigf6k17qf/qZNUbo8Tej8+H4XKqg2tDzvtpjhxgimC4DMzU9DPCjVWG7uWSMTBXhtSvr6bpXyRrt1uJ2wJOs65RCn1zaY0IqWFnMiKsmqkhdPhsLlp1LqQmZ4DAQSF+SUoyCtETVU9igtLyG4LleVlyMvJRiQUpBFqx9jIMNpbWwhataGPoFRvd5f5fbTStpYTJr+7s4NAVxP27t4DGf59Pf1oOtKMt9/chM1vb0HL8VYM9g8R2JhhuRPm2XECaieJhnZ39pjnB/YdxOFDh9iHFATAdLS3sL1OtLUcw/atm+gUvYHDB/exnh6CPG041nTY3DcdOcj+HTd5nUT6T7YeRzvf6evuwOTYMGYmx+jATHL+4nQWYMhJC93DyQ5y4sKcED8nQ/c+lx3BgBv5OekoLspFUX4W8vMyUVacZ+5zsyIoYF6lTpnVV2FFYwOWLK4lsFKGmuoyLGmoRmFBNoryclBeVoyqshKUFBeghChtcVE+6qoq+H4O6qsrsaihFuXFhUiLBBEJ+AiUhZCTkcYFGTDtZ2aEkB72IVtt5mYgwmu3I8XyfvjcNiTmZzmuccxMj0HfFZubncB8bJqLa5jjHsTIUK/5FllbSxMBzH04uH8XncB3sGvHFuzdtQ0739lM0HIrDh3Ybe737XmHTmEzWs23zo7hxLGjOE5g8njzEbQdbzb8Prh3t+HzyZbjnLMmk3+y7QS6T7ZBaSsBtDmCZOMjdPh6O9BDBdTb1YaRwb5TfWKq03GaE6Uxlo2x31GCNUoT0VlMjY1CQNjM5CimxjW2McRmZ+hEz0InCpPxWSS4ES6kVjJG5w/wumzkiwv6uYzDblHOHfB6XFQqfggkSwtHyNsI5EQW5OeitLgElRVlBEArOVclKC4s4tzkopKgSjXnqZZgik6ONdTVU/mSGhZxrhvQuGQpGpcuhvlmGTfexcxf1FCH+lpSXQ3LLoJOL5VzYy4i8KNvmBVzk60oL4dO8OQSoJMRkk2AScZHeloaAbIwIuEwFXgIbqcLThoJLocTDofdjMNOLWmcMpsFOYDxODdPKroY+RAjsKBjnHI+ZwgQDo+OYIQ8HCXvlI5NjEMkYEzpzNwsRLPROW5A0dOke206dqeT7TthdzrYvuN0amNfHA4HdMpLBlM4LWL6vZAGwyEEQiHk0HDKLyyAjI1CGiqlpaUopU4RSFJRVcmNJR8FRYUQb0rKSgkmlqOSwFltbS0E3qS/a5zJQHsvyXBZIOWLdyLxUoaYImV5bFu8FpWyXRk6areKkTjxXvMio66xsdEYVTpFdsEFFxAUuwDnEyg699xzceGFF56+1sctzzjjDMiIUoROx+JVVyUjeKWlpWaMalf9iUQihh8xbkgyZGQgKfLW19cH/cywpaWFUcpj0Admt27dik2bNuFNGpQ6mfTiiy9CQJlArsceewxPPvkkZFSKdK3vAOgk1M0332yAst/97nfQtU6Z3XfffQZY0ze2VO45nYB6/nlz4klt6Kj+0aNHCZa3oL293RhtcQIINu4amkfxR5FNjf2iiy6CTpV95CMfoWFxNTf966Cj//pJ5Re/+EUDmH372982p8100uwb3/iG+emlADLR33/v+/j2N79lQDKdMvvSl74EAW0yXnU8W8Cb6nn/+98P8VWAmU7baRPOJ9i4luDlHI1EGZiKIut4vvqv010LJ+70k0yNUSfpxKuHH37YnA4TL3SaTGDir3/9a8MnXf/+97/HjTfeaEjXAhmVL/6Jd+KvTt7pm2S73tmBQwcPQt/DEK8U6dU8yiC0LAt2bs6dnZ00fPpNhElGioxE8VNzrr1vmoaxvlOmU2T6YH8r572DYFt3VxcGenoxNjoKPR8fG8MMjTF9t2yeazjByJQBlQh+pWLz1HUxxGfmqNunMTsxRV04ganRcQQJLgY9Puo7N1yWnftaCslonDqS63l6Bn5G6nwEtTw0rJV6PR4spHqm+xDrkL7JSkvnvpOGtGDI/ETTQ93jY/kAQbeAz4eg1wc/HUq97yGw47Y7kGQ/LQJBNgAOWLQpbHBaNgP+KBVg5rE74ab+Uv+41dIoSUFjUz+V77Y5YOe7TvBdG3UcU92rLP7sn2VZkN5xczwiyzp1rzzLsk6XTtGiS5J3Ho2dfRWQ5nI4aMM4SQ4s3Ou5l3UpdTvVA9ZBIzDFMakOVah0gXQvkoyK1K7ITlnQGlK6QJbFulT4r5CLfftrJFmTTKktVWNZFtSO2hThv/i38K7eF2kcemUh1fVfI8uyYFn/++iv9e1/5rMFfihdIPHLsqzTzSzkpyhblnUq37Ks/638saz/ve2LOZZ+05zsAAAQAElEQVT1H3147/2fX7/33rIs3RreSZ7FW+lN8VxyrXuBDLoXaR1oLxXpXmtfwEGINoZSP0EsgToCK3zUVQI7ZA8I1JFNoHvVOUFgQqT6nFzvek+kd0V6X3UvrEnV/17SHiVSmyLt96pftoju9Z5lWVD9Go/2C5HGIpJTJ5JtpVT2gPYQAUfHjh0joNMN7XeqR3aM+qh9Wfuh7tU/8UBjEGl9qx3laf9RvXpfz5RqH5I+UhnZHfqJnmwM/dxObeiZyqkdBa/WrFkDtaFn4hnNAkzT+UyPhAhWTDHI1w390Z33X3oJyitK4aSPNEd7fI62pviyfEUjFtXXgiY3DtA/k82+9Mw1WLt2NT7xiRtQU1uFAwf249IrLqd9G4ACezo1v2PHO+igf1BZWQ7ZTu3trbA7bLRPZklROv2zBtTTXMnmki31u9/9zthYsuHER41fzzV28UNjUp+UJ9L8ix96prLinfJFulae+LSQLlwv3KuMZE/1WJZl9LD4LXsvFHJBAJrmSfKjtsF/Kqv31a7elWwzG+pjT08PHXruhdQnKqfnIrWzQCor0vM/T5Vn574j0hr681R5mke1qWdK1S+R7lWf8kQqq3vJrfqrcUk+j7e000YZp18QN2l3bx+GBocxMTWNWdoj8wRRlI6OTxC0GcEAwSuNbZYBLvHZ5/MgnpzHcfrgU7Tlrrn2Wtx2+5348Ec/gtnZKH7505/jW9/4Nv7mb76ORx9+zNhShQUZWLqkDmesWolCApu5uQI35zE1NQmtsQIG1T20efp6B9DXO0QfPQ1rVp+N91/6IXzwsitQTfxiajKG6FwKoyNTrIeB7vMvMeV8BKIuvvhSfOPr38F3v/P3uOZj1+P73/sBBH7pZ3k6kfX6a2/hxPE2vp/E4PAk/aME3ty4FR53kEHqP+K8887HM08/ZX6l4fW6KQeAxpmREYbX68JcdArziaiR7+hc3JygAm2aubkYhodHMU9MJhxO4zs+iPfi16m5tMiTGQNEaX7maAf29Y2yXS+SCWCMoGAikQJNLpab4zr1ccpslCFA8qK5E5iUVGE+EQik+lWXZVnMwWl9q/m2LAuaa8m55E55kl3pT+kA3atOPVf9qkeyozJaM6f0gw1aj1qDKq+xqJzqm6E/r7okgxqfgMS5uTmCcjHTX5VRfSoP/lNfNb+qW+1LH9uOHG3CIIVqlsywbHbk5uWjiM660lo64+kZmQhH0oiYZ8BDAzUFC8FQGKFwBJNTM5BgpmWkQ85memYG3F4PcvPzUFxaAjmp2RSu8soKyCnNyctFUUkxaonM1zXUo6qmFv5ABMFQBqqqG5CTW0Qkk5PsC2N2LkGFOI+Kyjq2nwWb3YP5hM2QZXOz/Uw+qyUAM4VZoqgWEVe75YANdjrtSUzo51xDowSrThKcGTVlhgdHCJx0EFTpNvc+jxdRMkz5XR3d6OnqRW93H9q4KDvaO00dRw83mXRmahYC1g7uP4QTx1qwZ9dec9LiwB4COnt2EEzbh9aWZrScaMLRIwdw/NgR9PZ0YMc7W9B09CB6uk+i42QLDh7Yg107t5m8vt5OSPm3EuA5euQQurs6MEsUMjEfo0DG4XLaoZNK8dgchZpKms9iBG2cVNx6liRCGY9P06kIEFQpREV5EcpKC1BCAK2oMAelJfkEYYLmXsDZ6jOWYfmyRRB4Vk5QraqiECVFWXy3gIu6BIsaqrBkcY1Ja6pLTX55WQGVRS3fKeUiVp15yMmOsN6AeSfgd8PHRRrwewmWhQigZSCTwJqfislugxlHdG6GwNnk6bGlqLBECaKxvZ1t6Gg9RnDrKPTNshNNh9BOHupbZfqOmUh/JODg3p3Ys2Mr9H2znds2YfvmN7HpzZdxeN8OHOazfTsIsm15C9veegPvbNpIepO0Ed0EzDo5L+0E2NqaD6OVQOZJAmcdBN6625oxwHnpJ5k/ItDXRfCsB6ODvdDPSceH+zE+0o/J0UHMTI4gNjOBBEE/i8rHlorBnopjdKgXKqfn8dlJOohROmgJeF0WHUEbVM5mQLN5k++0JeC2p0AMFB7Oo9/nRsDvQSjoQyQcIF/DyCJ6nZOdAVF1VTn5XE7+V6C2phL1ddWcn1osXlRnaOWK5VixvBHLGpdynhbxWT3L1LBsNd+pZN5i0iKTX1ervCoIiKsgSFReWoayklLKQDE3ggLk5eQii+td4J1OZwT9ATioE9xOF8xPlrj+tWbkzLkcTti5OVqWhdS7lATnm5Tghiuap6MXJfgxJ5CGNBuNQt8iE2mzmuGGNULw7K+RjUAYCMQlkUI8Mc+NUnXMcIOcxPjkhFHyXr8fC+QLBOALBOAPBg1lEQAU5RCs0mkxnRIrJEBYVFJCHVWKcoJkojLqqBLypJggWSF1VAHBNFE+wbM8Amw51GmZBOrTqONCaREECMD5Q0G4fV54A37oOqzTodlZUFm9p3qULpDqEyl/gWqoCxeofvEiLOY8Llu5AmesXYM1Z52JM885G2edew7OOf+806R7PVt95lo08B2R9Kl0cDH1bk5eLkKRMFweN+a5WYli83FutLPU12M0IgbR09eL7t4e6MP9uxnN2rp9Gza+9SZeeuVlPPPcs1j/xON4+NFHzMf677z7Ltx2x+249fbbDN1y2624+dZb8Mebb8Idt92OO2+/w6S333obbtOH/G++5XSqb2zp9NS9d9+Dh/Ux//WPQz9VfPXlV8wH7PWnuXcSCDq4/wD16nHoJ4Ej3I9maADFaeT46WxkpKejgPuSQGPJq35uLPBKAJrArk/c8HHccN31uPZj1+DqK6/CR6/4CC7/0IcN6f4Dl74f77v4Enzk8iugsp/8+Cfw8etvMO98gODYhRech1Url5t1kZ4WpriljF4eGR6EqK+3GyeON2P3rh147dWX8cTjj+G+e+82p+tkXD/x+ON4iiDi0089dfr02MMPPYQHH3gAL77wAp7fsAHPPvMM33scjxBAe+D++6GfW951551Y98ijeIx8Xr/uUTyx/jE8/eQTeO6Zp7Hh2WfIp2exZdPbDMhswe6dO3Bg3140M7KtQFBXx0kGHLqolyaMbpWO1b4hQN5JveJxO41ePn6syfS9g0EDjUPj0Z6i8nHuK60njnOPbOG+2IqO9jZ0nmznHHSgp6uTe2EXA0B9DBD1niZ9rHd8dATTXHsKFAz09DFANYQpgmsx2hApAjs22ghWChC5qCfc7+oP6Q4vATPdS6+oHGjg6lp5IumWgACzUBg6iRakDtK93tUz1afyqjtJACrE5z7KiJsgk5MOp4wcka6VJ+NKxpFlWbCsU6TnIsuyIANM9Vjsh/oC9l/3KdatsURnZiE51GmyRHweylc5gWd2y4YkdZzqXyDdi8B/lmUZHSk9abPZoH+JRMIYaDIMY9SJuv9rpP79NdI4VL9ooQ21s9Af5f81Wij33lT9171S1fV/MlnWqTm1rP970v8rY7csyxQTz8zFu/9nWafy3739f2RiWf/BA8uyzBpcYIRlWQuXJt+y/uNeDyzLgmTaRRBX61nXIl1LpsF/Ho+HTqHXOK5ybERycsLhMAQcLFwL5BGIFIlw7w4EzDvSD6pH+kNtSFfMzs5CdonWptrStYAlgUz6mYsCKENDQ8aR7u/vx0EGMHQaW6ST0keOHIECQM3NzRDpdPauXbuwd+9eU1bPBEYp2NLW1gbVJ7BFpPpFAoxEalN90jqUjpB8qU8L91r7cgilS5SnsrpX/1Sf3tfP6gTeqB2NQ6RnytMzgVbSLxp3J4Mt7Qxa6eduak+fg1hJwErBPIF0CtCIT5dccgmu/tjHkJubDTcN2QT9kAoGd1etWoEG2qX1BKhCoYDZO3RwQT+feuaZp3D7HbcxILcVswS0XG4nduzYjiefehxPPnAf+dmLPIIRlbTDdCLj7VdewtLGxbjkkosYJDwfJSVFdNBH0dffg9dff5W83I8yBvzl8Dqp99Uv8Ud8c3m9yKHdJ34UEMxQMFF8sSzL6GuKDfJoD6qsh/JjWZYBCsRbyYPqEm8lS5IXAZ2SI8mJSM/c3G+8bGfhHeWJFvqiOkSaG70r+VMQVjKoNlXOsk7Ju2VZZp9QedUh3qvvmhf1R2RZllkjGqNIZURqX6QyShdo4V51iFT2z1PliX+z78q8ZEM8WSDJz8JzPdP9wjOl4qnWSZQB8snpKWNbKtidsoAUN8jpuWmCU3HMxedgOSyE0kLIzMlERlY6PPR5ovT/unq7oNM1tfRNLn3/+1BUXIC33tqIz33m8/jwh6/Aj/7bP2Ljmxsh/p1Fe/fDH/wAFi9uoN3vIfAThcfjQlZWhknT0ug7MdAvHpeXl3P9ZyManUdpSRXWrjkXhQVl9IkWmfuOk70YG50mSPV3+Nvv/h0BrrMwPT2HifEZ2Ikv0NXA9FQUo6OTOHLkGObm5hEJZ9GnH8TOnXvo63chFk1i1cozUVnZgI9eeR1+9Zsb6YudCQU+9b0s6Ya8vBwASSTo03tpj8suc9KnSdIe1zoUHx12Jxx2F0ZHxjBI8A+wjD5zu7xsdw76FyMPJ2hjSUY0PsmeeJIWCeEz5NUFF1yMqckoouynm/oSsEHvJ2nX6KRcknbKAqWQYJVJQ263E5IV3pi1IdmyLMvoXeVrfsF/kkvdS74s69Q6itO3i9KnW5ALpRMTE5Ce0K9VlErmSkvpZ3E+tGYkc3pH72oMqs/57vqViRSPp4x9pH5orHqm99S+ZVmUlRT1x6wJCEsmbYFQxDhfNocLfYMDONp8HMdaTqDtZCfaOzuw/+BhvPHWm9i7/yBGJ8bRTwYfb21BglLauGIFYLchSmMvTkY5aJyG0tIpqOmYpwHbRTS2p38AY5NTmJqdw2wsbvIthxPeQJDCnI1+bgZRTqacyBVnrII+Oi1HMWkBE1oUbDNOJ0yOo5zLUn3zhySnMj0tk0BWBvJyC5GRno1U0sZJ86GhfgnOPus8I5RpkUxkZuSYMuVlVaitaSAwU0W0NYK52TiExlZV1SE7Ox/p6dnIZV1paVlcICEujDwiouMUqlFuajEKVcQ8LywsRT3bOO+c85GbnQMvo7gO8kPRYicFR98umWUUXMZuViQdMn4HunvRz4j6NFHSGfKjv6sHxwgeRqfmMDE6gdGBMfR09uDE0RYcIkh2eN8RtBAo6+3oQ/ORZhzYfRBNBNN039/Tj5MnOnh/BJs3vkUwbQcEpO3YvhWbudg3UQEcPXgAI0MD2L+bm+fundi3ayf0fBsdol3cOFqPNdPx6MckI/vDLDfQ34vBgT4u6mHMEiiL07mZj0fhpDNUXFRA8KoADoZNUgSfwtycAn4vF/gE6mtrCIIUQqfwsgW8ZGUiPzcLlQQDlnAzU1pZXoJyOtZCy7MIdmZQkSnNJUhTVpyL6ooCLBF41lCBmspiVJXnkwpRSnAtOyOIvOwQKYLsDD/yc9JQUZqL8pI8cx0OOJEeOkWRgB1pQQey0jzITveaMS1vegAAEABJREFUdHZyAKKpsV5MjHRjbKgTw/3tGOprw2BPO040H8Dxpv2ciz3k5x4cObiD/N+Bg/u24cDe7Th6aKe537PzbezY9ia2bX6V9Dre2fq6uW89foDzdJD17GMd+1jHLtax6/T7HW1H0NHWhM72o+juOE6n8wTlgG2z/YGBDnR3nsBAbzvGR/sxNz2C2NwEYrNjdBCHMT0xSMexA8MDndD3zybH+jE9OYzozKgpl4hNEYgdR2x6FvG5WRDhIWCWNCctPE4HfE43zCm0aBwW15DLskP5QY8P4YAfmked/DInj6hgdFKouqoKOnlUV1sLnXKqr6szJ50WNTRw41hMMGwJ9I2AJYsXm1TvVFZXGZS9qqYaMnaqKRN6t6auFsUEiwSqlBjAqASlVGYlZaU0PsqgNK8gn2sqF9kEuk2kkgCRFHQoEoaMUBeVvhSYUqPQ3C4spE5eC5yRUhRJWf45SamKpFhF4+PjRvmNUe61gShvcnKS0Zsps1nE3nUqpUBFlmVh4Z8UuMfjgYya3NxcFBUVmXGIf6Ucl8aqk2T5+fmQgaQyJRy3SM9VboG0wS6Qnus9GV2Z754oEw9EGqtIPFDbUvrvJZUXaTMTvzIyMqD21RfVKyNU1MD5U1r37nzqetGiRdC3xxZIJ8zOO+886JTZ+eefj/NJZ555JkSKvOpYvoxBvWfmt6YGWe8aDEEChuqfjbuQ5kBG0fT0NBRFlEEsg13GvQx5/VxAwNWWzZuhn/y98sor5ueEzz//PJ5++mnzwfrHHnsMIn0sVs91Ck0Gt+ptb283P9l8Yv16CDC7/fbbcc8995jyL774ojmtpm986TSWnIr9+/dDDsbJkyehOdcGKnlJcSMX3zUP4ofGJ17IQNdfM7rqqqvMqbLrrrsO119//enraxklvOaaa3DtNVfjovMvMHzSiTTxSXVofYg/WhtaD5p7yYLmU7KjuZKsF1DmaefBQZ657Q6TJrlHTlA2+7q60d7aSqB+C0GsTXj7jY149eWX8fwzzxLoWo9HHngQD+g0HcGwB+67Hw/xXgChPsL/2KPrsH7dY3j8sfUEwTaYn10+/9wGc/3e9KUNz+MwHbCD5M/+3Xuwa8cOvLNlq2lv08Y38eYbb+C1l17GSwThNjz9DJ7l3Lzw7HN4jfO15a238c62bTh04ID5aP+xpmb2t43BoU4CXz3o594/0NePHo6jj/uePuQ/OjyCibFxTNEQE0ApSiWTiHPN6aRZFx2oNo5Z6QCdw5HhYbTTyTvZ3s7gThcW8sbHxiDSXA6zzALJcRsYGICcMxlQkhc5IYFAgHv3KQqFQpBjK7kVif9u2iMCyPTzTbfTBd27HE6zry/k+70+6LkAOO33Sn20d5ycN61NOTYirYGFe7UrQ016RLpDRpjIRQNTZbVmVPavkWVZsKz/nFSXjDzVq7VnWRbUXpJ8lYyr/b9G6pfeWyDL+tO2FvL/s9Sy/rS8Zf2vvcf/on+WZZmWLMs6PR/iiWVZJl88XyCTwf+zLOt0Wcv6f+Y12XCaB++9tixLt6efWdZfvp9hkEs6X7zWepKsa4+WvGu/1LXWe1NTE7TH6CSuSHpffxxFJ283MICwceNGgifbCJrsgE4Zaf/Rz9e1H6ms9gfVof2qn7qnnTqnpaXF7Bt6rmcnTtAvoj4S0CP9IpLtINJep77K4df+on5p3am/WqPas6V7tAdI98s+ELiiMeheqUj7hEjPRSqvchUVFca20p6uutSmdJ3aEX8W2tealz7RPqN6xWStcekb7TvSfdI70lPql65Vn2VZRkfKTpCNoPKym06Qrxq36pLtovKqnw4S1KZ0ruaitKwYqwlg6RcGU9MT6OjoMHpW71VWlkO8UIDkyMFD5mPV4svhQwdZrh2tDDJPTI6hvb2NuiuBr3/jb3CUgeaHGezxeF24+JIL0djYSBttwoBYPr/H2KjS+7J51B/LsgwIpbHSQKQvlw7twXpPY9XalO0iW0ljk42kVDyQvSJ9KRkT6V524iTtQqXiqUi8VD3it+ZYZFmWstnvFFSHymmsmheRyitPzxbaUh/VjvL0XPxTH8UTvSvSmCQPKmdZllknpiH+n95hYtpUX0SSPaULtHCvPryX1OeFe12rLfVPY17IX8hTG+qjnotURvfKV79sTgf97yDs9BF17/G6yXoXkqkEVN7tdhIIARx87nTaKQNR6C9Uiubn5+B222k7nY0KBukHGCy874F7cS3tLJ3iv/e+eyHeL160mH78mZDNKTlV3jTnRbzMIziUQ1+zt68booLCPPoqNcb2XrFiJT79qc/iisuvIgj6AZSXV1N+5uBxB4kNXICrr7oWX/ubb+LKj37M+P76aPoMAazsrDyW8VPOJjA+PolwKJ0+8aQBhqbpZwk/qK1ZhJaWdnh8Qfz8Z78hYPVH3Pj7W+BnMO0Tn/g4fvLjWyn7aUb+xEs7x++hH0MzjzjCFOsdxfTMJPGHaQz09ZkTlTp5NUhsRWCT2+3ls5gBt7XGLMuCkyCP1+diauea6cHA4CAUwP3qV7+Gn/7k57jh+k9AazMeT7AfQXg9fgbnkrBgh/5pfk4ROCc2ElP685I9u92uIoYsy4JlWXxuM6llWWZOJY+WZUEyoz4tyJfupfNEkh/d67n8KpHmq406c9++fWY8fr/f1Ke+qN1YLGrkWONzuZx8ZoP6pPn10NdKpVIcs/Jdpj9qQ2D86GiMfJyBLbcgB2Eil1W1lVi8dDHC6SFYHBjsKUwRyFi2shHVREdVLocC4w/5GLnvxqGjB9FL0GOATG9tO4mOzm7ow9deXwBp6ZnIys5FTm4+OgnU6HlPb795Pp9IYXhkDN2M3I6Mjpu2xifH0aWPnEVnCYwlYOOEFwg0KS3GsL6rNDaCPoIr+w/uxw5GwTu7O03fRvje0KCEIQ6nyw+fPwK7w4vxiVkqwBZs274bpWXV8PrCFJg46BtwwWUiPSOXfUmg+dhJtLb2ULBjXFwWF50doVAmwkRaARcnK4WzzrqAwl+LzMx8CnohfL6IKR+NppCRnkuhSUNmehZC/hCslA0uuwuhQJhAgo2GfB9ys3LhdftAXwkuhxsZkQxkpGXSSHZjbiaOZMxCRiQH9dWLUV+zBLVEc+t4XVNRT5CmGg3My8suQnZ6nrmvLK1BFq8zwtkEcIpJBfBy7Ekil4kYXbJYEhOjUxgbHicgEkNZcbl5PjwwQqCmhSDLcZxs7SQoMoJp8kkfqOs62UWQ5hABmR0EZ7bhna3vmOud23di66ateHHDi9j81maCM004fOAwAZoj5lrfQtv01lsQYCZ6+8036OxswDNPPYGXX3we27dupgPTQfBlEPru1SiVVFdHOyP9rdD30aKz00AqBrstAYc9iejcJEaG+zA9NQqf14G83Ax4PZyToAchUjDgRlZmGDpZVlZagILcNFSX5aGushCLakuwuLYUSxvKsWxRJZYtrsTS+nLUVOSffr6krgyL60pRX1WE6vI8gmqZ5Hkh6mqLUVtThJrqQlRXFaCqMh+VFXmGCvIjKCxIQ3FRBooK0w3l5YaQneVnX3zsX9KQyxnnOOaQSk4hHhvD3OwwZqYH0dN9nKj9CTpgx9DV2YyOk0dxsv0IHbPDaG85gJbj+3Gc1Ny8F01Ne4j274K+fXbo0A4cOLAd+/Zt/Su0HQf378Mhrosjhw+i6ehhHGs+ak5ctLYcR1vrCfT1dmMBnBwh/yfGRzHFdTMzPYnYzCx65WD29mKIQLMcxsmxcfZ7GvrmT5yO5QzBVv3MaZpO5xQ3jrnpGcSIuqcIWoPKJYkUNywLsNn5nxMOlxsuKmCXxwuP1w8fgWqfPwh/MIRgKEJdk45IWgbSMjK5DrNQWlKOkrIKQ8Wlp67fmy5cl1VUobK6FjV1DahrWIyGxUuxZHEjli5dhsVLG3m/hPmLqKvquCFWo6yiEqXlFcjOzUNWTq6hTILNovTMLPMtLnNi1ONhf93UHy7YHQ5YNhtHxOUqB5CU5BgTTEXziQSi4gkjVpNTU9QzExgeGcHI6CjGCIxNEbCZnZtDfH4eKq93dT9Hfum9GCMWqkP5KfCfZZk2nS4XeeVFgCBQJC2NfMlABoGsTIJDdfX1qCGYWElgsYwgY0lpKUS6LqdRW0WwUFRJ8FBBAFE1gUOd6lJ+CYFkgf5Ki0pLsEC6V34uAcTsvFxkEUwRKXiQkZ2FNAKJEYLNOmkWTk8z9wt5utczGcMCgEoI5JWzX1XsT211NRoIki0mYLaEANnqVato2K7C2tWrseaMM8y10jMZ2T3rrLMgkOxCAmXnnXMOlHcGDY9lS5ZiKQ2XJQ2LsHwp9x/OZSFBwdzsbEySz4N0MII+P2QceBkFFQAU5ZyMMBjS09WFVjoaRw8fxn5GvTc8+yxeJDCmVIDXukcewWOPPopHaRw/dP8D0F9q1De07rr9DryX7rv7HjxIYOiBe+/DIzo5JjBI4M3Lr5jvd20mgKOfEQpY0ze9du/YScB7H4MNR7muW826GiCIQ0HgXgC4HU7zc77sjEyUFBahmmOqI5/OIkB47tnn4OILLoROil3xoQ/jyo98FB+78ip87Kqrce3VHzPpVcy74sOX47JL348LCZqde9bZ5NdaGJCsshIVZWUoI1haVEC9yOhyHiPQOZQfzUU1nxcXFiIzPR1eRo6TlM8Zyu8YgaDjzccg8EnBFPPXJPWXJOlkHD5wkLrlAPYR2NJP/ffv2Qule3buYiDkHWw3QNdmRsNfN4CWePzMU08RNHsMjzz0EB564AEDsP3xxhvxh9//Hr/7zW/w21//Gr/51a8M6Vp5f/z9jRD/777jTojXj697DC8QbNv42uvY9OZbhqcH9+3nnnPI8Lb13b+G2XLsOPXccQNIylCS4S55SHCNytCWISWjSs6tnNKTBC+PHTtmTkXIIZNR1dHWDoFpc9SDCfIkSZ0mnRdlsE06bp4GwywdaD2Pcl0rX/ez1IFzlDfdy8lbaFvGla5Fupaxb1mWMcjc5LtIxpmdBqMMNsmuDLm/Rj6fjzbHf04ar9qRoWdZ1Cfv1i0DUKT2/hqpzAKpTwtl1UeRZVnGcLSsv5zif/M/y/rL/bKs/zn54qtIw7SsU3VqvsQbkWVZenSaFsqezvhfcpFkK/9nkn6mAvzlvp16xq6/+59l/SkvLctCGvdDyaV4rjW1j46Qvhmpv8T7AoH1YQLYCpBoTetkk4AT3bcTgNJ6FwghZ0vvap1IvgOBANKpCwUQCMRWqnZ0rYCDgA8Fp/KoRwV6LFu2DMuXL4f+sMzatWvpE5yFc7hfncdgj4IdciQV9FGenuvn7itWrDDv6DMCCo5Ucf9WUEltRSIRyJGTg/bu0GlK0Y6SnUH9pTUtHSaSTlPfpVOmp6f/JMgmvkje9FxjVBmVV55I9Qg0UzuWZdG/SUBlVUa8kPxKB6mcyqtPqlOBAQF8+pn9vffei5///OdQIEmfLBDo9wYDGxxxVEkAABAASURBVAcYvJBenZ+PYXp6isDEkKk7GA5yzsK0ZXy0aU45nWq/uroS3/zW13Hd9dfQfiliUGwNxOMS7ln6Azf6FIP0o4BEMsfw2O/3guYYbeJDGNXnXaiLtWclGYz1eF10/MdJk5AMjNMukC5WW1RYJnCmuS7gfihZEH90rTGPjY1B+wH4T7KgcmpbetCyLMNjlbcsC8pf4MvCtVKV1XuSywWyrFPya1mnUlZv5nWa87bAc9UrXov/2qP0TDK6QBqDrjWXmivtbbpXvsrq/QVSGcmISHP4l1LLssgOS10xqWVZJlWGZVn0d0P0d8OQTIokL0oFPArkk3xovJIL8W5hrBq78uLxKJLJedjpszuddpo785QH+haxOTiYp9N50/Q1JibGoJ/O2ejnZWSmoZSAZyWBq2c3PIN//pd/NHLxo7//PrZt2Uw/Oxv1dfXGthGf1QcbLGh/Vt8UcCwszIc/4DVt9xOHyMnJgoKHjQQ6S0vL6JP5kZdXgI997FosXdIIh91N/3Kea8DC0qUr8NWvfgPXXfcJ6GeKE+PTrN1hfPloNMEAGGWZaU52PuL0qSsralFRXoNIOAONjStx7bXX4fvf+3s88sh6+nxuRIgZHDpyFN/+zvexZds7WLaM/gzlGvQk5hNxsx7CXBd2h0Vfw2n4YkslIVkto93mdLrR0dHFdvvgZaDMS/BJc6z5FY8lL6FQgMvCD8kMsSzU1VVj7Zqz8KUvfZl9cEKgusvpQYA4hM1ycN04WJa+Ne0BzZVIdYmfLpcDDs6Vg/7OghxoXu0su0DKl4yKlKeykq8FOZRsql+SO72rulVGqebLQ79K9xqHAtc7aB9LlvXcsixIplSH6kxyPdvtNto5Xs6BxumDw0FZSswjHo9xDSXNvc/npbwGTRma/eSrn7Z1ap6I+DEqgjFIKIJBH6/HKRhxRCIhKqVZvhRgJfMYI5CUnh4m82rIoBQd6z1EwcbZsI+VpUEGYweR95GRUTidLr4XJvhTgfz8AhQXl3Bil1PIVlFxFSMQCJICRFbrkZkVwfTMOGDNc4JtdCYt5OVnISs7zaRV1WWoratEdk46wSgnfH4XRSNuTgyJCVKkPXTE1b6EXAs9lUgimw7PAKPAKmOlAEUs9tEQP0znxmGzU5CXop8IqCbCyclU6uAkqvxJboCKzgzTKYrT8ZTB2s68Y83NRtD0l660aUpw5qMxLowUxjnuWGyeAFMGJ8iLrpMd6O8fhIe8KKOTXltVjZycPKSFwigpKYOctZMdbQSTBs2iT9GA9nhcdHSCBMmmCDYdg4vOrY3AmCY+PZwOGbQCqizLbsCxhsXLyNtyZOUUcMHXoqZuMTIzczE5HUVXVx/YHb4TQllFDc4++3yce/7FKCurwtDIBCNRu5CVkY30tEyCcTnIyc4jUFOOyopqgjkNBHXqEQlnEiA5QvClj3l1qKtdDLvNSYApxOsGykeMffRAm31pKftBp0l9m+FmM03EetOmTdi7dz9kTLS0tJm0tbXdbDri84svvowtW7ZBxy0PHz6KnTvfMZGyXQQq9ZHszs6TUCRdqZwOURdBUW1AMlg0Jx10TnSvaL3mpJlRI9W3jw6syuu5ZGSQ0XlF5zR3cmx0MiBG0HQ+OoMFSsRmIUrG5yByWElG3p3ITAuhpDAPFaVFqNKJspJClBblo6QoF6XFeagwP8ksRi1ltb62Aovqq7C4vgYNtVWoq65ATWUZ9K7eKczLRl52BvKy0lHJ90oKs5FDYC4S9LItO8lBGXBC98rPzgiz/QDSw36ECeIFfS743U74XA46xhacFG4bN5EExxLlZjHFdTpOsGp0sB99XR3oIWjY1d6KtuPN5jtlTYcO4NC+PXTwd+Lgvh04sGcn9u3dif27d2D3ru3Yo59j7tiK3e9sPZ2/d88O81zljhzYS7DsIB3fQzjZ3oLOkyfQ2dGCnq42gnUnMdDXybXZTZCyGwIjZ6e5ec1OIB6dQjw2jUR8BsnEHJCMUmcwn8Dl/BzzmA8aRDaCmg4avfq5pcbpJ4i5kGrMPrfNjN3jdlDhuynfHgT9Puob8igSpvynIycr26z/8tIy6qBy6FtlFQRYlJ5y+gmIVVZT/ywmLYIMTUV5RLpeIBmzDQRjZMiKdK168gmoKJqXm5tr2skkKBaJRNiHMPvj4+bkpQ5ws3+69py+d7s9XC8ukhtOp5N6I0FdmzRpPD6PWTrPkzR4RmmQDRMYa6NstzIy2cJosEjyLp3TS3BE+kzyPDIyhOmJcYKO4qF0UQLzjMTEWF+Sei/JDSNls2BzOuBwu+Ch9vdT/+qn4OFIGsLsdyQtzYBmORxPHsdWSFBKVFJaijICZwLQqmtqsEAC1arrqQ/ImxoaG9W1daisrkF5ZRXKCM4IPCwpK0ch9X5RSSlEus4neCPSdTF1oAymYDiMSHo6Mqg7dMQ8Jz8HeVxr+VxfaTR23D43SspLUV1Xg7GJCeinqCvOWAUBQA0N9ahlgEXU0FCHpQzCrFixDKKVK5fj3HPPZgTuIrzvfRdT/52JM85YCf3UQame63rlquVoXLYEdVyvJVzfuVyfmVybMrRC4QACQc4hDWZuGYhRL0xOjRO4HMQg9xaBxMcJAh0i4LOLm/TmtzeZD9K/9sqreJVg170Ewu4nCPaAwDDSPXfdjdtuuZWgzo34DQGd23l96003Qx/4v+nGP5iP/d952+2477778AiBs3Xr1uGpx5+ATqdtJKgjwEygkgx9GQba93p6eszeJsdjmrIjI0eGhfYzGQqBQAByzkpoVDVwvlYTTDz//PNxyUUX40Mf+BCu+NAV+OhHr8L111yPT3ziU/jCZ79Aw+gr+Jsv/w2++c1v43vf+R7+7u9+gB/+3Q/x3e9+D1/7ytfwqU995lT5Gz6Oa665BjqxJidkDYFJOXxqR46bHDoZllpXMjy1btQXOZARyt0Mg2QxGrtJ6i+lkuVWAu+7qP/fZEBEtHEjQbLXXsHLL7+IDRuexVMMkKxfv44G5EMEIh/BEwQXn3v6Gbzy4kvmRN8br75m0tfI/3UPP4KHH3gQ99x5F8Rnw2Py+ZY/3mR4fdMf/4jbbr3ZgJd33nEbxHvd33Hrbbjj9lvx5PrH8ewzT5m6N739JgTgHWGwoO1EC3VeO3pOdqKfoKlOWA90d/O6h9QF3Q/TtpibnMYsZVbfI9N9F4N9J44exbHDp2h2YorP/3MaY4Dwr5G+ezZPMC3Fjd5G59dl2eGlLRNgECHEdZ4ZTkMm19dfTLn2PS4nA2sOePiOk7aPm6TUZbPBIQJgIzlIfynl1sPAHf7/I+p6U8//tyl1G/5n/UtZp2r6L1KL3LCRLzbyWSn4L0nSf/rZ/EJqWRZSJN0vPP/zVM8ADeIv0amn/9f+XzPzfy7JHgT59j+kKRvEI8uy/mSYlvUf93JwZEtKl3kpz7qW3SeQyk5ZrSQ4L51zKYH9CxgEWL5sJXX8Gnz0ox+l7vomPvv5z+LaG67HZR98P846+2wY3bR4Eff8JVjEIJhADekk6aNQMIys9ExkZmbTn8lAWiQDNocdlmVRMlOI0pmSvhKgMDI2RBt2CIME0ASg6CSS0veS8uS0qbz0shxS2bwak8ajQVuWZerXSVCLm7VIfoB+riySH2ODBY1V9oKD61ROpQJjqi+JFCy7zdgSbq+H9oYXLo/blE9ZgIA5J/d8+UZDI8P0R/rZZ9oL3CcUaLOzvjj9G32eYZwBSp0+8wd8uPzyy6E/kvKBD1yKL5CHH/zwB2GzW+gf6qc9fhL7Du4z/p/2I9n4bzGQ/RQDGHfcdhue5H614Zln8W///C/47re/iZ/95N9pV+6CwDvp91dffZk2kgeXXfZ+XHjhBUjRmRfpJ4Ham+JjY8ZZX7v2LOTnFzLA24K83AKz38sxjjGwoL3Oz8Coy+FkYCYDhfQxxR+Qh0kGZ2T/q8zIyAhOnmzDzMw8JmcmMUv73uF2YGxyDJFIGNOzM9CncCRX4qfmS5SIRdkHL/SNRv2CZmx8BGP07yZY98zMHCanpwiqTRg/TdeaX9UlPs9G5xBjoFPyornWz+rAf5Il3cOiPBGsFN91ktducR3Mp2CzHPDSjvX46G9z7vSew+6i8+4w8ytf0E29rnWwQP5gwAA5/oDX2ClKF8gX9EHvyOb7z0hjmZ2NEuyIk5RGGYCNko3zENjkcNqYSksloL7Ltpibi9FOjdJ2j2F8coK8nSFNkRcTiEanOZ8qG8MUA+Vzs9OIzk3DR/uphn7Q0iUNHGcS6x95CJ/+1PX46hc+gwfvvA1ztKnOOGMFzqAtVkFbLz0jRJwgjzKTQbA5BE4z5hNRuF0O5NJGLcwrpE+UybntRCSSjvPOuwDBQBijw5rXCDweH23qFAKhsPnV18TUDNzeIP2PBPs9B4/LbXxOjX0+CQQCoVPBdq8fsl1XrjwDNbRvG1cuQyF9veycTFQxMOyiP56WkYU1BI/e3PgWfvGzn9H+uQo3EJjV5x4K8nI4H24CuoPw0m4FNYf4Jh9W5HZ5uCazECVANjgwims+dgPqahvIuynqkwRsNhvHSp4zjUQiBlxUm5pvyaXq0gm1b33rW6Z+6a4777rTfMN1eGQQ4QjHyPWsctITqs9OPel0uI0MOQmWiRx2JxwOB+cqZciyLKMzlCc5TCUtJCiT8/EkiC8ZkkxLvpValgW32w3LsqD+idQWa+H8OqA0HkvA5fRAMuzzec1YBHgKzLRTl6RS1F1837JssFt21uchAOfn3HnATlGmZthu3MiiRT766fvm52VBH+0vK81DKX1nm48CevbqlWhtPoINTz2OSTLBiQQKOWFeIoagwZ7OhWBLxOB32aE0TkVQlJsF5eemR1BAxyNOhei121FVUoLY1DS629qR5g8gQYdsdnwCnSfasOm1jdi6cTMSM3GE3AH0tHeg+fAhpNHAruNGFPH7MSclSoOwq60NY4ODNO4mMErgYWZ8HItra7FiyRKEvF7zTgYnq6gwB/qeU2FBFpyOFAb6OzFHZ7mqshgNBBGCAZdxpmPRSZSW5JPykJ0VQW5OGkEbP7IyAhSmSbQcP0LF3Ibx0QHY7QnkESxLpaLGCd+zZzvklFdXl2Lt6uWoZN05rCObdXg8LoxOjMIir/whv1GQ3X3d5GAC7/vA+xBkH+PJOA43HcbmbZuNEk1xt5qYnuBm0Iv6xTUory7C2NQwege70NnbjkNN+xFNzCCvKBt7D+zGHB17j9+DodEhHGs5Bv1uWHSAvItz9bXTiD58pAn9A0Po7RtAgBvxWWefCzcX8bHjLVz4KfPsaNMxk9bWNeCcc89HQWExjh5pRjgYQVlJOUGAEHweP3SCLEnhHewfQi5BrU994tOIhNKwZ9deuBxu8iwb8eg8VOaySz+MKDeH8ZEp5GYVoL5mMb70+a/SKboShXklOGPFWpP63EFkRLKRn1OEvOxCbgxu7Nt7BLW1S5CXVwaH04fikkpd3pnMAAAQAElEQVRcfsXVWLP2XNjsbszOzSMzK4/jSQMsF7hvYZqyMzA4RiUE5OZXwuPPxLHj3Th8pB1OV4RlnNh/4AT5MAGfP4vK2IXJqSRaWvswODSDnt5x7NnbjI7OYYyMzlBW5tHR3onuzh4CML3QHxTQHwvYrd85U2YPHThMoOY4XnvldTz3zAY8/9wL5o8NdJ7sgv7wwJtvvIldO3aht7uX7/dg987dzG+iIh01dfX3DmBqYhrR2XnME82fmYoCSTt5ns5F6zAnn0I+H7IiEYR9PhQQdBUV5uRhaf0i5KRnoozzVFNejZL8YtQSiGyorjfXjQ2LUVdVSn5GUFGajxWN9eR/GSrLClBbVWKorrrUpCUEyXRdVV6I7Iwg5yQD+ZTf0qIcvleDmsoCvpeLitIcbgwePguZ65LCDBTkhpGT6Tf54YAdLnuM4N4E5mdHqS+6uUb7EZsewkh/O1qa9qKj5RD6Oo+h7dh+6pV9aDq4A4f3bcPBPVuwb+fbOLB7Mw7t3WrS7W+9jIO7NuPYwZ3oajmMo/u2Y/+Ot9F6dC+O7N2G5gM7cPzQLrQc2WPy2pr2mXK97U3oaD2KVq7bttYW6LtAgwP9mOaGOjkxjlkCefpWT4IRoiiNFBkhKYLaSYE6BIoFCstpAv8lafQ4nS7Y7Q7YSW6CTA7umF5GQ3QNWNBzP/WZx+PlhpqBYgIzBQWFqCRgo+tCzlFZWTnBskrzrITgTBUBa6UNDYtQxzVXU1OLJUsaofva2nqsXLkKy1Ysx9Jljaitr0dlVQ1qCUDXNyxHeUU9AZ08FBaXopxtVNfWoLS8DLm5eab9cDgNAYJQ4XCYsuRHVmaEei0NoaCf8+Ngf91Iz8hBMD0L89TLMTvFzm1D0kkd7nEDXMdjU7OY4aKaorE2b7MwMx/HOHml+1EaaNM02AfHx6DrBZqkcaYyI1OTmCBIPUn9PkVjbY4GWZIbot3rhYi7Gua5CYsSbD/ldMLp9yOQno5QZqZJ/ex7fkkR13EesrjfiPIKcjnmAuQTwNJ1JQHhpcsWobi0ACWM2lXVVCE9MwMVVZXIYYS8gvJdWVMOUXlVKcoqS1BaUXyaSsqLkMc9opC6X2X0PCs3AxkMjhQU5qKoOB+FbLOAoFkxAbPKilLU0NAS6bqUxouonG1XELiuZtSwjqB0A8GuxYvqsKJxKVYRMFu7ehXOPnMNzjvnLJxP0EzpuWefiQvOOwdKz1q7GvqJxcrljVixbOkpalyG0tJSFJaUso9FSCfoGghH4KSMpWx26Gf5kzOzGKThfJIBmmaCJoebmrH/0GHs2ruPYP9uvPXWJgJmb+KVl141uumZp57F+nWP48H7H8I9d92LW2++DbfcdCtu+sPNBM3+iN//9kb85le/xa9+8Wv84he/wu9//wdDN974R4JoNxHUuQU333wrbrnlNtx66+14+OFH8eCDD+OBBx7CQw89gscffxIvvfSKCTrs3r0XCjocazoO6UztF7PTc7DBDr83AO0Z2j+KC6mLquuwcvkqnH/uBfjApZfhcgOafRSf/swnccMnb8CnP/dpfJ0R+u9+/7v4xre/ga987SuGvvTVL+FzX/ycKXPFlVfgkvdfggsvudDsrR+mU7V4EddNRRnlPx0uynaCALi+7yWKRWehNMkoaJBOWWFBHgryc+Hlnj1Hw3pybBQToyPU/Seh06tNRw6h5cQxdBDsb205Tr1/BPsJ9Osk8auvvGROFq9/7FGso/H94AP34YF77sYj99+HB++6C/fceivuuvlmkz5099144uGH8ez69Xj8IfKN93cQKPsjAcsbf/lLiH5Lw/dXP/4xbv8j37ntDjx6/4PY8OTTeOvV17GbUdwj+w7gOEEu2UhTI2OwJ1JwkbNJOg8zYxNQntJB2kqzY2MQjfT2YqCzE0ME0rpbW6lL91GH7jXp0X37TqeH9+zBod27cWjnLrQfO4ax/n7WN4JRAm6TdMgtrmfb/DzmaHPNc427aGj6HA54aGx6uKbTuE9lce1mhULIychEhHpIH/jPoOy6KLduuwNh6kr9EYAgdajyczOzIEqnQxHy+SHSe2lBygn1QtjvM3ZdkE64n06Cz+WEz+mE0wJcatdhh4d6xG23wQnAJqua+oqXsCwLdj5zsI8iG/sI/ktSJzH5k/9kNL+XkuRrKqkiNljkL2uG7udpV8UJCipVGZvNQflyw+FwmeeqWuWidBZA3elgnwUg2NlnG/sK9kGpvgOp5zb2zel2wcFydqcDKfbZ9IOWIlIJLJBFQ11kg3oC2mMeOFgXrXjaWwkGf+ZpR8RNcRvXmZWy+NwBp91pUt2zCtgtO1zsq/LfSw6bw5RbSPVsloFGveehc5Vg4EPPfLQdF/L17L1kw5/+T23pnYX2dK3y6sc8eag6U+Sz7hfydZ3kvqt5szltsLvssGhDyzZOWpwQO8f/br6P/ods6Dn6ImvOWoMvfPkLOO/C85BXUACB98PDo5ij3tFcKYA8RWdVQJKClMMM5A0N92NgqBfDtJ8npiYxZQCIOUxOzNBJmuN+6aK+8qO3t9/c+7x+2CwH5mkD22x22pBJdRfqm8iyJxFHDIlUjPOYJFm8Tpkybq8X4bQ0eLhGYlxDmn/NvWW3Q9dxgswpzr3Azmg0SjGxwW79By1cO5knSjA4bqUAP+sTwAL+66OdA7sNSZsFb8CPFFO702HSeGKe/kIMc9zTndznVbaFAbD+wQHMU2BVzu3zQsCHg2tskMFOu9uFOPs1Rrspj8ErnYi6jOCSvge5YvlSnHPumVi9ZgU+etXluOpjH8HHrr8K137iGpxz0Tn4/Be/gA9fcQUUqGhsbMRiBkiyMjK4751LPf8+nLV2DaoqyuFkH59/9hm8/vqrKCkpwi4GTV99/SW89fZG7km/5v70e7z5xhvY8OyzGB+eRFl9IwOvfdi36wAqS6uRFkqHz+1HIpbELO2WkD/E6zhmCChFuUfO0ucMUuc8/eTj+OmP/x068fLd734bL7/2MtY9/hg8fovyksdx+9HV04W0jDASVgJevhPjWnd5vPD5yEvquthclH7BNNdYnGt9nrz3wOVwIpu2ucV5SZEsu5OARwgerx+acw95ejrltYdy4GaqU/UJcAI5fl8ggGA4xL2+AF7Op+y3kCeANH8YQV+Qbbhhpx0aCIYRSc9EOJIGG+/tbMuy7CZIkKTiYXcpaxZSFoy/qXWxQNH5KGL01UXxZAwOt4OyOU/wdY5zHDPXcT1nwCgJi/WwXruLddkwQ1mL01f1h3yIJWexa9874JvIzKU8++mPGfDPw/H6KF8JzM7EkCK/FHyCanJYSLHeWeIDU5NjmGPqczlQT3uqvDAPTfv34r99/29xxfsvxj/9ww+xc9NbqKcvvXp5A85asQTpQS8y2LbXZSGbAFYk4kNG+inKzgzjzDXLsZigUlVFBZYubsSxoy3oOtmHc868CFnpBZidjiMSTIMdLricXs51BFHKi2V3w+ELYC4+zzWSgsfjQklRLpY1LqL9vQKNy1dg2cozsLRxJZYuPwM5ufno6O5CU3Mznn32Cdx5z234ze9/hR/+w9/hI1d9BBe/7xK87/2X4frrP41//5ef4PUXn0NidhxnrlpC27EEwiHCES991CmMU980HT+GtWeeQ8DuC+SPE9u37qVseXDt1Z/EkcPH8dxzL+LE8RGUl6fDH/BQp3VjZnYCTvJhlnaKw2HDJANhZWVlUGDwpZdeQFtbKwHgDzDQeTf+2z/+AGPjQ8jPz2W5MfOe22NHhNiDw2mDw0EZ4PpO0P+xWS7Mxy3OXYJpijpunvzwwLIshENpxEqGGQwdRCplA19BWlomBgdHMMM1JkBrdGQeNA/MO4GAj2vGw3JxSJdZ4rzLDbvdAafTg2AwwtQFm80Ou83J9+Zgt1twue2YmBxFkvLp5/oB/WEPyzvtLngIsLFxxLkGy8tKILva53USf+mBfqkVCbvhciWRnxcmwJkB2xCNlxOcqJDfj5DfD5/bTWc1E1EZLnY7wlx0o0NDcPE6PyfHlJkYHaXgnDRle7s7MUEl6CKT9fMwkZeKcZLG4QlGpiPBEDLT0lFeWoKaqirYrRQO0CjU6aTqikpI4OVwdnV2QI7oKKMEXireCBe6nYs+RUMlHAqy8xbaOWnHmpvI/GkyOwiVKczPQTjog9/vga4rKkqRzokb5WbVeqIZY2PDcHMSY1x8AwSW4twEvW6HmeiW403weB2o5iIqKMyCy5Hk5KfgsM0jLd2Piy44C3X1FVTGa5GXn4GRoR6MjQ9wvAMYHumF055CYWE+9M2gzMx02Gw2eLg4csin9PQIFIE5QqPYsiyUcTKysrIoCBRqGoZzczOYpyIZGR1kmzZU0vnK4CJN0Nj2+VwUOhujJb3weN2wcdKlIFR3JBJBdnYmioqKUEHQT6fEuvt6kUAKI+NjOHqsGfsOHoDy8goL4A8F0dXbA5uT4ySCPD03i2073jHPg5EwMrjZNHP+DzOqnJDEUhGNjY0BTNVGjNHx9vZ2pGhkqewkUXVtpGlpYXippHWCKhSKoLi4FPtodK9bt56R8lfR2dltaHx8Ena7E6Wl5Vx8i5FL5eB2e5GVlUMH/gzk5RXBFwyxNYcxLOZo8EQy0pFXWAg3lXyIxkAwEoFQ72LWUU3Hv6CoDPNJGzq6+oCUC/WLGrFoyUr4AhFSOiqq6lDMTc9OJRaKZGNiao7K244AN8GSshqsOfNcNC5fg5KyKhQVlnJuKrhQs6DTcYmEhXnuELW1i2Bnvwv5XH3OySmAnfd6nqAxNj4+jTiNvazMHKLGIYyOjFN+T6KzoxvtbR3o7RmEzeZAa2sHgdF+pu2MQu3D4UNNGB4aw9joJNrbuzDDzfjIoSPoodMxyUi9ALPmo8cwTKWh9HjzCQgok3M40DeIndvptL6xCTu27yCQ9jaajh6Bh/I8Rnl/Z/sWdHedxNzsFNvvNDTByFGScubk5mKztGUl4Pe5UUinvZYbS3pGGG6XHbK57QRWvR4nyumsV3IdLeRnpIdRUlyAYjr4ek+p7nV93tlrUEYQID8nA8uW1OOsNStRXVGC3Kw0FBfkoDAvC6VFeQTDClFZVgRdq2xWegjpYT9qKsu4WUXgdVtws49cPnConwSPbal58mcEY8MDGBvpwzSB4vHRfnS0nSDgfBjdJ0+g/UQTujua0dl5HPqW2V6CXvt2b8W+vdtx+MBO7OH1gb07sGfPVuzZuZlO/xbsemcztm59A1s2vYEjB/ahuekgWgkMt7cd49yd4HUT5/I4r49hoL8HQ4M9nLN+znE/tDHPTNNh5OYci85ggmtOPzGap8GYJDAG6iuHzU7dYIMNFinFuRxCcj4Ot9NFYHOIG+0MPC7nqXe5QdmoE0N0AtPTM7kes1BQUAT9LPK88y9G47IVqK6tQ3l1NRoJAJynUzMf/iiu+MjVuOrKa7F40RJUEDgrLixATVUlltChr2Nag7ENrwAAEABJREFUybyyklJUUkfUEvjXaZjaumpU11SiUn81k+BaA+stLS1GWXkpSqmfRMU0LvO4EebkZhM8zjBlla/7CNe8KI26LT0jDZmZmbBzc7TZ7RypHUkZMwlgPpHg5pg0qdfjh4t7isPuMs9jBL6nGOyYGJ8yEcxJgrv66bnWUpQGxgz3HUU0FemJ0xgfGxt7N8o3R0A7RqMgSqNkHtpMZcAl+H9J6j4msOw22CjIdqcDThrlIjcdYq/fB38wgEg6+5ydZQCzgqJCFBQVk98ZSKcOzKQ+yqKBmkP9lEtgLI+R33w6SHUEkesILlbX1KGKc1BRWU1+laOEuqiYe1oZQS3xUPtAfn4u9VmOoYKCPLM35JKPeYzKLaS6XiCVLyRAVkQqId9LWVc556Kca0LfDank+qyrq0H9ojosXtyApcuWYPnyRqxkpHL16lVYvfYMnEeA7JzzzsY5BM7OPvcsnHXWWqylk7dWgBmf65TZshWNBE4Xoa6hFqq3pKzY9C0/P58GdZh6MQQv936Xx0P+OaiLOYc0lOOcx+MtLWgiyHHg0CE6HXuweetWvL5xI158+WVseOEFPProowS5HjT04IP34/7778W9996Ne+65C3fffSfuuusO3HHHbbj9doFiNxEk+z1+97vf4Le//TWBtF+/m/6cgNrP8Otf/gw38tntt96E+1nHow8/gBeffw6vvvwC9BP1PbveQfPRw+g82YqBvh6upUF43U4EPT5khCIoyM5FZUkZFnGuli9eilWNy3HemWcbuvCc8/D+iy7BFZd9CDd87Fp84dOfxVe/9GV85ctfxFe//BV89atfxte++jf4+tf/BvrLmN/5zrfwt9/5rsnX8y996Qv4/Gc/h49//HpcfeVV+OAHP4BLL70U77voQlx07vk4Z80a014DZaSEspMeDMJLAMFOPjqpBbxcJxF/EJnhMCmNxnoQYa755sNHoD9gsJdgkk7vvfbSywTKnsYT6x7DIw89jCcfW4/HHl2Hxx5+xKRPP/6Eef7cU09D9PQTT+Lp9cx7/HGTPsH5WEfA8cF77sH9d92DH//zP+Pf/vs/41//8R/xL//tv/P6v+Nn//Zj/OqnP8XvfkUw7Te/xo2//Q3uvPUWPPbIw3j2SdZF2vD0U3hxw3N46/XXsPG1V/H6yy/hlRdfwEvMe47PnnnicTz9btuvvfgydnM/OnmiFWODw5gaHTfpEAGB4wys7d+1B7sIyh3aux/dDFqOD41ApOcDPb0Y6uvHCJ3yCQK10+NjiE7PYJ52ipx3pwUIEPNwXfsZWAhyPYfoaIZ8XgSZyjSycf1TuQDJhHHyHLQbpWt9tCOVStd6XG7KiotAhQ8Bvhvgu0E6r7ItgwG/2RO9LK/9z+f1IBjwIkSdEQ75ofwUHbtYdA5Kda9yDqede7yN7aaQ4FqR/k9yvpXGCWzF6RDOz89DqQx8OcaKXieo58B/Njtgp+60cxALZFkWLMsCuAeKdIpEdTmdTripR10ul0nllID/EokU5mmvsFmkqARttDnsdief2KA8y7LDIgHs53tIZUV630snwul0ny4fjcaNbZOensnxOQzZWafIxvpVl+rWu7peqEc6XH1ZyFe7emeBHFwPIrUl0ljEj3lG+VNJCzbLATsdHQvcS7iPxLhXjI9NAnSmnA63SfUsnU5VeVklKsvLYbPZYFmWeWajTQjWc8qpTnJO4pQMVoQky/FN2hfis2XZAdgMv5DgM5ZSPxKcF8mJm86Ui+1pL+J2Tn57SR6o73yR/J7nuynAbmMbiVPXfKA6xsbGjN2v/Uv2sebXsixY1n+Q8hbmc54BJM1vSrYD+2IlU6AZRhvIZiiDvpOXsjszNY2JiQn6DzNQG7o29bgdCFLXpDGok0X/IhgJc6w2TM5M0xEdgGzpIvoK+pxAXR33MAbCiouLjV8goNBBvSSwa3B4iHMeRQ59F/Pc7zdjUzs6XaRTZPqpVk9vF4YJ+s9GZ8GGaFen4PL4kBbJ4L5aiNqaeqxYtZp68X346JVX41Of+Ty+Q73zgQ98ACvOWIUvfve7+O2Nv8dHPvIRRGkTaT96/2WXcX9aghzuu/FYAg89+gheWLcOfYODOMGgzUuvvmp+xWFzuCB7RvXn5RYYn2OUuiYUCsHj8UCfvViyZAk++9nPQqfldTLswx/+EL72ta8hMzsDBw7sw/HjzfgIAyHpmWl0zAfh8fng9fogWRQvxMtIJGLqk10Hyo7WtGQK/GejvInvdruD8uAAxY25LGWZBMlTCd6bb3TDu88FXKouSo0pmeD8pwSUUpyUYdYS5RGWHZbDqSxI/nWRWqicN7o8VYde/B+JqoClgKnZScjPtOw2wGZB+SK9L3tNMiv+JaivtDYW1Veb8nffcTt++MO/xx9+92ts2rQRg/290Nz3dnVCOi3gDXD6bZBOc9J/SFA/djGYMkA9rtOMyxuXYNWKldS1HoKST+MTH78WV1/1UTx434MGW6gsL8ZKlslKC9EPCCDk91Cfu1nejVDAa3z4DD7Lyc1EXn42yitKaHeVIjMrA067Heqv0+lCaUklCvJLiEX4IBDES11ms52aG7vDBRd9TX2j28M5rm2op210JlbTNkrLiJg22ltPQH9M4J677zYnDr/w+c9zj/84rtN3T2+4Fl8kQPv1r38bf/f3/4Cf/fzXeOGF16CTVOIbsTruJ4B8mLVnrMaypY04Z+2ZWLpoKcbp9x482IIk/cnPffbL+Nvv/hCf/vRXaE/8Lf7bj/4NH73iBrS0duPWW+6i79fLNQwGpH1c42OwOFUe7kVACuKl5M1Fva+fye7YsdesFf1sWXbVd7meBgYmzLoNcB+T3onHYxCAq2/RebmXJelH6X0fZT2VSsFhdxl9Ns3AhfLjDPILvNK3Yuephy655BJkZmSzeRs6TnZBuspudwKwkJbmQijkMTpP+lHvq3+WZcGyLNi4PsT/ZALUJ3HqkJTJUznVY1mUQWIJlpWCg/unxf5IB2vfkA5U/9yU+2DQjzApEglxrucwFwXGRobI11FkpAWRT/81wr3Zxp4gTkjNbrMR1cojwxN02AbZ+RQZ201nroVO9yHop3YDBLvkZAeo3EJUmjk0+GtrqhEJBY1xMEAg5SRBpimCHMNDAxgc6IPb5YDP62a9cW7kUZYNIY9KMhLmO8y3LMssCAcVqZSHUgmHBiKltDCBUiJ+tqsy8zQKNFFubuiKwOjbPOqXjXXlUwm6Odn66d800Xn1NRgIQOOMzs2xPy7oXvmZdFwi4RCd1RYkqEyrKiv4zE9+RA0NDw2is+Mk0dFjmGR0gqwnODDDOpzIzcmmknNj777daD52FB2d7bDZAZ/fQwdr1tA0nVw3AYEU4aUYgbP4fNTkS6HMEGToJz9l2IyMjNB4SCJOJSKhS1LgBHBNcMPq6OjAFMeh8WvcLpeD4E8GNLGqR45MbW015ADl5GRBDo82BQnlzMwUBJzJYZLAiLIJfqUoQNPTk1B+IOhDxCiKLJOatqMzGCJosG//Hti56cuQqqwqRxFBjD469F3dHRgY7MOOndu5mDtB0YH6U0pnuLq6EkfpZGwiut7X14Ndu3aYTWPLlk147bVXMEIh9Pu9EFAXIzimPhQSrCrmpurivClqpg0zm7JVUlKMZgKWMYIDOblZXDxpmJ2dxTCjahZ3+bz8HCPQs3PT6GFURfMwOjrMZZ8w7TQ1HyFf55Gbl41FdOxD4YBBgYdHBk2fTm3K/VQcIYwzqn3w4GEubidWrFiFKjqq4XAaDdsAgoyIlBSXQsBCHh3cSCQd04zyWZYd+kuaAhhy8vK5SeagYfESCNHPyMxGjADXkqWN5FsJFi9ZinPPv4CbdD6aj5/A8ZZWpKVncBF7MTUdxcTkLFxuP/Lyi5mfzbw5nGhppzyFMExwbGR0guOymzIZmbmmzAxXtZ2L/Z0dO1m2FfM0gFrb2tHWfpJlLTr8UXR2deNoUzN279mL/QcOoqu7h3M7Av310VdeeRWH6UAdYP5x9qmFfdq7dx/27dtP/pzAsWPHyesRdHZ24eDBQwSB9qKJdfXR4RgdHSOPR/HGGxvRxTbGxsZx5MhRU2aEjkgwGKLyzeB8zb1rILhhtztMXlpaOsLhCGWzHLm5uZTnLEMytGpqatDAKN4CrVy5Eo2NjXTgF0NGiUiGWH19PXTcuK6+CPW1+aipymFUJYziwhAqyjJImbyPIDPdiZwsD3KzvSbNz/UhL8eL7EwXn7ngsM0glZjEzOQApib6MDXeh8nxXkyO9dJB7sTJ1sM42XbYfKT/yKEdOLhvG/bsehv6iP/2LW9gN8Gwfbu3Y++ubcx7C9s2bzQA2Z6dW0165OAe9PecRMuxwzh6aC/6uttxsrUZh/bvYoSxDf1cSy2M0LScOE4ZHIH+jY2N4a033+bmdhvWP/kMHnpkPR54aD0efuwJrH9qA556/mW8sWkH9hEMnZiY4jyMcQ66oO+djQ4PE/SbRIK6Js71RSSJDqAFH40Mn8sJr9MGD9e0l/cRrn03jYEA112IBmAGdXpuejryCUwVUUcXc27yqCN1r7SQa7Kca1WnbCu5XisJhDQu5bwsWYQlixuwmGtMtJT3y2icLF+2FHXUTQtUTzBm4XohzcvJQwFB7EIaIblZBTQqsrhxUT6CEaSF0+Fx+eHzBOEnBRmp9HtD3GsCUBoKplPO7UhYNCRtTiTfQ/OwM3poxxyNwxkaxdN0hiZmohgjYDxC0GyIjpFoLg7QXztNc7GUuVYqmpyOYWomjtlo0uTPM1qUslyw7B7YHG5YDhvgSJwmy5mE02uD2++AL+Q20cvM3DRk5aWba6ULlJmfjqKSAhSVFqKE4G4JjboyGWqVpaioKkNFdTl0X8q8cuaVkRbSheeZ2ayX4HEWKZOkNCs3E9mivCyT6j43Pxu5BJQLishvAs5FbLewrAAVteUor6lAGdsqqSxFEftQyL7k83key6068wyccdZqQ7peoJVrV2EFI6LnXXA2zrvgXJx97lk465wzsfasNVhN4OyMNauwavVKCHRbvHQRauqqUU5grrC4gH2iLs+IIJIWRMDjoWw64aDgJwgQzHDPG+O+O8y9caCnmwDzARzevw8H9uzhWtuO7Zs3Y9PGN7CRTs1rL72ER+5/EI888CAevv8BQw/eex/+nO67624CNLfh1j/eZOj2m2/BXbfdjnvuuJPA28NcX6fokXWPYt36x/A4AZwnCdI8/ewzeIXgzZtvv4V3du7AoSOH0XayHb39fdDPcQQuzM5GEaPR56CTmZGVzXmrZjBlKZY0LoNA6DVnnoWzzjkXF13yPnz4io/guhs+jk8TCBN96lOfwne/9z1852+/i6994xv48le/gs987nP4xKc+iWtoQH/s2mtwKR2/1WvXoLi0FKFIGB6fD4riZ3It5hKAFIgcTkuHn/pWFAiFofusnFzkFxZxPs7mPKwx/ampq0cZg4bFpWWUO+cxnSMAABAASURBVM51UQlclOHYbIwg+wh6Ontw9HATddg2vP7qG3jrjbcIHr4GfQPz2aefw1OPP0UQbT0eevd0393k35233obbbr0Vf/zDH/CHG28017ffdht11y1Q+tCDD+KuO+80z3/z619D9Ktf/hI//clP8K//8i/4138W/Rv+/V9/jB//20/ws5/8HL/42S/xy5//iqDmr0+fHtQJwjtuuxPrHnnMnIbev/cA2ujcDvb2ob+3m3q1Cz1dHRxDBxRU7afsDND+6OJ8dXeexACDeKO0G6Zpx8UYPEzSyAcjwLPTowwonKK5mTHaqJNIzs/AhhgctnmT2q0494hZ6HmUkfZEfBpKx4b6EZ+dIc0RcIvCSiSpax0I0lkSyBbweJHGeQn7AxD45nE44bLZT5Pb5kCAZd9LIZYVhQNBiHKysrhPpcNH8M4iuOHk+xHWmRFJg8qlh0Ms56fz5+W97/S1z+2C22GH02adJrvRlimac4nT5LLbwO2Azv8MUvNxU4+X+4T4o++0WPRElIr0vsqKFur1OB2n21G+SHUqX33QeyK9u5Dq+hRZcNExspPLIBBnS1lQBN5PQMRHx9Pr8ph7t8MFPU/SnlL5dNplIX8Qc1x7dsvGtzkmJGniMyWPUpyHJNdkkn4C/SQIJJhVYGR8AvJN4gRH1b7b5YCd4OE4A2MOmwXtXVUMGhgbnAidh2t6nja56kgS3LKlAAf7YmefHZaD/EpRXuahdhw2G51vH/cqD+yWBfB9i86Z024398pTGd0vpHLoHA71wQ4b37csCym+lyQYKl9AZOf7Ho+H7f5HOeXPc2wx+m1tbW0Mjp4wNvfBg/tpnx2BgCZ2gHatj/XCpF6vGwkGx2cZMJP9n54eQTkBwBraWwqCXHnllfjQhz4EnfKQb3XixAnac0cwNDSMgf4hjAxPYJp2qgUnLNjpI46ivb2T9mkY6Rk51EkZ8PpCcLh8iMaS1I8T6OsbwiCJGzFGGfCdmY0jSTvX4fSiuKIGVdX1eP8HL8M1n/0UPvChD+ALX/o8vvejH2DNmau5V+Vi+crlzL8MeQV5BLuiBMti0K9dxifH8A6DGS++8iKWrViGGe4bAwTgistKcflHroT0Xm9vL8SjAG0Z/bS9rKSUQZ5zzJirqAPHaU9nZGSQJwlDlkXec75SJI1fPE5wHizLwsI/zZHmYyF1cO4Wnv1n6YLfpueWdaoNXYssy4LmUO3oXqTyIvXDsk6V1/VfIpVnd/EXiQhaimSjnIIAcIIgsQhcLU6n28ipm3af1+00+tLD6yWLqujvt+If/+GHePKJ9Vi6uAHbt22Bvn85y6CCDrCAvuO+PTtxYP9u6sBp2vfT3DuGMEH7PyMtDYvrG5AejmDr5i34F+r3K664Av/6r/9Kv2AP5MsvW7YYK1euYgCtkP6zB16vHy7qSQfXmpM6ziv9F0lDemYWMrNzOPeF0L4qCjE/nJZ+On8Rg7eiqqoquIkFiIK0YTU/mhunk7JKHura6/VC/p6+m/dP//iPWLN6NfRz1QsuOA8fYjDqS1/4PH75i1/g3nvuxquvvIRDBw5B3wZNj4RQUkx7JeSCxfWfme7BmWv47qoVtFXd5AGQEcxh4KyOujeDZatxztkX46ILPsSA2Dfxj//4U1x77WcBy08exVBaWof3X3oVbYEbUF+/ksHINbjiio/yupb+bQbA+QmF/JCcSQbHxsbM2pdMSp7r6ioZZPs6FKBsbW3F6OgMvB4n/d9+rs8Z5NBul48s7EB6Q/WQBZgmFqHxxwlWzdG/n+W+ZVkW3x8160TlpQ9+QR5cRkBZ2MTQ0JAJ8GqdCKcQhcNhRCIRuCgvkkn1aUFexXfx3O12wuujjPl8sCyLOshmxqC+qIxlWWZ8TjM/gM2eBKx5UoJrcZ44SJQ7VQJRguS93Le7uoZA6AYtLVPYt+8wx9qDXq7v1tY22KoZMcwj6CNHsoARZ022OhUg6KMG1VkpNQnfwMAARBqQ8lTW7/diPhGF0+XAUjoti+m8hMJ+SGG63XYICXQ4bBgc7MfQcB+yiIQvXtKAcCSA7p5O5FBQNUmqVwyXQaZBzhKoUD+0uMXI9vZ202mhkGJuCyPDoiGi9GKkJlgGpSZd936CXYsWLTKCrbEU0+GSg6xJ1PdDVEeEwmm3W2QuOPnjjG5McHICADVua+sxDA31cbw93CCOsf+9VBRxMjhqyLISHHcMNZWVZiGqv5oQ9eP48eOQQIivojAnXSResnKonEAbOeaKmuhd9UuLTBvKsmXLcMYZZ+Dqq6+EvuUioYxR8MSHLqLcJ0+eZL/6iH7PYmCwB7Nzk5AAJJIECNMCKCzKhdtj55xYsDtSiDBPRxIPyoHu7wLtqFPP7VyRHGuEc+HxODA2NsR+j3A8DmRlpSE3NxMnTjRhamoM0tWTk6MYGOjB/PwcBTNB5TuH9IwIkgTcBjkPwZAfQoZLy4qh8X348g9Ci2HVGSsgJeMPeMnnaW5wsybtPNlBgdxnIiPt7a3o6GjHgYP7CJw0UzHOmEWylRH/I0eOmLkfGVX/xvhsFklu9DKWnC47yzng8TqIDAdMKvBP/BB4F4vPsK8p9PZ1MpLwFk60NFGRjeNkRwsd/yHsZVT4IJWV0OnsrBxI9pqONpu/cpafV8DFFMfoyBjHGkOK68xut8OikpFsZmVm4/ChozjWfAI6edXXO4BpOsg+b5BGQ5D9JH/SMyE0fseOXdhHozsrMwdXfvRqnHXmOazHiUzKf0V5NaJz82g6epxyNsJ+jSNGh3nxomUI+COw29zCIeBxB1BUVAadDhNVV9WfAtdKSjj2CNdamM/qufa8nKcheGj4pLN9nbQoKSlDaWmpAeHSuNGkaCyOjo6ybvUhEzXVdXy3FqFghO2PYI5OTQnrTU/LhHjjdLgNb6L0+CWHvT39NJT64fX4KRsOzBIc6OvrM4h9Z2cnjh9rIW/3orurFzKytmzeRrDrDcMvGUfiWysVsP4i3aFDhzjnx3DgwAECnruwc+dObNmyBa/SSd1Mh3UPnVedNNy9ezcBzWaObYAyOQUpYpcNNKfisJKzhtyU6ZDPBb/HotEP5OekIzcrhIywD5GAm6kXBTlpKC3MRUVxLlYsW4QGOvAlhVkoK8pDfU0pli2uw4rGOjQuqsXypbVYqaPGS2qwtKEGy5guYZSqobYMSxoqUcq1VlqYj2KdvmF0KDs9gveS+hfwuGBjuCY6PYkElfLU2AiBq06MEOAfoDPcRbk/2doCrYdugoUCEvftO4DN27bj7U1b8eamLXh942Y8u+Fl3Hv/I7jp1rtwz/0P44mnX4A/wHmPpGOOYKZ+Drxty1bs2b0Tx5qO4NC+PTh66CBajzVDPxVqIxh8kmCZ0vZjTehua8EkwdxJrqtxAtbT4yOYnRxDjJsdCIBZiRiUNzc1jhQBeBcteK/TBrcdcCABKzFPH3COshlDgs8TdIBSfMfi9uNgWTudAt1r4Tj5jsftQijgRXpaBDlZnJecbJRRxooKClGQm48igmPlJeUop4OttLiwBEsXLcai+sVYsmgR0wbOTy1kgFbTCK2lzErHN/BZA42ZegKfdfWLUFNbi4UTU1XVLM897r0np4q4FxQUFiO/oAgZNJIECKdnZBlQOJKWgVBYlIZgKB30hZBM2TkiG2x2N+wOF/WqD246WR4aX26uMTejXAvkYuTM4XLC7nTAstswOT11mqZmps21UtHk9DSmaEgokvXeVPvBNJ0s5afIQxudG6XSeXN0vPV8obw34Iff74cvGICMt2AkjEgkgkhGOrRnZ5LHuQQicwvyof2vuKwUFRUVqKiuQhX5UsL74vJilBIcK6sqQwXXQlVdFaop4zWU95yCHORyrRQQ0CoRkEagq7K20jyvra9DUWkJiouLUMJgg9KiokK2U0j9X2CogO0uUH5+Ht5LeQRgZDRV0wBd1FCHZY2NWLG80aSLCYY2EKRuqK/FIs6rANJlfL6SDssZq1Zh9RkrsXrVGSZdtWI5ljcuxSL2p5bjKlefCtk+26tmUKqyvAyl7GN+bg6yyJcweRXweeGlUyddJttDBpH2VemmpqYm47wdPHgQ0k/ag/SNF+mj5557Dk888QTWrVuHhx99BOseX29ODDzwwANck/fh3nvvxZ00gm8lqPP7P/4Bt99+O25lNFup8lXuwUceNifXdNLgyaefgj6O/OLLLxn9uGXbVqMD9x8kcHf4MNoZQOvu7qYDOEa7IwGv32fmN5wWQSAURGlFOTSnZWVl0Jw2iFfLGiHj/Kxzz4Gct4vedwm0D19x5Udx7bXX4oZPfgKf+cxn8JnPfw7//M//jL//u7/Dt7/9bXz3O9+BIrpKf/CDH+Df6Hj8zd/8Db7y5S/jy6RvfP3r5rtC3yTY9s1vfhPf/ta38MXPfwGfvO4GXHrhxVixpBF1DPyUcW3pJ/BFXNO1FVVYUtcA/dy9vqoGxdxT9bP4PO6dus7gGhMgI4CHKgNROkpjwyMQMNXLwMjBvfuwc/s7eOv1N/DsU08bkPL2W27FH3/3e/z2V78moPYI1j+yzpwee+zhR7Hu4YcIaD5EkO0+Apn3437Oxb133o27bieo9seb8Yff/Ra/+QXBsZ//DD//yY9xD8G1+++5Bw9z/tY/+ihBusfx3NNP4/lnn8ULnOsd27bhCOXgJPeqTtqgom4GFUUdDNZ2MVjU2doOUXd7B/q7ejDY03eadMpspH/QnDjTybQZRub1XbQoA2Aa6yD1/2D/AIYGBo0jODw4hBGCBgtpO430cQaLqIToOyYZnJg25XoZiNJ+0dXRCVEH+6G0r6fXPB8lD0UL9Y4xqDQ1MYm5mVno1E/qlGKj3p435LQ76NR6YaNVomdK1abH5Ybb6SLQ6TSp7v0E3UKBICIES1VGpPIiu0U9yTp0LYfPR+dU5JVzSlJdIpfDCbUZDkbg9wZYv9q2w0o52Ac7yUmyIze7AOmRDO4b1Mf+EDwuP/vhQZB2UcAX5LteeOm8etRHbjIuEcfioF1vA/9x37Xzwse9J0w96fd54WLGPO3pmalJ6LS322GHz+tEdmYa24qQzwlepyMUCvE+jY5p0PBsenKG2+I8QGBA/fC6faZ9jTMejfG9JMfhZH88ZmzKTxD4Er9F4muSwJpOrURn56DUsizYqN8ty4JlnbrWvZ12plLZVOC/jIwM2pQB+igzvAPcHHMXfQGd3g4EfbQjM1FYlE9drH0t1ziesrenGPyOxmahoHD/QC9BpT7jzAYCAVQwoHAZgaOrr77arO9Pf/rTkB7RPiObVTbe7t17qY/24tAhBuCOHMPRI8exe/d+bHr7HezYsR99A8M4SeB73/5D2Ll7H5poC/cS8JqlnZhI2RAMpeHJx57AkaPHUFBUChBQScIO2F3cs0KYnYthggGLAfoPZCvA/TOUFkEa9fQ0A9NrzzoT3/j2t/Ddv/1bfOiKy1lfCDbaIH7q8Cj3wmMM/OlBHaI5AAAQAElEQVT0WDZ1+wTnU0GIzzEIcP/99xtADtEo/bghFFInVVdWQUBWCW2OHuqWcDCEfO6N8jHFnzjBSvFcPNMeq2uXy3V6fjQnIsuihZNKIUXCf/FPvBRIZVmWsZMtyzr9hmWdqseyrNNtqLx8C5Gu1cb/JSLzTDmlIvZN95Z1qo2Fa8mk6pYemJmZoqy6oV9YFDDY9crLr+IrX/wCbcdm6GSxw2ZDBW0xffPxhQ3P0g8awhruuxcS9MngHLW3naA+moCL9k4u+Q/+e+aZZ/Dlr3wRX/jCF3Df3XfSTp+AfN9q2hrlBEy9BJLEW/Hcw73MzzUpWVQZybhsFfmORUVFEMn3zWawJpNApIe2ls/nM36N9m35/1U11cjNy0eS2kLzpXWhsWqedO9wOMy+OUcExLIss05KS0sZmB9GU1MrbV2t6ThCQS8KczO53gMM8jq5ru0I+TzoZxBkjnKVJPjr5NRlcR1WUH5KaUPqpHWIffJ7gtSrczje1IKuk33ULz76Dau4P34fq884h7ogwPZmMD4xj6npFLr7R+kDW1iz9jz85Ce/IBi11qzLdu4vkhWNEfznJMAjmbQsC+KT8tV38VHPPvaxa/Hb3/4S99//AN53yaU4ebKXPvw4xEfxQQDQxMQYxAsn7VE3dWAGdZyDeIwOcejXVGyGdpCXyyRqbITzzz8fGzZsIObRbXSJ7IEagtxaH+qbZZEJfGmBr5Il3po2bHaqRgY8xH8993rdnCsXn9loR8fNPGhOXC7qR47NbmeQOTFHvcfZ4+Yv4IvbAmx2ECPhM/oTajMjw4/8fDvtW7AOQL/akL/dST/TNj4+SoewD5RVdDJSNTU1QUXpQ3d3Jw3gCHJysmicFiEtLUxBddBRmoGY4uRGoQ4uUJIbRb6cuLwc0+nyijIU0LELBv2mMz6fh4xNo+J1cjIHCUh0Q23Ns5M6NdPf34sxOnbKE4n5dm5CGlQe6wyFAlA5lVFd6ekR047FFSlUMUEB01jaCYQodbkcZkxkKXQfi82RAX4CMxkoZL8ikRD7MUzHJA6BaiJNavvJVuYlTF5BYR7OWL0S7//A++gUVcFJsCQY8nO/nscgo28aszaPNC5mUZBKNRwOceMLktHzFMpeMj6PwufjHKc4UWCfLPYjQD642K8xgkHzkKIaHR1BP42ZsbEx8r7bOPQ6Xabx6qO2mg8b+eGhUMwygijyB3wYGx/mRjjNBTRJI6gXU4wmcWrgIrojJ7Krow2TdEwrCCo1EjiU45iVEUFeTiYmCEi5CVzNzk1h4aeMOVzEIDgXJ0hVSIe+jo6Mjm+GCXL5/G5U0smpb6hBLZ2cD1z2PjOnubnZsLM9/Qxx/4G9HGsSaelhKNqjaJbGUFxSiKVLF0OnxjTX4puiXdnZmXDa7Fz0DhQQSK2rrkFZcQn8Hi/HNIW1q1chTBnqoxE/TCMvg+BLfW01srnBaaMZHu6H6tf8amGKFGFSKvBU8ifZraqqQHV1JSory7GIzpFkSjJ28cUXcy684MxQ3jO52JycD3BzsgiodUEnXLSZ22wO5NIgz8nJ44L3m3IOKsc6RrXTqFwjVGwuKudmRq7e3rwVx1vaEI0n8PKrrzMaNcaId5lxlrv7+hk92o3DTc2YoLFu2d3wB8OMOOQiSMfZycgj2FYCFuZTwODwOOxOL7Nc0LcbRhjpOEGjtunYcXM/G40zIpFLZyaC/sFhlh+FLxBCKJLOiFXKlLE5XFC9ozSejzYfx7ETrbDsTtTQsQgHwjTiHBgZHIG+I5GXnUfeZmOWQFw/QarjTcfNs6AviKpyGgDFZYgEIwSHfIy0pFNRL0ecxsr4yDiqK6px4XkXooTAQ5IRH9HypcuxUGdOZg7n1Y8QDVG1q/ZsNHLSaORkEijzOD0gLgK3gzwhMKZU/bDT4EmRGaNDoxBNjU9hiEZS2/E2brbH0M50oLufzkMfOtvacbKlFd3tXRgdGMEQQcXejm7md6DteCvBnBZ0n+zCEOehn07AUF83hkn9XSfR19mOHq7/kyea0XbsKI4dPoCB7g7W04sJAjwzXEdJRi/syTic7KjPYUOI4FRGyIuC7DSUF+WiojgPJflZKMxJN9RQXYbMsA+1FcU4g2BZZUk+li+uxcXnnYlFtVWo4rpctWwZVp9xBnKzshld6MPePfvR0dUHB+f9WMtJnOzg2CgHY1NzlJl5jE/FMTw2i8GRCbz62kbq70Ea4AGuxQzKcDp1dQThgB/zBEGGCCqODPRjoLcLvZ0d6O/pQE9nG9pbmknHyIs2dBHIaiHg1cQI7qG9u7F3x3bs2/kOdm/fiiP79+Lgnl04TDBMqfJEKrOT0bljzYc5B4cIvh5E89GDJj16eD+Byn1Q2nGyhcAcqaMV3Wy3p/sk+tiHXlJ/byf0E9dR8naENEldFo/NwEZzJMX9JEEnQ45GPDqNGPmeIEime52giDEvEZ8lsByF8hLzMegdehFcOcnT5Pd5EKSejISDyMxIQw71TWEB56i4ECWlRcimcZRF40uUnZcLAT15BD9E+QRjlixrxGKCIw1LFqO2oR7VdbUQUFBGYKSEwEh5ZQ0dgXpUVjWYtLSsBoVFFcjJLeYeojaq2c5/UFl5LRaogteRcBbCkVMUCmdCFAxlYIF8/gj8gTRDuvZ4Q3C5A4bcniD1qc1QfN5CLA5D0ViKjkHC0ByB8JnZeUxNx2hAzWJ0bBpDjKYPDo0TLB/FJAG06dlZiGZp7M8xqi+K0pgXzTNQoJ89iHQtis3P41SZGLw+H7yBwGnyBYMQ+en8icLp6ZB+zMrNRR4BymICLeUErKoIMuokZSUDQBUEPd5LlQQ6qgzwWItTwORi7jcNUF5ZeSWKCcYLfMwryEcRgbXisnyUlBegvKqYc1OCKoLL1XXlqKmvQGZOBNl56ZzXTBQU56CwJBdFpXkmLeBaXNK4GIuXLsWSxkY0Ll+OZStWmHTheiXX5QoCZspfynW6kK+8M/Rs5Uo0LluBhsVLT/Wxps70s5L91ziyuWekZ2QhEIpwzrxIWXYkGTyIJ1KctxTXbh+6qX/auE83U+8coM7ZtXcXtu3Yhs3bNuOZDc/g2eefNfTcC8+Z+/VPrscDDz+Ae++9GzfdfCtu1vfKbr8Td99zH+4i3X7HXbj51ttx62134Ne//T1+f+MfcRPL3EEg5+5778e99z0ApXffdS9uu/UOQ3fecTceuP8hrHt0PZ54/Ck8+8wGvPjCy0YXSR8d1Lcg6Zx2UHfKsT11KoP2C/cfG8fj4n4S8PqRlZ6JAo65kEBVWXEpA3zVBP0bcc6ZZ+PC8y7ARedfSOfoEnz4sg/h6iuvxPUE1K675np8/LqP4xM3fBKf/dRn8bnPfB5f/NwX8cXPfwn6gwHf/uZ38Pff+3v8HembX/smPvnxT+GySy/DOWefjeryCtRwb2+oqyHIXX+aFjfUQXnV3O+raIuWlRShiOs+j/ZsVkYa0sJB7mMh7l0x7nuzmBgdp27sQ8uxE9i3ey+2vL0ZG197g2DWs3j5hZfw6kuvENB6HusffYzg2IMEyh4l2PUUnn/qGTy9/jGse5DzQaDyJgJkv/rpT/Djf/4n/POP/gE3/vpX+ONvf4Nb/3Ajbr/pj7jzlptxx8034TaCm7dwXnQK8N6778b9996LhwiirXv4EfNHCfTzzGeefMr8Zc7nn30O2xjQ2bNrF94hoLZj+3YcPnAQJ2kHDFC/iwb7+zE6PExbbxxRruck16hFJ9Zpt0OOqK5TiQTiXON6PkNgY3pykjbjACbGxkyZea79dgJ1J9vaTDm7ZZl0obzKLdDUxAT0vupU3WrD5XDQ7nRAbdrAf8kk7dEJ0ye9N86AmWiEkX1DtDl6GeAa5b4uW2CWNscwAZEeAiLKH+DevY2Brx3bduAAg3+HKYNb3t5iTga2ci+Pz8TYnpvtOWBngw7LBqfNOnVNmbSnQHvDgwBBET+dtyADDemhIHJpr5UwWC+bOLc4H/mUDQVa5manUVJUQHCM65T7z0BfL+ajcwgT6EgPp9NuCcJuOSgvc4gReEnQvvMQ4POSXHYHUgSn5gVkMXXa7FC++mTnbqR7t8Np7Fzd06ODSO8Y4lxZlgXZlAJNVK+HzrGP+lV5Y5yjLZs2Q3IxMjKCZdRFFQxEKDCflhZGivZIjD6Okz5KZmY6dWQh9DN2O+1yG3nj9jhRzD1v7ZmrcfbZZ0KHCMrLS9HGvf+V116G/hrcpi2b8fbmTWghMKtvZx1tPoaOzm709PZjbHwaw7Q3enqHMDQ0Ae1F55x9ISZpk4yOTaG9owf7DxzBW5u24YUXX8WTT2/AI48+jvseeAS33Hon6+ykjzGJTVvewabN2zmHb3P4FveKEHoJ4NK8g93pAugA1zIQUdawyLS9ees25OUXoG7RYloFFg4eOUo7dwhl3H+LCCTIJi4jSH75R66EdG2A+450dkZ2FrZs34aNb2w0AYLW4yfw03//KTYQmM7KyEQtAZWli5dgzZo1BFioBwiGgVwMBPzGd4vFokgxYu2m3DgcdnBqYKNsiZSfUPCO8o3/4l+Ca05OuM1mg+s9YJhesyyLddpOk2VZ0L8k6xUwoPdSlIv/jFQulbRgiPJ+OuU1mC+aY2BZqdvpgtPuMGC1wKtEfJ6ybENmegQ5mRn4w42/wz/9tx8Z+ygvJwOvvvIy2lqOE090IcWxHj1yAOseeQDPPfsU72M495y1uPyDl6GaAaNsyluS9tfUxBgsJCGQ8JILL8Il73sfZa6Y/A3DLj1E/RAOh+kTc81xTrOzclFcVIoS7udlZRUMrFUZ0rUAxzzuIaA16KZPlJ6eiVAoYkh5CvA+/dSz0KED1S1+JVlW/BO/lIosy6K/5mW/uEI4p9kMMi+jPbd61UqsbKxHLvcDBwvmEtgpzs9Bgnbm1MQMYrMJBp3jKCVWEPR6EaGNU1eVz/sCBlmmDEmHXHrRhcjLysFg7wBt5EPcN7ZgwzMvcg99hrx6CSPDk+jvG4HXE4bHG4bbEyIeEsLg0DRsdg8q6TMdPUpbvH2MeMCkmcsEF4PD4WQ5F2SfCvCTLjDzTXmQXHQwiCKA79vf+i4C/hDBq05IhKUvMijfTqcDuvYzYCxshOJHuyMGgVbCKXS4w+Vy8H6SOEUfxDP9hPAb3/gGHnzwKeTRZtKH4r/5jW8SM8miLz9r5Ffl5rm3kGXmHcm3ri3LgvIFdE1OThicSP1VHyT7cdqTIsuy4Cb47jJrAfBQL3m8dvIiAcs2zzqiXH8xjp2ySj8LVtLISxntxpKSLJSXFxKEzKaedMHDAIKtgIpcP0PTKQ2Hw0bnJ42dnYbQTf0EzOv1stIY1Inc3GzDFJ2UEfolIMnhtEFgRApxKqgB9PZ1sgNxNppNwfWjm46KAJL0jDAyszJoYM9SGQ6Da4nCl0kFOG7aVPtOp5NtzcOyLEOaKDEsQOERKisksIRKKxQKUZBDXCglUJlhbtx2SU19wgAAEABJREFULpBwOMy2Exy807yvEx2Z3KzS0tLMAprkhi2G5+TkQHUKsJMgtLSc4PgsRCJhMn6WdcyTyS7EKREClWYYOfdy83M6HYxkTLGPcdYPjBNwOwUyjZmf8GyhkaHTV6pfwqU+qU1tOCIJovIUGY9zQhXhjdKgyMrKMo6nZVlQOdWxd99uvPnmm2zHYlSkBEuWLEIJN1oBigJ9JJRNdDrDwQABMi+VEdivGI2YIQJgnRgkGNbT00VlM0+gbpBO5lH2sYNLPGXmV8+jdF4cnHOBhCLNZyDgg4C5oSHOZW83IpEQoz5Tpo55KimVmZ6eRHt7K8GdMcpuEgIcPXTk9UyglcChDBqJWiw61jww0AeBW8ePN3NBZhoSCKq201h/OBKESPJVXFyEUDiAkdEhA+LVMwpfV1dnFKHP5+X8zGB8fJzzMI0YHdpCGhzFdGIKpGhCPjpUHqRnhOHk4jxJp1nP5+jsjowOG1nc/s42HD/RZJ7bOfbNm99GKBTgOCOU16BZpBqnZEzjUgRM49BiVDktPPFei7WNhp72iZGRYfIBqKJjVkp037Jo+HF+/X4/dNRTc671olNqkgf137IsKusKSH5aCHYFg2GsWLGKc13BsZYii2CPUGbAYp/cHHeUfJ6GZdl5HUM/o7pjBLNsNgfnu9cg6KpD9Y+OjsOyLFPOwU1jenqW8zfMeZyD7n2+AOt0sYyddU5RyY5BJw+aCVZJAbldXsPf48daDK/7+wYpO12Q4yIZdthdXB9uWLBDJxf8viD7XAylel/frtDYMzOyqVhPYoiGqhzVlSvOgPinjVYy7yVIJb6C/8QjPQtwrUtpq/zixYuhyI1SfcdJvNW6yqUz7KFxl6AB6UjZ4XH6kJmWTecph8BaACk68zY46KRkQB/Oj80lYEs54bDcSMS4TqIpGqFxDNFYHu4bwszkFPO5ppMpGqwxTE9MEsCbNvmDBLqGaGD1MmLX0UZwjE7DcYKPRw4eIkBzGG+/uRGb3noDe3btwIljR82m33TkIA4TDFJ6kABQ89FDUHr44D7zM5degmJtNA46KZ89XZ0MHHTSkGyD1v2Rw0dx+GgTWthON+c4EEyHN5gGjy8Enz8dQRrSDpeXRtwo9jLq+fyLrzO62Qr9fK6aoMBKOtRLliyBeFZfW4f3XXgBLjrvXJy9ei3OWn0GzmNE82wabSu5iS9b3ICGmkrU19agnrJbx2iW0qqKctQwWqaTK0XkdTYNnDzqUaURynRGWgSlBQUo41p1Ox3wEjH3uOxw2y0INLenErBS82Q0eTk5hmkGScZGBjFCPdDX02lAs472FpwkDwR6yTgS2HWI/DlAvbdn93bycxt27dyKI4f24sD+PeTfbkZ/D+B48xEcaz6EY02HcJz8PkEATam+hdbOiGBX+wl0EgzoIW+7CUqODvZimMGGsaE+jLIPEyMDGKNumRwdxPjYEOVjhnp+FqlEFKlUHHYrATs9H7fToqzakCBIFicl5+e4L0RNuWQyxvHFARprKRobKRqMTpuTa8JLJydEfRJBRiSD+1qGSWV8CaB9b5qVnoUMAhtLljRiyeJG6KOkShuXLMNS0kJaoW+90MipqaqFvi9SX8s5q19syjcSHF6xbCWWNa7AMl7rvSWLlqKBzxvqFqGepPcrCDwrLWdd703LaBRECHSHuO/JOPSbvSQIr98HL8EIN/e8IPVSIBQ0Y9JP11RuIfUHg4jF5qH1LorHEuZa6QLpZObM9Bym6ZxOTc5gguDz+Ngk52CCIOwYprn/jU9PE+QfRc/AAOTMDNBBG+eanGLUNEZnMEaDPkltQ+UFB51FB9e+2+uDi/uBn33zRwJQ1D5EvZ9GWU2nAS5AMpNRZYGQ+dwfistKUcrgSwUN7vKaCgJdNJaryg0gqT1GJ5dEuq7jfiO9Ix2ka+ke2R7Kk45foHKCb+JhaWkpikqKId2UT/BTNlUBwU85l9VcW3q3ku3K4SxRP1i+nA5YJdebgNHFS5dAP41uXL4MK1aswMozVkHg2Bn6qcLq1VjFdat1reeNjY1YtmI5dL+S+ctWrjBrvU7gKp2yUoKqspVy8/Mgmyqb4Kz0aTr5It1qozMmm2N0fAwDQ4Po7u0hz/u4n/Sjq6ebkddW6p8j2EWwRA6t/vqlfkqpvzD21DNPQ+n6Jx7HY489dpqeJtDy1BNP4vF3v9f1wLt/bfO+e+7FzX+8CTf94Y/4w+9vxB9v/IO5X8i78fd/wJ133on77rmHUeT78dijj+KJJ57A8889hxdffBGvvvwyXnvtNby1cSO2Ebg5uH8/pCN7urroRA9BQZM499kkZQTciO2WzQAabif3J6cHSiso81UVlairqeeaWQKtl7Wr1+Ccs87Feeecj1Ur1mDt6rNx/rkX4dJLLsMVH74SH7vqOtxw3SfxiRs+jcve/2FcctH7ceH5l7D8hThr7blYc8ZZOPfsC/D+930A5519Di449zxDuj7nzLNwJusXnb32TFSzbX2PsKSwiIGcHKSFwvBShu2U52QiQXBngjbbCB2gfnS0n8Qx6v79+/Zh1zs7sG3rVsjx3rp5C5598mmIxy8//yJefP4FPPX4E3j4oYfMabNHHnoYjz74MAzf77gLt91yK2676RbcctPNuJegpebhkQcewvp1j5l6XtjwPF4jIPe6/lrny6+S3xvw1PonzDfXVO755zbg9Xfzdbpt3SOPmvofeuBBPECAVPXdw3buuuNOU071bGSgbuPrb+BNgn5Kdf/Ga6+j6dAR7pNH0Hz4qEl130QQQunRI4ewe8dO6vRjGOZeN8V9d5K2i06OKZ1lgM+W1DYSp2MZ595ih9fphtftQZD6yeV0Msg5DZUzNDMF/bXwKO31OV7PTE1iZHAAA7SFuztOopVBm+NH2Rc6402H9qP50EFsoMz92w+/j09+4jry52G0tZ7AT3/y7/jIhz9EgPUq/Ogf/gHPPfMMBqmbMtLSUZRfiAj3ZB+dJ+n8dgJpsbko7Y90ggEZCFAvOWx2pCiTOmWluXbaHXAyz0259JB073Y4zTgWnDnZZfKxZA/N00GUX6N6VZ/dZjtliwwOQmWuv/Y6A3K+/MKL+N3vfoOvfvWr1AENVI8O2nwzsCyL9myIdnY25NuV0GfyMvDt9XoRDPqNzfcO7WCttU2bNhmAZ926dWbtPfzww3iaoOxzz1ImKHPrBELd+yDuuvNe3HH73bjn7vtx370P46EHH8XzL7yMjW9uwh6Ci23tnXTKRzFAW6+fdpXSru4+HDh4BFXVdWjkPqX8Xbv3YcfOPdjw/EsMqMxg3/4DDMK9gSYGVt/etAVPrFuPrdvewduUnfsI6L7w0svYRUBZJ7XcoQg+9enP4gc//BGuve4GFFKPegI+9A72Y4Lznc7g1Ac5b3/zt9/FP/73f0Y5bRjZ3CGuOemJ7QR+X3zhLeqhG7nnx8mzxcigfSN/LSMjw/BN9u0w/UmdftY8aF640dM2SJnn4r98Us1TUjYOknr8n1KCa1xtqx7ZrE7KrJ2+qmVZ5h1dq05zw/+zLMu0k0qlaG8kTLu6/otEnZei7fEusaxFSv0JWZYFtak2JFMaU8DnR15eHgTWtrUew/e/9x08v+EZgill3J+H8dqrr6CXvqOD9pxSJsim/TcyPIg7b78N//0ff0Rg8FWkp4Wgk9MCSv1eH4oLC6DTb/cysHLrbTebn7p9//vfN3kXXXQRtJ+Gw9R/lMNIJGLkU/uk9kv1Z2EegsEgbS+X4YPK+QjiSnbJHiP/4qPu8wryCYAGMD0XJRiaot1mF/5p3hO/VF57ncqKB5oL8Vv5ixYtwvs/8D6k6EP6nEBRXg5qGeyoYbCjODeMxXVFWMHg1rLF9WhcVIcl9TWo4B4fpE00zmDrCIPCyUQcLtqJczMTtG/GEaYfGaTt5KY9LF3hIkjjcLjMQYQ4fYuhsTEGCufgCwTh9HrhcHnwwksvQT9rLC5KR3FRqcElJC/qr+ZK/Q+FQpDPKFleQtte+/owZVSyunXrdugP7hQXl3AvvQn/9E//Qj5X0Neb4TqfNOs/khaAPrmjgx1zc7P0IzzIyspAirJr5+SKP2rjhRfehvbZ6677MAReXXPNNZggGNXKoEaMtp18Oo1pQWdpzWgdqL9ztNVE6rP4a7fbOB82zhfl2ZaiTCaYnWQ/wDzl2/jcDv1CzLIlEI1NM+A6STxoFDOzE4A1b+Rf41f9Uwy4aE7VvuR4jgGEGG1PmwQ0Fp1FnOh9FpHU8rIS6Pj++y+9BGvXnEEhDRPh85rU7XIw0u+mo+qh0zuIYYIcXUQCh6jcQ4EAfDQs7ZZlyqu+WSoVlUkQ+Aj4OWE2iw5DFJFQEAV5uTSS3cjkwigtLkYeQaUIJyqfCqWChnVmejqSVORjNGZHGLGJkUF6Lpqlwas8DS6N4FRaOGKiJCEKhgQnJysb6ZE0eGgoHGcUIR6NweVwYm5mFv29fejt7kEqkUQ1nbbhwSFep9ivefbfh4a6BgR8AbS3tnNjnKVxMYo2AgyzBAHSwmmsx0XDyI2sjCwjbBKiefJOkT0pBCHaDhsYeRqDjQLSQtBmlAs/REVbmJ/LPjnAgSGHArRqxTJGiLxmc/OyrxWlZajk2IvpHDbSea+vrUbQ72V7dkbVpglK9WKYyjrFhaN2SosL2R8bgqxb0cWlBLmUuriAcqnMK7kY1Y5OHKgvU5PjyOYca55172JHZ6YmTJ/C2tgmxnCSEZlEPMr5yYHG1EdFNjTQB6fdMn3RO2nhIHnkwQQBvJqqSvbBDotOqxxbpSM0jA8d2Ifx0RFcf+3HaBhebMbrdjrIXyqCslLydRD6VpZAxgGCBDomr3SYcz05PoGZqWmOeYagQDOdyJiJDAQpY0MDgzR4miC5jTM61qNTJQTapsbHOF+TUMphISs9jQZFBKPsy2B/L7ppwEixVNM5F09CVDQ5NOr1sxMODfv37sbRw4c4Fhs0jgiVUQX7Kb5ksi7N2cTYKEGPPhpSFmqrKxFkmQEqsunZKSqmaVisqITrp5yOUoqWV3snI5l0dtMyIsjKyeRzUGnZGSnKAriom+iAy+HIZLTIQQBA9fTT4BphOx6/G5V0tLJzs6nwfEikkphndMrlcTKa70eIG0GE/VJZOZQuj5v15mDNmWvhdLtwtLkJdvLb4XIiSiBW78upWbRkMcrIA90LvJUyrGQk74xVq7gZNXBt++AhQq61oQj3GjpQS5csQRo3nElGXcephJ0OB7xc60luzkcOHzblswnCjjHC2kl9YLfZkJOdjYDfj800kJqOHqXDOorZmRljCHbLAaExpm/XJWnojQwNQ3M/Oz0DrdWxkVHyedAY950nO7j+Wg1p7vUc3AxcXM9yph12L2JzKb4Hzp0fQV8GAa0QUvN2Q3PT85SJOcpSgmsclJE4y5OXURvlk/lzCcoXkErYYLdc0E8DwjRQ83IKucGXc54b6PwsQkVZtbkvKihFfkaCOp0AABAASURBVG4RsjJyuZZyzKafz80vIy0NGekRSD95CeYGfD5kc40vpCnyamJ8lGI0T14Mo5k86TzZDillgdbaJE60tROYGqIsxTjfXKEE55Kww+H0wEnQyrI5YXd44HL7YVl28jOOodEJ7D18BG+8vRnv7NqHbTt34OWXXzE/feoinwWytjD62NzUBKXSfQN9PdB37NpPtqKdIGwvwbkhzQfXneYoSj0Zpb6d5RrUvGampSOfBk9Bbp6Rg4xIGvKop7V+8ii7eZRR6ZgS6qOy0mJoD1FaWlIEfeuqtqYKouqqClTRSJBeOlWmEKUl+SxTTtClCrXVpSguzqLuyUBJSS5qqkoQDLrg99rhdqXg81qUT7shj9vGvCRcVhxubnZOBlCcqRjsyShs87NAfAap6BQGutvR39mK7vbj6GxpQtuxwzhxZD+aDu5B88HdOHRwF2knQbIdpHewd8820laCZ5uxe9dmNDftx7Fm0QG0nDhEB+coTrY3kZoJlJ0g/44bndlOvdl5sg3dXR2U5R6zN44TNNdfwYsysq80zn32z9Ox4SEjD+MEwSUfU9Rj0tMzNBxmpicBRj8pnJSCFOw2wMk9VPrdw7Vt5IwGlfbWEPVZKOingxxEelqYDlUEksfsjHRI32ueCrj/lNDI1NxUUrdV0bleXN+AxQ0EPAl6LRIR9DIgGYGyhbSBeYv5TOBY4+JGAgGNULqMQJu+QSFqaFiM+vpFWEjruI+KqqtrIaqsrEZ5eSXntQxFRSUoLCxGQX4JsvO5lrjfZVC+0ilTEeqNMHXJArmo80VOvx92Gn0WdZP+omXCbse8zY4YgDkCXLNcX9MEMyYFiM3OYoy6ZpR2QjSVMs9naEv8+bNRgmRj1GcTk2OYnpmEfmoTn4/ivZRgFDCFBOwOi+vOAY/XBTd1sMvtgMvlgo3z4GKeP+RHOD2MjOwMZOVmIa8wD4Ulhcik3s8tyEVRaRGKy4pRUl6C0opSVFRXoK6uBjV15E9NDfRTiAoBYtTNJaWlKC4tgX7qmq/5oiNWv6gBSxsbIbCrhkC1ALBilpGTVky7oaCoGKJ8AiW5jG7nFRSa+6IS1VWGkrJylHG+yyurUFFVjcpqtVkL3ddSBhpob9Q1LMIi6voljcugk2YNi5fgvAsuwJlnn4PVa9di5RmrsXzlSjQwv66hAbXvBpfUt9r6OtZZxborWWeFSTW2OgJrpQTVsgmkpXO/TaM8htMi3NP8hn92m4NWkmW+IzZFvTM8OkZAbQAd1Elt1P3HW1pxiIDHOzt34c23N+FVgiSvb3zTXG8hqPXEE09h/fonsI6O70MPPcLo8cOn6eGHH4X+uqbo9wTLRO+91v1DD/KdBx7BA/c/bEiO+aOPrIcc9/WPPYlXX3kDLzz/Ml568VVs2bwd+/YexMEDR6A/xnKs+QSDbCfQzmCD7EoBL9OUqflYHAIpfB4v0qkrZZNmZ2ZRr+WjnHOlwELjkqVYuWw5baNL8L6LRRcTKCNdeBEuuuBCXExS+vnPfBYf/chHTpe7iPOxbGkjijjHkVCYa5dywT19xTKuS6b1BEzLy0pRROeugCCml7aAizJqo7sSj0UxTb0yQp0z0NdLG6qb+2w/BPAcp71w9Mhh7okjiNGu6iew2XT0CLppX/US2ByinaP3xqinhmlT6b6fdezYvg3bt23Fti2bsZWkdNvWLVD+zh3v4CmCnU89+QSeJj3z9FMEg57GhueeJQi3AQLSnn3qSfO9nSfWrzPphmefxosvbODz51juGe6Th8nrA9i98x3s3LEdsiubjh6G/jLouocfwpOPP05aT/B0HR5f/xieID1JEPSJxx9j/mNY/8jDeHr9ery04VnSBnMtJ/yXP/sp/vs//AA/++m/4+e/uB3PPP0m9XsT9+coQSgPcnOyaWsP4+mn34SAu2effo5j3E57tAU9nV30IwYYjOplv3ahiXu5vsfWRkdPz2QnzdPniFEX2WHRuEghGZ+nKp8H6HfYLIs2isvYRynqLtkASmVPyR4SJaiv5AzqmZ26zul0IhKJQGC0mzpQDq2CjqKJiXH4qf9LS0tQQ1C8nOutkHojg2styrmcEpDHeevjfLW2tuDAgf04RPCugzZxV3cn5rgvsYdwuZ1ws261p3aDwTDsdieDo3FMTMxgcJAA1cAI2tu7ONe7uCbewKuvbsSzG17C408+g4cJdj3w0KNYt/4pvPTK63TOX+M63YL9B4/iiaeexfNcQ9OzMYQimRgcHjMBuL7+YcySVx5vAAcPN+G5DS/imedewBsbN9HOTccHLrucIPugWff6ifDTz2zA25u34ZVX38ARBlyHaf8kCOKE09Kop86GdNwkx+pwOLB8xSpc86lPGYDv+utvMIDKV7/yGfoqNsr9MPweP5Ice1p6GHn5OVwhCczOTcNmB6TjtR+kqPuTBKpEsJKwaLeLdG2z2fBf/ZODr3m0cw7d5K36pWu9l+LepFRlEty/dK1nKqO69fyvkcqzR0Z/0iQ2aYq8eC95nC4Gbm0mMCuZDHh9SA9HuM6HsWXT2/iHH/6AeqADOnV1/NgRkyf74Zwz19LGTUdaKEh9MEufB7TPqtFQV4WJ8WFzGutHXD9vbXwdsml04rWyvJQ2+yiONR2hvIwxgJLL4MAafOiyD+KTn/ykocs+9EGsWLXy1H5HvyM9PR3hSDoClDUv/W6X20v+O5HkOOYTKdgJAM1F49yb5zk3MUMqt2btWfj7v/8hvF4/gZopiGcu+kDE9ODkWhH/wH+ZxBf0THaVRQ6FuE56aKONjgzRLxhHDffhtWsaUU2fLRzycd1noLAgB5kZYfow6ZicGOM69dJWyUVxUQHKaN8u4p62rHEJli9pQFV5EWoqi7B8aS0u+8DFuPCCs3DueWfhqquvwNq1a9BHW9vlcsDjc1OeA4jStx4kHmDRV0xRnn75i1+jva0b5513PpJJjtfugN2QEzabAzMzcwgTdxCIIwDw3PPOxjyj8P6A14xz+/YduOaa63DvPffj85/7IvRHfL7+9a/j17/+NQQeyj8doz/Z1TWMcDiE62+4lnZYKdraW8k7LxZ0yjRtJfCf/jDNP/3TP+Hyyy832MzPf/5z7Ny5Ez7238E1laCcWpaFKHWbsBfZcWH2T/wW+fwe+qYBuGkjpbh2tJ4EnAl0FFmWBa0HybWdPIiTHxYBLLfHjnDEDx18ySZ2UViYT12XCfEOnDeqSfbXjzkCV319A5TJedaThO3QoQN48skn0cJo+MGDB/H2229igIBUFye5vb0d+it6coSGyfTDdFYnCYLUMUKpRmZmplFKo8xFYy49IwKH02YMwUlukl1dnYzORk2HhPr7/V4sDEoDEwmkcHOBBWikiiR4GpgYkZGRQQOvDqU05mpo4OXSuE1yFCqjPEUzI9zAi2ioFRMAE0PlBAqZFFrHuUAVASopfNU5QiDMTQWiunJycqCJUJnFi5eigAZ0aWm5mTChel6vFzKy/X4/zjzzbCgqK2ES46XUJycnKZgDyMnKRT0NhkgkZPqpvxClfrdTOPTdiko6a0VFRdAESkCcTjuF0gbxUMCXj06uhDIWi0H9Fg+CwaC6BSGiWVmZ7Ech56Mfqi8cDjDfj87OdkYg+1FG3qucNk19J2hseIQbmR9uhxOjBBMO7N1n2gsT2CspKaETZKGJjuwUHdUsOgni5wKvxEPxVI2rL+KnZVnQwlE/CwsLYVmWOTFkt9shwe/v7ycfevhKkmNMQqevhPBOERTr7u5iXwPQ6aQtWzZRyUxCJ7O0oCRL+TSusrjBSi6y5OgHfJhPxNlGCuFwEDpppk1Fc6X29PNRkZ3olOaris5wNR1j9XtmZso45GME1LTpaFHEiKwv5BcU5EF/LUzzUUckfW5uBvpw51Ii7D6/i4pjHitWNJr+jY4Owc6FNTDQi61bN3OhzsDBNqPRGaOUx8dHuMk7UVxcYNKh4T74A17aJVGc7GgxvFhCxbZixXLOTykX/w50EMjKomOzYuVSM7Zjx5rQS9BNi3SIILD6vXv3TuivYYiH03RcOztPUkbjyJYDlJdN2cxgPxNcpye4Jg9jYLCPz+fR3NzMvBbIEevs7ITWqOarsbGRzn/QzFMkEjFyEaeDpzkbJFgh2V5CZ0VKSetba2eI4KFOVOleMqA1c+TIESrRGUj5SF4kF1ofWo+aB8mR6jx06BDnf5YOagl5U2zkpqWlBTpZsCDjqk/yrf5I5hOcb21g4vepNZ/Gec+honJzrEnDS8m3FJjQ/WRy3ihtKTXVI7BW+mCckdvBgSFE6TgEAiEaSGmUewdmGJkpKChCekYWgoEwvL4APIyc6l7rvaKiiuurFGnpmbBsTszMRjExKdmYOp12dPZAR+iHhseYN00ZBWw06mRw+dlWPusPcM0KXJxklGCAxn1vXx/0l3pm6EjLcUumUuxTGLl00gUuhiMRFJeWwMkNd4KgoPhZzPWZTz1k4yYxxc1kPglueGE4GHH2+YMQWZZFBT5HIC5u1rjGOjE9h5b2HlIXojSOnTQAYvNxcCEhi0a4ZKKzo5s6o5My12siOTN07rVGtfbbqeM13zpdp/kf4TiVDvQPcW33YQ8jpvr+2OFDR41s7XhnF/eIt/HG629CpySa6fQcbz6C9uPH0dHegj7KYF9PJ4Z6ewm496CfIJruB3t6aDT2YoyyNzYyiOmxMYL84xge6sPM9Dj7Ow/9FcxkMg6LG582zMyMCHV4Jcqp54oJBhTRKSssykUBjc3snAzk0CGuJchbK11QXopyAmYlXOsFBNTyqFOyM9JQx2d6ruhaNQH9aparEhForqAxUlFawPfyaZzkoCCXdWZHCP4ECNT5EAl64HKmyOsUHPYEbdYoEvMziM9NYm52HHNTo4jHphBl/yepF0YGeujYdKGvq52OXzt6OlpxYN9uHNy783R6cP8eHNq3C0oPEjTfu/cd7N9D2r8Th/Yzn6Da0UN7yeu9aDq8jyD/fhw7eoB6+wCaCbwdPbrf5B85ss+kJ04cQduJo2hvP4YeAnW9vScxPNBNvduH8ZF+6q9J099o9FQ6NzeBGCNcSqOzk3SsYoxCziPFtWVRfiwaCw7OgN0GuGx22KwUbDSs9DzJ9RWl7tS3e6ap4ycpu36vDz7uY5JhkfZYF4EdkdPp5B4Qos4LI52GqnRFfn4+11yR0RMCNnI5lwXcI8sYCKmhXVG/ZDHqCI5UEdip4P5dXl1FYKQauld+w9Il5ud+S6lfl61YgWqCa7UE15RWE3SrEtXUo4JR/yqmWbkFXAf5SMvMQVpGNkJpmYikZyHC64zMLAYhQqaP0jNBrmPpRY1D/Zdu1J6fpN0B/rPRYbEsC7InlL+w1yw8ZxHIrtAz6VrpOK0x7fXSXyLZAbIfROO0k7QWzXMahCofp+Oq+hJsU+2EwmHDX4ttq845ltNzNwMI0iOBQMDwV3aObI3S0lKUkrQv6l46WqTrEupCfEh7AAAQAElEQVQY7fE1tKdk0yxiFFqAmIIa1QSgKjgHmod6gmWLGpeSz0tRSfumik6xUuXXLV5kQLRTz2n4c57qWL6Bc1bDOmoJrlVoziorUcn3NN/ZDFaqf1kEsdSXYgIs6kc52xNVsrza0Gm1WtZRRwdBbTWwLdES9mX5yhXQyTSdRpMDpNNo6vsZq9dixcozsHhJI+oIoFYRMK0gWFpZVQOltQRSq2vqoPsS2nh5+YXIys5FWjrlIC0DEcplIBSEi7qYPhMU7JmZm8X07IyhITrDOqXWQXtWH+/v6evFidYW7CMI8M47OyDbZgsBnLc3b8Ibb26k4/4yNrzwPJ365wytI6Ci7/I8SLDl/gcfwH0P3A+lun/kkUdwz11344H77jN/TOAJAi3PPfccXn3p/0PYf4BJcl1XgvCJjPTelPe+qqtdtfcNoOENQQAkQAMa0YvSSCNpZGZ2d3ZWflaalScpiaIoegeAIAlvutFo770p773LzKrMqkr7nxNg8+fOt6tt8iEiw7x45ppzz30R9TrefvttvHvkHeial3/6Mxw5cgTH36XdPXzYeo1wij7G53Ghr68Xo0PDlq0W/hPu01a+VlvJss/tsWQo6HtPVhTARtlvKzFBfewiISksIDJ7BxNZWzd3MchpYnDWzCBsDw7u249Dhw7hkQcfwqOPPor3MSDVN9UefehhPPDAA3jg3vus84fuuht33323Rb7pL1k9dP8D1vmHH3gQDz30EHS97n/80cfwvve9D088/j48+tjD2L93N9ram1BfW42Gxhomi+pRXVMOJVuXaGMLuQz97iqUENAbHgvETMJdwyOD9GdxxOlLVJKLcf5OMIiOI8mgLUE8OEWcpSSsPvS/uDCDHHFhJOBDE5MtGyhrTzz+CP7ub/8Lvvz3f4i9u3dByco//qM/xEsc80N3H0BnewXbUQph6e9881v4xy9/BV/76r/iu9/6Lr737e9YPvXa5St46aWXrN+vvfYa7XE/ZAM07mfPnsWZk6coJydw8thxYsqT1uo6+VQlb4WzNGeyE9J/wzAYtDktvBYKBpEippDNUHHaHQgSyy/T7l67ehWnTp8ggdpj4S7pVxOJ7pKSEsZdGcvfCwu+S5m5RYJthjGdnjVEfy+sJxwnTB+LxSzbLFujNrtpVwzDYHyxQMJqlngjA5N4x+8LMoHkt0ooGOU9MZQRz8iWBkg+eImvQgxkQ7SvMeItbd1uL72JSeyfRk/fIAYHh/H2kXfx/e//EG8dPopj754g2fUC3iBJfPzkWbxz5DhJqT7oO1tnzl2Ey+nF2MQ0Tp06a22vXLlOHTuO1197G5dJIku3/+Nv/zbuf/AB+r8ha3VmWUUFAnw+QRp1ow8n334HX/nKV/iMN0ja3cCBAwcsIkvEn1aXCm/J7qvf6n84HIZW2mpsNEaytbLpKhoj2XjDMCBfoIL/j3+6X0XXyh+apmnd+8u36byK6td18jv/T9f98j3a1/XaQoZLO3e22v95kc+QXKmo3hj1XgkxrZr8X0leBUnaSL9OnTqBm8TwGzZ0Ut/3IhwJwk+/3tbegi2bNxLT14BhEDG0G0p+BYN+DPTdxle+9A/40fe/R9LqluVHq2jj1QeRsAHaG8MwLCyvZ8sH7d27Fw8//LBlL7bR1ujVevkwr9dP3O9h8bF4KP8By2bRDVo+1UEcrDnKZvMQZpZs6ZV+h9OJtUwOptNFeXGz1wYxsxNFmwnDMKxrNU4+nw9++krZRX2nS9+zvH7tCupqKtDE5JJB3DnKhO4aE1mlsTBaGxuxgzHhzq1bsW3LJuxhWw/u24ddxBz1TBJFg0HESHyWlYQQiXgQDrpRV1OGqspSJgzD1I8IZucmOdeAg0mERSYzFb8EQn74Al54GTMODg9Zcb3G/J577oX00zBM9ttv2Q/DMCC9Fj7XmH7qU5+CVmbHae+EV6TbGs+7Dt4DHTt95rRlOzYy/vR4XejpvY0HHrwP+sZdRYUfu/fsxB//8R+Sz+hgzBhHFW2/7LTkXTikoaGEOjoIfchdfkd6881vfpN1r0HYjYML2SFhl2nGB5ItxXeNHCv5E42vdEk+R/qSSCxCMThoBTz0VcKGqkP36bz6FAoH2MdS1NfXoYNYY11nO1pJKjY0NDAWLLV4DM23YRgIhUK03wUsJVeg58SI42yhgB8+ZnFvMxBJLC5ggQHYlUsXrVUuVy9fItC+zKzHFWY8TmCSpMQQnffxd4+im9mZa1eu4O03XsdFZv1/wgzLGWZehvr7cPniedy+eR3nzpyy6jlDB3+SDv4Gnf411nmamZoLzM5cu36FBv24VbcyQKq7r6f7F8+7duWytSrmvK7l/vDgALPdAxjkM26zvVoGOzU9gbjY1GTcUrAQndPaSooBxDD7MoNVkhvRcBBVDGrkIAdJ1Ol1n0lmHtJLywT3a3CaTpj8n8fpsfZ9bh8qSE4xjsI4g79qgmCdv80Mgf5iz/Yt27GOAFmBuwSpjo7XYdogsK8gq5OZ1VZmUp0OEy3MhkT4fK0WWiAJ6HLYUV1VwTnNY5GZMGXdm+l4tm7ZggLZzXRqiYoRhtvl4GStYYLtbGBgpqwaH4EwyR09r8Dgv5dESCgQhJvt9nn8GGewfYtt1F+bKCNg10eOK8uraJhucdxG0N7aYZVcJs9nx0m+rccaMyK6T3/VZ5ZC2drcRoXdbtU5MjQK3Q/S2j3Mdugvd3g5NrrfzoBfmUWBhNmZKSwvJaz+lzFwrK2pgsZA4EH903aYpJ7Vf6cdTo6LlwItxXVzW0rG1R/w0WnOwMFzPir35NQ4YiS4pIgusrkOp0mjEIbIQqfLgSIKGBkZorGyoZljXMprQ8EAGupqEYtGaKNzyOeylIFZBsjLsPGOmekpS3ZKGfhGQkG89LMXEQ756bAaqKAhGEYW09OjBCXDJIyC6OrqhMtlWMcTiVnrXDTqJ5ljo3O8yTEyWG/eqqORRrC0JIJxBq/Hjx3B1SsXkGSmomszx3h1GadOHsPtW9cRDHixc8dWMv5NmJ+bxkB/DxS4V5CoilCZS8j8NzbUIBL2Q4Dr0oWznLs+uF0mAn63VRrqq6Hr2UmIQG1raWbG14YMgfdKatnS0ylmTednZ+AlMJfspZaSBIAL1BEDYY6TXh+dIxBMLsUh4xrg+NdTzmo4d2HKa57yBY6xfvf2drPvk3RQfhpXtzXur7/+Ko4dO0pDm6Fj8KKdZOKmTRsInlYJtt8moBiAfm/cuJ4OLAeTpKDb7YTIxZKSKGIkF2Scq0k41PG5dQSUmlPGaaikfsjgZQlcRWTqNdC2thboNVHVkyFrr7afo51p62hBeVUM2cIapkggjE8Ns9UZhKNBZvVXMTE1iuGxASSW52B3FdHUWs/AJIlX3/gpkgTHQwxMlOE36SDrmB0vr6yGh443sZRCjoH7QjwJ0BnGSssRCIVZZwGmw0lyLINVBvQqaWYQCzAA0w6DxRcMwe50YWp2DjNz89Y2S3IgGIlC964yG+v2+lBX34B2BoCG3YTd5eS9NrYpBSaeKK0GVpl50vWWE+c9pmnC53LDw+ebxQIKPFY07FhMpZEpACt07iHqQR31IRqNQv9cJLREqtXWNeDg3ffA7nRgjXqhYLWJGbCHH3kMW3fshFZVVDAZEI7G0NjSinXrNzAA7UDnho24mwFKWUUlAuEIHnz4EdzPwCW5nEIlx0q6KbvaREJohbZrdGQILupwhpnNDMmOUNBPuUxjbnaaMmogFg1b9lq2S+dnSWj13O4mALqNuZlZrJL0W2aCQOdff+0VvHv0CM6fPcfg7Rj++R//CTeuXbcCitMMCo4ePUr/8yaz4GdwnLLY230LYyR+bzIpMzkxhvRyEje4r8AnwWBmdnqSzi+O5SQL7ZXP44LP6wSY0Srm1tBIUrpZekxg0tpUj/aWRsSok7UkWdbRqZZTvytKo+hobYKu27i+DY31FaiuCtPOV2JdRx1qq6OoqgyhvrbE2m7obMSmjc3YvLEFrS1VKC/1o7YmStBUbu2XR70oDbtRRhAUDTgQcAMhr83aFjNJeB15q2g/k5qHkVtGfjWO5Pw4lhYmMDsxgLHBWxjuu46R/hvou3UJVy+csEr39fPW8VtXz+LyuWPWsSvnj+PUu2/g3bdfxqljbzC4OorL509b5dypYzh/+jhu0HZdJ8mmfZ27efWiRcLdvn4Z0+PDEFE3NzWGxPw0hkf6MEWbOTc/icmpEUzPjGFpeQFZEn25/AryhVWraH+NZF8qHUea5N8KiTSVNAFjnkFlejnBwJP3MVGQYRZcvyngWOX5XGaFc7aI1FIcJrOWNjpmHROgLuaK8LvDCAdicNq8nEsTbrsfPncQLtNHUrIOsVA5Kstq0NGygX57AxpqWtDWvI52eC+2bt2KTgayTdSZddTF9SRPWkms6NhGEijbt2/jNVtoyzZC5yyQxes2kWjTa3zbtm3j/R30IS0EYG2WHZQdraqiXNC21RIbyLbJzlVWlkP7OheJhBAI+BCiP/cHvHB7nFaRv1PRb/k8O5OCOcqnsv5OJgptJnBnq1UYGSa/9D1MlRxttmxmiphnmbqoY/qtrX6rpImN9FvXJKgDSerIEq9N8Xia+rpCvdX+MuvQNl/MQ8VOv100irR7aWjr8XlA5wen20m7ZYATQ7vpgZ/9CYaDCFHPS8tLUUrcVUWfoq2L+pZjfSbtQ5j2v4Y2v4kB0nr6jTZipgYSzK0dbWimrW8i8byRWe5O+g8VXbOBgdT/vWyCSLP2zvXoYNG2fV0nj61HW8c6ays7to427M55HW/ludb2Dtq3NpbWXzxPz1VpoS9TO9QmPXsdgzrt65yO65ja07m5ExtIrnVu7ITKhs0bsHnrZqusZxDRsb4DG5kk0/F1G9ahbZ361oxG2pWG5gbU08ZUkpSvJBEQi8XoX4O/KC6Xi741B/1bI2k5zWShiIcV2kc3SYZ4PG6RFEo4DQz0QZ9qOHfujJUEO3/+LC7SN14iQf7mm6/jTnnjjdfwGm2qyquvvswExMv42c9+gu9851skyr5j7b/44gv49re/aZXnnvsh/uVf/hlf/eo/4R//8cv48pf/gWTAl6zfX//61/DNb/4bvvGNr+Nb3/qGdf8Pf/h9PP/8j35RdP+RI2+TjHvTasPbb79pYYN33jmMw4ffwltvvYGrVy/hxo2r6Om5xeCpj30aItaYYNA0z2ApCRdlnkptbYNBH31OGXWoGhUVpWigra6intUTPyihKQyyjqRpB2VpA+VmC8nuuw8ewD13H8RdB/dDq0p27dhCW7wOWkHf0lQHBeh+vxc+ynNjUwMCfIawh8bQ7XTgyfc/Qf3fahF5PgbBw8OjFrEzxsTM5PiURZqIjLrCWEjzc/nyZevV2r/7u7+Dyje+8Q2Oz7fw9a9/Hf/wD/+Av/qrv7LKX/7lX+JP/uRPoNUO+sucf/vXf4M//9M/w5/98Z/g77j/pS99CX/9RiPlegAAEABJREFU13/NufkOjh99F2Mjo+x3HQzDsAj0FJNc+mC/AnL98YnBwUHKwDUmTM9Br/+qPUpepdNpJjHWYCOwstvttDkB2qtOqz/rmDCQfEpm773/fjz0yCP07Q9iB4k8lc1bt2AbA/dtO3Zh/aZN1KdONDGp0NDUgsbmVtRU18FhdyGVXkE8scSk8JK1QmYxnsAQx2l+YREFkio67/b44HJ7rOsMGrFYSRntmBdV1fVIp3P0F0V4vAGkV3Lo6x/BwOA4jrxzEj9+8SW8+tpblLPvUWaOo7dvGPMLS/QzizBtTuJRL+1TkSSB28JOr776Op77/vcpj9/D7//nP8D5ixdQQZzy0Y9/DCXlZXjhxy/CtDvw0Y88C43Niy+8QHmblprB6XSSbFtmnBHFf/kv/8VaueWiHi4tLRG3Zq2x0z2yuYZhWOOqGw3D0MYaY42zSZx2Z6s6db/IMTvHX/rrcDigorp1nY4bhmHpe54xoO7XMREvuk/HtK+HGMZ7z9K+dYzjm2O2s0CQqOuUJNHWbtisVVce2opV2nY/5XsdbevM5AT+j//9f8P3qPN79+xCH2PI8+dOg1JlEclale3iOFQR723bshUbaFebG5vQRJKio60dbYw1ykpLEGbcVMpYLxjwQa8c/h//7b/i32gTFO81NzWgir6uSD/tcJpg5g9qXyKRwDITxGurWaSZeA0EAvSXHahjYiESK6FfMbGYSGJuIY5lylTRMCH8GystJ+kTJOkTtLaw2SE8HaecsduWDGgshaNNjrFhGLgzrhoLPdcaKwB204ZHH34ID5N437NrGzFbKw7s322VluZ6hIMBbN+2hXr/OFoZw28UHuC2pqoSvJVJ2Sm2fQmhgB9ljGMqmEitramg73YgS5xSYCIwRX86z9gqz/hA85/NZmi/HNA4ZEmUZejPE8Q7IeLMb3/3e3j22Y+jrbUDWr0+OzPPuL8Avy/Itjqh+dfY/e7v/i70Sp9+22w22s2rKC2lf2URwSP/UEHyViTP9yn//+N//AVJql7a02HUMfl7lnP8N3/zN/ja175GH3GWCYUdlh2RjdAYqZ2GYVi6cOzYMdr6L0OLXWRHHn30EMbHxxnbZSwdURtKiYOz2SxmSIzrfj27pqaGdeat+HCWeN/lcnBu3MgwXhtnAjuRjFs6o/Yahmnp2fz8PIaHB1FBnABGbr29PZaeydYODQ1Zz1tcjJPMKocBEysrq2hsbOB4urFE/sa2a9cu3HffISsj8sgjD3H/Phw6dDfLIdxzz1246667aOx2wWL67jpg/d69e6f1W9cJwG2i4+5g5q2tTQCunQZSk7Ge206oU9Fo1HLMTnYoGAzSCVVav30Mrk2bzcqaaCA1SDLICmpkkJU5UCf6+vqglSBaZaS/CnTu3DloYG/dvEkAfspaEaBzciRiJbWvezUR+i6VsiI/+tGPLEei36rzOtlmvRN948YtXL58lU72bSszIObxrbcOWwLS1zeA119/neVNnDp1CmfOnKMDPkInccGa0OXEMhQgaaJ7yHaqnaNjwxbru0ZhXl1dpXFfsiaquqYShmHQMPfhwoULBP6DnAQXswLXLYFS/+LxOMmERQpePyY44TJiAi8K/AV4OVQ0sEkaegeamhqg8ZZBbaRxeZjZsUfogGRwvF4viDWtyY+EwtAcb2RAKkVwOZwE45tQWV4BjZHmrZmBrJTBpOGVgQX/ad520HlxFzqueaurq0N1dbUOWcbf7XazHU2WkIqYcDrt1r62pTRumwhMtdpJRNVBAggdmyHZpdVHYmcTDCpdDN4XSEDmCb5LaBDsBOyZzBo8HrfV/lmSMENDgxRyjisDGF23RpCtsVUAP02DLONUSzCsNhs2WEri83uttqYIxJeZxbI7TMQIEgXyNf9pGvV2ZqIFuq4zMBtnYLZKoqmGxigSCVA5FqksS2S8t1KhPMjn16ytz+di35PQtaGwD+s6WynP5XDYDB5fRoGBsJtA3U3DrTGZJpHU2dmBHQS2AkYuh4GS0jCCbF8mm6bT2AnVo+M1tRWIRYKYmBwl0daD9MoS4guzqGabYmyTrmturMXWbZuwfl0rx6QfA309mJufgYeOtqa2CnU0Iv6Al/NfJJhIkcBys/4ATMpejobTyznLMGCcJSBOMYARIWBQWDS/Iqr0V/80Z8rkaV4kfwKHLtYv4+zz+Tj/BchgbaOh132ZzCqU7RsbG7HGXvXxIurQZUuetfJN9UWjYYTDYerOqHU8HA6yjynI2M3S4KueecrCyMgQijRmkocFZi60Gm2O5G+RwU+OcrLEdut8KWVsZGIIccpFNr8Kl8+BUMSPPInIoi2H6rpKOjwP6glUIyQG7S4HneMMFpLzqKgqg9Pr4HkvwqwnV8hims+eX5xDkrKh38uUsyYGG/1sz3ESkOOU3QLymKXcplaWUc7AbHh0BHmOrY1yPDU3h2nKq77RE6OT99BBL6WWUaDiGqYNawQnyvAvMQgxSWQ3MVDWaifpQ55GXnqbI2mnMS/agCwdhPRE85HL5aBXElZYX5YBfp5OUfNR4EjZTAeIY6C6FhcXwcm3bOrQ0ADnqQzSiyvXr+GlV15BlmDHYFuu3biBPiYE+qlbJ46fwjnapFWS2YZpYnxsEgN0Hpm1HHTd5UtXOU4BTE3O4MWf/hS9Pf3QdaXMtikjJOJJhGJbSyuaGYTKxrg41gGfH90klZQ1jjFgHdTrQCSU9FsyIbuybesOPPLwY+hoX0/nOUPCfho+Atmy0ioE/BG4XV62vxY7tu+i77kHdXUNcDrc1rGNGzazn0uW89+5aw8WFxIkUWZQyYRDhmTelcvXqEvTuElSf5FEZCEPjIyOY5jEvLbvMBt8kZleBQj61tmt6xyT7h5oheqp4yegEp9fwDVm2N95+zATNefRffMWxhlMTIyOWef1CvP8zCQTApNYmJ1CmuSNsnkgcZOhjAz238LM5BjJl3k4bEWUxgLwe5xw2gvWfmVZmGSLDWU8vrGzhaRZHXSssa4C27esJwETRSRIO1tfiS2bOtDZ3mhtd+/YjLbmWnRtbCcp04Dmhirrt67ROd27YV0zAl47M6bVUN111aVW3ZvWt1p1N9ZWWnX7PSbCAZd1rjTqh4ttc1B/dK+JDOzUJ5CMSiXn2JdhTJIQnhofxBTJ4tHhXo5pHyZ0bHoEMySxxsYHaJdu4tbtK7h6+SzOnjuOM6eOWttrV87h2vULuHLpDM6fO2Fd133rCm7SBt+6cQm3b15l0usayw3uX2a9Q0xiXcLUxAjmZ8et63q7r2GS9vra5YuIMwmkuRgdGsLc9AxSySRWllPIUMcKJHj1e41gOE6gNDo0zOvnYcJg4moVQ5THBR5XgOFjcCU/kiMZbaO+amsnGE4TJOn8Kkli6aDL7oCbNlR1ZOin5OdFLrncDvplF7w+N8K04aVlMZRXlEI2uZq+XyCymbaklURoJ4mNLmZ1BZTXKYjcuBHbt27D7t27sXf3HuzZs8faCnPt2rETWh2j4KGd/qq9tQ0NDQ0kTJutTz3oD6OsX78OrQws637uA2tJmumaRpLKtbW10G/5bRFo5eXlzHiWQFu1T3bdpK+yOeywkyzQqlCnxwlt9TsnotyQ1SsySZBFJp/DCrFNem0Va/Qjht1gcJJDhn4vQz+wynMrtJ9LqSSUGNFWgF41iCgIhgOwk3nUdUleM8FE1QwTOUkGiapvjYScbGucwY6OZ2gDs/Rb2t45v0KSc4XYKs05zheKUJH9M+0OOIkp3R4Sgl4PnCT7HUwMaOvxeeEPBBGJRVFaVo7yygpUVFaxVKKqphI1JK/rSIg0NjcwOG+A7L5KLcF/fWMdmklat3Du2klCdZKM6qI/37ZjOzZxHjdv6cImElkbSZjcKVrVptK5gTj4l8p6kqIqOm5tOzutudMcb9++HXfwWCePb9myxZr7+vp667hwnM5XMXPe1NTE4K8dGyk7unfz5s3o6ur6RdFvHRc+37p1K1RU353S9fNrN2zYwMBpPSSHki+tllbdDQ0NaGDRs2uIKSp/TrIF6NPclH/phvREv30+H5wMesF/Cu6Ft+SHFJyIYBOWHSPhMzw8DJE8vb296OnpsQKki5fO48LFM7QNp3Hq9DEcO34U7xx9C4ePvIU333oVP/npj/HTn71gbV/8yXMkIJ7D8y/8gOVHeO75H+J73/+ORfJ861vfIsnxDfzrv/4L9Bcn/+mf/glfIen2d3//t/j7v/tr/P3f/w2+/KW/wz/945fwL1/9R3z9X/8Z3/i3f8XXv/6vJOu+TbLo/7K+RaM45Ktf/Sr+5I/+iPK7CLVbftUwDDQ2NkK6qVULwtqPP/6YFVQ+++yz0Ld/PvOZz+CjH/0oHnroIWgupZNPPfUUPvKRj1jnf/3Xfx366516xefzn/88Pvfpz0C4XavRnnzySTz44IPQvGt874zh9OQUicZX8SPGL98gGfa3f/u3OH78OPGxB6Wl5dB4zzIJpJX4t27dIpaahWEYcDgcxKx5S0Y0r22MzTSfShp6PB4LW8iuqW+aI82L5kQxjPqsuVMbNMfy07ITmudwKAphuYqKKkgm7nvgfqvdjz76qPXa0RNPPIEnfl7e//73Q7KqZ4ZCIUtGZEMVwOq5WkXY29uP90jBeRKWa7QlYLzhgNPhgsvphs0wYTdd7JMJvU41NjaBS5euMA47yvl6DT9+4UUcZSLr6tWrPH7JiuOOHDlqxWD6vmQgEMKBAwfw+PuesNr1yPsewwbqypZtW7Fzz25IfldoR4boP1SH5FhxgubgC1/4gjVf0gGNh8ZLYyfZp6hbc6Dtv1eE4RTg3xlHjaVKgcyLjuveO+dUr4rOa6s5lE9S0fX/T1vV72YSQfPj9XmsWNMwDMaJy/RTTovAKCsrQQ2J3udIMP/Wb/8mpicn0UTdfvXll0ga90N2uY1JA+l5He2dZFd2Qz5D+F5zpxKNhX8+92XQtfUNdRDhU8vEp0E/oW/F/cmf/DHJse9a49/BJIHmW2Om9klW1WfVpdfPTJvDkkObzYSPNiQajdE3lSFGMkureVy03yKfJqkDkpUs/bnq8si+0wb5Obc2Yl9QRpgfprwXLfkpGIDJWFZjKPkLBv2w0afLP2leq6sr0ci2dzIRVUbsP8lkp2IXLRQ5eNdeVJJMWWAcMMVxWozPY5YkjbYGYxLr+WyX2ldeWoZwOAyHw44cyap4PG7ZN8VCExNTJHN4hzXPhffalSdFUwDbqaTQe8fWr1+PPbv30dYkIHJPc6xxkk5q7IcGRyz78clPfhLl1HfF+7pGdl92qJ6+wUH/rfkQmX/58iX8+MfP077eps4UoTd7hkkQjYyQFNYrzuQVpEPiV8ZJSp08eZJ8xjloPiRLeqZs05//+Z9D9kq6pWfqvMZT86exBf9Jb6QX6rd0Wr/VNp8lh5QVju0c8Zligt/4jV+H2moYhuWzFL/Pzs5TTlet435/kHNkZ1hzJ5EAABAASURBVPzQDMmK9FHXqE1+fwCDA8MWB6RnG4bB2HzFarPN6bRzAkyrswo8vV43BSjCiQlaxwWCNDCadDVEIOm9QDQIASKBMjnK3Xt2YtfuHejq6oKcohyljL0+Yn3w4H5r6fF7ZNge3H333dC5/fv344EH7sMHnnoCT3/wKbzvsUes8sEPPIlnnv6Adey+e+/BA/ff+4tyP8m2B3nPY48+jPe//32sZxedxVYSbnfjfl63c+d27N27G/v376XxbiUA2MA2bSIRQbBBQuVuZmNEzKkvUlAJtMvpgZ+MZyxaChlom2GHgrnU8goqGQwl4ks0pHa0trRbAZUCuiOHj1qZDk3waQrB2dOn8e4770AfHn37zTfx1htv4Cc//jG++W//hp+++CJeY/CoY1oGrvOvvvwyDjMjdZXB0ZlTp3Hi2Ls4d+Y0gf1lXLpwEadPncDJE8dw88Y1a1+/L144h8vMqt0mcddL5ly/+8hY6tgZXn/r5nUkGVznGAxr1cEIBfcis3GDzNBpxZl+T0+OI05SYJ4MqRS3QEJAK8dclAO7aUD3LiXjUFkh+ZMlKPWSkAmQcAkGfByfAHSt7gnRMOh+JxXYtIFjBOtcMOBHLBqGlySUn8JcwyxjBbOxBYJf1R8KBjjeHiyRiJDiOWwmwgSXjVRGp2lnELIEg8A0KwKhoQ4lrCvo86GMhq2spAQ+tkeEkdvjpFNLY4SBiYLjMQaWswxi1sjS5mnskmTo9RcxKknWabVYOBiC1+2BDQZMw8Z63Ax+mzmnDkxPTWBsdBjqbyQchIqd4zFOUkZ9U0ZBfVK/1ec8iYY0mfalRBzdt27gxvWrWCNwL4lFoO9vlRIoN9bX0fhN83lFmDYDeQY8qj9OpdY3KMDx0PwWc1lrvBgLYDWdYoDrhr4RV14SQw2NrUHipvv2LQwQ+F28cB5vkVSdnZ6CVhXqGR6Cx7WVNECCxEPAHgkGrQxB0OcjEdaHRRIr+maFtjm2YY1ZudRSknPgRWtrM2o5Py4SfA7Thij77rSb0DPVBo/LgTDnKxYJoZykjOYkT/KkmcFRNBzCRgZPTQ31sNsArfTycW7W0zFs39oFt9OB82dPUyYXKdcXcPH8OQR8HtTX1kCEzfF3jzLon7GeFQ0F0chMqsZApNz8jMatQFlIYCmxCI2di210so3axvhs2SU72+qkA88y85HhnDj5fBfLKoMrBTpOyojDZcccHZICIwcDzTIGlrUMVhJLcRRI3lVyjMMkWDxsGwUDKc7jEmV/hqRaT38vA5pG7N63B4FQADpfR5kspZMbHR9lhn0z5uYXMUxipJ6ZpA2burC0nMYgM5Bujw8OlwclpeVW9siw2WGzO7GWyWF+MYH06go8bE92LYUiZcHltDHjkiGQW7KAaZZBoUgqEXf5QtYaAxsKBHcm7JRNyWCec24YhgUAPF4nwpEA6uqqECsJM1CLUSSy/F1HW9huOYfWjnbUUc+CHL9QJIxZymKEsqrXudwM+hKUC5FuWbZHQaFe67l24zpu93RDAZvNbmKFwesDDz2IGyTB5Cy7aYuWlpNQhkUlz7lwcU4ctCluzoWNbeUks9+rSFLni+xDOBJCmM7/2rVbOHn6HAmzUYQjpVaZmY3DtHvwxJPPYMPGrSQFQognUyjCzvGxYWU1D8PmxHJqFS0d63H5+m3MLCSRKdhwo7sfyXQGdU1tPLcBbZ2bUFXXBIcnAMPBuaioQVNbJzZ0bcfe/XehorwaWzfvRHVFPYYHxnH9ym2spfNwml7MTi2iv2cYtqITTfVtWN+xGV5XEMnFNMkoDzwuP/UsjBW2Y4Sk2NjIOMHhDO3RKLSvFatBf8g6doFE2e2b3da5SxcuUxcu0eZMkRCaQg8DjxsE4P0M6sYJNGanpjDJgO/mtWsYHRpiG3qg89eZ5b/NMZcd0HFdO9Tfz/am2S4X5SODMQaJqm9idJS6k4Tb4cAKCfwiCdBwIGD9zjL4Nwis/D432ptrUV0Zpm77UVcTI7AtR0NdqVXaWqpRUxUhWVLJTGwjNm9sQdemVup8E9pba9DI61paalBfV4aKijAqykPWtlL7LFWVEdTWlqKluZryV49WXlvJY7GoF+W8trGuHG5bAUG3HSVBLwIuE4Y+mM9Egr2QgcvIW8WJHIrUkcxyHOn4HJbmp60tMilrf4bk2fhgN6ZH+60y3HsDvSTDuq9dsLaTJNlmSbiN9N3E7avncYskms51X7uEqxfP4/TJ49BKv7feeA0njr9Lwuwarl65xDk6i6HBfsh3ylcOc18+9iZtvfzvkPwq52mKQFDjPUyAqPHX3KmMDA6+Z3uZLJgXCKYdXmCwqZJYWCBoXYB8SHp5CXolM7HIYyTRF6mTCfrx5WSCnqpA1SnQf4Dy5kSIPjdAMkb+OBaJwku8FvRz7Ki7fu4HuA3zmkgwgAjtVaW+UUff+z9vq8rLOLeV6OraBJFgWimron0VJZ+UeNqyZbOFnYSr7pQdO7ZZmEuYb/tO7u/ajl17d2HL9i1o7WiFVhc1ifBpb0EdyZ+q2iqo6Li+/aUVSDoubFlLsq2yugJVNZVWkW0uLS9BjBneUCQIO8G56bBZWydtpYrb64KKx+eGy+WEgzJuJ9lomiZUDMOg3ctbyRQB4BxlX0W2UoGgioA2+E/7IrbzuSKxTwFrP18dkGRyUoR4UdEQswnaZjN5ztMKdC5BTLhE0m2VuiRCb422Oqdv5ZDsgwnY2GaTbS+StFYx6Nj+56LrgsGgFUTf2Sq4U8AvbKptPW21iJOGhgY0sLS0tFhkUwcTxjqnovPNTEKKqOgk8SX8rQBHRb9VRFCp6D5dd6cogNL12t4pul5F16vc2dd5XauiulVE0qiIILlTp56hont1re5TuVOPzlnXUlbek6VtUDJsy5aun8vjJkgWN23aaMnmZhKDksmNJP8kk+vXd0KkrbVPAk+r3To3dqKDxHB7Z7slgwrIhW0kY/XEFTX08QpMyxnMv1diKCuXf8xTh7zweDxWkRwpsBslFvQHvLhKXRepphXnr73+CkmTl/D888/jBz/4Hn70/HMWefbtb38b3/zmN639F154wXpd7cSJEwweL0CvEN5ZESV/KaLpl4sC9PnZOSQWFlHM5SE5ECbexISzCGyNazWJ1hYSllXEsVkS7PMk3RWQinBRkv7GjZtY4P0ejxeNjU3YsmUrx3M7x3AT+vr6SRCNYGJiErN8jooIgRFi5QHaqxSx4BL9g/y+/rCDtiliySx1plAsYnR8DGMTo5ggPp5mzDDLZKmSfIuJBejaHiaoBgf6McW4YnkpCWESp8MOn2yR3wd9R3nf3j04wHjs4IH9uIux4D1334V7D92N+++7Fwf3HyBZvw/btmxHR1sHqkiM+Yib9BZJailNjO4njvTA5XDT/nmJH4MIByNMAIfg8wWwTKw1MzmNvp4+3Lx+04rJFJRfvXKdCZYpXLh0EW++/Ra+8a1v4s23DmNwaAR9JM0C4RB2kcCKRqOwE7zKDukvMn7961/jmPVYpE6RuFuLNCRDIkFA3GKzASo5Yk0l0mlC/t3/r62tEbPkLLtk440qslGyP7I92hqGYZ03DINER8G6/o7d0jV37Nb/vNW5ItuUYfwgWyQic5EJTLXbJOZaYaLz7rv3QXj9//rLv8R3v/NNVNC2ZjNpvP7aS9CK9Bra363bt2Ef52bDpvVoIElb39CAyqoa+Egq3Cl+YodQOIwSJmYqaa/rGmrR1NQA6WF1ZTljtAjkdyYYLz33wx/gn/7pH61v0lWWV9APhWmnXRxnO3GwD76AH/ligfI4y7G0w+32Uu7DiMVKrRIOR6mTfutcU1ML9dKHOBOQ4+OTGOL8qczNLVgYORAIcK78vN4LN3XYwQSG0+mGzbBD/zQmOeqM20V8RJleYXIryyQJzTKfFUOWsTKIV52UgYDPQ3lzEe8VQHMNxSRKbOVFTjGROTs1TSw3aZWlRAL5fBGDg8MYZcI3SVk17S64iQntphtulw+xaBmKRRPFgolC3oYi/UihAG5NFMm4af56KbdqbwuTv88++3Hauy1oaWmzxuPSpWt47LHHoL80GOWYXL56GXr98Z//+Z/xpS/9Pf70T/8Yf/VX/wNafVVZVQ69Uvy//df/BUeOnEQoHASBAzrWteM6bdgXv/gF6Dtkb799hHrjI46IcoxM6NljY9MQYZbhuKwnofb000/jc5/9HMfdgz/+4z+G7IxhGOxv3pJPj8aZPlcyKiL6DvHmYHzmpd57WAwboMR7Kf34JvIu4oFqaqoQZruka+VMpMnWeThfS0sp2slz1NdpVNLWzc8tWguUXIydtLpQz5GPd7nc0HwmmaSUjIjQto0zCFMDDx9mxoPEi5Yda1mYsmZSijNnTuHixYuWUs8JgBFgDRMk3yRZIoOs72Zpq6yKmHtdoyIn0E9wrVVOWqEUj8chwztFcL5ggbdFaMD0rDSNqNg7GfN0Om0NUk7CRmZcHa1ixkmZRBl2sf6xWAyhUMhy/HKKcoYtdOxypHKacpBynGKRN22SM9xIELYTXV1d1mokHd/NbKc+VPbEE0/g4F37sW//Hut9/A988Ek89r5H8PAjD+LJp96P9z3+KPYf2ItD995t7ev3B59+Ch/+yDN4miTbk08+Cb1j+uEPf9jaqr6nmHVR3YcOHcI999yDffv20alswd69e6FzEhAdF9OtrJraonarbwIiO3dtp2FYT8X0klEPUxBWaaiTNAASOAeyBEtJgttZOpQpsscCzpdoqE+8+y5OnjyByxcu4Natm1bwc+LEcZxixuY8yQMFP6dPn8KLdMCvvfaqRYi88MLzVIoX6XRfpxCdoeBctrZvvPE6HfVzFP5rZJX7KcRX8NZbb+Kdd47QSZyjcz4P1aV6tXz96tUrvPYqg9rrLNes52sZ++joCOu8hGMk6C5fvoi5uVmIKC3SgKUI3OX4ZmanGNjGARpjm82gIXKinCSD5l0AUU6AJ+GmsPv9XmvuNVZtVPq777oLDQ0NHCu/BWTdZOZLS0tRUlJiKWBdXZ0lJxJ6yWU4HIaykTouOezoaENVVSUkL13MokYiEcRiUSvYLyVhI/lOk1SSsrkIlot06j6f13qeFKtAoizFLP0as/wO0w4ZPBSKSBMULCXiDBid0PnlRBIGO+FxuuClAagiAdLJ7HsZZbmyohwmzwkIyKnUUtE3dHYgxEBEhNDo8BBmpyZpcIpYTS1DhKU+kirAUFdTjQiNgpdj46QByZNcSjD4meH1oyNDHNI8XE47iamQdZ3DtEEgQ1u/x40a9j3EQGeJ4EOrZA4dugf6fe3aVerrLMfUTj1d5Vi6uW9yfw0FGvwE+zY0NMDs4CuYmZligNrGMfEyYznKOZ6hvC7RKRuoq6tlqUE5AyatrDp79gzibF81STOB0kDQB5sNmJwaRZ5k6sZN66grm1FSGiY5uQyX2+T8+RCJBmh4PXC6bJQDJwqtUY79AAAQAElEQVTFDETCypiKUJdjdZM0ofexztvokGaoHzZ6ItWfoZNXOwXGtJ2mzK2spDA2PkLwN4eZuWlru8CMi1YO6L5IJAQngybZQgG3ZZI0+q3nrJEgUz0DQ4MWUdTa3gaf3wNfwI9WZurLOKdzBHuBUBCxkggMjnsqvcT6XAiFA1jjPE0y8C0vjdDBe1EsrMJg/8MhP+eL48wg3kZdkPwLuBSpL3mOe479yJNcMowiVARU3B47x0v1+OgY1wiGZzDGYF7fZsqspaHSyHmoraumoxqHxkUOr57AXmT+BoL/IvKcg3GOtwP6XU+Assp7R0aHcP8D90Jt7+m9jXUMEHL5DNS3lpYmy6Yp4xymXg0NDSGVSsHOYFL2XG0vp6OSfRdo27JlC2R7fSRWdSybzUNBYSFvwLQ54XEHUFvTSOC9mX0z8fLLr+Ly5atYmE+SbA0hHIqht3cQhw+/g9u3eilHy+x3BWYJZhLJNDZt3kKHvdH6PTA4yjYuIk9S671vm61gjcRhjs9aTq1gnoTXQnyJ9YYRIXG2spKlzd2Mdes20t7m0NDQYu03N7cTqLXBRUBit7tRWlqJiooa1JEUayZJtraaI9iIoqamwbqntXUd6uub4Xb7SdCvUO6r0UWybNOmrfB4AjBNl1VvbW0jhgbHMDMzR30Lo4nkp93uwBQzd8nkEtxON/UpQKAeRF1dPUpjpQAMzm+RY5zGCvsQiUQJ6j18zjKJsRHWNQsXM9cxEv059rWnp5c6Mo8RBiuTBH9LtFNJAsHR0TEI8Pfc6kaa9mSeujDY38MA4Ap6u2+yrn4MD/aRmL+OsZFBtmmUJM4IhgZ6cfvmNQz0dSNBQpjiCXKuyDPRkKZupEg0a7tGYl8EtVnMw0ud9NAuuZ12+LkvkBggqen3uhmMeCBipYz2tprZunrasjaSw53UpU7KVi1tU0nQj/aWZtSShBHpsmPzRrQ0NqAsHMSWzRsQDbhRFguioboMzQ3VaG+qRStLR3Md76vH+rZG1PFcTXkUDbUV0HW6voL36LjIn8aaOlSUlkHb+ppalEViqK2qRtDjg8kxd8BmbW0ErAK+djK7Bm18TsB2cRYzsxMYHRlgcNRrbScmR6xt/0A3entu4nb3ddy6eRU3bl7BtasXcf7CaZw5fRxnT5+0fPWF8+fpc8/y2Gn61NPQb2GyW0xUabXFVRKXN7mv371MYgwODOAWSc9rVy5BH8ztJ8k+Sls/xuDB8qe0xzPTkwxax5CgrU0m48zuJmiTk0hpnjg/a6tpJhxWSNikkeF+jokqzVmRNsjgvNnki1n0WrCSFneKzqsUGMChkLfqy9MWukjYeFx26BVPTjfCQR/KaPcaaHOqK8tQEg2R7PXS1vlRwSCorqYStTwnokJEQwNtUQ39Xl1tNQF8EzZv2kC92YT19IMKkvSHhQSEt5Bw20JSTavXdmzfiu07tmLHju3YqbJzB3bv2omd3O5gULadRdutW7ega/MmbNiwHh2UrRbKUxNlqKGhHvXEB/X19WhskP6ycL9Ox1hqa2sRIsEUDocRJS7Q1k/b5XQ64aCNs9tM6rNJ/2WzimEY+OV/RWIF/TYMA4ZhWNfYbO9de2erIEb1Ce+maDvBf46fBwf6nWCg5OMzVYQ3VOx8tps4xzRNK9jVvSoZBiDCSrK7sq8qqv9Oyefz9LH5X9yjuu6c42OtNqpOPV9tcrlcVmDo9Xppi/y0c0FoDBT0lxBflRJnxYhftF9WVobKykrU1NRA49lEwkVYVthceFxFGFcBkrDWRhJPm4jNRdDcuUbn7hzv6upCF8sdnyGsvGPHDsh/qOi3/gqnfK1wv+q5U/Qs4bp1DN4kW80t9VCwXU/7UEv5qq2rZBtrrVLHeVbb1aZa7icZHPn9fnSSLPNxq2d2EKfVNzWikSSh6qmqrkCUgVkpbZbGQJgxEAjQ5rutOdY4y/+pLsU7o0wm9DA5obdGzp07Z614EKmluOpdYvbnnnsOCkq18us73/mOtdrqRz/6EZ77wQ9x5MgR4ucr1j3vvPMOt+fxzuEj+OH3vg+9WRIMhqH+799/EIojSkrKoOcdOXIUL774IoYY8CteU/CvWCtO+y+5yGRylIUCFFAbhgHNt+ZZ5Y5sGYYByYDOieSRzCoollwLq+VoA1L0H1olPjk5Aa3gv3z5EmOQ42z3Yeu1UcURR48ewQUmXvXt1yni0hTtD5iOcrkc9IXtEA7ctWsX7r33EN7//sfx0Y9+BJ/93Kfxq1/8PLQ6TcFvXV2Nhf9MEjMiHZT8FvEX9AfgoS7ckV+1X/sjTASdO3vBGsvvfOd7eOvw25hbmCcRN4nnXnwB1xkf0YwjTtwrvZFMb90qH+2xxntyctLSbZ1rJKmjxRahUAjSRx3TWEjX9Kx/r0jHpJvSK42bivRX96gO6Z+OqWhf10t2UrQFSyTIJUv/byVH+6t6F9gvwwbGLRFobNLpZZKzJZAOnDtzDnqdTCSsVsb0dt/GkXfeJk4wcdddB3D33Qc5/pstmyudraiogDC1gzZIMm23Oy08p9+SA8mGjodlE6NhlFEHOtpbIVxYVVFJux8CTRyxxHV8/etfh2T60qVLlt2QnqtucQMi2kKRMPFZAeq7ivpvmqb1fOmgiuye7LDsgopsi2RylomgW8Qv+oj5pavXMMSE8RKJEI2pnuEleap71WZd7yHmkLw5XXaskKDtJ5bRJ4qEV2KxKMcuRhy1xJhnHlpRrf6ukH8QpxGPxzmuWepKgX2zWXKhuVcbQsEI45MQPL4AbaUf4XCUJQanw8vnZAESWLyDttUGAyb/Z4NhcE8FBvGbF+A2SD/zzDMfwl/8xV/iv//3/259gH3r1i5oxWWMNvaP/uSP8LGPfcx67fiv//ofOadfxn/7b3+GP/iDP+C1/wmf//zn8J/+02+TrB7Er3zqGXziEx9jW2GtThT/IpsgexSgnQoEQsS4GcTjy5bNKi0NW3MgOy75/td//Vdcu36NJP0PcOnSTeKGNO6Mh8ZE8iiZ1pzpLY07vyW74D+NuUMggPhBdkI80Ne+9lWSff2MHzOWfslHqT1+kqRLxO4jw1MYJxF4+1YfuYbrSCaXIdumuh12F0KhMOP0KvIhUaidstmaA1uODGSRgZGC2hUK/hLBjrZ2GopwKECMksXqSgp6p3OCZJe+ZaJ7/D4PYtEwnKx8Nb2GuZl5LDFrpclyOz0E2gWC3DhBSxh2mwNrK2tYZqOW6CAS8ThmpmY52KMWo6aMhIRcy9oSdNgiujTgKgMEayrDJM3GmO2UYZEhFvkgwRKQG+Q115mtvsns9OSEwOQIBkiepUgijPA+nevp7uYAjTEYmsfQ4CCGGWxp1U2egeQaBToZX8QiM5/LJIZW0yn2Jc42TpJ8SKKcRIaIAl1bYADZTPDT2dEOBfwCQeUkW8IROncW7Tc1N0COtZYAbe++3djBLOWWrZuhov0DB/fhvvsP4cEHH7C2Dz/8oLVC7cEHH8S9992D+++/3/r9/ve/nyTZ0/jQh56xjPpHn/0wPvThp3nsA3jmQx8kifY0PvnJZ/GpX/kYPvbsh/ChZ57C0x98Ao89ynoOHcShew7gfY89hCefeAyPPvIA9u/bhR3bu7Bv707cdXAv9h/Yjc1d6yEHX1lVStIohuqactTUVlillo7esOVpZNawtLxoAfVpfSB4cYbB4RQE1G1mAcupJKaYoZljwC4QffnKRYvMGmAQdJNE59lzpwnQT+P6jat0ZOfw+huvQt9gOHXqBE6cOMaM901oFdpbb5Ago8M+/Nbb0EcG33z9NRxh9uQUSbgzBPvv8NyrL7+CV19+CUdIuB47doz1XSDBNoh5MuTj4xMU/muWk7927Tod+Rhu3+62ttPTMxgbGycR209FGmJ7p5kBT+Ddd49TSS9jnAGe3q9dXc3weJxyOY+5uXnoI/9er89SeMOw0bj66Ej9qGCmqKNtHeprG7B181boL3nFwjE6BjfKS8oJ0itJZvmwc/tOBlQtqCyvhN/jh3SlkKXRzgMLswuoY/DEAWb2Nwt9XDUcClqvvyyR8CqQHCuJxlBbXY3t27ahrbmFc7cXv/LxT2ALgXzA60GGwSO5GoSCfigopOLRKDrQ0tyIvbt3wkvDrSBSAUIbg0LpdCjgQyQchEEDs0hCOkcbsLyUwMjwIBIMeFRXNBKCaQOyCmwIVLTVteXMYNbX1UD7Dj64kkScbMIqbUSBwU8NM51dDDJVt9oiW9J9+ybWkSh8/+OPWe3S82YZZKntbjqUAJ3N3OwMg7sr0NbOB5uMjh12E3nqWzazxnasgYfYH7dVtL9CvR2nTdJYBXxBy9YsJ1NYIIO/ml6l7qYYwC9wPLzYs2s3Nm3YiDLOjcN0EofZsGPHLsjZpgmo1H6NVUksApUIx0fjsH/fHrhdDkySKNZqvAEGixfOn4VsRzlBu/46ahWdfnVVBZK0azdvXMMIbYvuaW9tte7TcT1jhaDE43ZSZmqh691OG4q5FKJ+O4xcGnYjg872RjRQ/9aYPdPYuZwO2B0m7HY71NgsQYuMf5qk/9raKuIkEkQMlIR9JEsNEpwLSCfnKENxOKmblWVh+DjGhfwacpkVpJcTFlGXpJ3L8djFC2dw/uwpiJTQeZV+ElVXL1+wSIu1lWUoAN1CskDHVXTNjWuXMT4xjDj7PEGwp0yuAoBmJhKKADLZLEoY4BgcYGV447TruuZOWV1bwwqLnf0rKS1HY1MLDNPE9Zs3MMCsVoHokkkqhAgIckTZUzPTeC8bPE4iKgt/MIRSkqJjw+PYv/cAHKYD8YUEOjs6EaUeLiWWeMzJY3H6nRRlwGPJh/zQ7PScdTxBAmt5eRXTJJH0of4UZaYIG/RsG+tzMgMkcmyFNiHO+nTe7fFJXTE8Mob+gRGcPHUBw8PTmJxcpK0ZIogfRSLBsc7Zkc2aGBqa4hitoqamBV1du1HDbUlJDe1HA/w+JmIipSQ9IzDtbs6vE26SXG5vEA6nF6bDA8PmhMfHvpZVobK6HhWVtYiVViJWUgFtQ+EShFhHIBiF1x9GNFaO2vpmtJBIa2rp4BxUoo5knM4vELCskHDTfarH7fVbdlPfQcxl8u/ZplyRxFLQGiv5dvlyZcLlr7W105fbYNK3JzEyOERZH8HE2ISlZ2lmw7UaLbGYgMZYZJzuG+gbIPHVTVJsmOOesPRycT6OmYkZTJBM67nVg2vMmPd195Eso12m/g72D+HMyTPo7x3A8MAwnzGJBOc3vbyCRZ7X92fmaNNtRgFOB2fNyJGMSSIRn0UyMYvlpQWsriRgpw5kM8vW77XVpPXb6zFp2/LIk3iJhSK0TR2oYvBdzUSZm0H7CnVL+w319WijDkvPXU4nVLS/rqMDG/XqFcmQLbR1Gzd00rawbFxvbfV7K+3zDhIsTQ11aG5qQAtLK+3vOoJ92eYG2lDhiCo+s4ZZRxWRZipaaVFKux+hjNsNGwJeuaSA+AAAEABJREFUH3XbiXwmaxWRaMUc50urf1JprBCvpGi/41rBNT9L2zyPxOK8te3v7UZfbw/1uwf9fb0kKG+h+zbLrRvW9hoTX1cZYFy5eAGXSKSdP0Nfrc8lMBF25uRJ6Pi1y5etrRJj1y5fgra67uLZs+hlPVqtdu3qZdZ3k8/owSjJNJX+vh7LTiboU4Qr5TNU9Ht+bgZTJNzGx0YxONDP0oeR4SHr3lnqur6lkkzEIbuZZpCs7TKDTfkpbVWfrpmZHqcMT7C/00ilFogzEyRoUrTvazDNHLU5A5stC6e9ALfbQMDnQCjkRiziQzQSgJdJKa+HtoGBsEiqChKZmvu66hpo/lubmtHe1oaNneuxdcsW7Nq+A7sZbO+lP1G55667cM/Bu3Bw337s37MXOqZrdmzdhu1btlrX6/fuHTuxZ+cu67y2KjrWRlnqpCx1dHZC2w2bN0FkSTUTDhuZUNNrTvrO14ZNm7CDz62lTPqDQZQyQVJGv1NTXwOtbiuvKkeMxGA4FoY/5Icv6IM34IXH7/l3i91lx53icDtwpzg9TtwpOqZrqPZMc+StV0lXqTtaeWZz2KCicwXqIrXKOr/GJKuuWWLSJkl8qO2dskyfYhXq2cpaFisk3lZJqKzSZ2RyBd5fADd8FrBEon6ZgWSaNjhNf7HC63XdGpMfCqI8nDu31wUX23unONmPXxT2z8U5dvGYl3gpyLGJRMJQUqmM/nv9+vVoaWtHIBzBEgl++Sknk4Fev4/tWoPpNOFh/SKrWttasIl6vUnfNaPO65tmHSRYtaq5hbZA23UkSTVv+n7Ulu3bsHXHdnRt22qt1Nbcrt+0ESq6ZtOWLoigU/kFKUect4FtaqxvQAXnV6WOxJqfZFqeBKTarmMK4rZ1bWHwHLCwaR/tpLDsyy+9yqD1GMZGJ+Ci/6qqrEFZWQVCDLTdbi/tn5N64YDT4YaL5zWGeRLzBfrY90qefisDJa/SnCc7MZ7JWFAFxItKXuaI87LEhJnsCgyDtpfHjZ+T3g5e63baqWcehIN+ayv8yWqIP1aRpC3QWyBjtBEjTIC+Qxx/9MjbOHn8XeKQ07hx7QqGBugHmNxbIElRQbwpm3nfobvxkQ89jU88+1F84In3Q98z29i5DrKFXqeXWMduffMJ7IuHyR+v1wu3203f10DSagrHTpzC0WMncIoJ1JeZvH/ryDv413/7hpVs10IAJS1FWj7wwH0crxJ4PC5oFd4YbZT62Ew87fN5oFVXefbfyT56vW4inX///5ozjbHNZoP2VUzTtG7SVmOuY9rqoK5T0b4IAt2r8/9PReeUhJUOmMSHScbWImk61rXx9gJ+/OMX8Od//qeYmp4gAe3GLSZR9H3qCtqJQ/ccxMZNnRApVMlkgjcQpN0IW3rg9HhhOl3Q1jAdMOz//6LjKnZLr1zQOMfCIVTTHtUy3lWpqqpAJBKCj2P4/e9/D1/72r9YqxOvXr0KF/1rQ0MDz8coZ3mOSZF4LoclYgdhrGXqOwyTOudHIBi2cNYiSdcM9V140EfCo5FYsXP9RuptK6Rz0WiUhEcS169fZzx5wioiiPU8kSoiAkU2yWeG2M8Qbb2fPtUwDIRISjocJtsiP/Heb8mNCLYB8goad/0WmRKLlaKluQ07dzCW2NgFxYB1DY2orKqBkzKXIIGWZDFsdthMO/FtFibHz6bfnH/TZoNp2IjzwS1gt5nsfx5200k/OYsJchdt9DVlZeXQyqvnn38epmlaRNJf/MVfUFYHAOpaLOYmaV3NUocG4ovu7lsc329jgH60qbme1+SghUdXiKkyjN/Ux2rGkCLCTJuDeGENKNro/0o4bsuwqV18zhrt6zkS7H/yJ39lEWU/+MEPEAy6oPkMBoNWWzWeKnwIfEysGIbBscsiHo9jenoaCeJ8yWBlZTnqG2pRweTVAmOUc+fPUHfWKId+65o0bf8icSLNDqLRErQTF5kcq9Onr7KeBT6zhvgtg6ZG2txNm6mPHkgfGhubaXNMiPdRHbYMnYeModhnZRtkHJdF/JDBHmFRRqWS4M5DR6EbVJwEc+qQhFcCKeOqzkgJFxcXGSAtEETkrMaGw2H1lWTAHPQs/S6j41CdGtiq8grLCKsuDbCE0TAM2KmQGnQ9T4o5NzfHjk1b9WiQUgwGdW6M2Q0NvOpeoaMzDINAJoWhoSFO6IBVtxRdfdJWg7CwsICZmRlL4M+dP00lGcACM6mzc1OYmZ3EYnyOwdkIWcjLOHzkTRx99zAuXT5vXdc/0GMde/Ot1zAyOgwZ4xskzvRtrve+k3XGYhiVMdVxZUxv375ttUcCOkYSbpRtFiGn45oIbXVMberr6yPZcxZa1aQ+d5Mxn5wah76tNUDDHqcDUB/SJBunmWXNEyhQV+D2OKjwXgYsEWhpdEVlKWrrqrCus42CVIPqmgpIuLdt78L9DxzCgw/dh737duH973sEjz76EB5++AE89ND9JM8OWdsnn3ycpNmHoO1jjz2MZ575AD7zmV/Bpz/9SXzqU5/AZz/7KWv/4MH90KoyrUpTtuQh1qP34R/lPcpaPP7+x6x3458h4fbss89CK9zu0aq0/Xtw9913o4UB76ZNG1BHQB+JhhEOB+FmkE+dsmRIcif5ctMZ5eg048zya5w0lhozZbH6SVZKeWSkdE5jKEVUkSHTvIgg1TifOHHCMgg//vGPLfJrkMHRwMAQCbGj1oqPixcuU/nP4fixkxapJWBw7twF6Hs5b775Nl788U/x/PM/xuuvvYmTJ05DH8AfHR5jgDBI53sTVy9fIyF3iwHXBEF1AiNDo3TMF3isxwre5klaKSi784rRKHVsgs6aUTNqaGTKSkqRz+axRGe0klpFZnUNLoeTQICKTyOxnFwi+VHFQH09BHRKohHrnMO0oUgLX8zn4HV7EAkFreOZ1RVm2jPwez0QGeYlOItFoqhk8O9wOFBJQyNWXluNsRy2dForczQ/Uc6JCBPQcOp6B429dFTkbSQSofFas/TNQ2cF/psg0SO5HyexJHAoAzvO/s0zsPLR4IU5v5pTLXNOkTi6TXLL73cTyG2m0SpjDQWsri7TIC4gnU7S4TloN9I0tHFr63TaaThdKCOw6VzXitrqSsq9j/0NoIJkWpT1S35Cfj+vKYWA0lWSLf0M5PSXJ31sp1aYZVbTmGOg1NneiXA4inISW1V0RLVVtWxHDQGRk7ZmAdMT06ynAl0buyxDK1Qth+Syu9i+NOdqDSJul2m4RWKXMVuyRJJomM5vemYSlbR1oXCA5KXHWjk5OzUFtcME/xH0LdPuBNw2+F0GnPY8Gkkat7U2wu20UX5mLV2QrZNsax5cBABugjPyOxynVQT9brQxw1xVHmWb85ymNcTCPogEKy0J4tKFsyRuBzDQe9PqbxXnOxjwsA3z8FDPlhgUVpaXYMe2Lmze2EniwkuZS7FeD7Zt2YSOtmaSCxexwiBk/95dHO8KqzxKPY+Fw3QqBdyxu7LBmnvZNPkB6WgVA/R6Bl3aav4Nw2DHYTlDgeQmZupv3roOLX/OkawUKFwgqSpAKcAoX6FbNAY2GoVOBgwHmTkMEhzLP4kM9Xm8yNP5LpBwXqNfCBKgbGTWvIuOL0aAsm3LVtRTtxw0lBUlJexbAB7K/pbNXSjh/HgJiiqrazFFImtuIY7yymokCagmp2cxPjmNFJMvEYIXjy9gHdd1KgqmtmzbAZ0DgYFeF82QABqbmGIAZqBr63YsM7lz/uJlXL56gxngOAm6brz86uvQX2Wqqa1H5/oNMB12jDGDvcZkSkV1FTw+L6bnZtmeaaxxTHr7+9BN8iFO0jHPzLUv4Cf+MKzXOicpw5IFj98H3T84MoyBoUEsk9zVdYbdhJ0kobYKyqJMxri9HsC0WSByeYnEqelChERYaUkFYtEya1+r3QL+MGyGAzQpBFkulJVWoqa6HjqeWcsjmUjBYXPB5w6jorSastuGhtpm7tci5I9ax72uAMKBUpREynmsBCacJFeLKOZscDq8fB7lqaYBHes2kOhpQzRWZtWvrZ5XwQCskDeQIemfItnYT3s9Mz1v/Z6dWUCK46tXvcapp/pexMDgCPRXNycmZzDNJNnbh49igGTYEomvOdre3r5B9JAoG6Rd1kq0seERZotv0Eafo65cpA2/bv2+ef2GtT1x7Djl/yqGBgat0n3rtvX7yqXLUNEr64ucq2QyjjR1aYbE/BDnS9+d0GvQ8tc6rvMry0tQAFjknOYZBLlpy0ybDbKrfgJq4Z9K4qHy8nJEGVBLX9paWiEdqamqho7XkliRPrUymdFFsmMLy2YGze0MoBtJetTUVHMOalBfX4eG2ve2zQ31rKMR2up4HWWsqqoSVfQBMfqPipIYqvnMGgYh2lbzeB31ton1SW/qeG1laSl0XQ2Dap0vpe1XkkNBqp1GMUc/wwgSTptB3bLBLBaQSixgkOTZlL4LujCPdHIRSW5nJ8cwzDG6zeTWFAmsCcrsJHGR9vXa5RBlvY8Jx5tXr+AmE5O3rl2FXp8V2SaS7SKD0PNnzuDcmZO4ceUSbjHovcnkmPYvXTyHy0wwXCEBf5Ok2nkmz/Rbx69duoBrVy9Z19+6eQ09tDtjo4MYH+7DyHA/Rgd7MDTYa231e2yoFwvz01icnbC2ifkp+uUFrJAcXV5atPa10lmYQ7YnHo9D/ln2UH5bQD+7loHsYo7kYy6Xo7/IWbhGv3Xe7/fDZPDgIb4u5RgLE2veK4m5tWJJAZTwy4ULFyCM3NzcjNraWqsIH9fTtqo0NDRA5xQAbSAh1tXVBWH6Xy7btm2DirV6aft2aLt7926o7Nq1C8L/OqZy5z6tkvrlsnnzZvzy78bGRtwpktNf3tdvte1OERGjtiumUFH71d8QyZVgMEy9D0EZeZ83wL766Z989H9ea+v1+vHLx320xT7abZ+fx30+Xu+1ips4UT7S6XTCQf1yuZzQvrbSMzvtoUmSxUY5FTEhv6p2CKP8+CcvIkEdbW5rRRn1Qfpmt9thM03yIvRzJIzTlPNVJvwy+Qz9ecaKU3SNYRiw2WzWbz1Hz1QRVtd5P9sZZaCtOlXk16Tv6r98o8ZIW2EqXSdZqKCu1VHftZU8hEMhuNkvxT2D/QNW/PL2W0csHNpNfVmmLdczvR6/1Y48fZHqC/h5H8fFZlBTSYJp1bNiJhXDsNEmFSwZldyqbuGMHGVVbS8Uc/Q4efr5IgguoDGz2QqU2SKLAdMo/vwYwO7zuTYogPUQZ8mXBwI+kgQBhInLVIS9VLQvkiPGhGEg6AWQI8ZbIOYeRnf3DVy5egEXLp7By6/8FK+9/jLeevt1HDv+Di5fucCE0wRcbjvjm2rcd++9eIAJf72KKNmUDmhsJQfSK+mPxru9vR0OykKCuHqUvnaMmPTk6VPWd5H/5V/+Bfpg/sVzZy0Z0nj7OV+KEzWu0j3Jh/RVuqkxZoPZX5s2/27RPWqDZKNYLFpjrbzok5MAABAASURBVHbpJh3TVse11XG1W3qureRI9/57hQ7amh9hKZvdQIhYc2pq0iKv/vmfvgKbCWhBxnH9kZvePtx739143/sepS8phZLPMZJZGq9wOGzpifqm55s2B1boW13Emy6nB1bR/v9UNIe6R3zA+o52bOvagjrapzCTL5Jj2YMpYt7vfOc7+Pu//3scOXLEsn+aE8m/7rOeRx2TnZTsaauifa2m1HxIHoUnhfmELTUmdtNJ2+AlZihBfVMzOkhotpBgClFPJMuaM8XhwucpktPL5DWu0ido1WOccXRJaRSqW+Ns8vlqi54r4kvzruMam0AgYLVZ8qDFNeIf5shHDA0Po5ek0cT0FHHhkkXQaC51n5v6prEzDIP6YcAGbakr1B2bdEbMKwl/1aVFExp/kFQaH5uEYlmHw0mdCVsrCPUXE1VffX0ZxNWA/8SJKI5wkZgXGV9ZVYZSzqVwhhaInKXfq6qOQXZEYyfftLqSgc1m0qZ6qLt2xm1pS691TuOpvgln0+RZHIT6aKNS69l3ivyU+qfrVa/6C/ZD3E+WdhFGkfW7LT1y0lbJ5mv8FOd7fW4+3wbZfumX5KOQB5NUGaBoRzAQpQ9woYQxlPDnxMQk7cEEFM8vLS1ZNkqyJJstm6q6bdoxOXlqmARKBo/jgzidsQZSRs5HB3FH4HSNihosYVInvDSYJQSebpeXg5KCJlrMWixWCsOwwel0wYBJYfNZ2/hiEhIwFQ2A1+uBHEsiEWewNUomcpxZtTksERDqnNPpgI0Op0hQlCXIXyE4X2S2cXZ2Bnmia5/Py2c4aAAT1j2UGaikmZnUNXMEmFLq8fExjBAsxeOLqCBYU0mTCFJZZUArdl372gaDfrQwY9rQUAefz8PBW+WkG1AAryB9ZGQIukaAVMWkU3Q67TRQOetamw3WfVpee4fhV1Cm96y1Kkmv1719+E2IhJkg86oyRhCnMV8kCajft27dskg4XaNJ1DLkcRpePV8AeXJyHOfIbPYwOB0e6cfNW1dx+sxxBoPH0Nt3C8upOHTu4qWz1usLY+NDGCJYu37jMm7dvoahoT4+f5AOYRzxxByJu1noVa7+gW5099yw6tBW96VXklCZX5jGyuoSDFue25Q13hoHZajkmLTt6GizCAmNXzUJBm1bW5ut8exiBusQsylavrpp8waSaHuwd+9e3H333STLnrQ+WKd3dT/72c/iMyTJniCRplc5n3nmg/jEJz4BfVjxP/zGr+PXfu1X8bnPfQYixT7ykY/g/e9/v3W/PkD3xS9+0Tr+0Y9+FB/+8IdJyt2PAwcOkKh7FJ/85CehD27qNc6HH36E4G0vdu3cY213bN9FMNZMJQohGi1Bc1MrFdxAOBRFTU0dFauMiumH5N1ms1Pelmls5khijWNybIIEwRwmRsdxncGqPg59lWTWaZJcx44ex4l3T1jklv6S5ZlTZ3Hq+CkGSzdx/sx5nGBm6NWXXsF3v/1d/OC738frr76BN0mQPf+jF6zr9P2cc6fPMYAaJpC/jp/95CWcePc4A6irOHb0KE6dPM5nXiYIH4Qy7wkaZ71a8uYbr0HfkxoZHsQoSzfJIh2fmZ4kkF5DsSDQEIfkSMCkpqaKelOkweiBlntLzjSnkms7U2hyVsr4iIzSnEvGNb8xghDpj4egRXOv+S4piaJIgkbfD9i2bQvKSDhJT6RfqqO8vBT11C1dZ3fYOK5uFAiWZATF2uu+ejL4Wl7eRSKltrYaoKGUgV4goy+SI7kURzjkZ7AXgEnHsLayBINAyGEWYWcJ+t3Mlm+HMk5JBlMFkr0OOvlw0Iea6gosklRTIJGYTzBzn8Hs5CyGGCBnV7Kw0V6xKmvlSH93P0HAGmora7F5YxdqKmo4fgXMM5BeSiShd+UNEnwDDNayzHjs3LYVTY316O/ptuZkmE5O5xvralHOcfCRRHSSCCzw2pXlBdixBhfJq8xKAkZ+DR1tTZTJbZS5auphL4YGx0hmzGGBdmticgr9g8OYJtmSJxh99KGHcGDPTgR9LmSpl+nkPJaoywoeJ0YHUBL1E/TaEAp6EfK5kSK5FqftzBCIr3C89u3azrGoxPzcDG4xoNQKB7UxGPAxaJvFKO1cJYlBnU+TcOxgpkTydPPGNWzauJ7z5rVWA/iCATjYr4bmJmzbuQPBSBhXrl+DCBWRLAuJuJXRzhNupfjs/qFBnCFgPHfxNHLFLCqqSxEtDaOkIoqahiqU83eQbZ9PTLMuP5pI6jk8diyyfyuZFAwH0ET50J9En5sYRRkB8rrmBtIjBdg4z2nqwEhfNwq06yaDDf1eZCYyv5ICGRTMkmC9ee3SezJXyCAQ9mPdhg4CoTqrPclUAqbThq07tig8JyG0hCkmNwYY6DqZLGhpb7baVFVbiXKCh9r6WqxnRrONts/NuYgn42zrAmKlMdQ11hI8OzA6MQIdD0WDCEVCWONzZxdnmPn0o4pZ0EA4gCJlfJGBfno1hUhJBC6PE0VbkeTUKtuwDB1Pr6Wx/POVDU4CmCTJxXGSArMLsySrTHgDXsRZx2USt929t0mOjVnXO1mX1+8hOTZNAq0b+uZJZVUdYiWVKCmtQll5DYKhEhThwOpaAbk8tcDugc8fsc77CTCWUxkmeeJwuQPYuGE7ZSsEh+FGIWNgdTlLkmLN2ppFJwKeMGwFB0kND7zOAFyml0QjSABkkEnnqatu9PSOkQBOI1+g/OYcrHsZs3Mp67c/UIbKqmZU17SyXRXWsSI8bE+p9dvrK4Fh87GtplU83hJe34K6+nWoqW3nfW2oreugnelES+tmtLZ1WcfCkWpEY7W8pg2m6cDs1DS13SDJ7EVDbR3WtbVjLb2CpXgCWvUU9PlRx0CymdlWJdzCgaC1IkrgbooyNcWASDq1RrlOMQCeZgAxTmJmjvhkcmIcOj9IG9BH+zBMuR8aHMAACRzZ3TmCX107QNLm9q2btDc3cIN6c/XyJVw4fw69TGBpe56kTfftW+hnHVd47gZJnfGRUSbLLuH2rRsYGuzH+NgIpqcmIPs+yUSCdDe+SHtAWVwhzlmjLmTWVnCnyFaBZJrDAEknO7zEWR6HHT4GemESoiXhEIJej1X8bpe1LSPhVR6LQudioSDKCTZlHxpo2xqoA1UV5RBJrt8tzY3o2rQReg2wg6RAK/FUI4m12poqNDc2QKvY169rR3trC9rbWmj3WqF7dK6RvqGOZFxzU4N1rY630rboOl0vO7SepF17cwNU2prq0UAdqmRQUhYNsV1h3NkvoV5FqBN+6oqb9t9OjRbZVqAdya0lkVldQHppBkuJScTnx7AwN4KFWRZue29fop8+gwtnj+Ls6cM4c/LtX2xPnziMk8eP4qRWiJ86ibNnTuMi5+zihfP09ZegebrE/UsXL+Ayi7ZXLl3EZRX9vnARwnjnuX+Tc6ty6cplDI+O0MYP4MWf/gS//wd/gP/6v/8d/ut/+1N889vfsshpfbdwiDh2gnI2ODwEFf3WCtVJypNelUoQOy8T/+rV+Swx8p2ib8/cKQWQhOB8myx2zr2D8+7kPKu4PG6o3Nn3EGP7aeNDkTBiJMHLOM/llRUk76OIkgAtKSuFVsTqWBXnrZrkqUodydN6zrVKI+evmXPdIlng3LUx4N2xazessvO97fYdu7B9J8vPt/v2H8S+Ayzc7tm3H7v37MOuPXuxa/de7OF+19Zt2LJtK7Zu32aVbfo+287t2LlrB3bu3Imdu3exaH87dvCcsIjwhJKmG+i/tDpqF+tRn1JMfvj9fihoFgm4qWsz1AcRXCXso5f+U+RMgL4xRsyjezTGWZI9Tgb2QQbOoXAYHq+XIwvi5RXaKr9VvD6fddzucACGgUw2CwXoOd5byOaQTqetuGmJgVqhUGCc4YBpmlCbdF2W12cyGcjnrzBRP8GYYZyxgI7xcoCIxUZM6nJ56JP9jIfc0PFkcpl1rDC4zlq/DcNkLGW3iiGrx7YUbUQnBqDPvanAtAGMZwy7jT571Sqr2VVYpF0hS/+Yowbl2cc868wBjMts/GXnfXbWZbJAkSmP//K2yGN6g0Wr6rUtSC4zK8hl1lhHjo8twklZdFMOfV4XVJzUV/CZSWIffUrj5o0ruHjhDMs5JhwuQHrVT2Imu5ZDK8mL+++9D+9/3+P40Ic+hM997nPYt+8A2jrW0S866H/HrYSQ2+uBk/LNQYBewxNhcfbsWSsmraCdVwx2/PhxdHV1WfOwyHhsYWEB8XgcRZJQdkb4BQ7uGpNm+P/4p2s0d7rHRsCson3VozqcTic0z6rGMAxrX7917r25LXCMC9a865jm/5e3DspTgjLjo3yJLBoaGsLf/M3f4KWXf4pyYmzh5NffeJOJ5gw++NTjkE112G3YtKHTknMPiXPfz4lgybBpd8LucMHpdnPMnLDZ7bhjH5yULSflXMXhdMN0OuCyO1DBhIeS4uqT9OcOwR2mLohwaWlpgdomQuRb3/oW/vIv/xIikURceTw+i7T2qw2+AFx8hkmfnGUSP5VaYWwyzRgzBR/PNTe3or19HftVCd3nYluEYURMSY80lgGSTREmV+4UHVe7pDPSI8XRR0iiXblyxbK94D+RPCJD1FY3+616td/MZIHu1ZirngxlLE5MMDY2Tp5iHO8RPkvU3WXWUoCL+MrGWEb4bIW+Ns8kVaGQ4fxlqB05FCnHINYtFt6Td2bxIBJHbVNfQ7QfGpO2tjaINP0sY2C9ZaSFF8FgEGqb7AEfZsmD5i7JpGaRemYYRcpvinq+Bh2XjTKpw3Hi4AVigCKznKZpWjZmdnaebQLthNeqR21QqWaSt4wJ3erqUqqGDXqmZE3P1by6ON6S32KxaD0nwaS9YRi0NU7rmXqurnVQJjVeItkUFzocJipIxktGNQdqh+YpHIqwzatsS5G6lYBp2tFG7FVeXsH6s1ZZYfJY7bXbnWxrEZpr1VXOBIN00lZLtrTIQFMGcXZ22lJYBbJtHES9Q66Lksm41XEBLk1aLpeBYRi400gxgerMCkG3jmnC1XDdN0DglqYjNWmInC47Fhh83mD2a2h4AHr1yM7OhSh0Juubn51loJhGSZROkcK/RkOdpZEwOGBeClY5M1RNDQ1oo0K0Uria6xsgQdNA5zNZklMjEKjTQK6n0Vqv7DZsqCqvREtjM8pipQzyMliKJ+E0XbBxUst5TgOuNucpYLNz09Crbv0DvXQyqxy0PGpqaixB04SA9UnYpSBJCrMmVMJSX1uNegK4Ujo2t9uJoN9L9jOGUMBHQfCjjAG9ritSqDXesUgI1dWVWE0tE5hnkVpKELxPgcNEZa9HLBLGOAOe0liIfQxzTPwIBD0wqAAaw2I+T4PdTIVupQHwsk8JTm7SAuEiGrIE00NDA8RpqzBNAyG/Dy6XA4sk8/r6eqAssb6XoVUiyhovzs1Dxm5hdg5TBMHTZD+17WHGWeeTi3GL2Lh0/oK11ThfJ9haYOA7TEA+H/x5AAAQAElEQVR+k6D79k2CbwLrazwuZ6PXMScI5FX3xOgYyZqz1p8EVh0Xzp7D4TffwjTBfz8DzV79GeWBHlxlhuXE8Xdx9J238cZrr1nysERFeQ+IL5CtTSBJZzbFgG2EMhQgMA0GfXBy4NIM6lJLcTrsJMcph0gkSN+X5fxVY/OGDWggmCovKUFdHX9v7CTJtomk1/utTKT+Euezzz6LJ554nOUJPPbYIxCIeeqpJ/Doo49aWQsRYl/4wucsx6jvn4mI29bVhYcfeAAf/vCH8DESaZ/85Cfwq5//DIm4Z3D/vffg/U88it/6zV/Dpz/zCdx1YA/uunsfPvT0k3jk0QewfesmbN2x1QJau/bugbKjNXUNiDEoaGhqIeDaAQcBJfhvmOMokJMrFDE5MYVBsv9aTTY8OmrJvTIBMsqnSQpcvnwZtxnoaGWa/tLcwMAAzhBYv/jii/gGQfB3mA15/sUf46233iLD/zxee+0NvPHGW9bKs+7uXhw5cpSZqe/guedesFab3bx52zp26uRJ3L7ZjSOHDxOsn8Hw0BD0KpBeLdKHqUW0TU1Mc87WCEry6Ovpx8TYJGU7jask8/p7ByCUVGBm0AaTx1OYpc7PzMxA9iGXLUBt7uV9Amcz03OYnJyGwWtdNJ7KIMiAG4YBmwkauDX2fZRz74Rb5DkzkEvJFLJ0NDKyPo+fziUNrV6QU921YycdoQ8Z2pSGhgaUxkpICF7FJGXTbrDCXJ56lAS5L+qRjwG4F5VlFSiNRBELR+F3e5BcTGCor9/allJHdxAUez00rnRK5cyARKIB2rUpzJPo1e8NGzvYNjtEJi+RVJixsvkzgJGD3+dBejnFsoK1lVUszpGkon1sbGzAQw89jIMH7sETTz6J//g7v4m/+B9/gd//X/4X3E/Sdd2mDTj04IP4j7/1G9i1fT1qKgLIphfpG1c4FgaKtBEGCT2VUgZ0em4ZZaq1pRkrfJ7TtGMdAwiHaUMvdW+wv5vzOA2Py0QkFGB7kiRHL0Afte7tvmWRoju2bYFs13JyAdWVpdBfhRshQZYgoSSbpA/tp5fjkL2z89nKzG7obIODtkfE4tBAHwPBS1bd60j+6JWAew/dhQ3r29DUWIm11SQD8AGOfR61leWIBv2gEGGRpNHy0jx3l2l5MxAZ2dRcT1tG+UknUSDp6Wa7Teq/Vk9o9ZvP6yQpMoNVEnSxkgi6b19HcoltC3qRXllGQ3019Cr3DG2PkgpldIbLDF4W43GORx8uUX9cbjfrLmJ4ZAS3md02bDZEOYZ5AleToM7hdCLBbK58YiDgY5Disuym5rmBwXd5RYwgZwR69Vr23uE0UFVVgbvv2Y/9+3czmHFgcKgXAs8r9HN5Qhz5l/TaqgUGvAE/++iCyD85a60KkK8D52yZmUQXQbi+DbJAYpZKhWg0TJBQZm19lCun0w7ZffmYjQzUBEzkuwXOpUt1dXXo6OjAIu36GMn3keEJxOkX11bzWFvLIp8zCEzcKIlVALBheWmV/r4Al5O21ulGNlNEOrVq2Sonx2KJIFo6OzIyxjoTfLaD50qRzxeRSCxhhoRrKrVGEOZnG8uohyGgaCM4XbKIWQXdC7TrKSancgx08gRlawzaLl+9ihTHZ5kBXoLPCBMbhAhQVxnMFdiy9o71qKqmLpdVobKqHhUkmV3uAOd7hcmYedrb+zjWIfrSGaTSWYTCJSylMGxOrGXyDLqrkCcOCEdLYJgO2Nm3sooquAisGwmY9zAAKq+sRmIphVG9Zs6x0fmNm7dg1649tExO2ic7x8XLsSpHTXU9Kklwl5dVQWVdxwboL2zW1TairLTSKhG2IRyK0f6UoZT+yO/xUrcKxAJp2sRliDzLrmXou3JYSaVJpsyRVJlHdnUNshOTBNADtEHyz8IpIi3SxF52BhS+gBe+gJ/td8JmNzE8OoQxkWgzk9AYx2mDkiTZlihDKQYI8XgcevV2nn5fq4l7bndbtvrCufM4f/YCtL14/hIu0u9fpQ3XCjTZcQWNKn19AyTNZpFmffNzixjoo55fv4WRoSHod4pzNkmf0HP7Ngmdaww4L0IfWNb5JPHT9OQMkz+TEN6YnZpFfH6B47CKIm2xwWhaY5Fh5jjH8WDUTMwGYjcn3A4nXPQJNpuNAZfNwq0Op2ltncSZHo+HeMmHyspKVFaVQ6tbaun3JfcNjXXEWI1oaiY51sTS2GQRZy3M4rcx0bauvcMi3TZ0rsdO2vetXVtI1naScFtHe7WOwd9GbGEirquri8c3YMO6TgLvNrSwHuHp6opKKCgqo3+RLy+NxojhSlBeUmptdVznS0huCzMroVMkxpV/X2CgXGS/9QrYP37lqwxkJthPUPdA3zho6dHw8Ci0snyAMjBA4nOQvr6X5Ke1Uo3k5lUSYldInKkcefMNqLzz1ps4+vZbuLN99/DbUHn9tVfwxuuv4q03X8fht3nNO4dx/NhRknLHrMTY2TOn6OvfK+fOnsadouPanyJpOjk6jAkmOsaZJBsbGsAIbf1wfy9UBnu7oaJjOq/r54gv55lEW2S8MT0+ghkmIGanRjA3NU5ZH6fNn6IcTCIxP4PEwpS1jc9PIk5svjA7zsTRBOamR0nUjtFfz2E5sUgCMoE1krS5TBqF3CoMJi1M+oZiNv3ePrNRFAt4mJTwccfvccBHEkPzNUz/P0Y5NJ1exBMpjBBTwShQf2PYtbMLdx3ch/vvvx8P0uc+QKx3//334q67DmDv7h14/PHHoGN622D79u3QyjURZ/qtNw2ampoYF9Rb8if7rbghyGBUJURf63W5YdpstKcZC5eA/+z0Lxnat9npWWLyBevcCm2t/ITL6YHD7sQqSR+bzc5mGowZbNwWkUouERsvIMPgmRwFvG4n/fQY5jnOy8m4dbyo+IOlwBhOxIrqzNCmFWlMbYYJk3WC9rCQL/K5OeRIJFiFRFvu50X33Sm8ATbTDjttj8PpsrYGwRmrQC5fwFqW/crmYBGo1Gltddyy8cSyhsk+sNj4XBXDMDgCoN/IQ89zk8xysR/yaRHGTHpTQPFpBXW6lHjL63NhjXM+OjZEu3KRccMRHKZs6+PyBc6/Vmzv2rXDmj9hfM2L3++HSOBlJuT0RsTAwAzWr99o+cMUCQGNiZ1z4HA4sJ/J9c0bN6Kcsecy/f088WqB4+C022GyrTZw4Iwi7VLBardN/6VfsxW1w35k16y+2EnqmaZp4SHZLHBsChwPp9MJ0zRo2ooocDzU57XVHGOYFSTiS9C8FIg5irQPBcbpRW1//hv8vUidaKyrQkkkgJd/+iL+/m//ionYMeKngJXUPs7k+JbN6/H4Y49Ztqe1tRWyW2EmIUQiBAIhuIl1XLSlKoZhQHPLDfzCYHivI4ZhQO3+vxfOHX3MCv2S/HUoFEI4HKa9clnP0nPei4fdxIUBVFdXwekwLRvyL//8T/jL//O/I02dzXKMHKaNhIob4WAAqifg81vt8hJzay5cDieE8fOMERbm45Rzjk0eTG40oYpEeoB4iNNAQjLL8TSJLzyM/0Kwk1AaI9mvRGl6JYX2dR3YvH0ryhjTzzJx/aPnf4IL56+ir3eQ8cwYvIwZdu/aT//QbMUe09PTEDeiGDhBMkhYukieoJHJ0/vuvQvNLfUIM2Gi16ezTJymGIMmGcvnqF9BJteLxDI0SJSBLOc39/NSQJGJowLnMUdZko8SsSOyRmMvP6BvVN9gkljxuT7bIwxpsIN+vw8VTB5wOigjS7DbbViMz5IIShNvRaC6QpwHjdka4xwn5StDnFMo5ODzezimLjidlF3KnJ4peyQbuMwkqO6tq6vlPHjhoC8VR1PC+EG+SjqjtqaZ2DPA8fUGEGBiU/XbqQtqn86rGIYBh8PB5zgxP7/IPgNrq8RewQjHoYjbt3swNTlLHmEAUzNLWEfda2lpQyZXgGGYKLJoHLx+P7kNP+obGy1bME3dO3DgAD72iU+wrzEMDk/BNkBnk6NBk2GoJMB2Ou0kbtagBnkJhN00HmPMVvfTIa0ye6fzPr+XQhawhETKR/sLTZ4mTQGDAII/4KUzWEBFZYkF4q/fuIS+/ltIryQIKErQtWU9mpg1m5+awZWzFzE5NAYzB6QWksgur6IiUorqkgoszcUxMzpplVU6F/2+eu4Sbl66BoOBcFVZOYb6BxisrKCVAGSFoOzS+YsY7B/EIgFVIWtQWGw07hkCQhOl0Sq0t2zAGDt//OgZrC5n4fOGmQ3JoFgwLCCioFTAX4C8pKSMTiTBCShgYX6JYG0BHncQpvne5BQpGHIOSYJvj8sBPxVJDqOHGbXpyXEq2iJSFOhiPged99AgK0jctWM7thIERaN+lMaCBFAN0MqQAq8rjYX5uxabNrRRSOfpRJZIupRh25ZOPtsBD4WynFkwsd55CmecCp1eXkFjXSPriNCZp2kwwgR5biwlltn/IrJ0iKsEwx63GxWlZYgxEAh4fRCAVB0ZCtgSDeYi6zI4DtWVNaivqWfbypiFztPwOiEguZqmbHDcZ0kumDYbGmoq4XEAXgZoPhfNObOay/F5XD5/BlcIoqZIvPhoHBdIUmQYhIRomLIM1kHjvUbybjkxh0J+Bf19N3Hi2GGC6VkEfG4+z2AffCRARjiGC7DRxI8M9ZNAuUKCYBwjw70YGuwmKD6Lr/7zP+CHP/gmRoa7Mces6dTkIOdpGLMzY4jHpzE63I9LF89jaKAH09MjNFQ9GOi/yUz3eVy9dgFnz53EG2++glOnj+HM2ROYmBzBwGAPLl85jwQD9OmZcWgl2vkLpynDtzE3P2Vtb9y8gnQmgdn4GPK2NOyePJIrs9ZvONbQ0lGH9ZtbkTdWUF4dwo49G7F1J4mzHeus/fsfPojde3ey7LbKIyTNnvzAE3jmw09TSZ/FwbsP4EMf+TA+9ZlP4/Nf+AI++PTTeOqDH8ATTz2Jx594P37rt38bn/7sp/CBpz/A6z7Ec0/h0fc9apXHCKw+8SufwMc/+XE88NADePDhB/Hhj34Yn//Vz+PZjz+LfQf2Yeu2bXjiyaexuWsHmpo7ECvhXDL4O7D/HpJvD6GhrhkFzrVkwk+DtTC7gAGSUG6Hm8AygQsMcN56/S1cuXjF+k5N7+1evP3GEfzwe8/h1Zdex7F3TuBH33/e2l69dB0//fFL1rnrV27iyFtH8f3vfB+Xee+pEyetVWfvHD6KsZFJ6u4oXvrpa3jxhZfw0k9ewze+/h28/eZR9PcO4daN2+jt7qPcTmGgb5BE0gp6bw9TTmbQ2z2IY0dPoa9niPVex7F3TgF5O+3AEvq6h/DW6+/g5rXbmBqfYdsvYW5m3tKDTQzw7ZRlg2CkllkI+lJkafxLS6LU0S4UaB/jDCzsNPoCMCUkqQ/dfTd1tBF2M896xgASWDVVJaiqiJEcamSw0wy7LceSt/S4ubEGpkHnSuJqjTZwmjK2vJxEOpWjww/BdPkoI7Uo2ExcZKA4854V6wAAEABJREFUH6fMVDXirnsexc49h1Be04j65jbcx3l85iPPYC9BtWHPo60hhoWJbsyM9wPIoKWlCZUECnk+u2iCGfIw1pg9PXfuHAYZbFYxOHcQMPYza5kmmUWjiMqqMpQxg764uIChoQE6Obe1KvLJJz6AjvZO+Hw+6s005BPm5+dQScBwiM67nM7NbhboyFwoKw3T+dtpJ5eoX70kPBas4x63iWjEj/vuPYhDJG+WqE83rnPsSeTNTY0QfGdQXRlFU205/AwuRkiuXzh1ArMTw3Cz7uqyKHxOcIxHUcitsG0GJseHkWBbx5mBbmlrRkVtFTz0N9HyEji9LphuB+roWwIEFjY64qr6GgS57+Y1LtqWi9cu4+2jh2FzmazPjQnWszA/z7avsh+lCAYCJNPGCJhcVoDazCBkfGyM/Rqyzul8nsBjiUGB/hqoXkXtob0Xib+8tMhrPChnu0WUaXwya8v0HVNYSSfop5Lopx9coA3p2rwB+mtTLrsLkyR6ZYfthh2zDOTHhsfQTyK3vKScU1TAPGU1uZi0bLnTdBIw27DKoKaxrh5lJTFwcmins9Z2icRAliRuc0Mz5bHaqkfkRIQAwslnpUn06ltxYyPjKBJIR0JBaBWN1+2iPb0I9SUWDdN3xDHG4NTlsMPpMGl7b1i/o+EQ2hjoO5wG7eJ1jr0Tja11CJcE4PAYcHptSLPP/UO9cJLcDYQDiC/F0dPfA30HxyDZuExfML8wi099+lkS+BupB4tWyefSuEmscOP6RRTyq5ybIdrpS/R7JhobqqFXv0ZHBql7DfTL83j5lZ+hu/c2kssJ9A/2QX+MQX8h6zqTZBkCyu/94Ls4wrm+1X3TumaJQE1/kEHbGSZzTLsT+rbQHPV7bGKCICpHomcBbq+XQWKG5M8ESpiV1Pfa/Aw8nW43jp04gbPnz5PovAafN0zc0UnfWKR+jWFlOce5cdFHB+lnqc9Zk0m1GbgdAVANaXeuAnmHdc9SfJVzuGaNvXCEi9hLMhVnxnTXzu1ob2uhTKatbWNDHUJBP+y0QbI/slk+tjHBfpuU8eq6apRVlkFjLTCdIumndtczcVdRVQOPLwARb15/kH3zo5UJPl8ozDqjqKtvYjxlwLA54A+EsUrZCYaiEDm4ZesOlJRWEBMW6B/KifOKmKYsRqKlvC6PAo1MJFaG1EqW45VHrLQSpeVVCEfL+MwgJqbmCEjtWCJ5OTsfxyIxXNGwsw1BjnMCSf5eTqYZbN3E1MQMaAApdykk48sY7B/G7PQ85bEPLzz3Iq4Q863xOceOnqB/eIWyMcM6FrG0nMb45BTGmdiZnJ7BzVvdlIUhkpgpLBHzvPb6mzh67DiGSPycOHUaFy9doSykcO36bZIV01Y5dfoibt0ewIWL19HdM2SVo++eJg4Yx8JiCkU4sbScsfZT6Zy1b7M50U8ftEjSjQMBp91BnGJAq3qlVzYY0Ks05cRbOqfjK2wP4xCURGOwGzaU04bu2L4NYZIZW0mU3XPXIWzo3IAH7nsIdbT5jGkR8Lot2fG5w7QXW7B5w1Zs37ILB/btw/rWFrQ11mPTunbsIJ7c0N6KKhJjGzva0EqZaWJidT3lSKW5rgYtTLJ2Unc7mhtRU16K+opy1BBLloWCCHvc1m9tHQy8vKYNIdqEcup7hLhW+24DsBOjaruSmEeSdmxxdhTZlUUST6NYXZ7DNH3R/PQwlhYnMTJwE5n0AuamhnD98mn03rqEW9fO4fzpd3D14knun+H2OC6efQdnTrxJzHiM153E6eNv4OzJt3jdYavo3Imjr0JFx69dOoHuq2cZO7yLa+eO4cqZo7h+/jiuE8tdPcPtxdO4cekMLp89iWsXzuDM8XfQz0TG7WuXcPncqfcKj1+6eBn/46//DkePn4PN4YfbF4XD4UYXMcH61lpi2zzH36T9ccLJ4+AMCwfNMvmRIWmcYFBLl039yRIrLmIts0JZyRPeZqxSwvmtoX8qJdmi/ZbWJqzfsA6baPsVjO3csQM7tm7BXfv34aH778PBfXuxdXMXybHdVuJ0H+e4jPpn2uyooF556ZtWVzPweHwwbQ4EfH64nS5I/nLZNeRJGNFhwCB5I/vpsBeJ/VNYZEJtfm4ScdrcFG1xmiR2mvhDeF5+JE2fsMIYYo34vkCSwIRpEcVelxcu+gz9thVtPGrSvtn4iAJtU5b4N4vE6ioWmACK0+YsM+mwWixCZUUBumkiYxhYA35R9Fslx9r4OI6dk4GtgzYGyKzl2d4C22/AS/KiyDjBzgEusk6TdRnELjwLt9cPX8ALG/GXjfjawyFwOAtIMZE3MzuGK1cu4Yc//D5+8L3vWGTsEHFNOBxEO/XjKWLn+w7dAyV1nnnmGfzb1/4B//n3/jPU18RCAlUc57rqOiwxHpIeT45PWHiztbmFvraEbSuCDeY4FNnWFW7VogJM9tNGnS8SMxfyeY5RBk67nWM+QwwUgJ2JvTyJDXYYTocDhmFAmCrHY1pcYFDfigWTI2UnTsjynIEsCUSRmTxoXa99wzDgtPMa2pJ1TOa5Cxl866tfwfe+/lV4HcAKkxRvvPoSppm4OLh/N3aSWBVJUVpajsrqGpQTA3rpDwyb05pj07DDTllyu72UKxdc9NmmwwYbCzuHPGVJWy1KkfyD8aGDGMTj9MDucMEtGWQx7A5QKOFm8iAUCUKE4zraJa32qqcdqqC9qSBGqyb56HIZJI7O4Dd/44t4+aUXqVUFCIM4TIPjNY9VElsu4Q7TTqLZiyLHVIRuKrmMSCiCavYhwD7YCgXkSeaCZJ6HQhAOhxEm1ovGwijjszram7B7zw7i4kb87JWf4IWXf4K5ZBwZu4lhxrDvUu/fPXaBvmEWNrsP2YyNNn0YU5Nz8FDHfB4vlGiORgLYvm099uzuQk11BA57BvNzYxbe0BsFvoCfKljkPR5rnhKcA82t5k1y62bM7rTbYVr/s0HjpzhKxLRhmPD5fNCCn3oSY6dPn8Arr76IcMRH/9ONUNgLp8uAaSfWDvr4O4AK+no3bXMRGe7H4PU5sbi4yDqSxJlr1M082+KDSCs+mskcL9bWUmzjKuesiJXVZdTUVmL79q0QWVRKn/HAg/dBY5YjuZZgYlQEu0qUXMHU1BTmSUY5meATIUbx5n0FGIZkNIsC5wH852M/gsGglWhZXckhtbwG0+ZCY2Mr4vTpE+PTWErmiCPnsGnjVjz3wvfx2//pd4mxKjC/GCcBCdidLhimA15/AEXDpPyRF1pZA5+G5fQqTp05C32WI1Yagi1JVtmwmVhdXUUfiaD+/n52jhezQTPMylVUVKCJitvBbG0Vhd9NACfGdYXGSqxriobLoOJVVJRBS4clRCYFX8IrljzP4M9FhaiqqsC69R3Qq2SBkB85Km2GiM5Oga0lg6ysenlFCWIlYbjcdhqiJBLM9kf0ukXYDwVZVdXlBFgeToqbk2Bgdm4KYGbFsOXZ4QLvMxGKBjiZLuhbSd23b3A7x8m3I8I68nxmPwOknu5byNLR1NGha2LUp5KSUmgs9EG0WWYsXC4HYgxUnQSVGptpZkPKyyvhcDhw/fpNeNw+bN26Fd3Mzo+NjELB1FIiCYvR5DjJ0Fy7chXLzEwKsIwwkz9LcKXzpmGzhM1uM6xxt8GwxkMZISelLckAROObJsEzzKyWAHtPTzfGSQYpW6dXBrR6Rt91Smh10sKilf0fHR7BOMlGAaocM1Aeko/NLY2oqa5EmIqt3xwwBgZZPi8HtXEjs4xulwtaQSFSa9uWzYjwWmVxygncyynYCwzutIJCJFgo4INps8FHY6HgaXRs2HLaHq+Lc2KjkqyBpyHn0EAAVcrMxW0GD1oG6aFhc1N+Zkhm2anMh+hEHJS9UmYDahkUO2kAk+xLmoF1gIZDIC/FMV2Ym7dWyWicdZ4igxgBVywSBYjwSpnpDIVCnBMn9MwN69spRxHatBz0TJ/XTX+TxRznNckMi8/rRCjsA0gmDFAeVldXEOL9xWLBCtQnaPhlDBSsa17PnTuLPmaWp6enoCWdL730M+i1TrHhLgboly6dw9GjR9Df322tutD29u2bOH/hJPRK5spqAotkyYeGezA80o/RsX4aph5099y0yLMbt66ih/sKtE6eOobegW7cuHkVw6ODvHaAynqGILsPmXyKbc7C7bNTpg3kCytIMmD2sj9hyreHTGIJ9aexsRaVlaUIBDych6hVGhpqsHHjOmzY0MFsUzv27duFRx59EA0kVu699xDuueduHDp0Fz5McuT+B+7Ftm1bCKAexEdJev3Of/pNfPLjH8EHP/gU/uD3fwdf/NXP4X2PPYxP/crH8ZnPfBxf/OJn8NnPfgKf/vTH8IXP/wo+/aln8dGPPI1PfuKjeOL9j+LggT3YR6Luwx/6AD7BenbQaHbSsT311BNsw0N0Li2oq21ABZ0ScQpCwQg2rO9CY0MrvAQq9SRmnQ43FigbmUwOs2TiLzEIkUxdvHiJjvAS9I0yfQNnjiTbtas30EeiTR91PHz4sLVcWUvCT548idOnT0P7eq/8pZdewsnjJ3D83WM4cfxd6A8JXLxwDpcuXLSyzu++cxRf+oe/Y7D0Mxx79x2cP3sOsh83rl3Hu5zvw2+9jYmxcSwtpSw9n2AANTg4CG1tVAJlFSQ/+r20tERZ9KGaBFljYzOqqqqok1Hs238XnUuMdi2C9nUbEY6Wop/kxdT0Isqq6jE1l8QQCbf+4XEMT0xjikHgHJ83SWcyRLvTTeKkiXXetW8/ynjv0tIKTLubIKUGIeqHnEFZaSVtWRnol5BKrICMKgz9dT7Wo/YEAgG4PU62J8x2VVJ2yiGn5fN7LD1SX0wqXSgUhBxVd88tXL582ZJ1H3U6y8SGSSOnsjg/C9mOkmjYIqDjC3Mkm+ZJNvZwrEYQDvpRRmJQ17ocJkZHBjAzNQYB79JIBDUMqPSaUizIttD+6JoKEjTrWltRW1UJgwJSIKiVPatRFo2A/Oixd3CRZHOIoKmiugxTM5OYJOlcVVOJIMkzN21ThmTIHK9dZUa+pq4aG7vWo5XBn4eIT7oTpZ+RvjgcBvuY4Zwu0pYO0xFPWHrU2tqIUMiHoaE+nDz5Lu3+DavNnQwU7TagkuDsrgP7SPrXkDCds4pBH1pfW40q+sbqynIU6Qv7e2+R5FhiABuEjfYmTyQg2XDRBsv2ezie6pfmpaGhwQI2btpMwzBow/JsSwA6r0yXZNlhNwn2aBdQBN0JQcYcycMkDKaAV5lxXCMR62GW385GppaSls1XYJBloNHTc5t9CqG8vJzym2R/xyH7KZs9SuIqFovRnq9A1wrgqD0CZRMkehKJRciGq/2ra2mrbQIuZWWl8Pv99AE267x86tzcHOWqBlqNMM+k0upKBrW1ddQHD/7Pv/hz/PRnPwaMPASo9P1G+Xmvz41VkmCbN2/EAw/cR9kMYm5uBmpHIODj/CTQxMC9vb0Npex4wAsAABAASURBVAwOKwjoFCAukdBxkcDcsLETNhPECh7cxUTAwbv2Q8enKRsLi3OWzzJJpM3H5xCnT1i/cQO279yB+sYGlNMXraytYnp2hoAqTzJkANW1NWhoaoSToLGppRmVJInV/yLl0TBscHGM8yQDp+njJ0mmzJPU0P4KkzVx+vMR6mqa2ctwOIJVZqx1jY0NlP+m6qCtrQ1RnvMRAOr7SW+88Ya16skwDOQyWQsvjI+OWdetX9dJuZyBZGTD+k3U0TIYNjuTg2uYmZ3HMskiG31pis8OR2L0E4DH60ckWgqRU0O0L4NDw5ghOaTjspk+bwB5BgnBQBgbN2zG7Mw8M+UXoO+Lyfbu3rUXYZJaLgYt0UgJ9BmIDpJgW7ZstQDz8Ah1mPfreW4GvYvxJPTtMbXLQ6wUiZYgEo6hkmRaTXUdyoilOmnvbIbdsv3bt+0kTqmDZGOFUa3uKYmVobqqFmpbe9s66zqd0/1bt2wnOF6FyxMg0A1zzmoRiZXDF4iguXUdsWiDRZ7NLy5Z50rKqqxryypqYJgujJEsS6/mMDcfh8ftR21NA0p4v8vptepdSWcQZF1Dg6O4dvUm+zJMEjrBxNk4rly+Tp9zGeeZSNU8az6nOe+9TAr0E0PPzMxC5fLlK3j77cP0P8dwhqC7u7sHCeIZvYLy3u9uCMNdunQBl2lPX331VV7/NssRXLt2A/ceuh8lYQPj06uoqSnBfffdZwW1M8RPwq2vvPIKhJUkP8vJJUxT7rSV/AgzqZiUTbvNhGwmiJVUipRTD+VVwVmUNreC+r++sxNburrglh1yOLBp40aOfRXnLMx5D6GMOK6aPquGvkb72u7bsxdbiRc7GB/UVVahvqqaiYg6bGjvIKHWiQbi4N3btlvHtm3ajIO8vqW+ARspN3fTX20m9tyxpQs7t27G1k0bWdajs60VLQziNq7rwDqSPS0N9dbvDurcps52bNu8CRvXtUF4MRr0oammDnWVlXx2DZrr6lBdVoEA7aXX4UKQtjQWZPt9PkT8QYS8XkQDIYR9Aet30OMjfkpgI/u6YUMXXJRT2eA16v6VC2fp95/HuRPv4PjRN/Hu4TehFWpH6PO1+uza5YvUz9PUEZYzp0muXsbN69cgbKDXe3tud2NooJ/HbvDYVe4Pcn4mMGmRIRMkZmcwNjKEzEqaCe5lrNI22GDAzeDNKZu+mraud9jt8LAfgUCAtjqCcJh+lVjVTxvrY79QAO+ChcmdvM/lcMLpsPO3ARt9gqH4iAUkJDPEuSkSV3EmfxbopxdI4C8SWwvf/3JZJJl/5/cycUuaMV6GfiRHn6HEDYWQ9dugWMigTMkGFovymwXQ5fF0EYZhwkYMpN/yESJi1liHtvqt8wbba9qcKOQNXmvCgAmXywP5p0I2B626FN6gK0MsGoGLsin/o+fJr1j7+TU46bPlx13cOhw2eD1uYiov9ddL37VGcvwSXn3lJfzsJy/ih9//Pl56+WcokPD48NMfxB/90R8R1z5D/aoBYGM7bJAfCwWDrMdj9UV23mHaedZAkR1SUbvAwTdNk+0uoFgsQrqmOgr06ayMx0E/tQQv5dHDeMlODGWnH9Y3kHJMgKWZxFnlPK+QgNHvPO2nYdhgN50cWxfsdidWSQ7q+eqvfK6DmGlpKQHF3Vu6NuPKxQv473/6RzhJDFRRGsUo8eeJY8cQDgZwP3F9C5Nv8i2d1O/29nZUUlcC1AEPZd/NdhnslY1zp/arTzm2S89Um7Qyyu6yw8YxlQz6WafshubVKABW3w3232YDDAMGtyo6rmtUIrQvJcR74gdq6Ferie/KieeixJKhgAce1v+TH7+AP/zD/4bDb75BGQ+hnQS7ZDvN2FljJBlVf92MjR20TSuUR71pAf5Lp5aQIf4sFHIcLzucP79GY2azsU2GwbE0oe/TEnAx8XQOP33lZfQMDMEbjmDb9r0or6hlfDVFXHcBV67dYtw1gSnGGGurWThcTkv/QF2aI/4YY/JsnryDQZ0KMekgWWEzoHhdcq19n88D6ekiCSWNp/BTNpOnnIPDZMLGNgE2/i6ipKSEPiFh3b97907O67KVlEsk4kzEXOWzHZR7B0zKTpEyqznJZFahZ9lMAJyIZRLRiuV1TLGIYiSNU57ypFjJ63MBbG+hSKKJZW5+mjhxmvHUDAYH+/n8RWzYsIH4rIH7CSaCJqyxFN6XjIhzSHHMDcOAzbCz3QCKlAvup2m3TJsDPl+AOmDQRy5S5lNWf+SnNA+LiwlcvHiRfUtZ+K2jown7D+yEnXKlNxC+8pWvkJQ6Dcmm1++zrqNIEnuuobd/EOJQTIedupzl/Fy14rfp2UVIvmxuTwguFq8vgkColGCoCrHSakRjldbvQpGNC8QQK6mCh9doJffcwjID8jTWskVOfhW8dA5OGh6xZQkypGlmCNweH++PQADJ7fUzQPLBpFPJkFGemVuABbTSS1grpOH22ZArppFMzQFmBoY9a+3PxycxPTfKYGQY2l9MTjOzG0c45kVDM9tZGULWWEOkNIiqunIEIl4Ueb/dXURtQxl27N4Ep7eAbGEJdncOdY1laFtXh6raKMoqg2hkHRWVJSTsUkinU/ASNNtpYBaZVVmjkNQzW5Ugk1ooZOF02ThgoEC5UFlVCgHuc+fOYPPmLaivb0QsVoooQZqXfV1byxLEB7F//0GsX78Rra3tCIUinIA8NJn9nBRrGR2zkwJjuifJccvlCpy8tLXETq9iLDPA1P0VFZUMPLIMGMdp0DJQAKxnJkk+zjOz0txWj/137UZjSy1cXhPegJNAzsPxNqDMdGIpjhUGGQUaXLuT5/1ezo0f/oAXg8ySpxnYFGkA1jgGpg0op4GRkR3o7UEVA68GgvdQ0E+23vYeG03j43LakUzGWU8EGToxk4CokkFJrLwClEwYDjvCJAXXmK1LERAYvN4XDiJUEkGEAcdsfB4/ffll9mcNN67exsJsEvt2H8QD9z6CKOUwuZhGMWeDy+6D3XCxuK3j1RX1KImUo5C1YY4AvK62Ges6NtHpRDA2OoWe7gEMDoxy22eBwG4SjALFUg4FfoZRpPLO0gBkUUVA1t6+DgqmlH1IEgRK+U06K8BGZU6S0Jpl3SGWMOffRBkBUmtrG+QE5uj802SEN27cDF2vP+saDkdpCFpgmg54KQvTJD7ltOco893dvdDreCJfTp06YyligUSjgSzrzmFyYhhDgz1k/0c41z00MGMYHr7F/V6O0yJmZ0cwMHCNsjpL5V6goelh+4bR33+DBNt1Gg4dT1B+LuPs2XcxNHQbN25csK5JJmdIrAxY101MDFjHbjEbevPGRbz77ms0MMcxOHgL/X03uL1B8N+PG7fOkwi6glu8JpWaJ+m5hGs3zmGIbQr4bQgE7UitTKFoLlnFcKQQitkRjJrwhYDK2iBaOqrR1lmLLdvXYdvO9ejc2ISubR3YtXczurasx969u7Fz504cPHgQekVT3zB77H2P4NChu/GRj3wIn/70rxBgfNAC7/feey+efPJJ/Mqv/Ar0fYNPfepT+MIXPotnP/Zh3Hf/Pfjosx/CF371s/jg009a+08/85SVfdm3fzfuvucAHnzoPrzv8Ues8tj7HsaTT70fe/bsQVfXVktHq6trrXl1OFyQPKh4PD6IWNOxOIMyzfc8ySPpr+bz7bfeJXg4jzdefQc/+O6P8Y1//R6++o/fsLYv//RNnD5xEa+/cgTP/eCn+OH3XsQLP3oJr/zsLTrr4zhy+Di+8a3v4dip0zhDcuyHzz2Ht94+Ai+dQQcdiscfwjoGkw3NHaipb6FNa0dd23o0tm9EVWM7x7qG8jCJo++exztHz6F/YIqEaQJ9/ZMkR8coH4vU7ynYTB8i0SrkCiYW4ikGtE7OXQnCoRKYNidBswdlJeWoZwAQjZD4LeQJCtJ0VBlUVZbBS3LLtBm8PoSG+no0/XxlT5QBqZsBLQo8R9KxvLQCLocbPo8fJdFSghMvSawwKsurrH2H6bT2YwyAbTAtndIKr/KSCoQZLAZZh52gbXk5bdnJVWZd/J4gCZkVyvYyDMOk/fUiHI7S1sY4R27YkEdFOX+TqIovzmB6ahQ5klTpVBy3SQyvriRhMsHhYCY6Q0JEv70eO2LRAJwu0I/N0LYuw2bLESgYiER8qKurQHNzLe1sNeLxGTrjhHW+tDSEtrYGq1RXlyJGv9PdfRuD/QPI0jG6HE4I7AvoOx0OrBCgaoWrstwl0RgqaRsDviBKY2XMnAchQiKfW0V8kfaI2wLBuI1ETiwa5Jg7OP5ruEUiO51KoLamwiqp5TiGSaLRvGLrlk1M4kxianqMc7pCiLWGsfEh67dBYGOzFQnU12DaC7CZRYB1u0i4hyN+lHHMqqsrsUTws8CAZY4kk4i0IIG7m8BWxKuOV9FGajs8PEybmUeMpJauUTCiYzU19SjkTI77HBa1ejpDbEM5C3A+m5vbac/GkM0U4Xb5EA7FeH8Z/UaKdmYYyUSKtrKJ4MeHAgMDEdJDQ0OoqKhANQNlgbBu2m8VJRB0zebNmyFAnmDipo/Jhwizrcl4HL28zuNyoZoAPcWgSyDXz4C1lO2tr63lWI+SmL6AMPvX3NhIeXRxHmJYR1BvA0hGZjHGJNP1q1cxw2yj6swweJgYox6NjlKOAzAYpCzxuapXQUkVCVUlEOYXZqizLnSsa0U9EwU+v5tzkYPO5Zkdr2Gms7mlAa1tTdi4qZOEWxTLnFMBye3MjqdTqxBYdlJ3REit61gPAfRajm0ZdUokUjgUJdk7jjffeBsOuwvBQBjdt3thcKznZxIYHhiHfKbD5kEsXA6fO4TJsVkMD47D5wlhbSWP+Zkkmhs60FTfjrV0AbFoOeSX4iTw1rIZrDKQypDljtL/N5CsKykrZcYzBYFHfZ9pIb6IuoZ6VLDfXr8PQyPDuM3EmoMgX69mBMMh6NWcaRJ/qnOJCbg0g2Z9JyjFQF3n5hk8T81Mo6evF9b3S4g5ukn8jDARAJtJ3BKknSoSt6TgIKbIEVvU1NVj7/4DaGlrt47FSstQXVtHuQlgYnyWhNJNEkyjHLNV2oo12q4iigW7ta/zjQ1t1J0mFPImSmKVEGawmx7YDIdlQ7gDtVVtU18CoSD8wYDVz6aWZjhJWiaIkdSnAmc2yH7qfI52cuOmLs59gPoH2tSwVdaYZCnChmqSKwcO3o1OYsANxAhbt+3g/HfBR7y8SozY0NQMEXMKdDweD21PzNIDwzBgGIalA0888QQ+9fHH8Tu/89uU+xYMDQ0w2BpCnBnyNO3LPAmx4bEJXL/VTay8gDViyATt5/jUDNJ8xnHiDJ3rEebs7Yd+v/7WYdy43YNFYs4LF6/g9JnzePOtI9b20uVruHb9Fn3JsLXCUATf6NgkdN3Rd09gYnKG0+RkYm2SSZ1TuHa1GxcuXcfA0DhgcxFnFjA+OcfAY4T4oQ83b/djcHgCV693W/s32icdAAAQAElEQVRsErJ5G/HFPEnEady81Y+RsWnGAwnGE8DKagHp1TxMuxcFOFBX34poSSVtdQCmwwuH0w+PLwx/IIZguBRe7peWVSPEfZvp5vEoWlo7sa5zM2OTWs5BI/VuPZpb1lnX6Lqq6gbrd30959YwsZ12dDOT66GAFz6XHWupJMaG+5BkwmOJsYBeUbQVM9a5aNCHetrNetrjMOdMSZcACROfywk/5cRJP2kQ89ooGyYTFFnKfWJ+jnXNY4FyP0B9uU2iS697nj19Cm+/9QbeePM1vHP0MP34EbxB4voVEpOvvPQy9IeGfvKTn+DEyWP06b3Q6+7FXA76lydJkslkIOLBoI7YDRtcDodVHDaTeNkGh2ki5A8gEgwhEgohRBLM43TBZed1LG7aSw911+2ww8F2g+3OEasrHlhOxJGkrsbZ9iXqfYo2QkX7KrpmjfqtkiXRkKHNXWM8skr7qK2O5SmfTtpMF4A7xUE7b7DdOqd787kM0ivLkCzL/2RJktlsNqh/v9iaoJ2aoeyNEwev0veHoWSFAmQ3fZXuHWaiX4svZqYmWNcy9dpJ/anE5q5NePzxx/Brv/ZF6tBvsfw2fve3fwu/+eu/xuTrZ6zxiy/FMTY5RtJiilggA6dIEMpBgdiiQH2X/rs4x+AY5dn+HMdeWwXZJsdYc8AuQvvaqu06Jn+lujRPaqvOKbFvGIbVD+m83W6Hivqq87pPRfeoXykSNCnGycGg32rrPMlx+bNSEsrf+c538LWvfY39TRO7uIj5z+LatWv0qY0Wnq6l32toaEANE33V9Ke6R89UO1XkX/0BH9we1y/abrPZrf5rXD3Evk6nm3NR5LjkoDhGbVojEWkjoSIcoHarmBwHFfVFRXWrqJ4A5U7PFpa405ZK+ukK+nmVSCRkyfeXv/Il/NVf/Q+S+hesOe7s7KC+m9D90WiY9jFMzBiA1+uByeRTjglBL328YRiMm1coI3OM7eat8TDZHr/fryG1bGlLcxs++tGP4Ytf/HU8/fQzULx+ibavaNphd3tQ4GQmKMPzC3EmruawSKyf592RWClgmJiamrWIrUyuSBtDjAw7FNupf+FwmPVFoD5qzjV3Oqa511hpzBIkjhcSccyT1JplLDg+MYkR4o3JyUmUlESxZctmDNK2q/+HD78Fk/3T+GosbRxrlSItYo76omLymPquMda8mKYDbreXc5W3iubkvWdnoTrsDhvPOxnDZSBCyh/w0Ff5IXJIvMPly1c59n8Dvd5fRtkqpY/1eLzw01cl6Sfii0nYSFjpOfl80ZJFPaNI/GEnHnHY3VhJZzE2No8ZxrzC8NPT09S9x/HhD3+Qc+bEysoSorEQxzOPtcwy7dks/uVf/pnE4UloHDXPwqF3xg/8R/OB9/qRhsZWuE/+0uk0eBawNbVthtsTg8MTpbNYRzKojoYigcvX+zE0PItkuohc3oWCzQcYPgaqfhg2Pyc9QodQg/KaJjr4AIp0OE53AHaCJYOOZImOaJiEwuJyBvrtpsPxBaLW+Rw7rePz8TQqamoRikWRZUszNPpRZt2r6+tQRuBcSeJk09at2LR1C6oYXJk0tnnDQN4Algku43Te4xwklRmC8AINXxmDhNKychg0yssET60EqIskS85fuECn3EtQGUciOQ9ljX10WC6vm4M+RnJgGjEObmtbC8JhP8mDOYxPjHDg3RwfJ41ANTLZFY5BHq2tLZyMFLSyqLe3lwoWglZnJRJLFPQZSJCqmGkMM9Dq6xtg/RMU7nKI/JCw2Wx2qMhYa3Jk3DQppmmyDTEqaoTgzAcZoI3MDpWUlPD5NRCYlTBWVlQxwGpFPB6Hg/2EkWO/FigQ86wXCIeDPG5CBJPOq/gJOKVUgYCfffLxvIMCkbeAf5oO28MgdX5uGrdv3wBHmEoVQYrZ7Fu3rjMgXOX1NhRItuRyDIhsRd6bxSyz2X6/l89JYooKmSJLm6eCySHpNYi5+Sm4XQ40NTVgS9cGjlGMBJiLgWEtKitKMMP7b964jgQdZTa7xkCwD6dPnyToHqASZlEgmK6rq0FZSYxj7EPA57WOLzBzJBY6FAhiZnKGAp6Fxx1g300ar1VoHEXydXV1oZoZXI3t0NAQ+6C2tHB8YySnljA+Pg4ZkDRJKM2F5kQGVvMkY9TW1mE5hnaSXAEaYSluc3MzOjs3cC7LrDlRoNHXO4Sqyhps3bKTYzJP4LyKmuo6TBHIuZmNjkbKrIBD2/KySkQItkpLyq37+3t6Mc/sbYhAYweBVAeDHDeN1xJBw8hgL+IKjlwGoiRnUyShpqcGmUhYYX+LQGEVtSRgg14X8iQoswQCOS1rn59BigDX57LD4JwtU/71rYnJ0SFmaPow0HMLIwO9HO9uzocbHq+DoNpFPV+hzveiv7/H2hegi5WEqS9zmJufxHIqjuTSHHKZNJaX47h+7TwN/QzPz2BmdpR2YxBTM8MEpL0YIBk2PjGIq7zm7LnjBMUXcf7CKbz62ksEZO8QuF6D/qrM2PCIJetj4yOQ4Z6YGGfdyzx/3SqaI63yc7IvZQqoGHDLMEpe8nRgi+xbLr+KWEnIKmUMzEUwV1WXYV1nK8FsAzrWtWDDxg50bdmALVs3Yv2Gdmt7990H8PAj95P8Ooj77rsbjzx6Hx588F4euxcfIyn2xV/7jGV8P/f5T+IZkmGPPnY/PvGJj+LzX/gVfPrTn8Bv/uZ/wMef/RjLJ/Chpz+Mpz/wDD720Y/jg089jUN334t9e/bjrgN3Y/fOPdixbSe6Nm1BS1MrqikrleVVkIxVVlfAzr6tUv4LdFA2u8n/FmngM1bwGCdwXGTGLckgN5laQWIpjdRaHitMHiytZJAvOHDh/DW88foRK5C7euUmXn/9Dbz66mvMDl+wvmMmQPwGgfFPf/pTCxS/9NJL+NnPfoYfPPcjfOVLX8aXvvQl/Nu//Rt+9KMf4fvf/y6++91v8r7v46WXXqQ+HseFC2esrVYZasWAsv8qN27csgD3yZOnSZTewMzMHO1CAYZh0j6yrbSHckwCCwJuwWAYsl8rJKakb16PHx4SYAICV69eJ4l6ET09fZijgy8UgGi0hGNUjgoCnZbGFtqNRgQDYXg8HpRTj7SiJ0LCbd++fRARAP4T+NPK2L179yIcDmNoaMiSJ4EBtcFLwKNrMgTRKYIKkwA1T+JIwH2FDlZbk2RP0Ofl84PYtL6TbYggz+B+bS0FHS8ri6IkEkY44EdbayuDoSZLhscnxkj+DkJ1Czw5HA6Cvqz1e5YZvfn5ecueqP1yxrJTuraE9q2pqZHPi9AeTeA6A5ypqUnaqDj7EEKOdnCZbc2wDVkSDSp2yolAbVlZCQO1MlQxqKqlraytrYZsZm1dNaprKqmTYww2hwm2Jmkbl2krV5Fi4CEQuGnzBvoCN1LpZW69KCmN0YcsWr9l7yYZDKysrEAgV+Nsd5isI435hTmrT9WVVbSpJtv3XlCla2IxjhUBvr4ZId1d19mOSoJVN4O7AMdLYDVHH7GwqDrWrLnVfO3atYt1Oazna0yWCCZVdK/GUfO3SPCnVZTS/zyfcZFZvVMnjqOuvsrS/eTSArw+p2XLTBKWsgH6AyY/+OF3YNjyOHjXXgbIS5ieGYfLbaKv/7ZVBpnE6e65wXEaZN+mAfrT1rZGyFbougjJztm5SVy/cRnxxByEH0QUrmVSqKoq4zzN08cPIZlcsMoiCckUCSrJSzw+B8lTjgSlVubeuHGFMrGC+vr35mlyatwC3cIBExMTUBHwlW1oaWmh7JVaOtXW1gb9FpEnn6Xx0PguzCegV4qWmOzKkbzweoMW/nApoUhQLj1pqKd88ng/idbBwSHWV+RY0+4ToCpAEXYR4NT9UyQ+pIPCLzUkYIqsw+cL0LfaOc8F9nWJ8rNCnFJKMqiC/iPIoEIymqeuDVPOZvh8D7FLHbZs2UqZjsHvDyAUCvOeEut4VVW1dUxt07MbGhrQ3t7OMamHVgPKRqQZ/IZCIVy/fp12ZQbCWSIy3QxYVQR0pT/ysw67ByIA10h8yB9PT82TSF5FRXkNWlvaESNRl83koQTX0OAIs8RJ6LdpOkiiLiMej1vyDP4rKSlh2/wc01X2NWHNjWSws7PTkmO1KUKbI1tSS4JRtmxmZoH9nufcqe9+dHVtR0VFDccL9KXDtD+r8HgCrCvBoGUCIRK569ZtREODcOQqx8vLOSlwjG0Q3mtuboT8WyDow6c+9Un8wR/8HjFHB65cvQStMCxhwON02tHJJIeT82w6vbA5PHAza+Rw+xGKlsEXjKJgONDeuQnR0kroeEV1PVo7NkBbw+5GYmkFFVV11jzaDCdoZogzyhDwR6DfTY1tWGFQYtpc1vHSkkp4PUHotZDFhSXYHW7EE8vEAMskV6cwPDKBkeFJZHOgnY7B5DOcDh+0IjDFOMDL9hlwsh83cerkeczMJjBI4nVkdJpYbNr6Pc2k5OTUAsc+hYXFFIaGaFOHWC/rHh6Zssbz1u0BdHf3o7dnGIPD1B9ep6Tlu8fPst5z6BsYQzeJs1fpE2dnFjE5vch5TiNFEld9XGDcMT+XwNzsAuwMBItrK1ihj7UVsoiFAyhjQN3aWIf7Dx2AVn11tDRaq8DqKinz4SDKoyGUR8Lwuhwks6pQQZkpZwxTxdilihilLBpF2O+Di3je73ZZW6/TgYDHA23DDKx1fWkkCsmSkgKSO5/PZ8mhbK6pe3md5ln2IEtiJ045VdH5Yr4ADwlewzCsYLJQ4KBTfgkKrd8GMbrJvjkcDrhIVMnv+VlfgDhWMhxlG8tI7seiEfY5iGgogEjQj3DAZ5Wgz0Nf5wHj3l8UWzHPxPEasqtpZFZS3K5iheTVe4V2gQTWEnFrknZa2xR/6xu/WcZqBmM7h80GQlvYikXLn2ap43n6Yfm1PMmzPP2CVomtEMMmiXuSS3Ha6xT0mRsF+zGO+RpjuiPvHIbelFnLrNLujiHFuEP9bGioI077IP77n/0R/ppEyB/+0X/DH/4f/xu0uud3//Pv4rOf/xw+8cln8cSTj6OjvRVZ3j8yMmT5HPCfm7ZFYy3fLHuscda+xs/JeaQphH7niwVri6LN0lne+t6Y/2IuCjpkzWUr8YF0WsG+MFOG/dUzVHQMpg2aa9g4j8hb9zErYcU51oIC07SelVicpw1xoam5gboyih/84Ht45+23aEsCxAyTxGenIYyxfv16HGQyeN26dRZeqiZxpTm3nsHa1X5uLJJKYyY7m8u9JzuGYVhtsdnsHJs8dTCBIpOTPArJpmRVWxUb5zJPH6ytiuq32+24U1S3iuRWeEv7kr8o5U42Xu2qY0wv2Ve9wjGq4+i77+DP/uzP8E//9BULU9YR09Q30F8EvJB/Xyb+93rdtNEeyEauUrb0/GAwSN9RSX9ZDo/bZ/mDxcU42+MAYKMOeNBEDLlv7wH8yic/i498+Fns3LMXR0+cwJUbN7G8ugY3/VSRJnB+pgAAEABJREFU451MrxAjzKG7r5+k8glk6Fe3bN2Je+65F1uI46to94PBMHyBENZWVuF2OOH3+kgI+Wjzc9A8ixhSf+rqG1BFP1pWVsEkcgnbHaQtdlF0DGSpEyYVzOVyMHH9Bv7X//W/4Cc/fR4gJvX7vbBWXFEnND8aQ/XTMAwYhgEHsZiucTrccBFDS0al4x6SWHa7k/carAcck6glhzqXZew+Sk6moqLMentMc2O1KxKzcN2NGzese+TbDMOw9EL1JkhKqxiGYcmHZEjtMQwTbj4vT1Ivo6RNEZwTUHbz0PN8tCH6o15t7S0IhX30XYv0FdOMWVZQWhZC15aNiNOmVZHrCdHXS37VpkgkYvnffuKVUMhntV/XaTwlQ7pW1+Qot7YD934AXTsfwKbt92Hz3U9g930fxO6Dj+Ou+5/G4x/8LLbufsgqG7Yesq7ROd2z754nceC+J7F938PYsO0utG7YhbaNe7h/kOUutG/ag5b1u7CUccDmKYXdV4acGYLhjsETroErWMn9CIXDhdSqgdWsHYY9AJsjiEzeiZWMSXX2YCGRoSP2MrPksK4znayD1+m8rvMHyiECzmYGYNqD0PlswYX0ikFH6uSg5ZAruuDxRaiEUQAuKsIahWzRAjSmaSfIiiAaC0NAPkOj1tBYBymOnIKW2CnTK+UpY7BQzUBBILmhsQZPPfUEZOg0mRp4ZaplTKVMmkBNiMgpHdc1EmptFZDpvJRdf+IzziyPzQZO1CqcdHQKAlJk3qemJwmMJqE6TNO02qj7pSCGUSSo6eSYLCFBoilL5xug83WSiJpjcKAloHWNDVhihjPB4Ce5nIKK3jOdX0wQvKRooJLYt38PmptrqPhBCp1JgZpmEHmN4zOMcNiD+voKArcoDaXb+u1yqZ1LiMX82LVzK7IMflzUFRvJhAUGXfHZaeh3mMLrQA4mM9DZlTgyKQKJ0T6cO0ny4uo5ggA/Pv6RpxAMuAg0owSa9WikoYpG/ARQLtiMHAHGBNncMYKPOXA2reP53AqJoRECqwQDrgiAAjQ2NcwyyFnIWBuGAYfDAcMwIEOusVZQPDE+RWeXRp4KJ8A/MjyGOMciTiXSXClAkpFQoCmA7BHgYMArI88HWWBD5xRE6VUxny+AGwy89c21RQbdFaXlKNLYnTx2gs7lCAaY8ZwjGz0zOY2F2XnkmH7MMHhfZmAPstgu043sWh7joxMY6BuEPlC4RlJikWRsCcFFHcndspJSeOk889kMTJuBIo3e+NgowVs3pknALc7OgZqDHA1wf3cPVAyCm7A/AFuhiM3rNzAzSGNPQ6tjVWXl0LY8VoL1JOhCAR+U0dE3n0ZJJlEMoffPZyanIJBUJDCK0elkWb+ycjUMWgMEQtMMblMMhGV8s9SZFcqBtgUhRD4XxSJk3J12B6eoyOx4EimSLwWNPUHvMln9IB2AgtBUcgn5TNYiU8+SwBzq72f2b5FjNgun3UawtILRoSGOUQ8mxsZw/cpVvHvkHZw/cxa9vd0WwFF28vjxd0ncvExG/ziOHTtqnevv72XQMMTgYoyOfhzK1N28eZ3O8RqGmGU9ffIIjr37Ok6fehs93ZcxPHQTfb1XcfPGOVw4fwy9PZcxPzdKUnIaqysLnINVgt4M5XOFjiPHAvg8dsQot/W1FVjX3oQNJM46O5rR1lJvlY3r20ho7cNTTzyKDzz5GN736AO495792LNru7V67P77D+Huew/gkfc9Ar26KRs0PjFEB7eCeQbAsgXS71yxQLu4Rq0qwulxw0UnF6fsCiB9/OPP4gMffAr79u3BwYMHcP/992H/gT3c3oNdu7dj46YO7NjZhXvvO4hD9+7Dlm2dqKe+dXR0IBYtgXRINsUk6LXTqcLIEzwu4+KlcyQSr6G3r5vZvSvQuL722mt4/bU38M6Ro7h18za6mc0/9u5xkmhv4szps9bxH/3wOTz/3Av41je/ja/+87/g377+DWv/K1/+R3z5S1+xjn35y18hofYiXnzxJ9Ar0RfOX+LYD0BBul7nfOO11/H666/j6NFjOPz2O3jlZWaq33kXN67fYmB7k8ffxcLcIuXhGq4xgzRPAk162M029XX3Yo3E9PjIGCZGxyGd8zLYK4nEEGJWyUfHG/CHOW8lCAfCJMeDiAQjiIZjJKdKUFFWiXoBFX8INZU1aCb4qSMpHeY1+nZBJBRFK7N6JQwm/ZwLDhti4RCaG+oR8Hoos2l4mXCpr6nm/RVsywoSC4sW2FlLr1C+42gggFtOJOGkDyrm8sStRRQY/RnUn7rqGjTW1aO9pZXtiVr6kaEO+z1elNMm6Pq+nh6k2ccM7UqcdmyJOiVAYbc7adsTkN+pr2u0Vnk0NbXQxpdDNm2NGdRJ6rfGWT4oHA4iEPTD7XYinli0/FBjUwNK2Lfevh6CiTQhVcE639zSRBKiGnnahUXKZklpBA57gcFvCpm1JdrlODKrS7AhC5ejiKqKKBJx6Q6PryUxNtJPe2Zix7YNqKst49xdwcjgEGbp6wwGSJW0T6XRGOcoYPW/Re2IhtG1aRN279xpjdXi3Dx03ZNPPmnpiwIbD8fax3nIZdZoT0doJ0axtpLGls2boPN52s/s2ipW6Q+T8UXatpyVGNE9HW2tqKmqJLnciIqyUiwl4licn6O96UU9k2gNdbXW79RSkrruhp6husfHhmAaBT5nGUkS6cvJRRjFHCIhP8pLowgHfRyHPG18mvc5rWO6PpdZYfBp5715iMAP+v28Nkj7uIRpZmSj4TDb0sTn92F0eBgFArUVBmk7tm3DQw88gHmSoQN9fexXFFrZt75jHWSX3QTS6aVlyvsYZK91rMgg4zKJPo/ThVoSR723uzE1PoFyypDkOBSJwu0NIEB5rqR8l1DubXaXvKp1PEGbPTUzj63bdyEYjmFoZBwp+qjxyRn4qQvp1RxmZpNYTuVQVl6HdZ1b4HKHcLt7CDdu9iOTtVnnCkUnQuFygvhKOF1B0J1gIb4M/fGRJP3IDMf74pXLmGMyq5xz4SEBoD9oUMXxd9D/rXL+ZP9k9/KURuGbSEkMQwMDHEcDleXlaKyvp/1t5xyW0W/Yra3L4UD3rVuYm5nheEU47i4wIqSeh9FI/Wpb14Ha+kY0Nre+F5Bk81ikf9ZbBIbpQElZhXVcx6ZoX0yHC5FYqXUsRDk9d+ESsvS3u/fuQxN1dXZ+ATdu3WYiZxYNTc0W5uobGMQMZXZlLUMyZYb9TiBDfZ+ZnkORUXFddS1Ko6WgUmGOySz5uCQx4fzMNOJMYI2PDjKp14uRoT7oj2csMkElWcsw6ZGlrQjTl1cSK7gYRM0txmHQ5zrcHo5lHDbKRIbtKxg24mAgzTas0sa4fX60da5Hc1MrqmvrsalrqzUGLo8PS0yUCCMGw1HOcRirmRxWaGNixDfqe3I5zfYXUFZWheaWThy86z60tW9EoWgnAbwMtycIm+lB/8Aofewk4ok0SfY6+ANRjJCsMmwubO7aiZraJmzfsZsYbTNxZiuiUY41cbrXG4bbHSQeDdPO9zBgn2VgaCN+j1jHs1kDicQKA6wUMZ4L+byJouGE3x+Fw+UnxsuyvQU4nX5rpdfNm30kuiasOkrLa6x6cwUTqeVVlJHAsVPalehz0L+KzAIDvQIxzQITrDkmBleScQjXDvbexqVzp3Ht0nmMDw9giTj7yrkzuHTmDK5duIheBoDDvX2YHh3F1MgoBm7fRorzsUYyvshxdxSL8HJugm43gpyfgMcDD0moAOciGo5QhivQ2FCHDSQhduzYgQMHDqC5uRnr2trR1CDbVEYcHrJsuOy2nX7aJD5STCAy4ZeLjsmnJ0kiJdl+Bf5pYrRV9meN9icrfaJdyawu056tgkYGDjoxL31A0O+lfgRpW8IIB/20ZwGEiBN1PODzwO910565aMftcJk2uO0mtyacNoNYFMSdeZYCTI5nms9Pk4xKMQhOJeJYJeGVpV0ukMjhhCBBm6n2xZlw1XaB5P8cE+lKEsxR/mW3Gzgm9953DwJBH+3KdYyOLmKe9kIEBhsOYZ0//7M/xd//3d/iP/z2f8SW/XtR09qImrpqRCNBJFn3IBPzowM9mJkYZUwxAelXnjFLKMS+sQTYP5fLgSKJvzwjT1FQhmkix0yag0GP3elEnvOn40XDRokBO2rwP6AMGtTjIvRP426z2axjS5x3Jdl+/dd/HY899hg0FwO0V7rG5/NB8aB8cSa7ysA/a9WhOXNTPlx8purRPTmSGGqn5ubq5Uv47ne+jbNnTlvjIWL/+PEz1vMeffRR7Nmzh3pZhmoSVzWMiUQOKOh3OBxQnfL/erb2DcOgTvmg8zqu50mG1A9d72bynV2G9nWPrtF94XAYkj/1T/fYbHaomKYDwh4Oh4v3vFcMw7TO6bjT6abs+ijDEbaxAu8lSaoYX5ZzvwINnOeKijIkSSa/8urL+PM//1MmUn8I4XWn027hkTzj3InJMUtuPB6X1XYf4zC/MB3HVLGe1+unjrN4/AjRRwEG5WWBMcAUY4BpxnExPPTQI/id3/5dfPQTn0S4rAx9IyPoYXJjnokgty+Igs2OK9dv47W3juACseUg/d4Mk0XLqTX6rjzWspIEE4ZhwLS/N/+KdYLBIPtrs3gBJ2VG8y3ydYY+O03y1e50IEK8rdW5DUxaVlVXMKH/LpPhv06y7AhiJMIzlIcC5U5yovkQkWUYRdip63aHCYIMFCmBhmHApIxqfnLUZZF5+q050TYSiUAy4Pf7qTMTECF74MBu1mPH+fNnGSvsw+c//3lUV9XC6XCjJFZGlcwjyXgsEAjx3jra1jwxZhpKkhmGYfVX7QL/aavnCIOmllcoSwHEoj5rjr20ETHGsL/7e7+F3/v938HU9DhaqJPCi+XEhIvxGes7X1VVFZA8ZbNZpIhx1F8l5rSa0k67Iv3Q8YzsBZ+p69IkvtVXHbP94Eev4dU3juOV107g5edfxduvn8TQ6DwnyM0Ayo3ltIn4Uh7Ts6uYmk3R+eaxkMjSEacxNpHA8OgCpmZW6CiW+XuJx1N01msEOSY8vgo8+YFP4uEnP4H9Bx9B+7qdWE+Sa//BR3H/gx/Agw89QyOzDg1Nm7Fn34M89kFs2LQX5ZVtLK2oqGq3fm/qOmDdt279bmzbcQ/2HXgEh+57Ao89/lHcdc/7uf8U638MXVvvRkvbVta3CRv4nLvvfgSdJNYe5LMeeugDaG7bhHCkCuUVTYjGaigCLoAsupRTk73CYGCMAfISDY+UVURTIOhHnQINGt5UegkrzA4MDQ3QgSaoDOMc0gIDhTlOcBo+GvcCgf3MjBRlHNME5Tt2bMP69eus6+REKivL0drajGg0TCVzkyEtRW1dJdsVpPOfJRicoHBmadDW+IxFgoBeFEhapAjyBgcHEI/HkaSCa/KqOPlNDEykEHbTyfH2M7ioR1l5NTOQa+jpHaABL4XHG6Cgu5BmBmp2JkFhWmZqdzoAABAASURBVMTC/DIWFtMoJUArZ7YwGivnfhXb0gTT7sYclRWGgwC0CMPmtI6FI6VsZykczPh5mU2LlZZBzGuEQV51eRWUURJQNouA3bDBz4AxxqCuLBKD3+MmiZViIBlHkcLosBnsvxM7d22D02NSxuYpb3SkZh654hoMewEur53k3AKD+BksJudgY0AUKQkiGPGB3aWRSEEOeW5uhn0aYwZihu2e4vjEscosUYoKcYuOKxQKQYG6YZgMtnuZtZmEw+6h4aylMYtAxkHjqfmZn5+3DOYtgt7x8VEsURYmJsYspS8tjbG/GThoRMpo9ESa0M7QGD6EaoLQSQYflZXVULY8wj5v2rSJcwfrHhl4GRLAxucZnP8S+Glw7zl4F5rqG2HkC1hNrWJ1OUX8lEMVweLGzo2oJWG0SoUVUVXHoHZjRyfcDjuc7EsoECSIW0SegLQ0VoY6glgF3iXRGAK+IEBwq1eY+ETYbQ5kCaJcNFTvkWI+zBLUy0AkCTJk3OQ4JVONjY0ojZVAAbBIPRmMQMAHGeRBOmB9/0s6U8v25Gl4FkiipZIp0O8zAC/AYTMZvLuJiXIw2IbWplaEKCMpjmU0FIYCq4DXhwoGHVVk319++WVcvnwZ+qDgtm3b4PN7EAz5ESuJwGYz2I0crl67jAsXzkFjLyehNlGpUFpaQr3zwjRtSBIoZQnMtB9nkDo6OsK5HsXs7IxV5gl6lhiEqiwszFNWprFMYnU5tYDVTAKmPQ+Xh7UaGSzEJ3Ht+gXav3ksLE5hfnGC10/Qvg1hYnKINm+YMjeKUQbkY2P9mJ0aIdAewO0blyg/lxiY9mJiYhDTE0Po6bmGKxdP02mcwKXzJ3Hr1mUGkYNYXJjG22+/zrrnoP5037yB3t4e5LIrJGs9HDMPAtQBn9eFEG2Lx2Wn9BSt4nTY4GSfHVS22upyBuobWdZj25ZNuO/QQQa6h7CXxNWO7Zuwf982izB74P4DUHnwgYN45KF7SKTdhyefegJ6dfNXf/VX8Ru/8RvQ9vPMVH72s5/FJz/5cTrW/wCtAvjMZz6D3/3d38Xv//7vW07vU5/6FATMfu/3fg+/+sUvkMx/Cvfedwj6TssDD96PBx98EI+971EcOnQIW7dtgVbZ7D+wD/fccw8eevhBPPTQQziwfx+BSyXWMVuoFVMq23dsRUtLi6UjcvwDzIKNDA0za3+JJOMpDA30IU4iaLC/DyeYPfvxCy/i6yTHvve9H/D3KZw5cw4vv/wqfvYzEZmnMTU1Q+LtBt5882288sprHO8jJMXeJHH2E/z4+efx9ptv4sjbh3HsnaPvfQvt3WM4euQdHH7zLYhAe/H5F/Dqy6/g6OEjuHLpMvQHQ3pJFF86fwEiW/t6bqOHgc2t29cwPTNpgVDZpCXKusPhgHQL/CfdCQQCCNEWyS5pFZFAR1eX+ttK++KgrJscj2r2vxX19Q0IhyOU33HajyxKSDg0N7dY591uD+sJQ69fBqnn9bQfdXUNtGUxCHSmaUfmSexlM3nK/Tz11o1gMETdcfKaKOpZt4tZu1GCMvmoMAks6ZWAUnl5Ka/1w0nAWF1dyXnroo7FOI4TlM1uApyM9TtIv2gYRaSW40ivJFBkoqLAkk4lkEovWsenZ8bQ23MDLrcNLqdh6ZrDkUcw7GJ/C3A4gZ30j+FwmATRAtvnQIRt0dglqL+yyfqmjBI4C3Oz0LgFaYfkh2/TPq8yIAtQL9IryxaYn5mdws1b1yEZet/jj0LzUN9Qi917dmJ+YdY6t2PnNhK526xz4UiQbTAt+5Jcol+iAfP63LCZsPx8X38PaMDgD3hRV18DrVjzUBf1/Eg0xDFyYJm4IEhbVVFZhmgsDG071rWhta2ZOKPUql8rSAeH+q3nqG61ZZGEF+jpNd4rKysYHBy0+g/+E4DL0q7O0xcpWSU50j5PQYDU5/NB+MRus6GKul9RyefYbVBbZTtmmUTSqmb5wJmpcRLCPVAQV11Thc2bNiLEMV5mfxUAKIFwhgE4+M8wDM6LHTbWe+XKFYL+eUSjUc55DqMMygUag8EgApRju92OoaEhyz9KjtUegW5d42Lwpd+maVr3yrbpnPyfzquuYRJzenZ7e7vVb12jonp1r+Ze811OH6F79Fy1ZZaBgPyS6hbYrWDAE4tF2PoC5WPJKmNjI1BiY5nZen3LTUnItbUVhNlvv99Lf+HB/4+0v4CS5LqyhtEdGckMxcwMzdzqbjEzo21ZtiXTeMwee8ZjewxjJsm22AKLWWq1Ws3M1V1dzMxVWVmZlVmJb5+Q5fE33//WW2/9ZV8FR9x7D+2zT2S0AOwUszMZ5/HjxzE9Pa31Q55jtVqJv2La+Jqbm+H3+yH9qCWxkJ2drY1ZZCSxUWxSimHyNuoEi1WCBwTQy/oYC1d1dQ2cwzTqihkZxFqCC2IkycQvHTlyFB6Xm/1yQ2J3Xn4OGO1o207U81kerxP9fT3o7etGDvVr5coVtCOV93OjsqKEMWQYMjdTJMdCJMVtdgf1dgnDJChn6COtNjsTvQX00X/Ktp4GV0IfUllVjSUWjHp7+jDB+WwnqblA4tNEMiVBHAL2YpH36+zsgocEp4t9HBoapm89Tj3t1/ZlZGRqRF03i3TRpQQxpo0JUCZUvYHFnjDivE9mRg6kDybixVkSOQP9w/QVEdisTu28JZKfimpEnEW/lKJHIpGCgUmz0+kGdAYYDCbk5hchKyuHRGI2n+uj7/BxvrzIyMpFYXEJrLxXmEXBFPT0mxUoKa2kbdiQl1+Mq666hrbr4Tl2PjcG+cn/0PA4ZZtAPKFgcHiEMeE9dLW1QiHRq5BAD1FnjMR3HuqKjrg7SsJb9lvNJsZgG5+SgrwFJPvsTNKkiQ9y2q0w8ToxQyF9sulHszLS4J+dxiLvGQz4ESApKUsh6wco1wHi+amJceKEUUjeIX5O5BkleRZgIWFSCsIkRMW+xKbEfkQ/TUY9x7CkJaQGnQqFfjhF3wVmNKBPSZJEF1+uKApjRwSC8RaJIcWePl4uMD4JebTAAkqQ+cQC+/f/1OJCkrI/MbYEiRQy/5DPi2gNCj4ev8tug4u+2WmzQubDYbVoS6vJCD1dU4zJu3xnd45+fJZ4fZ74a57zIYWCaeZLI8RqQtTIG7o1VRW45uorcfkVl+DCi7YiJzsLS5RDW1sLZKwN9flw2s3UAyfkpYP9+/fitddewfHjQi6ewv7338HRXR9ggQUWsNznox1lZfpgNHA+lkLctcRpiiPOYkeCeDEYWoD4lADnQeZaT99mYOxW6b/Eb/3zehKAouqQUhQkFVCPEpC/FH1JgjokSzlfURSIfxB5ChEp5FJjYyP77NZihuy3ca7kGfI8WSqKQt8rTQd57hKJRifn1emwc9qTOHTwAF5+5SWOa4742oi9u3cRUzahrq5Sw1/iS/Pz8yH5h/grm82m+Wqj0QjRH9k2kxyTZ0lfRR+kH7IuPleuKSoqQhHxRFFRMUpKSiEkk5l4Y5hFwH379mHv3r3EFFPE26rWFEWhTD7qs06nY/912n55hozLwVhht9tpg1aY+Wxp4l9Fj8Wfiz+V/hYwx7ZYTPD5fKipqdIwxjhJj8cefxR/+vMj+GDndvqsReTlZdH/OfmMFIzEw+LHFUXRfPIkCwzT9OMST2XMbrcXdhJbOkWPOAknm81OHbDQHqKUQYi+xoQvfvlfcf9nH8RNt92BUsai0ckpnCfxPEG7E8kqOj166bf27NuP4ydOsyARhqKaMDUbYH7Qzhg5p8WOReKABZJfEreNRjNtRK/5LxmnndjLbLWwzyr1JcWCwJLWoozxeSQaRX8FIwgnYLYYIbYrP/OTeZI5VJSP5lilPiqKQj+ZoP3HNNsW8kx0VnDIAm1axg7+CReRwRxV7F3moqAgFwX0pTLfBcSK8quitWvX4uDBw5r/CTAHFDmJjnx8P9FluaeMibdkv1JcJCE2yBXIeVHm8qJD8lyVBLjIVwrugleEK8nl+AziF+kEBFPmschfUlqAZCqKWDwGRQdNdvJ8aSMjI+jvHyX3MU/ZUe9pVzHmtx8/T/oiz5Tnybh0Lzz/Jt56Yydee2U7HvvLc/j9bx/DH3//hLb82U9+h1/89x/xq188gl/+/GGt/eZXf9aWP/mv3+DHP/o1vvud/9K2H/njU3j80efxzNOv4C9/ega//fVf8OdH/krwvxd73z+Ad9/ejTdf/0Db3v3hESYHB/DOW7s5gS3YvesMTp7oQfO5Yezf14y9e87i+LEuHD7UhrbWce3YqZO9OH2qDwf2n9f2n20aRNPZIfQPLqC7dw49PTNUpgQsZgZNSzaNLIbjJ7vQ0T5OR5LAUszCYG+iEnng8xbRsHNZjQUWQzEq4AwYq+DzpcPEDHac1cW2tg4MDAwhm8FTHIMYojgkEWpWVhbcbrfMKURRgCSNIsznTzGJHaJgowQraZoRCrkiREhLSzP7MaO1XiZhsu/osUM0QhVWm4n3ilNgZsgrc7JdWlZEoL2cfQ6zzwqNgcrPACLKo6cyBBhw5FX/KA3T5cmA05WGwMISgeYUpmcXEGdVStHZqOQ6JJJGXu/gc3xwOrNIVBWitLSOieNK7Nl7AidPt6O9c5hk5AxCYQUmiw+JlIWkZAAf7j6K5pY+DI3M0XiTUA0uKKqDCXyQgKaZjiDO0Ru538axOAhk3HTuevZhnvcbJwGwBD2TJavDDacnDUUEUHmFRSSmQiQkzpCcmkMmSb0qOi2r3UrDjsDtdSM3P5f9MJHEzILdaccCg8zI2Aj8HLfFZiGgSYPNYYXb5+B43NCpCfjnJ7G4GEA8HiGQW8BSNAT5ALu8PSKJwMzMHA1jAZFwHLFoksslGqMCi8WM+vparFmzGoWF+XSQHkjy5mV1TozOYNBTnyZIWI4SRLnQyKp+WVkJ3G4X55Hkkw7UJxufF2FAOc55tuAyJvFuj0uTnU4zbCP0NOR5ApMlggED1/1M0kLBBdjo3HJJVGXS4ZQwcMj6LEHp0MAgzp1pRvPZ85B/fW+Syfg0nXSciWlGWgZ1RkEgEKTMIrDRUWeTUHLRaRsZcFS9EUs0/EEGHuJCKDo9wiSwIqykxkkqzfkD6CaAlaR8mNUHC5MOKwPMNB34DAkp3hwS4BYJbDtZUZ4YH+d8hanfI5zjRQIXGxZYqTaqFiBhgNvhQ5onE3GZ18UolJRK0BGHEGcWAaV2h7Ye4/MttDEr+xiY82PlihWaA+voaCMgC1E/7TCzCij6LW9PCTmwyES1tLQYkkBIgCukjJYvX07AWkZ5zlO3DbzGjCIG3waShqWsWn70UcIS6kKctrlE25zRQKK8CquqKnQMtuJ4XW4HckgE51Pf0tK8tD8HZF30oaGhjvc18top2tWApgMiP6ncqZRpnESTf3ac1f0R+hE/xx5CeJH9UZPIyvSiIC8TbpeVwBbUtxCT9HEM9HdhaKAb8/4pEo9hEsn0Wwy6A339GButa215AAAQAElEQVQZJwHIuUvEEWeV0kRgmk4g7bUa4TTqYdPr4FB18JoN8HGfTa8gJzONFcUR7Nu7C++9+xbef/9N7PpwO44c2YOmpqNob2vCGIm0mZkhDA50oqvrLPr7WzE+0UOCfQDjY0NMOPzsS5TyDWGaye/E2DjkH5wQmScTCfrGhEZ+RpkE6jnudFaJ8nKzkENgmZ2VSTBpo5/M5Hhz4XY5kZ2ZgdqaapSxwtTIhHnNqpUk0TZgy+ZN2LrlAmyVN8QuvgjXXXcNbrzpetxx2824/rqrsXHDGmxYtxbXXXM1Pkny7NMPfIrk2AP4l698EV//+lfx1a9+BUKqXbBlE7ZduAWffeABfI4VpG9+/Vv4xte+yWs+hbvuuBuf+sT9uPP2u3DJRZdq7cKtF5HYW4WqimpUV9agjsRwTVUt16vgJrjweVyw2yxAMo4Qkw15XX+MpHVfTxflugBJNo4dPYzDB/ej6cwp2uMZHD50ADt3vI/33nkbJ1gNlQ/3HjtymHLYDQGWb77xGh79y5/wOoH1C397Dm+9+TrefusNVk+fwxuvv47t772HZ//6HH73m9/j0T8/geeeeYHx8yk8/+yLePXlN/DUE8/g5RdfY5zcxWfs0NruD/eRZDsCWe7ZtZ/+s4my3oujB0+g5Ww7+ruHSJhOIjC3gEQUUGFE0B9GLJxkS2EplEBiSYFCe1VhgF7RQ+zeZFCpoyrXDcgnaeWlzkniFaefKirIw9rVK3Ht1Vdi88b1WuV9MRiAJGmN9JnyRpGTILuIAKm0pBAlRfmor6vGahKn1VWlUBBFeVkhMtPdsFr0KC3Og8WsYmSoh3M7z2eqEH2pZFFn3ZrVyKMtLrH4YKSegxV8t9OByopy9k9PH3hek9H6tWtQU1kBHVKMb1F0tLZyvFHaQiZJXRUzJOan6K8y09K0Y6MkX8qKi3lNpXYsRLCWQ2KESBBjTGJbzjVrb8ctMWmPhiP0Y17IW2AZJPETTPTFB5oNRjhIuqfiCdpoXCPpnTY77TyT/c+C+LNFFh/Efw4PDnF8w5if86OyvIL6Vgufxwuz0aSdKwUGHWcGBGfRpSXa2jimJyfgZTyJMFHbt2c3fUQ/z81AVkY659oBSbSGBwcwNjKMNMalKs6JmX6yr7cTZ04fRWtLE6JLQYi/yc/PRGVlMfLyMlBSkkdZNMKgT2FstB8Z6S447Eb6hbO0/UEUkjQpKMiHxDITk007ZSnxUNZln16vwkd7n2CiHaZPctG+Vcomi3afl58Nr88JlffWqUmSJTNaAS6PIHXbhZuxclUjTGYVegNIMFpQWJSLtHQ3MrN8WL9htdaSTLzn5mfhS/eijKTfIguEHSSEJ6cnYLGZiTnmWUyYgewPBOexEArAarfA5XFS9hHYHWbeP0UwvIhoLASzRYXbY9P2hSMB5MoclOZr+0fHBti/ESwEZyHrPb0dJGhXwMT4v8REdmZuFvJdLpfHjVXUxQ0k2D0cu+zrG+gnBhrWvvEFFlUMnKvZuTn2xYryyjI4XHbo6I8NTKoySTY1LKvX+ij9TsvwEQOpiCdjyMhKRyOLDMtXLkNubg5jX4i+NU67HdN0xmI0UTOSms8RH2S3migvC8/h2EwqfVYpfWuFZidCItiYpBo5wQnGejv100vSW/TMRH0tLS5BcWER/XApljU0Um98tJ8U9DqVri4Bi8VC/BBAjPFmmoTCAoukdtpbbn4e8qgTRpI2ESb5FVWVqKMfl7mQcxTKv5z2503zIRRZwujEJAZoR0aLFXaXG/KWl5XFtUuvuBLLVq6CvA02Mj6BFJ+bmZOLWZImZ8+3cOkn7uzC+dZ29NNmBodHKe8Q5wksgs9QFgucXwcxYVwjmzpIlnX39mFkbALzxCWRaBzzgQWeF8AwSbtOFju6e3pZSB/Ttju6uhEnkWbmvOg5HyOMax0k5WRJCASzmf2124k5nFqTeUtyHuXN8RixkiRoJpOJPs8Kj8tFPJ8OKXQnGBOFSJU4KedZmXh73S6YGKPlzUzxX2BCkWI8MRsNWmzR0VfFY8TC1B09Y6ieSyF8SkpKiCFLkMtY6nLYYdIbNLwiuYY0SQgttHMKjrgrSJ+5wJwggmQyCb1er+FLVafTZGrktUaDAaqi4+kprVnMZmj7uEtHzfq4pdg36Tv4x64iEU9hKRJj/AtjgcVI/1wA8u29wHwQH6/LMriwyD5EtPMk4ZRkMkHbUZgFcFigarAvCj4eo9lkoN9j49KoV2k6Kc2XRcIhSKIrOEqv18HAGFRVXYnNF2yEfP/0sssuhRT+8/JyMTDQh6f/+gYsVjOLbXdQVnaEFheIPzLxq1/9CitXrmRRage+8q9fxpe/9AV8+1vfwAOf/gSuuOwiHD64l/51hNca4fU4aEtWTR4W2q9eSYJTxzgIqH/vg5H91LMvKY4nSnkludTxGDvOnCgJWeoMeigcaJL+Ox6PQ1EUuvIUZF3yQ4PBwPvqIPLr6urS5OXz+TRf09jYqJ0vhIMQBibql5EEk8hSURTtGAWHOAN4JMJYREwqZN8rL72Ine9vh5nPFv06c/o4pAB92SVbIZ9QkPxUfIHg3gKSQXJPyVNVlXPOQcr9ZV10N0biBPyT7SwWAKTQ0dPTg/PnzzMfP4Rnn30eP/7xT/Htb/8bPkks9bnPPcTi5pfxzW98C08//TQklxKiMT2d/oT3+fj/iqJo49bxeXJvadIPGaM0WZe5kSbb4n/k3KVomH7cikb6TJG5kFLS5F+MzCUekdzg4Yf/AGnN58/B4bQjneSwzJPMcZgFIHmWzKfN5uAcqggGFyGEsOQwJuYbst/EPDRKnzEzPcdYOKHpcQ/J/fply/Hlr34NX/iXr2DFmnUIM7+a9i/AYLbBy6KDmbmVfyGMc60d2LXnAA4fOY45fwi5+UUYG59mLO1EX+8AsXWX9kwviz5O+oNgKAQrbdrhcED6ZmKep9If6PR63tsEKwsli4xR7R3nkcEYYbYYyEVMI424ReZFchVZ0tQhckvKCvVRxp0i2c4kiz7cACGDeEvI9clUjONPwMa4oDfotDFGl+LYsH4TpBBw/Php3HLLbXj2mb+ht2cA8qsHg8HIa3TQ6w0Q3fD7/RgdHYU8X5rotNGkA2gvKcZrlXFO+hCjfYjuqGL4PCYv2uhUHmHf9LQZ0Q/JgUUf5R5CaLnoR+UZIhvwT7ZFz+Xlj7GxeUSJt5xOM/ujYHh4HqInqqqjf/iob+CfmT5NWlFREXRDfYMY6h/CzMQ0gnRWs5MzBH0dOHn0BI4dPoazp5rQcq4FnRRed0c3+rp6Icservd09mGkfwQDvUNoaWrDmZNn0d7cibbzHWg718HzevGbn/8Ov/jZr/CzH/0cP//pL/HI7/6Mvz75LF5+/lW8+tJbePvtnXjq6Rfxl0efw+NPPI8nnnwRr72+HTs/PIz3tu/Rtv/056fx/N/e1PY/+dRLeORPT+EPf3ySRvYb/Nd//RK/+c2f8LvfPYYf/+RX+N6//xg//NGv8Ps/PIonn/wbHn7kSfz+94/it7/9M5586m/Ys/8YnV8Sy5avxW2338skuApZmXlwu31wOrzwedPg82XSEPXwM8kPhcIU5ALEGfi86QwGZm3/0aNHmQBOkP2ug7CUYkgiKCG79NQmUQJxUuK4VFWFmZMubxYY6axEmOLIpJoq1dJZVmnCBO35+flU5AzNQYhA5b4SMKeZ4FJuKCurQCaBt50GVVhYjNKyKugNTjpPMxS9g9cWoaJ6BRoa1mHZyk10bBejoLiG1y1Dbf16rFixGQ3LN2LZsg1oWLYJsn7n3Q9h7fpL0bh8K9sFqKhai2UrtuCCrddp+++65wvYsu1apGdWIKU4EY3bCChMCIWNYJ5Ep26HyZYOnepEcEmFxZaBgpJ6OF25GJ8Okfzqx7HTrejuGUdSZ4PZko7ZQIxAJYH07BJAtaKDiVd71zDHYCPJlYNAKI7+oWmMjM9hcGSWwMcChzsbOoOd4EiHSEyHpGJlbUWlLPywO8w0ei+kYpmdk4H0DC+MBHsUA7Ky0zh1KRpGBG63EwV07hkkijweH+cyGzl0kAkCy3AkCKnYy1K+H5BIRiHEV2lZEfKZnM2xmiOvObsZBDsJsN/b/jYCC34CeBerN9PoH+ih0aVgMOoglaLWtmbteROTo9rxCCs/wqoHFuag04HzY0OSIEL+BaLe7g70sSJ36sRRGu2gFuBnZqcIKBZRy2Twom0XQl4NdjncmoNTFRXiJOVft4sxgLo9HojDnPP7Cfym4KMDFIDpcrsJmDOxSAc/65/jnJigNxowOjYGf2AemfJTDZsV5UwenQwKUrFWFEWbBxmbw2mDMPgOhw0SnOmaIMSOBBVxQKKXHSR6+3v7ESboiUtwIMk2SbAaW4wgTgcnVcxTJ2krTLzkJzWLC7MYHelHLLKAef8MDh8+BHm751vf+pbmpE+fPqnJyut1w263MhCJMx3WiCUn+9jcfBbiXMX5S9D1c8w6Tujs7Cz6+/uxj1Wi1157TTtHAqTYmdikzJecJ9fJW1/SxLacnNPMzGw+y4mpqRmcPduM9vZOBAJBykkPqVS4XB7o9UZYLDY4HC4GHjv7mqL9T6GsvAQZ6R5YbUaAwcM/P83EcAj9JKnON5/B+ZYmTIwPQ28A0tPccLltMOiBeCICcf7SR3nzbnJkCkvBCOwGCxZItB4nWbLjrdfw1gvP4o3nnsbrzz2D7QQxe999k9XFnTix90Mc3fMBJocHEWV11aAk+fgIgpyPUGCWRMUiH7IEvRIDEmHIPv/MGM8NwGJMkcSIYG56DPJtM9Hzk6eOkpA+Qt1tg8hVQEEoGMaxoycwMjxGvRzG/v378e67b0PO7R/ohSSAZ5pOsDJ1FDLeyalxNJ8/o70t1dbejMNHDnL9FIP8CGZmJzA41K8dl/2nTh/D8FAf2lrPob+/m/fvR2dXG9raz2NouJ82M4UQ7WshOKed03zuDKK0UScBgSwXAnNwO63QM5gaaXMWs54yNMPndSKHPqC4KI/JewFyuV5XV4V1a1di1aplWLtmBf3iWmzdshEXXbyVld7LcOMN1+KmG6/B9STRbr3lenzqk/fioQc/jQc/9wDuu/cOfOmLD+Hb3/oqvv61r+Bzn/0U7r3nTp5zN77wxQe5/WmNZPvMA5/GLbfejKuuvExbyj3uufdOXHvNVbTdtdi8aQM2bNiAhrpabNu2heD6ckg8kLchRQ/zcvIh1TGNYKurg8PmhJkxIzszBxInVEWPzs5OnD1zDvItoNbzbTjK+DzA+H3o0CG899772L17L06dOoOWljYc4bHXXn1DA/YvvfQKnnvuObz00ssEp8/h0Ucfw5tvvqWdJ6D15ZdfYhx+k+Tndt7nHewhgbJjx3Zs3/4ennnmaTz88B/x/PPPsvq6B/ITUjn+9ttvMr4+wQLBCRJ6Z7U+dba3o62tDcMkxKempiA/hxOw2sHKuehLjAToJaKVKwAAEABJREFULO00GY9SRtnIIKi3Wi0wqNCSGdlvZrJWWpyPFSuXweu2c45KIN8fszBJXNZQi6KiQigktgSouZlsh0n4yDy5nE7NJ8rPbwQs9hKQ0/HDRpDodrtRSL+fydgZJ3iPsmpoJ8CTeZe3SMU3LG9cpiWnY0yEAyS4TAYj/WI59DoVgxzPqRMn0dTUBFXRIZdVRSUF5jIK/URAi/8JJrVSbbXxvuIbW0mqdXd3a9dKf6QvI6wuSuwXecqzZV8Ggbj4eHkLUd7aWslkbOOm9axC18BiNWnATb571NvbyxjaqfljiUOCDzJ5bV1NBeTtHC+JJLfLhiUWbeZmJtmnOZJiYxgZGYC8HWezmzDHmDJGX+Ry2hgj3JimvRYUZiM3L53FQ8rx/ClMTQ5hdm4c2Vke6A1JFhQ/4HNbUVSYxf6oMNF3yJuq3V3nkZbuYnKqIEriKJuEfWFRDmanx3Di5GH09bRrRJHJQPeTjCAc8mM+MI2erlbG1VYshQOIsdA0OjxEXz0M+RMZi4+WN6oExC+ycCHbVVUVKCoqIrhe0sYvfnORPk90JRicB90/BNDPEkcpFIwUHqQZjXrqhBuSpEkskZ/hVDNJLikpoq+wIp2k2QCT4xCLYyLT/Pxc+vUExlgom5iY0JYuF8dInTQajXx2UEtQ5L6CI9weJ5xOO0wmI/U3iDQSOj4SXuPjY/RnQ7QJzsFCgDbRSt+5j/cbpc8P48yZ0+ju7tJwRTYJyjkWqyQ5cdrsiNM2zAY9rEzWxc8ZmTgUFXBe56bhp/yySBwKkdna2oIL6FNA8qmoIB9Ou42J+jiEAM3OzNC2g4zxS+FFzExNQuZZ/pW8vp5uyiLI+V9EnOSUjfF/5coVjG1mrc+joyMYGOinXs9DjjU1ncHx48e0vueT2DISP5w+fQq9vT3auEVmIieZM+m7zWah7s3j5Mnj2Llzh1b4kX0rVy6n3WRrMqxhsVIKfDk5OZD5NZlM1HM9xIYYRKESLy/SrpdI7upJesi2mWSaj/6iuLgIYiuVJNCkUJXJBFxL2gvzIX9WPr9GvldGInyIxPWcfxaShFk4nyJjM/3I8PAwQtStEpJH1157LQqKSyDPipPJsTvdnAsbFFVP/2tlM4McGOQnpUmyXkaSnWYmxDqdnngYJNNGqP8xuL0u4k8vjGYDkiQ2lmIRBJnAZpCwFDymN6qIcDwxEhNyXMe4ZXfZMTc3A/FH4hdk/JLcKXyOjX4kPy+HxaWA1jc5Bv7JXBio8OKHpOkUhfqv4/wZYKSOGgwGbRv8SzHZ1Ov12raiKBBcqzLZlHsoisIzwGN6KKqOjedxrvVGE/SUscFkhsFk5Bh1JBQTxP0JxKhrMU6GLJdI9Eni6ef8BliEFWI5RF2TfywqvER7X1pEhPolpHM0HuM9VTiZ1HvTPHCTgLc5Pppbm9XCeXMTs6ehoqwUeSzkBhbmIZ/p+MMf/sBY9WfI29v1tTlYuawRWy64gH65DA119fQbo5A3JEWGP/jh9yFvf4t933nn7fjkpz6BRsaLT9x3P774pYfw+ssvIMl+uNK8LA6GEaAtqfQVHDoMlI2VY9VzriBjJG5VFIX6bQIdC3G9os1VkgRCSqdwznSQJfgn+7jQ/i/rIke5j6Io9BeL9L8jECwlMpaTxO9LvNFRhqKXonfRWAxxxo8kTxDZiD2YjSaYDHocZ07w/PPPa/lBVmY6ero78cGOHUgxd7j37jtI8tXSTm2QX5isZOzgLSB9SE9Ph8hH7iVNdEOe+bEeSUzKYB7UxJj26KOPam/V33rrbfj0/Z/B9773PTz6l8dZdHtHm9/pqVnqlhnp6ZnIzy/Qcijpp9iRPO9/N0VRtDlTFAXyvKTMG21CzlMURbNvmSNpoueFhYW8b742jqysLKxZs4Z5Rj3MxD/is+VlAfEhu3d/iF//+ud49dUXIXmz2+1CGn242+3Wrv1Y96Vvcm8T7XRhYUG7j9Vq5XMN2nom8X52di5zo2xYmUvPzM2jr38QOXn5+PZ3vouf/eKX2MqcSwjyCRbzF8NLWIolMUXiq6W9A2db2uGfD/HZmcT+WZznKOZIpAu563Z5sWH9Rva/kXqi5/hphTJ+6o2iKNwHzqWR/t0KB2PHc8T1gnkXw0Ftn+Rgkt8IlhDfmIgn6TNj9AExxJnrgX8yPhmr0aiHzW6GvLzhdNmQluaGyWTQ9NlAnQ4z78snp+DzpePIkRMYGhzF1i0Xoaa6kfdMwWZ1kZD8K/Hpek1HRU9EXnJ/8RPDzC1C9GESU/W0jRSJKZGlbIP5RiIZQ5R+TopUJpMeqvg09kdeCKitrYUQq8FgUPO/8kaWEOKtnLv2tk5YzOyvLw1LkSj7EoPopsUC9t8IsYkY59vtVrV+iT6bqQucRs51hHOa0ORYUVEBXQmrZYUE+elMrLJ8Lsh2flYaMjx2FOVmIi/Ti0wmBQXZadp2msvKYw7kZ/mQzQnz2h1wMAA56PDsRiNrvgr0fFKKFYwQK1RGKAjPz8NOg/SRiTQpOoAAcokVlCQd3BSJs8hSDNL88wsEPYtMdvwYGR3H+MQURlltmWZCJ0vZN8/EMrAQguwTlnWcCbO8rj08OqYpYf/AECYYsMcnpxmQRzE9Owd5VXiIwLS3bwDv79iJn/38F/jRj3+CJ576K4pLynDJJVcgMyOXQXqSk5dAXm4hGuobkZ9XxAAzj+GhUQp/DDabA3l5BUjzZSA3N58gyAkhEXJy8rBq1RpUVFRBrzcyuPdD+iTnymuFcm5j43JI0JPmdLoZ5ENw2N1ASkUyoUCnGCC/M7VYbKgor4bHncbgFYHJaEV+fhEyM3OQk52PwoIyRMIJHD50konyDKanQ6zCH8cbr+/GO+/sxY4dB/Hhh0fw4gvv4NFH/0Zj34EPdx7lsT1se3H6VCfON/fj6NHzOHG8g9WzCOaDBpJGRoY7D0zWXFgdBbA5CwE1jRW1Im2fL6OShNeF2HrV3bjwmntx7U2fxie+/H1cd9+X0bDmElQ2XoDNl92Gbbc8gBXrr8CWy27FA1/8Li65+m5s2HaD1jZffBM2XXYLNl9yM1Zvuhor1l6GTZuvw+13fB6XXX4HKqs2oLZuM1auuhTr1l+Jy6+4Cxdfcqu2vWbt5dh8wfVs16Gicj3iCSfBZIRAZIlzuQATDVcSFHEACwyANpuJADEHAlbXrl2N5Ssa6SDMEOMTAsZo1OPw4YNM4pqxfHkjkgwI0WgEjY31JC3KKYtFOho9enq6qBcjWLasgQa5nsEhQQMSgwMBapt2T7fLQR0ZwOjIEBPl1aghSG5taYa8rTHPAB8JhyCBp5f3knNlu631PNLS3QzeNphtenjS7CgpL0QhK+a+DDeKSgqhpxOy2MxwuJwQcCBAobq2Di6PF1Mzs7j2uutwxdVXQW8xwMjxqpLEk2Abmx7HC3Ty0/MzSOiSmCGhESW5IselZRMQ0x3SLgZgYIV8bHKMVYcwKmsoY1ZBSsqKoRp0SKSiqKmvQsOKehh5b5PFBJvDRjAThS/dR3lVoJCgtr62Bi6nA35WcRWkWK10wsL7OmxGhEhA1NWUo6QkCyZjHB6PCalkkHbTDSACC4nGrs4OdHa00x5scHOsEQIhMwGF1+NGUWEBhLRobTlPvT2nrTsI1pciYeTm5aCY4PPFF19iojjEZLecNsgxsNo8xcDTz+pKX18/nfdRhEKLyMzMojMN0CnyuawWnzxxhj5iHGdJsNIPk+yxIBpOITAXRk/nIJYWkyTlz8Oo2pCMqZibDpLM79SOpeJ6IKWHOGVx6hGtWpaGLVu2oLCwkC4uiiwGYwk6uUx4ZZ+ABqvVClkaDAYY9HoSTSmSeQmku9MxO05/1zeEivwiZDEhH6SOjJEsbTt+GKf27cK5w/sx0nYeQ61NXJ5DhtWIqdFhBOgf9SkF4YUgIvSNUZLuAfq9DK8XTj4vRYDkn57SyC2nzQQQyIXok2uqyzE/N0WiaBY6yk2SG0l0Qgz68g0plXsz0zJwaP9BFjkGkJ+bA+JfSJJkUJNYIFkXDMyQWFrgvnnea5LH46goK0RleZGW3CK5BElWe7vbMDLUqyW4ss9F0lkCdzy+RF0x0JcNY2x0kPec0ZoQfFNTY5hjMj7D1sXrjxzdTwLsFOSnadHoIlrbztIHDLIN4J23XyK58gHaWk8xcSI5c/4EdawHszPDOM/1M6cPUUc6MNDfxmRyB/bsfhetLacRXZqnDzhB3TqG/v5WHD+2h6DtGPfPwe8fpU13EYR2oauziffrpq9eoA8JIxb18/g4AvNTCC8G4PM4kEni3EMg4XJaUVyYjxwmm5VlZbjk4ouwjcB7Bf3Mti2buX0hLrloG2656Ubcc9cduPvOO3AP22eFBLvxBpJbl+Ku22/DTTdcjxuvuxYXbduqHb//k5/AZz99P/7je9/Fv//bd/ClL3weDz74WXz5S1/E5z7zAO7kNffdczfuuO1WXHH5pbjt1pu1dtON1+OO22/l8dtxPRO2W266CTffeCMuJJEmb/IU5OeinMlDEftsYvLi9bhQXFQIu82i2WSQ/nRqcgJTk+Ochw6I/7KYTVyGMTk2jUgoipPHTuO9t99nlXiXttyx/QO88dqb2L/3AA7sO4jt776Pt998h+1tvPXG23jz9TfxzF//ihf+9hz+RnLs+eeexZNPPI6XXnxBa0889ijPfQPPE+C9Q7Lsjddfxe5dO7Fv72689ebrePedt/A6951lMj1CoLXnw530IW3oZ4J+niR3MhZlrDuBOJMpOX7+bBPONp3GnNgBx9PV3oZuVscNqoqaqmoSVTrtTYssgvoQ7cjBBFL2y/bK5SuwYtky5DK5ykhLoz5HNHLOSRvV04bzCRLljVCxdfBPEqrrrruOcWU58UKe5gvSeJ34ACMxkvgAH5Nxt9sNl8vFxMDHOOCChf61qrqCCdsymC1GhMMhSNIpBYZ6JmN59HcWklqLTL4DC34IoDTRT8YZt6rKy1GYlwcT+6OD2OYcMumjJ0jGgLFN9hFfwkL5Om1WeOivBXiODPfShw1j2bIKrFxRhcxMB4oK04lVIrTJHlx66SYUFqQx5i1QHxT6zzGEF6dJDJlJoO6GwZBAWWku/esMbW2E17t4nkocNQ8jj6VSYXg9Fm17emqIvk+P3BwvTCb6Wf848hmLljMxlZ8SjZDMku+VmdjHVCIOK8mCODGiLOXjzh63i7KqhIt9j1GuERKiRUVFWAj4ea4JlRVl8JMQ6OpsR4JE0Dxj7xILg3I8zqTUyvmdnBhDR3srsjLTkUaZZGVnYvOmjbBwHhdI+MzPzXJ8IcjPt6aJI8XnZaQTB1ktnJcC+rZSSP/CoSD93Sz9wwCftYj8vAwoiHKsNvajSFs6HSZt/6qV9aitKYPNqkdPt/iYA9qyi4T9kaOHNLty2K28xgXp78z0BM81YVlDA32oEfMs9OTlZiGHfW0nGdzX2w0ZzzDnyz8zgXwpvFIAABAASURBVEEpnrGct0SCX3yQl77IzLg6NztJknJM6+MCMYAci9Fvir8qKy2kD1vkWAPsSzvc9Fset51jiKO6qoxj1GFyYgTtLMRJSyaW0N/XBVkmSDxK4UHuuRD0E/Oq1OE0tLW1Evv2IIOk3IoVy5HDAll2dhb97gB97HkMDQ3SFzcTdx3Sln0sXNgdFpIXPpjMBtjsFkRIfEySWJV1l9tBEoi+Nc2DHI6fqaB2no/bco4UQgSzjRB3OZ12FNJ/FRUVQMi0999/D/IGRwV1oq6uhrE4g/57GK2MqfJZjzQSGSfPnER3Tx+GR8ZZVA0S1wCJpA4RkjOJpAKDyQanJw0Wu53kawhzC4uw2lzwMPHyMCnMKyjC1osuRE5+Dppbm1mI7YBKzKYjdoIKGGnDoUiI2M6D8qpyVNdVw0Wiy8Jxxpj8zZPclMQtSV31U1eFSHV7XMS2MWIRQJI/L2N4nMctJgPM1FE3xyk+J8aYDto5+GfQqXwctY8YJM68y26xQvxXNByBHHM7HJB9VpMZJoMBBgZx2TZwPUY7Sym83mCCTm/kHXUkrOTOOsj+BHGF7DeQDFB5juyLJ6GdE6e2pFSez8R2iX2UFk3EIMtF2uZ8MIAQ7c9PfztNu5QWIFmc4FOMFhPsThv9xoLmT0uJ49pY/Ni9eze+9q8/wrHDR1BdWcm46mKhvhj3feIeksVO/PCHP0RBQQEuYDyVN8iOHj2qfdbg3XffpS9StbE109fP0nbvu+cuvPTCk0jzevCVL/8bLrvkYrzy1JP082bkFxfxXB3AvissiCjskxBa8lajnrt13PdRThClnUSZH3DQnGvBetJSSYVbCnMEI/1wCmazWVtyJ1RV1VoD7Xft2rVYInEp/5DOwMAAxF+lSOY4GTuELDDRx+l0OgRDAThdDiRTcdqTDmFi4OPHj+P997YzBluh6sC87gP09XZizapGXH7pRfD5PMjOzoYQtpL7iF64XC6YmI8LYSZxRvZJk2el+FybzcZ5MkD0R1EUOKgbvSyOTLHgVMn5LiR23bbtIqxbt4HxayVxexlkn9xTyAwZn4x1nvhRxmCgTuipN6pqgKKoUNhA3ChLnU4Plfulfbwu58o1HzWD9ny9aoRBbyK2d0P6LHqZSeJ35arlKCktgt1hhcvtQH5BLmLEi2++9Tp+/OMf4Wf//ROILKQ4YTIZNF2SmCnbXq8bBoMKeR7pCMYzPYQvkH6kqNOyP0h7ln766N+9bHIvkGhatnw5HvzCF/FzEllXX3sDTGY7UjoDdEYL86QERojT33jnHfz69w/jFAveTncaqqrrccWV16KuoZFkVxxznJ/JmWmEWGiZnp7W5lvmTGxa5s+o6ugzfXiWxWlQ90pLizmWOARDiIyWyIn4/X6OKQSZZ2nSb5Gj9NPlcmF8fBSTU6MoLMrGxk2r6Uc9nJ8w9TBBzBGBoijaZz++9KV/waqVq3HPPZ/EA59+kPHTywLTKB568MvIIXchZLEUUy0WCz7+MxqNsBEnyHzGmS/InFoZAyV/jjImS44dpyyCLLqHiH/NFj0SjBF2h41jXYKHfs5GXVMUBVNTM5gjSSg/rY/FUpSxk31Ioz+zUyZBykiPBeYcZmJKeX6YOVh2dgbvl+B8pGg/KcpPx/N0vE8CJSw8XHnllYwpLbI/BYXBTzoTXQrxoigMesBAJ5xKRjkZcSAV05YSvOS8eCzMTkYgIEKlMzSoeu3mJoORhmyE1WxhJ82wW22coCwN+OWwIpKXk4s8grACMp0FBXkopLGUsDMlJWUoKylFaWm5tiwrq0B5KfdxWVdTi9paAoDqGhpqHWq5rK7mPi7FcGX7n1t1dTXk5yFyrJLnlRPY5RUUIoPJhCzLKirhzchE39Aw3nj7bXz+oS/hkYf/wuA8BCGmTEYbhodHMTsbYCDOYjCvpcMsgtvtgcpximMQB+XzpiM3N59zo4fRYEUqqWIpkoDF7CBoKYaHCalsp6dlw2H3wGpx0kC92v40Xxays/JRUlxBR7EJ1VR+nzcTsWgK/rkgFgJhKIqB13nZp2zYbV7uW8LQ4DgTpgiTqxSOHT2N//z+n/DMM6/iPZJWR46ew4d7juK113fg1dd3Ytfu4zhxug0f7jqC93cewNvv7MZLr7yHZ559DX95/Hn88eEn8Ns/PIr/+I+f4T9+8HO2n+F73/8Zvv3dH+Ib3/4B2/fxrX/7ET7/pa/jm9/5IR7+81PYe+AkE+YZhAMxjIzOoLu5Gwd3H8H+g004eOw8jh45h/MnW3G+bQCdfRPoG5jB5FwUI2MhnGsbxJ59Z7Bj52EuT+MACbQjx3hu6xDaOsbR0jaCpnMDOHd+EF0907x2Dj19s+junUZzyzAOHGrGO+8dwnvvH8b51hEYzRmob9yArMxCJOIKBgZGMEAWXb6HoGNAmGXFspmJjNVmQl9/F419BIVFecjLz0b/QA+azzcRrEQZKEIEXd2QZMBPEHH8+FHK2omLmGAKyBH9FiPu6+shQGtBIOBHJsFvPpM+u9VMgDihnb9ixTJtKeBJrlvJiiO7gSpWjz0EJXK+2ICsZ7BybqBzFdKjvrEBxaWlyCUR5HJ76ZBmWHU5wz4Pw+H00iHp2EBDVumUFMzPR6ifUwRivTh6vAnnWrowNRvE+bYuynkfDh09SQChQxZJ2ASMUI1WuH3ZSM/Kg8nqRpRkaVIxwZeRg+KyKs5JGSxWuzaHc3Qy8q/6BOYXqXseeD0Z7M8cxzhHwszPuYowqZlCT08vxujEz7e0098bqJ8unpuOzIwsOuUMWOgIY7EEzw9Dgvf09CSJ1knOdwwul52BKIe2n4e0NLc4IBIGzdi5cyeXZymnUch3SyaYaECJc9xR1NZW43Im5EI0ivOX6rvMnQCY6YlJ3Hbbbdi0aROd2xz9kB5SiRK/IpWMHFZ5xSfItlSc0lmZ6u/vx4kTJ9BYV09yyoz0tCza1yKkQmEnQM1IzwZILBv0Zm1ckxMzHFsOamsaUFFerTWnw4PsjGwsETQaCAQlsAhA6WJSLG+ZzDOACTDweDxob2+HgBHZZ7PZtPmRIOT3+zHBIKSnopiNBjjsNhh0KYwN9mJyqAeIBlCQ4UBZrg9l2U54jDEkQ5MAE8gcVieWVRXggnVrkMFE1c77FtHPlZYUadtJVmt6SZiCAM1iNnIcTso4ysR7FKkkNcNAmyFwCczPUiYO1NdXaz/pW7ZsGewE7GkkrmZIjIkvvuyyyyBV7nTOXR2TgXzaUITANBpbhBBNeflZAINwkoSnJNuyT2RYR/LTzGfLdjaTL4/XQZ+ZjarqMqiqwufaOH9BiJwl4KUTRNgdFshbilMkYX3UjzkSbDm5GVizegXBTCH7ZkFmpg85WekcRxT9fZ0IBWdgs5moh3qCN5XydMDB+8SiC7STc5iZHqE/TUCvxiH/Upxsh0LzkLdJZmbHGMeCLBbMIRzyQ8gni0mnJW9jI/1a/+StEkn8ZggW+pnETU+OkCxpwbEj+9DZ2cpEdlp762TPrg9Iro1ioK8bBw7sIWHXh3BkgecdgCSqI0P9tJ1uNDc1MfieQ/PZ07SLCW15+swx7bouJriHD+7DmabjJPJmMUg9WKCMorEQLCY9dGqCgD+oLd0uC8xmHf2OnYDBTjvWQ0+5utx2gv4iLFteT5K5DOUVRYwx5Vi+ohYrVjagprYCFZUlqKmpQFFxPq699mqtrVmzCps3b8SFF27V2g03XIfrr78WDz30OXz2sw/gvvvuwQMP3A+pcN98840aeXbrbbdAPlB77z334Ctf+Qq++q//ik996lO47ZZb8elPfxrXXHU1brjhBlx1xZW46qorcNutt+Caa67CBZs3aD525Ypl2LBxDVauaEBJSQGK6aPLyopQkJ8Dt8cBr8cJhl0mzlH6DzYmzwaO0ceiWjr1IyA/ySbRI4nvYH8v2jtaMUpCS74bJG9+nTx1HKdOHKO/P8t5PoP9B/bi0IF92jf1Olpb8Oyzz+DRP/8Jf/3r0yTVXsPu3buwZ9eHeIqJzm9//SvG17/iKRJrzz//HEm4d/AhibKjhw9h7949eOlvL2D7O2/jzTff1Nq+ffuwZ88evPXWW5C3Fc+ePYtdu3ZR1i1M2M/j2LFjJNMZj99/H++zdXS04dSpE2gnoSJkxunTJ3n9Thw6dIA+vh90C+joaGGx6TBjVCfE5oJBPyTRlWVXVwf9xziymcQYqRtzc3NManz0qz4kEnGSTF7K8ULiqlJkkUwXEsDusMLEBMdDv+Ry2JCXm43aqipkkbjzud3EXyXIop3b6MNLiM+WMQkrKy5GBsmeTLYCkmTlxGySXDbW1dEGaVMkfcTPpHncxDg22Mwm2Kxm+jKF+MUDKxNvI+Od1+VEFmNnhs8Lh91KeyVuYsIr4Dg7M41+0YQoE36JxVYSGrJUWemV+NHX04mBgT7NJmRe3E4bfG4XxkZHkc7+uhk7BQQL8JckANAxxhRiaGgE8ifHrVYr51QPo9EISQYWWV0eHxmGxGx5W8nAPgrpLEWv2uoqSDFrcnyM14DDixOIT2hvMy2SQLRyjPJ2dlFBLmPkGP3qMHXqDOZItmdlp7Mo4Id8kLq/tws6NUVCwQyrzYTqyjKsXbcK9bVVWqvh3Ofl5cKo12NxMQQdxyu+0En/lUguwU//NzU1QZ0egsREiXkyDofNTn+moJL41k4fGxMbIGEwQTKnv7sTUfYxnz43SXIzh3ijmHglze2Emdl5guRCnP5brrNQb6LE85HFBRQU5mr9izAPCC34IeO46YZrsWHjWpQWFyA3L4vYuhzrN6zB+rWrINhmGQt7RvrL4ZF+yLKGvkX8fS/9ssVqYAI3T9/koC3bYbObtHWDUdGWF198IRwcZ5w2vcRnJplvcBrgod27SKiJjx4dHdR0X1ES2rnDw/0YZHwUHyDnBBZmMc8iiqIj3qCv7WKhY84/Bdnu7Grl3CchfZMYc8ml2yAthRjGJ4bhcjmIgzI57mI4XB4WzucwOjmJSDShvXE1OjaJIRa+R0YnNQxGXgvBxQhVy4iFYBit7R189gISOiA9MwMWpx1RJnuLJEtlabRZ4KJNtDMOt3W0Y54yWSKxDuqZ2+uh7zbTdjMZmxTadIjyX9QSOrPZLCpLG07AxntYaIsGg0E7L5lMMtFNQmFcVxVFs2WxE50Kxkabdr7eoIPRqOf4nLxPCkJcSPvHtbxOMLKqqiSR3FANRiRSvCcdrZF6bWT+RkUkSZWCTq8ysiva8ZSig6JK00NPvGK2WqDwuJxLToDnJ/7RkuBzFWjXy3HZlmcIYRZhArzIAmSQJI3FZiWxOIP+/l7kZGXg1ptvwfe//2X827/9G2POZ3H77bdDvjv5m9/8BiVFxSwEbYGNdixYbmRkBPv27qf9TuDggcP0rceIkaMQzDc8Mohf//qX9Ocf4lLq2W9//X3U06a/993v46ILt+KFp56GJzMTXhI4BtpEkn4oRdk/7dYoAAAQAElEQVTFKbvFYAhR2ohR1SPd66NfsoCjJmZRYTGaOLdGbZ2TC71er8nA7XYjiz5W+iWkkGajvLdgPjnP6XRq+LS1tZX6O6jJW/YJjtXpdNp9wuEw8cA0fckYJH61M5ZJrnDuXJM2jgRJwtUrV2BZQz3jZAHKy0qQT7v++Jni10VPVMpVmqIo+Oc/Rflo+5/3ybVFRUUoL69AdlYu+2FEiLodCAQg/jQajXNO40glFe2Y3e7U9Fan0//zbbR1Rfno/ory0VLb+U//URRF02EZr/RPVQ2Q+8i6zKP0XcZgpv5bzDbYbDaOL1+LX6XMkT5+c1nOn5mdgsS/b37z69pb43HOTVqaV7v/FMm4mZkZSO7hcrkg5ycSCT5LB3lOKkUPQAI4TowsfYnT3mWsM9NzkOtCLADrVBV2lxtf+vJXcBWLfpk5OQhGluAn6bUYjXI9hgk+o72jC51dvejq7sOxU6ewc9denDx1hrabRGPDckhskrgLWlFxcSF9mA068i02uxU//MG/Mz4NYBl9aBZ1R96qFn7h4z5aLDbOgQMOzvm8PwAhHSWvMnN+9u5twdatW9G4rA5p6R5aWxwOpxXis6PU4THmFTGOUctzGhvxh98/jKuvupb3c2KMubvJZKW/WdLyEnmemfcMhYLkfQxses5dBBEWE4wm5p2s7pst3E9yPkjcHOX9ZTs9w4eLLl4Ht9uO2dlp+vogfVOUvnIJorNPP/00igqLieF8MDEPVXVGLIaWMD05z7gW5DMSHFOCcW1Ck4v4JztzD7fbzHmhz40BeXnZSEtzYnLSD78/yTylEFdccYWGc8T+dSanBSaHBUaHGTqzHqrVADvBoTPdDaOd+yx6bb+OS5WD0NuMMNhMMDAYfXSNESodrJ5OxUCFM9FoLVSaj1uMSvvPLU5jTVA5kjR86PSIcnJiDLJxaZwYqUaIE5GlGGww4CdpM0fgMvd/LAP+WcyzLfz9uADZwPw8z5nHgn8OgTlexzbLJHGBQCUUXmJgikGcdUZmFkrLylFaXonBkSns2b0PL7/8Knbs2EmBnsCJ46dY7d2Lt996l2DyEAHkUQgYlSYgVFh/SUgPHzrKyZ8mKz6M/fuO4KUXX8cHO/ago72XVbExtJzvhJBOvT1DkDbKZ02Mz2rHZP84SYDBgVFujzKx6Ud7Ww+az7WjrbUbA33jTKL8TKyirHQnKPQF3muKjlWhI69mMr0CLgp6ZjZCRdPRYIxYiqpUCpVJpQHMqxmQFwm6FphUsU3MY2xiFmPjMySUpjEyOsXgPAkh8gYJ8oZHxjAwOExDlCSgCx2d3dq6vAUn+0/SKP/6zHP4169+HXfceTduve0Obfnv3/sB/utH/01j/Cm++Y3v4Sv/8k187avf0da/+q/fwW9+/QgJwsfw8B8fx69/9TB+/cs/4eE/PI5H/vgEfsVjP/zhr/HTn/4Ov/jFw/jlLx/Bb37zF/z+94/jt799FD//+R/x5z8/wyTiVbz22vt4hyTcu+/uocPaiw8+OMjk4Bh8aQXIySpBYT6TscIKlBRXMhEqo4MvpfLnMTloZ9LqR2QpiMGhbgaGdiSSYRQUZkES6SICs2AwSOPwQ4KOAPsRBkYhHYqKimiQSYiBq9TZEPVInIz8BlyCjdFopCF5oOkqdVd0eGRoAJ1MSIYH+zFFEmaRoDJAPTUb9XDarQSyFqSzciLbcj+7IwOKzo7JqRCrgWMIR3RMOlcQNF6CZcs3IjunDPkFVaiuWYmVqzYTPF6CTZsvJwi+GI0k8EpLG1BbuwZVVStZlboCW7deBfmp6AUXXIFVq7Zox+rr16GoqJaBx0eHQT1Z0nNcFm1dVZ0ArAzSXo4/jQHAClXvhM2eAYPRjcBCgo4OiMdp99yOxgwIhlJ0UkYG5DD1ZJB6M8n+z7PqsETSCgR3cV4XQSgch9uThgRUXrOEmbkFjE9Mw0+2PaUonFcjn2lFHcno6spyCCCLUnFdTKysBOV+VjBsFhN1fxwynwpBm1QgZTk/OwcBBwUFBZCAJKSRBDwht3p6euB2u+ns6hFlsHESPIhshVyaZjVk3bp1nJtVkPmfZsIRI1gR2RSzglvKIOMl0E/zulFXU6XJrPX8OfT3dmty7WHSuMCkOUCZWuj3VOqFLMX5il5IAJRnSZOEUnRIyPQMJogT2s9SxqgzPmQz6ZSfDxhNOqi6BP3WFExqknqcgewMB7LSLMj2mjA10o5oaBQW/SLctgQ8thh89iiyPCnkZJjhchphod922C0MFE42B/KZEJWWFFHPvAjQF05NjJOkiWjnGfQq7FYLqx8GyBs1VquZsgzTL4xQzkHO6RwEVGUxoCqKghdeeIE+8TikOjrC5EhRUrDazNQPExMNF9JJnvk5F3qC5kQihsNHDqKzsx2L4SAOHtxPHVIhzzCzGi0gI8DESMYdY/VGEjWdCsh9x8aGMD0zTpksEJwn0dPVSf/7Brw+N/uzyBaEyWSAvJEiP7eW68Fkr7AoXxunj/JSUkn6yhDMRgNMtLcwA7JC4FBXU03SsZT2OI4u9k2OFxD4WQnWx0ZHYOZ90ySh4BIk9/ysFs+wgqtXFViYfC+GFqDXKQQSVnz8DFlmkHCTnyiWFOciNycNNqseOiWBpUiQLQQ9x9ZPMkuhBSiIU48nEKI/sHHOrdRrKQxNTg7SDqKw2RTa4zxCoSn68gUEg5Po7T1PMBEjwO9mHNrJeW2inxrF8HAn40Uzzp47juGRHvo4IcTOYHCwm/tbGK/24sjhPTjffBLyhtjpU0dIqrxEf/mudnxiYgBDQ128fzummRzLG0u9TLLkzao5AhFZHyEJJONOUqZBVtDlrRU5b3ZmCvOUdyfJl3Nnz0DmS3QvzetCLBpGPBqCy2VhjpZCKOhHRpqTvjgHVRVFqKwopk2VobQkny0Pq0imbSZ5tXHDWqxbsxLrmBRvvWAjLtx2Aa68/GKSXTfi3rtv15afvO8u3P+pe5ng3KD95POuO27FnWyfuv8+3HPXnfjUJ+4jaXYzbrrhetxOkuzmG2/gtXfhrjtuxw3XXasdkzfdZF2aHL/yiktw+2034fLLLsFVV16OK0iSy08+pa1buxqrV61AY0MdJFGopS+ooo/KZwGusqIMDfW1jC85EMAdZsIzMTqGVDyhtbHhEe2Nxb7uHkyNT6C3qxsdrW3oJ/Ev5w309uH0iZM4cvAQjhzajwP7dmP/3l04evgAThw7rO3bsf0dvPryC+hoO0/CbS9JuKP0PyTCzp1Be2szujvbcPzEEfztb3/D88/+jZX6Hfjwgw/xzlvv8B4nSNY147VXXuf6Sbz3znbt+IljfCYxyyEmey3NrZCfoX6440OScO9rbd/u/Ti47xAO7D2IU8dP4+zpczhy8CjazrdjZHAUo0NjHEsf2ls6MDY8jiSrqf7peQz2DmGSeCK6GCNxEsMiC3DzMwGMDo7B4/DCbnZozWq00ceZoSR0iDE2JCIxzE5PIcLEXtUBeh2g0F7TaMu5LHjarWYsa6ynzlShjkWM2upKjXCz0E7DvEZ0sba2FsWFJZiZnCVmGkRRfjE2b7xAW9qtDpgNFliZDKnQA0zCfKyW11TVoqSwFBIjYowPM7SB8bER+siwZuPi/818hsJ4YzSocDvt9KsuyH4X16Mkf8R3BgN+OB0W1NVUaL7V67bT7oPoIulosxoZzxKQYm8qsUQ7nMHocD9mSMzPzUwwiRjU9mVmeCE4d3J8mFhvDk5ibp/HqdlPlKROLkkol8POe6UQj8ZgoMOUArEKFYvz9JUkKpdCQVjp88qKClGQk63962/yxu00ybdMnxc+lxNxEgZREmR5LORWlBRr+wx6HbFrN9gB9mUOk2OjEOzt5vO8HhcSJBqStH8H44XDboV8SLub8U/eXhxlLFggsT49OQaXw4bKcuItyszIe8q8Geg7ZV3mSI6LTOWcyy65SDt3kglWZ3sL/WkcCeYASioOA/2l2ahCxp+R5qHcDDAxrghZKcf0LO64HFbKaRGLwXnksIgRXPCzqDaMOSa0fhYtp9if3JxMXHzRVtRUV3B8XVqT41aLEU5eH+fzwiTsjIwRg4OD8AeCUPUm2BxukhNmYuw4QosRLLEIR04DQSa0QnD5vGlyHowmC1weH/OHKvQNDqB/YAiSyzhdHiiqgdgnRCy0AJvdqRFhcr3kHzoek/MCCySrIlG4vV4IdknSbzhsdnhcbkjMSiWSCJBACBKXShKeoNxlH0Mv5E+u+agliOPijI0RDecoiqLdTzCP4BGTycT4YWCfFS71WpMxm81GSDy2WCyw2+0wGkzEIHqYjGbGQgv07KcCHXSKqm2rOj3tUgdZyj6GWW3byPN1PJZSdEhyTyIFElgp/O9lPJnS9sc4ro/bEtlAIZuLikqwYcNKNDY2wkg8PUNSwEm8Bv6dPH6C8desje+CzVtRX18PwVRmsxmC42R+amrqsHHDBSguKMbmDZuxds164v8S7QWIxvoGnDl9Cu+9+w51oAfi13/8o//AxvUbIN+hvJuFlS4Siy6bDem5uTAwxsdoJx7iP7fTRXuc57MX2SLEv3EoisL5VRBfimvzLTKQvgwPD5Ng2o1XX31V+6n+X/7yF/z6179mTvMLCEaVcclP/NxuN0SeOp0OMZILqqpSfkmInGzsg5wn8khjoUCv11MXQuz/SQwzp5A+bdqwHps3rUMZCz25tOOq8jJkZ2YRh3kg/ZD7yb3l2o/XFUXR+q0oCmf0//6/jEH6lUOCxufzQa4TYidBISqKSluIcaxxjjulycdLnRW9kfPkWrmjAh2kIcVn/L398/bH+iL7VOrLx036aaDuSRNdMputsGikjU3TS7vN+Y9nCnlVQKxfXFyEgoJ8Ygwn53CJGKYHTz71OH7z21+hlbEym/6yoCCPeMrCa/Wc77B2XoJ+LEqOQXRGmvQ/nfMsPk1aJLSIReZ3oYWgJm+VNuAgl7FEB3DhRRfhP77/fXzr29/BBdu2weYg1kkB8ZQOoaUYBkcn8O77H+KJp57Hu+99gHe3f4C/vfAK9rGgtbi4SLszwOf2YIgFGIOqoJD93/H+O/jd734LefOqpLQYi4xnovsiP3A+pZnoZxRFRV/fEBTFALfLB//cPHFgLz7/+ds1kjed+NvtsUOI/DkS9zn0wWUkNsUHtLW14Fvf+im++Y1voa9/gDpigwIDZZpAQX4JjAYzZB7iHKOq6qBTQX31k5Sfg8vt4Bw7KAcricwQhBSU+37mM5/CSuK2GIse69evRjF1sbyiBFoxh8VHg8FAMmsW4r8+zqXlDazoUpK+xK41vd4MVWemnzFpuuUnR6OjTSwsEA/MzlJmS2xAdnYaysrKtGazGegn6vCf//mfkBcShIuRZ+nayPL29vdhdHwEwwTzPQTc/XTKQ2SwB4YYZBkoAsEFVh4WID9jkt84RxjYlhgEojTCKAcvVQVZ/j811aCHNB3RvKLq/lnHtXWbn1IvaAAAEABJREFU2QI7BSVB+X8vHVRos9EEGx2lxWSGlcou27I0GYxM6owwKuo/moGCNyiAqtNB9/emUhFTNKoomeRAcJHjiCCwuISxqWl09wxoiU0JK4rClMo14ljEobhcLshSJlecpp+J4AwT6klWaEQ4iWQMYALV39/PxGEQ4sSE3JilAEI0BLlmlNXBt99+G6+//jpk+eGHH2pvmrzJiu2LL75IwusV7bsk77+/AydPnGYi0knl7EZLSxuams7h1Mkmkjbv4cOde1nRP4y9ew7QGe+A/J41FIwgKzMPmRl5TFiLUVBUgeKiSpRV1LCy3oDi0kpkpOegpKwS5WTXy6uqUV1Vj+raetTXNaK+cTmWLV+OmrpqrtehcXkD6hpqebwKlQz81bVV/9iuqCpHfmEejKyKzi/4SQSGkUb2VRRJ5q0gl33IyYXH6YaZQcikN0Hl/xJktnvJTk8Q3AbmglhciCBK4JqM6bRlYG6RznkMA0OjGBwewxjJjfHJGW05TKcg7eTps2huadfOmfUvQFon2e7tBN5PPvkMibP/Jljv5lwUIy+3lEZhZk7Fp6smOjAr3G43illBLioq0IxRnK8YvZNANMyqZYLMfHZ2Lhx0Sn6y3EbqmqxLcHW7vbzei7S0DAbFMjQ0LONcVjJpz6Rx5RIg1VHuo3QwfSQo+/k8I4R1Ly0tRXZWLoQoESchQUk+jCk6MkHSMsxKi8PugteTwedm0K5UtHWMoam5lza4QKIniqZzPXjx5ffxwYdHyOofx/5DTTh+qp37e9HRNYbe/ml0do9TVwaYyHJfxzgMRi9U1YuBwVkG+BjJMD0T1QAJzEU6FAUmcxrHsBmbrrkDF939eVxx2/1YuXqbRoqtWLGJtrAcRUU1yMoqpfPK0Vpl5QpUVa/GylVbsaxxE9au3YbNm67A6tVbsGXr1Viz7iKsIFFWUbUSxSX1KCypQSHJsuLSRtTWrUNpxXIsX7EZF11+Ey665FoUl9Vr/QyTbJ2bj9BxRyDBc9WqVZC32CqYHObmZrMPGcgmEM1g9XiBCbRUW8bHx7XAlJ+fj8zMTMrTDjOJAHHAEQKP/Pw8ZGdn0eEGtDY3N4sxgvKdOz/AqVMn4Xa7eI0Nk5MTBCQxuD0uPicTS9FFGOiniorzqStFyMnNZBALY9fuD/g8K9LSPZStgUB2nsEwisXwgnYPqfKZWclgURRLkQTBCGA22UlQpcPnzdSCcfO5Nj4rCQuTuCD9z/DQOAmbMcz7Q/RResrfAUUFQiRJpFLvYfW5qCgHjfUV1LV8NNSVkOAr0lpjXTGWN5STCMiD06mSLJwhsdRMsOxHgKTg6PgYJki8LFK/UvRN4o+lwin+e34hAFVvRIohbJzjl59kL3LOKioqtD7MEDi2tbWR4Ojh2CYJFGc4B4sERy7qAZvbyfElNSJfCPylpSUIqDAwYAmYHBzsh4Cb2tpqyPaRI4cgwRuEtiYCaXndWa6hW+a953gsqCX0fX19JGhGYTabYaZPVxUdxK+sXLmSY3QiRdArRLDcM04gH2YsmpqYRCDgp/tNwqQ3QP68Xrf2fHme2FeQRJH48rq6Guj40O7uTi0IF5KkXLNmDdwcT2d7O9wOJxOzMMHionavdF8aivILIEuFwHuMFXhJIObn/IixAid9CM4HkJGWjhWNDQTYekxMjkKTndeOwMIM9HpQd9O5PssY0875tWl6l0hGYWYhKBpbxDxJUPl+g8ttQ1a2F16fnfeI0zZS2nZuXjrsDqO2z2Y3aPtVfQKLYT/tuwujY/3wz00wydPDYjWAYVJrZosOii4G//wkOjqbEU+EYbMb4fU5YDLrCU6meX03pqZHoWNCaKZP7yJZKG+hGI0GyjgOUEsstKsQE+P+/l7qw4SmCwvUIdkeGRlGgoBQzhkfZewb7EV3dzvONh3HueYzGBvpx8zsOAIEVCM8Pjrch+mZMZJlw/RbbRjo78Dk1CAB4zTHMYj+3k4C0U7IvXq5fuLYIZw4eRQjQ/0433KWRMtZArBu3ncQHSQHWs83oauL9+nrwrx/Gv0DXSTGhzjmKc75jLb0z09xPhRt3FQrjl0HH8m03LwMFNK+soVwtJtRUlrIlo+6uir6qwr6xxqsW78SGzeuxcWXbGFRYAO2btuIa6+9Etdcezk2b16PSy7dittvvxm33Hw9vvOdb+GrX/sKvvDFh/C1r/8rvvilz+O+T9yDz3z203jgM/ez4PMv+OSn7sNDn/8cvvHNr2nnfvNbX8e3v/NNfPlfvogHH3pAa1/68kOQ9tDnP4PPf+Gz+Mq/flFrn3vw0/js5+7HXXffhmuvuxJXX3M5rrv+Ktx8y/Uk6O7EdVdfRV+8EjU1NSgTEiE/l+Mpph8rpv3Y6SPCf5dpkj5OhaIo9GMBhJjAi50oBOHD8q9RDo9jZmoWp46exOGDR9De3IY9u/bi4J4D2LdnP/Z9uJdE2mHtuBBgO955H2++/hYO7D6onS/H339vB/bu3EMy7gA+3L4Tb7/5Dn7/q9/h6Sf/irdefROvv/oG3nzlDXz4wS4cP3QM55qacZR+4r1338Qbr7+Md95+He++8waLgO9q7a03X8ULf3tG23fi+GG0UhdkuW/vh9i7Zyf7tZt92o/Tp09TT87h/PnzOH3mJAnco9obj6dYERcfLb5jluSGFBAGqVNDQ0OQ/QH/PEwGPTwuJ7Iz0+B1uxBj1XmSftRPQiRFcigcClAPBzFNYsRutSA/Nwt5JIky04kLvB7QQaGcCcOyxnps3bKZiUGuRgIJ4XbxRdu0bYfdimLijzWrV0J+RizHKiir0pIiqGQldCS3LVYTcrPTkc6EJE4iWGzPbDAggzhLCl4+Fr3ymJwU8T7lJaUoIWYtKSmDqgOStEWFflaek8fYKf2R5/m8bpQxOSqiz9OrCu1tAUaDylhkRIzJXDS8SPIoihwmfW6nA1PyE+GOdi1xN+pVbfvYkcPENl0I0fblORrBkozDZjHDQx8aZGwOMkcw6vX0CVHavB8+nxvFhYWYJ8GlA/tHrDw1MUGc3IdkPE5/aMUiyRlJsGZJiKeQ0PolxQnpl5/XyX1N9E21JI4zKJs4C4QJ3sfltNMXqggz4UvEo1i3bg3jRSX9sY9xykF/zLHx3EXGCfFpmSwy5JF0FtlNcnwDfb2QZTAwD2lCHIRZ3JbY5Ha72XcfJFcxm60oKipi78F45UeQ/VU4J06nEybJRax2+ow65Obkc9wJMMXQrs0k/pB7SrydYUy12KyorKxEFnXGTrIov7CAmMKGSRK3ARJnZsY9i8UCwdGCg6xWKyQ2GamXZjaJhwbqgeyX+8q5RsqQZky7pk3rVOgNOvpyBXHOR4yFIYU6ZeC1QhAYTXoYicnlWnm+NEnM5T5SWDLwegPHZWahRpo8V9UpkH1Wyli2ZV3ax+sKUkix0CP2oSgKn63TmkpCRqfTaT4G/EsSGP1z4y7IOdIvWcq5BlUPt9ONzLRM2En4yTettr/zHu3+b3j55ZfZdzOcxMpf+sIXUM/Co8hpiMn4M0//lfcyoLy8EoWFxchnzN6yZQuE5MolGSVzXkXCe/PGTcjKSMe5c+fwyosvkUQYwLYLtuCe2+/EhrXr8NDnHsS/fevbOLN/H9zUlQLalpBYARZpPC43rJSNzWyC1WyGXqdC4r8U+HQcjMzpIgkKza+QCJUkX8abSWwqPx287rrr2H8jRMYiW9EduSaLxUGZA7mPkEDyVlqURLr4Y1Wvh4l4Sd5okW+TyrfmcnNzcPmll5B4W4cS6k9ObjYyOSbRCYPBoM23PFeazKncW6UsFEXR5KIoinaOony0xN//5NkLxI0J5kB66oCiULIpIkRFharTa01RVCTkN6PMreWekheLPoH+Rq5XFOXvd/tooSj/s60oH60rigJFUSB9kyb3kT4KUSrNwLzeyLxL7itLE/mAj5qJeNpKe3BD7EPmLZ/YX/KrvLw8eDwe5OXnwGDQ48SJ4xoh9MSTj6J/oBcut0O7ZlH8BMf38TPlGSIPGfPc3BxUnQ5GzqHdYmVh1waj3kBSJarZ+wLxuiYTgqs8zvvFl12KT33mAdx6553ILy5CPwtVkzMLGJ2YhcIxmG0O+HlNS2s73nz7XfzlscdYxD2IgYEBRMmXpDFelJYUYgfJq5/88D9RVJgLyXsEA8+SN5DxLSwswaA3MU6sQjKhoK93lPOfgl414vTpTvj9ETz4uc/hV7/8NeRtvjj9aYoM4QSL1PKcFOUn/q6qqgpriHPvuec6YpoGmIwWbUwTxM5erxexWEJ7I/y5555DPBHV+iex56tf+zI2bdrAPGCY/Z4irhtBbV0ZfvijfyeG+SyqWaxpXFaHQpJVPcRq4sPFl/h8PogtiA3I/JooQ/Fv58+3YmzUz2MRLC0ltDEZ9LQltiQLWWID4F+MXBLdFH0aYKL+r1pVAflmrMhZZHbppZdCfj4sv7SRb4t2dnZ+pE8f/S4xBgOFKCeKYMVJiDFIE7JGmjDJfr+fznxOY9jEOQswGBkZYUI2AknOpZohk9jf349+NhGMtJ6eHgLOLshDOzo6mHS1/aN1tLWzstiqtQ4yhv/c2lvPE7QOaU1+FjDGqo8sR8hIf7wMzM7gn9v87Dz8M+wn28zMHKanZzlxMSg0SOZC8LNqNUsWMxbXwUKGN5fOrq6uDhdccAEFt4nCrsfyFY0EqRfhxpuux6WXXYwrWZ2VJh+evPyKizUQef31V0PaJZdcyHMvxPU3XIM77rxVW8rHgbdu2wxpsv+aa68k+L1SO3bDjdcSiF6lbcv+urpaMporIB9u3UIAJMojv9FvYOW3hiRSIYGAj+DFS+VPJ5iJMjh3sQo2RHJRjEs+mBijg4knUgSlEW18QVaMElRkPTUiSoJR2hINKEJgtBgJIRQOkshbQDA0j8hSkAl8iAq8qL2JIcmVtFg8TMWOILQ4rzXZNpp0dAw2JvRuOJwWJFNR6JUECUYd3DYTvA4LfA4b0l0OZLjdSGOwL6XDKecYZFlElr8wOxsldD6l+YUoJuFQU12FkqJCFHK9uLDg/1ivZIVh5fJlqKmqREFeLnJYdcglQJClOAObzUYHZMEffv8EvvG17+F8cxc87iwEF6KYnppHRno2Vq1ciyCdSm9vvxYgJeA5nW7NSCTwaUZEUs1uc2MxFEVHew9sVheqSfZFyRoLCeiwe2A0WCHL/LxigtFyuJw+Ta88Hh+qKmtInOTyuYskIsIEiDYICSbkRo1WIdqMzMxsOB1ubenzpiMvrwBZmfn4+S//jJ///HE8//x7OH68E0eOtuKFF7ezqvAa3nhzDw4easbuPSex/f1DePW1nXj2+Tfw/Atvkdx6m9e8iVdeeR8vv7AdTzz2Ev788HP4w++ewsO//yue/esbePKxl/H73z6JP/3xWTz5+Mt4/pm3mHTswqG39qHp3QPY9eqHePrxV3DwwDn0D8xRznraiZsOZwG7Pjym3fqvnD0AABAASURBVPv48VYcY5+az/XjwMGzJMv60NM7haPHWtE/OIfevjm0dIzjTPMATvGcpuYhnGsbRXv3JLp5z1NNfTh6sgtnmvpxvn0CXb3zmJoDDKZcpGeWISu7kIByks5ygAmXE1lZGUx+p5hk90HPoNrT2wUBsh6vi35nmg61G36/H+KoFwke5BX7ktIiCLid889AbMTrc1N3o9AbdCivKIUQYWHqvc1uof46MDI6pD3DYjFQj01QSQwMDfdwfLtw8tRhEn/zsFhVbSlkwAVb1qG6phRZ2V4Ul+TC47XRBpwwGnXsm519McJK/cnKKoTTlYZ4XIVONRPQ5tBG9AgElrRlbe0K1NYtx9jYLNqoZ+npeeyPF1JxK6usQElpOZ9r4n312jh8PhdWr16O2oZq5DPY+TI8cPuccHoc0FtUpj1RmGlvvswsWJxOmGgPdrcHEQa1obFJjDBYJRQ9nNQ3T1o2jFYHGEMwFwgDDCBVNfUYH59kEpNEBgkZn9eNwoI85BMwJRnUvB4n7WcZfDL3BNwxJj1p9EV2qw1L4Sjm5wIw6k203SJen4lwKAIkFVSQNF+1YjWqKqqxGAxDYZJs57P1OgMW5oPw00froCKXvlcCeEN9PQroE7wMrG63GwaDgdekaK92ErBDMJutKC4u1eaJmBgREklSkAiHI9SdaUyQ7E7Feb7FDoPOgCUWKKLsX1Z6FsJ8/lmS4AO9A5CffGb4MtDf049RkuZFRUXsv1EbR4yVNOn7/Bz9nbwmTp/Rz2sWGC/yJElhwA+QQEcS7JsONosNcQZdh9MC+Q5YwD+NZDwCvS4JJ/VMx6RM3jBw2s0c7yTC9LUZaW4mzDq0EEyfazqNKHVydnocZ0iunj1zmnO1wHw4zng3TKDdz+NhkjojfF6S/VQRZ+HIZNBr8snOzKB+qxhl0cnAfSYTxzHvR5hJaTZ9pNiE1WbWbCbJhFNlAisJztJSGOAgJHnJzPJB3kA0GFVEee8xFrHkerG3WCyqHZsiISr7gRRtxQadToGbelFSUoyMTB8JIhf1fZG+cAEet1Vrifgi7DYDGhsr4XAYSCZPYWZmhAnxCCbGByA/+QwuzGKgvwuTE8MIMGGVt9FMRh1SJPnmOZezMxOQb+wo1HLZHhnu57kjWCShEGMcSzBRS/DcoeFeYo+P2shIH7FIH+eknzY2QN0exJkzxwj8jhLgHtLW29vP0YfQd/V38ng/Thw/iHNnTxCPnEVbaxM6OprR3dWCtrazaOK1zc2ntOM9PW0Y5f1HR/shxGEsFmLcDBLotWFosI/jGuF4etBy/iy6OtswMz2BCOOsvBUifVVJFgYX/No5He0t2jVyvLOjndeOQeH86lUdxzyPIMkCM+WZnuZDHm1x9aqVWL6skWRECSRelpeVooixsqGhFuvWr8IVl12COgLLyvJiXEmQvZmVevkJ3HXXXI0Lt27GbbfciFtuugE333g9br/lZtx8w/W49aYbce9dd+K+u+/BJ+/9JO675xN44FMP4IH7P4PPPfA5/Ou/fBVf/sKXccdtcs592vH77r4P93/y0/g02z133Yu7br9D+4moXHfXHXfj8ksux7VXX8d738rn3crjd2HL5q3a/ssvvQLrVq9DfW0DljcsR2P9MjTU1mHzhg2oZxGturIMtTWV9B3FSE/z0J94OMY8qCTiZf7kJ27yFs0s5zVKksluNdEPOyHfsWyiLYleG4169PX14ODB/ZT5SbS0NDNxbYJ8UFw+DXD27BmcOHEMO3ZsZ+x8lvHtBRw7fghHDh8kEbYPe3Z/SHLtfWx/7x28+/abePutN3D2zCns/OB9bfvNN17Dqy+/iA937sDxo4cZIz/Aof0H8PAf/ogPtr+PN157He++9TaOHDqMJx97HDu4r5P49vDBQ+ju6MTQwCDaW1pp02MIBRYw2NdP0u0c5hm3GOogPneUhWP5vpR86ya4MMcC3wDGWYRZIGmeIoDVKQp9BDgvKsQP20mKCD60kHBeIJkkTWw7i3E0Lc1LuwzD63Uzwc+Fx+Oi/YL+cxHiDwrp69etWYVc8RckxkRnnHYrgoF53j8FIX9Wr1yOPCFfrGak+7woKylCVUU5fZwVs9Mz2LxxA9IYEyQ2mDj/dpuFCVcUsi2EmhzLykyHrAtB1k3sqtD/VLJQVV1VQb9m0PxZAfFdBvXd66Y/oS+KLIa05zntNhKrk/SfQZ6rYon+TcizooJ8kgom9HZ3af2Vt+DlHmtJEmYxuQd9noPkkcVkYOqdgmybjQa4HDbOm4X39kCeb7VaoSgKfVgcCSa6kvOoio5znGTcDnCuIiQ1lzDJ4tkYE1Ydz7WQ2JECiuQ8ZWVlKCoo5ny42Lcoz40zNtgBxsFeFlrPkaQNMZ7YrQ7GBumLSqLUh9zsPC2e6fV6yE91Av5ZLLLoovL+NsZxaUajkbLzwutxa77XbDbCQB+hqioMjJEmk4m4w8yxpHFcTqg6HeOLkYSsG26XC1aLhWNXKEsdzCYDm4kEn1lrch8D76NXU7xG/T+alc+xUZ9k7mTeVBJiRr1OO8ds1PN6g7bOXVChQGKuSW9iAYr3ZqIs63pFz9yA53LbbDBD9n28NKpG7RiIC44ePYYjR47QJj8gmX0c/f39kER+JQtYF154sYaTx8Ym6IvPIcxcbtvWC+FksbmtjfGcuYT8K4kWxmIN1zvctJchyiECeTPJTOIhn4V1+ZluY129Nkfnms7ivXffZYwdQW11DX7ywx9AiNx/+9Y38ZPvfRdjzFXTCwopnxwW3IOYm5llvApCiCuRjZlEls1ihYFjSMSSkDxY+nsdyaqHHnoIn/zkJ5kvXgnJJ7du3QohsxRFQSQS0XJnwawiV5GhpmuM3aJ3cWK2KEksiL9LxBm3Z+H3h7F582YIEVFYmK/J2uPxQL4XJjqe5HlyHx3lLk2v10O2pYF/cn9FUSDHFEWBoij4339y7OPzpQ/y5pXsUxSVmCBOPTNB4bqiKNBRpqKXiqJA8Df+/qcoChTl/25/P/yPhaL8zznyDGnybFXHfrPp2GRdlh83p9NJebshS4fDQXvwITs7BwUFBVqTnwEX0I/Jm1fT05P06S/hV7/6JV544W9oOnsakg8IMSM+MS4EL/NnThf0VF7ZlhdejDoFovNO+j67VWSrh4Ik6ARg5zPlRZ2R0XHM+QNIo2/Zsm0r7rnvPnz6M59FXlEJ5okVBWfn5BWhtKwCVTUNSJBU2rlzp/YW3ttvvsViy14YDSpOsCDwrW98DYMDQ9SxTOKBPoicJicnIXOxYcMazRcdPnwEVqsdX/jCQ9i0aQscLLRedeVF+NGPvo/vfvff8dRTf8Uf//gI8V6YfiupHc/IyNDyWiHbRU8uueQSPPrIo5pOvvXWW/jNb35DHZyF+Kynn34an/3sZ1lU6Ce5FISQ3kL2+emHTCx0btq8DBdetBJl5RkoYmyYn5/B44//GT/56Q9xpukEVH2Kuj9FrDXKGHYe8/PzEJIxzOL56MgE8+9ZzBMvx6JJ4ncVIs8Z2u8Uk79QcIk2FcHU1DSx3yKPmzmOFGVsZ1+A6ekIeZgGzT/KS0CF5A9qa2shzzhw4ABx3BnNN5vo/3SVxQUkFHJRQRKhjoGpurQE5YUFWpN9ZQX5kFZMIFXIQJdHAeYw0GQzmGX53CjOy0ZRTpbWClnJKWDgzGfAystIg7RsBjdpWV43MtxOpLsc/7P02OFz2+Hhfo/TATePuR12kgNsdhsV10YHmYIok0qAJ0sdFUOWSjIBWQ8yaIfm/ZC2EPBjgWAg4J9DgIIIsMo9xyArA5c2yspae+cwuvuGEed9CouLYGGQCyz4OZkTNMoE3OyLg0EuwaqWfH9FBGswKjAYVU1oRqOeS0DAc4wJS3qGC26PFRmZbmTn+OD12Wk0Lgq+AHX1VObqElRWFTM5zUNBYRYKi7JRUVmEmtoy1NaV47LLt1FRNmHjxnVYtboRy1c0YOWqZVi7bgU2bV6LO++6ledchK3bNuG6667GTTddhyuuvBTyz1Rv4DU1rLyKA1UZjKJMMMUJiUHQ+kB/ASOD9j+aSYXZYvifZjZqjlivN0KvM9CojTDqTTAYTNpS9psMZkgC6SDZZ7M5tPMVRWVcSzHghuhvE5RMAlI9M7FiJg7OTlBlt1upkE7ey0Dl1bHptSb3VFUD+2Wm07BxqYeRXsSoV0n86Bn8zTAZdeyPApXJoEI5SVKTYEIVXQoRIESgI2km4CTDl4YMbyays/IQXFjCa6zy/vfPfok/0Wiff+4lPPXks9i9az+B5j7seH8Xgekubf3UybPo7R3EJJnz8bEpguBjNIpzDBrzZLU7sH37B/jwwz3asokApKurl4lNt3be/v2HtHPPnWthwD2Bvt4hLCyEGaiykSvfnSKRKNtBOrVhqWqTRBXmORKJci4s8HrTYLE4tLkILUbhn49Ab3KTlMhBUrFiajaMsckFzPiX4CcRNzI+h4HhSfQOjKGtsx9nz3eipb2bOjyitcmJAIP2NPr7RtHbM4r2tl4Sed04eeIc9uw+wmRqQNvf2tLNuTiMxx79K779rf/EV/7lm/iXL38Lf3z4Mfz+j4/hpz/9FRnun+H3v/8zCbLXsX3HXhw6fBqvvb4dL7z4Gl586XU6zRfw3HOvsDL2Ftf/hpdeegtPP/8aHnv6RTz93Bt48dX38cobH+C1tz7E62/vwiuvf4i3tx/ksXfwuz8+g7+QLHvz3X04eqITzW0jaO8cpc1Rl1LxvzvCcxqx5CVZ66AfEJuNEsyqqo7zm0kbKoIELHG0AgjETuXNnj55E4MONhj0Y2RkgA5wHCqBWXq6h8AhiIqKElZBS5FMRiHfQCopKcDy5fWYD8xpdi/38jOJHhsbozxmEQqFoOoVXleBltZmxEhULDIZlf1J9jVFcjgvP4fHqwguM5HmLSCwr0dt9Wqk+wpoG2baiRM5WWW47JLrsWHdxcjLKYfTnoXiwho01K3juatQVdlIP7ASuXll7F8jqmuXkaipRmaWgBUPnC4f5kNLiJKc0dEuoZqRUI1I6c1cdcBIojUrtwQubzZsJFQzsovg9uVAeCRyOJpOnTjdgvCSCos9TVtOzixiPphALGkAYIZ/boFBY5FySNH+9XA67QTLFtpzQmvTM+OIJyKUywTnLw4h+wsZUGTOJOjaWTUdZPVxcHCY9jNL+2ln0niOc5aAVMukCiPHdTo9RJ5SUNATaMVJuueRxE1xbHMktJppT35/ADabg4TEKJP6KdRW1TI4pxAnUExEY7QfE+fQBQPnQiH4FVCTSRLFxIALJUGZgb7XC6/PRXJhEeFIkERoL8TnVTPBz8vPxkLQr+1LpmKoqqiAJMXy4WQ5B6kEQco0EgQ6Hq8T+Xk51LlC+pcM7R4uzk1uXhasBPczs5NMSPsB+ieX2wZ5vrzJZ7EYEWFRYGR0QEse3W7pS1ibS/lWycTEGFIkt2x2M/r7e7U58/vXfoAxAAAQAElEQVT9mgwEwC4tLWnBeXp6muTcJETXBODKOe3t7dTXKbiYnJjNZgb9MJ+xBPH5cl2Y4EGqinKugQmOVH3lWqPRqPkbOc/EoC/XK4pCO5mGoigoKiqizG2Qcx1OG+QeHSRhVMYUu8Oq7V8iaaQj8jPRx8v9giSSpAIoP72SZ0cZe8A/RVG0PuspYwHrLsZ07iYYjrCfUVisJuQSM/hIUiSSMerEnLbfRBlabSa43HbkF+ShmDYq3xrM43zb7WZev8h+xHjcBqfLiiTtMBJeoO3ZeW4OhFx2ukwch4nyt7HZeU4YVpseaekOPldlzOY9kmEshueoHwskQGzcr+c1VkCJIRoLs4VYyInweBCjY0OQt7ZSJNFmZscxNj6M8YkhthFMTo1ghmQKlDjlsIDFxQDncxwzJN7C7Nc4z21tlbeCmjA01If29vOMGye0dfFXR48exKlTxzj2CAYGeiCVTNk/Nsb78h7yvadDh/Zhz55dOHv2FONVt3atfFtO3lKT8+WD3q1tzSwmHCAp3099D6Cru5VFhpNoPn8Ku3Zv53YL+gc60dp2lsDzOE6eOqK1cyTmms6cxMhwP+0rhKnJYcaRHiyG5jDvnyRpMoDA/BQWAtNIJSPU8yXtmOyT47MzY5iZHofHY0NhQTYKC7ORlelFTk4aiotyUV5eSLKtDBdcsA6rVzWySFePNauXEeesxsYNq7XthoYqbFi/GpddvA3y08/77r6DhNmtuPSirdh6wWbcdP01kJ+H3k4C7vprr8FVl18CIeXkvM98+n6Sanfg29/8Gu6+5zbcfsdN+MxnP4nPfu5TWvv0A/dp+779na9p23fedQvu+8Sd+NyD92vt3vvuwKc/dR/uuPVWXHXFpezHOmxYx75cegluuuFaXMbl2tUr2PeVuJAk4EUXbkNjfQ19QSb9ejoyiYMttKvM9AwYdCrkrVD5GYpB1cPIpqSAybFxLQEeHxmlrxjECSbrO3d8gKZTp3H2TBN2f7iLsfqcJttWFmvlX/gUgq27p5MFjhYWsw5ByLYPSKDt/PAD4pHtTNBewdNMPh5/7Ek88cSTeOP1t3D4KGV68jR27PwAL774Motcz+GZZ57DX599hjH6FfztxRfw2mtv4MPdu0gWHNPO37//IHbv3aO9PffC88/jtVdeJyl3FD3EOkMDA+ho60Q3q9wTY5OQN1WbWAToYvG5j+T/yNCQ9nPN3q5uHGOiJcScEIfdnV3U0QE0nT6DoyT4ZpigTE1NILIYht1uhdVsoW/zI0jyLkF8HQ4taudPT07Rdqa1uRKfEfDPY2JiArKUmExDZjxXSegvQbCtquggfiwzMxOhhQUY6KfEd8nSYrGQ8JrinPbyej/jUAw6AOKPzJSX+MUYfawQD/LcseEhFnCW4HI6SMwwtpIktPEeLrcDIlcH+11dVaUlZ0E+S37+roPCc03MNebR1tKi9cXn9kDim/xMWPBCaVExJP5ZTWat79kZmbQVD+TTJtKXovwCyLEpJq7ilxVFgaIosFqtxA9x7Z42EllJxiLxrzIvkpjKUsZqpH932OwcGbRzxTfL3Mi8mBkbZBtIauNWOT/yTFVVoGOTdUVRoNfJOAxw0ifbxa/rUrAyz/E4rHDZzDCpgI4+2sJCoM2kh5mYSNbddgukmU0GmAxGGNgXo97wj6WR82zhuKUfTruDMd2myV72y3la35IpbZxybZovg3NkQJRykX+RGZRYf98A8fZhFgh66PcTEKzx85/+jL4qhksvvZT+JpO5ocp7JJEglmgkKV5LQtzj9kGwiZ8xVeKhJNXy3PS0NMgvIlYtX4El6uOe3Xup86+g6cwZfObTn8KP/vMHGB4cwhe/8AW8/tRTYLBADhP3zLR0eClb6beQWMlYnH1VIWOQN7Kt1BXROZlTid+BQADybGkSR0WGKeJFkZmco6qqJmfwT1EU/heQ4wbGZTlX7iUy9LKY19hYpZFXleWlyMvNRj6J5Iz0NMrbAD1lYiWpbLGaNJ35+DqZT0X5n/sqiqI9T1EU7Vn/53+S2jEZi+wX/ZF1E2Un9wHlINvSP53uo36LTOU8GY+iKNr1cq00RVFk8Y+mKB9tK4ry//U8RVF5vk5rCp+nKPwv96k6PVTmiXrmpirnTNVR1zhHDocDaZSl2FZ5eTnjTCljuAE26mQFiyA5uVnUmS76yZe071vu37+f8XoUMp/yNo/0X/QC/Evz+gDqYSoaR3Ippq3rdapm2w6rDS6XCwu0eZlb0SOTxcycIYAouYfVa9bgwS98Ef/+/f/EF7/yNeb4tVgg/srOLUB5ZSW8zE1XrFxNfBbD448/jldfeQl/fuRhfO+730FgdpoFpxJMsGDYQv/RQ9LUT+x76aWX4xc//xX1dD2kUPuZBz6HH/znj3DF5VfhwQc/jzdeexNf+dJXNd8u/t1qtRM/JCH6bbM6oFP0fN4SR6YjHllEV1cXvvrNr+JnP/sZnnr6CYjPlTlrbTsPiTXf+vY38JnPPEC8N4N+YtGh4UG8/c5bCJJI/7d/+zb+/d+/i2XLGjAzO4HX33iVudBZEmU24tc47x9EWrpXe3aU8zcxMQVpsi7FzVwWp4PBKG0RPMcMA+Uo5KhKWUp/47RZkYNKfyR+TcZ7++2345FHfo7f/e7HHO+DEDl3d3fzmQ7iozb84Ac/0Obyo3xCB5/PB92G+mrUFuSgIjsd9UV5WF5WpLWG4nxt/6rKUkhbXVWGNdXlWMtEYF1tJbTGitmqCjlezHOKsbqq5P9nW1NdyvuU8vpyrKqtQBWfV1FehIqyQpSVFqCsJB8lxXkoIQgqZquqKEZVZQlkWSnrbHK+ts3rKksLIdvlvL6c12v3KStAGY+VyjFem85EVoB5Ngm2iupcKlgRMrLSYXWYEQz5KYwA4oklDbj6mciOjg6jl0lxW3srZmamtDZEECr7BrkcHR0kmB3C5NQojh7fh5OnD6C1/RTaOk7jbPNRtLSd1NZl/8RUP6ZmBjE5PYCRsW6tjU30asu+gVYmU518Vhs6u5t5TRPaO5rQ3XMe/YMdGBzqwvETB9DW3oT+gQ6MjPbBT1CZwhKVKIrZOQZ5Vvbl55/dvV3oIvCR1tndhraO81o733qW/TmH1o6zJEDOob2rGR3d59HZ08LndGJocIyVwDH094xobaB39B/bvV1DBGFzmJmkU54JYWrcj+GBCW0ZDaeg6ixQjSbOXQoROoBoLMFkO4HFyBIWwzFtXzwBJgVJxgMFegMV2WCDTmemkRmhI9ATMAGpJBDxqRyVXgeY9CpUbidIXjBCadtuJo9pHjd8HheE7JRlui8NQRJFTqcLxcWlKCmuQFlZFSoqqpCZmaU5gZaWdthIvpWVVrO/Zo53nKTTKM6f62JldS9JLD+SCR0WAmEC9CgUGDA3u8BzhtDTPYB33n4fe3YfwMEDR7Xl9vd2sgK7lwRREzo7e3H00BG8+LeXNOdy/OgJyM8rdu74EMeOHEd7awcOHzyCt954G7t27iYLvx/vvbNda+++/R4++GAXsnIKUFhchkxW5IxmG6wkBPIKipCbX0jSwQaD2aQtnR4nXF4XZJmWmYbcglytud1uuOxOFPH82qoa1FXXopJVgILcfBSSIJBlGeemvqYOjXUNJAVqUFFajtUrVmHbtm3IKyyAwsR0gkRvGwHomXPNTNzGAEWBOOyUAoQp2+DiImUbQyAY1FqUFaPJ2Tn4g2GMTfsxPDmrLQfHZ9E3PInOvnE0t/fjfMcg2rqG0TM4g7GpRQxPBHHo2Hn88S/P4Rvf/gN6evtQXVmFjes3QMdnCqi0WawkMq0YHhqgTAshxEKSzytiZaySpIOdwcXMYFZMImVqekyz22UkpBoaayFvhVTQZ6VneDHNRDDF5FMS05zcTNQ31MBDYqKntxNHjx2iwx1DujcdBtWIrIxsrF65BvKGgMvhJpj24xzJS7PRgkWO0UEdkjdxnHYXAfkS5Oc2U5N+vP3mLrz99n68//4R7Np1Ejt3Hv9H++CDY0w23sDevWfQ3T2FkZEgIhETsrOr4HYXYnAwgMVFFQNDfiaxASaRUdqOGeGIBYmUA7X1G9jnTVi59mKs23Ql1m++CqvXXY5lq7aibtkmVNWtww033Yf16y9Bff16LGvchMaGjdy+GNdcfTuuvvFebNp4Baqr16CwsI420oDKilVoqN/IeV0Bo8mHy6+4Dhs3bubxYggRLuBvhj7P7rDQbsOQ5QVbNuL6669FSUkJhpi8tLS0wc+AC+hwlnO0bt0GPnc5DCS+V69aiw0bNkGBqtlmRnoWg2oMIc6h2+1lH1dg9eq1cLu8lO8oZauDBD2LxYaiohKEmNQcO3acczUKg94EO+ddjvf1DWFocBQ6nZ4BzQWLmTpis9Gmk3A6jQQbJphMKXi9ViYbDs7rLImwbgZBO7KzPTAYEkyeJukLVDQ0VMDlMuHEqYOoqCxGY30VMtPdVLMI7FYDSREHjKwwEdVo26PDfZB1kwEws5ghbXJ8CKFFP/s7T/cVBeMwddYMu80CA4G+j7a6ckUDTEYdvLRdSYpmWCGcI3jJIxAtZ6EoSeeYRv1b3rgcNbRdPccWJxgooN0ua1jGWFjGe9r4TDP7lKathxZCTIaHMM6KoPxkO5N+TlF0UNhyWG1OT8tCkIS6fy4AvWrEqJzn8VEHapGensl5iXBeRtHR3kPZtUAARSSyCD0dr8vlIJhOcJ78TPyWYDTqtaXdboWB1UMhjkOhBUxOjlN3+yEAfaB/BOHFGPxzi5j3hzgXCkwmG++j4nxzG31oP2JaFc4OQA+k/qdZLfRpLhf3J6kjYfrrOBT6fTDxEkJsPuAneJqmPSySUIrwngmtH+FwCOPjozw2iUQyCr0ujng0RDtOQGSUSoS5L4Gl8DznTI90n4MJlMp9cbgcZu28cMgPHWI8J8BjOso+TLv2I0jCJra0wDhjg9dtRUaaU7ve7TTDYTNo9wgtzND+RxBYmGZ/eC19jNliAMMZTGa95mOkX36S6vOBWepJAOKD9CzUZGWno7SsCOKfjCYVq0iSZGVncM54b4OO8lDgcjsIzjwwmvTUZ+olCU+RhcNp0+aIVSNYLCZGyxjnfp6xqoPzHoaTYwsGZ3gvoJjYSeH4ZugfBwe6MTrSj1BwDrFYCGazjvd3QDXE0dJynL7pLPr6mtHf34KhoTbObQ/8/mFtmUwGMDs7hNbW4zh+fA/a20/SV7XyumPYu/ddnDt7CPsPvINjRz9AW/sx6tVxbdnedgynz+xFf99ZHD/xoXa8q/sUxkbbIcszp/eiqekw5PtfZ06fIqFzCk1nTpM4aeE9m0imHMapkyfQ1dGGCRYeFwmqFwLzmCDBNzjQz9h6nvc8jKnpEUQjAcpxnoTFJOaJifwkG0VGOkQ1OYkeJDjuMMm5ORJvARJ08WiQSY8BBSS1G+vrsHbVSmLMcuT+/S3v2qpKrFqxnPGyEqtXrsCGtWuw0PaV2gAAEABJREFU9YLNuILE1oVbt+AitptuvB6bNmzA7bfegZtvuBnyFto9d95D0u1efPsb38ZnPv1Z3H7L7fjUJ+7H/Wz33fMJPPTZh7S33OT8W0mePfjgZ3H//Z/ETTfdgGtZoLzjztvwyU9+AnfeeQeuvvpq3HXXXbj77rtxO8H9jTfeiOuvY7v+eu3YpZdcjq0XXoQLtl6ITZu3YP3GzdjAtpyJ08pVa7Bl20WQZSHjf3ZOHmRZSmyQX1iMNPoCO32r15NG35IOl92FJIsJsszLyScJZySxk0SAfmRhPqh99yceTWB2apYymESY/tyoN7FYcZ54cIpkzgLGR8YxMzmjnTs3PYemU004dvgYPiQe2rtrL86dOYe28204fuQ4Dh84rBF6rfKzz5MncerECTSfPQshhHqZtLS3tuLAvn3YsX07zp87h6OHDxM3vYO9u3dj544deOmFF/D6q6/SFw6it7sHJxgztr/7HkmJV/Hu2+/w2v04uP8A9u/dx+ubca7pLLHYIepZE6YmJiFvtAlJJqRJZ3sb+ngP8cdiWxL/Zqc4xsUg5ufnaTNLnIsookxQh/oH+LxOhENBYsZ5jA6PQd741esM8JE8sZpt2twVFRSjvqYe2Zk5kLmSn+ku+BfoQ5zUsVwIxpC3mBVFQTbJrezsbMYkl2bvQoSYTCbYWQheIqkjhBgdHf0VXSX/L4SC1ugn5ZicL+fp9XrGQicMBgNkH0/Vtq0kOswkteS4NKPJQB9g1u5vNhnhdjnhcbtgtZhhNOi1pc1q0dYddvpBjxsupwMG4nK9qvvHcZOqwsr7CkYy6Azsnwq9oodRb4KN8yCYycR1g2rU5uTjpcyVnKeDiiziA+mTJLN2mwOS5MqvdE6fPk27jqK/tx8Z1FWXy43z51sgxa729k5EwlHMUMfcxBQp6q3VatfGJD/dW08sabVaea8E49Qg8hgX62tqOfc24rxMXH7pZZCfFiqKQh09iV/898/QdOYUvkxCQt5IfeXll/GZBx7A9ldfY6zQw+3xIiMjA5J4LwoODkc4Th19sAUuxi8TZSXzHWLhU+ShI56WuRcsJUSPED5yjshYknI5Jvs+bnKNoiiyGzIPAZJgJsqooaEOkudkZWVBikwFBQWazBIk0VLxGKyMATJ3HzdFURgjU1pTFIWxRGU8Vf6vhn/6kz5KPxRF0fbKuqwoigryNIjR5kUmiqJApbwtFgvk7+PzwARBzgWl/3GTbWmy/fFS1j9uKV4jhMXHTbblmE6n5zMMkPEYqMMy3/K8f6xTp0SPZb/VaoPH4yG2y2ZRtRblJPkEp7jdTpSTk5B5lmLQI488rBFZJ08dh7xkkZGRRrmZiDeWNBuxGA1QdeBYY0jGolpLcClyExtzOp3afAYXF6AQm1gddqgGPWb8c8yju+D2puHCiy/HZVdcQ5+aDf/8AgZYzJUXFjZu3Iivf/3rqKqqoB+ZYxHhFbSdb0ZJcSEMxIhmo4xXQW/vhObPv/3tbxOLNmrkzd+efxEPPPBZ4uAx4vn1uJexY2pmBr/+7W+Yk76HK664gnHexL7rkaD+z/O53cxXe2kv0m+Vsurp6WNs78Sx40exatUKxpI7kZubTWKrE7V1lXjwc5/BWhZt1m9Yh8KiAqxdu5bn3KXp2BtvvIEnn3wSk1PjEKyVYMEhIzMd4BwIDjSw74IDG4ld//D7P+Laa67D5OQ0JBf49a9/i+uvv5HzBdqkqhGsH8nMSv/m1bb1ej3lYNHW6eKITwsZ8+7EZ+7/DK666irOSS/eeecdXm8mztgL+RzAyMgIjh49imkWdwuZ+4F/uoIsO9x2BRZ9AnZWj31uF7xuD9x0WA6bFRajCptBhdNshNdmQZrDhkwqSY7Pg9x0D7IJ1LN8Li65nuZGjs+LHO7PTfMhN8OLQgKCgux0bVmYk4FigveS/GyU5uWiND8PDSTB6qsrUEtirK6qHDUkyWrJpFZXlaGGilheVoSKkkKUlRb+H8vSkgJtX71cx2tkKfepqy5DXVUpGkhc1fMea5fVYzUT21XLawhIatFQX46iogwSBnZkZriQl5cN+b2oOAdxHlLl7u7uJSCfhzgWYf5lv45OyUYn6Xa7OalWOtC45kxlPyBOI0mDWNKalc7fx3mw0/mnWKFXVR2dnwEGgx46nUIQmmAiESIwnCEI9mMhOM/tAI0qTKC+qAFeqfRI9WpwqFczvLQ0Ct5mYrIeQoQAO0AQPTDYicD8BECg5vFYkEY5WC0qdEqCztqE/NxMiGyymLRnuOyUnZUyNMNtMcNhMsJGgGyhQpoBGNhPIz3Kx0tVSKVYDMHZGcyzGuafnECIBrS0EECMrLTsn2T1anhgUDMSCToftTaC3Fa0d7Ryfzc6OtrR2trC4HOOy/OsDJ8lsD3JKvBxnCZwbeexTlb2OrhsJsg4f7YJst3b04VuMsj9fT2Qj972dXO7oxNtrFS2trajhaCjtasN2SK/miosX7kMK1evwpYtW3DTTbfgzjvuxi233Ir77rsP1113HW4k6PvEJ+7Fvffei2uuuQY333wzvsSAdc21V0D+NZytF2yi4VyBa6++Ulvec9cdPPdufO1f/wV33nknrr/mWtx2222QACdA8qrLr8CVV16pAcuLLr6YTrQO5SRXGhsb0cBWWlqKHLLQ+fn5BMp2yHY+A5BOp4OfoKi3txc9HOPwcD9aWpvQxyq83qiHTwKlxQIqCq9zweX0wE2d8/nSNYdtowM1U7/MVhOMZhPEwXpoa1JhSFAPFxlg6dU05ybkl6IoWGKwk0AVJiEoOh2hg06lUnyECg9Bl81mQyYJnKKiIm2ZnpWNzMxsGA1WZGfl0jFnwuOhPZMk8wmY4HpRYQkcTi8KSko4zkLkErAVFZejpLQS1VW1qK9bjrrqRjQ2rEJ1RT0K8jkfmQW0tzLabS3naxWdag2+993H8d57u9lzA8rL65CbU0gH6kJVVTVuu/VOjt/Llkb7sSC6lEQkkoKqt8DucMPOuamrXYb0tCzMzwaYHE2S3PSyr15EQkuQIJeblQOXy03idYj62IOq8krIveNLMZSw75ms4todLj43Hwa9CefOniepOY3iolLIGEtLyrEQCPHZILhIMXHrYwDZiz/87hlWNv6M0839ONXUieOn2tDU1MFEcJx2HcbUVJCBYhhjJH937j6MN9/5ELJ85vnX8N+//COeeupF7D1wEq+98QG27ziI/QdPYPe+o9izhwnhwWOYnAqQuLoA666+Acu2XYGGrZdi/QWX4MJLrsS2K2/GxituwprLbqDrMaG/b4QA/wwO7D+OUydbCarnSXAs4MzhZizbcBmTexO6O8cwPxeH056Ngrxq5GVXwWHNRjiUglHvgc2SgTRvIYm7CAYHphgDcgmQXOgiSdvd1aNVuuXnKVJpj8cjDERuyNtEU1NTOHH8FH1akoG5TPOZElDjJBzfffddzM5Na7oYjUWgMqjKdgurTuLzZsWfRMPo/HuhwEf/ZbdbkJOTiUr6bjnHyrhTVloM8X/TDKazJIDsVjPtQ2EiPYSe3m7NbyaZ5I+MjqKPCcYsEy6dwYqM7AJYHGlYjCoYpRwGRmbQOzjJNoFpfxhQrThx8iwirAbpjGbuC2CElaSBkTEMj08iqdNr+2TbZHNo5wUWOfaMLFidbnh9WUhPzyZRF6NfBu3Vg2RKB9HPNAJzB+1D7KGAtmJzOGgvbuTRhpxuF3XXBfEVQ4MjvH6RtqinLD9qYndOhxduVxqCCxGcb24nsTBCvfZpH6e1W230+37ooEB+XjE+NsnzFmGzOpBL4lps12y2QqpcAiqkDfQPob9vEOHFJWSwbyUlpSigP5I3EYZIShoIGE0E4iLP7OxsbGBirlJeAtzFxwioljgoFbxVq1bRVstRQRIul4DISPJLCAan3YoMkuvyppn8xEa+WSdkJ/jn86ZxjPR9M7MskPRjbGQIKuOUqlcwPTOJickxzuES87QYJPYNsxo4OCg+sgMLC3MwGFRWWo0wW0xQdICqB7xeN+RnhlOMTROsZiYlZulSJGoWaK+LnJ0URkcGIcfHx4YxT9BpNulhZBwOLvghP++LxYKw2/XUdT2BYBjTU6OQeyXiS2C+hva2Vm2u3U4XCgsL8XEVN5FIQHx5CxNwIdoT8Shi0QgWWVBSSGg5HRb6kAL6kHyUca7Xrl6D+to6ysgMC3U6k0A6Ld2NvXt3EaQOwkWyzO12MTbMcHsYUJLIyspCaVmx9pxEMkZ5xti/cczP+6Hj8aVICHm5mShnwS5Ogmagv1sbg9Vi5HNM3F/McRnZrzABeoT7DDAbksR0KVhNwCIJOI/TAl0qAqfDiMw0B1LJMHGgDrk5PqhYAkMMnDY9TMYUuxTmnMSRk+mmfy/H5g0rtXsG/bOc83lYjXqOzQALZSX9k/3zfo5noE+bU10yzvNNMBBzJBNRmIktnXYjr1Opl/MIEGvIfhuxicjIoFMhpNY4C4opzqlel6SOLNKfLTJeRKBj/9razsJPQioUmoM0RYkhxrmYkDflKPP+vm4MDfaRLO+H6IDIfIFE2EB/H84QfzSdOorW5tPEJk1oOXcGzedOo4eYReZyZKAf8ha4fAz91MmjOHn0COPDKRzZdwBHDh7ABO2mmdecO3Oc8QnEKR3EOacZe/w4e/YEJkYHKLNFEh8BSH9mJkeQILkaJpG4QPyW5nEixcKpJFZO+j0fMaPLYYVKNtxho/4UFyGb9pSdk448YufcvCyUleahobEGK5bXora+DGtW16OaWLegMBM1xL3LV9Sglhi4pDRX279u/XJcdslW3HTz1cQ2l2HFSl7H4xdetBF3330rrr7qYtxx2024977bcdMN17CgcSG2sWCxddsGfO4zn8Kdd92MW266DtddfwVuvvFakmyX44rLLsK2Czdi29b1+MR9d+Gqqy+D/GMId99zO6684hLcetuNJAA+yWuuwv2fuhc333I9bmAB5N577+b2J4jLbsItN9+Izz34Gdx333248UYev+E6XHvt1bjsskuIqy7XMFldXQ2uueYqrF27ChddtI247HJs3rxR2yfX1NZWo7q6ElUVZShjjlDEol5pcQE2b1yH6665EhdfuJX7ixjvchjfTFgi8S3ktyRTaWkZED9XXlKMwaF+dPX2IIf+sIEJmeCjkyTVDh48qCVM725/D3v27cbQ6JCmS6dPnSARdgYnjh4jaTeKPbt2443XXqOvaIEQrEflu27vvIXXX3sFA4Jf+3tx+uRx6vIpze+1t7aRTDuIdpJ0Xpebvs0A8cP9/f2M0X5Mjk8gQJvyM1HzsmCbkeajL8jQmodJu/R/KRqFvB1ipK7olTgMujg89DnZGR7aqxlG+kGn1QSv0waXzQqHxUi71LPpYDcbtHPcDqt2nttuQbrLwXxAxzwgQfuM8zzQLhWkuW1I99h5bzNMahJqKsprEto5KRYPLCQAzMS0Ki1SJ4xHKsbjKZhJzoOZAKMAABAASURBVMtzktRv8LxkKk57TYImDaNeB72BjUspjNrtdpjNRhZIo4gQJ1gsFtgYb2W/02bHyMAAXnv5RVxy8TZcfeVl+OEPvo+hoTlk5eZgiVjWm+5FNLaIJ594FO9y3i1mE9asWYerr7qO8TlDwwmttGkzyTZ569tkssDtc7Nwtx4rVqyAg/j3/fffxyMP/4G+Ywlf+MIXsHH9OsiH3r/6lS/jzZdfoTzmWJjwwOd1w2Q20K6jCNP/zvn9kG9Y6ZmQK4pC+05AyB2JDQYDz6OfizGPihODG40G6Jj/hcOL2nNSqRSEqIKqg6IokD85N8KCktloRElhEXKZQ/g8Xsi5ARJbCWIVB/Gq1e5GPJGCEExxYq2Pm1yfYGySe33cJ1n/303ulyKRJOfqdDr6LyMUEqJRxrAwyZoQY660RCyMJPGejjfQU9dE9xRF4RagKB8twesURdaTf9+XxEd/SW1biJ+Ptz96bkIbj6wnGROkfXwPVVUh/Za5+6iZuG3Umon4xKA3QWFkkmbU6yF/Xq8XleUV9AXVyGHuYqM8HXYrZZ8Ol9OufUz9pz/+MR577FFIXiny85DDsFHvBSMtsWgYjSU0uaUoH/BPZChzE6PsUsSWMkeKomjyTXF+neRHCgryAJ7vpw6sZoHji1/8Iu64627cf//9uOWWWyhbEyorK/ECyXYhh+RzHYregKHhcRYWp4nx55GI6/AvX34I3/+PH0HMp7nlPHFZkTYWwUAijwzmhD29XfjWt76Bf//37+GSSy5Bfn4+ccIIpP8h5joGA23d60GM4xBMGCChJbIKk3RPT/dRpx8ixhrR3kJ+9rknUF5RhDNnj2P37g8ghctbb72Zfb6J981FW1sbdrBI8NZbb0FyH6fTTf80h5lpPyrK6XOrGjhsAwLzi8RW07jysivps69EVVUV+16AQ4cO4bnnnkMO45aQsDJPNsqDaka5JxBZWiRmX6TNmxBgQbahoRLf/c6/YeWylTh7rgn/9V8/xGN/+TOyszOho1/pZkEjyJgtObTIl+IBkiltoTOZQ8jLcxGcL9AZRJDSG5FUqSRGK9ysDFgdTgjraLPYYTVZYTVYYFYNMCqq1mwWE0GSSQsQFjohSTjMJgM+Xlq4LvvtVjPsNgucHIiN63KdjUCFWIcOD3SIKW1popFYjXo6XBMdr0Vrbl7jcdjgo5NNczuR4XUj0+fRms/lopN1a8cy3HZkuGzIptPNclmR67bAawTSCcC8JgWF2U5UFKWhvMRDMDbDwHUOIAiKMhgEg0GCzyUCNDOdVCYyMnLgdqUjQSchDsNotKKYCXoknEBrSw8c9jTEojrMzgTh9WTymiyYjHYY9FYe82Kgf5Rgc17bNzE+i8mJOQrbj1AwClVn1s5Zv+4CzolbUwSpjgtJIYqoKCqVcwyhUBibNm7VzrHbncgkqZCZlQELq72RpQATEQc2bWhAVoYZedlurF5dh6KiHBTmZSKd87CGAGBNbRXWkBhcTTJwVXkJVpSUYCXZ6tU0rFUkCWoKs1FblIUGAp664o/WqwsyIOsf71tRWahtV+WnY1l5/j/Wl1cVozA/C9VkmOvrqlBZUQIhFqUVsx+5uWnsTzYKC7NoGOlUSA+yspz/aJmZbuTmZTNx9sDtsEPesEqnEbq4brGYYDIZYDEZkaLz11EOondi5AusgMwzcPnpXLuHOmByqJiaG0cvK81jE6Oaw5LX4NM8XoTo9OeYILWcP0PAehSxeJDJgpnJphEWm47PSMFkjMPns8Dl1COLfSrk+E1GhfuBNJ8T1ZXFEGK1urIUdbWVqKupwLLGemzZvAnrN63DhZduxQVbN2LDBVy/eAu2XnwBtl64GVdffyXWb1yDy666BJdfeQmuuu4KXHHVpbj+5mtx3yfvxqWXbcHatTUEZ6tRXV0Ik1WH+VBAI5zkDTZ5s2HBH0SYSWwiQr0B+2Qwas4c1BFFp4f81lrATJBBMU7HquhVmjwgjlhvYAAlManS0ct+napClrI9xWRBiDQdg5iFdm2kTesVPewWG0wMEhLczGYrolEJQgboDTbEEypU6rfBaEc8qYeNgVRvMMFit9AZsV86hfqvg0ohJSNhKJRRYHISDvbDSdCgMviadbzOYKHvMMDM+xQUpGH33jN4+OFn8MabH+DNN3fS+b2Cl196E08/9Te8v30vjh1pouy6cOJEG841d6OvfxLn23qxa9ch9HSPordzBK3netHR0o/+7nHMToQQXdQhHEiiu2NYWzqsaVgMxFn9PYvx4VmCg0r6gRosLIbhcDsInmIwWcwoKS2C2+NEGkFRBYn0WSa9BUXF8PsXUVe/FiZzFl59s5fElAp/0IbB8QB6RqfQ1T+Clq4+nG/v0VpHTz8Gxia4rwd9o+PoHh3D6fYOnG5pQ3tvv7b/xKkmNLf38h7T2r7znZ3oGezHNGVzpqkJ3/v2d/HET3+BFx9+BO/+9WnsePMNfPDOe3j/5dfx2mPP4LlfP4IffO8/8ddHn8Kzjz+Dv/z+UTz2h6fwBOfyyUeexzOPvoSHf/BrvP3ydrz54rt49rEXtGN//u1TeOOF7Tiy9yxefWkXnnz8TTzy+xfw218+i/azU1iYNuDArnOYHI6gorgRY0MzBN7jsJiMWuLU2FAFsymB4sIczkkNZW9FT08P5HVtAf1TJLWySUItX97IY0bafz4DV4xkyxAcTjMSyQhOnT6K0bEBTI6OYNO6NSQz6whKOzA21QcrCyqKLoaMTDc1Po5hJuYepwkWYxLyhlVuXgaGSZ4bCGhWrFxFQDCKffuPwr8QRSAM2Fx5uPy6+7B83VUoqb4ANcsux4qNN2pt5fobsPmiu7B+y20or96M2mXbYDBnI5pwIie/AZk5tYQrHlgdBSgoXkFbdKCwZCV0hgwkFa+2PTmThNmWB6Mli88O0i6sWksmHTAY0mCzZZGUUjAy6idR30bgsKC14dFphMJxBBdjmJiaRZDAo7S4BPLThZZzrRAwotMZqd/DOEAS88Nd++F0+Uh0LUdFeRWS9IMB6qPFpENBTjqys3yILUUwOzsLp9NNYmMBx44dY7I8wRhhI4DIw6qVaxiHZqEoCuNXMeNZkgSRn/00wOFw8JlRnpfF/TEI6eRjXJUkr7OzHUajHsFggD4gAjtjsIU+eYTE0ykmcEK+CxAxGxR4GWt9XhtByTz8cyMEiS3o7WsjCVmCZcvrYWfsHhkapC+eh4Ik+0YflVgkoTBITGECu8ZnGdiXGJ+3oNne6jUr0cji0xwJkMysdOQXZBP4BAn6hmFlPC8ozIKXvll8fG5WDtz0ReK7rPQzKfoZk97ImJiL7IwsPjfI51hQlF8IMI5Ew0sQfyeEicOqYmF2FEoiiKw0B4pyM2E3qZgcGcQcCzfdbR2Ym5xBT2cPjh89BXlzDSkjMrIKOH8ehAji5A2LmckpOKwWVDK2+jwOWEwGPkMHD0n2seFRvPLiyzh84BAmhWycD3C/A0bOXUFRJpYSC+jmfIUifpSWFTIWeWgLgyTcu5gQj6GXAE7eVJmemkA0EkRvTwf6+9rhcVnQ1dECM+VkMegRYwywGk0A9WSkjz5qoB9WvQqXxYz6ygrUEQPYCLh62pvR2dKEguw0lOTloDg3F0YAQepRTVkZctPT0XLmDFJLS1ATCSz6/VAI5LesX4/G6mrEWSQx63Qa4eSfnmMy7ITL7iKmUkiG6bC4sAh5c8dmtpHMoQ8prUBDbQPk26TNTc3aWzo0MvicbtRWlvNaA3UgRvzlxxBJy3km7zb22WI2orG+jvYxgGNHDxIHGZGZ6aKeBDhHFqSnO+B1WmHneYsBP9RUgkm4EQnahIPX57F4uqyuHj6XGwtzAXS3cz5HxmE1mLGyYTnkX+NTEcNAbwvk22yqLg6dksQc/a+89ZXgPA4O9BLEz1GX0mAzGzA9NoYIC1AOIbxZER4b7Ob4dQD1JxqexfzsCAnaVgwPtCMWmUM4OKXtC8yNavtOHd+Hof42YpoFTE0N8LlDmJoYRl9vpyZLsZPJ8VH622FMT45iZLgfvd1txJNdmJrsx+hoDzo7TuLMmX2Mix+g6cwe9v8Mpic60dl2FN0dx7X1wb4m9HadRNOp3RgfadWabLecO4CRwWa0txzGvj1vYjEyiZa2E4zB7+Bs8xE0txzD6aaDGBrpQHfvOW05Nz9CvzWF4dFOtHeextTMAON/gAn8HFLJICbZr4XAJJYi8+zjIIsezRgneeemX0jGw8TI49DrEgALrQoJELfbSjIpwDF3we2yI5dF7dKSYpSVlqCQJFQ27b2UpOyGjauRk5uOlavqUVVXjoqaEm2ZS9svrSzC6jXLUEbiahMx1vq1y7BhXSOuvXIbbrjmYlxG/LV+5QpcfekluOziC3HT9Vfj6qsuxUXbLkAdcbG8AZyelgl5W+P2229FdmEBxv3zaGXxWjVasXLlWqxfvxFr1m7AyrXrUEiSrIQ48IJtG7F27UrkkFzOZ7EgPy8HGWle2Cxm6vUE5v3THGtSI2TpAojtp7EwP815imKIRcpDB/fjXNNp9HR1Ynp6Em+//S7efXc7mptb0NLciv17D1APOjHIfkyMDaGvqwPNTSdYnNqFfuLbGRZwFFUHH4sQHpJZcxNDyHIZsZrzY4iHMMVn6KOLMJMY8FBfvRZadjiI8OwUXLT9NKsZSjgEOcduANw8Hg8vQJqPtlSQnQ5ZOsx6pDGHMKsJ5GV6aNthJKILcBMje1y8EIu0CS8suhSsJKIKstLoT9KR7rbDZhR7WNTs2mYzwGY1wOkwE0+rSJKIN3Fi7JS7ShLL5rAyHi4gwftESfakaH9GsxmS7A+x6OJ1Omlzw4iS9K2mTuzc8SYJ1g1Yu7ock9NTUEwqxqbHEI3NY9XyKkQC03jv9VfRyrlcXIxi69XX44qrr0NBfjG6evrQ0dUNh8uJYhYGrByf4DwpyGzZtBkG4tTX33gVTz31BOQTA1/84kOob6jGrt078I1v/CteeuFZCHZJz8mA12sntjHA5XLBancCxONxxpZEMolFkgYLzCdl3Wq18lgSOpULjhEkG01mFVaLHnpOY4QY2WA0go6HuUkcRvrrkeFhGFQ9CxBlyGIO7rA66GOcfJYPer2ZfVDZPz3dvAKVuF1RFPpPBTr6ZBmDXq/X1pPsSzQahZAwckxaPB7Xjsl5ckxwvtPpZixxAckEMtI91NUI8nJ8qKrMx/JlFcwxV6K0NA8XXXgBcjIzEFpY4PM4IOgAJfVRY1zX1v9pqfAwuwSdqkCVRj3RS6MeGv7etP08xocjRf+dpN6meA9p4J+QXCrHKC3OuM4hUU4mmJmb6FUzsll4dzH2S/zJzc5DXXUd87NaFOUXMC93Me4bkaMRIUl8sGM7/vj732D7e29zDLNIJ8bXE9MsMsaFZF4sFujNFoRjcUixX099APUxFApBiq0SF0Q+Nl4TWQzyHgFIfz0+N3uahIl4NM3rIy4pl9HUAAAQAElEQVQuIdl/CwsADxLXGBGJRFkIuAd/ePjP+MyDX0Ljqk3Iyq9CRfUqEvJX4JKLroXPm4MY+QSdYmS8CcHv92OJxV2DUcGevTvxiU/cg/MtZ1Fckk9dX8Tp08ehqioUGBAOxfnMCvzuN4/guWdfwMoVa+iTpxk7xliYadUKBPKNSSGtBobasXf/+zh5ej9+94ef4Sc//QG2b3+XJNvz+O53vwMhyYzUR/EtmZm55CCW6L+iyM4swoVbr8K3v/kj6koeTp8Yw9o1W7HIgu6VLBbIzxQniJcee+w5/O73v4J85iGDxZcoC4QxxgCTWWFeGkVPbzu6GM8WQtMILc5xjj6FN19/C9ddfQ3mGPffe+cthIg5cymzlvPnOMfzyMzwQrYF6y7QR1vNFsrVSh/aC116thuqBXC4XbB4PdDbXNA73QgrKiYDFFKCBknDXKSAQxRsiGzlYjSB0FIUwSgbgY0IXI5F4gmEeX4sBSyxxTm9ETJlUbaPl3JczlvkuZFEDJGlGJZoxHGek2CyzUchTkNa4rMi0SXItuyX4zFWWGNy/78vRaFTig7SVFFyvV5TGFEkM52gNlA6EJ/HzQBjQpRJdUIYfpMOHrcFWXTMuWTx4+zHzMwcFEVhUpCHjIwsiHFEl+IQ454nmxkkKOvs6MaRwydw9MhJnDjeRHvX0zjyCf5TmsMV5lNaf/8ggTgduMvDpO4gk63Rfxidoqjso1lTsFdffV0zxOLiUoQJqsWhOJ1OOotSyOvj1dW1GBoagcJrpqZm0N7eDqm6hGg8SwxSVVVlyPC5cMnWDVhWXwGvy4IGkisrG+uZoBeglmC6qqgQ1cWFqCM4kFZbXoZKJk3lhcUoz8/FchJPy3ntstpKLGMQbOT1DTWlaKguR311CT7eL+etaOA5fz+vQY5XlaCKgb+sMBcVBfmoLClAPe8vx5ZVVfIepVhVV02wWIU1DbVYvawG65c3YN3KemxatRwb2KS/DTxnWV0dGrlsIOHWUFOFOi7ruV1TUYbl9fWor6lEHe+5ZsVyNDbUoIKk3LIVjUjL9KJvoBPyr2Pq6AjlHxGQSoV8O+GJJx7H4MAA+nq6OY8DWFoK4e03X2XyfIyG1IF+VsbOn29CX18H5TFKg+9Ha9s5bTkfmMEQwbR8+HUfq+T9BAYDPP/AwX3YvWsnXn31ZTz51OOQD1DKK5WBUBBNTae1N8PkZzYLiyEMsPI8O++HJIOHjx1FF8FIkEmGAJfBkWGAzt/rsyEzywUnZbfAZzY3n8HeA2fooJogCcsEwexwfz+62lrRcrYJ55vOoK25CW2t55lMtaK3txe9fT0agSBvowhb3d3TxWexdXdSL8cxOjaCIVaLh5l8jhGATxE4zczMYHZuhmB9FvNzc/BLo9MMEJzL/AVp+6JrSS1oJCHLBB19ggy/BMEY7VNrBCQSeKRJJVnPIK3Xq9R3HcwmPSTxVSkXOaYjYEkihQUCqkWy8AqjWxaDTkERAzWX8saK2+1lIDBr9rBE37DAfixFEpqjHBwe0YDeqdNNOHe+lWC6G7s+2IOm080c/wCBYYsGCF/82yvYuXMXq6TnceTwMbz3zna89NLLlP3b2LNnLyume7Rvhfz2t7/FM888Q1m+ivd2vI/9hw5CCIDdu3drr/u+8spLlMNJvPfee9qxnR/uJWhawLJlxcgvrGISWwIPiW5PRjZcaRlw+zLg8qVTlh7Y3T6tqUYr9FY7zDYnbExmZb/Lm0EAmg1fZg5MFhfMVicsNjsMRiPEB4wzEHTQ1qUK/MjDD+P3v/ktfvXfP8dP/+vH+MkPf6Qtf/nTX+BXv/g1BgcHMTo+hpk5P/zzIczMBjA+MUvyZApDwxN4+50dBGD7ceJkE1paO0kAtkPIkTff2o7nnn8VH7x/AAcPneG89lFnxtDROcpz2/Due3vxzLOv4Q8kxQLzYWTn5FGWdqiqipmZKYzzmXaCzywC+Zoa2mNFFYqKiiDrBaxk21gFE3AnzWKxQPaVlpZC9kvFTD7KWMWKjQ4KRI9SjAdyTN60cjIWif8WIJbk/hEBdHodMplYNzedRUdbJwFkOkZHJxEJJ1FUWInVBAXFJXUIhRS88tpOvPXWHtgyy5FZvxHOrHKkkg4CPit0ei/n2QdF50IsYYPDmQ+Xp4DyKKE8y5GeWQa7MxcpxUlgTT02pQE812rPRkXVaqzadi02X3U7Lr7sZqzYei0al29FQ+MW1NZtQlnFSuTm1yAzu0Jr2blVvG8R0jKKUVq+DA3LNvIeK1BQVMPnFMNo8aC8vBGrVmxBY+N6lJU1YP26C3HrbZ/AJZdfh9yCMiaLAcyxSuUPLCDKhNpsMwNKEoGQn7EzhC1bL9CIKSnADNDXzdGOBfRJ5U10Y4kkhM1mo8xmMEViUeTlZIwR+xc7Xk9SQrZnSV5IE9DrIiiX+Zdtn8+n6dgkiWgBNVbGU3nLU+4fYaVYfF9b+3mA4LOAFUmVtu7g9SUlZdCpBvoAGxje6Z+TSCZUGPQWEj0ugpJcFs6KNDnqVI4pZYDbkwGnw6fp8AAJ4cBCmAB6Nby+TAJ+J8Q/WMwOmMx27T6h4BITxhCLQ7MkeqbpywisU3qYTXYs8lhXZx+7pUOaLwtedzoWQ1GCsUXYrC7kZOUTNGYgS2yX/ZVx2e12uOl/MjIyUVRYglr5F3vZFEWlXoVJWDnomywQnyuxOBFNoKS4mGA/j/f3QIDX8OAAn5nUEpDuri6cOXUavT09xB92pKelIUAANjczC1UHijFFMOhGeWkZljcug9vpwmIwzOvB/R5UlFVQZtO8fw4K8vIQJPEVXQpDCim5OZno6+2B/Mzu3OnT8JN00esA/8w0RoeGSRAswmTQQzBQkNXL3s5ODA/087lJZGelw2I2YGZ6AkuRADq6zmN2ehwRJqgDfV3U+zmkeZ3EXhGSKyO0hSjixBsDQ93aefML05iZGoPbZYOP+MPpsFEeOsRjSwjKN0kJQGVdYSJit1loe3HtmNvlQGlJEfKZ9Mv4J6dGMdDfwTg3xr4qnEM7JH5EIyGkSCyZjHpkZachNyeL91cYt09wPsY4cQn6snNIJKMch5H6FUHi72/ALTB+MavQ5n+BxavZ6RkkGKssJjPyc/M4rjTIW3P7SRREI0vEU/Pwed2wmAzo6ewiyTCAwrx81FXXQL67N9DXB3kDbJwxNCsjHY11tcjJzkIBsZNP8DKJmeHhbux4/23aSSdxpQ0ej4U6ZmBfhzBGIkf+AYOlyAJSqTB1ZA4TEwOYnRlHIia6aKJdRBElLo0xYYnFl0jUmWE06TEhbxWm4py7CAxMZJwOM2IkKeT6SHQeubkejj2EEJMBhUUBl8vIRNdAgm+B5FkAQBhuhwlRnjs+0ofZ2RHqHO9liGv77TY95+IM8U4fdEyss7N88HrsCJEsGB7qxfjYIKJLQYyO9KO7q5V2Nkwbm6DedeB882m0tJzW9uspZ4fdQgLtPI91IcFxtLWew5kTRxl/D+L08WPo6mxFb2cbjh87glPEQoPERkIgnz5xHN081s7zjx7ejyYmZkLcDA324eCBvXz2IJrPncXpk8fQ2d5GMrMPo8MDfHYzY/wOnDxxDK8Ri8l1orunTx1l386gm/Gzo+UcXnzhBRJ9h0gOncXJk8epb70QO9fr9Th/voX3G4TEp7LySrjT0qFn3mBzOCE+MYeYpIqxbcXKldi85QIsX7UM+fk5JM2KcfHFF+MT990L+R7T9dddg7vvuRMPPfhZPPTQg/jUJ+/FfUw4P/mJu3H7Hbfiphuvxx133or77rlHe8tM3j77BM/ZsmULrrn+Glx+5ZW4YPNWyE/rV/JZa1atoo1XUA9z6Q8t1OUUjMROgflZdHW10UcswET7nZwcp//JZWzNQCIRom8CbJSpqsaRnu7kNQpStBG7zQSP2w6jMYUYE8pkMqyd67Ib4bAYkelxISvNA5/TRt+sh8tmhoex3eO0cNsEHYldN9cL87OQnZEGl93MZoLTakQu7TMrw4msDDcy0xzafqMhAXaPfTHAbjXA5bRCiBHxFTarmc82wqQ3sM8JjsOIlC4FRQX0JhVR5nZCGNhsNg1LjNCXtVJOv/7Ff5OgD+I/vvd7bN60ARdddJEW/+fo2yLxCP1YiLmUDlUsOspPtOS6F194CduZY/n9fqy/7FLce+8nGHPy0HTuHDrpm71eL0roY71pGXAQcwg+WbliNTIzM3Hi1ElIUm6zWXH7rTfjumuv1HTza1/9Mp545He060HKxkZCSQ86IsgvHCSeii5JnDRTj6LMj+P0S4qSgsRFwcgSjyVuRhnLkyRrBE9JzI3FEnRbScrIrOme9E2aUTXyWpX2qdeaNlGKCjDOQTFA/hRFkQUU5f9cyk5FUf6xX7b/dzMSc0qfBDMUM5ZtvWAzLty6BRvXr8GGdash3/1byZxNWkVZKewOmyY3yQV0Ot3/3I5j1Db+/1nKuX9vityK69qSN1IUhf+F1nd5jjS93sj5NsJgMGlN+i4EnC4lFwNGVQ8r8Umax4ucnByUFhVr8k7zuOF2O6mbNuLWUbz39lt44onHSNq8ACPllJOXC2+aD4HgAuYXAnBSFzxeL2Re5BkiSxOLt4qiIB6NaS1JXMruQuSqZ+AVOSqKos2NYCPBYYKZ0hjzJY+Sfm7ZeiG++KV/xde+/m384Ic/ZR+ex1VXXguD3oz2ti76+2mOV089AH14nGPVs99u5qYTGBzqh58Ej/gHmYtz1GGfNw3+OYkrKiora7F27UaUl1XDZLRpuEh0Misri1xEEAeO7NOIsGDID7fHzDiygPGJQSySvBZfMsyCnbwJLzrgcDgwMDCE3p4RKNDj9tvvxqGDJ/BfP/oZfvLj/8bvf/c0Cgsz0NXZC/mTnGnf/hPsrw6bNjWinvm6waBqsdU/P4dJYoVx5rGJ5BKuZBHhW9/+Cm699UZcfsVluPuOO+Fze5i/9eE73/yWJpPZqWnI+NIpg/LyclSWlcNgMGCOOWthYSHlbCSvcgJOmx26KA1kgaRUJoVds2wVimvq0cCJWHXBNqzcvAUFNXXIq6pBTlU1sssrkEmD95EA8fJ8T2ERnNm5WnMRHLhZkfCQ+fTkFcBbUAgvK572rGzYSAjZMrNgTc+EJT0DFjoMWZqZ7NnTMuFKz4abiaA3Kw/SZF32OXyZMNrd/2gGIdesTqgWh9YUix08CBisiKsmLClGEmgqgmTQFqJJzEXimJgPYo4V72BMQZDV74mZecwvRGCze1BQVIbFxTAVw8+EOawFMnFA4kAliZcgJ85IlFhVRSALECcnPymrYvIlSirHYpy/JJm2NI6nrLQcmRyv1+Oj43Yjl4mfqtNjMRRGgETY2Og4FXUSYTKXEZJWE+OTBHAz6GHFxUjDtFntBA4TBAp+ki9D2tI/Nw/ZbzKaMTU5DYvZisaGZciTyqmagttuhbwKXU7h5mZmaOtVBMWLwRCkf2YaqcVi5jOWqwAAEABJREFUg83mgN1uhxi57DOZTDRAFUZVByON8OOlSc993Jalk/d22W1wOdj+vnRYLQxMZthMRmSx2pzJY9Jy3E4UpHlRnJmOkqwMFDHYZTntkCbH8rxuSJNzCtN9KMxKQxkBgRBf1axuVZUXo6w4ny0PNWVFaCRJVlFagPractRWlqCqvAA1lUV0TNnI9jqQ7XPTya6FGKnISWQn43XQAN1uPoug387xKoqinYO///WTEBJCsKOjQ3MU0yQHhT32M9DJcohkjySEYjTigGSfED/Dw0MaEfRxoJJ5HGZy3dHRhe6uXgJEP2U5S9KjicDqNOYotxlWqFXVgEQ8pRGZ8ht+q9UOVWfAFBPKsZFRyrmfQKoXEuAqSgpRX5GF/Jw0ZKR5UMGKfGlxLsFMJgpYHSvI9mnLvEwfstPcDKIWOBhknTYbZWKB3WJh0mKClbK1UD66VAoJZpDy/YYISTVZxkkMx5nYCqE7NT6OibFRTIyOalXfMY5nlOP8eNnZ1oa2lvOs2Lb8Y9nSfI4Vrma0nj+L8+fOoKn5JM5IO3sCp5tP4dS5kzjB7RPcPtN6GqfaTuN8Twv6xvvQxQpy93gvgrow0ukE125aDfkHCi68aAsuvOgCXH/D1bjt9psJ9K7E9ayaXsd2zbVX0NldTOd3mXbsgc98Ap+6/x7cettNuPmWG3DDDddA/nGDO+64hUDydp5zk3b++g2rcfEl23DpZRfhqqsux9VXX4HLLrsYW7duxqrVy1BZVY7KykoUF5dC9EdRFIL9KEQPpqentfXJqXF0dLShn+Tl2++8jh073qOcpzDFhC+eiMDhccNGvbe53LC7PbCzGmShzlmstDfK2W53QGzXSvszmi0wGE3QG43QqXoCEgMURaHtmSg7B7xuHzLTswgGs7Vlui8DZSXlkO9p5GTlavuzM3OQS2BdXFiCcoJuq9MFd0YGsgoKkFNUhAzqvIcAzMnA6SD5kJmfrx3LJTgpKCuDLNMY3O0MDhYmlA6vWwvYegJLndkMi8sFhzcdZocbeva5s38eYYIrg9kBs9WFNPrpdFZmdNRf0eXw4hL13K/50Vz6f+mTVJxGhpmUGm0w6C08Ps/jUeh0RiClIs2XiYryavrJPCaP2bQFC/1jjIlTFPGYimTcQP+YgH82wiQ7hPzcMib1RiblCqwkfWJLOvrWdNTVrMTBfSc5PzVM+Avw+KN/wy9//hR2yj8c8PiL+MV3f4ymd3fhxUefxm/++1f4+X/9BD/74X/hZ//5Y/z6J7/An373F/zlkb/i0T+/gCceexnP/vVNvPLSDrzx2i5t+dwzb5H03IsXnn8Xzz3zlrbvg1c/xAev7MTLL2zHG399Ax/uOolde89i975z+HBPEz7YdVrbPnikHSdO9+F82ziOnujG6bODONcyqq0fO9mjbR863I59+1vR0zNPwjHKpHwcp5v60dYxhsHhAMYmg0zjjYxbCeQWFqG2cRlg1CHMZNXqsiDJxKK7p4d+I4W8vBw0NNRBqsmi0x4mJRESTBOTY0jP8EGIqCn6m76+XurvjAbOYiw+jdLuRdclvlmtVk3nBbiJ79Pr9UwUW7T76whW5XoB5eJv00kmCuiNJxMoJSbIZcyfDywiGErAYvWQ7MlEdk4Z3O4creXlVSCXzWpNJ9jXU94qyUcDQQ4QWVJpc1GMjs1jenqRBFaEfYxgPhCn7iyhu2eMczTGOfITWE1hYHAa4+MBjI76WewyIBJNIRSKwR8IIxJJwmRxMsa5AZ1J21ZUM0GhHjNzQfrceczNs5/BKO+/pN2rt3cSg4Oz9N0RBIMJ3iuFaEwHhdcvhmPwECjmcXwOh4NjcSI3N5uElIF9Hcf8vJ9+fYjLeS3xsND/iv9YXFzUYo7Taef5uVpzOp2avU/PTHIcA/DP0i4CSyQbFCSiegz0jrFA0YLxkQlESLaZDVao/J+e+MEg/gIKCYgUBERHQosIzM3ikgu3IZcEj43262L/7DYLpLncDsrBBJPJQLC6hNGJEYyMDZNqSMLutCFKoqSnrxMT07RTiw7eDBdsDiPNM47FyDx0xhSKSnIRWgoQ2M9Q12JYCM1ink3PYyk1DpNVhcHE+TaDz9KRdIrAPz+BOf84nxmEwZjk3FlhNKWQJHkj27K+GJ4jud5NfW/ifC9AJdZwsU9Sac0vyKYvdgAsjMRInkxNjMOX5saKFSug16no7uyBxWRBOn1Ip3wLJxKBkLHz/gXiJpnXQd4zxEivo+wjlGUISZbtRadNjIklJSXw0vdFWEBRVQOkgjw0PElsFqLOerAUiaGJJPmZM01arHe73RDQHI/HqSOD1LlRSCHVTDmP07Yc7HcBi6BexoDcrEz65kzYzCbGZAvlGobgJrvFjGxiomX1dVi9cjmy0tMQDPhJ9nRDJxJJxDjeJOIkABeDQehJAjsZQxQeC4dCmGHBSYi0Acag0MKCJl+r2ayNze1w8nk2qIoe8aU4hABdok+OcT0ajiLK8URCEYTZnCyiSOxI86SxX26YDWYYeF1ZSRlKikqQoJ/3z/qhpBTeT8U88YvMtaqo7B9gMpiQRlvIIH532BwwM5bNzc5qy9BCkNXyIGNUJiqYcGQzcYrHYti4fgPJmCpe5+MznXAyHrrY53RfGs9N5/hjGBnsxVB/NxIkSVOUu/zst6ejHSMD/drbdOPEIyHamZ3zmiKWmaFOJIjbfS63phe5xMEFjH9uykpkLfrQ2tqqyS9AElNRFIi/khgfob5IYilL0QfB8NJEvnpFp/VP5VII6uMk4Do7O0l0nUcXCQ/xleOClybGqL8D2n4hIeYX/Jpt+SnTJBL0STHMkWzq7u2CatBptjbABNRqt6C8spx+aBpDTBjFZ6cxTnu8Lnh9bpSUFGnJ3/LljaiqqkAtC7gVLOCuWLEMF23bgotILJQW5VGWAcRJEhazcCwF3ALuy+f6qjUrsHb9alQSN9fUVSErJwMOl01bFvCczOx0uElM20koWWwm9k2hTHWwkm2ymPRQaCeCC5OJKD1Ngi2O9DQ3Q46iYX0htS0mFTRXmFQdVJKrmSSvMtLtSPNZ4fPa4HaZqZ9Grbn5nFDQz7gdpD6lYDEbYbNY4aSfcjtdtBE7ce8QdTSMJG1AiiFWqxmStPo8XoyPjuHw4cO4kQTgyMgI5F8gu+qqFfQPHoh8Pcw9JCaJ7ETmIqvxiVEtXsm8VlRU0EdP4vjx4ziwfTttdxhbLrwQn//CF9DQ0IDz1JFBeUFAp9diWE1DI0qY42YzZ8vNyYck8/Idnueff46FDz8+T3Lyiw8+iGnqwK9+8TP84qf/BbvVyHG7OW6HNgY/i8JBkvicHo7TpuUXUY3IisNgMMDpdsHFsZmYwyU5w4qiaP3F3//kZQ2dqsJqt8HpckFvMkIVvMhroapI6egxeA3+sVT+fuX/vVAUBYqi/OOAoijatqIo2j6J3/NC+HPLQZlk0WZlzoSAkPy2iHhSCpIyV8uXL4fkvta/Y4QEi9kq+8NL/1/9X1E+6sv/000UReEwdVqTZ0mTOZQcT2xXmqz/8z6bzQYfcW8ecXAxMW9dXZ0mR/H5ckzGKT6iqakJf33mKfzl0T9h797dnJeU9mZmJv30GIsVUvyT80R2iqJQdkYIHpI+mCk7m80BmQvZlv3SZF2aoigkimOMQ0HimwUsLS1p+EB02O/3a9dJnydYqJb+yTPkZ3v9zEvFL8mY5Blmk5XPNcFms8Nhd2NocBKVFbVYs2Yd91vQ3ExCf3gc0aUUqqsaYDHYec4osXMUFgtjPHkJGfOePXvwta99DX/4w+94Lwsu2LIZVpsFHZ3tGjYsLMzX5igvt4B9jTFXBa684hr8+Mc/wqfv/xy+9tVvUPVU3HXXXdp3qVasqMBieJ4kcL9WzLMzVtXUFCKHeQX4J/Mm86Cjjs5Mz0LyBLoWWK129rMWmzZegK0k8+4hoS/7xscnMDfnp60kscg4dfZsM/z+AMoYR9xuL214FhKnLWYb/XAPya12rFu3DH/5y6PQRRI6hEj2eLLykF1SCp3VgajOgJTRCrMnHXnlVSgggVVU3YDS+hWoWL4SNavXon7dJjSs34iGtVyy1a9Zj/o1G9nWo271BrZ1bBt4XNombf/Hx2VZt/qj4ys3bcGqjVvZLsCK9dI2cf2j7dWbtqFu5Ro2nvv3Ze2K1ahdsRY1y1ehZtkaVDauREXjKlQ2cFm/DGUNK1BatxwltctQUrcM5dwvrXblWuSVVMBocVGIHlgtbgIDP8xms6ZsnGtNAD6SBmLU4kwLi/IhiibGKool62I0Avxlmc/kUBRFDN/nS9cAhcZc9vYiQUJLFDyDZJY42BAJLBcdUlZWDkGlCYWFxXTMN9JwVO35bgpKAqzd7qTyWWi0esh95e0vYXBNBG1yP0VRNQP1etMIxqfQy8Aaj4UJNqYgSbXdZsJiOKgB1jiTiyVWNJYSSUSoQUskM6KEDEkCN8VghI4AJA4F0pI6BdAboBj0UE1m6M0mGBhs4oSlcjzBw0mdSiD70fmxVBIx3j/BwJOMLtGIwhrYSEjFgc9Mcr+ADQFjRp0CWRp4D1l+vC1LeTPHwIhoYQC1MsBZGCAtZj1kHE6HBV6PCz6PExnpXg3IOuwWGrOFxw0AohglKLcQTIr8RD7ifEU2wuDyBGzbtg1FBGfiJOSNgsbGRogzLiDgEePxeHzafKuqCklSJPmT66ZJYMg+ITMlGRFCy8kEpLq6GnJOBkkDHR+q0+npNEbQx0qtJPOyL0GySnRooH9IM/DJiWlNz1JJhYlYD8Sg5foi6oDNboXbYUdWdgYa6muwdcsmbNiwkoZejGJWvGqry0jgVZCwrMLKFfVYu6oRq5bXobGmDNXlRVhWW8lWwXNK0cBz62pKUF9VitrqYtSR9FvWUIHldZWQ/XJc9tfwuvLSXJQyWaivLdXOr6kqguyvKMvD/4e5v4CS5LqyheEdGcnMmZVVlcXMVV3NLGa0LMuWzMwej2HGzCwZZFm2ZYstsJi5Ba3ulpq5q6u6mCkLMiuhMvPfJ9rt0cybeW+t7/vXel8tHd3guHHvgX32iYyuKS+G7K8uK0JdTYl2HWkbqstQWx3VjpO2juRaZUkEFaxGlxdHEC0Ko4jV/QKSa+Ggl87Rw+fyw2ozQtHnAMoykphbnMPE1DCm5icwPjHCZK5H+0cRJqdGmLhOIplcRJLJi0g8MQd5ndtg0EFhtTufz2itwajAZFbQ2FSDEoIzl1QYqTtWqwlh9qGurhodHa1oaW1AG8dNpIHjUFdfhc6Vbdi0aR3Wr18N+a26VFE3bNgAqapee+21+OAHP4hrrrkGl112GWTfVVddgY989IO49tprcPY5m9He0UhddECV5yGJlWL1fJmgTwAB+CcOPEcdIDKBXtFpogDQ5fLI0w6zmWU662XN7kVfZJvop3xQdpmJkqrTwUjQYqVei26buCy6baGvEh/gsNshviQgJIICiGOKxAkAABAASURBVM0aLGaI6Iz03aoOeQqNDkarBdIu047TtFfxB2K7sl9vNsHqtMFkMwM8fpl9g94A8Qsq/Y2JCY83wEB5/CQef/JZPPLok3ji8achAaa/bxjbt+/Ufq4rAXL37t3o7u6BkMIaYHx9O/fvoI+aZoV/HD3d/awydePE8R6tPXL4BA4fOk7ydpSV/Wn64gXIz7EXWVxYWFhi9WeQ5+8EHwQV9NuzM4sYGRmHzerGEhOz+bkl+gAPnPYARgdncXD/Cd5jhONmQbSkBkuJHCv4b+O73/we/vrHv2Ln629iqHcQg6cGcPjgEe0ZTpzoZiVnJ155ZTur+a/jxRdfwxtv7Ma+fUeYnHRTutDTM4zjx09hz54jePrpF/HXv/4Nt9xyG4PnnfjTn+7BPfc+ivvvfwIPPvgM5SnKM3j44Wd57Gt46aUd2LXrCJ5//g0Sn9u19oknXsGzz8p99mPb63vx8OMv45EnX8YTT2/DY2xvv/th/PaWO3Dfg09i38ET2L3vKPZQ3t57BEdP9GJiZh6zJGqGx2ZIco2xfz0Q8D5HIJogaSL+KkaQtLS0BNHD1atXQ/TSRmC3atUqVJLENJlMUBQFksg9//zz2L9/P+R4lT5QYo1cQ44XH2WmznV2dmrnyX7xgbJNjhfdtNrtWCJAm2SyC9WMmtpWVNe0QWdwIpFQSHiWo7Z+BdrOvRKtl1yH1WvOQVG0AQXhWhQU1KCG+y695D246JJr6f/WoK1jI2T97HOvQH1dJ1as3ELAcx42bLoQmzddhNVrz0FtTQfKKprR1LwGHe2bsHrVuViz7gJuX4lAqArFRQ2852q0t21GZfUKlJW28Pg2tLZsRPuKraip7kRhcQNkX2FRHQoK6xBhW1xaj1CogjrkxmICmI4tweEJQE8slIMOWdp0jkmbQj+kl5hFX2On/5bxEEwAHmMjsJV5kDmR7WKjARIWKSacMmaCGQTo6XQ6yPhOT8YwMz6DDItZFr0ZoUCYEgRYoZ+ZmkSYlWEDjzWQ1AgFPEx0XUwGczBb9CivKIX4BunXwnycgDlOn5LV+hlfXMI0yQiXy4NAMMxkyINlYhKxcbvDheJoKepYnEyxkmy2OOANBHntEMw2Oz2FnrE9L44FhdESnqfA4w/Q54WZniu8lg8mqw1j45PIkexIs6+qqoeXfS0pKUVxSRROJqiyfZFFtPhSAslkSiN+MuL76IccDicKSTwoehWiV0I0yJjxUeEi+ZZHBjOzE0inEyQ2UprI2MlPMgXkRkIRhENFAMdczhdZJPkTo+6nqI/iT/PEOzIvYgei06OjoxAMYKFflbmR5DfKIqsUIA0GE8RWOjtXQuZG5srjdfH6OQwPD/K8aSi6HBS9gjEWNbpOnmDf0rBT/2tZzJRzxTefIvaTAtgy/XgRkyhJbJIkTcQ+5Zq8oIY3ZO6FTJPnln4ajKpmp4vxec0u5xdi2nF6xr2KigpUVpVrNptYWoSDyWYw5IfZYIRBr4fVbIGZ2ImTwbFUEA6GqMcB6omOsbWXhakR7efBp+NOGtOscE+RFBPyKcW5EZEiVm9PNxKLCwhyHiMk4+xWC/pJeM/HZklCcA5ZADOoOuqnH7I/4POiqCAMP0mRaVbZdUSSMyzsHDm0T8Ns5cTPI0P9mJka53W6IcsK43c+myLZNcuiRBrlpUWoYNEy5HdzJpeRZyy1MWn3EBPZzSaSJDmked8U8XNifhGzLDbGWQg26BTY6Ju6OQ9jJBTGmQxKgih6IP5tif6voKAAgtVEL6aI59xuN8fJrGE1OVaS2lEWEKcmJjluKnXWqY25FBIVRUFpaammC6JP8cQCdTipzbnMp5zT3d2Fba+9iuMkuQYHB3Do6CHGkBfxFMmS/fv3op/E2/btr+PI8SOMIccxPDbMeDiJXbvfYjzZQz8+i57ebkgRQvDjJAsMIkKUdfd0YYzFhZMnjqO/rwdHjxyAfJto/brVWL2yFXpa4iJ1ROZR3uaf5ZjMxxcxtxAnvlrAGAvdUyS4g8w3XF4PzFY7bE4HbTSIMAnXQKgAXq8fQvTIuDipU26PE37i7AAJAL/XC5/bA6vJDJUeQaX/0UHBcjpDAtmIglAQfp+LMdgAq0WlHuag6jL0R3ltXa/SgunziiIhOB026FWQLFM1IdPDfCHJayW1dbGDDhK7jQ31qGIOWloWpY7bmPTP4hOf+BgCQR++891vQf4kERfCUeZcbDxADORyOv85L4KTxJ7EruZmZyFzaLfbNRt+6aWX8OJzz2GEZJjoxdVXXwO3z4/kcg5DxBaTTLatjJOC8YUwl7fEV7R3cJzckG9r/ftXv8wCwx586Ib3apLh8/3we9/F66+8CKNBQbSiDCXRItjpG1NLSSbeU/B4PJpO6ejYJB9LErvE6ZtFp/KKKi9vQWFrNJipayqLOmksMRZIrqCqBhiMJooR4kd0qspjdAB1M6cA0oJ/iqJwUeEStFZRFK0F/+S+iqJw6fR/iqL8c5+Mk/hgwb1XXHEFJM5Xk/RrJrknIkSig3ohfk1aGUe5XpbklZwry6ev+v/u/4pyuk+KomgXUhTlP/VR28j/yf1ExMZlPAz02eLLz4j4dLF9aaXP0l/ZJzrQ1taGxsZGRJn3id3LcTnGopdffhF3330n7rvvXsh3psQvn3lu8SFynNFo1MZ9mbFSRJ4/yXgWi81pPvudfZLjbdQhube07DZER+W6cp5c0+VywefzkSxKaQSX+KmmpibN//T19RF3HmFRbBizxFQpFiCqKuvw4Q9/FDJHa1gQWLd6Iz76kU9gzer1tC0PqipriYM6mfOP4Qc/+Akx6ENIJdPUPR91z0axQMZM+in2IbYhsTYUClG3vYwN85D7LrA4kkou05aWaTfl2LhhM/Oja9DfP4Cf/exnkDE97/yziQeSfO4MSkq8PN/NWBPivTzclue1FhGbndf6LvhSnt9ms0Js3GF3cZzvw3XXvQ833PAxfO6zn6cv7oPoutfjx1e+8lV88Yv/ghXkej7w/g/BZnPg8ceexsEDJ5FJZ7F27XrKOlz3nnfjd7/9PTZuPges4eqRSOWQU2gkJjuybOcWU5imkc2ykjM4OYPBiRkM0LhF+idm0Td5WvonYhiYPC3adgKxU6NTEOkenoDIaCyOMVY8z4isn5Ex7pskGJf1oel5DE7NaSLLsm2c+2BxIm92/FPeua5wn2r3QO/wwuQOwB4ohCschTdajkBZFcIVNYhU1ZOYq0UVSa2ymib4QoWIFJbB4w5iYmQKRw4fQyQS4YSVasFFgI44LlEyAfcSUCwWcSIqjCY9nUsc46zAWJgwCsEkygCGXhFxPIqiQgxLcsGenl5OUD/yBHlGo5lGqSKVylBZBrB7915NFhhw5KeQpSRZ5K2gkyd7tONEeeUacp7ZbKUDHqVDnEExAZfJZKGSH9WCotVhhZ7O08jk3WY3QWGgmZqZhMPjJhG4BgUlJfATSDkJaiweLwwkyHQ2OxSLFYrVBhe3OwiaLVQgg8PN7XZk6UyFxEwydCVyCv4nWcqBkEWlKEjn8gwEWU2W6BjOSIIBT0R+ciqyQMc+z+rZHCvIc/FFxBMJBvI5TMxOYmZhFkskwDIEuEmC0AUC0kQqidmFecg5i4kk5kl+ADm4XDbYOQd+vxdlZNolUMh2h8PGxMCvOQMbHcmLL75IY5qFnkCvvLySy3PaHMyxYut2u3lsEBUVVZBxjpH1lbkS0YyQFXJ5m8RBwL/IvohuiCOQBEUAjRi8GL7H40N7+wre003dmCRIstJRlkLmT+aut7df0wkxQHlDRa4v15UgJkCgsakem9evRSvJGLtFz0FNIsBqVkNDBUqKQygtDqOcRFFlWSGqGNyrSTBVVxSTaCpCU1UUzVUl/5SmyigauU9EltvrKtBRX4lVzbVY3VKniSzLNtm3vqMJG1Y040y7ieBo86o2bFndjrPWrtC2r2tv/Gf7zmU5Z11rMza2tmB9SzM2sF3X1ob17e2Qdm1HO8mzejRVV6GhuhydLY3Yun41Nq5tI6FWhaKwD3pDDotxzntyHrG5aYK54zh+4gjbE+hlVfbpp59gpeCI5jR1ujyTsjGuH8bRYwcYcLqw663t2LvvLRw8tBfH5NsuJ49iz95dePqZx3H/A/fg7bd3kAh5Fa+9/gq2v/kaj9tHsmwIM9S3EVZaRkaGaFdTkPkVpy7zOTQ0REc8j2UmZkVFhRqAEt3y+Z0o59iGwl64PTYsJeewn/fet/dtHNy/h77kAI4RxB4/fBgnjhzGyWPHSJr0YvhUL8b6ejFOkDs5zHuPjWCagHuawH52app+Z5x6M6rJFBOL6elJxGIzmiQSi+zbPMmARQLohOZ/FhfnGfjmtO2KXsEZyXN8ckoOIrIs25eZcItkwYoqj9XTh+kMOqhMmExmA+ZYLcyQbNZz3WizAESaC7S9eQItIbpDxWVQDBYsElTFmCRP0PdPMh5IoLOwIhJjwmg0GiD+cJjPduTIEQbANO3JRN/Xx6rpG6yadKOvrx9dXSdx7BjnbNdubn8Th1lBOnzoKOQNxiNHjhLU78PBg4fRe6oP/SR/jx45zuNP4LHHniD58zyJry68/dYenncUQ4MjeOn5lxCbnsMdd9xDgPkik0m/RqAUFVUiEimH3x+B3eZFOBRBbXUdSd0mBt1yOF1emK0uWO1ulDP4l5RXoJB+NVgQQaigEAVFxQhHiuAPhbW2qKQURdFSuLw+5BUVYLIuCYGFAVZ+Fpdb1jHBVpBMLGOBpMfcbFxrE4tp9m8Rk+OzmJmcx+J8Utu+QPJtcS6JuVgCCxzn3pEJHDjejWOnBtE3Momu3hEcOzmAUwOTeH37Puw90IWbb3kMf/7LfbCYQygrb0Y2a4bTGaLf6UBhQQgZzlmaibJRr4PZqKdvtMJld2CcVezY9AwT0Dj7t6gdV0ziYEV7G0oJttetXkOSuoZJaQAuh4NVcRvcTAicdjsMqqotSyI1PDjIxMXEhMOAwf5+yLqV1VgbE83x6SkUFJeisXUFurqHccedD+Mvtz+EP932IP5Akk+WX33oBex7+lW89PJeJn0HsH3HUby58ziOHR2mbuthMgWoM35YPSWwkFxy+cuhKC7qzjh13sCEphCushZEWzYQMFVhbi5PO07g4OFhHjONsbE0Cc4kdWxKk+7uGZJ7s9o22Tc9ned1LBw3F/2/jTpqh07xw2AMw2gKw2KNwGorhNEaQl7vQiZjYkEqz3uV8BgbllkEWmIskjdNJIkz0V78Pjf9ugE2m432uMCYfJjAc4jz4oaLxNHMzAxjP/tJ4kSSLj1jkMPh0ACtm7FH4oODNqdwIc2E22LSI+j3IMDrOh1WGA3S51ksLy8gk15gv+dgIGkeCDjg99m5H5qdWC0u6kQNSkqrEYmUweUO8HlccHtDmCA+M1PXI0VlXA9jOaunzSexmMjQT5hhow51909hYHQeiyk9JmMZLCt2bQwOHO25HBbqAAAQAElEQVTXlheSKuOyCfNLOswu5rV2ZiGH2fks7I4QC2cJ2m03fXI/ZmaSYArLvqoYGJwmGXwCh4/04vjxAfrrMY7PDGZmU9DrnfShBRBfMkVSIk1cJOBeyJVlFsRUBSRehjBNQiSVXGTSOaj9hLK2poaJdQDTxJ4FwQKYjBZ43D7aegAul1sbW5fLBSGuRJK0CRG328m4bEQvCRkhGwwGPUwmA+TPTl2XZFgAt4nkSSvjWEtzA+xWC6wWIxIklUwWPfLKMom9FNLLS0wWhmC2maHqDJienqWuqrxnFoLlLBYbfXWaz2hkf0LsW5A64tD2C66bJxHDKYf0PctkUPyow+5isc4PnzfA5H4ZUuTSKXqYTVYIwJfEV1qrxa5tk32iT729JzE00KuRROlkHCr9v5F+PptJYppEW7SoQNMnn8cJvS5P0mCJPiABHeOBw2HBcjbJse3F8NApiG6FQx72C8guJ2C3GdgnG0JBN/w+B2xWjkEuibnYBGKz4+znAsdUh1kuMwSgrLSQ18hDfjY5MT6E6alRjvdx4qAlLC/HaX8xPktK236y6wgGB7uhsB9xkmbyJvjoyDD7MsTzh5BciiPg90JPRbBZzSR4Exjk3M3PTMPrdMCgAPIvVM4yfkrslvlTFAUWiwVut1sTB20tQmwvZMeePXvoI8boRxzaPknABb9VktD3eN3I5ZfphxKctyRMJpOGC+XckuIilBJDhwJBmI0m9j8HmbMzx+hp0xabFTrRJ+JRD8m/krJSVNXWoKi4WNtuo365vV5Mk1A61nUCwVAIK1lYUHlOPp+Hw2mDwaDSh8zRpw1rrWARyT3S6SSkKDw6PIC9e3aR1BpASWEBKssLYeR8ms12+rlBnGSBaNeufdi95yAGBsaIhXowPDyJKeZV/f2jxEy92nFjzNFmGZ8W42kkkhks0u/EiK8Fb5uot26SWnb6f9VgQF6noLi0BLUNjWhqakER8wgZU58vQD9TBL/fz3igY1ygLRFTGClulx3FhYybQa+23U+Sy2KitmWWtLl22E3crsKoB3XLiXA4CJ2Sx/xcDFPEPn391GUSeR1tLfjed76N2dg04/sdvH8TWlqb0NfXRz1agqoaoCgKHMxhhHCUNyrNJHE9LjeJ0RzmYzHESLyO0veKbmikrj+AE8eO4u4778S2V16hfeqxYeMmrFy1BmUVlZBnnibpNcNzFUWBkAzVNZVobWnBqs4VcNit+PuD9+Ob3/g3nDx+DB/5wPU4d+tm7HhzO3743e/iLV5Tioge+honjy0tKWYfYppOKTo9jAYzAB2WmBMlmSPJsqKoyHGb6I9IFnlaRB6KXtVEpWHpDEbo+LxQOWg8Pq9TAbaKokBRFJz5UxTlf1lXGcMVRTlziLZfUU6v56l7skPmUUgWPXVZchuxi/n5eYjk6KjEL4sPlWUROUen0+HMsqz/PxVFOd0XOV9RFK1/siyiKIp2D7mP9FXkzHZFOX2soijQ640wGEyayLJOp+d1VEjrYW5mszkgreR/kn8VEOO53V5tfoPBAJYzKbz4wnP41S9+of3DC1Qg1NVWo7goAr1OharosEwCJUFOJJlIgRPGbfSFWUBeVJF+iYhfyOVykHEUP2QjLpBxVTkHBtqTm35Jxk3sWgj1ZRY5hkmmyjOJrxE+wUJMLcdIbjhBYn14eBTyHBdfdDm+9tVvoL6ulT5iGuedewl++pNf4sc//jG++c1vwOFw4NZbb8UzJM+99DUSAw8cOAp5s+v48eOa74tRrweJ43bu2EUMfQRWqxVGo1E712Z1oLCwGKXkIaRg+73v/hyf+tRneb3nWOB9lT5lECrjyszMFKBkUVdfjeaWBhQVF9L/z6K7uxvihzOZDDHXCH37MPU+DbvdiTz5DwUqTo+FQZun0tKI9lzyDwu5XD4AOkgMvPSSK/D1r38DV131LnSfPIUy5vbf//638O1vfw/vvuY6fPUrXydJ9yM0ta7A8SPHoIvNLhKoSVCJIZfVIRgoQGFRKUpKKhAh6Ckrr0W0rBqF0UqESfz4C4rhCkTg8IVh9wbhIEhy/kMcHq5T7ARQZ0QlKfZO0ZsdEDFYnNBT8noLcqoZWZ2JYMmoiSzLNtlHnEXwpGiSZP9EUjkVIkkOTJwAQGSBAHOOSiYyn1qGSGwpgxkq3MDENOLpZbj9IRgIeKaYhDE3RW11LWSiJUjMz8cAJQfQgUxMjEFeReUKjTimBTQblVGUpIBVHXHkEsDGmIhWlFdxvwUCVhdIRomSBgIhyLGLLOMKsSLf0vDT2YsySnJs56QKy1tSUqYFAZk8UfBMJgtxHnJeLBYjOLBCWHExSjFiL4OLKJ1Op4cYiRiMi8BkLjEPB9vyqgqOXx6z8QUUV1SgvK4WqzdvQecmka1oJ6PasWETOtZvQMemTejcuAW1JF5q2lbgnVLd2oEzUtXSDpHK5jackTP7alo7Uctz5RrSVrW0obyhGaWs7MpPUSsY9IqZOBZxnIuqahGprEakohoFJIzCZdQnSqikHB75makvCBfnx18URZjj4i0sgo3bSqprIMe4mUzavD7omZTR6kBrgsFsgoybBC+dTtEAyL59+wieU1izZg0EnExMTECqn9FoVDMgMbA+BkExNvnXu1544SXId8vkDTmp4iXiSdpAmMyylwF1SjNycSwy//F4nMeOagYqDkbuLcy602mHOKCKijJNn7IkBGSf2+1EaWkpystLtXuLnsl9DQQr4jiSKQZiOoXscgo6JQsjl1W2TocJkhyZmCSZzHrqlwo9lxWV2kkdVRSFQ2CEncDOxv02s46VMkUTWbZbVCawKmQZ2SXolQxM+tw/98t2J8Gpy26EirS236Bb1o6xGKGdK/vc7IfPbYXfY2PScLoNeO3aurQBjxOFPi+KWcUqIcAr5zxWcd6qONa1dDwiDVVVWN3ejvUrV6K5tgrRcBDRkB9lBUEUhXwoCHnhdNk4bg7ajA1Wm5G6rYNK4CoAwkJAukjCZphV8EkSPilWvZZJcsap41NMbmSfQgAk4EXGu4DJvM/n4fjoqRsqSaYELToHmSMhO41GPW1sjvM4THDdA9EPmXcJ1gJ0j5NgkW8JSZAR8COgamCgH/v2vw0h1sYn6JhTCxACy89EsjDC5w+5UcS2LBpGebQQZcURVEQjqIkWw0pCwcpqpIXVexOrzwZWnxUGTGQSyKUSSJKQTRLAp0jmiiTm5yAgfULAPO87ROJLgPvAqR6I9HWfJDHGwHTooPZNtOOHD+HowQM4tG/vP+Xw/n3aPvlm2kkCtq6jR9BNwCXnipwiiBbpOdmFCZLxIuLLRIZ4XxH5LmGIhM7Fl1yGKxhMLr70crzrmmvx8Y9/Eu997/W4lOs33HADPkC58srLWR26DJdffikuuOA8Bp+r8JGPfBif/OQnceWVV2rrV191Da5517WaXHH5VTj/vAuxefNmXHLpRTj77K1YvaYTjU21qKurQseKVsjPSS+97GJs3Lge9fW1aGpuhLw519xSj2hJEUxmAxJLiwTlJ0kMLSCbz0HeONl78BD6GfRVkxmJVBpu6qfZbIXYvYCz7HIeFpsLXl8IvmCEy1Y4XS64vR54GPg9PN7t8cDmsMNoMoEhBjpV1dZdbjdcHjd89OXBcAhyrIAFr8cP8fMeJtJuHiPrPp+PNhyE6K8kneK3HZKk8h5ul5eB3c7ExQ0rkwU3kx4Ht1sdDrh5ns8fYL/sgGLgs1byOD/jFph46jA1uYDYTIrLeiynVPq6DCWlgXq5l9zXaDRCQJDKfksiJM8tzy/7xE/JNgEy0ueVtMu2tjZIPJJqbIAVbbvdThvUa1JDwkCOk/PE1+n1epQwoWtoaNDAm9Fixqp16yE/IXzppTfwx9vuxiOPv0zQswsHDnfj8cdfxJ13/h0/++Xv8N3v/QK//8Md+Nu9T+D+B5/Bvfc+hq9+/Qf49Ge+gk988l/w5X/9Nr751e/iu5/7Gr7ypW9ox3/zWz/Bv/37D/GFL/47fvAv38TNP7wRv7rxVvzyV3/AL355C2655Xb8+je34Y9/vAd33vUwK3xP4L77n2RV9RHc9pf7Ceruxl13P8Ik6O+4+fd34Oabb8cf/3Qv/vrXB3A7+3X33Y/ibvbjzrsew5087v4Hn8azz72Bba/vxquv78EDDz1J0u0NzM7FESH2KWFskvGQ2Cvj6PW5IT5FYoTEG6fTzbhthoxVMBDmPqOGDZyc51AoCCGnZ6ZjkFfiJVZJnDBwTOcY78UOR0moj40OEvRlNL+v0g8m0wkmmnPIZNPQGUD8nMVCfF7T94bGDkSjtXC5I9TpYpRXNKKtfT06V2/BqtVbUcR9HR0bsO6cy7D5wiux/qyL0dG5CS1t67Bi1Vas23AhNm2+jPa1ATW1q2iH52Pd+ouwZu0FOPe8a1Ba1oqW1k0ojjYhEKzi9ds51w2IljRjw8ZLsWr9BVi18my0tm9EbU0nMWMtosUNqKnrRCvJxq1nX47Nmy5BS9sGVFW2sz/1CIeq4HQXUUcdaGjoZN9pJ2YXAXBSezNSfG95eTkBchMSJDLEH5toiwnG30liOZPBzJi+gDSrxTNTU9r4ynzYiNFk3H20IcFLS0zOUyR2ZZ7EJkS/xS4kjpvNnCPGIVWvQ7iA9mY1EohPQr59uUxSJ5tLIcVxV3RZ2B1mjq2T60skYpIIMIb5wn6EIwXQm0zYvfcQ3tq9D4lkls9XhoLCUsRI9h/v6kXfwDBJ3X4cIhnfTYKaEA++QAQmix0zrFRPzSxo7fxCAgon101fYmEysZTMsC9x2Ogzxsan0N3Th2xOoa/yatv7+oeoA0v0LzYkM2n6t2X2RWKnAUI8WJnYB+ijAoEgrPRlPsZoSZD1egMEN6WZRC8zgRK9rK6tQX1DE+fEhXli2EkS0pnlHNz0iRarHSqJFp1qoE+yQm8wYVHeiCKe9tJvTTAmHztxFHanjce7OCYhNJL8Uw06nqfDytUr0b6iHZXVldwXhtfv4fN7tdbEsZO5lmRO5srr8iASKoBBpyKXyRFz+FgYyBLH2OCjTw7S7wY4t1bOnVGvg9Nug+BxKxMxC3GCg/5T4riQxTkm3vI2sCwL9i4i+aLT6Th/y8QaLrjdbuiQ13Cb0+mkP01ruCAeXyT2UCkKupmU2ahTdrtVs2On00FMWY6y0lL2yUIbzaOEOEdiQB6cG4cb9Y0NEMxeTowr92vv6EQxiyNW9tVisaGa/nTFik5IHFngWBuY2Irv8Ab8UNTTYxZlkbKkrBQhYiS7w0o/YEBpaRQhnxsnjh7GsaP74LSaUV5WgrKSUtjtbjidbmLMApTQP1VV1dH/hBmTApqdpFJZPo+Bz2CFoqhIJNKYJGk8NDiGIye6ILo1SKJnemYWsbl5TLEdn5xiDjTNAuFunGIBdjY2jyRJZnYSJsZTuZ+PRFYxk96S4ihKoyUojhRqUsQCSZi+zut2wGTUwW4zQSXZJtjWatZzIzxHaQAAEABJREFU3FLIpONw2M2IL86TaBsmIXQCvcQ2c7EpCKGQoI5NTo7jG//2LY55Bb7ylS9rMU6wms1u53PNQeZbxk9VZb5UXjfP55pk8jzA5SzHvRgyfwnihFgsBhf7s3btWqxZswrJZAJPPPEEifeDUBQFra2tWE1SUcbTbDRq2wzE3DaLFTbGuMKiAsgbzGtWroSF+1/ftg2/vukm5swZnLVpI4poa7/6xc/xlU9/mon1YTg5n2kW6x02O8fdCHaI/+Vhtlk5Lx4S4zYsZ3McF8M/SJo8dIoe8iwWjq/D4YLFbNPWddRb6PS8hg50AVAUBVB1FNmmaOuKcroF/xTlP5Z1Op22n5u1/xTlP/YJ6SJ2I7aSop+UY8+sp9NpSF9km2AH8RVyAUU5fb6iKFq/Zdv/W1GU09eU6yjK6WVFUWT1fxFFUbTnUZTTrfRL+i8HSl9FpN+iFyJ2ux3yTHrGWBP9jcSA5uZm1NfXQ+xOdMLpskFHjH6cfuyvt/8ZP/vZT1kwfY5FrjTkPNEhl4vzQR8j1zSZLNo1xe+cub/0QcZQsNYS486ZMVOU0+OkKArkXBHph9ls1tbFN8lYi9+S60ncKyutgEFv0vLMJDkMo8ECvWqCQW/G9FSMRashLC4sUa/MWL1yFcDCyp/+fAseeuhB+gAP6htqiBnt9AkWbGKe73a7qaegvbhQSHsNBELURQVL9AOEzbS/UczMxHDqVB/j7wEUFxXS3r6A3/72t1i/fj1qa2s55kA3/WGYse+8886BgTmsiDyz2KH4UMmhJ5hvL1HvDXoD+2eE3NtmdTC2LzLnGocUbxx2JwL+IFLJLO3vKGZ5b5XxRQrZQna1kGsYYeHVZnPil7/8Fb705a/gKuYOwqMUkR+QYwfpk0BwrsswYXdZncilc8iwGmxUjUykjbCZHTAbzGS4HXCIg3R42Bkf3CStAv4wgoECBFkBKyyMIkIpLCpBUXGpJsXRMgKcck2qa+rptE9LTW0DausaUVffpEk9yY7K2npU1DWgigG0hoSHiCzLtnLuKyqvhEgxA8IZiZIIKamqgUghSZAIJzwcLUWQjtRHJ+piELT7QrD7gvCEC+Gko9VzEJ1ePzxMMmSyJkfH4GUiUcEgIErt5iSL8idZsROllG0bN26EKJWwpAsLc5A/2Sfgf8+etxEnoJKfqp3s6kGWiVGUzx8ORSBv7ywSkFgtdo6dC0aOoyQ1sl9aBSoVMIFBghufNwBR1v6+Qc1BOR1u7Vohjm3AH9K25bJApKBI67scJwBYlLyGihVnhSaTy2BsehyjrGDoGdgyNJZYcglJnYq3jh7DbvbvwKkBHB8ZxymSd0OzCxhlFXCMAXSKShRLK1jMGZBSrchb3DC4grD4IrAFihCpbCDhRGMvr0OorBZhtgUV9SiqbkJxXRMqO1ajqnMtqlet09qy9pUoa1uJihWnt9ev24T6tRS2Des2o2E95UzL7Su3nIO1Z1+A9edehFVs2zdsQfOaDWhbsxmdG89CTdtqNK7agMrWlajmtRs718LBcRGCMqc3oo9Jfl9fH8RpFLIyZaKTGhkZQYwBa25uDpuZJIvzkTnv6upGCQO8zEMBWfgsyU8HAWKahKeqM8CgNzEATvPceRiNZkg1dRsDlfw8CvzzETx5PB5UsmpXQYIwGAygo6MNGRJQ8qH2HKt4jY31qKgso+PTEXBmsHfvboQLghBSRV5RFZIgzxpLliSXBEYHq7xxVsBmZyZZdVyA0QCEWL2y2UzadxWSDCQpgrFlKCAOQZx9nU0kMDO/gBjncIE6KIAyvpQggF7S5J3L8g8hCBmRJmO7lEpq+6WV73jQ/pFDHpL8i8g2OU7kzDlyjAijK0QUVQedXtVET+BgVvQwKSosdEAiVs6JneNopdO1G60w8GSn1QY7g35eAJCQCnTeYbcbPgYXhT0QYk+Y/UWCGTu3mTiHYluSdFx99dWQsRZiV8CLkFdOl10bTy+T/mWCcIPBAJlLSVQEEEvwKCOwvPDCC+mjghDb9hP8hsNhDdCIroh+yDUlOZIKhbzRI/eUe4vtyzlCSotuie17vW5ex8mEwgiX2wZFl4GOpF9bYyVaG8vR1lCF9qYadDTXsq1DR8Pp9ux1K3HW+pXYvLoDGztbsaajBStb67Vj2hvq0cLkobWmFi0kaqVtq62DtM1V1WhkVXAFq5/tdTye0lHfAFmWY2W/HNdQVo760jLUEkCK1JWUauvSynqR14cClxthp0uTkMMJP+fDZ7HCZ7PDZTVBpd6mqEcpJos56qXopox9kHo7HZvCyZ4uHDtxnInYSUo3ZB4k4IpfXFyMEegOQchFuhtYeL2FxVkGqhiBtQ1eJkEZJlgKAaybhKfYUFNTE9affTbWrlvNxLmexFUNOle14tzztmDrWRvQ0lqHhsZqJuCtaG2rw6Ytq7FufSc6VjTjggvP1rYXRLzYtHkttmxZw21bua8J5dWlcFA3xmlLM6y+Zvlci4kFpDJJTT9Ex6mOyCs6JJhJThOUTzBZm47R5hdimCOZOE9iIJ6Ms0pKWyLBKMsx7lvgddIkEDL0tWckl1smyEkhS0Iyz3HTUZdNBtqCyQCbxQQ7fbHbaYfH5YDVbITZqIfTbtW2W3iMy22HwaKHO+BCqDCIAMfb7ffA7nbAxXETfbVa7UjR5itYGSsuqsDr23bgkQcfx/63DmLbS6/i/r89QJLocTz55ONsH8UDDzyAO1lhfviRv5N4eQESp44y6ZHK3G233Yann34Sx48fpV/ai0ceeYQE0C2477778Nhjj3Hf03jhhRcI3p7Hs88+i23btkH+VUn5WZSQu0eOHMHhw4eRYZVN9KOf1bz+gQEMkTC859778eOf/hmzsQTn8HzO0WbU1bVj5apNaG1fheKSSiaOAQRCRSgqLidmKEUgUIzCSAV9pZ36ksbYWIwgaQhHjvRo7ejoLIqLq6AoFlYAJ9iX3XjqqZewf/9xJmE56HU2JIlbZph0zczOYTo2Rz2cwSgrlyOjjIdspW99g0PoITg7eapXa4+f7MZhVu+OHDuJo0dP4cjRPuzZexyvkbB6/Y292L3nGPYf6tJ+wvnCi6/h8adew8muPng8PgQYe5aWUpgmkZKMJ9jXIxjkOOTzeQQCgX/4lxRdpR6lpaUEinm4Wciw2azUlbQG+mXszPSBEkskwbY7bXB7XUzqfbDwONWg19ok7UZIUqfHzf1eSJJrNPM6JBdUo0kby7KKJpzqm8ajj79CUvBZ/P3hF7m8DQ8/+jJuv+MRHD4+hLf2nMSObXvxJmXPnhM43j2G0cklLKWMWIybEArVEeyWMt45ORdBzq+D9uJCpGYN/WwVwXoh+27ns3jYfzf10cY58dGOvNjxxlEMDMVhthYiGK6DzRGFagjSDktRUNhIQquJSX47iktaEY40aNtKyztQUbWS29s4HxMYG1/EclaPcLgUlVUN9K9+pJezyObyqCLWk6KPAGUD/bz4nmFWrXV5FXYCXO27osRyiUSSfVLZd56XzbOvefYzBT2JFJPZQH+dR5p+wGQy0Ce5oaoKixdjsDrMsLusMJlUGCnp1CK6ThxGV9cx5PJJzqcJNruZx+sQKY6gMFoIIRIlhsYW4ygqqYbXHwV0dri9RbA7w9Ab3SgsrkE4UgmnOwKz1Y/4ksJxmsGYfNcua8Jyzoyp2SRMFjd0xF2qnmOqswAK++Pww+niPCyrnJ9luD1hYmnexxdBilhtaHgKE5PzfDY7z7WwbxbkYSIezWBsPIYYbVCu6XYHMTwyzURoChlei1BCO85kcpAEow7PLGJ8ap7PaYSE5r7+Mfr6AW2fopohfZI39RYWM4jNL9G2lzC3kMTcfIrPs6zNmd5ohY3JNg9G/9AwJqZnoOgNHAc3mlvbMUOb7BsYxDzHKsOEfZLkiOhucWkZ9GYLjp84BYvVxTEsYB8U4goriZsSQGck6XcCc7EFyM9js8TXLpcLdqsN05MTTOQm4fe66TfmIHG8p6eHzznCZ49pWNDtdtPfuOg3BmC1WhFlUc1sNkMSLDlWWrHZQ4cOaYVKk8mEIO1XoR0nia98Hi9Cfh/kDYY+4st++o4ZkjoGnUrbyNDnDeDkyZOQgnSa9mgiOZUFaIsDeHvvPpzqH8BCYkkbE3nmPM8zmCzQm0wYJ3n05s63+HxHkOakxOMLnLsF6PU62poFBoMBi4uLmqiqyrlLwc+i3Mb1a3DOWZvQ2tSAcuphaVGE+p6Bw+aA2+lGOWNEJEx9I3YNMkF0cV6W08uw8L5et5exxwkj8ZnCIJhOpjG3ME+dt8HkcEA1WTVsOc75m+aYpzjeOmK2/sERdJ/qx9HjXTjVN4QJJtB99KeH5B/ROdaNQwePoY+5hXw7LU+7M/PeHmKN4kghaqqrURAMorGhDrXVFSSu/fAwtuWWk5gnrtARB9dUVqKFpN/qlZ3YxGLV2lUrGROCGOjvwaOPPowLLzoLV7IwlqEvTDKnESyYYfwB/9JUWr1Bpa8FTAY9x8AOB/G0lfMs4yZ4zum0w+tyQwgGwXqShJ/e7kQo4MPut9/CKy+/iO2vv4YF5guNxGQbN2xAAbHi5PiEpltGjoP46oKCArR2dOCc889HC4uyojO3/fmPePrJJ+BnvP7A9dfBxft9/7vfwU++/W1N10T35FybzUZ/lMH83AIJuiwUVQ/RPz4G8sxD8vR3OWLZFJ8py3W9Xk+fZAKnCnkepLUKuKzThBcAHR6ErMb/8KcoCnQ6HQ/jifiPP0U5vS73X+Y9BQ8nqPNyXzletsuyjKGinD5Wtsv6mX1yNUU5vU+W/5+KovzP11AUhb5N/U8i/XinKIqiPd87t8nYyZxZLBbNhux2OyKRCMR/yD4H9b2SeieEZElJMURHREKhgGbbb+54A3fc+Vf85S+3MQ50adeQcyTfMNNOsrSNJLmSBLkTsV8ZE0VRNB2TOCUcgmwXPZWxFT2Rvsh2WZdl8UXz8/PatcV/yXY5R8Zd9kl/q6tqiaGd7J+bdp4lzhjGHPXHRz5jYmKKxdsenDx1BL/57c9x3/13wOO10p4VEllPEt8dRFNTHQ4dOqAdJ9emskC4ifm5RXBk4XJ6SB4tYC4WRyt99dYtZ2HTpi34+te/jq997Wuora3W8KP8zPLFl54nTgggsRTHW2/thE4FDh7aDxkXwT0yruJT4xyTgoIwCmgraeJWeUnESJ9goX+UGK1nnii/Pjp06BiJsxH4vH7t2Zzklxx2N/3hMsnlNIZIrteRLyotKUdfTz8OHzik2U8+p8PCfILzlKefT0FnUlWIswl6fTAx8OhIyeVYnVFoNSr0kJsuUblTZBWXEint4tIBCeBJGlucYE4mUyTFqlEmnaWB5iCTLDI7M8dBmuMgLfwnkUGUBHyOIHCRpNFSKo0lOqYk750Qp04Wb17um1lGkkaWYpuiYUsQTOdyONPmOZIi9P7QGYyQ4Gg0mWGkwzAy2NnovBIydvUAABAASURBVAoYvIwMlkt8BnEmBaEwlpj8Hz9yWHMySd5fJqKUgFMSXx+JCiOdlp4BRVVVBpc45G9+PgaH04YOOjGZNFFMcYZCmAiwEuUTEeJEjEaq26Ksp06d0pI+UUoRUXgJUrIsDlWn02n9kP7JfSR4iVJLUvHUU0/x0fRaEO7t7SWw70YfA6rsr6mpQ2tbG0BnKKRDXtURVOQQKixCbXMrlhUDzC4/rG4/LFR6CwGN0emFjoRl1mBBWsfxsjqgkGjL0zCX9SakFM55TkE8CyywCja1uASRSRJyZ2SaSipvtk0nMhhmZXqECjVKRlhaWR+KLUKWxxaT6GPA65+e+2c7MDMPkUGSaCM8rmdkEsOzi5iSa83O48TAKA5196NraBSD0/M4eLIP8tNSuZdicyFQUg6VwHWO11Z0KuQbRTU11UgTnIqDkgAXiwmbTGBkseB3v/udNvbioGWOz4ytzEkkUgSTyYL+/kHNiGpJmEoFV1VVzeHVk6WX34eXlJRAAJDMmVQLZY4lIMp9Dh85SCdjhY+Jp5AwsbkZDSAXE2AEg36UlkVJoviZWI0TKE2gIBKCw2HD/EIMTped7RySiUXokAMjGVKsDBkMvH9hmKA/igoSGzWNTWhs60TjilWoaWlHaXUjCkurESgqg8Ud4BwH2Ab/KVZPCO8UmXeT0w/V6gZMDuSNdugsLuhtHhgdPhjsXm1dti+rFqRgRDJvQCKrYi6Z02Q+lccZWUgDIvEMtyVTWKCtih0LoJ8h8JqmY55mUjlF8JqjD5lfTGB0bAKz83MQ+6sl8RotKoaeSYS0MuY62oCiKAgTODidbtrcEscigx07djJJPEb7mEKKVSLxRzIH4iwl+ZNt4OgZ6SRdBLiBQAhCPB48eFhLyAXkSCX2zTd30pkfwfT0rBYQvXSchaxGiJ2KLRcXF8NKOxACTIgrM0FQKBTS9EDayqoKuD12be6KigvYWklMWFFZVkQpRDnbCs51RVkxSksKKcWoKIkiWhhBCaWM1y8rLUYVCfPqinLUVlagrroKK1gNEiKrmSRWA7fVk7RqrKpEKwkr2S7rdeVlqCuvgOxvrKqG/CRT9rfV16GjqRntBIDt1JGOpkZer4XSxG1NaOX+NR0rsHZFB6WT0oHV7R3a/jYSY631tVjZ0opm6nkzCbe1K1dg/dqVaOB2f8ANq9mEsTHa4VA/JPFzuB2cx2GSvJO0lxSTz5PYf2APRkYHOT8jDLC9rLIMMjAN4uixwyQFdjEBOILt219n0NuFV155mUn1X/DAg/fh4Ns78TbB49u7t+ON7a9weTtOdB1C18mjOHBwL5cP02ZGEZufxMBgL5OnCW392PGDvPYh3vsYxsb7OSc22Bx6LCXnYbMbmWCGMD8/gz0H9mP//gNMRo/gVM8JnOo9Cfl554ED+6gHB3DsyFHuYxAlAT5EEmbgVA+6u7q0N9V6mJj093RrP5WTt+Emx8cxPjwEaeXNuFEm0DMT4wSjc5ibnWbfpljBOt3Ozs5Afgor7fTMBINsgr5pifq8iMX4HOPnEuKJefZxjnYfZ5xMQ3ySxIwlgoMMY6DEgQzButiEbFNVHcrKS7Bu7Wps3rwR6zesxeYtm+j7zsZZZ50FIWovueQSXHrppbjggguwkYUXiT3yZpXYWjUTiXYCbiEOxUbEj4kdisi6Sn+3sLAA6YPEJhFZFxs7ybGQD+bu378f4jP7+vo0u3rooYc0YPQCCa9f//p3eP7FbVB0QIaE0sT4NJ8xTRxA/8C4kKd9muhnT78BoodqNDBJM0FPmzWbLQRSXng9ATjsbm25qLAEpSUVTHgKkc8xqTPbaV9VTIjqEfCHCXqCiBQUM+kN8HiPJl4mbD5vgGSBHUaDGWarndf0k+QpgI0xzmJzoIiFtkp5G5itHB8OReAPFqIgHEWYBaJgsAgFBSUoLatBZWU9yitqUVnTqL0JFOb9evuHqXtdMJutqKiopJ/3QcYpTJ9lYmLadaIb/SxExRkzZezE78hYyxyo9HUjI0Oa/yssLOS5Xqxds544Jg+n2wuHywMhAuxON1weH/sVhoHkwAjH0mxxwk3yIp7MY3RiHpmcCb5AGcJFNXj0iZdw8x/vxB//9BhB7BP4y+0P4E+33YM77noYf73j7/jFjX/A9390E77+jR/gK1/7Hr76le/js5//d3z4Y5/HDR/4DD796a/iAx/4FL70xW/iq1/9Lt5/w6fw4Q9/Fl/+l2/jXz/xJdz6h7vxNZ73zW/8BDfd9Ef88Ac3sUL9O/z+5jvwla98B7f84U7c+Jtb8aOf/Abf/t5P8Y1v/QTf+f7PtPWf/Pw3+NZ3fgZpf/GrP2hv4f38l7fgt7+/DXfe/TAefPBJ7N93ktKNF1/ehf0HTkKn2ujOTZiZTcBidmCRJEBHRycURcHs7CwkZhcURGAyWhjXJ+HnvOuZlFsY6wWzzTP2iEiMXiZudDEmiN5L/JZ1u92OWsafEH37ImMVww4MRhWJpUUtPidTCah6BSaSXnKsxAMj53Z8agrHmMSPjk3B7nCjsaWTcxLG6HgMBYWVqK3vQEVVM4kpEwmKRQTDZSgtb+C8hrF+43n40Ec+i+vf/wlsPfsSrFqzFes3X4DzLrwK555/JTZtvRgrN5yHhqZVJG8qUF7ZjObWtSgjOanTO1FS1sBrt1CXy1DX0InzL7xaO6+5dQ3PWY3NWy7BWbxOW/tGlJQ3oqy8GWW8RkGkGv5QGYKhCupxG/W5BbU8f0XnFjS3rUNr+wbI23gOVwEU1Y7K6lacc97l2LDpAi63IEwCTp5L+lJV0wqPr1h7Hn+wlDor59gQCpdD9mVJyJnMXtoOn9kZhmpwkLRaJuER5xzmUVxSy2doRiqtp28ATDx2YTEHq8MPVW/HUppzkAIyGZW+Mc14EuN8zMNMcisHVSOnp0lS55i+Z/NZEmPTGBkfo51WMlFrgo4TKfMuiZQka4LPfD4f9cPPa2YQIyaUbaIXQjp10dcLZjdbjFggTpkgCSr6IfulYJUkDpPricg1jfRZS8wftCIZiQ3x02HavUdslTooeuhhcdxoNGlvO5iJpwP+AsjP4BPEy5UVNYwBCTz26BPo7e1HbW0j2ttXQPRT7il9kzfmQrym5Dr9JMVHeJ9p6rzBaNR0/9ixY5hnYSaX4fiMjzLJ64cUP43U3xT1N87iS39vN/bt26196D3PAo7DZoaNYqROZ4iR8yzC2O0WFBGHlpVEOS9FKCY2cXs9kKLlJAkseWYZT4fDoY1tAZNRM/20rIdJSDltdibrgPR7dHgME6MTmJ2awxRJ/d6ePhwm9jpy6Ah6urrZ33nI8RE+VzFxUGVFGaoqKlDH5HhV50qESRqkmef19/Zo/1Lktldews6dbyJSGMa//9tXcOWVl+HYsSOQD7iHIwUoKioiVtiDI8eGUEJcbrPZ6I/NMJlMMHKcxN/abBaI7Sp5YIDxapYxWQimmpoajoWFceukJlKAqq0uh9/txOz0BORfx9z+2qsYHRpEWbQYF110Ae9RTDy5jDmSenJ9F5N+s8XG/hVD4uyalaugUB9ffvF5vPHaNj5bOT78oQ/A7XTgh9//Hv7y5z/ixLHjsJHUKwiFYTIYIPqZJ5krY5xjTivxVqFey/Y4C9MSU2QZ/JNnYAM5RloRReHRCjSfiH/8KQo3cFlR/nPLTf/LcYpy+hi5ptxHnstC/yn9kW2KomgYWdZljmWbLIvIutiJbFNVFf//+FOU0/1RlP/cyrXlnv87OTPvehJ+iqJozyrHS99kW5h6JzmC2K1sd7vdmr7IM8tyTU0V8/k2SOt02rX4HImEIfmikDZCYr388ssaUS3Pfea6omdm5giyTfop2+X6iqLIqiaKotBOclreIvZ9pq+KomjjK2MuGEz6IX2N0UfJrz5k/hVFhaoaILmI5P1pEtFu4gSDwcRrAnMkskSfn3n2STzx1MM43nUCWRZcdPosmlqKcfY5q2E06ZBZTlGzsrDaiInYX5k/8V3yttQYc7Jp5kPnnXcB/nDLrbj193/C73//ewiGfPzxx7B16xb64En09ffQnqywsCg7S380zIJlilzPpz/1WYhPEH8hnwHIUqfJ/2t9kxwsEonQ5yUxMjJGsr8HCnHgxz72CeKHX+BjH/0Evvzlr+D88y+kD/RA+gLu1wheFgRcLg/zjGleK45gMEz/rtfOz5PJlXEJhQowMDAEnctuo+MZwehwPxKLC8gvZ2iQDBPZZUgyraMFyeTIZJUwAROWMsTg7/f7YbVa4XQ6aZwOBiI7LLyWyWqBgYmP3mSEAFWzzQoRo8WsbZdtAmSh6tgpHVSDnv3Wgf3iBOQpOUpeW89zog28jp6OSW80QFFV6PSqdjx0Co9RkEglCeiyDJaLWiKg8hgZPAkaNptDcxZLJKhUAsg8ybk8q+YhnxuFBQHYGbxCgeA/SaFhJiZHWGUWhRelEkAvDlMUWiZJApgA00EmdHa7XQuMwspu2rQJZWVlTN5GOeBzWLFiBRRFYUX8ccgbWhKkRHl7WCWSawqYqqATdzBAiLKKQsmYJtlPubfsk1cJ169fD7m/3Eu2i7MpJPiVn3vIc8q1hgaGaWxJuKncJcUl7FMW8prh0OAonG4/omW1KIxWoayiHlX1rSiprEWkpAJV1Q1oJTAsq6xBaVUNygjsRcpJip2RChI6snxmu7QlldUoLq9EIas9IuGSUoRJKhXIW3BsQ9EyEisl2ptvrmABzog7FNGWnYEwzojdF4LVG4LTW0BSxQohptzhAog4vGHY3SGEisrhCUZgoELP0YhVJg8dq9ehpaMDomPHTpzQDEtA6dDwAA4wcbVSL93u047qnHPOgfzcRV4blbEcHRlngj2KAoLgAOfe4/GiubmFiWYSDzzwIB3VMOx2B41jkNe1opBk4IYNG3HvvX/DG29s53oEb765nfN6gMvsq9tJOzBDAE82m0EqtcT9b+DVV18h8aijXpTwWn0ak11SUqyx2DMzUzR8G0HaBIZYnRSnIPNdUhLVtptpP/JGQYYVrfa161BcVQtnuBAltU0orWtFRWMH1my9AG3rz8HKsy/FqnMu+08i21YQFHdsuQgisr763Mu1Y9oITpvXn4uGNWehce3ZqOnchLpVW9C07hy0bjwf7Zsv1KRlw3mQ4+pXb0Xtys2obF+PcoLqEoLsaONKSFvctAKBqioU1NYgQhIkzMQgWFmFAKWAxFsRCRQHQYfZ60UxCZqiiioMT01iYGwMU/MxTM7GsP/gIY6TEWFWDu12J44cPsbxGoQAPkBFOpVDKFiI6qp6NNS3MHEtwsx0DGIvYkfI65EhaV4SLYPL6cPkxCwMdPIu6gvzF4LhBM8pBt0ZRulI6QKgkFTLZRVYzFbINeSVWBMTFkleOqhXYpOSuAtRJn5O7E4SeLHTeHyRzvgESklYdXZ2wGI1sI8JHDt6mMsmOKlPqtEExWBEir5G/J2I6KqR82ofYFuEAAAQAElEQVS2WmC20SfabQRTNvZEgVVV4TTxXIqdAEfEYTTCTVDho58JezwQkWU/fUbE50PE50PQ5UKQwDPMSnFBwA9pZV1ElgtDQcj24oIwREI+r7ZeTnBWVVYKaaMElS2sOq7pXIFKbjPRT1aUFKGqvBQ2qx7ink0mjjGrprGZSfrTJH3cNPoHegHk4fW6GfQdsNnNGJ8YQWxuFmH6VoNBQT8Dnz/ghnxAPxT2wWBUEAh4MU2wuGvXmyR+JmmLAxga7iOg7MKxY4e1754tLMxyLA3atp0736CdjPC4fgbzSTicFjidVu0eOjWHk6xA5ZQl6A1ZSAXK67WirqEca1bXo7DQBTePb2uuQV15FFXRCBprKlBVWohKkowVxUWooM+MUvdKCgq1ZWmD9KU+B8eWrZM64nfyGW0O7W1CQ16BRTVoyxl565Hk8+LiPOYXYkwypjEzO8WgP4GJyTEm2KOQj/HKG08yXkNDA9p6L8G6xJCuk8cxeKoP3UePo49g/xQT5CP79+MUfdqpnpPY9ebreOXVw0xSpuEPuOD2mhAp8qKhsRyVtcUoqYgwwahDDYlQqRyX0n+0kMQ856ytaG9tQUdbKy6+6AJccP652Lplk7b83ve+B9e86ypcefll+MiHPozLLr0Un/jYx/HZT38G73n3tXjve67DRz/8EXzghvfjU5/4JD7zqU/jkx//hLYs+667ludf/S5Ie9UVV+CKK67C+eefB6lmtrXV0nfaab8DEOAl9jJLgk9ip/g8ib8LrPrPzcWYFKSRSi9B7Gl+YQ5peYuNJP5ifIFE5QQWOKY5JgayniCxNyPX4XF6gwpVr+O5SWRI9uVyOdjp70VMBgMr4V5ECFq9bre2bKMNuWgz8hMkC+1rmcUxM23LT58k+xzcJ0DSaDRDrzdC0RuQV3h9kvPxpQxmZxYQY/JyiH7p/gcewv33P4Rtr7yB11/bjle3va4RWD2nTuKll17Cc889h6NHj2qybds2xos3tJ+pPProo0y63ibBO8jY8CaefPJJvKn9Awiva76on0Wbnbv2Ytdb+7Q3Ut7ctR8vbduBsfE5YhsTTpwcxa63j1Kf0kgt2zE1C0xM5whcX8Mvb7wNqtGB997wXjSvWIuK2lYUldUhUlyJssoGREtqUBApRxnJlPKqRoQLy0k6lNAOi2G2OJFIpukbc4x/KSwlklCp21kCSCnq7N2zjxjmSSbkeca3NOIsRMg4JVm0HBwcpt/LYJEFjORyFnPxhPZWsBQzJmZm0XWqF8e7e7Dv0GHs2rMXJ3v70NM/gINHj2nbdry9G2/s2IMDh3vQ1zeF/fu7cfvtj+LWW+/E4cOnoFMZU9N56I1W6kKCpEcSJrOVvmOGPn5aw5oC+G02B/y+IPu2xLmao08CLJxziQ9CYMzNzfH6fRAdVFUVCSb6vX09OMVEX6dTtDmRN3AXSOCKv3e7vDj3nPNRxniiy+sgsSS5lEVhpIwEMu2qcz0Kiqpw8EgPXn1jH/7+2Iv4i5CFdz+C3916N+554Ck8+dwbuO3Oh3DXfU9ocvf9T2rHvb7zEA4eG8Abuw5r5x483IednNe9+0/iTV7rxVfewonuUSznrTAX1SC6cgtqN18ERe/iOPXi+Zd24u+PPI+XX92N4ydH0NU9we2DkH/V9PCREXj8VWhq3QKDuQDxpAWqMQSdIahtT2edoIdEV88Mz52C21eJkrJ2VLQzvq+5CKso7R3n0LdsREGkkeNkweEjo5iZVTA3r2ci5ITbU4Hyik7U1a9HVfVq6lYb2lecQ1/cgLqG9Viz7mKUV3aioLARRcUt9MeVOP+C9+LSyz5I/VuB4mgrLrviQzjrnGsQKWpCWUU7qmpWwO0vwVrij+tv+ATOIoG26ayLceW7bsD5F13JZ3GhgiRyMecjyYK51W5HhH5bp9fDzwLhQRah8/k8BBM7aMsy38vLy7SVcUgSaqEuSIFKWj3PkWOF0KwnXvF4PNArOto9hX4lwwKZzWKG2WjCCHOBWeK0MAkWOcbFWGswsqA3PwujSQ95o17uFwyGqY+ztJ0M5ljMZfqE8rIqGPRmxr8BVJDorqysgtPh5vZqXHzx5cSehbSdZXR3n4Ik2IJLDfRdInZioBT70dTSivqGRlTX1nFMqzjWZZDcanxyQiNrOhmvq6srUVtTBo/bSrHxHibeowgd7Y3auskIpknLSC7NUebpa9IM2Wnkc0nadJJ9WECewGhhLgYj86pC4gSRivJShDi205OT9K0WNNTVoqmuDgYFIDyAw24l6eOCWW9AhL5WUVTGvBnIWBjpR8fHJzk+AZhJ4snPJI8e6cIcfaj4lNde3c776yCfXkmQQD7IIlN2OQ0htGqIJet4ry2bNrJfaWwjhj7RdQytrc2oravW7FpIR5kLr9fEGLKMeDwOGbcQc1IhiCQHOHXqFPPZEWISC8c6xH4FNT99ggTgSRKXQX8AG9atY4EljcP798Go5FAY9iPgdUJhDDrZdRw7d2zHqe5uSC7W2UmdJ0bKMfaPTUyyWJbmtZ1wujyIMElvIM6tI74VnLiNZMe2l1+Bz+PF5z7zGcRmZnHPnXfhtj/8QcME4eJibUyXGOfMnCATx12lDqq8s16nwutxaWNqM1sg15P4ZqRu6HQgcbEMDjXjUw55xkYj45iOO0QURYGiKDjzJ3ouIoSFtHKM7JP1M3FTURTqvh6qqkL2K4qiXUNPO5Ftcp60Z+4jdiXXkHU5Rvomx5wR2SeiKKevoyj/51aOF1GU08dKP0TkviJnrv0/tfPzi+yzymcwaGKx2PhMRo4V+Ex66kgONpuDONVP/bH98xixM/EJNvoHv9eDyvJyNDU0EPdWwOf2wGoyw2G1QYqZ99x1J/54y++xf89uTsIyLCYD9Bx3eX7JD6RvMqYO+h+JOTI2ksvLNnk2WVYURcNG8mwyjgbOqZPciRTkRQhj4PcH6Q8ikDe8hSSS7bLN7fbSXgGD3gTJdaYJADxuH+T6ff3djI2ziEb9GBsbguSgZrMRYyS4xyfGeE0vSkujfH43fXgKbo8T4YIgx8LE2DcMh8NFX+HFH//4Z/zult/hN7+5Ceedfw6+8tUvY4o43etz0nbmiOn6INyIvKzj8wVQVlaBMRZz5Hta8l1bsUOXy6ldNxaLQ3gS4WEa6MNMxF0mxvHzz78Yl1x8BbHoOfjc576If/nSV2k/RZianKGf0kNiraKosJitiM3OaesupxvTUzP0bS5tTjOZrHbsJMnyxoZm6HK6ZQa2LKBk6Zh1MFj0UPR5bsuA14LeqIeRAzI+NY4nn36aAOwNDI8OYYSVeWHslwg8k3RAy7ksWCyFjgZpsJhgtlpgcdjg4EM5aJRuKomXTlFY9Ei0CMUE28VlJaxUhfkQERSQmIlGo4iSCCqtrEQJnVkZxel2QwKNx+cj6AowaMkkhxGm4xDnESkqYCCOor6xjk6uTnNWokSiHLNkC81mM5ZZdRDDNTFIScWim4lDYjGGcvYhR0fg93uhN+hIgC1w0NR/LM/TOS5w2zyVIsvtBk0URYH8iRHbGUylb0uszOQZRIvpnOTeU6zWiaO10Dhku1ROtm/fzspLL4FgUgNT8s909pDQEmWWfkr/pM/SX0VRtHvOzMyQXGnWFF+uJyDM7/fDxWAqgEt+1tHNCnkvk5/BUwOYGp9CwOODOFOz0YIpKvr8fJxgH4jNL2F8bAapZA42sx0gOIvNzGnGkmC1X57hv2vlPgtM2kVB5adpElxl3qXfmWwOiiiJSp0h8FUZ+PUMYEaLFSY6EhMdgINO3uH2wEkj9DBw+AIhBEhSBZk0FhQWwUej9YfDKGeQrxDSo6QURdESFJWWIUqnEiDRFC4qoV6UI8gkU+V8JlmBIstKo/QQYE3h0OEDOHHiGJ9liQbrR1NTA3XGhbfeegvV1dWQcdy7dy8E3Hi9Xg3YSJCLs1Ju0Js05+ChQ6hjkI4Wl8r0Qhh7mSP5CLy8BScEpQRJmXcJaDKvMs9h9l0cmcrIHmR1yut1a3oiVTypwEsrc1teXqptX6atSB+k+mOhnYiTjhYVa/dcnJvXdFx0Kos83JzrKc7R9HyCxM88TvaP4dTIDIYmF3BycBI9Q+Pon5hD3+QcBibnMTC9gOGZOEbmljCxwCpdPIOp+DIm2E4uZjDNuZ/P6LCQ0yOeM2gtLG7krW5IC5sHitUDaXU2LxS7F+6CUniKOPYl1QhX1KG4ugnRuhYIkVZGQql+5RrUCphasQLVK1aiduVK1K1czW2dqGlbgebV69C+fgM6N25E++rV8HEOR6enMDQ2DlVvhNvt1gCZ6DSgg6qaEA4VEXAtQz7YXcDjxWEqio4kxghSBLF1dQ0IBsOsvlbDSH0bp9739g5wzmYxS8c3RwfqcvogDk6vGjnvCyguLqEu1NMZL2nHSAALUBfltfJdu3Zp4y8BSKSyopo25kGUevjb3/5W05d6Al55W/LQoUP0V2GIrY6ODdOp5rCicxVq6hswS1ubmJ2HanFAb7MjBT1iS2nMU+aSKbYpzC4l2cq2DOa5LUNGLcu5FsnrFCh6FTqDHnqCGwMJL9VowP9OFFWH/51Ap0BEx+saeE0TAbrFZoXNYYeVYjKZxJSg0+kQ9HlRyQppeVkUHpcNGRIMNdXlSCUXaSMpjokNxdECJiZuVnjjKAgHUVlVDqNJr/lJRclrZK6eBIPVZmKiHITDaUWGMSKTWUJpaREuufQCvO/6ayGkViIxT1tt4jjzfkwmZOxLWFUtKy+F2FmeUUjG+a23d2q+s6g4AvGPQgaJTbPLCAQ9SCxxfqNhRItCDH46lJeEUVtViprKKC48ZwvO3rwRG9evwsY1q7Bl7WpsXbsGm1d1YP2KdrQ21KKVc9tGOdO2EcjIurRN9B/NJGZlvaOpCSso0sp6C/3F6vZWdLa3YGVHM6UVK9oa0dHahLbmOkoD2lvqtba5oRqNBOH1NeWoq66AtA1VFaitKEVjZTlqGQury0tQz/GsJ8lWQRKxuDCMplo7qrm+sDiD17dvw45db+Bo1xHsPfA2Xnz5eZwg2O4iKBdf8/bbb+Npxujdu3dTzxdoD9MQ3ZafD77++usk9w9gN48RICJ6/ORTj2tvo+3cuZOk7EntHIlFk0xcxFeKf5NryvUkVk1PT2vxy2azQWKbgBRVVSE+sIy24nY5kSVpu8DY2nuqG6++9hrm52YxTewwPDJAsr4PwyP9mCDQGh7h8mAfY2GM1e8pTMkbbbFZpEgKphmPYjPTGB0ego62odBGqIDIM9nK0vcvp1PIsHAlx6Wl6EObWiKBkliMY1Eq2HPzmJuNaZKmjYmkeEwysUS9TZAQXNREjp2emMAs4/XCfAxSfEjxGBmDKd5fighO6mU1izrFjEfyIePm1nbagZt6bkeISZPYjZkxycPjioqK6BuKGHt82n49E4FAIKABR6mEzjH5PXz4sKbLMrZS3Nqxa6dGdEkhZpzjcsE27wAAEABJREFUPskxPtXXj7dJ+uzedwAvvfw63t57CG/u2EfiYieOH+/H9p37cfMtd+Jv9z9FkhwacSQEUZqkm4H2vEw0bLbYYGMybCIYFDFb7ATyTg2wOh1uiH/0uLzwMj47nW7Nn0krsUl8q2CraLQU0WgULh5TUFDA2BrUjpP9gkPkmUXcxBwe+g4vga0/GIA/EEKA5HkwxHP+sS74TxI+u9Oh9ctqt0EwgtnshsHsgddXjJr6JrR2rEN1XSt9TAg6xgKT2UbMF0F5ZS3Eh5s41hJPrSQti9k/C3VRxl2KVBK/A/6QFmdlfyExpVSpBegLjpFnkzgeiYQRpu+SZ4tEilBWWkUSuAEtLR2cv2IsL+eh6oxwOf0oiVYhz3g5O51AV9cAi1xP4ic/vRk3/upP+OvtD+MwyTaRAwdO0r5Oy8GD3dry/v1dtL9DJDd34MEHn9L+1dIbb7wVP/3pb/HDH96I7/3gl/j2t39K+TF+9KObcOONt+AXv/j96fV//TZ+/KV/w+0/vxk333wb7rjjQdx114P485/vxS9/eTO+9a2f4Mtf+TZ+/Zu/4Be/uhXf+fYv8PkvfgNf+Pw38G/f+DF+8uPf4We/uAW/vuk2rf3xj36Ln/789/jtb/6KG3/9Z/zwB7/G1//9x3iaOnTgjT3EhxmYvIWA1YfegUk88fQruOWPd+HG3/wJv7n5L7j1z/fgL3c8gDvufgj33PcYHnjoaY1Mu/veR3Avibq/3f847nvgCdz/4JP4+8PP4aFHT8td3H//35/Cw489z/zhNWzfcQDTsykWTFux/vL3YfO1H4LTU4DnX9rO69+Pba+/TfItT4xYgpLyOlRUNdAu85iPp3icBw4SAwbGMIljSZLRkhyexl+q5pOCxGAyxwHanWxXFAWxWIxYPq7FDokxbrdbs105tpiY3UvbFXwrMUdkKRmH4BERze+xcLPMHEIwr/hF8Y8L9DGiV6lkBn20V8ERgo3zJDkEg4i+GfQmDA2OIBFP0r/20HaPw0J9VqBqWEZP/yDE94EDB5ggDmAf7V0w6+DQGAZIEB84eBgHDx3FyZ5+7Q008sRQFBXpbI4xdRlyvvjg6elJYpxZzZfO0d9KsWBycpxJ5Bife4G5RAYgMSOkhyS4yWRCi9fSplMJKNyXXU6R0OJyLgPxsRkWDVT63czSImYmRjHGov30OK83PwMyK1rxP0LbljEUPyh9EcJQcqJIQZHWtykmnoCOsdxMm7RApU0JwTfGxPfkyV4M9A9jfHQURuZlhQVhFBdFUFdbjc6VbWhra6HtRbDAmDAw2I+BgT7tWWoZQ8vLy4npU1CZc8h9F2JzGBoYgMyL3F/2B4N+MBiB6AhxEmWLC3O07QjWrl2rYWzJneZnY7AaTVigXx4muT7FWKDnWPg8LjjtVuTY2VdfeYWJ/iD1wcM4XIeS0lKYiZ8SqTTmSJ7Is5cWRyH4sLNjBRobG2Ek/pE4e8df/4q2liZsWL8W8fk5/PD7P8Cffvtrkh8qSpjjqjkgk05CYVzL8HpynklvYJzLQs98QiWeMuhUKGzN9OtujxMuhxOCe8QHymcZwPjIyf0f/1MUhecr2n5F+c+ttpH/k1yGjfbfO5dlg6z/70SO+b8pMt/SP7F1icXSip0qikK9M2pdUxRFGwNFUTh2Ok1U4hYROcfMmCI+QeJFKee3hBhU4p3k8rIu9zh85BDkEwy33fYn2uk+mEwG1JJAFpyhKIqWo4vvEJ8gIvFHcJGJ8wb+JYlTxD7ER8h+ua8ck6YPm5+f13RXMIH4FzlG9lssFvq+lOa3DCTPXW4HRN8EB3vosyTnFey3TMcgvkpIfPkci8Fg4LPriUHMLP7Mo0DiXUGIY5BnbEtr/iCXT8PjcWBxIY4777wb3//+b/G9730Pjz76KH1DjHHeThLahaeeeoIxbAckxkq/pyZjOMBi03PPvoif/+wWXHLJZSgtLdH6lUkv8x4K7SwElbZpMJjol+YQ8Achb1v929e/AQf1V/6hugnmbF1dJ6n/WfYnD5lDDhPPV9nHnIYz5XoyDoqiaNsVRQHyOjmMxyua6Hbs3oFDxw5iYGQQC0xUVJMKHSWv8qJCZOWXadJZpJiEPPz4w/jIJz6GCy69GBddegkuveoyXHnNVbj83VfhymuvxpXveRfe9d53413vuxbXiFz/HnzsM5/ARymf+Nyn8InPfxqfFPnCZ/CZL30On/3i5/DNb/07vvXtb+Db3/mmJt/97rfwA8qPvv8d/PgH38Vdd9+hyd333Il77r0Lf7vvHtx3/724/4G/4f4H78OzLzyLxwnEnyFwf0q+A/LoI+hj9U8qriaDkY6TzwMFWTpmcQQmPptC0ioRn8cwnfIygbAor4yKBB2j0QhROhlQAeqLdH5ZgnIDnaw4DknGBOhKQIOSo/vIQsCpxWpCIOgjOLNAttsdVi25k21RJiP1DbVoam6A/KTM63MT5HlRxoSlhclOUXEEESYr0potRiyyb+MMGr2sFM4vxJDjHMj1Q+EAfH4P5N5yjF6noqa8EqWRYlj1RkwOjyLBBN4IPTKJNPR5FVaDBTZWQkwKgwiMMHBfLp2DSrDrsTmg6kBRNNFzxaBXYTTo/ykOuw12OmwrQYOFCbXsk+N0CqDjOCokLtVsFjpWvaQVeedyjoabZ0XpnSIBUERehZY3/MS4JZhKkJmLxbBEQlBLOngu+Cfry7y+TlVgYB9VjscyQYZCULGirY1G4eA8GwjQrdo85/N5Gp8P4oS6mNzlCSp0Oj3mWAXyEACtXLkKEQZZIQUXaMCjo+M0mDT8viCN2sdnN8NKwG80mLW+iEPYunWrRiaKg5H+SGItziQejxPA9GkiDkj0xe12a28knHfeeZAAq6PiiCMUhyXPIddbYMXXZLLA5fbARqMeGR4jGD6CYVb+5LXxefYrk8vDyH44fWF4gkWwepkYFJUhXFIJlz+CYHEFvCQCPaECuAJB2L1+2Ph8FiYcFpcbFraKyYyc3oi8wQgYzTDaHTCRdTc7XTBw/jOKDmno8M42xfFK02akXWBgXSBptMB2jpX3GBO8KQbuCYKG0ZkYBpj89U5OoZ8yRMJ1ODYPkYHpWfTRSfVPTJJ8m8X4zAKWdUYo7EdMflbEAFJG0rK5pY2qkNFIpVleb3RkHDInNvattrYRBr0ZE+PTnIcU8jkFMt4ypkImCfBbvXoN9dOJOMlIO58tGAxRD+ww8blVOlEXx6CjvROtLe3wkKTUKXptrsdZJezvF2DiIvl5AiMjI5C5nZiY4r2WCAbnISD4Pe95L7cvsE8LuPTSS/HZz35W2y4EgMtFoOP2I0HHvZTOI1JejY71W9C8ZgOa1mzCqq3no6ypHdHGFkRZRY5U1yNcUQN/SQU8xeVwF0ZhCfhhJoFu9LqhdzuhOGzIWc3ImAxIG/VYpPf938k8QZbIAkHQf21lW5aklUharyKp4/jlc5DjYiQBFgi+83rqhmqA2EgWCueCAS6TgtNhRTjoRSTsQyNBZY4A18P+eZxOLagWMjmMxWIEyRMMQFmITyuOFsLtdvJaWS2ASpV6ByuZ8laW1+eh38pAvgn39tu7kEgsQgK82IaJZLvP56cdu2A2WZBKLkPefPFR34uLy9DMMQwGIwy2SSYDaa0dHZlg0J+GmeBD/Lr45UR8DqUEwfUkiCwGFUGvGw6LEU6Km/7Za+czEQQU+Zwo9rs0qWQBpCIawRmpLCnUls+05cUFkOXqsmLUVpSQYCrTWlmuKY+iujSC+rIiNFZE0VxVipZq9petLDdVlmBjZys2rGjBehJcIrIs2zavaseWtStw1rqVOJvk2tb1KyHfSdu0diXWk1xb2d6KtrZ6REuKGV+WGGeASHERnDKOeUDeepGfNYkezk5N4vVtr2JseATJRFz7nsfON9/EE489hh1vbMfczCz0CrSP5MpxPQQO8t0ulfMtP1kYHhhEX88pyHdeDrEi/ubrb2D7a6/jVVaSZd8ZGR0axomjx/DS8y/gtVe2kWAawfGjJ9BP8jg2Ow1QB31eJ6o4TtGiAOcS4llgYcy1WQz0qQbYrUa2epiMCoyGPLLpBEmlOcQXZpEm/lDyGYikSErGZiaYmJzSZLC/h/c5iV75OWj3cfScPIaerqPoOXESXcdPaHKcfTt6+AgOHzyEQwcO4iCfRVqRI4cOQ/YdO3IU8pMOkZMnuvjcXeg+cRS9J/kcLCidZCtvUUncGBoawtp1G3DOeReglf5j1eq1uPbaa/Ge97wHF110EVauXImrr74S73rXu/C+970PH/nIR7h+NeRn59dccw0+85nP4KqrrsL73/9+bd/733893nf9dfjQhz6k+ZEvfelL3Hc9PvLxD+FL//I5fOCD78P1738fvvTlz+Njn/gornnPu3H5VZfjsiuuxNqNm1BaWY1m8WVtq5jMB1FZIwl+OYxmA3r7T2Fyegxxjtsck7V4YgGzsWn6xXnazDyWuJ6mzUlCKmOeI6GcpQ8A/QEzJjbLkFbisUGv4xyZYLdZYKMvkm0WFjFVnUyxRIYcZFnHuGYwGDiXes61QRM5zmoxaefLuR76A5fTTn9i+0/ioC2Kv7Y4vMjrLEhmdCQuspggQN6z9zCefuYl/P2RJ/HwI0/g8Seexiuvvoq3du/BPs7t26yEv/TKy3ju+WfwzDPP4dFHH9fk5ZdfhpCt29/YgSd5zkN/fwRC3MpcyluP4nd27nxTIxBlbqWo1dc/gpHhaQwOTDCZjqHrRB/27DqAwb4xxGYTmJlK0N9kcerUGB559Hnc+7enMTQ4i7LKFrS2rWYsKCGWi2iEm8sdgNsTJEYroD8MQ9YdLKRYrC4YTXaYzA7Y+bxyjOxzOnyMSUGYuV9vsAE6E2Zm49h34CieefZlPPr4M7jzrvvx8rbtGBmdhsXmRigcRaggyvuE4LB7oeotUHRmLCYyGBgcR1d3P/oHxjA4PPHPtrdvBCdO9qHn1BALz9Mkkadw7MQp7N13GN/7wU/xxS9+FR/84MfxsRs+gi99+ov49a9vwfbtb2NiIobjx0/h6NFuHDlyEnv2HMIrr2xnUvMCx/tp/P2hx3DHnfdpfbz7ngchcu/fHsL9DzyKBx58TJP7738Ef+O2O+74G2686WZ89WvfxIc/8kl84IYP40sf/Bj+8rNf49Y/3YXb7/k7bvnzXfjRT3+Nr3/j+/j3b/0QP/3ZjfjN727Frbfdzms9jKeefh4739qFVCYDt8/LuDzHRMsJHfVQMKRgg2XiRBOTRqPRCEkE+/r6cPDgQUgxUnTVz6KgxAxJJgX/ZbMZqMSVJpMBQtrKeVPENEZVDx+xVHFhBNXEKa3NLVjR3oGmhkYI6eVwOOhTdTDq9fBrxxUiTAxmNhiJi0EflgdIJFeTqIiS2LYSjywTQy2n00gwp1ggfiJYhZ1FXiEvKioqsGnTJpSUVWFGMNToJOzEK0aLAwazjcUmt7auNzkwt5DEAPxqThsAABAASURBVPHiCPHV2MQ053oM3T19OHKsC8eOn6QvGKIezWMptYxpFkCT6Sz0BjOsdhf1NAC70wMTr2my2BgvFvkMedjon91OK0KM+Xb6E2RTsBh1sDN2Wowqn9GOqvJiVDAGuZkLgHlTfDHG51yGy+XQkmWJwQbGXafLDlVngJ5jo1eNWF7OIUEC0mS0IRot4z0iMBmc9Bd2CKmsEOdK4cJIv+OwmcDpgN/rQWtrM847/1xUMJ4IQbhnzx5i5MOQ4pXdrvL5ktr4Wehv5L52qwWFLHiXkFAycf5HR4chc+108l7ECTrGuzzx0gwJv2QigSoWjuRf8LWajJB4KMWWickx6lWMfc5ASCLBOaIPu1kUkp93lZVVYMOGTexTBY9Zhvz0aZGY2GZzoKSkDHUsalWz6CW65Ha78chDD+PtnbvgZ9zeuG4tJsdG8Z1v/DseveduuDjeYZILwYCPPctRb/IwEKOZ9SqC1G95GytEkrC8tAQFJCBUVYd0Jgk9W6NB5f0z+D/9KYqiHaIoChTlfxVtJ/8nOZMIFyHtOyVHPRaRbdK+U+T4/5tiNJiQpX5JGFN1euSyeW0dzGGWM1koRCAiOkWFyv0iBr0RIkbmQ2ZiTwsxp5O2EWD+V0xbLSstRVlpFCXRIuqpnsVcJ5x2G+ZIpm5j3Pnzn27F3+69GxJPJGe3sYiyxJxViCgZI7vdDhN9kPgf0Z1YLMacIwmDwQDZJzqpqqq27mXOZqEdqsTgiqJCxz4COohfErEzTtoYhxcX5yH6PEyeRt5qFz2VzzdM0AcY9Gbijmvwne98D36SRXLPDH2k3N9DMrav7xR1JQ0XY3HPqWEYjHq0tbcijyxowNDTTrdsacFll12CUCigbRNM7fN7GUP6iCOWqOdjkGs2k8M455wNWFzM4MknH8TnPvc5TV9ifEZ5PrmW6L3oyADzKyHI3ve+G3D1VdfwmXLM5WboOrKQt8yyLBQJgSd2JsfL2CmKwr4uMz9I0H3moCgKx0SnteCfHHNG5BzdqjUr0djSyATZiwyd+Xx8HkmywlkmThxPZEhQpEkUVNVUY/Xq1VBoXP39BJZDkwxufXhr31FWC4/gzbcP4o039+Ll19/Ciy+/iedefgPPvfga7nngMVZoHsUd9z6E2+98AH9mIPvTX+7GH267gwHrdvxKqk6/vBk///lv8eOf3MRK1C/xve//DN/97k9IaP2YIPBf8alPfxmf/OSX8LGPfwEf/ehn8eGPfBof/vAnKZ/ANdfegCuvfC/l3bjuuuvxqU9+Eg89+HdIUDBQSZbiyX8OhIGOWYggcbSiBD09J3Gy+wR6SRR1dZ1gInsM8i8RyHdS5MO34jQnpyY0hylOU6odkugODg6ir68PPQS8+/fvR39/L5VrFPLBNHF0Q0MDmJubg1RGxOmJMojiCvEl6xMTY1qCvECgKRMo2yWgSrvMALzE6odMqrzNI4m6XG+RQU+2y/3HxkZgsVhQUlzIBM2KCKtOReEQdJyrWSYzo4MDrJpMwut0IZfJYZmBTMnrTjt7BtjE7CwWYzOwkKhy2myacToJMj0uJ0ThJXjIW2lBv09b93ncDDRuvHN7kBWOIO8bIiAI+nwIUtkDXi+P4XEeD4O/C16XS1v30ZF7aTxuBn2XwwaH1cq+mGEzW3hdL+w2K8QJyDNJMJT7STDLk1nOs9okzy7jI2MlZCIfCspyGlajAfTlPNeCSgajjRs3oqGhAYvxeW0+5JrSR9kmPzEUhZfqupv9KSkpgYNEjlSTzzgQnU4PMXo9HVyIpJAQVBecfxGkiitvIshbDlMEN+KoWltbaewhOqY04vElSNVtcTFBp2Rifxyagcq3DuQ10HGSJUNDI1rCLb85lmNV1YDCSDGv3QAngUooFEZ5VSVcBEMOGScGcPk4sc5oInDxwsPKsi9YCF8oAovDDZPNCX+gAB6fn8L9nAMv58vL+Qiw+h0IhRCkTlQymFbwuqWsWpVXVqCcgKqyugplBEyl5WXauuyXddkvx5VVlKNE3oTk/jIeV8b1M9uLOW5F0WKEIxEEKRUM2FECvIKSUgT4PH5WtH0k1byBCNyBEApLyuEPF8LEubbaHHCw6i+OjjFRG2t5+0PGVmxLwIFUsITYsFrtmo0IWy/zbyYJKzYxQUJMAAkxK3bs2AGxw6KiKEpLSzFJMNffNwgnxyfACuwpEtkCbOUar732BgH5FOfGBgFVYY5jS0sL5No+ggujUc+5M3DeluisJ5jIdBOoP0NHukSQ7EKWQVKuLQSjkD1uN+fAaOG1DOgbGNK+A1ZZ14SCskqkdEYKA6vFhqrWdtS0dqC6oxN1HSvRuGI1mlatQTOT4ZY160hynYUVW7do0r55E0TaNm2ESOvGDWhev+5/lBbua1u3DiKtrCz+11a2VTY3o6KpCeWsDJbW1yNaW4vimhoUUS8Kq6pQVFaN4ooqRDhP4cIiqCYzEiSOVVWBnYBwkr7KwGJGmIFtZHgQp+jzPPQrJgJE+Ycq0vQtzECZ5CWYCI5B9HyGRKR8J1F8oI96aWMABuOJBOE4k2izxYRQOKjJCZIIIyNjWGICtkhiU2xF7GaIZIleb4DH7YV8m66stAJm6pDYpt3uhMvlod14NbBvJji12S3weF2IhP1w2SxaW1tTpelYXlFhNFt5vhkCHCQAMi7CQMAsz/lfRc/tIgaCRKNRD2nfKWazkdcycnxMsJj0sFmM9MMmOKUPDhsBjx1ezZ/aYVDy0OvyMHE8jWSRrEY9HDYz3HardozDZoTLaaOfdCAY8CLgc3HZw7HxaYlSXV0N2qg/4rsW6WciTF6XCfi7e3oJZrP0e5XacfITvgraqpAqlbRxiV1SkTv//PMhFWmbzQYB1uIjJWkQP6YoCgpJRJbQpmW/jIv4YI/Hg3A4rJ0nPjASiXAMDPRzcYgNgn9ynNyntLAEeihIJROcKzsaa6uwZmULNm5chbO3rGHfQmhsqMGqjnasXNGGlR1tfJ5mtDc3oZNV9rbWBnS0NTM5bNHadhZ02ohHRGT5nfJft3W0NKGjtR4r2ngNniPL7QRY7S11vH4DpK2pKIW8iVdVFkVlWSHkzbayaBhlxRGUFodQzeSolARmQdjP8ffwGRxwOzkX/gBKSouZsL+Cl15+AXv27YWQry+88BweeewRvEggOzDYpxEmr722DW9sfw3Hj3cRE5zCQZIs8i8Myttvx44fod8Z0zDCIHGDoiiazzl06AjkzWyL1QgdMiTv4hgY7CUW6cIiidhUKo6l5AILMV4m1mFIhV90V0j7fvobk9EKeeuznISpy23nOTGCzR7093XTFmfpC0cxOtiPaSZkM5Oj0IRFsVmR8THMinA5TgwSZwU4Pr+AONvFuXksErssMMGeJ05ILCwiy6RbPlifYtInSXeaYF1anQIsJ5eQkbfclpJIU1JM5s6InHP6enLNeci1ZJ8cJyK+eXxiAjk6cz/jn9PjxxwLEePT07CwqNO5ajVa2lZAfkZVVl4JiVON9GXNba1crtJikOhgcXExx8kHj8cHvz+oLUvcj0ajWuFBsIOI4Ae559AQ/dipHsbsGE4c78HgkBA+Yxhh8eRUVy/27zuEXTt34/HHnsLDDz6Kp596HgcOHGYSvgyT0QLyEEgsLcNidUPikoWxyWywwqAaYVTNTHrMOLPu9wTpD7xw2T1wOz3wuvzausPqou+wws447rA6aPc+lNMHV9N2pa0oK6Pe1tAXeBHwBuBlvLFb7DDT71rYBw+xVTAYJoEWQFFRMSQmC4bwsSDip+463S4YiR2KS6IoLS3T9hczsS8pK0U0WoKCwohm+4KNQpECpjJ59HNcDh09gt6BfiQzaZisFoQLIwhxf0FRIUR8TKg9gjN4HyGRbE4HnB63JnaXEw43/TLXZZ+DfZB9sizzK9dyEdfItXt6+0lI7sXvbvkDDpME9wcLiEVqoOpNOE5ybQfHf+/+w9i5azcJt3EsLiYhRb1EIsl47ERjUwvaV3RA+l9QUMB59yPK+RZdkLkXnyX+sLOzE+IHTSYTvRbot81awiW64CDOElw/TX3T0YfpVMBGHy7nZpkLCfbW6/UajhdbPXLkEOPbwD/1eJFFSMH8KuNFJBzidbOYI67OscBKdw/5Zm6a9iF43U2Sp4g+Zym+yIQMKOSYMjRQVz2ajo4wBvae6mcBc4R65cCKztW4lvnM+z7wYa295j034EMf/jg+/fkv4rOf/xd84tNfwOe/+BVNvvilr+EzX/hXfPRjn8HlV78HGzedg4aWFaisasAyDPQjOYxNzXEcpzA+PY/Y3BLm4mlNhxc5nvPs08TEBGQs8nnGK5ORJKwfbSwO9zDeyzjMzsaoeybqsYN6ZYSi0PhZuJ6nr1KNKlxe6rPNyiifxxz9iPxaI1gQhoXbEvQPI2MTJFmJpVzUD4pObwBIEl5w3vlYs2YVSliosRAXZEiqy5u3Q8P9GKePis1Ooq6+BpdcdAHWEeu88NJLuOWPt0L0W+Y7QJwHxsPB/gHNn05OTmpzWMRClsS2ibEx+qWEli8tZ9P0xRPaeAvhIPMuWF6eWeKd6Iuf+DmfW+a9x3Ho8EGYTAbOkQ9u5i9y7TfeeA27d79FHGnBBRdcoBFWVqtdyxHlWm63Gw3yJmlrK+qJjSUuz85M4flnn0b38WOoLi9DW1M9eliE+f63v4Vtzz6LZfrTEPXHZbchybmYJObq6T7JQtFz+N1vbsKPf/gDfOXLX8S3v/UNvPTCCxz7PPvjIvm4RLJP4fr/LOCfoij8/3//nzz7f7/n9FbZf0ZyBO1nls+0p4/6v/f/M3hEVWm87Ib0y0CiSGSZubSiKLQ3nSZyjNiziOwXEdxjJJGlYwwSMRNLnsE/RSSzypk3iR6dxkFh6oIHk4ypTzzxKG769Y0soDwDietyjhwnfkZijeiXoiga5hKfJPeR/sg+yUEFfwk+FiwmOici9xCRbdIPRVEQi8UoM7BazQiHgyTAzMSwCv2+B+vWr6HPUfCB938Y4VAhnn3mBRJ4CvEkcfFMjP5nkefZeY5Ty1Mlt+UU8nox+plhXkfl9gSP4TXpw7pYvEuQe2hmzmDh/fbs3oudO46jrraMxxpoN2kW3j6Pyy+/HIWFYRJ4e3DjjTfSNy9Cnk3GV3JledY447iMRVFRFC0tbbyHDfKT6dnZOTgcTtqPnddUNTyZo72Jbslcchq4LaORZWbOhaIomn7jzJ+S4zPn/ym6mrpq1NJBFLBDKh2RwiuoBr12klxUJjlNACMixviea96NUMhJAzLRKSicUCvcfju8Pvt/aR1w+xxwusxMwM1wOE2wuUywO3ie3QgLgZsmdgMsIlY9TFYVRpMOqhEQ/6YzgM5I9ut5vMr9OhhNCmS7TgXyOmjHkQtAHuBDA3MLy9rEySCKoiqKog2U0WRify1I8llGxkegqEBxSRQhBj9xOhGCdAl0knCJIhsJFGQCZFlRFF4/BxnFO8u0AAAQAElEQVQPMRBFUbi8DCGUYgxYQlRNkegaGOhjda+HCfCIFuiEBDtDlMmbCNu2vcxJ30UwtA9SCXzmmafwyCMPQUDx888/i5deegG7du3Q9glYFsZ1fHyUFbDDrDwchLwyePDgfpykosm93nprJ8Shyr80deLYUfQSlHXRSR7YtxtdrE5LAFUZSRUmUHmBKAzK+VyaADeGtwi4f3vjL/H3Bx/Egw8+hIceegQPP/wo+/MYHnvsCTz++JOaPPvs83j++Rfx8svbWM3czv69DXnVWT6SfeTIES1oyO/UT8i/UnbyOHp6unGql8K+9PWfYvCfYhVoUmtnZqfo6Kfxz3ZmWns7YHExzrnLUHGzTPZUTTkFaBpJUBnpXGQerVYrg4kJegVQSNRlWQHSc1YCrF6I8YszOHXqFGbkLaDhYch3LcRJDLGKvm3bNhw7epxOTIV8/G7vnv0cy5OQ+ZTz5JseSwzkkniLgH+iE6JDiyQOPSSYxA5EPzZt2kTAWMTrzHLeXoDN6kJ1VSMqyutgNNgRJzM9MR5DX++IJgpMsJhdmJqc57inNRA8PbWAfM6AmdlFVszTTDxGMEqSK5POU3fnqVdLGtASmxODF8cjhECW1YVUMo2F+UXapw7Sp2UG/OVMClkRkno5iqwvk4TOUNJMLCW5TNExJeILSJDJX5iPYWFuVvt5j2xPcp+0SyQXluQYyjtb2S7XkevlsxkaXpaBMw+VGUxOIxm5KadwfGnDegsTdOc/kokwTEYr5LsiHo+PpKYXIYLr0qISRAsKCfb1WL9uDVpbW/jcMezfv5ck8CHIvMnYLzGwC6ElTl3AR3G0kCC1mAFkHMlUApLcyyv3YnsSQISk9Pk9kJ/2nTx5UiMx5VoTTJLEjoQ4lmq8ABf5mcBDDz3Ie01AQLDYtbwVJ/Ot0+kgpInJaNGIrMqKas6HHS+++DL+/veHIDrS0NAEEys3w9Q1FwFZSVk5jKymzs7HMcVkMJbOYJzJ3ykCqFNj4xggGBsk+TY8NY3h6VmMzsxihM58gMBwQCquC3FMcG6nWTWahw5xOrUlgwlmJin/k1i4z05y0ElxhYvw37XBkgqEyioRqahBUXUdSkmyVTS1orKpDVVtHahkcClvaEVJXQNKaxvgJOE0y37LT5Le2v029TzGgOOA2Wg6batzC5hl/8fHpoCcjkGpl3OXgKqa4POF4CbhZGC/RXQ6vTaOsk3GVcbXQFKIw4ve3h76lJdRQD2IRAp5bkDTnzwrZ1YmajpFD/kXTCYmprD9jTe1gCvJnlR05tkHvy+I4uISzQZy9AMGVYci+nAaFvsTY4wKIc6EW2exwUrdc4cKYfWHkTNbkcgqFCBNPx6n3cQzScSXk0gsp5Bg5VnaJfrJd7aLmSXMJ+NYSCewmF5CMp9BKp8Vr4pllv+yFCn2ZLLLkAQtxQRwibbJxwFNA/99m0Oa90nlkoBBgcKK9zLyHNYcjOynxWolMbSs2VJTQxsKSV5NjU8jncihqKAUJr0d40wMxP8JgS8/U5agb2Fxo5kEUQWJZ0maHE4b0ox7AjKkkltVVcF5cnPOVAILq+bP5BzxM9IKgBJ7CpPEqiAp5nK5oGcidxpg6FDG5Lq0tJRExzxqSIJ67E74XE7Uaj9/LEdZSQStjbU4/5zNqCQJJD+ZrOZ1ypg4V5aUoaq0nERSFDUVpaivKENLbSVa66rQUFmqfaessrhAW24n8SX7zkhbfTVkWwevvaKpDh0t9VjRJlJHAqwWne31WNXZgFUrGrF6JaWzCeeevVYj0rZuXolN61dg/dpWrF3VAjluZUcjVrY3YxWJtTWdHVi9qgNrRFavwJq1nTx2DZxOO3W8iyC1nwnfIrJMTg2cqzT1YJnVfBoB4vE4j+nWfNfAwIAWy3RU8vHxceKAIW2fEE87SLi//PLL9CMvMpa+riVCkxMjOHJkHw4eeBt9p46jn3L08G7GpwMYGerFxOQQuk4ewfwC7U3J0KcNQ9FlUVRcAKMeUJUsXE4zCiMB6FUgubSIgMdBEteIIPGXx26Cm2DUY2ZrMcPF5NTJE5082EGcJx9QTqeWkGY8lTixlIgzvsQQm53BzPQkRoaHMMmEqr+vFwMs1E1NTmCYBbpBkhy9J7vQ33MKA93d6Ke/7evqQq98v+04ccCxY+g+ehSDTIBlv7QiQ4zR0srxPTxWCL4l3t9fEIA74IH8q8ozrHQ7XG60rujExq1nYfX6DWhpb0M5ifYy6nRbezvWb1yHM2+6XXfD+3Hte98HeUNW3pTevHmrtnzDhz6ET7Kg+S9f/jI+8YlP4Prrr8enP/0pfPWrX8UXvvAFLn9aA+Sf+uRn8aEPfgTXved9POb93P5ZfPzjH8fVV1/Ne2zF1q2bGSPq6FPYRxIwWdroCP26FC4TjJWppQQy6ZT289ckl2U9ReIiybHMUkfk564yrvGFecQXFxiDFyDrQmYkE/MkDuewwGdenItpy/JzI0lk5dcBZs6RUdVBR/+S5rXluDniJmmXFnne/CznfJ6JSxI6ZRlGA2C16GExqzAZFc7rIl1iStufTi1q69IuZ+iz9Tn6yBgMag7hoEez29JogdYWFwbhcVlJyptgtxq05YDPCZFI2IdoUYg+KIgQ56wg5OP5XgT9bvg9TuqdtG546RPsVhPMzCtsFiP3e1BRWoJaFtRqq8tRRfJVfIyfpJjT5aEeexBm8StCPx4MFCDgL0BJtIIEVA3bMviJHUZJ9Nxz999w259uw7aXt2kxRL4p99prr2mY7+DBg9hGvCdv3smyxPsE44DIBHGAyAnqnbxlKTHJRJwvrd1u5xiD+FKHgmAI4gtnZqchOYC8eTAzOQX5uds0C5iztI0p2oYQU/0kjEdItkyMDdFmJqkDC9SFJSj0EzY++9jIIHpPnaSd5vg8HpKWKgrCfpSXFnHc89ABHCcv9WIJO3bsIsk0Rt3ejEuuuBqhSAnc/jCgmjFPwmk6FscSMWImryKRziO1rEOwoAzR8gY0tKzGyrVnYePWi3D2+VfgwkvfzWtchy995dt4z/Uf0/ZFojXMxQpgtPqgM7qQ11thdXPZZEOSQSrOYneMBf+B4XH09A9hmDE+yJhjZDyWOlU8lSXxtYQlYhSj2QaXLwAZN4npdruVMdyj+cs8o6IkpWHGjxALqQGSnV6fG0aOtWAA8Ysy5rI+OTkOu80Cn9fLsVAY01RIwUvwnnw/UnCcYHmJPSWlxfDyOEVRkGVBUbC7XCNcEISfeYDgvueYUz371NOQeS4tLYWbJOoyiQxVVbX7C2YuKCiAn0SVHGN12Bm/gTSvl82B181DT/xiZeyVc6QQMTE2AivJtRKSuAHaf5I2fJL51tvMv+Q65fRL8jNzJ3VYvs8qLxkoigK5v8vpwLq1a7B65Ura/CJ2v70LE8zpylkE3kDi7lUScn/+wx+wY9uLMNJeTDTgv919F27+9U04uG8fFuZmIJhb3uCqLCtFhCSGTuEIE+cbWTzD/+FPcK2IHPZfW9kmItv/TyLHnZF3Hntm2/+tVvTCYDAQO+ogdqooCvXHpumlYBkd4/AZkfk8I3riGVk2s/hgNJih6gwQzGnQmzjXduqNGz5i4WhJEWrJkZSVl8DpsmsSKQxrrRRkf/e73+H222/X/JAQnG63G6JfNptN64/kMKJ/0jcRPe8ruiX7xXYEl+Vpe3rVSN9t1rC26FSAxKxcK8z5NnKebXYLdCr1lDh0kaRxntT0GurPd7/7fZQQUz3zzHP461/vYFFmjhhhnDE8wecxMA7YmefFMTw4gaX4MvUJGOhbRG/PEFLJDMfKAoMRGr7Rk8S64oortGLZ9NQMAoEQPvWp6/En+tqf//yX+NnPfszi3GH86Ec/gfTtz3/+M37727ugKIqGI+VZEiyyOogHJacTH9rb24u7774bYsOCG430AWL7Br0JcR4rObjojsyjjJOiKFpeLusOpx10pKcFOfzzT5Hl06KTyoIYnDgDGWBx6PJaq1GvBziwBo6a3WJnJW+KDlePLZu2IlpQjBydWYBJhIcO0Of20LH4EfD66BiCkCRVKmHSRiJFKCqIoLCwGFFW+IvIyJWwYhSNliLKikmE2wvJdBYyGSnmenFJGUrLylBSVoEystWyvYgVtgjPi7BaHGLCEyazH2DFLhgKwEWHEgx54Qt6EaTo+JQyMGlOjrwdkKGzzTF7kMGU5ELeSmlf1an9BPK8C88jONkK+Vj6WWedhSuvvBKXXXYZLr74Ysi/6nT2OWdhEwkL2ScfA5f1c7hNmPeLLrpIO+7aa6/RrnHWWVu0nxJcd921GniSdTnv8ssvxZYtW7B580Zt+xVXXIZzzz2X52zGhRdeyG0XQ5TmIlYYBJBt2bIJQhQ2NzeSuWyBfChaqurr16/Fhg0b0NbWAmFIm5oaEGFFp72jFQ0NdSivLOf2ejS3NaKciYSMTRY5OmMdg7ARqprHUjoOFj0QJuCYnBrBrX+8Gb+/5RbKH3Dz72+lyPIftfbM+k2//h1u+vVvcONNv8WvbrwJv/zVr/GLX/6KchPlV/jRz3+KH/3sp/jpr36Bn9/4K/zyNzfhxt/+Br/+/e/w65t/h9/+4ff43R9uwe//dCtu+dMf8ce/3oY/3/5X/OWuO/DXu+/En/9yO27/K9s//wW/pTP4Lc+5+eZbSKI9RmOMQafTI8PgkoOOz6CSSDBDlFsM4qUXX8CD99+PN998Ey+/8hIeffRhjegTQ0oSQEqAkir47t27aaCDEB1QFIUaAo01lp8O9p7qY5I+p63PSGLOpGN4eBR9fX00ui5W3fdq56oMgPJzHUlAxGYEBBlJrk2QlGDOCgV6TE/F0Nc7qDmMosISbNywBaFgBCs712iyZvV6dK5YjarKWgT8YYyNTjEpykDPgKnojHQCdm4PwelwM6g7mbh6tD6bSL6KoYssZzJQdToCRS/SrGyFGYwLCPgKioug2Um0GIW0p3BhBOJIzayA2e12SHXU6XRCAvaZdbfbDQMTG7m+kcmNOHyL3aY5fxsDrxynNxlhkABh0EPGQNGr0NM3qAy0sn0pkdLYdx1UqDo9JLgJ2TY/t0iiZwZSMc3nAQkiqcwyx2gKAmLkuGmCwERiEUJCVldXomNFO5OUUjq2OOdkVrvvEJMl6VcymeS2OfoXL8wEw+Lgm5obaCsrtbl6lpWsHEGjVOTFl4lPC4WCBMRhhOgnCuk72pn4iC3pDTrtHNEHTUj0xZmIyLnyCrg4biHDNm7cjNraeoKhKYLQfpSXV2LVynVwE6joFD2kkqDw4RwcO/nGTpyJrJdgLVpeoVWrI6VReAnifAUheKRlf7wE66clBG8wCKvLDwt9qNXlg8npgdnhgdHhhsnuhsHuwkJyGfNEj/9dOyfb01nup/w37UI6h9mlNGYTacxwnmbiKci/IDq1sIQpVkgm5xMYnJ7DxEISC8t55E0WZFUD8gYDIgRr1XXUUwbSIEVsn+bxLgAAEABJREFULkxgX1VRCfI2MDPoV1fVciz8MOjNBGdpErRLiM0uYI6EnMPuRHVVDdfntLnX641aQJcxmmAiIUSz6I/YqugVVZp6lKa+JGB3WFEQCUGCf57jG+bYybECaPsH+qAoCsxms3Y90WmRJRK1iaV5+joDEiQ3J5nkDZDcaWjvQEPnKjTS9hrXbIBI07qNaFm3AW0bNqG8sQmVjY0ob2jW2orGFlQ1NUHa6uZmFPEZi0nSRCqqUUgSpqC8CkWVlZD1osoqeCLFcJFAtAfCsHgDMLq8mug5hyJmjx8ist3A+VXtLuTNNmSNFmRo9xZXgHPthcHqRE41MTHJkgBTsMi5Ghgag4ybvEHocrmwsqOTRPUyLEYTztq6FbW0mTTtQkC2jJP4pLfeegui6wKS5C0s+f6VjLmcL5V0ee1cfJsACYvFArETAV6xWEyzSzlWbE3sYnZ2FnKM2Kv4CiGTPR6P5n/lfLOJIIRkp9GgIkofVFwQxDIT496eYzhx9ADJ30Mopu4XMFmwW6wwKipEb+xmCywmM+R8hSVBncI4pSgA7Xc5lUI6lQBvQr3iPBsMMDEBtvJeVtq9zWyGzWqC3WIhUU7AZ7fAZTPDbRexaK3XaYPXaaXYYDfr4eB5st/vdiDkcyES9LG/QUoYBbJMQFpBoFpWXIgo/WYhq+E+jwsmswFr163BWiYgrYyrQmY5XXY0tzQiyBja3d0Fo8mgjbf4I0mSpYgSm50nHvJB/G9RURHkT5KywsICzX9VUZ9aW1sRJAE9zfiR4BhmSXjarBb6fSvHyMBn10EKDSNDgzhAYv/wgYOw8NnF/qqpd2Ha4gzJcA/1opr6uGb1Sqxe0YH66irI223t1N0Nq1ajvbEJHZS2xnq01v9D6urQWluDppoadJLAa2/jMXym1pYGyNsBzSQHm1nUbKivRjWBewETbnmzTtalbWmuh+yvI86Qtrm+Dk30FSKNvO47pYaEk4i8eSBSWVqCUvqWQvrCoN+N0oooAhE/E2sHvAEvi4rFKKCvzukUjIyOaT8Z27OfBN+hI9h7YD+LeUfR03uKsfk4du/do+GEhx94APfdcw+efPIpxv/DLKL1QAiN+wicBRscOXyQJOEREhuvaBVzsZGjxw5j19tvaeSiFADl54S73tqhfTfz+PGjkOLbFCvtbpKB1TXlaGltRGVNGcrY3/KqYs67Anl7//ixIyTxujHcfwqD7Fdf9wltvb+nS2uPHz6gvXkxyKLeGOdycnQIU2OjlGFMjQ8jxsKnyDST2omRIUyODmOWSf0cY+P8zNTpt+i4LzEfQ5ZEH5i45tJJktiLiC/EsMRkWgqVsekZxtspSCtF08W5ecbRBaQSS/STKe0tOSm4yptvZ9o8gYvgiaVknL57ATMsME5NTtL3zCOXzSKP7D+3z0xPY2p6gsn3OCY4LnLcCJ8lsRjX/HSS91lksW9xYYH3jSPBeCp+A7k8/foy0sQqYh/zczGI759loTHOQo/X64bRqMcCybjZ2LRGtKuKDjoGBJ1OxRQJIyd9ZjRaQtKnAqFQAYx6k4YzBNszPGjXF/8nIjFD+iFxRcdrxOjXFEWBtPv372dxeKemI3HG6mLmFfL2xK43d2CAxLOiKFrfDx8+pBHMQp488sgjeJmk88FD+zVd6SEhK28hy/HjI8P0WTkcPrgXzz3/NPbteQtdXcfwxmsv48WXnkXX8cMYGu7D8aMH8exzT+KB++7GSy8/j/1738aBg3vQQ2JLfPQ0x3aZBQYv8ye328uxWGIRuA9v76G+H+vC7n2H8dIrr+Ghx57Co5QnnnqO7ZN49PFn8OBjj+Oxp57BC6+8ijff2o1Dx05ggCRfbDHB4gjg9gcRZu7UwELVprPOwcWXX4lrrnsfSa33493vvQHnXXw5tp53MTaecyFWbzwL1c0dCLDAqFicxBXL0NtcxAM2ZHVmJDJ5jM8lMDo1h7GZeYxOzmCBcaq3fwAiE1OTWCIRvkyfvkiydY76KbHYaDEgGA7A7rQgtjCD6blJWOwmlJUV04dbIDq5QAJX0YG6YCRGpJ6x6CeE7WbmTaqqQApehw4d0nK1r3/96/SvXoyRRJYiuqIoWEmC6Pzzz4fgtzjnds+ePXjhuechmFnE6bRr58g9pPBgpi/1MS5NEfOniJ1cPi9CxNJmEleiRyKCeYqZswqe3Ld7D44dOYh8Ns0Y4tFiUII6Lv+Yh8RQH8m8JuIGub+PxEea8znNeY1Go1p8aGxowNo1q1HKeDAxPoJjfJYBFgSuvvwyNNTXYg/j9s+/+e/UnW34+Mc+ir/eeQd++P3v4lvf/Aa+8uV/wTf/7d/xta99jXF/M5BbxjxJVHkmhWSWoigaJlKU/7WV53inyFicWT+zjHf8yb53rGqLiqJo7Zn/KYryz/ud2fZ/q1VVFSZiA3kWIUD0zE3kGQTDKIoC8QFnRFH+Y11RuEw8otPpYSDGsLDQabfbmYNZYSG2sFIPbDabdm2320ldLaFu1XAuC+B02ih25mcuLXcRvZR/ve83v/kN5Jt2o6OjWt4mOgD+nbmW3Ef6x00Q3yjF2QQJY+m3HCt6Nj8/L7u1++r1Ojh4Ly85DtAbp4iLamqqsHrVChhYnJBfjQkRf/dd9+JkVw+KabdChE2Mz6GQ5HdBuJjFpnHuG+d8GXDZpVfjS1/8CD76ketRW9NEP5zkdVSYWOzweB0aF3HhhefznBHi8CS++c1v46Ybf0ccX4/r3v0+vI/+Qv7xGfGvLuIOeYO1vNyr9VXGTLYJ/hF7qK2tRQG5momJOSjMDRWOdS4r9m2C5Iwx5ggyLjJX4F+esSabzUD0WewuyVhnNBo1P3/mGJDPEFGU/9A/nclghAE6Bscsg1wGOSaZy2lpczDqVORJAJlUA49RkWTC42CSY+Z6gmyePq/C43DDpYnrn60EHJfDBWndTjfcBO5utnKctG6uy35ZdzpddGwuOGRAXG443W64PF6Kh+KF2yvig4dOwcsKjJ9JXyAUpkMM0+FEUFJajnICMZm8omgphKkWZc5l81RGG8wEzmazlUnBMuSf4V1YSmIpmcYYiQoBMDLgAuwluAmI6evrgyjSaQWbgFQL5MOIcTpFUS5xStMEF7IuhB/HHssy8OJ8TQYYjHoqhBFWmwVOl4P3IhNKB+z1eVBYFIG0Vu5zEyBHS4pRU1uNSGGBJsXRIsi22roaNBBwFhFQy7Ik9i2tzaijo6snWSX7Vq7q1H4f3tLRis61K9C+qg3rNq/Hhk3rsXJ1B6rqK8nRppkAL1DmGYCWkWflNs8qna84jFVrOrFyzUoc7+7DsZ5+HD3Zi8Ndp3DgaBf2U/YdPo69lIPHTmrrew4exa59h/DGrj14ZfsuvPjqdjzHoPnUSy/jqZdfwpMkk56gPPbcs3iU8sgzT+ORZ5/BXQ8+gLv+/uB/au9+6O+4m9vupdxDAure++7HHQSgf7n9bvzpz7fjNzf/Hk889SyWczrojRaqrcoxBhPTZTDPhp6Jnyh5nEFa5gr8c1NvxAFxUQuCNjofWS5iwKihfljolGSeBXgwvkLAj8zl6XnMagBnaGgIQowJ+H366afxLEmRHayaS9J3glW7/v4+yDECkk6fl8Ebr+/Egw8+gocffpwVtLdZhT9GsHyCpNpbeOCBh/HLX/4av/nN73Hnnffi3nsf0I59jCDk739/FA899CheePEVHOcYd3f3END08vrDkGq9vCoslaQlEjxmqw166pBC5iDLwGiAoiV42994DdtefY1g6z/ejDt8+CiOEcQcP3ESIqNM4icmpyEfJI7NLWBufhELHLfEUgpp2naO5G6e9g86GFVvpP6aqb9WWKx22OxOBAkYA0y0/GTjfQRD0vq5HghHEIwUopRjW0IpZlJWyGAdYsXN6/dBJBAIwGCiE9IpvLwKnarSHpLI5DIw20ysIGaw/+A+PvdJiMPyiE3QBly0G0n4Vq9eCQEasdgMA8IS5yzN8+MkFPsRI+CJxxdxxskLqD569AhUVYfW1hZUVlZgmWBfkkz5Rh2YJA8M9vGZLFhF21lBsuz669+Liy6+UAtYRjpLlf0Tu0+wYivfNpB18R2KoiISKWJy6WBenddExvjlF19CGQHO0twsThG4JlkZMREoWa1m6EiS6SlWhxU2ipPbXT43PH4PAkEfhFSTsaoor0ZFaQ3KolUoKapAUUEpCoLFCPoiCHgLUFlW+z9KBfeVVtQiWlGD6P8g4eIyiISKSpkoRuEvKIYvXARvqBAekqvewiicDDRWbxBW+l2dyQrFYICb4K6QpKj4UiGBM0xAxscn6Q8nUcxAmc+poFMhkHMBeSNis4tMWtIEAyaoqgkjIxN4hf7hFAniERLCY6PjnL8sClmwEFKwqakFGzdu1OZofn6Oupikv7RzbDMM7nNwuZzweBlDnHYmj82QKqvMuaoqKC0rgYtkhJCOedqEwaDCZDIw+Vigv1AhOhej3bhIJo4vxNE3FcOJsWn0COhO5jALPWKKAbN8BmdRGVwRSmEZ3IXlcBdR3tGWN69ARXMnKltXorptNaraVmnrZU0diDa0oYWgv2njVjSQrG4U4XLzprPQuvVctJ91HmrXbkT9uk2oX78Zsr+Oy3XcVk1CrXrFRjSvORtNnWehccVW1LWsQ0PbOqxaz22tq/iMAdTUNaGMRZ2jhw5i3+6d1AkHq9RZzIz0I1rgR0d7C6qrKiD/mEdyaQle2lCawd/HuZQ4nmU8X4onEF+c13yI2WTCIJO1gwf2kWifRZRJnIGgz+vxoLSkBLKclYq1TocZAvC3du3i3M4ilUwiI76Hx0qSukQbqaLNH9i3n4n0IhMRK4SIkjdK8rTv5cwSpHKdYbKtANBB0d5wUAAmATntWkL65mijcoy84Sn9zmZSyHLbMs9L/uPN0DPtEuc0xW1nWvmJWpLzm1hcwjslvpDA4nxck/nYgtbK/iRJ3AxJ3xyDCNUGSh7IpVNQmKwv874JjtHi/BwWF+Yww2RsiISDfE7AYFThdDror5IYZ/IxzUTeajPC5XNAwJX4jnAoolUuixhvxGYEQGeJQeLEDQmOVZpjZ2bSJPuj9JMGgxHjTDR1UOGyuUmy0dd6gghSfE4f25D2Dcs4CwEWvRlJPqPT4kCYRGlsegEx6rKfhGltdS1KeT2Pw4laEltNdfX0J2WoIdFcXVYJkZqyCojUlVagllIjwm215eWoJwlaW11GHSpFdWUJqqtKUUfCpqG+Cs2NNajiNnkTZ+uW9VhLXFFcFNK2y/7Wlno01FagsaYCTbWVaK6rQgtJL5HWhhqItDfVoYOEVycJoJUkykRkua2xFk31NYiWFELRZzE+NYw5JrdeklgV1GeHw0GiZByCx2QsZd1ktjL+51iIS0E+sj84OIiZmVmMj01qx8m6xGZFUbBIMkVivaIoEGwn17EyKRH/foAxR97MmZ6eItG1DVL86u3rYcFsmsTBCbxKAuLxJ8KuGpMAABAASURBVB7Czl2vEScOsH0dXT2HYTDmYLEBFqsORSVB1DdUIOh3oagwgNKSAk2Ki4LaerQ4RNsKacuyTaQw4kfA74TbZYHDboSdRKzFpLLV034MMBnyMKhZEjQ56HXLzFMT2npuOUEbm8bs9KgmCyQAkokYMXsSaRK+i9QR+Qd5YtMxTE1MY2x4DKOUaS73nepHP6WbCU4PRb5XN9A7AFnvIjkyNDCMU929rMj3YbB/iNX5QW1ZzhOR4+VYkd6ePsj68OAIxkbGMTI0qq3LtoG+QW15gK1cR0SWu46f1K4/2D/IPo1qIvfUrsFE7xjJwsGBXszQpmKM80K+SYFjnOTE9OQE1qxejbUkYld1rsS6Netx3jnn4/3vez8+/pGP44pLL4N8f+79738/brjhBlx++eVMwi6FfI9Otsn6u9/9bsg35z7/+c9r32v55Cc/CXm7TrZL/JHvvgghnaXPElsVTO92u7XYdC4LzZs2rMMmxikpcsvPEZtJDLe2tmLdunWQ/Vu2bMCKjlaUlRahuCiMivIoIgVB+Bi7igrDqKutQkm0kHHSBPGLJqOOy0Ztf21NpfZigJaDnDylJXb9HL/77nsAjz36FHFhF04Smw8Nj9M+ZikxLLKgpZpscHoCGv5Sia8MNhP0ViOWdTlMzk3jaPdxvL5rO/H5C7jr/nvwzEvPoauvG3H65Kya1451+BhbmVMVspgaIv4IEH/4i8tRVFWPNVsvwCXvuh4XXf1erN5yPjacexE2nX+JtlzfuhoF5bWw+wuhs7igqCY+lwLkdVr/JTk1Gs1g+KBtzmB+PgZ5U216ZgJLyUXk8kk4qf/+IOOYWYcyxnKxVUn6LUYD3B6ndk6OJI2QQWL7BSSWovRxSRapxLeKLxB/Kpje6XQSa4xAijgzMzMQrL9582Y01NbBQvs6Qdw+y0KMxEAhynSMQynGyenJKWKPHIlzNwzMEfOKioX4EkaIl2diczBxWzAQwiALqEaDHqUlUbicdib3AxBCfGkhhlL6+urqaiyQvN319m4cOHyEvsyAiuoalJFwtbJII0QTAxpMehUOFigqK8rQzlzObrPgyKED+OOtt2CGfdm8YSPKeI8d29/AbSz2v/z8M5CE3mg0YnpminnFAUjMlrHM5+kfiC3zzDvxf/jLk+GVMRORZRFZFpFlOV3aM/Jf1xWFc8uNiqJAUU4LV/8/89/pfiscqzzzPjMEr8uLCXv27NPyIJ1OT108LQrnGNCx72cE4PBAr+g5P0YYdAZNjHo9zAYj7BYr461fwy16RafNT2dHO5qYg/tJKmWIUSTHcblcSNEP7yFp+pe//AW33norZFnifSwWg/gVaSdZHBAsINv9xNdBchnSf6PRBD3vKboutiA+SPJbWRf+QVVV6moaJhbUjCY9izpv4nvf+w5ueP/78J3v/EQr+Mq1RM/l1yFW6v3U1AyGBkfhdgXw2c98Ch/7yGdx3Xs+gG9984cksq6B0eCib6pGK3XRH3BB1QOxuRlIDN28eTPkJZJ3X30d89Z7cMcdd2NweAQ/+MEPtVjqpM2liWckz5Hn0tHYfT4fvORq5NnksyDSj+9+97v4xje+qvndItrKyMgIVD6L5ObybAaDCaKHeMefoijaWJ4ehxTnJ6sdI+MkhymKAkU5LXJfXWIuzipOHPnlFMx6BVYCXKNORY6gLk8ApigqqzgpCBllpDEZDAZIMud1OgASWKpODz1FB15UkuFsDrnlnFYpXk4vI/9f1qUSk2LyLBWbBA0/m+PxvM8y75fleelMhkE5w4Q2hRSJpiUCZ2llu+zPUeMUKqHCQVM46nNz8+xfBimep7DfCh3FIkHjPCtTywTioljSWqx2BJiwqXojhlg5GWEVTPbFEwtMmOYhP8uTN3W6u7sxTeAuzlCSLhl0+W7RHBnDqclpyNs58k9IjzHAisL09/cjRiWVn7VIIDp65BhJiCHIB6nlGvIhMznmOEkFUWr5p6nl1ea3WS15+SUhL05g18638PZbe+mgDuHokROQ+y4uLGntiePd6D7Zg8OHjuFkVzdmpucgCeG+vQfx5vYdWkXyZE83DrHSt//AHhw9dggzs5OwESAZDQocbhtUOjszq9QmixHyZsLczCRKCRKvfe91sNisMFnsMJgtELJIZzACOgNyig45gus05y+VyUHaJFv5eLC0S0yMkpwvhXMvx2VyCpKsZMSTGQLRhPYvss3EFjE2uYCxiQWMjMcwPDqLwZFJ9A+Oo48g6FT/MLpODaCfxjFJg4szsMwxiIxNJDE0OgGL3YEcq/JGGq1R3nKhk4gvpeGn4Z99zjn47Oc+g89+9tN49zVX4dprr8b7rr8W8obc6tWrsPWcs3HRxRfg/AvPw6ZNG7B23RpccMH5uOqqK7B+w2qsWNGKyy67CBs2rqWsxvoNa7Bl60Yecx7kbTj5+cBHP/phXHfddSQKzyFgWauBo5UrVyAcFvBai9LSqHZ8PSvbEjhbWloYkMvIzHug0+m06mEkEkGGujlPZl2CtIiAbBPtrKWlCQtzcwTqY5z7/XjpxefwyssvMEAewML8DO1KwfTEOMCZ0OkUbd3IZN3usEJRsgzae/Cud1+Dd73nOlz7nutxLYHde67/AKtrH9CWZf36D34EHyDY+/DHP4WPfvIz+NinPotPfO4L+MwXvozP/8tXNPnCl7+KL//r1/Hlr/07vv5v38LXv/kdfOOb38W/f/t7+N73f4zv/ein+PFPfoGf/vIm3PTrm/G7W/6IP//pr7j9r3fintvvwD1/uRN3//Wv+Nu9f2M18GlWtvdoNrDIucwhjyXacSoLzqcdNpdbc3Q+Jswm6qfb6WLwMGCO9nXsyHHMkmQTgDL8j+p7MBSgXhogDl8CwH5WURX6pKryCizwHHGa5557DrZu3QKr1aoFC3GQJSUlJEsKsWbNGpiMFng9fqjU60EC9uEh6l/vEIHVFI4d7caJE72wmF2IL9LnUIcbm5qpd8Bh2nI2r9C3ZHn/ANLpHO1/WJtP8XchknVGox5CYBtNBpg4p+mFOcj8GukraTpQFIWicgbzPC6rnZtk0iyEnXzIcG42hrnZeczxubWkezEB+W5fkmOWpi3JMZJ4/3etbItzjOMk5RfpS/9rK9vy7D+gg452aiSwtDADs9kccDrdcLo9sFNUsxFZVQcz7c1D8tFEW5ujXgqZW1RUDAmOcrxcY4hg2khfUVxajNd2vE4/nSBoMMLK5Fxs1aQ30D7CKI4UaPMxMzUBVVXhZ3CTOXTa7IjTP0+NT2g/QdPpddqYDjGZt5ht1HEV4jfTWQZsqxmn+nrxyKOPQnym9MPHQkA2m9ICWyqT1p7jdDI6ixgB7MT4KGROBADIv3TpZbHD7PIgy7lZph6oVidMTi8MDhfyLMYksiqWSGQlCcCTeT3+aztJImRqIYlZkh+xpWWtnYmnIdvHWI0emp7H8MwCRhhHZX0ykcZsMou5ZWAxq8M0E44Znhdj9XphmYk1Y2aC91n8RztK4k/Om1pIYY7kWtZghpsEsYOAIMX4KT8bj3AsPawCLrHi6+QcOUhoi34IWEvSHxqMZsRJcLhYva+tqUf/wBDeeGM7DCYTXARXOr0KIRIHh0Ygr3G3d3SgsLAQhQQVYlMHDh6E+CVFp8MiE/8UwYmcp2esF8K+iiBdYuWzzz2nzZXE7J6eHtrNCc6tQv3wIxDwQc+5tFB35G3K+pYGhAoj8NH/lZLgblzRjqZVq9DQ2Ykq+snyugZU1DeipK4O0apaFJIMK6muQxkr1ZUNzSjmOYXlVQjQjkPRMviZwASLS+EtKoK/MApPYeE/xc17eAuK4GKi4w5F4KBduoIFWivrdsYLmzcAA8dCtTpO64JqRFrRI0ud0Fms0NEuVPoPu9eNQup2NQtLUu1cs3oF7TdPP3GYRIMV7W1tcLvdMHOe/PQp8kaavCYvsV3GSHRcQFkfSYLDTGg8bh/WrFmHhoYm6qxC3Y7R74zxmuD21fDxGgrLgwnqlMlog9FgZQKXQJZ+yGKyoryknIRSLXTIA9ll2Mx6TIz2Y5aET7QohHDADfmJWk9XFyTBE+LfwHkziz0yZhhMRui5rKfN6vl8Iibqj8lmg8luZfw3w2KxwEhwLP7LTPDrcDjg8jghoLSNybn40vMuOBcd1Jsz+6V1uuzwuO1we+wkmx3w+uQcD32lF6IPwaAfHhKqXo6p3+9FKBRAJBJGARN7rY0EsWZtB5pJcBVy2cI+KPkMFHpLHQUs2Y5Slw06FYUFEbjtNiQW5rEwOw2dkoOfzx4qCKG+sQ4Sg430Y4K15IP24n+bW5s4ljH0DfRx3KehqICFzxcpKtD6EiNhEgx5Ic/QSDJtw/o1aO1oRklpAcpIRGzasgkgYa5jnHLYrACxyFI8xjF3ormhUmvbm2qwkuTcmo4WiKwiSbeqrQUiq9tbtbaTcb6toQaN1eVorCpDC8m+zuY6rOW9Gmsq0N7UgBU8ppPJxEqeu7qjDdLKdtm2itdZQ/tZR+yxtrMDsq2VSVRddQUJyCpNGkkedjQ3cV8Dr1ePVvZL3sRbs6oDq9rb0ME+rmxrxfqVK7GucxU6WprR0tCIjsZ6NBELNlLaWDiVtjpahNKCEErDQbTKtspy1BDryPaKoggqWHAt4zyWcD6LWKSSNkqbiwaCiHJbGc+V/WUFAZRzrOU6RdSFCJO+EPUhRJ0JeRwIedzwc1wd9FMqk/E8E0KFxIWec6tDBqyew2YzQT6n8dhjj+HVV1/VinWvvPIa9uw+gBPHe/D3+/+OV155BYLdd721k5hoH3qIhw8fPojnX3gORw/tx56332L8OIDBgX7Id2dNBj0kJ+jpOQkqEtauX4+mpiaojFPydlppaSkuuPB8iB+rJkEsbxPI26cttP3OVZ1YQR/W3NqGuuZmlJM03rJ1K8497wJ0rlqNNevW47LLr8BVV78b519wEdau24hNm8/CNe++Fje8/0M49/zz0N7RiTpixrLySlx2xWX44Ac/yPudh/KKUjicNlgtJoBjMMBCw+jQMHHkDHOSWWKqEZzsPgWJd8dPduHkqR7ESODOMF8RPz5Gwm9qbhYJkvHiA6wOO+xeL8xON3XfgkkS33v3H8WL27bjuZe24dmXXsLzz7/EcX0De/bsJ97p4hiNEO+QqKWfVFQzfCx0BcNRFEQrUFRWjbKaRrSu3ID1Z5+Ps86/FJtJbF101bW45Jr3YtWms1HR0Ir6lhUcm04Ul9egtLoeqtlG4i0F6FWE6aurSeq5fG5MkWybno8hRpueW4xDsH0mqyDNXCLFIsMi8c8ksdEiY+ocCxVms1UbFyE5TbR1yQnkJ90SrxaJKWbnYpgmWZWmHvn8bjQwtrTQrry8lxBZb7+9CwKHKioqIP3wen2aT15gIXSOfcjQv5pJMrmol3rOQSKThJt4KIcsYvOzGnazid8kxhni3Ly+7VUssP8uuwNFjNFMn9HbfRJe1+9cAAAQAElEQVSnODfihzdsWIfKqnJkSY7Km4Q6xtdQOIwIY1U5+7Bq5RrUMQ6+/tpruOeeu5BaSuDsszZBiKynn3wMX/6XL2BkqA8BnxdNjQ0I+vxUizxMTPxNBiPzY9oI/vd/+Xyez/ifRc44s12W/0+iKMp/OkRRFCjKaflPO/4vrIgdZ6jvgveEUJEYNjjYj507d9InvPWPfjJ2sm+KcroFclyDNi6KoiBHkfNT/+AL0sxrVdUA0S+dTg83x12wp8oxVxQFkaIoVqxYgZUrV2v4SuJaGf1jhD5RCmEHWBx86snH8eCD92OJRTcgB4NeB5WxRE+RfiRZiJshMSn91+tVSLzW6/U8RtXyCCPzB/BPURT+H0imEtDzGkeOHMSPf/wjPPrYQ3A4LLj44q3EDGba7z7E4ykWJePkT/JYzigoLi7DT3/yS/z4Bz/FZz/7OeYvGXyXpNJPfvIzDeddQP9kszkQYx4VYRG7lthRUVScc855uPqKa7B9xw6ITxRSayt93L333su4HmD/DPRJExD+Q46fIQbOZfWMsfPkJxaBvAEOuweXXXw1vvqVf6OvzaObBD2gQvAqoIOQYGLH8jJDVslAxiRHnycPm2IBM057XkplQHoI2X/ocBaK7OZoAoqiIE98o/Pa3XAxqdDRyJbTcRg4wEuLcSi5PMTgeChUDmaKxi3i9Lvh8DoZXnRQDGbuM0E16CEgGTre4B2iqDrNYch22S+iGvTa8dKKk1WU0x3J8dT/ThROrgjkWrz2O4+RPno4AULCCYhPUAHNLicW6XhSuRT0JhUgW52n10oxkVjOAmY65kCogBPhh07NE7iPwGo1a2CtgeDZQmcrYD+X4/MpBigwwu8roPPKw2i0UnFXYu3a9aioqKLSWSGJhMnIcaDCZ5hwxJlQjjIZm59fhNvlQWVlNcpZ7TSZLMhlZUz1nFwnSkvLEQ5H0N83iqrKBtTWNFMR7XRKMtkDJLK6tfWCcAmyyyoVM4lMWqHDTGFyYo6KkOOwmqHTGRnEFjA8OKSRHcuZBIzqMkFuH5YWp2HS53l+CvIquRimk33KKnoGjwX4xJFWVvK4BRQEA/A4HTRIB5XLDqfbAY+Pc02QKstnxEVg62Z1SfZ5GBwdDjecdi9cdh9cDgpbt5PA1RmAm5XkkD+IoLDNviAdsR9el5/HucluuznuDth5HxtBjaI3wGCyQWewweN3Y2I6ppFtdpsRWT5TJrWIICtbclyGc2OxWJj0T3P8emA26WiwSUxNj2N+YRaZbJJKnsHY5BidkJ6ElwfLuSW43BYUFvnhsOkRDNgIFPIorwwhGLahtb0G9Q0VaG1rQFt7E6prytHU3IAWguDVrAJu2LABrQSY69avwdnnbEYzQXdrWyNWdbbjqisuwnXXXomrr7wY77vuanz4g+/FRz98PT73mY/hYx+5Ad/51tfwL1/8NL78pc/gW9/4Cv71Xz6LL37+k3j/De/Ft7n+wRuuw79+6dP4wXf/DV/iOZ/+2AfxvndfhZUEwzYmIJx4ZJIp5PNZ6CRK6rLIqRkCiK2acU/NLGI6FkNP7yBOsMp6+GgXDlIOscK6e/9BvEGC9IVtb+CZF7fh6RdewRPPvIAHWeG7676/44EHH8Z9BIF33XMf/kJC6pY/3obf3Xwrbvzt7/Grm36HH/74Z/jBD3+K73z/R/jmt76Hf/36N/CFL30Fn/zsF/DRT3wOn/jM5/GRT34en/z8l/EhkmPvuu4GvPf974cEAzcDr2owIavosEAQArsHk1MxEl3347Y/3IxnH3sUh0lIjbJaPE7C8tDBo3jmmefxzHMvo5cVW8YRvEKQsP/QQRw/eQKKolCX8zh6+BieffpFTI7PsHr+Iu6446+QoCHfuJJvzcnbcxLAkgRAO3a8ReA3CovZicJIKR3sAvbuOcSEtBuvvLSTy10YHpnH1FSCDnkJw+NTGrjr6R/AOIFh18lujLOSvUT/0dTSRiJzPaIkdVavWoVLL70E3pAPlTXVKKkoh5DwOuqx+L0Una+iqLzmHKx2J9weH4LFpdS1AgTpf7zBIHwBP0IFYcjP5QoKQv9tK0mg1+eGJII+v0ezT0nCbDYLfZZH2+4mueFyOeBw2KjbVtgsZk2sZhPMRgP09Ol6+k6TUQ8aivbWiY7J4dzsDBKJGGy208fPs/KYWFhk3rAMH+3SzbgAsnAKVMRm4ygqKkdze4dW6V02ZBCO+rEYn6F6LsDntSMS9mF2hjYYm2TgXkB5aTGq6V94e/oIO/wEhvImkEmvIlpcCJ1OhykC8BKCOZmfkeFJ+uUQOplgpdm/eCoJf7gAEZIWdpsTBSSjapnweeh/RibHkSDJJ4RawBtBDf1sDYmQmqpqlHJ+3G43hEioqK5CeWMTJFmoZGW0urYGVSRL5KcB9SRQqusbUFnfjIq6JpTXNhKgN2giwFukpKoOxRU1iJRWIkRAECziHFJkORItR2FJBYoI7gsKSzmXUc5pBG5vCA76OZvDizNisblhsjg1MVtdkHWLwwkjx9gZcMMe8MITCcHEOZS3x8hxobAswkLAFPYd2A2/34cLL74UFqsdL7+6E6/v3IuJmSWkCPj7BkaRy+twkHaxZ+8BNDa3Yd36jfDS98rxYkeBYBjRsnLEE0nMxxOwk8Cb5nwLoBb9jZIoWpBv9hAxpJYzGBkdRbX8LIxJ2tDoCGT/2eedC9AGi1gpbmltpS1PwWwzIFjgg56xdpr6JPE5yPnyM7YYXG4obiesxUUYWV5G0uVE2uWCkfOTZ0IbaqiHl+Mb5NgXNLZCJMS5CDe0INrWiYqVa1G9ZsM/pWbtRtTKG2zrN6PuH1K2cg3KV61F+ep1qF63ETUbNqN+01Y0bDkbTVvPQT2Tx5IVq9ByzvloO/cCVK7dgLqNW7T9beddiCqeU8pr1HO8Onh8becKTMzFMBOPIZ6cxyITF5XEhd/tgstiw+TIBBZIWKYWlzE/m8Cpkz2Ml05Uk+QbGhqCECjFxcXQ6/UIBQvQe2oIPd0DLFAchwIDCsKFELC8lFzA2PjIaf0vrUCAx46QHE4QhAb8YdhtLtqzE/I2mt/rxkqSHW6XgXH+BCymNCVJPoXxr/swY3wW73nP5diydT38QS8S6QTJ0zTJORULjISzxHbT6RRGl+KaDCcTGGWSN0WicoZ4Rd4giDO+iF6ITkzSJqWdnV/A2osuxjnnX4Cnn3se23fu4jybGWvmsEjSfC6eQGxxHvOLMSzE5ygLmF9awAKvP897aW+7szApP0meY3FqdHoS0yT4rV4HolWlIHRBfCEGO0mlkM+DMP1bmEmlEYAunUHQ6USQ+nLq6DGM9vbATLxWyOerKI0QqxiJlRYI2hc4htNw8jhJCs1WC23MzAQ1BCd9mN6ox/qN69DQXMu+K2hhzKZbxsTUKNoY56voezpJ8GSXkzjV2wWTWU9/XoVItBA6YlWThdeiD1JVlfd0YcvategkURTx2FBP+6wuKUB1cRhuqxERvxtehwUhrxNlRWEE3HYUcFtx0IdSEnRVJBxrogWoKgqissCL0pAX9aUlKI8UalJbWoY62qi0DRWV6GhoRBP9maxXFUdRHS1BPQs3LTW1aKYva6qqRJNGXNViVUs9OuorKJVY01pP7FCP1sYKtNRXarJlVSe2rl6J1S2NaK6swLrOTqxpb8V66tW561ZiU2czVjfVYvPKFmzubMW6tnpsWtGClY1V2LqqXdu+nmO3ZRXPYSvbN/LcNS212nmrm2uwtrVOE9kmIusbVzRgy6pmbOqs574qrCfO2rq6iddrwJrmKpzFPjWXleE8juv5nKet61ZgdWcTXC4T8ZoZemOWJIobZdVlmJiewvET3ciS/F/OGRh3ABvx/AiLoTNT00hRJ+PEf9OT48TL0/RhA8QRXejt6+J5B/HmjtewZ+9uxqwYYnNTeOHFZ7BjxxvMUfJIMl6nmeMYDAYuJ1hQflN7Q2aCeECIsmMnTuLNnTtw931/w3OvvIR++sf+oTEc6+rFkRM9GJmYwXLeSJ2xIwsLsesSDh09RVtJwWzzc7mXRdkZWIiPfaFCLEOPGeYICdrdLH1ManmJOhtkbrESobAXfSTXnnnicbzwzNN487VXcfTgYYySzJKEuK/vFHbv2Ynnn30Sb766DQ/ccTeee+IpPPf0c7jrb/ey4PhD/PqmG7Fz+5sYmZ5F39gkenvGMT5Eb5C1wW4PwOr00mZ8CDh9KHT7EfWFUOQJwMzAM943jD073ua1t+Pl517Cc7T9Z555Fi+9/Ar2HzrE5xilb0wjqzfB7AnD4i+B3lcEa2ElItVtLEJ0orxuBQpK6+AOl+Gq6z6Icy++EpvPuhAb6WPHpmaxkEnjknddifVbN2Pt5o1oau0kNq+A3uREkkWlDK+tEi/Op1X6lDxzggJ4WAxIJRKav3B77JiJTSNv1MHJ2KnSTmeZiE/Sx0xOjWFufppF/X2Q8bKYzFi3bh0aGxvpn3s5jzshuCHP/K4oWoxQKMBkOI8Yff4S5yFnyEMx62B2WQHmFk6/F5l8DlkF1EkvHG4PAv4IvPRV8nPgJx6+Hwf37aIfznObnb4/h56eYyRed6K4uBBNJKjLK0oh+jVOPc1BRTBShCj9frSkDJu3bKG+u/AK9eq555+lThtx9VWX4RIWDW757a/xiY9+EHff/lft5RKvNgYZxgUVCufKyNxTURSIfxK8IyLLQlDpGYNkWQT8k20iXNSwl2xXFAWK8j+LHCui0+m0e8g5siyiKAoMtBedTkdyJK3tl2OTyaS2LH2R+ynK6evL8jJxQIYFfYmBcuz/SRTl9LmK8t+3ql4HET1bRQf2I0n7XdJyJRNJTsmZ8oyBQpDIfpVg9MzxBqNes33wPIXnS6wQ0kp8vsFkgYFjayRpquqNgM4IK2Oyyx2EyewgDnND5q5W8GVZCZw2K+ckDRsxd4D6Mjs1iSefeAy3/v5mvLVrBxxWC4pJ/ueJraZZ1JWfxyr0AiazCqNJz9whTZ80Q/w8h1QqxXE1wUK8YSK5L8VFu90OM6/9u5t/gwMH3+a9C2BnrDEajRC+Ysvmc3H9+z6EzhXrUVvTgu9/92e4728PEbMX005msGPnG1hLcv2mX/+e+rZOkyNHDtFPJlFcWI2pyUUcP9aDVSvXMy924pc33oQ777yTfbBoP6uXIlRbWyu8PicWFmOYmByFyWTAd779Q7S1rsGONw8hmVDwpS/+G2781S34yIc/QxubxIH9xzkuOl7TBYV6r+dYil7IMxo5/ha7AYqap92rSJO4AucnNj8Ho9mMYmJSvdFEzJpChnyUzIPMB3Qq88k4ZF2nKjotMPu8Lhh0CvJ04jaLFTJgBipnLp9HHkBe4f+4H7o859JAg1dp0DooivK/iI7KfkYU5T/2n9kmraqqUP5xnKIokG1nRFH+Y10e9r/KMo3gjOigQsfjAR37pACqHpqzocMxmvTQixErOoD7s/RAeT6I3neO3gAAEABJREFUoqiQe8nzWSwmiEHJ2zMCPM0cOIvZhhEm1QqvHS0uJWkUhwQy+VfOuhhADx08gjEm3DJGgUCIE2mBVK7l2j5WzlXVQGJslE6sF2LMcm8BuE1NLYiykmymUQh7mSbhZbXamUSmaHgZKq0ZOU5UnsmIwWDksoJlsm6LrK7HCRbn59mPiUn2N0eny4QkWso5M6AgGEKUVWmdksfYyBBGRgaQYlWBeSIUJoLKPwwY/MtyXLJsodNTSSzaPBtpBCJmPru0JhrNGXG73XBTXBSv1ws3SYl3it8XpjMvYIIVhLbM8Qj4T69L62Hi7vUE4fX6Ia3PF9COk2+k+QjUvVz3MBB4uN/NY10MrBZWNPI6lQlqHIpBhZnzKFUMeSskSaBhYDU5TfDd39uL7u4uyLcrjp84ivHxUQaofrLReyA//TvV14P9JEgOkrWW3ym/9fZOBv630HOqC2OjwxgZHcTB/W/jVO8JHDt+EINDPaxwHcPIyCDHOI1du3aS2JjC2NgoK3j76Tj24dSpbgKibsi5c/MzNNJTXO5n28/zT2FgsBd9/ScxMzsJgxFYzqa4PK4ZfSq9CCHZJqdGsEjAH5ubRCa9hLLSCEqKQ7DSmbndVpREwyiNRlBBxwjOF3J5KJzDXC6HHCuUoJEbLUY4PU4EQkGZTfiEJGQgD4RD8AV8CASDlBAcTvd/EpvLCxvH2Op0QZJYo9lOx2iFiTYvDtPM1szx1cRk1nRElk3cZuK6JnQqRk0MyCwDKcoSdVladlV74ypDGzVTn1J0xnYSOL5QGPlUGl09PZpNSNLw3ve8G+2satbU1KCsrEJLAhsbmiEVzyB1Wu5hddhhY3CQh5TqqJG6GmKyZzZZNRuTtyWXknFIhUJsUN5+SqWWMDExgQMH9qOvr49zdgrys1D5loX87txoNNPmkhhgdX9kZJxVxzG89sYOPPDQQ3j+xZexlzpzrOsE+gYHCDyP4eiJ4zh05AivdwBS6ZUPxD799JN44P6/Qf4BhmdfeFbTuZm5GcgbDvLc4l8kYIv/GCLw/MMf/oi7/3I7Hnr4UTz1zHN47fXteGPHm5B+vfb665BvtezctYugZy/2HziAw4cP4zDvKW939PX3Q94EnZicxPz8PHUnzsQtDvk5jFQdpRU/I/fTGw2wM9iJzfrpiywkesUHiq9zcM691AvZLz7eweOkr/LGk4yj+KIyAqry8nKE/GFYOH/Dw6MoipSQ+Jvn8x+Bg/rj9HgRW1xAhOBvHYndgoICJhU5GKkT5SSs6kkKhSMR+lgVFpuNY72EEydPsjp+kPbVi1lWVZNUlmQ6i3qSFdVV9aisqEWQviS5lMHszBz94TJE69OZLAlANxZZVDlxoos2PsmAliApZ+S5zdApBuoHdcRiJ4E/iWOHj3CM5iBgoaqqAjL/GfpCIXFEN6RSLWMoFR5pZ5isz8zOYZbgd44JxTwrvYtM6uMkehJL9Mu8f4YnL2fzyEnsoN/UqQboDSZN8mDcocg2ATwm+narzQG7wwWxPb/4w2CYSUkEBQSthUVRFEdLEeU4R0tKUVBUiDBFyEyHx8VkLYiSylIUkyQyMjZdcMH5aGtvIXgy4+ixw9SPfTByTusb2khQhbG0lIVBb2H1fx02rN9CEAB0nTiF3v5hApJuLJAQmZqM0Zem4XJ6YGT/5ucWEeezuVwuJEgSZljBnCVoCBHIlzG5FbA3OjGObdtehoPEjYf9GhkfQzabgZBXCyQh5jmmrR2tms3GYjHGutN2/f9j7i8A5LjOdGH4OVXNPMwkJkuyZEuyZWY7Zo7txA6Tw7DZzUI2zHGYOZsN2iEnZstsMbM0M5JGGp7pwebu/3nOuG3Fm2zu/e+333fbfnWqTp06dc7LUN2TZqJkH2Vn/+FOFGl7Y9x7hMURXyKBFO30OPXCGB3YnNeHoekM+zyYhoupoouJApDMFDHCxPPwdM5eL7eDkxn0T0yjNzmFHvLHsaExHGORQ2+1jedLSJJOum+QdBugvewjHXu5z1HqJV0/Tvrqeo6yP8ks2wBprDGlQBRp48MYnzlI+nsZEDeR/4UnyVVf3wlk6ZAHqftcx4vRoRF0dx7D5ESWMtKIIO8fGUmSL/sh/WyMgfyJcDgKP53guUzQuY4fU5NpjhkiH09TTnykW4q0mYJLHEnG9Xs70+kU9BsyOt69exeG6ATv2bMbsinFUgZ5FhgZp2Hx4tlYsWIBMtlxROIhDI8OYd/hA5jMTGEhiyznXHIRzjjvXJx50cVYdd75WHXBBTj9BVhx3nlYee45WH42Ye1azF9+KhadugL6rbilp6/C8tVrsGzVanu+YNlyHGbyqG80CV80hsaOWehYsBCzKd9zl5yChUuXo2l2BxqZvK9n8qWWCZbaljZUN7WgqrEFldQBwYpqBKkvEvUNaOiYgwYmYKLVtchTV5B1MZsBQEtTHUJMgCaoj9rbWpCIhJEXzilj52iNnH9idBQpJtfl1wwyoepxHRbCwpD/5jgO9U/B4jUSC8NLv3WSyVjJuuv1QPwZoh5q5Hr01UP5DMK1n35Od2cnnfdBayP0xmn/4AA81KGhSJSO/yj8tIfDTAJ4PD70sTB5grrc5xiuL4PZTD4NMRiBaxAKBeDjfD4GGUVqrhQD9Bxtd57+V46FpwJtd96e58knL4ExBvpId4t/CoWC5R/5N7Kd8nmkt3TNQ17x8xmCIHVAKBSCjn0+Hzxcg8u5HBcgOuD6HHj8XugrWZJfP8+JYsQiIfprVZB9CBMnXgZufp8HAb8HIeqbSDiAWDSMRDxCiLIwEUcl5b+qMs7jBOGltrqqAnVMztUpGW3bqhfOX2rr66pf7NOxQPeobeB982Z1YDHt/yz6xS1NjVB/XW0FeXw+Vq1ZKa8HgZAfTc0NaONYJdxD4Rhcx4MgW317oEC9PMDEQIY4j8Yr2B9GvCKBhqYmthWYx6LFkmVL0cjzEoAk5Vz093g8NinWP9BrbanwOc0EyQn60MnkiH3TSX66lzpDBSl/KMgC9mmoqa+hTzcGP/EnG1GEB31MYD2/YQs2b92JgaEk0tki5TsHfzAKFRZP9A3ZPrW79x7EvgOdGCRfhaMR+MgzE9Sn3UxMDY8M2CBYbxfWMFnrkJdQLLH4W4WVK1bg3HPPxaozVkHfBLjowvMxu60Na1etwcL5i6ifC1BCrL29HRWxOLZv3oIvfOGr+Oynv4BPffST+MxHP4Mvf/4r+P73foj77v0dE1MP0p5swcaNm+nrbqQfvQm7d+9lQa8PKRaHHNo5QZCBeyX9gZq6Jsh/TOWKOML4aNue/VjHRNdDTz6D3z+8Dr9/4DE8vO5ZbN62F51H+5nEmwK8IYxO5uB4I6hiXDCWnMbuHXtZYB9ChPP66GPUNzRh7rwF0NflT6fuufiSy3AuCxDzFy/G4iXLaTubwLAUqak09egkgkxMWHmTnFIGKqqqUF9fzxikmnP6USimSJE8aqvjOHH0CJPk40gO9fM+D23pKWhjYU0JTP1BrAOMG/S7bIlYGHPIX3PmzIKPSlZ0l14VP0ympmFcBzkW88bpf2UZg2QZf+Toz0rmaul7GxRod/fiwN499i3RMGkaDgfx2GOPUu/3oYkJ8VNPXYZmFjekH8b0xj11VCQeQy19Mr3RczZ1doB7e+rpJ/Hs009Rv6dwzrlnUVbjeOqpJ/D73/8eIyMjlN86yn2ANiRtkx3SE9IRWpPrunAch/5Tln7XNLkdkG4xxthjY2Zae8J/dE3AQzuufFw+V2vMX96jPo0T6NnyJysqKiD58fl8umx1mD34H/5Ha5BuLDAusj4wNYb4f+1ZZ+JMJsXBmNgu4W+0xhgYYwDqdGMM/rJ1eS58emBcD1zKQ7l1PF64PI+xyNLR1opTli7BIuqZGuq0EGkfIu2rKytwiInoX/3i5/jBD7+PzkMHUc9C9eyOdiQq4oy7AtCbWOPjSbsG2SfxcY5+sWyXdH8/k8+BQADCb29vHw4dOgQ9cw79bO1b8nomi3x3v+1deP/7/gnf/Mb38fWvfQcXXXQpUvShBljkn55OQT5GVVUE1157MZYsWUQegY0pisyJVFXWU27i9M+348EHHraJq69+9cuMofqYvHoePT1HKFtVaGCBVfxZRXmrq6tDhHHdsqUrmax6Mz78bx/GJz/xObz1Le/AZZdeSVsSw9YtO5HLlizk6UMXCiXLY8YYiE+9Xi/5N0U+n0Iml+Y1OoBOCdLLAcp1NBrFMH0r8RhFD6LvBPMgormPvpXw4vQykB+k0ZazVhaCPJ1MOWFq8cLHGMNNOxbRoXCACzAAmUXC8tdACxSUrxlj7L06V79AGzj5/ORjXdc5H2L/16JFMBn4cqtjgc61XoHOtQ9tVnPoPj+NvoguhASDQSKqxCCHSi2ZhM6V4ZTTqFb3anwikUCCoID1MINuHQv6+/uxf/9+yxCTk5OWsfSs4eFhCF8SYgnQbFb2RIi9e/cy8NsOBaQbNmywrRhTykbPWbRogXVUt27dAtGhiUb87LPPwjIaXC+drxMnjiNKI3fKKUswj85eTU01n5mgcpqi0VkPzaU1e8kMYiwxuvAmomtd2r8AcCwehSuBcKO1ak+6V2vRuVqBmEPKSHNpbBm0J40X6HoZdM/JoPsF4XDYKja1UnRRMmUZyjR56VrMCqeu63niSdDxE11LDDoCDL70XOFOdNb8Wn+YQYeuT05O81kRClst50lg4YLFVBIhK2ihUISCVGDgMU06FSBhkmD76JzoL8mJPppzamoKopmSYSfoyIguOhYuvV4qNPL80NCQNSTT05NMWnWjt+8o28M43LmPibDteH79U1j3xEO2PXhoNzZveR47d21mIHIYJ3q70T/Qw3uOMJjfzf6tdJ4Pkaf2Yeu2zeSVrUyGbLStgicFk3AN5c21fKs1is8cx0NHMwGrSCiPor2Oq2lM1cooCpqamtDc3IxyqyStztUK1P9y0HXB37p+8vhmBt+NDTWQ8tX4qqpartNgigGiMY5dt3AnWooPT2XC6tZbb8UrX/lKnMvK0wWswAkuvfRiXH3Nlbjhxutw9dVXQ78vcS4Drdtvvw133HEbbr75RuiPK1x66aW4/IpLccUrLsPll1+O22+/HbfeejOuueYqXHf9NbiRVT21V199JS6++ELceOMNuOmmG3HRxefjzLWrcdnlF+LKqy7FpZddyHtegVe96nbcxGrXq26/FXe9+na84vKLcdEF5+BKJg6uesUVuJBOxZrTT0MLg6xo2I9QwItw0MfgKcgERZCO3jR5YQiDdJBG6fSW6OzIsZGMSXaC4RDp24nPfOZz+MAHPogP/cu/4e673054B97y5rfjfR/4Bwvv/4cP4gMf/EcL//CP/wTBB/XDnYR//NA/o3ysVue6/p73vR8f/fgn8dFPENj++8c+jn//6Mfx4Y981MK/ffgj+MI9X8KXv/I1fOVrX8eX7/kyPsd1fPFLX8HWbXDjaCoAABAASURBVDsQpgECfHCdAHmpiq0P+/YdohF7nI7XE9i8aRuefWo9tm/bhZ5j/di96wCrSg/y+mO8tpOVpa3k3wPYtbsThzt7yftHyOt78fi69diwcRcOHOxBX/84MqyiRmN1aG6ZR+dxIZ9bQzlIcuwudLLae6T7BCbG0yiy8jo+lsbgQBLDQ+Po7xulzHKF3jBi0Wquz48sExwGfoSCCerFCjpyfsjoB2nw5Ax2sJov+UhSty9btoy6oBpe6nyv61pdL5pIh0hP1jJoqmRSXseCBPW9IM7ETlk3lfVbudW9J4PmE4Af8bforudLZ5X1lM51nMlkqLenIVmQ3tYadU36W3pHOk9zT9sg6gT27Nljdbx0rhxn2Sg5Ltdeew1qGRh2d3dTlxUtDA4Oc94p2oYq7jNsEyUqqMxjYNDMpJl0p/RjOp1lgO+3Yzdv2op169ZBTpYS80OsXitJ7PV5sGDBPCykbdKP5x6nHkySt6OxCHy8NjDYj+PHj+HAgQOcZ4LOch55Bt4ZJpEMHAQDYRjKfpKJykkmkoxx0VTfhFmz5mD+fCZAaBsXL1qCRgYuTS2tEDS3taOZCZBWJklamQxpY6KjjceNL1xv4rXydfW3z56Ddo6Js/iREFTRLhIqa2pRJWACvJoQYuJF55F4ArFEBarYpzbBsbrX4w3CzyR+RVUdwuGYdeQqEjVoaGikvjgXy1esQryiBo7rR4L319U2QcGUvso/yQRciHYlky6QrhnyaAWikQoU6BS6dG5TTBLu3bOPvsYkamoaEA7FYeDhPFWoqW5AK/kvwwJGOsdAwy0CpkA8ZpAv5eD6DSKxIBafsgCMswkOvNQ9/pAX0+kJBsMpKNkyzWRgNYOiQDyBTiZYBuiTRGrrmSAK4jAd3hJ5H0zuupE4vORrX6ISvngVjxNwownUts9GZWsHqtpmoXbWXDTMXYD6OfNR0zEHieY25FgoiDW2YPayFVi06gwsOG015ixfiXkrTsfC01djxTkXYeXZF2OlbXl81oVYSTj1BbjgFdfjrIuvtL+rs+bCy7Bk1dlonb8UTXMWQ18VdT0+8qOX9jrGIlclJEvysbqPHkV//yBxN0HcptHX1w/Z+GA4jnzRYTK2EvV1jXAdh0HANJPeI5im7fYy0IiEwoiGIxwTw5ZNW7B96w7s3b2PxaqdOHywE0rItzZ3QInI1pYOW1Dz+4KIkP6ZdB5dnUehhGMsWmH1DUoeJoj88PlCKOQNxpKTNqE/yERqGi4qyKO1xFcF6VDZ2o5wXQPceAJ+8lgpHEWRuqkUDoOOCGbaMNsoDK8VvH6UvD4UPV7kjIMsOSTDLEuaSYtUoYgIeTtWXQNBgEkJjVX/WCrNxMA0plhBmmAxIEm5TrIvOZ1FksnYiVQRE9xLP9eY55wFlDCVTWOAcjw4lsQQkzhJ8uck9anGTWYKdrzaMkwpCcM5dF4eo2OBrqlNk9f/O8iWXAhy8KAMecO96pz7HWdwVWBsMMmEZbZYAAkKbzCAufPnYQXtbh2LIy4TFa7HA/nq0peHWLTctm2b5f8J3r9o+XKcfuZZmL1gEfyU9/F0Bi5x3kidsXrtOfDRP0wy+e0NhhCOxzEyPoGJVBbt5HMfA27pZele2QK/3w8dV1fXWtshfS5/D/xEo1FIr3u4FtkL6fSamhq0Uo7b29upMxosH3Oo5Wn1VzHYk18dCAQYEA5gkEWoRiZSpccTiQR9/xEGcRnIdmg+PVtztjExtZgJHK1Pz9KxfKKbb74Zt912G32e23AL/agbb7oJd7zmTtRSX3UzuVpVWYMPvv+D+OG3v4tvffkr+M1Pvotf/vB7+N7XvoyP/csHcPst12DJ/NlAIQ191epXv/sdvvez/8TnvvY9fOTz38C/fvIefPzzX8CXv/0dfPvHP8GfH1+HBx993MKjTzyF9Ru3YD9lqH9wBJNMKE1ncig6LqLEu4r5wlvAH+GeChgZnaBt6cYBjt9OH+K+3/weP/v+f2Lfln2YGpjE9vXbsP7Z9diweRPkfx88uB/He44x8J5EgDSPMGGYTk3Q14qioZ70YIFWXzuSLRQfRCjnYX8AHqrOLHnfwyRFdUUM0VAAJRaOQYjx2OeCiaVd2LF1E0YHTsBvcpg3uwXnnrUSFdEAxkf6sW3TRnQdPIDKWBQLZs9FY00dYkw+VsYq4SO/hoMRFhByUMwXjUXo7zagvb0NSgyIZ8q8kaOMZRmM6+3anTu3Wzs9xHhh8+bNOEqdpqKiaNna2kyd7kKJONmAklOCYsGLLroIc+fNwwkWzf/8wAP43R/+gBB12bnnX4hTV6xENB7DcHLU2t0aJr7Ei3p2mPpFvCLeyzK5Jn7SutSqT2CMUfMi6NpfA/F8ud+Yv7znxZtPOsjRBmmPAnXruWqN+fv3atz/CWidWq/ruhBPCJoZ7yghuGjRor87tezN/woIzyeDcK19qk++Yj0TqE2MteqY2IlTx4gegnmkpfDz4IMP4qtf/Sp+/etf28K7dE0r9caMbvBRX5BJGVtOTU9gbHyUYW8R0g+K50ol2Lg1EAjh+utuxIc+9G8495wLsJ++OqhfT1t5JubPXwTH+BCNJFBb00hf2sEUkz0T9L/qaI9qa+qxgPoxm83j6aefZTIoS9s6ycJjF4/TVv4effQJfOWrX8RP/+OHAGVkZLQfP/7J9zAweAJ56ovu7k7rw33+c/fghz/4iU1Y+Xx+nHXWWdDvDJ7JhKH2Okgd56NeLe9d/FgGXRe9wI8xBgUmtQosQKpvhg4eqwuF1yB9F+lK4cHL/EahULB40bHrMZhOTcIRkjW5lLhPVZhQiBlsCaoc0yyKJRoVPmxmcgdqRTC1JWJWbRnERGVQ38nHOhcYY+wcf+2arv89MOYvhUII0ca0h/KxlIyCBM0lxOiaAgQpPo3x00hpD0KOMQannHIKjDEYGBiAMtxC3HxWhY4dOwYZEp0LoSKKhGPlypUQ3rZt2wZlRHt6epBn0k/r0LGCE12fZiCiNQiU4FKiRGuppeLRPOpXMkxvjGh8gRVuPXPXrh0MJPdBDKPn9/QcxdatW5FKTUEfKUbd19TUwIClAppbwYSCGO1XTKF9an5jZvBljOEeXTKHgcZoPxIeKb8yHbU/YzTOWCNujLEGW3NpfyeD9ioo9508Rv1l0PXycbnV8/VMteBH/UU6bMYYKnUPHZWwbadZTadk27WU9yL8Cb/as6okra3tTM40I0RjVioazGZwdMYZayGhVdZXPpGHTrIUQX19I52SWlYUq+lLRji1l/c2YeHChZAy0f59Pg8am+pZ9alBDauKHo8DCUskGrIOtoRHa1BSRoIaDPr57ABxq0Ayy7WC87pUClPkpz7SZoD78aOR2evKyoQdNzU1QbymGcgHmGDzIjk2jKHhPvJQGunMJHqOH2GCqwe5fAagUtOkeq4xM7TT8yWvHjpSIckrBdulAhdfa1y51bHoKxC//zUQXk4GOU8vh5Ovv/xYCltypOSV3twRHrUWyaDoqvWJ1pI/0XDx4kWIJ6L2zaN7vvA5/OAHP8Avf/VzPPjQn6lYn4a++reJzoTeQFDwLGdVgfzBgwcxMNiH0eQwknTCiRjUstoRozNRZJJTsjvIwFryK7mrrEpg4eIFiMVDUDVz1uxWzJs/yx4Hgh60tDRi7VlrsJLVzHgigrbWRlx86YV4xRWX4QJWNs9YczppVo9LL7kQl7B/7Zln4OxzzsRll1yMK6+6DDcx0XYLk2Vvv/vNeNvdb2Gi7FryXgeMW2JAn6ZizlFeU3CoeBsamwHHxdhEhg7QFPr6x9DXO8gkTh/27DsAVWS37dqNLXTyNmzZiufWb8bTz6/HU8+sx6NPPIlHH3+KDuRjuP/PD+MPf37gxfYP9z+I//zFL/FjOqA/+slP8b3v/xDfpOP55a9/A0pSff5LX8YnPvlpfPqzX7Dtv/z7v+OfP/wxfOJTn4Ge448n6GjmyIMhJOKVcEoOjh7pgX6wd4gOqvSI8LqPa/Sz4tHY0IxjR4+z0niIfD2KTZu3cm1PYuvO3eTXYVZle5kY240/PfQIk1jPYOPW7Xj4kSfsX0h64MHH8Ovf/h6/+OV9+OW9vyW9H+c+N+F3v/sDfvjDH5MPfkTjfi8eeeQx7NixC319AxgdHUNPzwns33eQDtsU8ZnBPh53dnbRGTyGdY8/iYMHD2MznUP9Dsr69eutIX766achh+G5556FktBjw0M01kmr91zJCQOkgYFBOtAbyE/jkD6RbZDNEJ+mUiniJWNBMiS9oAAkRFmTLMXjcSRYcUww+VVLx0VQx0BLUM/gRJV/QSMdmlqeC+p4XNfYCF2v5z0CyU4djzWfeFg6VHIt3SJZXbBgAfllEo4Du5ZkMolpVm27u7ttYksyITuSzxdsknHjxk0YHRmn7vQiHIqRf5tw4ng/jh8/ge6uYzhw4KBtxxnAKVBXFVhBR21NA6LROHpPDODYseN0hLzUjzHIGZLurK9r4lzNyOdKxCHQ1NgK6dJgMIwDB7ugxEJIiRwm6Eolg+bmFjRxv5L7PO1ilgE2XvjIgdIfkVBbgPQZNVzBQYFOjJID5TbPKn8+B3g9fkIQPm8AXk8QHtf3YutxA1xjnFBBiCMSThBi3HucECWQTuTr+rpmm+yIRSt5r59jK9DEpIz6a+oaUV1dhyYmNOoaWuD1hXCUgeCWrTuJt17Lb2PJCfJeGseIy2PH+zA2Po0scZFismCCx16vD0Em7eLxCsQJouFYchwDTMDIqS8xwPK4Xos74XxkOInR0SQT293oOsLqJpOR+qMSqtJH4hF0zG5HGwNi2Z0AA98Uk1x6C6BQyiMaj0H8IR3n8RMX4SgCTEoFK6rgMMgyXH8aDtIwqG5qRZbBV97x2K/7wB/mmCicUBRuOAZPJI4J2g69EZckjdROkA6T1Kdqx0k7fZUnT2c043ih8yEGrUP0awYnUxhgUqBvbBqC/vEUBibTGJzMYGgqC705J9BvxB0ZGMXRwSSOD4/b34sbmEijyMRYDZNHerNPRdQMgyBjDOV0HJI5yYff77dyL55SUJzN5iC+yTLpMsDK8vDwGOIx0p6JBR/XWOY3ybH8A+F5/ryFWLnyNHR0zLZ0r66qR0f7XKSZwNiyeZvlSsmeMQZVTDZI7nSuNQj3smHiZemNjo42KEGuvkgkxCBzAPPpOy5dtRrtDJZq22ahbeESHi+2MHfZciw6fQ2Tdmdg0ao1WExYsvoMLF59Jk5ZsxanMCG45oILsPr8C3DGeRdgzQUX2rZ8rva0tWdjxVlnYyUTNMvO4H2nrcKCFSux6NSVWLxyNRafugqnrFyDpXzOKYQlfMZiJhYXrjydY05jknAJlOCZs2Qh17oIs5kYmnvKIrRTtzQyodxAf6mBictGJuC0/tqWdlQxcVlF+UhQ34eZEAkS1IaqahEhlFsd/z0wlIuTQTxaBpd86AkFEYpHYZic9QaDcBgQTTBLLuVFAAAQAElEQVQZMTo+Zr8aanUkg0KHPKy33aSbKyoq0NDQgEQiAb1xXlffgDEGal1HjiE5NgG9PTTAhP62HTuxiwXk/YcPca4kIryvtWMWYmw9Xj8SlJlQJGx5QD4+aP90IvoOMgjzevwIUsfZ5zBRJXvYQ19/isU59Ulvy1cyxug2iE8EWqP8n8bGRtqng9B8Oo6ST3UsyFBXqhXIrui+5uZmy4MOC5biQfk3Z5xxBvRTFg0NdeT9NKRPJP/G6JkOOubOxRL6JpU11fSH6nHaitPR0dCKnt0HsGvdMwhSP1UwoTmX/vFZTPjfdt75+OCr78Q9LKZ99xOfwn3f/zHu++nP8Luf/Qg///ZX8JVPfQTve+vduPGKK3EeeSlDG9zXdQRbnnkOv//Fr5gU+yY+89HP4aP//BF8+EP/gu99+zv40Xd/gJ//5D/wh1//FusefBRbN25mwmgfbc1R9NCmDOgt5/EpdB3tpcwMorGpHforaFnKcV1jE1zaZOkz2d4+2qoNzz+He+kTfu/b38KzTz6J7UxwHSQd00xWhpiwUvzkJf2EB9D25dMpFGgXHTr7fhdwkYfDdGnI76WcTyBMPVlfW4O2pnp4TRHJkT5MjvdhqP8ofZ4s5lKu57Y1I0n/8qE/3Y8Hfv97JIeGceopp9q/kOgaBy31jaiuqIS+0p2anMDoyBCGhgfg8ToIsKApemWZvJIOAmOZPHVnkbB96xYMjwzCT1+9UMzRb+nGke4ueD0uli1dgkr6nhHqEvn60lvix8V6WWHBfPiCIZy2ajXOveB8nLH2TDS1NMP1eZnAz7EomKUvMM04Imch+0LSyuPxQCCcirfseix3zvxjjIExBuV+tWXQCB2f3BozM94Yo24LGlOGMBNnx48fx1NPPUW/bQd5NEuZCcKR02JH/8//o7VI/3u9xA1xrr37aTsylLG/93St82Qwxti1q88YY3Gl+TT3yaD5ZR/0XD1f9C/LseIgybv0w9jYGNRKj+kFmZ/97Gf44he/iF/+8pcsrGwh7TKEHG36tMWdEppl3ZZjQTDDBPEk7awSUbFoAueddyFWnX4G5s5ZiDPWnIvbb7sLS5eeitR0jkXmXvos/YRe+rQTkE9fQV3X39+PAosh9XWNTGpNQev86Ec+jj/8/n6cc/Z5jLueZWJ9lP0e+y2j0eQQOmY1MwauRDQWYlvNtaWhz/lMpJ539kWY1TEf7W1zUFVZw2tZPm8Mo6OjFsTHkmXxn3BXxmUZT5IN+boC8apA44RLteJlXRNOZcfHx8f1aK4vZHlb1zRG4OgmHUxMjGGcAzW5iKN+gR6qu40xLxJWRl4PxUkfY4wlthYr0ELUlsEYc9Lolw6NMfY+9Rhj1PzFuZ6jucpQPi+3ml/HxhirCMVk2o+MiI5lmHSvkAF+JHDqk/IbGRmxDtMBVpI1fhkr9nNpEPQ7Fvv27aNjK6NQS+IXSOBBm9ziFJDRUqAuJ0vMIXwogG9vb7fXNLfmU7+CkBUrVkBJEmWFly5dCjGV8NrNjOaxniM2UbJixXIsXDSfiZcaBEN+EitARV+Pffv2MCM/m8mTBJ5+5kkaxP12nL4e09fXB+1HAqLEgoRETpj6jDEMenLEJTX6C4bZGMNzwy04Fleis3AhhhB+jDF2rzoWiAGFW+GvDDo/GYwxdk7R4a+B5hFov2XQuUDnxswoU52L9wrMyOpZXKQN3lAswnU8bIoU8rRVjqpetbW1QfwpGkpgZtMRW7BgIYX4uFWm+kqWfgtpkhXp3hMzQi3nQ1UQJfqydNiDdK5EAwme6NXbdwJykkZonPRGQiDgwywGE/pxXFWrlEzpOX4M4ivRUNerWRWKJ6IU9DCqqiswZ+4srGFS5PRVK6kE2lDL4KSRhtPn92CaGeMSCjYxNUBjKcc9Eg3A9RR4fxBNzfXQDwHKWZHz4qfhTTGYRiFrcWyMcO0SFyVWhvNwXReBQIB4yVm6CWeipehWBt3/chB/SrlbyGVZzc8iS8X/9yDHYOcvxhTyyLDyW6ByLFi6eeGn4RAtJYNeHms9kUiEfBqEnqd1yeCJDuKXaDQMD415NpthsDKOgYF+m7g9cGAf9h/Yi6PHunHw0H7s3bcb6lNS6yArdXr9W280/vznP8fjjz8OfUW0m4G9rivBu2nTBjyx7jEmxJ5lsmwd26eZ6FiPTZuex549O3C4cy/0VtwTD9+PbVs3Yt+endi7azv27t6BHds3s93OAPQ4nnj8YWza+Bz27Npmz6cnx5h86kHnoX3Yy3m2b99CZ2iUAbYL/SW11PQkfH6v1R3ikYlkEnK4lFAVfXzeEOU/bhMEvkAElQwIKlhlT1RUkgfiCIUjCNBx8fr88Hh9cFwPXI8XMA59tSKyrLjTP4L6DQ22wPVwHMc4J7WuPffCp6CATk0B/Dgeu06yPmAdDIeNA9FKhpYjcOqpp+KVr7wFr77zDtxw7XV417vehde+9i5ce+3VeOVtt+Dt73gb3vCGN+DOO+/E+9//D7j9jlfjFVdezeTf5bicTu8dr74LryJcd8NNOOfc83HhxZfi/Asuwml0hhctPgWz587HvPkLsYYB2U033oLzzjvPPnM25Vc6tampyeJOzr74RiB9I14RX4mfpDe0Zhm2odERGt1dNuGlgFXJzgyr+RQI/J7V5a7Dh0FvzeoN7a8AA8338MMP4/bbb8ddd92Fu177OrzuDW/EG9/8FrzlbXfjbW9/B97+znfhne9+D8pvxunNt3/+13/Dv3743/HvH/0YPvbxT+ATn/gkPs9q9Re/eA++/OWv4OtMHH7nO9/FD37wQ/z4xz9hJetn+NlP/wM/Z4LxV0w03nfvfUzY/R5/uP9P+OOf/ow//ekB/Pa+39LojyHI6pr26FKm/ZSbMB3DAGV72bJlTMKdoF4ags5lm8T7RTrrcpR27dqDzsPdtDt1OGXJMm7RIZ8OWXxsYrV8mkWADAOYyspqLFywmLxYD9fxMoHbhssvuxKVFXXI0DcxCCCbMeSPKCoS9TjeM4Tduw5hajLPpFAVclkHu3YexMR4FgF/3LbRSDUa6lvgCwThOB4EGey5rtd+1cPLZ7Q2t6K2qhZ+n488lsc0kx/6wwIa63F9aGSCpbKiFonKKsTJ/7FEBcKs5IciUQQlB6Ew/JQFgZeBi8BDuXBe4G0j2ZCM8FzHcFym+w2oiqCvewh0nM7mbL/aialpBgAlZChHybFxyhTtZB6YZDIqTcFwOX8JLvS1n3VPPoNcvgj7Jlc4jhO9A0hnCuiYPQ/zycuRaAXXF0VdbRM8Hh+OMICWjZmanEYsloAqnhdddAnE13LoRD8l/hKJSjp+dQB5MR6vQAVpE2cwbRwPsnRaFbiEiAeXQdqe/QfsWqli7Voqq2roUDYiwfENTDRU1NShqaUD9U3t8ATCgMePaKIKceK9rqkFFdUNSNRyPNcYr2lAnOMTtXWIV9dbaGybDUF9awfqmttR19KOhtZZaGJCo2XWPHTMXwS19bxe09gKtc0dc+31Go6t5bOr2FYxAVjJNVTwmQkm7CvqmyFQIqSyoQWVDFQrGxoRq65BkLgJEEKxGHLk4zTlNUk9eex4j/WxJPPynZTs83I/jku9RT7oG6C/NjaFaCSBJJOKStYaY1DJRLL8rybqDvk/fsoP3QaKvYGSDUqGZkm3SDjOsVXIZLLsT2PFipVQ8SiTnUSJQW8mO01+SCEQdDE+MYwnnnyMyZAJC/ptzanpcY7LIRjyIRwJAE4BvnAUBU8A/VzXcQbqowyyp5gETLMyrqRfmjRNG9LV+JCBD2nHD31lNe34kPX4keK1FFz2eZChzNiEIZO1BV/QJvmm6buVQeN03WHyMVBRjQgLobGaeiQYmFSSNpYOLe1INLQhWtuEcFUdlqw8HTXEC3wuopUxVLfUY+HypZi/Yhlq22ehfeEp6Fi89MW2Y9FSzKIembV4mW1PWXUmTmHCbenqtS+2S5l80/myNWdh8Wlr/lsoj9PYMiw/42wITl1zNpactopwGk5hknHlGaux+qwzsWDJIvJtFXwBP6ZS05Cv18Q9BKgPa7ln2ai29lbIj5AN0DcklMyXjPlJe/kYsg/hcBjd3d1IJBJ2Do/HY33KyclJG3ApGTTAorWCJGMMdE88Hre6VD6l/HzN6fX6qGO76Ivvg65rXvneskVqFT9s3LiRvsUmJqU76cOo+DIKzaE4QuvTM8XTesZTTz1Fn+RJ8mHGfoVv9+7d9h5jDKLRKPTRc7UXPU/2rrwn+btat21p+zq7u7CLBb8nnnwaJSq7xooa5IYm0P3cdkzuPoy9v/0zdv3iPjz/3Z/gia9+G49/+Zt47ps/xPYf/xJ7f/47DD65AeltexHvHcFCN4gLWufg5pVr8JoLL8GbrrgKX//nf8W3P/Zx/MeXvoTffOfb+M13v47/+Nrn8I3PfBRf/MiHcdNll+Mc0rCJ+mistx/Pr3sCP/vhj3DPF76Oj33yHnziU1/Ah/7tU/jSN76BR7nv3Ye6cPDYCXSyEHCwuwf79h8kHXsxOTGBcSb19UdYJpOj8DolxJjUbK6vQV1VAh7H2J9FkS87zQS68BgJhqGkltcAlfEYKqIhlHIZpCZG4ZYKiIcDmBpLop96JUc+CpD+ufQE8hkGxLkp9Pd04olHHkBy8ATmtrfg7FWn4/Slp6CGPukRFkwf+sMf4NIv9tDv1TN8XINrSkAph3w+jTwLC9I74qupiUn7bbUAedRlAjIcDqKxsR5Bv5drnKLPeByDjNf0V3pzmSn0nziOXTu2cZ4cWlobsWzZUhs/KCY4ceIEWphoveOu1+C1b3wjVjKJ5dL+DYwOMxk2Ai/lIhSNYJJ7cujHZbNZzpOHni3+qaiogHjeGEMdyPWKoQjGGBhjeDTzv/hq5uiFf/9KY8xL44156Vj3CvTMQSZ7xePiy/IU4tfy8f9ka8zMHo0xEC70XOFDNmWCPIW/8zHGWJwYM9NqDmNmjo2ZaV3XhWhcBi/9bh99Gu1deA6FQvR9glY3SE8pPlUeoaOjg/5WLTRWdJk1axZEG+mEX//61/jJT35Cn+EICvksamuqUF1VQZ7KYYgxUJK2pEAfJRqO8FoN/N4g5dugprKexyEsY3L1m1//Ni668AoEAzGMJaf5/CrU1TbSPwtTnqapU4bg0nY+/dSz1q5KB2l/efK0/iCG1iF56u9Lkk9A/qskLkDb5kV9QyWSYwOYv6CDBcl6iLl1/yBt8ORUhv6goT+X43jX6k1jjN2ncJGgvlUrfMmWC3QeoGyozxjD55UgWomHwI8xLvz+IIRr6VWtUdc+85nP4Fe/+hXx1EUaOBZKlO1QKADFyY6Qq8m1MQXy+lOKmkTKs8TSYalUgnEAYww0RtekiNXqGvgxxvBf2DHGmBdbjRcYM7NgBSACLVytQHP8d2CMsc/VPHqmQEgot2ImIUb7UBsMBhngFy1SXb8fQobAGAMZHhlAGQURQ86mVPTJbAAAEABJREFUXgGVQqyurmaAfMAGCssYNGhe9cs4aZ2qjoghRfBNmzZBSkbOku4TwWRMlWHVMyQ4hw4dgu7XsYyNQPNoLWPMyoqoesXxDFZYdE9n1yFICRRZZdX6SF4oOVZJ5S0Dm0pP2e/fn33OWru3owzs44movSdIRT5v3jwyWrPdo/Bg4NrnC0/GzODf4tDxvkAf1zKLaF9mFl3XGgXgR60xL9HTmJl5SuQJga6fTEudq1/A2+3/4iPRRvh8OYiOuu6lo65jY4ylnW4s0AkcYxUbjge6pgBB65NyktNSdkxFBzkESohIOYg+AuFWdJQiaWC1TnQSzqXYjjMJJboqQZKnMItOWVZPtBbhS2/yHD3aTTyVbMJweHiQiqiahqaZRqkR1dWVEA27u7uh30XrY2CTYZDo8wYAOpxZBkJTrFArcUb/HEODI9i39wD09kqYVcfZrHg2M3hLMJDR3NSPSJCWsViEycxKzJkzC400fkAR00x66fdAhGfhdQYXHisT4nUFSiWAazW2rzxOYwXaXxl0TSA6qRWIHwXCq1pBeXy51bjysVqdC3Ss9Qhnuk94VJ+O1XJBSDEBp+dpLRniWNUmKZ6ly5bgsssuxdx5s1FfX28dN7t/KvL6hlrYxCCdyTpWX4WPhQvno62tBVVU8qKjSychk0kxUIyhg9X1uXPnYxYryo2NzZA8iteSyREEg37yVB6SoRO9xxmAphChg6K1KBFg6IwsYeK4qbkOE2OjHNePvhNHbfKsv7eHY0PweRxMTY9hilXhwaFe7GPiasfOrUyE7cTB/bvR09ONsfEROsfjyNCp0bqmSTfpU+FCyYOa6jooCK1vbMJZ55yPVXT+9ccgTmdF/nRW1nW+eu1ZrLSdizPOPodjLsDac8/D8hWrcOrpq7Ds1NMxZ8FCtLbPgb4a0cTAsbmlDW0MQtraO9BioR3NbYTW1pkxTPLW8nnN7e1onTUbrbxWwyCyAGCcgRaYCQvQqPh8HrvuQjGD2rpKjmtEVUWMew+gskptkIk1n8V9AxOykWgAMeKwvb0VoqPo00j81dRUYf7COVi9+nRccNG5OP/8c3HOeWuhr4fe8sob8eY3vxFvedsbcdNNN9jrF1x0Pi666AJcf/21uPPOV+Etb30z7r77rbjttltxxRWX4RWvuBxr9ddDr7gU5557tj2+/vpr2H8Fj8/EVVe/Aq9//etxxx132PY972HC6X3vw9ve9jabZHvNa+5kMFJNHolAH/GgeNUfjWNyagqHuvrwxFMb8Ni6Z/HoI0/aPx5w/x8fxH2/ux/33ft7/Oo3v8X3vv9TfOu7P8Y3vvl9fJHO/+c//xV88tNfwCc+/hl85GOfwj996N/xgX/8N7z/A/+M97zvg3jPu9+Hd7773Xj3u96Ld7zrXbj7be/AW+++27Zv4breqr8E+uY3401vfAve8KY38/4P0Tgf4RpjMHAAgoJv6f6tW7fioYceghK1SqCPjAwjm0sjRIfJQ2dc/N3b24tJBmTib+lAncuRTDMpIDuSovxJVo0xNmCS7pTu0vx79+5HX+8Qjh45QWckC5Q8mJrM4PChI1j//Gbs23sIe1jJf+jBx7Bh/RYcPNBl28cfewoPPvAoE4R/wp49eyEH6blnN6CrqxtHCFu2bMH27duh4E72L8NKaKlk4KcTrjXV1dYzQdSN3bv3YGQ0ibHkJB2uFNKpHPI5ajMG/67jg9cTQKnocF0uPK7fOmZKXlQkquns1aG2thHxWCV0XlVVh5q6JigJ09A2mwmWuRZq2VdVWYuqhhY0UnZmLVhiW93XzKRMlvo/wkSKx+tjYgtQAnnRokXUTZfh4osvxqpVq5BIJJjkz8NPB6uyphYeOpOGjmGCiTfZbOG6qqrK0jAej9vW63URYAHkyJEuKLgWXUQz8aBo5aMDPG/uAsQTFcTbEWzeug16g2RgaATHe3ptErJIPERjFbTTQUwy+WfgQyHvYJLV1lSmiKamNuLxCH2cPBK0JVlWa5OymbxPdkhf4ZT9LNEXKJRKyBdA/AIZ4jjLpB1zOkjTzqrNFsgfvJ7mNfXpPM/7xumsTtK2TaXzmM4W7O8d5mjjUtkidUgG/nDYgo/JRi+TTC5p7DAJ6HB/ho4+CQf5YYFIFNEK0qq6CsFYhPjMYWBoEMYYJPS7mpUJ4itgnWDpyeGhUXQfOQoP5wsGoohRZi3+ScvKymrLp/qK4eHDXVAAJf9KPD00NATRw8tnx0kL2f4o7+3vH2aRYzfEwynir1R0+bwQJDMqeuQY+IpehUKO+DbEbQPOOON0hEJByDeQblNbpL1oaWngukvWZlXV1SPGZFKC9G8iP7V0zEE923olF5U8ZCIxXl2PuBJN5PvKmkZUkG8reJzgvS4T155IGC7x42VQ6o3F4YtF4Ysn4I/HoHOHaygSDyW/D4Z41nh7PZZAlrTgipE3LhNpXuQoNznHRRoOUiWgj0XafZ2HsHvvLhzoOojNOzbj0NEuTDKJx/ADKfLBdAEc6/BeL/IeP4ryY5gMdYIR25/mM1KEcpshX6RfgCneK5jmPH+tzZAXNVZtxniQhQdqc8aLrOtCe8oyMaAf+jd+P0KJOJOv1XC530AogpFk0n5V8HhfLxKVFfSLGjGtN26KRUQiEXiMg+HBIcZXBbQwyVVfVwO/z4NKytU5Z52N884+G3VV1Rhj8D8+PIqJ5BiOdHbhGHnLMSXe08ygr4F0jlg54rSkrYHkVH65j3wsHaq2taUd1UzAGmOgBJOSXxqzYMECzJ8/H17ynHhPfYJpJlpUuG5paYGuSW+3tbVBAa74Us9QMq6+vtHOp5ihp6cHuq9YzCMejzKROsZYoweu62Ieffy5LLDrrdk49YL0Upyy09PXjx7agabGFjTWNCEELxKuH3MTdWj1hzE7FMWCRByLiL+5xFmjx0UilUaQSeBB2piuJ57Cxt/ch4e/+wP84WvfwB+/9W089oMf46mf/wLP/fLX2M6Cy5FnnsXkgYMIEX+tHi+WVVZjFX2tuy65Au+48VZ85K3vYKLrk7j3m9/Bgz/9Tzz6q//AI7/4CX76tS/h8//6Ibz6+puxdvnpWHPqaVjB4NuQfzZu2sKCzh/w6KOP4nEWIf90/x/w5OOPYZB78RoAjIWK2QxCwQCqKAsBrwdhBq6yd6npDBSHOoxRU0xUqHjo9RgEAx4EQ35ksilI7wr3RSq+ybFJjAwNY4JFi1I+T34YQffhA7jq0ouJrSI2PvskdmxeDz954ozTVuDCc87EKQtmY6T/BI5TXvaxsDk9kUR7czPa6YfK/5mmj+fSD51m0VJ6o6IiDiWupqYnMMKYQT8BouvyH0F6JsmDQ4MDLPBMwsP7Aj4vFG/39/dSZ02jtr4WHbNnob6pEa0d7Vh52ip0sygylc4gSl0WiVHeqRz1hqHrdRGOhmFcF36/n7wStzy7Z88e+yaUcOShjwB+xGfGGMvXPH3x/5P7jTG235i/bNVpjHnxXt0jUL/aXC5nn6/EjWJk8blkwPr/GvQ/DMYY+wT5OAKdGGOgWFG+Lf7Ox5iZ+//aMGNmrhljrPwJn2XQPoV3QTQaRSKRsPyomEyyX11dDfHeBRdcgOXLl0NFFq1JPNvY2Ajd393djU9/+lMsdv6YtmknbZ8HzS2N1DHV1EcBBIPk40wGiiEnJ6ZtQqpA+g8NjlqfLZspWT+oWHCQSRcoLy4y9AH0nFAoxPl80DNC4QBWrDiVvtYQfY0u/PGPf8TFl1yLK6+8CT/60U9RR5/f73fIg2k+O8G1uSzaTONw5wHGb1P0Pcatfjp+vBff+94P8Itf/BooeWkXizZHkaKPqf3I11M8Lh9T8aR4IJFIQHF5GRI8F760PtFHY/IsEqo1Zgbf5WPhVnwsf1Wt+qUHtb/h4WHrYzoVlXHU1FZZw1BVVWWZUYyQIeLEnGJS8GOMIVMAxoFFruPixU95TLnDGGMZ3piZttxfpHXQ3AItRq36/jvQ3ALNUW6NMdAmBOozZuY5Ohdo7TIwlGi7HzGdniUkqF/70jghcvXq1ZBBkYHSGCFWxND6xIw1NTXWcNTX15O41ZYYxpgXCHocC2i8RBwJrQyP7pUwy6CJUTWnCCDiHjt2DPp9JSVPxFi6FqeR0lcD9ZYPUGQ1fpgOWT/3Bzroel6ctKmncETILL3Yv38vKztj9rrm1H5EzM7OTqu4lFWVQ6e5jTFW8GA/Du9x7Ln2ri7hTk6AMcZeEw50zaVSLIPGCEQjzVkG4UdQ7ldbHqe2DMbM0MYYQ3KULGjsS/MUoXNjjBVU0UbzioYSBF6EzkXDUChC4fJB94q5hWcpiNbWFiYf97P6dRiVTHC0t7dCDqcC88OdB6FXfSOREOk8C4sWLbBJk6bmBgbkVagnXZWYjNCwS2F4fR40MHk0f8E8jDIBMm/eHOi4tq6GjsQJqwCSySQVRQZtbR0YGUniGCtKE1QwxaLBcVaW9jJZ1ds7wDF5zt+EZjqzi1nlXLhwCZ2uOGXDQ4NTifq6BnR2HYZ+RLTn+FF0HznE+4+x75DlEzkzxszgDy98ynQxxljeTiQSMLzmobHSNeGSpy/+rz5dK4P4U8dqBbrueFy4Xg9jnZlWx2Xw0MgKvH4fTm7tMR22MAOYKAMEj+sjbQ2McUUyKresXYNLXhJNjTH2XM8U7UZZPXzq6Ses0hT/C6bpEMj4i6dFfzlxhw4dIG33McjvgvCeorJMM3FFj5W4jECJq1AwgtGRMToNSYzTUZmaSsHnC5AH6tDQ0ITZs2dThhpRWVFl21pWcSV3dXQY4okwA+cJJEcHkUlPIsLK2Xw6iYsXLkRFIobKRIJVND8KNNQoyUjk7DiDPOLRIGqYzExNT2GYVZM8kwtxBiMBvxfCsfZZYuAeCATogMQsXrQGvSnTzsTT/AWLUc8EU0NTM5paWtHc2obW9g46MXMwa85czJ47D8tXrMTK01dBr5IvXX4q5s5fgHYlozhO45tb26GkVROTWY2co6GpBQ10LBs4Zz33XlVdi6bmVrRwXE19A+LEQZGUcL1+UOgpSzk6iD4EAy6MU6TDPIwtW9fjkUf/hI2bnsauXZuwY9sGHO8h/sf6SYfDOHR4Pw4d2oetW5/Hls3Po7NzH41rj213795Kw7KRNNuFw4f3orv7gD3eu3c77z2I3t4jTPh1Upcdo6OexAmeDw332lZjO7v2YfeebdjFeY6f6MLA4HH09R/juoaQzkxiOjVOSCKbm4SxvxlUQJDBn/hMeiKTSXPuXmt05xOHtQo4HBfTDCbEh+IfESIQCCESctHM6mdTSz3qGuvoQFaz8l9JHMUQjkWtgyg9oeSmkqo1tRVI0F5G42E+M4RgOIBYPALxUDQWRigShDcQgOv1oWgMWBBHvlRCnonCDJ3maTqiY0w2jShwGB3H0OgU15VGbU0dPOEoaVGwQPJADs/yZafiwgsvtG+KvelNb2Li7yZccskldD4uxEo78UgAABAASURBVJlnroESLRdeeD4uu/wS6Ic52ztaccYZq3Hm2jWUi9lYsHAe6snj+vFNfX05EPShgk727DkdUBJZAbnsXR31UDxeQXtTz6A8TrbwQMlg/dGRxYtPsYF+JBKj/pxH2x+hDvajjbovyGLR8OgYJojbsbEJ9FAPyrYpgSUn6Tvf+gUTMf2seGftvoT/dDqLJJMsX/j8l/CqO+7CDTfcghsYAN1082245dY7cNvtd+KOV70Gr77zdbjzrtfjjW96G9705ruZ3HwH3nb3u/COd74X737PB/Ce9/4D3kt417vfb891/A/v/0f88z98CB/+p3/Fx/71I/j4v30UH/voJ/ERwpc++0V89uOfxje//HV88dOfx8d4vHnTVvjDETCaYEIlgyJKGGJSRYntXia786yM7tmzy9rc4ZFB5ApZ2oQktu/ayWTTEfgZWLnUbxnqo0QiRtyFiTvAZcIbDISMA/LyLowwcJH9iNAGjYwMQQUUBTeicyAQobNYRJEOYWVFHapYYfX5I8jTKS3BS5+jCSlmGAb6kwzcizhyrB+DQ+P2Ho/rR2NNAyYZlE0ysIwGQ4ixmFVk5TbHAC/g8aOmqga1TPoIaqpqSeNG1Nc1o6G+BY0MeOOxCj6zhnzSwL4mXq+jU1yLKgb91XZ8HVRs6eiYhba2WWigvqqvb6I+aUN7e7vVwVE68DHKgXCgAoNsbx19yvq6WvJ2JXRcWRFFOORD0O9hItIDj1NCLp9GIpGAnwFYTU0N+WsOGhi8xeNxPr+Ke6+GElPyJbglVFTWEKqImxKisYRdl+6vZHDudR0blI4w8aUfe5aqNky6jA4n0XeiHxPkT/XrekW8Ei1M/hnid+6ceYiT99uYWJA/IR4tJ8Hq6RsYY0jXKBR4uKS1rsvGGmMgfaNjfdVD9qaKuI5FE5SXICLhOMLhKPdRMwOkQQXxWUmorq5HJaGiqs6+HVXFokI1QW0VdfTJbRP1fD3tQl1zC+qo33XeTP2vVoWMuQsXY86CRZhFP7SNCY52Quu8BZhFmEv7UkXdEmfiorGlkXallfrJA5dBflN7M+YxUVvL5Eot/ZM6gtr6lnY+px3lttyvto7Xyv1qG5Soe6GvvnXmnpe3MdqfGPesNl5dh7jWc1IbZuLVGw4jlEig6LhMkuYwxuLCsRPHMTg8hFYWY4wxkE8boG6VHtdXxBUoif9WLFuOhupqeKhj++lfT40mUVdRyfMCDu7dA1PIQ2/gdB44hPTkBJQIiYVCUIIkGgjRZyEf0rYrkSm6y+dSQbKSSUnRVrwnWz6P+JxNP2J0dBRK1Cepw/Q1d8UU8kc1BvzIJ1fiXontHTt2WN7WdfGxYgQvfaY6FuVq6YP09Jyg75FFbU095s6ZD/GffFElvaq5J04H7VHyEI1GEaS+zTAuEw7UTsrPocw7Xg8K5M0KxirBcBSlYhGZiSnCBEJUQn6nwERfHgY5wAiyME4ePh43UyfN4dyLGPstrq3BYrbzaU/bfX60lhxUcB5/Tx8mtu3CkYcex7af34vnWNR5+js/wlPf+SF+9eFP4r6PfwEP3vNNPPfD/8SePzyI3uc2YXr3QaD7GDqo1y6euxCvvfByvO+Vd+Iz7/snfPIf/glve83rcdM11+HC8y/EaStXYfHixVi5ciUuZkHr2muuwsUXXoAVp5yC/bt3Y8uG9Xj2maewZ/dOhLnfIJObBSausqSt3+fD5OS4hTz1s6FekZ4Vnvv7+4n/IKIscsRjVXAdHyLBOGKRBBxio762Di7nSU+OIZ+eYoFyBNvozzzzxKPoPXoY0YCDU5fOx5yOZqSnkjh+rBu99NOHOG+COFvKNTsOrB4Qn4hfxsh/gnw2iyx9kQkWPUNMRNTWVCAS8kFvX01NUJfzmampcZB01OUT9H966LdovX40UdaDoQhO9PWhQPqxboDxyWmI3o7rQr55Np9jwjUH+TPSScYYiO/0rZP777+fPlYPjDHQunDSxxjz4pmuGWPsOGNeah1uypiXzo0xL95TPtC9OhYvipf17aL58+fbucSbLtep6//ToHWI1nqO9LGeq/XrvNyv478Fuv/vXTPG2H1p3jJI3gXG0IpQpmXDfOTF8vVAIGBtxhR1mWRahTAl+LQ+jY2xaCZ51vitW7fgO9/5Nr773e8ykbUdPtrIcCRI33AaGh+mfqynLapIVNF2RhgnO4xzUjaJpYQVxd3ygejfzaTYBBO6oXAAdYxZ8/kM2phwnSC/jbFAL59GbzCtXbsES5fNRiTqp3yE0dLSRHsVRGNTPWXGTx9+u11/MpmEdO34+DjHtECJ4w3rN0Ff5U/QjrYzjglRnwqH2r94oYmFBGMMVLST3pPO1JqEC/GLQMfSna7rIY+CvJynj1ikLBU4d87i20+/QMXp888/H9q/5MvQryJ7Mj7eTXx9G84eZmzldCrJEmDFUEhVNrlQzHEDEa6raEE3GmPsxFqoMQYwRT68gPLn7zGDrmsRZZBiL/epLYOun3ysc0G5r/w8teVMn4RYDCyQUAtB+ReUve4TMxtjiKgcJGC6N0zG0JtTESYvZFxkKIQ0EUx9MiJ2HgYfMkh6TViGVEZ17dq1UPVE69JcDQ0N0P0ygFqLiFjen5j1FCrjJUuWWEWtrxFqrO4Tw4k5ZBxPP/10Bgghq8i0BzGGElN6ptaj52pNFRUVSCSohEnJyspKVs/TZJZ+24ZpwCIMNvRsMY0ERM8RDgyVoc4dx6MuUHfT2QpBQiJhFI5efqy+k0HjNKYM4oX/DoRr0UitQHg+GYRf/dhtNiMGLpCBiyjkS5ZOwgG4R78/CK1feNK9Cj4dx2WwMYQtWzahqbnBCn1X92FISBUgqKrq9bkQ36bT09CPP+qHFQeH+ikgGSusdXSwWxj4S6AOHeqEj0mPMHnCGGMFxqUSLrByomdL2MQrwqvwr6SNhLeyogau47XgY+Uyw2q1MuYL5i/CNVdfh67OIzhCQ65+x3hskuUEk1xKuEjmVFFTMBmkkYsw+SFemaSjJdrV1ddYp8X1eeDxeGCMsaD1iO+MMaRfgH0gvHQN/GgMG2i9Lwfdq768GECDCOXxPLT/GzMznzF/u4VxIdrlKR+aU2CMsbQSzQuUP/GOy2rTDF5JVypUBdH6CqxkZJrJH2MYJMTCDK4rEKVjINlobm60AfoppyyGZFK0N8YgzkBR51qv6LNl8w4899wGJku6eW+cSrYNHteHifEpGoA0kyrd0I9XK8gQPw30D1rlLHpLvhroTJZY6RMvVNLRlzHRbyrNOEIRbNq8Afv274GSxKJPK5OlHR3tmDt3FhYtXgAlRH0+j+U76U0TDlhaFLI5i0eLE8dj5doaGvanWP3uOX6CyZlhjNNBHCOoLTsp5XaCDmr/wBBskkAOzHQak+ybZDslSGUwxUqq/hJSmpVKff2oiBLA56ky53h88CvI9vrAPBoM+0PkMcd17XmW90zSiUpnpsknOfiCXsRjEetkDVFOplMTXLffBpq7mFB65umnyMuHkdWr6yggzL1Ojo8wr5dC0G9A8wEU0xhm0mn3zs14/NE/Yy/v26/kVdd+DDIRJehiYqvcPzQ0AFUhJZcK6gcG+3H8xDEmhY8QP/041nMEGzeux759e9HZdRBPP/0ktm3fimEmFHr7jts3lGTDpuksHj9+HI888gg2bdgIvQn0zLNP0ch3oUAchVm5FW/JvsF1LF7yDHpKMHCMCw+dkAD1TJi2IMGAtpKOfDUDUsflNdcLr8+HcChCYx9DBYOu8vVAMIggA6Egjbiu6/5IOErHIAq9NaJxVZXVqGJAUsNgrpb8VsfgpaamkomCOMQfSuoUmAQqkUh+6iA5CV6PH7ITN950k5UnYwxtx0LrlEjnz2OgKr2nNxPFuwsWzrVfQ2hqrmcyazEuvOg8e37W2Wdg+fJlWLV6JS6++CLoDxnMnz8Pp69agZtvuQHXXnclrrv+FTjllIVYumwBzjprDS659Dwmy67DmjNW4IILzmEy6VZcccUluPKqS/CGN7wGr3nt7Xjd6+7E61//WrzjHe/A+977AbzrPe+xb769+93vxYf+8Z/w3ne/B3fddS0DjgDiDCij4RB8xGE0Ekc1E6zHe09g974ubGVgtGXLNmxYvxnPPPMc1j3+FB5++FH8+U8PsVL4Z9z3uz/iN/f9Hr/41b346c9+ge//8Cf41ne+j69/8zv46te/ZY+/8a3v2uN7vvw1fPbz9+CTn/4cPvrxT+EjH/skPvXJz9rzf/2Xf8c//+u/c63/gA/+07/gi1/4MrqOHkUlgz7xzvjUBBobaxFPRLF58yb84pf/gR//5Ad47PGHyXt7mMTajfXrn8eBg/uQorxo/fc/8Cf0D/Zh+46t2LN3F3bs3MI9PIVnWc1//vmn7deWx8aGmYQZQDI5ZJ2u/Qd2Y2SUx/t2Y92TT2DTpk3YvXsvk8Hb8ec/P4hf/vo39quljz3+JB55+HE88cST2LJlK7Zu34Un1j3Ndf0G+uMKgh98/yfY+NzzuP93v8OPvvddwg+whfOJH+vJZyVWa9/3znfhve96N97/nvfjg+//AP6VtPnYv30En/74x/H5T30G3/r6N+k8fxff//737Vdf1X7nO9/Ft7/9bcJ37Nccfv7zX9jf7PjlL36JX/3yl9BXYe9nFfehBx/BunXr8CT38cwzz2D9hue41i1QAnA3A8+9+3ZafB3u3I/uw4fQRZBtzlJ/RKIBNND+Llt2irX1soWyR1N0+BWYBsL0PR2DWR2zMYdJJj+dWen7AerDzZu30O6koeKibLHaRCIBybZ4zENbKR9MNjRF2U8yuSff66abbqb81OPgwUM4fKgL40y++r0heFw/fN4w/cI8SkUPE051nD+HTRu3w+8PYfas+QwaXAT8UeoKPyYnsmhvn41EohqGukPPkg0EP7J7OvdT78apRwCHvQ71LVvjZZLUQYGyDOMBeG+WOihXKiHLjFuWBiJDfyNTKCBdyCGdzyPFJOo0g2H9ALva6VyGSZ4sxlNTSDIZPsmkuOyEbEiSSbqR8QnbPz6dwgRxaajr5P8o+erxe5lMzxDfGe41gySDa4d6TwDirOQ4yHEtOa5Dz87w+TrPsy8PoEBQa5PzxrCEAwvl/r/WRhIJRAlqI/E4woQXzxMVPE8gVlmFhrY2VDN5F44niDJDGRmjzCTx7PPPY5hJSelJL9eaof8wyuKXfMkU+Uh+eRsLNOeefS4TBGEM0b67xPnk2BQ2PbcRWzZuoQ6KoJWJ10n6BMP9w4hRPyeYpJFNL7H6DxjSdMrqpynaVyU+9Cx9JdjPZImCp1Emro4cOYLGhmZI9xpjrO4OUe8rcCzHDAtZ+JozZw6UEFU7NjZG+d4NrVO8IRulxJZDXCthk2JBTr6M1qLf/xTIh61lMmn+grlwXWP5OhoNQ/eIz/y+IPy0VSnaf90fJR59PDeul0WXCKRjHe5JX3kzdEYd0tOQeiV67CKgAAAQAElEQVRTQInJrAKpVihmUMynYZgZdnJMaJHHnDTPKS8Oecehv+FMTiGUyiFBwjZ4gmgLxTCXiaB5TAjNYiJoli+M05kEX0r6tXm8CDGRnuruxoltW3Hwqaewi7b4qZ//HH/8xnfwp298F0/+/Nf47Xe/j59+7RsYOt6DO26/jTbiLrzqzlfjlptfiXPOOYcxZ8zS3VAuOpggv+32W2mTzkLQ76UfsNHa94ceeoQJmhOU0xo4LBaIBvLdJPsjpJPe0KukrW1nUnB0PIWaumYsWnIqOmYtRFNzB8LhCmEHHe1z4Pf6MD4yihT90PqaKrQzlvAyudd9eA+efuIR7Nu9HYmoD8uXLqT9nYN8LmX1nPxC0VJ+tDEleL0uSsSxfCk/i73NLY1oZVIgm0kx3kjRp6LcpVMoEs85toN9vdjL4shW+pde10VTfR0mKY8HDx6EfF0KAeU3Rfr7oK/O51kNS9N3dLle8UGJ+kIxg/ZujIE+BeoNxSlqpRer6XOovwzGzIwzxkA8p35jDIwxOrStMTPH6jDmpWOdvxw0h+QwHo+jo6OD9Khi/Ja3c/upr18+/n/iXGvw0a+Qztf8M7gpIU1elmyo738FNI/GvbxVn8AY8yJ+jJk51rO0Tz1bx2pFjyhjmDDjSNkj0UBzGmPQTn6WzEt/VNG/FN5i8QgEo8lh2v8/4Uc/+iHt6TryQBLRWBiOC0jv6G35zs5u9k8SzzWYP38hmlis9nr95OewhVgsysJnAqFQEPqd5d6+HsybPwdJ+iBf+coXMTTcj3giQtxM4+yz19qYOEZ/v7a2GtP0P4WzqckUr6fRRB9Nb8N7PD6o2DVNvdjddZR5hl7GOmPkS5cxQ4Fy2MN5Rsn/Xj43ZO+VrhReFjPBKxwIJxH61XHyifhS/usMVEO6THgTjvKyNywmiKeK0lnEmWgbYDJQ+JX+9NIGKEkWJn71HCdHgxhg5CFE6Q2hZDIJfXSjJtVC1BpjEI6EoDclamqqUVGRsMyqjesBeqAExxhj+/VAzaN7y6A+LUDgUmh1XfeVr598rD6da4yONbccA21CoGNtWP0aJ0SJYTW3+rU5Dzeutem8DHquENDCypOSRsqKyvjU0eFrbGyEKjEyJppXDpD2L+Nz6NAhCDe6X3PtYeJv8+bNdGrX2+qQCKLna626LkOkecUUQnbZyEk5aW2aR7jTuvUMKUMpL/VrLhFxcHDQJii0Vz1v586dllG0bgmDvlOrYEcCs2LFCmgvul/OnJgmFAyDfEAUOnDkMPFI6xM4jgvRWPc6jkOnZibg1jWXtJEjaYyh8s1aeoIf9ese4VjHuk+4N8ZAx+BHe9faBVq3xmlOjeNl+kke+1wxrTEGwUDYzq9zzaF1a6xa4Vv3GGPYOPC4PhSY3BLOhLv9+/fbr3odOLAPk6zCHDnShYGBPvgDXgaQIfj9XqxZswqtbU0oFLMU6kkKeoiOZ4zjJ6zw7d27l3vMY/WqNejs7ISSuVqzWj+VsNagpKSyyRUVFVZw9dWFvt5+/ObX99r9SJlUVlZzH0W0trZTmc9GkhU6/Rj1sWPHLQ22b99JA7yZz49S0CNQAmXbth22yqznac/iOfAjpSde9FJYhZfJsTH24kUa5Sno4ivdJ3p4aMTLx8YYPq9o+UT41HXNU251rDnLrZ2Y/xhjLA11Txk0p8bpXkGA8iScCNQviMVidP4DxIMPyofpFVfxmjLvLvFnjLHKUWvWHnUP+BFPKPnTTqUuOdPXpHSP6K5xGi9HUvIiXMhAaj0DAwOQ/CphLJyffvoqXPmKa3HO2efh2NETTBgeZSDawv0HMDgwino6LzXVDTh1+emUj3boh39nz5qHc8+5gON7ILlrZNVhOjWJaYJkS/JzgklGPx3F5ctWQLCAFW7pgREGn7V11UzqZKisUzaZ0tbajAXz57HSfwKYmuazvbw2DfqelhZELCJMKnPbFlfpVBZeJiocrw8enx9FJi7guDCOB3JS8nRWSoYySedaDouu5wpFe924HvIyoHMYly5TiWAsUDSQ5ThdU3KG0zDYzqHA+bOcSwmuEhz77EkaJB+dXhmWFB3VSChsnSuqAkivrFp9GpobG1hxPAbXARrr6xEM+m3gIz6QLJToMBVZ9Zwzux39TCZ1dR4kD+TQ3taM+fNmY8WpS6HrQcpjZUUMkXAAU6wEuayStrU2we/zIuDzQHQXzZtYuUkkElDAIH0mmktPaz2SeellBQbScyk6/gnK4/yFCyA8KMiZYsAm+p111lmYmBjD/r37QKzC9XIDAG1XCg43mCf+q2rq4CM/SzcbjxfCXQGUHeMgVywhky9YnJYc4djAJZ0EuqZxop1abyAIgYeBzsmgsQLNrXuKnBeux85tPF4EGUD5eI+fNFBy1SU/SK60Ph8dMmMM9DsFv73vPgY/h2zi7je/+Q0efPBBJkaehd4s3bdvD373+3vR23cMff096DnezUTKDjz62IN4fv3TdLSfgZIqe/buwGOPP4QHH7ofO3dtxdZtGzEyOoDde7ajs2svDh7agYoqyrA3h8Ndu3Dg4HZs3vo0urr3MEHTzSTiAWTzYzjcuQsPPvxb245P9uPg4V0YpjykmJAty6rkUjIr/F92ySUMHoOsbqcpD2lI9vPUXXLiGxl0FgFU1dQiwQAomqhAjKCv6KlPbQWdvNraepuoqKR+FW8kEpVQW1FRRWetkn5IFaGCfZWQgxRn0kA6SQUG2TbhWeMD4Qj1bgh6jp6rtxFb2zqoU9NcRQn+gIvegeMoFDK4867b8fnPfgof/fd/wYf+6QN49Z2vxDve+TZ86J//AbfedhOuvPoKXHjx+bjsikvt12OvvPIVOPXU5bjoogtx3fVX4rLLL8SaM1ZiySnzcellFzBZuBy1dRVobKrBmjWrLcydOwcdHW2Q8zhrVjvIlojHo1AAPHfuXMxnNVtObhWTqIsWLcHpp6/GaaetwlvfejcTkZdi6dLlOPvMtWhtboLeKpnV2oI2Bk0OwygwoHJoO6YmxvHNb34DX/7qV/GNb3wNX/riPUzmfRqf+OTH8C//8mF88B//GR/4hw/gPe96F+5+61vxlje9GW97y1vx9re9He+4+x22fdMb3oT3v/c9Fl73mrvwyltux+2vvJXtzbjumqtxw0034fqbbsT1N96I6264Addeey2uuuoqvOLKy3H55Zfj2quuxvXXXIvLLyOumEDdsnkjGqgvC3RUd+/YaQNS2Vb9ZuV//ud/2q8SbaZfpTfJxVOPPfYYHnr0EezaRb48cAA7mRjrPnYURxkAH+7uwjNPPoVHHnrIwmB/P8KUxwwD8CkmcooKzkuwOmDLxk347W/uxcjgEAJeH6qoO5Ss2LRxJ4aHJrF1yx4c2HcE+n23sdEMDh3oYZU7g8ceeQbrn9/GBOt2dHf14vixIei34fbvPYJdO/dDuivE5HiAumRoaMjyouy3/B/jOvBRvgP0wwKhIPWNH16/Dx7Sxhvww8fkRyQaQyQWRzxRAclBNeWhpq4e9Q2NqGfSpaq6BnU8bmpusa3OK6qqoTfh9CZWHf3WuvY21He0IxqPUdcX4bqu9Rv1TIeMZYxBQs+Ihrk/L/wMtvNMkLn0G6RHmdbgGqJo5BwVVZVobGmmXFajrrGBMhmnzBA4d5gBUoQQjIQRegHEo5WUU0EFi6kvB6/PRxz4xZXw+ny2NVxTjMHMxNQkgrEIlLDL0lGdJk94mEjTm3/z5y9Aa0s7Vq8+A62trXY/8oe1nzPPPouJwJLFfTabJ202Yffu/aivb4bfF7ZffVbgdcYZZ8LrCaDz8BEmHkrUI7WYZuFH9jcciiGbKdBOTEF2Q/ZMfoXsi1rxhmxjDRPco0x0irbJZPJF+6e3AmRnZIs0voEFbNkqxSbiCekg+fE6DzPY0nXNJ1smOyd7Z4yhrZ0DrVU0k5+TSMSgT6GYwzHyuXw7v3iGeJHu1DVjDIPYKkQZKMuPAGSzCqgkX8TjCe5pAgXq5AhlIcciot5aKpTyKNHuevwelEwRAcZ8YGLS9XrgkC5eX4D08cP1+KiLXOLNj5A/iCINo8e4nK8Ah8eF6RzigQgSxF+JdtRhcbgwOYqEH/CVUqiJ+1EVclEf9aOZctFBPlnMWHFBNIY2+oNtoQjCTNIiO42RgRMMyMe4lgAWMNitpI4fH5u0OBa+ldyXH6444hz6d29/+zuZfD6MX/zqGerNWpRxODgyjC3bt2HP3v1QMrSypgER2od2Jp6jiVrKhA+79nbi3t89gD89uA4jyRTi8QYUC16kpgtoYhJOe1XsNzmRRCIeQktTLZYsmYNwyMGR7oO0wXtQzKew9qwzcPONNyCRSEB6SnpLvqx4oJHx46y2NsSjYeit2OTwEGpYFDXk1uTIEEZYFExPT8DnAaJhP2IhP3LEQ8/RTjzz9BO0s0dofwpwXS+q6Z/QlYNDemQzRdLEY+2X9iz75SE/KAbIkL5+4tVHGmodDeRD+U0aJ3/JpS5wHAf6qK8MOjfGqCEblCzoWkE+HWXRXuA/6mMDY4wdo+viQ/UbY8i7HsZPWWvfx8fH7fq1Ho3RfVqT7hHoWOvR2rUmnas1ZmZuzSlQvzGGe55ZN/6bj+ZTLCg507HuN8ZA+DBmZl7NJyhPY4yx+zHGlLtePNd6BJpLoL1ovcYYO0bH6tP8OtYYTWLMDC6MMYwDKWuULY3R2EAggDB1gHSldIR8VIFinxbq+ChtQzVlpLG+FscYw37z61/Dt77xdSbfNyBKv3z+3NlYvHA+eakKpXwBQV8QxVwRScaYnZ2HKAd5OG4RkyxGB4JehCN+1DdUQ365CtFvf/tb6LMdQgsTqjHqW+MU8eUvf4t6bwJ6O0sJWJe2QGQvFEqYmsyQ549TPxYRDESt/mxrm413vevdLHL9CCpaWjxTn1RWJihLcQhnwrExxvKDdGBXV9cLOjprcTJE+3icRWbxgnAh/RiLxSD5q69rZKKsCa7jZSwxiEg4Bp83wL0EYfgcUGe5HoNUegpqGxrrbOvoawgLGJwJsfF4jIT3wGXkVaSSkYDoRuhjSvrXguu68NIIa8G2g/8YYyyBjTHQZox56Rz8GGP478z/xvzlsTHmxXuN+cvjmTte+tcY89IJj05mIp6SmEUraGJonZcFKchKeSQSscpSQq+khJIXqpBorIJoMZm+kqZKgIyD9q974vG4JZLm0J7VL9B9dXQghA89R9dFFBnDBBWciNRIpaZ1yFFIJpMQEUdVJWDGU3MbY+zc5efJmAq3YnzNHwqFrLJWNUcMr37NI+WksaKdz+fHWHKChmuKztgIDh44jJ4eMiCz/aKFQGsoFSXQOsKL+Bb+dF0MKcALH+1JYIyxY1/otrgtH5db4UT3CnQsKF9Ta8zMHMYYnVowxth5dY/toBF2HI/tAxzSEVCFidbWKkUxvdYj3Hio4KsqayBFrbfW9LaOggF9jUb8Kkcnz8qlaLtlyxYrXhAjkwAAEABJREFURLoPNCTT05PWQHp9rnUApphwmJxIUQFn4eG8kXCUyYaIpYloqTl0r2ira16Pj4Jd4JiYdT4kqArWZuZVgAwrQzrXW2BSEHEGJnPmzMK8eXO4rzz3k7PKZN68eVaw5VSNsXqaZjVVAt3W1o4mBvPRSJwGfpzocSzf+mikPDRcASrECHnZHw5bORT9yjg3xryAQ972wv/GGHtkzF+26ixS0aoVaI6Xg/j6v4NxOqHi7TIddb/Gy6hwc3Yt4lklE0U/XRumMd+9ZyfWrVtHvKcZnJ2Oyy69wh7LYRHOy6/n79t3wMrMJKvNUn5HjxyDjvU8yZHetFKldC+dl3Q6SxmYoAPLgJu8P2vWbM6ZoXO7F6peVFZUW8Wo8RMTU8RxCwP0ASgRKnnyuD5L99mz56Ce1eCjR4/x2cPUhx400tCIH450H7NB1qFDh8gDIczlM8ZYwVNiTbSh8oMLA/GL+EZ4FeiaHA9qJ3JhCTahwQsl4/BfyqVhw/tKf6eFowEz44s8lFzk6XSoFe41S75UtDwu/SDeUJ8xhs/UEawMiw4a7/X4yUN+eMjXDlfOrA0yrMKmKBeiq3SQdJb4ram+CWMjYxgbHUeEDqwpOWiorcMTjz1OfzSFUxYtRoROswLE6kQFqgjziJ95xKcc6r27dmNseAR1DMqaGKTFmFQYH59EKBgBC8XYuXM3du7YRfnK2/WMjiTtsRI8Ac4bCka5dsPxYQQDYYiOHR2zueQShujEGmPsvk/0HIWHTlsbA7FwJAgQx0UafuFI+PAwILC0cVwYJpMc1yVaPRxHhHJPBVryEpErvILn1vKxhTEwxNHLz8F+x3hg+ExdhzFwXjhXC54b3vfy1hg+n/3GGMx8HLs/HRtj4NKpUAAvu6TERkVlnE5sAOIt2ecikdbYWM8K2CD0hwu6ug5a/RKmc+zzeSh+aWzduhk5Vo1DDCZCIZ+9f3R0EN3dnfD5HOjroPv278aDD/0R27ZvRnJsEHrT7XDnPqhily+kMDk1hiNHD0HjOrv287gTx090Y3RsCH9+6EHsY2IhV8hDMqR1DPb3orvzML79rW9wP0U4EMzssSRq8dAY/gNYvRYkH2iPav1+P3yktVr9eHsgEIBa7TkQIt1px09uZR91n+4PM0gqt9FolEF5nDIagfrFv+XWQ5rrunRtJpNGoZiBh7iIRkKQA5hJT2BktA+jI/0YTw4iHgshSpwaOlE1tZXomNWGCtLC5/MgzoBTjqH0e8esFsyZOwsrVi7FmWtXYc0Zp2Hhork448zTceFF50JJ4cVL5kPVT/3G2/nnnY2rmAw77/yz8Oa3vB7veOdb8brXvhq3334Lrr7qCrzlLW/G61//GiaEXoHzz12Lc845C+ectZaJsgvwile8wiaJ7nzNq+1fQL300ktw3fXXYDmTxiC+6eky6ZizgW4sGkIVi46CWCzMQLeKAVIlquuqkGCAFa9IIJaIE2LEWYQQJs5CTFIELbj09QQB+iIhOsdq/aRDMBpGJldAJluwiffpVA6T1B0TTCDZN0qpY0foZB+hL3K8d5w49hK/QSCfg+Swuq7W8sxoMgmP30e8zkJbezt5poQBBnvS79MMkGVLxVuy6wUG9tFohLydY1B52I6VLkuz4i49pSKg3v5SsU9vzO/evQtdXZ12rBIC3Ux67d27B/pqusZmGAAeO9pLJ/0ourt7cGB/J8cfwfGefnt8/Hg/tm3dCfum77Mb8dRTzzGhtcm+9btx81YmRKbhUE4NnWuv34PpzDR+de9v8Jo3vh633nE73vKOu/Emwtve+Q68/d3vwtvf+168833vwzvf/368+wPvw79/7OP46Ec/ig9/9GP4yEc+gn/7CI8//GH867/z+N/+DZ+/50vQX61S+6UvfQn3fOWr+MpXvoIvffVr+OpXvoyvf+Nb+Kb6P/UZmww0xiBIWdfXWieZxIuSRrKbDzzwAO6793fYx0SPj/xfQf8B5BPX54VL/ff0c8/iwfvvx+ZtW6E3hHbu2Q3Z4s4j3Thy5AiO9BzDiRMnmOTth/A8NDqC4eQo+gb6WTQcsH2il4JY2WfZf9kP2SAlIERvijs8npmAV+PCkSg2bt2G7bv3QEmiYCDE+k+aumw3uru7EaDsKxmZpS2Xvg6Q/5Skk1/d0t6Cjtmz4bh+8h5w8FAX7XgXfIEwWtpmIRCMYXQ8jel0nrJaC18oCuYzeT0Krz9MtR5APF5FuaijP1awAGoqPbORPns8HmcglsPkxLT1wWQr62SzGHANDY4wobrb+hXHj/dCiVbtRzyqZKz4UfNo/8KVcKDruiYQnjQmTP9NfkQnC6f6HRg9N8b5xe8ar/vWr19veUz6y0f/zxhDfZ6jni8hHksgwYR+gcWpEtceYfwWpd4LEm8uDErZIsLBCH2iSWQY8KqwpQSV+grTWYR9AWsvC0VSxnWs7MpGBphwlV6VbXaZ4PJ4/fD7/cRdyOrTSRa/phi/6FkBv5eBZgkl5FBikbiUn4ZbyiLIgDpGnVrF63EHNmkVJh09tEUml4FLXepnEk1yO8Gk1a7t26G3OIVPEgeO14dQOGrt/9at2/Hs+g2IRRPUh6/HqpVNDLKniYMihxqcvnoVzrvgAhSMg8cpn4+sexpbd+wnX+3HJz59D/7lwx/H577wNfz+jw/heSaj161bj4cfeZZFoU0wjh8pJjI9vhAa6huh2C2Xz5CmvTh8cC/00xITY8PkgyQLon04wIK3eLOmug5XXnkVzj3vbDguoN/T7evrhY86IEI7EqIMyu9XgD9G3yTPfcsfaWUSoZ4F0Kp4FLlsCg01VfR9sigxoVyij6LfZlOhNJPKMOkRI2GIPNGSADqHRfYoxgFlV63H62CKhTvxS3V1Nc4991ycd955EC9JbjT8/wSMMf8nt/+XeyVHgvIFHQvK5+VWfYLy+f+treM4ELjUoQLpN6/XS596BiS3Asm6ZCpIuxmljIpW8t30ln09i8PaX54xqxLLLvMve/fuxi9++XMmmu7BY489wlh4CpFoyNpL2TXxiJ96vKqiEho/OTlO3QrqrGlMp8Yprx7GNr143/vfhTh9FL/f5bU01wrGRGn6kA5WrlzJezxQDDs8NIIK6pJMJkd+yrCAthjBQAxPrNuDhoYWvP51b8Lb7343ef5KKDYdGxuF/phWkb6ydP3Y2Jid1089If0s0D7Fh9KFGie86Lr4VS/06Llqy3pz//790LlyKortpYvEA5qnnJ+pYUFBSePf/va3GBwcgKMfW5WxF8KOHTtmFZpuEBgzw7yaRAg2xkDHPipSEUOLMsbAmBkQIU8GY17qN2bm2BijqV4EjTfG2DlOPjbGENkSXtiPMTNjjHmp1QUxjO7TsUBr0hqFVGo4O68QIUUpg6LrukcgZOoe7UVGaOvWrdZIixgy2jIsuial1sDMthhNQWyCySkhua2tjUombHEmoui5xhjo2YODg3auLmYhBXqO7hFBdb8cJ4GPRqTArKeSGMa4qKcSnTt3Ppmmiczl49w0DFRcoVAEAlWc9LtLCsDzNEoROgFam9YlPIhJVA0QuK4XjvEQjy6MmaGd9m/gwnV4zfFAtJTg5VkZBz+agw3Up2Nj/hLfunYyaIzONa/mEK6FB/UZY9TYZ2ucwJi/7NN4O+iFfxQ4ai7NIUeoSMe0xP3rXGuSoRd+RTspAfUJh0MUQMCBqnVSFhLE8jyiYYQOG2WNzgiNOYVUfRKGTDpncaxrcVbvBVle7+8boFPbZYNlJbaGBofpNBdRV9fASl6dhcrKahRZ2crm0phOTVpwXKCquoJOUxwyMAp0jhztQv9AL7w+F/pxSY3X1wPnz5+LnmPHkWRCIMcggH49FVUGw0OjkGOj5Jv4SLwl3IpftHcZJp2XWLEMyFlx+VDMfIRjgTHG4t0YM3Phr/xrzMy1Iko0h/8V7O8McFFZggJUtWXQudZQYFXOGJcKM0BZiEIKWrQplUoAndX8C3wFfowpQUZdMiBZkFxJGentNJB2Dnk1m8lznjCVbRZyZiKRGM+jTOLWQ/fpnjyDpmk6UXJ6J1l1GGFCLJlMQvygiqh42pDH0+QdyfIgq+762ogSXHHSODk6id279kNf3dF8SuL5WG10PC7GJiYY0AIxjpNjJxgaprI+1ImjPT3wMtCaQ/lsbmlBjvgHP0kmdRzyaCUTNjy1/ZJDHRtj1MBHOulAeBFfghjXc9UnUL/g5GOdl8EYA2NegvI44TdfyCLPwK5AXrTzsvhgAxgatcHhASgYTCZHyPtJZMmrRY5TqzlQdMmmXhSzBmlWV8fHpjE4MIoTDNwG+oZRWVGDQt6QRycoJ3m4Dp3edJGy0cNAbguGB0dRqe/msyq0/rkN2LRhM/SbM/v27MeJHvK860OBempyfIpOGuBnVWV6MsX7RhjHllBX24TpqRznn6KsxRHwx9DV2YPnnt2E3bsOYqB/1D6zob4NzU3tdPYcnDg+BFVOVR165rn16O8bpNGdonzmLY5aSJuz156FuQxwAj4/QL4rEielUtFeB50OH5MkrkPd6HphXM+LUDIOBBxJChmAAq1jteVxui44ua98zaFTcTKoX+dqT4aZPi/nd2DIqyCUKDMCUBZc14V4SAl66TTJlHSYDHtTUyOmp6ewa/cOq2uirKrpa7lV1ZUQ/ccnxminC2hgcmvu3NnWgalnda+xqQHZbBouA+4Y7/H5vdRjVVZuJsj30jOy+3I+VCGUg6O+HPlc64ozqCsXUnSssQq45Dz39/dTXo9Tbx2Ah3K0ZvXpuODcc4BSDpJ7x+XSQJ3ARvrJ4RjjAB7Sx0vZCzBo8jGA9TBYguOB6/HB5bHOy62HttJLKLfq9/Fe3a9W92seP+cKhiIIENTq3M+51f7F9XCIj3LhOCCPcamUi2km646xIn6QDuQhBjDdTAru3rEVf/j9ffjB97+NX//yF3j04Yewfv1zOHBwH4Pt7Xju+Wfw5FPrsGnTBuzatQPbtm3Bs88+jXXrHmNQ9hQ2bHjenj///LM2obhh4/PYvGUjE4Fd6OreT37fgwkmA/fu24EnnnyEc27G/n07mRg4it7ebvT2HWUScZQ8n2RyfjueefpxyscTXMMzvNaDASYkjw+cQCBMHRwNMcE8hCKTm3lTQEVtJRLVVahgAkuQqK1GjHxSUVeDevJRTUMdqhprLFQ2VENQUV+FRB3vI1Q31SJcSb2eCNtrtS31KF+vrm9AU/ssNLI6W9/SgdqmNlTVN/OZjUjUNCBRXYuGljaEohXwBgz0e00ds+cD3hACwQha2tpx1+tea4PSN7/5zVBlV/D6N77B9t19991461vfine++1142zvfwrF34jWvuQtveMPrcOttt9hE3vXXX4+bb7oVd776NXjVHXfixpuux+13vBJveOPr8Dom/17/htfibXfz3rvuxKvvvAM333IjLr3sYlx73VW47rqrcfXVV9rflLv8iktx+eWX4nNP2/UAABAASURBVJxzz8Ill1wEfXXpta+7i0nEN+HWV95iE4xvfdsb+fw7ccutN9sk5KpVp6HkOnAYiBuvB5HKBOIMTg+xiv7go8/ggUeewC/u/R1+8ev78NNf3Iuf/Pw3Fn70s3vxvR//Et/7yS9wz5e+jS/e8x184YvfxOc+/0185rNfJXwNn/r0l/Dpz3wF//Shj+Ef/+nj+OA/fsS25fN/+OC/4gPv/ye8870fwLvf+w/44D991H71FsUSfC7lxxh46W+AuiTJJOLevQehr9qrIJSZzgB0eFJMMEp+U+ksPvu5LxB3t+CVt91B3Nxgj2+59TZcc+319vza625ggvRGC9ffcBMEN7AVXH8jzwk33HQzBDfefAvKcNMtt+KWV96G2+54le27/VWvtue33nY79BempqfSSDFYlx8ov1j2WcW8XTt2M3BbB/2mz0MPPUS52Urdcsgm0w6yeLSLCTbp/sMsKE0xUTM8nsIO7nH9lp14fvMOPLtpG3byXLD3QBd27z0EtXt4vOdAJ473D2Oczw6Ho/b5NTV1kE8if2vnzl2Qzy7bav0t+iQl2nf5FUXiTX1DQ0NQ0UqxkxKEZR1J9YYQE21er9cm9aRLdd/w8LANzhwqG+lO7Vf3a17NpzFNTS0QPYwx9Ke8UPFFXyNctvwUq+c1zhhjfSyX9sHPYNFLWktHSz9rjhJtXCGbgwo2hkWXcetbluDxBmnHHeQyJZRo6wuTebhsq+IJpFjU1Tdr/H4vZTWENH2EPP0JX8iPLNsc9UiaCaqpQhqlkAd5v0Eh4CDjKRGKKJLPsrSW8Brk2RZNiT5UFvlCBvrh8zRti8vkjN/jssAVQDDkhZ9zh2JhNLFQKxwJDw79vxDjmb7+Ieym/zA+nUbb7Llonz2PvBxgsnQQ+j3PU1eusPsTfaJMBqitqa3H1ddcjxtvvB3xeC3+eP9D+Od/+z4mmKgbm8wiFKnE0uWrsXzFGQiGK0mLJDq7e5kI/g4eeOgJpFIF1De0IchEZ6HocI44Zs2aRd8zCBh6AMR7mAlH4Vw/SdHV1U09vw2Ku84++2yce9bZKDJDqrfGDh48aO1JdVUlMukUEvEYZdJFngkrr1uif9SDgwf2wecBggEPitkMvB4HAeJfyc0+/fYVY8KgPwSQhhYox+DHEZQAg5mP+KlUIr5ZxAyR7xSjCifiryJ5dWbU/zP/6jll0IzGlFehs/89KM+j9m/dqWt/D/7Wvf9v9Qv/AsmjwOPxwEvZlyyKVwL0+0UXgY4F4iPxvOKZGPm9ob4e7cwlCNpaW9FEvy0U9GNyYhRP06/47X334t7f/Ap7du1ENBLC/HlzUF1ZRR9wEoo7R5PD8Ae8qKmtsvGlT0UJFlT+8+c/hQqYSqKKF4TL6elpKOZRrHSMsad07xlnrKXeSbBw0QW9ZXzGmnNYHPkW4dt497vegDe/6W1YuWI1ZSRDuem3zwiHg1ACzk8dpL0Fg0Fo/1kmqVOplI2BjDGQbEo/6bnau/at8TpW/N3Y2GxzHWrjjLkikYiVuwULFkDHwqNo2dzchGg0gkcffQQqQF1wwfm49tqrZxJYEjp9hUfKeIAVFTG/YGp6QveC4sG2aKFUKkAPj1JxlJHCCzDG0BF07CZEUGPMi33GzBwb85ct+DHG2PuMeenayffjpM9f6zfG2BFaiw5EJI0TEkEBFoLFUEKuMQZCtNauPQhBuk8MpTGqMOnVdWUGpZjmzZtnDZkUihRLMpm0RklGTk67AmRd07mSLWUjprlliDS/iCUi6FzP1nPUJ0bXOlWRkfOfYSJF6/Aw4NOzxlmV0Fg/A0ONdR0v1Aao1MQE+mFVBeuq0MjYjo4mLdP46dDLEfDR0dc8xhjoOcYYBjU0XsWZ83KfnqF5RW/1aa1qhS/hRsfGzOAYL3yEY2OMpa8xM/NqrEDXXhhmn6djY8yLa8BJn/LcDg2Xni8QDjWPMS6U1BNetEaH57pV15XEEi4DDEr0Bk4slrACWFVVg/q6RlRV1qCGFZK21tmk1wh6TwwwyzwKYxwKQQx+f8BWdiYmJuH1BkFfn0E0jTOdFMfxcN2G/f4X+VyORUVFFTweH5J0Bg8eOAz99a4CkzfxWAUSiTjklDiOYSVxFOPjYxCNW1tbeI+HghiGaOL3+6A9Z1j1V3JUyZtYrJIKpZpj4hT2IucdpJJgZtnxoLm5FXHOL34Vb4ivRB/RRrgQvkKs9Ih+ZbxrfoExM/TROGP+67ExRpf+AjRHGUSDk491Lnh5n86NMdAatC6HtFQrGmlyYwwcF6x+ZqgAUxTJIhwHbPPQb3Pk6dhIhuQECsftDIhcxwvNU82KkmRQiacTJ/owxaRVhslFyanml/NTUZGwilRvtzU01KGyKmFBv0Vw4MABS0O96i9nJJ3OIB5PYOHCRVi2bBnOWLMWW7fvwNHjJyCcBUJhlCgfvQODmJxMo6auiTJVQi+dXf21q+T4JJ3ceixYvIhtA3kqySrdYe4jbemrZBsKQIZVfa0vz+Sd5gUdDNGP7AUlBfMMlHUsvSp9Khzihc/Jx+oSztUKNJdAx3acsms8ER/oWRqrfmNmaKtjyYvWo1bA4TDGcF9KLGicsbh2XS/8lIsInTTJVpgGSTpLOkZvVvm9AYwOJYnPEFMtLgp89rIlyzhPAS0trahvaEacuA3SAeR2oQC1pqYWx0/0U45TaGpuw4oVK9HWPhsA5SQ5gWEmBuPkf7/VWZWQnEWjccrQGJKUs2oGwJJxJXdF/wKdutraBvi5Tq/XR8PXjOrqGrS2t0HJZOFAvNTDRKOSmvpKsRJ5XCSMMfCQ8YQj8COd4qE88hByEEs6kLPIcY7xAC+0hveUr7vky5PPDTGhceXW4X26rnGO66LclvvV4qR5XY7ByR89H47t0TXJlAKl5557zn5dQfvS1xb01ULZn8WLF0POsuyPaDZTtHAxxmqY9llN+QnRqZ1gACFbIBsluyjbpn4FVeJTP/EvXSP96fX6aSPDXINjaRCnUwGuSQUC0UvHsi2u64Voc+aZZ0JJUq0xlZ6izmpGMORncNcH/fGMYjEP4xS47RIMfQfxpDEG2p9DJytPGw19XIdjDMWnRN1QRI5KWWPVai8US41CuS3QK9H1fKlox5fP1Wrgy8fpXOPL10vU1Yb0U5/w7JDOrgP4vS5CTEjEomHU0yGcGB1hAjaLeUwErj1zDRrqa6F9aqyCBeE2mZyxvdqTzlV8kD5zGZQ0s+Ie4Vx6RlVVFUQjyaPo4ff7mXw9Todwkiw6xeBykjjKwHGK0Btg6x5/GJs3rceundtY6OjGyMgAurs70XnoAI6y7Tl+DHv27cVIcpQ67CjGSWcPi4vaq+P3wWHA6AsF4QsG4Av44afz66eO8wZDUBuMRRCOxxCNJaCEvSDOKmyCtq6CxRlBHQtq6tM1BYkNdDhr6xpQXVOHmsZ6JsbqCPVIVDUgTrsbrajmfJUIM2kVjCQQpv0KhqIokoeqmNQKUr+kpqaZPJimTShi99590O+J9VPnir+PnThueaen5ygOdh7CuicfZ2LweRw4sJ++2GEc7tyPzq5DGBzqRZaBtnhMfCyel0wI0ixciK4C0UTOttdnaJMDtLMB8rcXVVVxNDI5l0qPc+9BtHc0YdbsNjS31CFREeUeAqipTfC8nsWoMPVWM+bPn4NTls7H6auWYfmpp7A9Fa7XwRSD1LGpCWQLecDxAsS79HsNE4LRygiiNXEkahKIVcUQiofgj/oJPvgYpAR5HIr4EQz7LARCXviDM+D1e+D1O/AFXPiDnhdB5y751DBQCjBw8fq9iMV8mD9vAZobmlDMUyZoV10Y5HMFNDe1YTVt3ZLFK1BZUQePJ8AxJZTov6ggWnJcdB/r4T6AodExHDsxguN9Sew7eMweH+kZQtfRARzq6sX+Qz3Ys/8Idu3twq7dnThw6Aj2H+zG/v2d2LXnIJOv+7Bl225sYSJpIxNJW7buxXPrt+CppzbiyWc244knnsfzG3diz559CIQjuOaaa3HheReiirwzymenmbSora1FQ20dCyoptDQ1w0eelsyIzvLNJWPG0IYR36FIGE0tpM3CxdBXH4sAkvoqE/VCNBZDFeeBxwuPP4BoRSXtb4l0KiKeSCASi+PpZ59h4u9h8twAEvFKTLG4Ih2rt4HkPzz++OPYtm0bNm7ciEcfeRwPPvgwdu3agwP7D3GvO3m8C7t372aC+lk8+uij3N8TTLw9Zn+bUXpac8jH7+7uhubUH7fQON0jW6XgbmBgCJ2dnXa+TZs2MUDbC/k4R492U78foC8ybn0M2bJgIMykSpS+Yp59We6WeCCNhSOPz4uMio1KI5GmBfIHKOux5hak/SFkWQwcKwGHmCCZLgDTTHaOZzPIGCBPngV1RIp4m6bfkmafS9yWOIfx++Gl3Lr0CTK0+47Pj3A8gSx1cIo8VHR9MK4XoXAUAa8fPo8HVPXUZ1nypfxtP3WaQx2X45rTyKSymKKumiSdBvv66UsU6JdH0dYxC7PnzoPx+TDBMZVVddhIPtKPsC8/bRXgeHC4q4uFkl5LL/AjXhilr9Dd1YPOw0dJ0ypcfOnVOOe8S7R1nleyjcJH+ns9fsB4gaIXAeKxsrIBlTXN6Dzah9/8/gH89D/vxbqnNiA5loLXH0WW4qw/uBCPVVGk/RhLTpEuvdCbaX5/EFWMN0Rfxc7Hj/dAfzTloosuQHNzo/36p4ocxXwW1ZUxeJnkm2RhKZ8j1pgUNMijlkUF2RcPrV6EOA4wCe4jr4a4Np/rR0mKnDIM+3H4L4GKxZCGPKGtAC2YgcfjsfiVnVQCIZlMco3j8Hq9GvZ/BMYYe790qQ7KrY7/d0H3lkFrFZTPXz7X3+p/+bj/r8+1zvIajDGWDo7jWP/GdV3rmxhjLI10bszMGMmrfDbRSHHMwoUL0d7eSp6qoMyEKeMB+MgzDSwujYwO4M9//iN+/JMfQkUw0JrWN9TapLZ4LRaLorGxEVrL2FiSvO1Df38v7r//ftQzOabkkTEzaxgZGceVr7gGb3zjW2kLajGrYx7uftu78PrXvRlnnrESt73ydtx+26sxf84SnHbaanz2M/ewMPQaxqhVtL9dkI2WzOXyGfhon+R7it9kc+V/i6bGGK4hwH3E7L4DTOJpv+Anx2KobLR0uXwg3X/8+HEbMylf4mPeQvgLhUIv3i8dqXHKk2ifr3rVq3DGGatpc/bDufKqV+Diiy+EKr1tzAIKqQqIygsRUsrA51skBemgRumUFfTao6IVXjDGwJj/ClrMyWCM4eiZ/435r8fGzPQZY+x8erZGGzNzbsxMqz5d0zq1XoExM9ck0HLUdU0I01j1aR3qkxHcu3cvjewWMsTzNK5P0UE6wMRBH52lTZDRksGS4ZJB0ZtZOlaf/gLKunXr7BgZKBFUhkitfqdBjrzu0bHuO3r0KGS8lBjT/VJ2CjpEjL6+ARw62GlBAfL+fQdpKDeoWLfpAAAQAElEQVTj8ceeYPX2Sfvd/ieffBqPPbqORvZRPPDnh6wBffqpZ2kwn6fBfBwytjKITz75pK1OqaqzZ88e6Nl6JU84MsZQsFxLu5lz50Xc+qk4hRvhT22Z0Ywx1rAIZwJjDPTR/WrLYMxL/eVrxvxlnzHGPs8YY287eZzmlmDr+Xk6XlLAopEEW06L6Kc16kaxmvrF3BKKZHIMTXTOYtEq1NU2Is5geGR4Aq4TgAyPkhAtzR3w+8IoFjyIhCtRVVnH634ao2kMDoxRiOlwRxNUNIZJrCwmxqcgp06Cv2TJUmssRV8FcGMMuqenstyLS4MbQw2d+FAogng8gfq6Rgp5pb2/u/sIRoaTcF0P9Btls2fPQSMD/OnpFAxNTlVVNX2FEIU7gFLRhdcTRiJezTmaUEWj6KUTUKKh0v3ClQJ44QX8eBgUeehsuB7D+7mnSMS2GsfLEC6FU2MMjJkB9QuM+a/nCuRK7JfjV4ZCqWQdPbW6RubBya2OBXAMnZIClQ8dEzockjkpMq1VSkrPFIivtC6t2XWNdb6SySQTGMPQHzdYvHgJ58mT34rwen12vo6O2bjg/IusQ6nX+F3HSyXdDP0ejLL1lQywItx7NwO5zq79GE0OQF9zOnz4EO9PI8TAbdasDvT2nsDExLhtt2zZTMd5j32ukpeTk5N0NlpRV98A4/owOZWxXznYuWsfnqCMqRI4zAqm4bPbOuZi4aKlNB0e7Nq9D3v27WfgOEYnJ0c8u9AbRlLI2q9DAyYcAA6vlVCigxKOBHkMKGGloB6cSccajxIx/wIYjj75vHxMVMPlP/wfAvVrXuHT4T2lQh5FOq+GgT9ZAz6fh4Gan3JRTR6PozIRQzQchII5XcvTcQU/kjXxjuRPreTL4fp17LouZWKKgfMI5eA4ZEjq6upIhxlj2TcwAA95dd0TT+FwZzcuufRyBnjLMc7KvoJiXRthUJKlgx0MRUAkE8cpe4+uHTvea+fW88qJGhmqFStW4NRTT4U+eqb6pMsOHz5sdfQ0q0g+OrnSDYZrFa+JlkEGRNIVMohHjxxhIiJoHWX9iW2f6yFOfCjQ4SbquRSe0wmlP07qGAsK5MBxAsfrg0B9ReNAYOhcCtRXACnluNCxAC6ddscF2J4MhvfoXGM0h1qdCxxe03oobtyqIQDCuw6MMXCJ/1AoZPE+Tuc3EgmhpraagX8Gff0noH1XVlZyJQ55Pkcn24sIgxQfaaJgcDcDLY/HB33t9tChTjrMdViwYBGO95zAE6RZMBBBOpXDMBOTiXgVpD91TlbC5EQKegvPdXxM9hcwxYRuJp2HYGR4DEe6eyB7dbirE16vF62tzVi4eCEam+pJ0yHs2b0DQ4N9APkR3IvHMm2R+ysADv9n4K/9GWMAXjOugzLovAwlAwh0Xr5+cssZ8b8CBcpXGTSfQHMWWDX3OA5cGChBahgceBwXWq+P9GltaUGAvKaA+tSlyzCPulxBtQLuNPV5R/sc1FQ30MZIvl1LM/Gg/KgA+SvFgHyEidpYLAEl0ROJStKhHrNnzSetItT3VaBKxLHuLpSY7KuproLf65B3fSgy+GmqryNdIlyPi4Dfh6rKBJRMW7pkMVaeugL6bSM5vx3ts+FjAOpnsioUCUN7yzHha1yP5e0Cedg4HrgeH/gPSnCAksCF4TXHceHhfr3kex8DVD8DvkAgCD9b9bucR8fq03WB3xeCxxsk+OF6fbZVAc7hMxzXC5egN2yMcWlTC/B5A/aZ0o3i+2w2ZwNaya78lh4mnhW4C44yIOztPY7jJ45h/wHp291MpnTjeO8xdHYfoiN9hHo9ad/K2bVzJ9Y//zw2btiA3Tt3Wdi8cQM2PP8cnnpinf0LZs8+8yTbJ6E/RPHQgw/gt/f9mvBLPPf8k9Tnm7F5y7PYsPEp7Nm7FRs3PY37fvtz/MfPvo9t29djy9bn7LWnn33Utjt3bcLBQ7sog8eRSCRgcef6oD0DBl7Kn8uEWYzX2mfNRcesOeiYzfYFaOd5W8cctJFmbe1z2c5Aa9scCFpYeGtumQWBrpfPm+jL1De0orauGZVV9YhRZr3BCHLk2dr6ZsyePR+O44HssI8862MwIH3T1NyONWvOw2rC7FmLEI9Ww0ufKBqNYZryX2CgnGDiUYm7WVrjrFbMXzAHdfXVXEODhabmesp2HRoaa21/bV0VquureFzP9dShmkmnKibME9RHce47Go9DCSQFWrW0GYnKOPx+D0LUYR4aqJa2WTj7rPNtsQL8KKkxNjKGgNeHtWechbe86a1419vfife+9/24+613413vehfe8pa34NWvuQu33n4b7rjz1bjxlhtx3XXX4Oyz1+K888/CTTdfj1e/+na87nV3sb0D11x7FS677CJcfc0VuPLKy3h8CS648DxccMF5OPe8tVi8ZAEaGhpQLBYh+yN7MmfOHFxKO3bRRRdDBQL9xMrKlSuxbOmp9D0WYe7cuZB90l9dU8y0evVq6HpHRwcEKoy1t7dDyer58+ejubnZ2rLzzz8fa9assWMqiSNu2T5TuqKiogKu6xIXo1BgN52ahJJVYyxEyO5Jz/ssPWm/CgVIXrKZPH2cEHyUKYf6y0vd4PV74Qn54ESCGEMOvZkpNJ22HKvf+DrM5p7jy5ag4/xzcC7xd8WbXwt/axP2UEdH2poQbm3ENOlzZHQYBd4/Tl3UO5ZEkn7CMdr5HiaasoUihkeTGBwcRpJJo0y6gGLJAzhBlHIe+BGCp+BDkP/5HT/8niCM40PeGGSLQJaM6vUEUBWvQXW0BtFgHAUmy4QDP3WNjwXp6hryG3mjpr4JgVgCRceLrmPHMTY+jRh9vhD5XXGBaJYg/06x0J9jUTPP2OHE8UFs2bwT/X0jpMkZeN9738nk/zG73mw2C/kNUyxaC/eRYJTxQAXCjBnmLDgVcwmTqSIeXbcev/zlH/HAA09g48bdpEmK46owe9ZCNFDGvNyTz+tHRaIKFfTV21vaURlPMGF1jPHYo9izazdqa2pw6rJT0NHWwmTdNIvSx5FlktvndWGQR2tzE2aTR4Zpw7P0ZWLhMGgCkRweAciL8UgUXq+X+j/PpTozIF0Nh/fzlP8b2jMHRRhjIN9Nfje7EY1GEYvFKGt+eDwedf0fgTHGPkOTyDcR6NiYl/p1/rfAGPMXl3T/3wJjjH3W37r+1/r/YvL/D05OXpMer3O1ZdC5McbKt2gqmjgO6cg+Ywzj1GrUkF+qqips29bWinkslLR3tKK6phKgpa6uruBxAv3kl1/9+uf46tfuYULrD4xpjjOhesImlpQAn2BS+Oyzz+E8dfjJT/6DNnEj2ttnkYfHkExOYorxTVNjKxNUr8G73/EBfPITn8Nb3/JOLFywFDfdeBu+9tVv4ytf/gbOWnsejrKgMTKchAoN3d1HOUcSsv1aq/agHIp0VYQxmOTXGEPWLb7Ii7ouOy7/nZt4kRd1r/Sfiqu6t66ugTwbZ1wSZRu14/TCgnRekjFif38/nxuwyf1tLCSsWLGcaxm2tuAHP/gZnAULFkDfw5RSnr9gLuI0PPlCDgqu9ABQSLSAMoggWrAERUqkDOo3ZoYBjTHl4TSojgVjjGVOY2baFwf8Nweas3zZmJn7RPxyn1o9X+MEMgLGGMssQpwMkhSXIJVKkYBTFsEBZgRlNPRVkzNZQZbBER4uvvhiGrcLMJ+Gp4GGTcRSv94CKYMMmIycjJVAcynIEN6kOIKsUgg3IpJATKV1aJ1iYLUyQDJO3d3d0PhQKEJ8l+j4JwkjDPCLlhn0xokUkwg6s4eMNXBKfMnZO3ToMBpZEZWR1DMLNDB5GgSv1wefz2edQyk3vPAp0WsXnl44tbgIU3mKnlqXMcbSCvwIz+pTKzDGsPcv/zfmL/s0TjRQa4yxe9LzBLpTreYU6Fh9oFLW+AKdbfXPrNdYBa49C1eO8Vh86B7h0Bhj8aBk4dDgKJNRUwzK+qGvhR071ks6Z9DfNwQFZsND43R2e23A1XtigEFVkv1jdH5TyGYKxPcYSnTgAv4QBShGYQnBwCUPeWGMYcC3wCqESjp44XAUERqXqspaOFzTCAM5ryfIYC9rnxnwx+i41CEaqSINwSTWJKLRCkyMZ1hhO8rnTtDpiEHjIpEE9FrmsqUr0ESlEgxEuecg4qz2NDMpN3/eIixedArGxias4RUPibZqZcAFwo/oJ6Ug3IAf4VI0MMbAGMMe2NYYY1vwY8x/PTZmps+Yl1oOtfxgjHmxNWbmup4jKNNDz6fthT6O40Jr0/FMf9Hymo7Fa9FoGA0N9dYhDAUjxM8U6TVof6dENO3t7eP4Ih5//Am0tXVYGtTX19txI8NJBu6TxDdpzsz9nLntCIV9dMgNAkEPItEAKxNxqHKxYOEczJs3xzqDXjoPDZTpCIM78ZjkUq+Cx+IVlJUAJqdSxI+L5StWYu2ZZ9G5XYply06Fn0F+NBpHLJ5AJBKDh86L63gB7lGVuFY6MJJ/KdoT5D1eQDAYhgMD1+uBQ2MFfkKUM3aSj/NMDhZhX7OncSqVirz60v+lEqORl045vgj1GWNgjLHzGWOgj+TFYxzyqgs9R+PUp1Y8Id2kfo01xth5dC6YoY/mJm1YEUxnJikP0+TbNDLpSeJ4FBOTo5SPQcDksXTZYqxYuRSup2QTKPF4zDpJLh3n6oY6HDlxFJu2b8XY9DhGJ8exfc8OPLPhecyaPxv6y1mHj3bixGA/ryUxkZ6G8TlQUNM/NMB1FYgzP/dhiOMQqqsrbd+JEz2kjQeNTIqIjolEjAb7GI3xKPT8AjMthw4dssnPOIMAL52+OgZLCxbMQ319HYOwebyWJS8VLH5cBgkFBgAlMqqOhSO88DHGWPwaY+xY4UhjjDHQxxjD9bkW8MJHY3RYBmPMf5nDmJf6jDHlofYZxhjiO29prAvGGHu/jgXGGNJhnDw8D6tWrbLBk2xVPB4nfkrEWdA60n4mSqQ/ZSfkyHuYQNC5KvsHDx5mENVKWVtCJ/s41q/fiDbKlH4UXPpEz1HyQMnXqakpSC7KtlKtrkkHJxIJm4CRDEnnCDfCpb5qL/q0sHoom3aYCeRcLkP813O9s7lOJaxK3C94XCIUodKx7ncZyHpYZRTdRAsfbVaAtjlIG+r3+6F+gfoF6jsZ1FcGjdMc5dbOT3qrT1A+V6tzjRNIn5ao/0u0jaD9LBFSxMPw4CAGqIdy6QyGBgbtHwTYtHEj9rHwVcgWUMeAvb6+EY20v7W1deTTAFRoSDBBtXTpcixcuBjyB0QDfeVfz5xgYnfrlu04erSHweswHn/sKVRXVDJZFbC22uu4EIyOjCAcjODcc8+FaKkAKRqKwDUuqDiAF4KZkD9A+zDGICmLGB3JXCaPCQZ0rvEAuSLn8lLlOFAOUfxgeL/r+AE4lAnKMRPLGQZ/2XQO2VQBuj+fKaHAe4s5g2K+hOmJDNLTGWSm89BXf3WemkojNZklUGdaMNTqugAAEABJREFUdeVwRgNjDFzXw+e68DJ4En7VVlTEEWFirYZOeoRJdL/Xx/0F4eF+62rrEWDgKl50SS/hTPwt30n+2aWXXswix2LobanGxgY0NtYjGgtCb/VxB6ivr4V40xgD8UZTUxOkA8Sj8UQUMEXynqG+iEI2YfacNsya3YoKJlQEy5Yvtv3jEyPoPnKIdmUC8USY16Nclw+bNq/H8PAQsrlpzu+iuqbKzhUMee31APnVQ3mTDxfwBQFiIkTa1TDYjscqrGMei1QgxkA5UVFj/YOamgbU1jZaqKlrYiKoCbUvtDXsr2IxTG01g/g6Bs01LH7pvLK2gbatHrHKGkToV/jDMQSjCeQLBrF4JWI8TqUyyJMPqOIwTZumokznkRPYva+bPsgJ9PePIzk6hTT5RLqiqqYW/lAM9Q0tqKffEU9Uo4praGmdhY45C4ibVtTRP2nktYbmdjS3dKC5bTbamLgV1POaoIFtI683EZp5r+5XG2OSzb6Nx2dEeexhwjNfdEjDSuK5AkXyms/1kT9CqKqQLIRZdJjkOvvR3dmFX//yV3j88cehIqL0kfTU7r278Oxzz+GPf/wDBof6MDTIZH5yEKmpUWSzkxamp5Lc5wDlYYhJMVBmMkAhjYp4ENWVUfJnCZPjo7j80kvs78k1NDSRzsNwyb9rmGi65pprcMaatbjppltw9dVX4/LLL4e+rnr55a/AhRdeaOME9V9xxRVMeF1q+6688kq88pWvxLXXXgvFEjpfw7kEF110Ea677jrccccduPvuu/G2t73Nnl980SW4/fbbcdttd+DWW2/Ga1/7Wra3QvPqmVdfcyX1/xzyWoCbAKSvJCs60VtODnWBvqkg3Z3J5eBjEjtvShhkImp4ehKTZIRJJtC7Rkfhq6rDKUwOzj5tFXyRBPpZAJ51yqlYsPpM1MyahzWXXoG1l1+Jy256JZaffT4uv+U2nHPlNfZ6IZZA9ex5mLXidLTozetQFJ6qWox6vBil7B1nYqiXxd+jg0n0sx2iThkplnAik8KIY5CJhVGkzIXox0VpoyfzRSaij8EhvhV8b9u2g/5fJ3pO9KGvfxhdR49jy/ZdCETiGKf+GR4bp58XRSSeIO38kM8lXyfGdXm9frQ0tjFBeJZte08MoZfJrHAojnPWrsDq01dB/uPgUD927diGwwcPYmRoiLZuCpm8gyx8gBtCQ9McrF59LhYtPh3jEwU8/eRm/P63D2P/gaOUr2osXLQcs+cyHqhthIe6V/yoQLxAP8RLO9ZI3ZQvZLFhw3p0M7abM2cWmlsaIZ3k87o24dB9uBMDfScos1nEYxEEfF5Ew2HoN0KH+gcs74uurDpAdkn0BXWKwUsfHTsvnBbkz5RKkM8nULcxGkF25zWd/z8F5fnLrTEzz/nfnV/3vxxePkf5+sv7/28+15pfvj7ZNNl+n88HgWyUQMeyG8YYyI9UX5w+dUNjHcQ3ixcvZPxxCgsVMerKMGpqqtHcUs+xwNatW/Dr3/wSP/3pj+lHDCESidJP8CCTydCuF/Czn/0M3/3ud6m3roH+8MHCBUtYjOyDy2Tyq+54DWbNmkvfPoVVq87gs+Zzvh2MMTN8Rj2TvSP0sfuYJBqD4qOqqmrE4wnasTCi0ShiTI5qvcpLZCjjPSw6JZNJ+1xjDPTRnuPxuOV7L31y7bV8j3xJrVPJZOn0si5Tn2xXgPZUdl+5lcbGRrS3t0M/oaEclUD3fPKTn2SC7pdcewscva2jt5G6u7ughaTTaVvB0QOkLLWgkwmjYyE7SCdTCkTnAo17OajfGGMdG2Nm2vIYY0z58EXh0/iToTzAGPMXcxhjypde7BeCxChqjTEkyLR1CoWQMgJ1TQQQclRBueSSS6CvF8lRVMVfCLqIhuaqq66yBksGp2ysLrjgAsgoybDIMAkup1GTEdM1ge67hoZP/QKd33LLLdagXXrppbjhhhtmjBYTZddffz1uvPFGGr6Lcc0119JQ3mwZ7uKLL8Fll11uz++88y686lWvplG8jYbvVTj5/Pbb7+C1V9n1X3bZZTjvvPOgt1kEa9euhRJz+i2tfL4AKUJj/hJnwrOUn5hS9Mwz8SUQTdUvXJXBmJfufRHxLzswxlC4HIh5BeBHz9B8anlq/9dxuU/HepZaXZx5nvviPAqyxYfqN8bYfvCj+7VWJTPuuefLuO/e3+OxR5/Cn+5/GPrT4w8+8Aju/c0fsHPHXmzbtgudh3vQc6wPhw52Y+uWXXj+uc14Yt3TeOSRx3D/H/8MvY2wYcMm7Nm9z1Z0JQ96W05/1vzRRx+nQdoAvQWiYG3D+k2ccwf0+0l6a27vnkN2vmee3oDt2/agq7OHybQBCzpWRejRR57E+ue3oLvrOBNpJ7Bj+148/dR6PLHuWVZ77qWD9gTn071H0NV1hI5mN/bvP8i+veTjNB3nICKVlVRUEcvvwlmRFbJiKW8dG+G7RCNG1FgcGWPsOJ0bY9T8VTDG2PHCbxnwsk953nJbvqxzgRSUY1z7PK1D5wLRR2Mle8bQgaFylcGfnJqAsuvSLREGXcFgEBUVVVSqc1BTXYeW5jbMmzfPrmuCTtEDDzyIHTt2WaUqGkywyjBO51uVfTltgaCXCj4A4xRRYnUrl0vRMRnFwEAfK2jrGRhUIxD0Ufk3oqWliUbEw+ePUUGPQEpW6/T4AohVVCIQiiAcpbJmcDDCCuPz5IkYA9IS9zcwlMTA0Cg0tn32HDS3tvOZHjhwUctKXENdI+nkR4FyJFwKB8KPMQZqtQYe2mPRToFVqcRgXkgilEg/AQ/tGB2XQX0CY4zFs47L1wydVccFvK5hQAgUyROFYg4l8odBkYHnFFKTE9TpU9SH0yiqOMFr+i22EiNbf8CF18t7mUwQLiurYgzSKhjARVBNR9/1FJDNTeHQ4T3Yum0TnctjjPPTfE4WRZNDppDCylUrGfRUYcPmDfb3M+Yvmo9oIorZ82bDpWM3MT2BwZFBxtQ5GD5nYHgAQ6NDqKiJQ4FooiKMlactxfkXnEV6JXC4cx/0uz8ds5qga4GgC60jURGxBt3nBx3AaQyP9HPtXjSzyt3A5GRvby+T1T0YGR7Gli1boK/Eh+kcyi6Uyvh1DAyD63Kf67qW10QzY3iNUMZvkc6/MQa6V30aI9CxwJiXrun85WDMzHzGzIwrz1MeZ4yxAUnhBUfTGFO+ZJ+p8SqgSEfrrbIDBw7Y8W1tbeTlFvKyD5s3b7X6YmhwhDpqmEHbOBNbYbS3zcL8+Qsxh0GH5CvABL0SKbt37SUfZOEYD7pZWWttbYa+DtXQWGvpPntOO1pYjdcbFuFIAGlW8QvFLCLRIHQ+OTWG8YlRBEM+6O2K005baR2bJJ2YUQZNXq+L+fPmoqamCtKXJXni5FHxqXi+qHNKqkt+Fe4FcErQX8aimMFDfvEFvLbVeRkc8o3rdVCG8rnGnwzqfzmU51Cra2o1j8fjEN+kjehcAhNJISSYCIhHEgwqYqhkUtQ1jn3rau7s2azEx5BnwK3f5uvqPMKEb97q6KnJDOJMUESpOwp5g0y6ANf1IhKJQU5qLZM06VQex472Is+kkIGHesIQR7U4euQ4NYgPLU2tMKQJSi4igSiSw+MYG5lEf+8gXMfHgC2GoC8MnxNAqeAw0EkhTQeymCmgp+sYPLzPZ7yU9RQ8jhdgYBvwBaEkVIEJjdx01iamUOSlXAmZVBbTXHc+lUOO82R5rt9GEqRtgorzs52krtU1wRQD0wm9hTwxbZ8zOT6BYQaCI0ODGB0Zgr4OMzU2htTEONLUOQKHusjnkK+pF8NMdnuI8Xw6hUI2hVw2w0RWyPJPgI6r4/VArY/Ofio1zSRGL8bHxzBl30hJWx2mpPoE+S9LPa8ia4qFyUw6y3HjTD5NWbmRzzDGdRhj0MaKthLitXXViMejqGISrbo6AX1N00P6y+ZUVlST1tXEcQjS23qbeuGCxZhNmgeDQStrESaL8gy6NbecaFWX1SqpZ3FIPE4zQZknHh3SN+iPoCpWjYpIJRKRBCpZmKqIV6HqBagkv1QwWSSIJ6oQI6iNcy0JQrmNMAkWIV/JLpXbENfiD0bgo0y7Hi9KrgeJymp4eV4qGuIwBI/rg+G1isoqKInV2z+CyXSechtHlAW2gH0DJYbpqSzGaGdl+yoUrFRUIU5baFwvQgyMYrR/Cc4RZ7+u6zmV1TWooM2rrK6FrlXwPvWrrbD9M9eVHIuyQBSOxuBnUUdjXSYbHK6rqqaO+I5RPjwoUv+lGXfQsJAv0+g7fgJdLM5K36lAsX/PXhw+cJA+0X4LXV1dNnE7OTWORx/6A4517cFw31Ec3rcD+3dtsdB9cAeG+rtx/OhBbHhuHZ5c9yD27d7EeXZgz84NOLhvOw7s3WGTCkqWRiIR+lrT9DNOvPiMbiYhZEf0I+Jq9eP2W7dupf+3jT7JDvtVP/kg4gWtU7HU7t27ofv6+/utLVq3bh127dqFyclJ8m/KXjt8+LDVjfIzOzs7mdDm2tmn5NwM76fQ19dH+U4zYdto+XqYNk22R/ZMyRvH8Viel43IMsmeSaVRsrq1iKnxcRRyeSxmEXTteRej5+gJTCXTqEnUAf4EDq3fgR/e820c2dONU1eejZwnioee2YyBqQJyoQq41Y04ODyBCV8ETn0Lll1zAxILT4GnfTbmX3wpTn/Tm7HwildgxU034LSbbsSKG6/F/MsuwbwLz0Xr6tPQsHIFapYtQWLZIjSevRqN56xB1ZoV8LGgmG+qxXDAh41HunDvIw/jF7+5F9/46tfw4x//GA8//DAeYt+jj6/D088+j0cffwo//snPsP/AIQwNj1gcCt/yAY0xllf8Xh/83gDy2RKkM114MbttLhobmknPNJNaa6C33y65+CKcuWY15s2ZjRB9xsH+PkvDnhODGKceTGUNmCdDKusiV/Chvn4WLrjwKsplHf305/Gxj3wW3/n2D6nD+6m366y+SFPvbNu2xdJJekM87KPuamcxR7pJ34wRfUH70kE9tOq0lTh1+VL4fR4m2OinsFDhow7KZdJwDRCLRqjj/dTvRZR9AuhDXa7GlAABXvjo2Pqv9GcC1J/yV+RbCz/ZbJa2Jv/CyP//G2O4MN4uPisDT/+3/jfmv85Rnkvt35pM1/4e/K17/9/qd10XAslmGYwxtOXGLkHXjJk51nXxiZ/FOYGPvCI60/2B/YYA6WiY9JUeDPq99L8TOPfstWhrboKXDBIOBtDe2ojW5noU8xnGswfwhS98AY8/9gR9jhwaWPBIkYmHKSuXXnI5vve9H+Cyi69gQvw2XMLz6669CdddezP0hqLi1v37uugM+FBd1Yj6umbkc2AxYIQ20Ecer6UtBXXMGHVtEnpDdZg6KEtfIhZNoLWlHcov1LKQV1VVBfmo2o/opdhO/CcQL4on1af9C8Srukf3SmZcx0sRKSJJH1LPECjW07nGHjt2DGq9Xhc/+tGP8JQi3eUAABAASURBVMADD9BXDSOdmYbjZTSgSSbGRrmBFKIhD+KxEIU8aAkDOJYQ5X8MhcnLB/r8HgpT0T5Yiy6DxulYrcAYY4lpjNGpPbYH/Ec95bFGhFPfSa2uibjslo9r7z35HFybgQsLnF/IAT+6T3sS0qgroCAtFJjZj5SOjMu+gwdoWHbYP12ay6cYMB3Dk089hqefWYfNW9bj+fVPY8PGZzEw2Ad9XeNEbw8EvX3HOfY4eo4ftYZHTruU1AEGFwoyhHyBCJen0yalIqU7yIqusoxak5wgr9eLRCLBjGaEyiqLNJ06P3FaXV2FeDxC3Du2f5KO4DADvmFWAadosHO5LHdYIEH9dlxjYx3CkQAqKmNYumQhFIw0N9WTASsxZ1YrSsUC6SQgtkr0XqFPCSVWnAuFEoOdILSWIpWshKkMwuXJwmeM0Y28j1rUHokvBIAxxoLuKQP4ER3+OxAvCUcQHTmtx3Htvj2OA+MCOVaUtGKHjq+Xwk0ZhkOtHQyH0dYxF4uWLmNS8DqspnG88Yar8KY33sUq2XW4+eabcN1110JvLSi5pySjWp3rFe8zzlyNiy652FbOzjn/PCxfcSpUyQ1FgpCDEI3HEAyEkadjFY/HUYIDl4rKw2pJJBpCDZ1hD9cjh2OAdJmcTiPFSnY/abybFfq9B/ZijImWUCSCg3RMfDQuDU0t7JvCjl17MMiKmK7rq6bPPPe0dZi6WZXfsWMnHnr4EVYW/4jHH30EG9Y/w6TadlZselBMT0MKYTqTRaFUIs38UFCqdQjneOFjjLG0MGamfaHb9unYGKPmL88dY8/JErbFC+dqRb8iMfDX2hKdZX3dMpNNQwmRbHYa+m50nppQPJ+ZmrLPEu4UCIRZtfN6GBTT8CvAEOzcudMGFaFQiM5kL5NZFUxAJK0zM2sWK1hMTlTTYVbiORqN0+mNWB5M0LFesmQJBlitq6mupwJuQPSFgDEUiqCBFVVjXFb1DkMJL78vCDmqy5evYJVtNZqbW1DXUI94RQ2qKuvoPFRAin/fvn0QXQOkmTGGOE8TstAe/DQ8U1PTNugcH5um/FXhCJ3DyoparFixAq1cq2RcSt71+iz/wn6K8Hm84HQoGofrd2k41NqLKJKeOqIIqCG2bWNb4b3crwmMMbZfI3StAEMyeWBcL0CnVjTJM8jOMdiSbAXCEWgvWrt4xTiOfZ5kS9dnEgslur4F3g+IxzXOdT1wOJ++euajjdB8KTpaTS0tCMfCUIKwSDprrBx00W/u3LnUWQXrcOt5Ou9lUqmOFVd9FUOVlXpWYGW8xA9aV1NTA4Sz/fv3Y8/+fRihU+c6DukcQDwWRbaYxvAoE8InjjL48mAJk2MJymeaAXCAjvAAA4VjrNYWsnk0NzZh0fwF0NzDNLYVFXHIsHo8LnFegnScMQYgzryOaFCC67oWJEPG6BpJQ3porMCYmT7wY4yBMTPA0xf/Fx0EL3b8NwcvH1dggF+kjuZT7dy6VWO4BBSpn/fs3cUEVaflQdFLtuZoVzed4CBa6URoryEGs8Klgla1lRXVEI5Fk1A4YOVqx85tEK1WnnYq4tRpsmmRSMg+s5GVLtkr2bCynRL9fD6fpWeY+layKNAcGqPKmwI1BVqye1qH3jqSjE5OTlne9/k8xDv5ipsyxnCLDo8EruUtYwyvk/eoZ4sstAjfDgyMIZDpLR4KRUs30C/QOdW/vUfndjx5xRiOJ3ByFPmP9KNAv6+lVve9BAXaQ44Szk2R+j4Eh7KTY2IpWzDI8zkp6lglRjSkoakZLvn/yLFeTFD25y1YiHriq7e3n/7DHrjGgXAl3VJTU8O1AZKZjRs2Y/Om7XCMh7olAf149saNm7g60CEcszRtb29HPluAj/MXuM9nn34GB+lH1FRXY2RoGM899Sz0V9hyqSxG6ZQm6eAZOkAh8n2eDuzERBJyAkU70V10FV5AnBRpOyVXhRe+pqdj2Y88E9iSfflHUywmiKfy1Bd5js9xLVkWGjJMaGWYUJAznGMgVCBuSvQPytfVanye1zLTU8gKmHDS12TyL9iAAp9TJOTzWRSoJ/KFvMWTcGWMgXhVPJOnnjJwWXSYgt5OUDIA/Ohakcn4o0ePQgG6zj2ua98Gy9GJDjMh0ljXCP0QrWQ9SdwI5CwPDwwiST3iMQ60/wkm3UZHxqizhqjbx5BiImdiMo1srgD9pIPeMpRemtUxh2sMUh/lGCxPQ7+NeOrylXTU51GnpZi42EGbvJG03McxGWurorTxwXgC4UAIrvFQxnyQf2yMQSAcQYTJm2g0wWRQDOFQHD76FT7aIq83YMe6Hh8cAXnA9frhvNB6eOz1+KnrHYA+dwkOjDGAcW1b4iH4IVm4Zj/XUkU+4lyOAx/nll6TvQVttOjt8XhQTb7SPoORMO10jj5nGv6AlzOX7Bxe+qRB2s5gOAolxSKxBPzcg4978wZD8PqDcP0BzKwzAHDdXu7Hw8SZyzGOl31ertnxouh6AeOBn/O5Hj/Z0kA0L1GxuaSL9JP0T4b85mjN1DWuT/cUUaBO9Pk9xF0Qq9ecjjlzZ3PtlRDfR6MRdFBu5MNdetGFWLxoAc4560wspu+bSCQQiUTg9bqk3wQmxkboE89Hhkn3CSbXIwE/suTTob5eiL+lPyQ7WpPHMdAbglUs2uivkKaYNPUHPDhwYB8DvhMYZgFGb2WOUi5zlI805UN+hdavY9d1rd0RnsPUlyH6M/LzJZ+Sn2EWvwSSKZ+XOHS8GBwYJo/1QD9HIF/wYGcX1z2J/sFhnDjRhwx9yr7+IfLtCPUSuLcEHMeDAnVFKBJEVU01/Eyw+v1+2ssQYsEofJw3x/sqmUg879LLsX3jZvqXB5moTOHPf/gzNv3pYQTdAGK+CJqbOlAzfzEM+XLd+i145LlN2HqgC+NFYBcLqU+yOPLIc+uB1naUuJ+nmbz78zNPMwm4H49s2oCn9u6BT0XB1lY41ImFulqMRSPopb09lM1i/8Q47t+2Hb9e/zx++MgD+Op9v8LX7/s1fnj/7/Af992LH/7sZ3jmOcoTnzk4NILO7h5s2rwDe/YeRhf17VYWoFPUTbv2H8YP/uPXeIBF6gL8aJ01Fx0ds62NK1JHdDKW23dgP9LUdUUm8lWokVzMnT2HPl8CKrTMYTHt9NWrsPa8c3Dm2rMhn19fES3Q9vQyYarEowoTjvHBwEefMYXkaArxaD35opmyW4nduw7hc5/9Ev7xA/+CP//xAVAVkx4OmlvqMXf2LIQpIynaPlBf1jDp20YfM08+ee6pp7Fz+w4oySie8FP+W4lTyec0ddH4xDTlLwjZg/raOoiXwFUIiuDH6N8ie4o8gX0uTtIJxhi7Dt1nZZg8EaD/KrnC/+DHGPN/NHupVKK9nIGXT1S+9vL+/9vOhXPhWa1AxwJjDIwxdrnSM/l8HgLtyxhjaSxdEaJcSZ+61Jd+8k8FCwWVNbVMKtWisroWoWAMs+bOwymnLENtfQN0j4fxcAWLa/I3KioqcP+f/oAv3XOPjZn6mfjWyzRvesObMUa7J7/jnLMvxGc++QW88x3vQ2WimvpsGAvmLYRihS4W4hzjYS6jByoMBGlXXeoQvSCgdeeYCA9yXYlEAuqfZCJ+bGzM2msdN1LutSb1yWeKxWJQMVk6UHoxGo3a+CNInvRRx2uM/EfZbMWIwlUsHoHsUhNjAe1JY+P0UeVvCl8qJGlOFQh++9vfUv8VcOEFF0PPcPIFF9V19Vi+bDFS40PYv3sj/CaDaQbg1uDAscanwI2YPBD2heDlhhNUVI4pkCg5iHB6oDGGSjcDLUoP1kJ0rOsCHavfGGPvkeIViV3wnEbMYxx4aWh9rgd+bjbg9aFAwssJkcNU5BpK1Ewar3F+XofxwucPI0MHTHPrGXEGumOj49B4r8fQAZqC6ynBS8OWofHx0RDn6FCVnAL2sVLz3PrHcLz3ECqqAjTskxifGEQsHqTzkIU/4NDRmaIROYHh4X4Ui3nIOcsyaA+FAji0/wDikShodTHY14+J5Jhtj3UfsZUkOWVyQrOskGzfshXP0UndQkf2wN592L1jO7Zv3Yjurn040rWfGdVd6Dy0Bzt3bMTunZuRTiXpbGeoTAewf+927Nu7DUe7D5ABj2B48DiOHjmAJ59+ELt2b8YR9ndyno3Pr2PF6TEU80mu9xhyqXFEg0Hor2G4xIXeshATuY5PWLd0CEdCmKQz63ocGsIgSB7usQAxZoHKWMrSpYB5vX74fAG4PFafronJhXec9Dn5XHMIpFh9oikVq4S2DKK1DEGA/QAVNJksk51gAJRCkg762NQkuBAYBhYMh+Ann4zTmS84Pqw55xysPmMpli/vwOLFLYQ2nHf+aTjzzOVYu3YlLrj4bJy+ahlOWTofa86i8Tr3DFxwybm49IpL8IrrrsLZ552JG26+Bhddej5ufuWNuOraq3HJZRfjelaVbiDc/Mrb7F/l0fmNTIrdctstuO2O23A1773q2svx+je+Bq++61W48zWvxi233YDbX30L3v7uN+DNb7sLV113Mc67aA3e8OY77TOuvOYyXHvDlbjxlmtx3Y1X4dbbb8Q73/MWvPd978Btt92MV1x1Ba6+/jq8kvO/6U2c402vwe23Xofli2bB7ynAoTOlBILr8ZE3a2FoZPOkTVVVjXWcpExcOlGihxxWGeY8ZaeMe+FfoHONM8ZYihnXAQiOx4Xj9UCtzuUgFygBcAz0Q8pZBiEZgvoNx7ocq9YYA8dxSCKDYilDvslyfSHSLwfxgd/vhZw8lDzwuEEE/DEq1kk88cSTTNY9iBSz6A889Gds2LQew6ND+O3v78ODDz9AOcxj/YYNWPfEEzjEJGAPnYzDdPA2U4aOHOvBk3QKfvu7+zE4OMHA4gB27jxMBf4MnntuK7Zs2YNf/OI+bN26G88+u8k6RU8/swFbt+0m7MTefQchh2nH9t3YtXM/Og8fw+FDRzA5kUaWjpfH66CRSeDTV61kcjiIEJMAehVcSpYowMR4CsojxxO1aGhqx/7DnVDQKiXu9/sRjIQxzqDOiB4F6sNSkXLj4/49GB/PwDgBBDxheEpeiFau34XrdVByS7YtOkXk6cSr38cAI1vMUjIKCEQCCHIt8AB6Y0X0yjMAzDPwLrHTUCYcrw8CuB6U4CDLIM14vMjS6fUGghANo4k4JmiIRMsi9al4wsvAZDJF+nGeAmmVyzpIT5fgc8LIpAyWLF2Jiy97BYzXT/wdgBz/MB315OAoHSoHNZU19q2M5HAS9TX1UHDJrJh9u2OcuniUDvyJYyegNzyqElW2v/vQUehtj4mJKRxkUqaz6xiMcTF3zjzotyWSyRE68/2cJk8816BEnMSiQSTiUUh/xJjEvPC8C1GdqKBzucvqXRlG6eILzj0P82bPQScr+elUirh34XFc+IiLIh1dP4OIAKFAGXFIn0I2w2A3A5/rWKCqRJgBT4B8Hic9/eT5Ioni7JRPAAAQAElEQVTudYy9bpjd0H2lUgFlkG0QyD4IFLznchm4zLwrUag+xwFlJAfZD/WB1zL5NMD5s4UCXMq3hzR0mYxta2uzCb09u3di+dJTcNaZZ6CmqhILFiwi/rJ47OFHUVVRCb3dNzE5ZgsrwZAfdfU10A+Nj7Eo1dV1GIsY5F1yyQVoaqpDkbw0NjbMxEelXdcQA4ff3vcHnDjej3isElMM7HV8jInZXLaI2bPm2f6HHnwURxhgnLr8NFTQCXKMF02NLbRDQ7Y6N0T6jo9NkZ/ztCUpRGJhVq+jEI+SmWE43lBn+T1RlPT1tBwAOuGGjQNDTjW28pwnbQq0865x4CceguTLAIN60c3juBDoWH265vE4cBxQPgAdiI/lCHp4j8v7s/mC7Ref+3we6h8vHAYEAb+HT6X/Ukhb/WYYhE8xWMoUHfjodMWJZ735c6JvAJu37cQJBpXTuRJ20d4fPtKFEHlCDlc7q+2p1BR27tpOJ/Aoq/7TTAxkGDhVQ18ljJCO0tGhUBiRSASLFi3CQiZhdc/zzz8HFVSUtE2OjKKdVfpMeoqJr/XwoIBVK5aRhzuQpF5MMQjP6mu+uSlEYx40NMXo8yTRMbcFCzjfJANuX9AHfS13ikUvJxRCIOQnikuQjs0VM/ZNpompJCZSYzBunmTJYJr6V5BmQvivtbpXc0+weDbFtWlcOpdmsJjifCmyr4M8eVyg5JpkIZOZ4jMnUSjlMMF7HL+LWGUcOcpZyePDtGhC+uTzDmWuAL3lNaulg/T248C+PdRNY5anKysr0DGrDfpjQkHSMsYAPeD64S16MNQzjOmxFOrq6rBw8SLieimamprgJY/kmID0Gi9qK2sRDcfRd2LAvs3moS4bGZlG38AY4IbgekMIhiPk2RyO9lD3UPYDgQB2796LI8eOW96PROIYtb8fMmXnV+HrkssutcfWj3Jd6JNmoKp7YQzxO01dHQUo04brDiUS9C1rEY0nSJMoIYZwKG6DkxAd9RD9R18gCIE/GGDrh+vzco0OwpSjUJTrJC195F+vz4XX61KPvQQlGqXqygR85OkpFo1yTG5OTaUoFEUEPA6CVGb5zDj94Umc6O1CIOwiT1vjkC7F3CTHFFDMT8PL/RdoNXzEgZ/84/p8ls/D9PVDkaA9Ft8HIxHOEaGdi8LHY4/GBsPwhqPwR+MWPKEI4AvCcP8+Jrei3GeJvrOfa/dS/mrJD0X60JJf/SEGl/sqlLIwXJd4NY8MYHLoH+hBsZTG2NggkzDjVi50/2EWCoeYiGpvbaPu6mNBeRAbN+/Eoa4ehGIJFBygobmBvDOG+roanHbqCkyMTWJkkLzlj6Kyog4lyno1g8T0dAqp6UkkIiF4TBq9PQeZVNrMtefR0FJPW0fZbG5igiiMfLoAnycA/b6qbLdkt1Qq2WSK9HWE+Dh27Bg6D3eDwkddWcXkWw0k/z6f3x4rKIwysTl79jyO8XCPI0gw4bFg4WL89g9/xBRjhQB5fXR4EvUNHWggxON1cJwADjPg1Ftgzz//PLZt24QjPZ0YSQ6TzyPwwoVL2UhPFzBr3iIcoN/k+HxYe9ZZUCJNSfa+E71Q0Lpw+QokmeiCx4tdnZ246pZbsHzNGvjjUaRoh97yzndiksk+JXemmag6a81qNDPAnKadSVREMXtOq9UdO1l42n+8D5s6D+M+Jrue6OrCfzDGuefX9+KzP/0Fvvbz+/D9396P3z3zLLYf78H6g3vR1U96nTjOJP0o93MMiZomVNS1wBephCdYiXRBPqOLKe5jz8EuDI2nkSoF8ONf3o+f/vrP8IWqUUHZjsUi5I0MFp6yAKF4GEPJUeRoCUrk41R6grzejUDQJd8GMEBfIu/xoKK+EUtXrcElV14N/TXDM04/FUsWdKCxrhKTxOPzXPu2TdswkUzTTjnoPTqCprpZqIo3IRGuwblnXojGmmY89dgzuJ/7qqutQpq6d2igFz4DuCw6jfUNIj0yiUxyCkHjwRwm+OLBII4SR3t37caRI8eoJlycumI15ixYQd/Mh8Pd3VAxSPzko98RpN7SD+bLzyuZPAzycFCgrwV+HBQNzwiuS6q7LorFIv2KAq8B4kfxpvp0XAZ7kf8YY2DMDGgMu+DQiLqcx0McGWPsXJpD/nCGSWa1GmuMsWPBj2IMY2bmMeZvtxxq/zfG2Hv/f9S9B4AlV3Um/J2qernf69c59/TkPBpJM6MckBASQkISAiRENMHYRIGNccZre42zDezCrnfN2mAwmJyVR2kkTc45dU/3dM755f/7bs+ThJDA9u7+u/ukM7fq1q0bTj7nVlVrjHA4jCj1jMY1o+2nDKl/geZrttBW138eaM4CtQF/uld9aG4Cs1eel5nxjv+5/zVGeTyVAs1BoJ51XaXmGAot0EpzLZ/HEhXOBkWoP4NQDEXGBCWCH2J9rAqxRJrxXSVqKSNr1l6ESzZdjhUrVyNZWYUSpx+mbq+hLu07fw7/5Qv/CZ/7zF+jk/JcSb9D+o7hB3q7BzE7mWN9D44cOIHa6jrqwVHa7Rwq00mUyFfyZVasWAFtciSoxwuFEvXtPOjmIhREUMizFetKHDQer4ASTVrX7OwsRMtUKqVTxmND0OameFmJKq1fNmlyctK1U8JLY4j2gunpSeZW+pmrGMIEE2O6Z2RkiBtNY9BmluIM4U34fOihRxjbHcD999+Pv/zLv6TcZeGd6+l1BmCMNxkNSGUiCj+VQIzMlWdwBIrNArj5wbgAKBjyA/i+ISDDl4kRiUTcJHVuZhAxJQRlkBBIGLRoLUqT0yIiZGZN0vc8J3xFKlC1zVJwdF1zefH1AoMOXZ+fzzIQyCHLcyFKoDEFeToxyngDRSbZssgzQMmznZgnRiNTVVWFyqo0d+i5VjkN4RAFivOnEyAHQAFGOBy415CEPM1b/WrOCpJiVEh6kksKR31qnlqn2shQqH/NUfMW8XStsbHROawydMKB7o/GwjRuMRw+chC7d+9CqrICy5cvg+cDZ8+ecUFJMlmBlauWY/XqVWhmYJ3JzGNwqJ+OVxb1DdU0JouQzc2Rjud4fwzVNUlMTY5BzjCjAuK0QMVXJO1KjllhRehXKsEpMq3T931orvF4nPOJOzqaGfTT+gU6NhpJgdase4RzgdZdbgP+zMz1rWvCu3AhyJCmAh0LfJjr0cwQhDzOwYfDCfkwQtxks3nop76N8/U1aVYY+a/o+TQGZzA0eB4nTh5mUuNRJkYedU/Q7dr9HJ7c+iiF4Dz27duLRx55mLut25loOEU878SendvpyPbh6aefxLZnnsLOPTvRde4sxrlrJBoPjY5gcHAQ23ftxPnz53Hk+DHs378fnd2dcLtxNHa9A30YGB7gPePOmE8zWTg0OojhsSGUvDxq6qtRkY7Dp2Wrqq2ioV2DpdwJopeBOQYMiVQM7e2taGtvRn1TIxpbmiElsmrtajrPi9DSXAcZyHDIIDoGlDUvCJPueQpvHnkGXJ7w5/ukcQlmBtFFoLaip+giGqgUDl8M4E/1AiWp1C5byLP/nEt0iD4W+JRzHyrVb8njXHhfgZykvsTXuq8k14H6o1jKU97ymGNQN0+nXvewOfsssC7DOXpc8xJcc801uPPOO6HXefXNuXXr1uCKK66AXs0VbN682V3Tq70tDEwkXwLJVS2TdnLIGhuaoA+KTkxMUfnNXBgjx4B6FPpgYY7JG4o8xG/nz/dBTt+DDz6Mxx57jHR/huc7yA9nyB8H3Ln+EMITTJg98MCP8ZWvfBmf/ezfMiG2DTr/8Y9/jO985zvu/fIf/egnePzxp/BNOmnf/d4PsHXr47z/aRw6cJCO7TTkgJgZhBcBGLhF6ChGqOfMAqIjgHGnUHg382BGXbmAVnDD/BXPS+R94d9sob0ZbzLShoALerrEUsBByIO+ChSls93Rwj9mnBtK7kR8YmYwylJJMsV5zTNxMTOXQzZbII+BQXkGo2NTGGFyfo4612cSS/ov7IexdOlytDYtYnBkWLNyPZrqW7F/zyF0nemh4RzAhrUXo507vR6N8sggg+fxWUSCuIMZJgxPn+xCZr6I2poWVCRrmETMMUE/5vDT3rYUba0dSKXSCIi/UQb5Rw6fxLmuPuSynLOFIGdcujQgHn3JAR058X1AWZF+TVTEqFNCKNISiw88rtoLhVBRUeHqRR/RQaBj8XM2m4XaCnQu/aVrasPboXHUv0rxt0D1oo/aCNReoPpXBMpSuS0MMCNdOX/tvM/TmOv7STfffDOuv/56+HRUtB61R7HEOYRouyq5hgiaGluwauUaLGpfjHAo6nhQzsA0k5SSGf1FN9ksrUt1WpP0vGRIMpKurEU8loIhhGikAo0NrWhvW4JYNInBgVFM0BEfHhrHD3/wAH7w/Z8Q9yXqpRZot1A2X7gQf8uxMWrz0VHew/lHomHIueFk6QiVwKVxDPJ+EIZnPmSGhDuBmeGlpZnBbAHAn9nCsZnxbOF/Yz8+nXjR3A+FYWZMzOB58L0QzA8g2ogeRSZPhEPfSggR/0owhkI+YrEK4jiKvLFvgh/y3Nxz1IcVqUrou0S13AFtW9KBjiXEDe2/nLS9e/cyAO2jjMw6vPu+75y7eDzB8xmOCybXDzmdqOSVmbm2y5YvcU8I6xV1BTRaTSqVQgvHWNqxmHzfTDscRTGfxdTEOI4eOYynnnoCAwPngaCIXHEOrR3NOHDoIEZ5XSIu/GWYzBCNafChuWj+hULO6SIll5Q0pZsFCxkCrlF4ERSkWwgvLjWnIv95peuql6+kEihyjBxpnHfj+kycaE6+byiqX1DfkA5+OASf+gPmMwGXpeM6AtFDCdgS++hgQjASCaOvrxuzTH6dOHEEnmekT8T1z8ZOdiuI3+HhYdK5yCTZFAImQAQFJrnbF7dB3xEZGhrCJHXWsmXLyKtV1PWnHK6amluRSKboWw26vlpamyCfTU+LTk5OY9WqVbx/OSQbj299knh/Cnqqo6mpiXU5boo8414/SkRjkC8sIi/ggMjiXM0M5nvwqINCXIsf4prpG3vU/0EoDD8I8XoAeD507LNdoDYsfcpGiMdBOMQ1heB5AcFje9+VngfH49A4PCZ6YQCvAT7HVBLRYyOBaF2i0BWY0PKQJw5DbJsnXxJfHENtQuzHtwIC3+N4PoFjamwmjgMCOCePPkDAean0NXcB1wGWPtsExIPKF0MoHIXuL3o+xAfQj2OZGW/zECZ/+NRp8juCkM9ALf68vM0ymTQ/P0vU5uh7dRG9edTUVJFWcWRZPzk2xoTkKBOTffje976Hp599jv7fWTQ1L0LH4hXc/PIQjSchuR0YGIKZIUQdUZOuw0XciNEHuVnDJGyRPt4waVpA2A9jYmwc42OjqKlOcbZF+oyPoJ3JBz0BYGawkofKiirEI5W0Vw2oqaunncihs7MTZ8+epWwOkG/73HgK8MY4z9Pc3GptbUVTUwvtad75HJqT5wVYvXo17nzD7hxdqwAAEABJREFU3VxfiT7lOK9nsX7DRujJrPn5DEY4n10796GTmwnyZxhDIpFIooZJt8rKJOntIxGPQa+geZxxNWOa2upqykkB55ggOtF5Buf6ejDO5LcfD2PlhtVYv/kSNC9fjAr6lmP0QRGP0i+bI09M4+rrroHmKrsgHd7c3AxQSe/Zs4tJ+XloE0XrSjHoXbVmNapIky5uLB4+dgL7mdjfy2TWTpanh4YxSaLPBxEYA/Qwk5pz5mGKuhSMK4ukvZK/edrZ6pp6JqoyOHuuB/P010rES5Z+bbqqlhsxLZjP5NFLGnZ293EdOYxNzKPn/CDGKdfy04VjJddLAOZyeQch6ubKdBptbW2Y5+ZQqqYSrdwcqGtuhEUiGGfQDfLuMgbsGy9ex42hLXjVtdfgqiuuxMaNG1HXUO98yO0792KOGyrjk7Ps3UMsmkCBY0hXXH/tdbjrrjvJMyPUz2Po7+uDR7nTU1++F5Bv+xAORQHiQX6E9IPw2t7eRv4o4ciRQ3iAAXlb+1JcsvlKXHHFVeT3ouMl2f8CfUafcsjbASuAHRGKMP6r/0sQxUGNqbP/daB5lnszM5gZtC6zhWOzF0r8K35mL7Q3+9njf0UXv7DJi+f8Cxv/H2pgZs+PbPbCseZuxnPqSTMf5gfEdxjmhV0ZCksvxhGJxekPVEA6rbq61vGo7JFoEyOf1NZWozKZgJ6i/+evfAVf+9rXsG/3XucjppNpVDLhVUX/OqZEmQVuLh5ZSL6FNjplS6XH9CaE/JoI5WTRosVuzEgk5nzwOHMDulG5G2dbmZSSXylfc/5CrCe/WvLR2NjodIl8Z9/3uRYPaiNfXX6Y6tWPNqCi1Amqkx/ZwM0G6VvlSCQv6kdj6i0PxWa/+qvvx0c/8jH8y7/8C2P/fnjKhslgqmM5PiqplWFmTrHqZoEZkcwDM6MPUaQeikL3aWCBBk8mk85R0AIUaMohq6ysdHV6ZFhjSQEKdC4QogThcBgC9am+ypDL5Zxil/MtRSAkCKQABWIAQRlJIoqIKgTpupCua2ojR8nIJBHuDGksLscFYCk6qDkGbYYANdUNDsJkHPC8pbmdTn0MHR1LUMPAmf4Alf2se3RdfemvkIgA6l/KX2tU4kNMoLH1yoeYQ+MJPwLhROtT2wKtUpzO2DLuxmzZchk8MtchZulzDB5XrFiJwA+T8BkqyEEa2yGUGOFG6TBUJFJOQas/8CdCC69ipgwNU5LM7JwAGQ0aITk2mmOpJGVYBOjAAyUyaBQxKnzhV/jKM+IXD4gXJsmgwtnCfSWo1Dku/MwMwu1LQWsrQ5m2Zbq+uK3a6LqumS3wVZneKjUHzQn8aWwWbg4qda/qzHxHj+npWUQoaD4dFSU1BgeGmcSYw7e+9S06n2NIp6uIx3mcPHkSelx7+/btTEgdpKEaxrlz52hQjjDQOOgc03379rnjMu30fQMlscqZZZV79uyhAHW5+yX4Bw8exKFDh2i4zjunXN852LZtGxOgOyGaiCcefughfOMb32ACbTf5p9u9RlJuc+TIEe78Hmay5AH8/d//PR5++GHnWAhf4vsCE3861rqJKvi+oYw78ZboZmasp8PIgEFthVfwZ2YwWwDJhq6pn3Kp4DMaCkMQp0Mqx1xQQaVpDJY9egdloJVFiUGgQHKvMcKUXfFQlIpIc1IpPjFboKnGFGiOGlN839HRwUTtcmzedCmuvupKbNm8CZsuvQTXX3ctbrzhVbiCO3669lrudr/q+utww6uuxxvoMLzj7W/Dvfe8GTe/5iZcdeWVuPsNd+Kt992Le9/8Jrz3Pb+EX/nl97nyYx/9CO7/6IfxMZYf/tAH8P73vRfveufb8fa33ufa33fvPXgnz++66y46InfhTW96kytvueUW3HTTTVB5662vxaWc02WXbcHGjRugwEavCl577dW48sor3K6/nqDYuPEiKutmKmm4QNU3j7oxAuFFeCgSh3Eqf+GmSAUiXEr2FvjX4HEn2AoLpc8EUhnKdQH1UPk4ZCEI1MazAMKr2QJtzdjHBTBbqNMYGhMXfmYL9aKj6rNMEGe5E6t2ZkbVn6GeGcTp0yedMSzLi77n8BD5V3KjHWbxtJzH/fsOu2+66VtvSiz1dA8w2D6FzrPnXaLp8KETrtQfU+jq7HXfi3vqyedwWk9fzRW4CzuDbMYQDiWp+2IYHpzC4UOnsHf3MRw6eBonjnXj7OkBjAzNY3hgDuc6RzA+mqPTHgJjGcpIxvG8mUH6Sh9+n2ISOlERg3hcPGdmTseZGYOVHOjhP4+3ImUFdBqMDm3RPO5F2fOQI93m6bBmuWEj0LnaqK0XCkNliMF4wOCuXPrUP54XwMyHEQCPmF+A8rnKBTCIfpIjKjbo5/u+k2vJkGRLtk7rOHr0KBOt+5wuUR34k8w1N7dA40eo+5oZmPsc/+iRkzhz+hySDLY8C1NHjWNqas7xZA1tmBJNCsgn6ZhHwgk0cldaDk4ikaRdj7t2FRUp16+c6ba2Rbj99jtw8cWXcppGHBYc3pU4lrOxfv16yPaMj2ucKdqUONuVIL3IaT7/v/itfKJ10pTBPOJK4P9s6XEt8IjHC9dhPtHp02oRn6zXucGHbKTw7xN3YJBZJN1EVvCnOk9OAetLJXO+C6th7Mtjv/FInGuZcxCmHitSPrXzNzAwANBuRsMRLGprR0NtDWanp5x8NF5wzkSfFJNOCnK1funpqakp569I38se1NbWEr+NWMKkl+zZgw8+SLuzH2bGdjna8EUQDbKZItcRQYmmeXxsgkF43vlNslXgb+nSxdDTSG3tLbRjc9yJ3OPwK1+isaGZtK6EnFyt1fEH16H56dzM3HiSca1Psi+9rvMFMAg3/3YoUZQKKONYfQt0HiI9QTqYqe+SG198HPJ8CDQv8b0XAlKVUSRScVRWVbiyUMoiiHguQVeRTqKqJsXtkSyypQwQKiESD6GxuQE1jbUIYob+kT70DHRjNjeNvOVdQmtidhSCgdFehGMeKipjriyWMpicGkHAfjZevBaLFy+injmCUydOw8gjII8YPNq4Ev2HGQfr1qxngng1znV1Ux+dRBPxvXLFaieLWq/WiRf9tDafvBiEQpxrzCVnorEYIrSPoWgEXiQEn+CFA/hhHpPvfEIQiXDdEYTC0QVg8stj8sijbvJDYXhBGPzHgfkhikZAdjfitoQg8BDieJ7n8dwcTcwWcJ+h7wD+tFmkwEBPZ8rfK5VKUHt2wvtDTvYjtP+RSAxRBjqab5hzCSgDAccPhzi3UMjZNZ/zDnhNT4wJokykqCxDmJvCUa5XeChxHhwInBjRa26euhZiX2aG+bkM9dMM9UoOqlcQpHnNzsyjmsFalkmEkZEx8v085xkwkZVEOs1EUrwClQzMFncsQWVlGhXJNIaGx7F9x276y8NMBI1jbjaLkdEpaAMmWVmNRYuXYJbjHT9xyo05NDhKHvZRU90I34tiZjqLREU1Wpo7KFNpHDxwBFOTGfT1jtAujnKDZQ6952mPhifYdh5JxjzpdJobpb1OHsvzlx6QHomQprKTTz/9NA4fPuwSXfIlJdfHjh2DEuCbN2+GNvSkH7SZFwQBRKvLLrvM4UPxlMZQX4qr1EYbe/JFaquqEfEDREKB0ItZPfltBaxZvwq3vestuOLay9G4qAnzfg5D2Umcmx7CqM81LmlB05qlmDl/DlW8d2ZoALmJcfRy07yf/vAj3LCbn5nGRevWO99Y+qxtCdvPzePRxx7Hszt3YRt96KeeeooJ3iecX6116k2OgDyr+VZwkyhGvpfv4/iA/BYWn3N9kn3wV1GZYpIow82xMSblC9DTeAWUEE9WQDw2l824J8GU6Kyuq0WI8qOEveAck17aUOvtG0B3bx/20wf/0Y9/gq9+7ev49ne/h8NMpqWralBT14Akx4nFKxCvSDpxnZiaxjz5Kkxer61vxCKuTUm5TVs248qrr8KGjevRSl3bfb4T23c+g117t3OzuhfZwixiFSFUVscwyw3rUMhHnL5dK5Nlnu+ji3NJcbzFq9egk3OKkD+MMpX3AD0ZFkQC8lcYjU01WL9uBROaz7p4RHGOEu3XXnstNm7c6OhO9Pxv/9/MyDcLekL64KUDSg7LYLbQ1uyF8qXtX3pu9kJbs3/78Uv7e+m59K/mLXjptf8bzs0W1qy5aI4CHZu9UF8+F54lJwLpRoFkvixD0jXSBUr6tDOxLp9Cm2KV1IG6t5K5FiV9pO/lp3/1q1+FNutPnDiBHPMoQcijzzEPPVygpxeVQFeSV3mYiooKaBz1o/vH6ctJf6mULyTdJJnVdclwlLpd89CcxP+ap+Ytf1u6b2RkhPpy0Ols3ac+lRRX3GBmSCQSTm7Ub5aJbM1P+kMbAUqidXV1uThaY8ufEbz//e/HH/zBHwhdaGZy/Q//8Hfg6UBIkdIUM6jDuQuJC9fywj+auA7NjAq/4AbXpLUQEUWTLF8X4oUMQZzCrckKuUKUHD0tvIm7WQIRQtDBgFbO8ApmxRUoijB6R3nDhg1QkCiFfemll7pdy8svv5wB5JW46qoreG0D1q9f5x7Nl9LX0xo1NdXOSGpOmpuQWnBPk4F21HNGEPxNM+mhj3IPcpe5xMCxyEAymynAENCg1WP5slV0WHOQ8887aWjzyMznEOdubTyWQjV3CZTc2Ld/D5Sw0G6k8Fgo5iBipqtSnN9FWLFyGYSrw0cOuic1znaedoStqamhga5G4IchXLS2tLv6CianFi1aBD1doPnLkKuMa1zis0TPf4AO9tGjx9DZ2ekMoxhDY+SZgOLSHDOqzBeyLIowM8CKdFQLAPP2ZiWaiRfoKAUqRhLttAbRNZ1OL9zHOzS++EMgvKoUqG0ZtGaBeKUMaivQvMSkGkOlQMdqp77VRv2pXflYiTTNi8P/zDx0X16JlBJI6wgUhK1auRotLW2oq21gQqEdmn91dY3DvfoZHR3j+ktYsmSZ45f62jonSLUMMoR/tdfY2olVUkuJR9FI86zmzpbwqzolJ+V8KLjPE98Sft2vNsKf5ishl3BLnnbs2OH+xK7uE/9rPF2PUgkM0XEQzmrIs1VVVaghT4iH1U71UgYaX+s1Dy5Bov51TaXmFKOToDbCo5lBeNQ1ge5TW0GZTpqjjlWKDgKto3yfmTn+VRvdr1LzFegenQt0LMWkscul8Kd7VKf5CMwMulf36JrGUxLwwIEDOH78KJ2f40zq7cTjjz+GJ57Y6p56OnToAPTkSF/fecrWSRw8uJ+B314cO3bE1Y+NjWCGDtYEna4snZyJyTGMjo4wOBlHJjMPJWx1fVqvvrCdeL+qKo0lSzuwiLtx1TVp7qJWMThtYRDZwro2dCxuR3t7K/QE5EYmpTZt2gR9Z0sfAb2cOmfz5kvx+jtuwx133AH94YfXvPoGvP7210FJsDtuu93xlHAomgmfwoGZD488WpFIkE9DyM7POfoIDw5gWPgtlEYim+lYAAO14JMAABAASURBVBjP1Y5HjneDIATRUucqPRjMFgAXfmYL57rPzNx9ZuaumhlUr3lqjqlExfP6ULQSTSsZNIqflzJovu76a3DppRdj2bIlkHGUThOfi3f1msq42wmd4RiGM2c60d8/yMC7BmAQqKcZ9OTbkSPHoFcspW+VMFPyZHBwmPQad/ysD5BL3lQ3NTXDhMsok2enoO8IHWAAcfZMN873DLiAZHJiFnrNrb9vGD3d/eSVZ+kEPoedO3e6YEAJYSXaZLgff+IxyCCKVwLnOHtuvAx3i8SPkttSyeD5PsKhCELhMEIMEkPhsDv36WiXiqCeBP8xxv3Unzw3Bome+Y6OvhcgYLvAD7kypPtDIXe/cAn2L7yqZC8wkGKkgSuZfAF/khl2BtHFjNaH/VFgYGZQ4mqczsTo6Cj5OgPRXHRTW88LmKjqxMT4NAb6h7Fjx07s3rUPExOTvNeD8K+n11LJNDwLUCr67ukq1fX1DjHIG6Qj0EKeX4SG+mY0NDQiEU9hdnYOOW7oBOS1Em1iJpOlravDxRdfgmVLV6KCQUB1VR1aqWsVjGl+CnDkdMxyd1v2XbZYPCRZKFFHat6as/iOS3b/l+tU7xF/P680rtUj3mE+zAy4UKrOzBbqmIAoFilsANR3hIEDYPxP9xDgE8cBwBpH11IJAXGtZI6exHLyytvFG/JZUqmU83OUGJ2ZmXG6OZ1Ok29H6QTOQX5K1QWdXUEHUHQpFovO7sifke+iPhSYyFGUrlY7bXRJhjTeyhWrmBxZ6+xWfV0jZawR0v3pdDVZxkc7g/N1G9ZDoKfsauvrEeOGV2NzE9q5Q5qnXyNf4Nix487h0301tCFcqON1rUV8GBB3NPnkgaKr19jyZcCf+PPfA4AH3yOvS14IZgYzg3AvuggXAvUtPAtefB4OB2ilIzpD/Tw82O+ca12PxSOuj4MMSOWfCsfiK8mAaDHBBPVshnpgZor824jFSzqQrk4x6AszUVWBEjfpZubmGGRWQms/e+4sRseG0U79vm7dGlRVJznPAoKQh927d0P9as4zpLH8hDLOUvTDLrroYoiWmof0n/Se1ibQaxYcChwQ+pmZCsAzeKGAIhwmreKIKLlDCCdiCBiA+5EwjNcFnh9CGTSHIAh4L+tCIcgv1DWtQfV+KAyPMqmxBaozM+in4zBpoHqB+jIzBExsCWfSg1PTk5TxBuIp6nx4qiYUzWPioAQiBCFujIbCYQShCALO0Q9HEApHuY4oz18A1TlwbUIOxyHNl/dqDoIQr6kPj8kM4cN8D57nQb+AbZXg8oIwokwge17g5kPRge+FoPNcrkD9NYmV9OkiTDKINqWS1uo52RPfh4nLltZWVKQqMDI2in76Uup35eq1WLZ8Bea4MROJJZBKp92ah+kfdNJf1quwFck4EoR5tpmYmEJmvkAy+pxHCTluWmjMlSvX8riAHDcwlFRWoq2RmwTyHyVn8XgFde0EpBMks/L3tHbxqni+nUGm1qvElTZDpQ9f85rXQKXqpWNEG8VI0g0TExOQ76n+dK9ii8yF5KP6k98kHSOYpw1zOCHSJDPqS2PrVd7M3AwmhvuAoSFUV1YSP0lcfclG3HjdNbjm8s3YRN+melEbVjDm2vHYVly8dAlu4Eaiz/tWLmpFU101ctlZJCviWLxiCRAJoWdkEL1D/TjV140fPvYYvsNE/OPPPYuzxGdX51nMTE5BNqxEn9zMECKNZdcioTDEi/JRNUczg3hVerGCOlPrUjsdq12etkL3at1jY2MuflL8p2BdMaT8adkb3TM6PoZ9Bw9h1579yHDDf92Gjdhy+dVMVlXh9NluHDtxEkE4DsnNfK5IXjc0t7Zh5Zq1aGvvQIo+vTalCubByJteOIRK+uEr1qzGVdxIvUmfGrnzNixdtQThRBjL1yzFbXe9DjfceA2KTKZ/7/vfol9z0unTFStWorF1EcYmZxCKV2DTVdfhyhtegwnylYUTrEuhYD6ytE8FJ27mcKS1ykZqU1D09OmLiLYC8cj/3yB6CMyMKsEgmTVbKMvHZgvXzAy/6Gdmrh+zly9/0f2/6Lrm+mJ4afsXX3u545e2/199braw7pf2a7ZQb2bukpk5XAvHkg/xgUrxR5h6VfqhLEPSD7JFsknyJeRfLFq0CCn6K2pbQbmSrKmvf/qnf3IPTWzdupW8egqjtINjlCvFX2e5SS27IB9OOkR9rWD+RfZOMar6Wbp0qctRaHz1J7mTDCpBpX4E0lviV81Z98j/aOQmn3wezV/zlt3Udcm39KPuk9+iOum/dDpNv7LC8YquSy8KpAfUt67rbQTF3/v278O999yLX//1X4enoFoTUkdqpMG0GE0WL/qZmevczJzACkGalO6XotVuo16x0s7CDgbscgwUVOhcxwI9tbJ3717s27ePweh+97SLrr+0/iAdF/Unxa8kgUBjKEkkQyCkyxAJ5DjrcTYhZHx8lMmmKZcE0uKFZM8L3Cq0Ht8PuWOtb3Zmzjnw1dV1CPwIg6JZJqgydB4bIAMlA7l9+06Mj0/S6W9GNpNn3zPI0OAlEkmsoMLSuFI6jY0NqK5Jo6urE8dPHKXBDyGZSjDQ7navFwwPD2GeDldVVZqKs4VORD2UWOof6HUGUMGdgjztKIxp95XGe3Z2HvpAaTabp8HO0ADHHShozPG65pBkdl+MUkOHVUpdhF+5ciXE3PqTscViHvm8ElglCoeWXkQJRZgH0pJaFHAOuphOws1Tzj1MI16gM5l1pfhBdJZgiBklVC8F8Y7wKzAzdUNnoOSg3Fb3Cl7ajxg0ywysGNvMoPYaU2vTsdakDs2MczaIdhIiM4MMejm7bPAwoEeNaVA1joSxSGMRZ9IvT+MlB0M7XUqMCl9as4RSfVVXptHBXfZli5dgxdJlWMfdk2uvuhpvvOsNqIjFoXrVXbrxYrQ1t7g2b7jjTmy+9FK4HbAgBD291NTQ4F4BSVORVKfTWLKoAxvXb0A9E2TzM7POyKu/lsYmNDB5VplMMjlwKeSsaB5jdMISTHQocatzKR8ZN4dXKiWVcrCFL13XNbWXAhAeRUPRQiX4K9K5YeHooDpB+VylQDgQvJQu6kdQvkdj61ylQMeij3hDpZk5flF7M4PkQnNV32bm5qDxzMzxlhw1fSB1lApVvKo/jjBIB2l2bhpKBEs+PB/o7unC+MQodF7U64lMyOoJw5nZKUxMjjDYnoZ4fJY7j93dXUxwHXUJsePulc+9TKqcphyew7lzXa6+r6+XcjxBXqEzduqkqzty6BAExw4fwdFDh3HsCEvulu7bsws7nnsGu3Y8R9gOfbtu/5692Lt7J/bs2sGk2kGXkD567DCTGzkkKmKOP4WfdKoScSYoQ1oEFy46CU9zDKz0So+qxaeeF5CvPeLH2Mp47MPjRTMuHgvnvh/wmkcwBEGYEIKZ79p5crwICk4FbOT+D8yDwGcJyoHamRl8mEuoSXYE4hHxjoyEZFAJKm0W3HLLLbjnnntw44034tZbb8Ub3vAG95Sa6u677z6evxHXX3893vzmN+Puu+9iUu92B/fc8yb3ZNub3/xGvPa1N+ONb3yDg7e//a1473vfjXe96x1461vfwvveiDvpHN7y2htxzXVbcPkVl+C666/Aa299Ne6487W4+4134J5738CE4S247fabeX0TNly0FlsuuwSXXLLR6VE9kXLddddBiUbtYN91113s+63uCToZXhlQ4VyyAq69VCqxMMenwn1Ax2A+l+WubwkgzkvCI3HthUIIwhGo9CjbxqBS1wsASuYBdDJV5hnYyE7kqY9VFumZOpG7EGgpyVXSsQC8j6WZowBMJecknIsO7BpmRl6Wvp9DZmqKibxhx1+yj8ePHyevnoQSdD/4wQ+gJN2DDCKefPJpJu92M5G3HXrdad++A9ArKAP9Q7SxB9juYfbxDBPDT/H4Ed7/LE6eOM1kxxhlZx4PP/Qonnj8Ke7UPY4HfvIQHnjgIfz4Rw/gBz/4EX74gx9z9/2YKz//+f/i6g8fPopjR08wqXyWwf9e7KE8PPPMM04W5JAoESm7Lxsu/TRGZ0nrEx184q1QKKDEIMXMyMcBzAuIz+ACXn+2hOe76y8tizAUjTgVXgnCe4H0ED8buTwURJhEjD4vVz7HDkhH3wvB45jiBdFMdln6U5DLZaB2cgyVYJIO0zrS1OXLly9HJBIhhBgcL0FTUwPGxkcoWnkEDNIbGuqxlIFga2sLEok4zMC2YRw6dBA/+tEPSYOnUF1dhZtvfo3bcAuFAs7Dc4naHPlHQfSBA4dwpqsT6ZpatLS3UU9NQY6pT79F3+KanJ7BKBPGGQbYDU0t5OMSRkfGyTNFJJOVqExVuY0rJ8/chNQmlZXI2ygChBIKxAfPWSdd4XGS4uMSqH/+HcBOucYIYpSVCOVEus6MC+cF0UG0LpDWHNTZR7URLwiE5wjlb7B/AEWup45rbq5vQmA+fAtQna5B2A9jqG8QuUyR0/eRYzBYyJdgTFTqW3ojQ6MYOD+AWBBGY20jQrxvhgFkPJqgD8Rz0Zp1GW46KlGixK38qfm5LMbp1+3etRfRcAyXb74cl19+BdroAyToLwwPjrhEfA39KvkLPT3ncfL4KTen9vYO+h0FTIxNku4Byj8PC+vWuZk52nqhAEEkjBATLQ64Xp37DJQtTF4PPFGElPEclC7QAMSBwOkj8qxH+gdMKql08uL5vBwQQij/ArYLUW+ZGcyM44NoX/DBYrGY8zP1Cn1fX5/jESUJPc9DCaC9LUKyFHAMC9inx3n7YfjEn+YasN8XIAKf7UKhMAQe8cuGAPsy33OljgU693mvSrUpGudE8IiXcCTCJh7m9Uo61xdnoikUivA8456ol88WZUJtZHgMGiNdWcUAJwVt5vb29ju+ly3NFWdx9twJ9PR1IQgbNm25mPbiFnQs6cAUN6/66GNXpBJIclPm0NGD2Prko9DnHZaubAcsTz6ph5mPcSZF8+TV+roGbmzVOx9lnkmilatWMR5YgpbWZodPJTsHhwfQ2XkG+kMm4G98fJxzq4D0hPSd5qVj6RBedutU0koyIZ2iuEZxi+KTVCrl5FxxTYK+n3So6hXzqC+feksgfSVQf5IfjaH5lmDQq3MWDhCNR+iPppGORXF89x584/P/Gd/4y7/C1//oT7D1H7+CJ/7Hl/HEP34Nh378EPoe3Ip8Zw8G9HHx8+dRHw7h4LPbECpkkJkex4Z1q7F6w2qcp09W09KI7rEhfHfrIzjN85FSDoNsl49FEMRC1EM5xkfzmGT8NTDQh3FuLs4yuZzJzJFHfBRoY7W2dDoN/aRHGxngCj/Cidai5FQQBNC5mVE+xx2+q6qqIF9etlx4EK7VJkrfSvQZpA44dOwk9h86gZm5AhYvX4XNV1yNNRs2orGlnQmlaeh1xMVMaFbX1TtcTc3Nw49EUVNbj3ZuAtTVNyJZVY0IN/OyxQLbMGYKGRKVKSzlQCCMAAAQAElEQVRbvRw33nITbrr5BlxK3lq6fBFaFzXjsis34763vwWaU+/5fmx94ikm87rZbxwPPboNn/rDP8PXvvkj/OSRbXhu7xHO7zQOHTmL/oFxZHPGhFuJPDzBzb4q6EkYrV+JgHKMKx9fIHz97wQze7578ZegXGFmjnc9yTaPwZ/ZQvsXt2P1v/t/M4PZK8Mv6ljzeDkwW+jzF93/v/u6cPdKY5SvmS3M1cyex7f4SmC2UKdjgWQkTDsif0UxrM61WXgpY9EVTD5JzmR3Pd8Yj8SRSlXg5MnjTGJ9HV//+j/TZ9vp/JZCMedkTTI0QbkdGx2GoK+3hxvDXRgZHsQMNzx0bXJiDFOT4wjRXjXU16K9rQVLqV8XcbM/nU473Sd59H2fuqBA/T0N6a5x6kXZHs2pgbHxkiVL0NHR4TYCNX9dk68ivld78Kc4XQ9wKP4X/89wU0k5gKVMpGmtGm/jRRux9fGtLj7xhoeH3YBShiEaGzGDOhVyBezTKZLysc6FIE1AikiT0+SliJW1k9HXILquAXVdE1UbIV5jvBikjDVRjSlkSplpwpq4Emuj3HkWSKkPcUdBir+/v9/tVPTRGEvxnzlzCue6O6FMoto4hNC51D0gsReCvsAxh5Sf1qg1aJwpOjxNdAYvvXQz9PSOjKP+bK6efpoYn0J1Va3bCVJCSWvXOoRcrU3rbGtvgdZdX19Hp7aJCaEYA4NZ6GmQcRKwjwGz5jQ/P+euq53wkEolISUuJly0qA1tbW10cNNMoNXRQco4RrjpphuZvJrD1NQE63IIhXy4MclAYgjhVQ6u8KljgYIG4U300jpFV5WUA9KxQChxGUXgwtNYaiflKXpFaRRER61PdNO58CUQvgQ6FqhP8DdJR1mgccug8csgWqhe9BS+X0pf0VygevGA2ule3aOElM45TPl/V2ps4V/zEL8Jn+KLnp4eiDc6OzuZoBigY593icRUZYUzND093di+/VkGZYdoQOagevGfcCQBUmL0OAPFY8eOsQ2TGEePOrxr3XokU6/5la/LqCrz3dXVxQByJwPIZ5ksOUO6j7rHyZVwFagv4VOOsGhVX1/vnCbNWXxtZkzk7mMgc8IpcslCb28vVGqMGSZqMpl5en6iG1BkEkeKQjTX+kUn0S5zYadO/Qp0Xe1E3xeDmblxHCL5T7mt8Kl2rIL6FU6Em5KCHd6ja2bm+EfXhROB2mmuGl+l2mtc0VCg7xGoTn0JdKy5ac6infhDT6GJx+PxKGWkgfJUTXrRMeOOoJ6eyTMJm6IirqfyrKxMcopFyuQ4adwHBaBKeMXiIYTCPjy/iEg0hGgsQC13ElVfwZ3WfGHe6YgzZ09ACbPBoV4miLscLhLcGW9srEddXQ3CkZDrPxoNo7Ky0gVo4kGt1aNR0HzEY+LXIhPEhUIOGTpEs7NKpOUR8nxIbnwqc63XzNgfqBfiCAchJsAzDr+BeQzW4MYHPCz8PHfuMYAwE67NVetcB6WSES8+IeTaaSzPYzDDtmYLbcGfmbnrZgbvgvOhEi/6aW65TNbNxedcQ9T9qluQg9PQk3D/8i9fx969u8mf+3H48EGW+wgHmKjvcnwu/ToxMY6R0SF0dp2B8J5MJTDKpKRokmeyURCOBIgnopDOUX00FkZVdSUqkjF4foFlCA2NaTS31KC6JuHO6xsqsXLVYqxZuxzLVyxCx+IWV65dtwqr6FQ2tzSgtbUJ99x3LxNWNzIAvYwJrnW4lgktJdyuvvpq6FtqK1Ysg3iNXrSTKZ809DxDEPLc2rWrXmBQXCgx2GOElWcmpMRS56o330fghwHPAyMfFMFDC1AibvM8Ed9nuKkh3ldwLBwqIZFnMKSSzfk/7+W/Zj7MjOCzO48QsBZuHqzkuefkS7SKMOhMMKC5/fbb8epXv5rJwNe69ej4hhtugBKMd955J7Zs2QI9CbRu3TrccMOroR3+jRs3op27/wIZ/pUrV2E1k/KyMZLdPCeeTqcdn4qPNVfJpfSzxpYTIbsk3aDr0g26LjkQaM3S+d3d3UycJB1+xfNmRrmcdPyhjSq9dqq+tUgz8XNpYa2sMDOuN+CyfcA8lvYzZQkG8aZ5PjQvlWYvtDN4ANsUmaAtcE0kHcx8tg0Ad82DaKZjMw+eFzhQXam0MB+f9J1l0jyfzSDJAEbjyA5sf/Y592SfePyRRx5xr6Lv48bbUSa5v//970PfxOtjYmPPnj1O9yvRJXwITpw44eyHglDxg+yR/BT1JR9F11U3MNDv8CF86pp8Mdkx9SEb0NN7Hv2DQ5SvMWS5CRMwUTQ2Po2u7j5ujI3hCAO31rYO6EnxlStWMzERd+uNRCJcP5z+El/mtEGUzYFZdpe81poj1EWirxqaGcz+7UAUUqcJ1xy2VCJuPddP3vF+zvGymWkIaEzxkU6KJJRAc4sz2I74ARNV/RjmWpPxBFqaWrGIwWd7y2L4lLUiaZuuqEIb6xa1LUFddR3S6WqsX7sWtelKFJloaKqrxaoVyxH1Q1QzJbfxpCc1lZRqrGtCism9PDch+3oHoU3ApoYWrF29DtosEk/LVsn3meMGg3hbcz3f04c8ZbuRwbZsvXhc17QWyYf0J/Qze37t4I/qA0Z94TGxKTCWDsIBlLzRccknrsiPxJrDE2+jbqH8m69Dh0fw2OP6LQgg0LhmBt0DXjNbwK1wqWuhkA+zhTrP89hPkb7jFDdbV0CJfvFiT88551vyohvX2E+hVARYBkxieMKf78HjmFwU3HkQgq96lsZS11Tv+T7gGe8lsDRbKFVnxnkS/BDX7HkwW7imsTziQ4kx8Y/0iuZfYPJfSSuyBgw+wuT1GBORwrdsk0dcZZjsCoUiaGpsQVNTk9M74XAIdY21uOLqy0hLvdY5Bv3xl30HDyDPZIQSU32ME/THB2r1nZiqCvrnUxgc7mMyeBh+APi0CSD29QcLfOKwuiaNIPAwTd9Lb03oKfAS/eUCchgaHYD8lWIpS3mLQHo6HA5jnjzYQ/9TshwQd5Jj+XfSzUp+Nzc3u6BOvKZ4Qb6FEv0PP/ww/ZBuzmnW6VL5GRHKr/hRutuMeKRsSaaEJ9/3YWbwiFPZtSLEMx5CTPZl8jnIH4pHwkiFA6TMQ5XvIUqe9iYnMHz8BE7u3InD257FHgaAQ6dPoo5tdz32KA4wefX4T36IZ57Yiu9895uYmp9E9+B5HO08ibHsDPadPIofPP4IDp/rxPHzXTjNuGY6l8Ms45oifaAIx5NM1NXWOto0UmYWL1pEOoYdnwXESZTxheaveSsxFUsk4XEdwpnWJl7QdTNzfrf6kK81MDBAmZ2B4inFBWoD/jJM/Ov1weGRcRw8ehxbn3gaz2zfiR4mlEoWYmIWCEcrMD2XwwxlP56kDmnv4AYEN/kbmlEwD+F4nFSlz8gN4gYmKSs5/xJpX+Q1+B4mpqdQ31yPZm4o5Bj0Hzp6BPsO7EWWPunSpYtx++2vx2raXi9gApCbO9/4l+/gH778Q3zjmw/hG99+AAND0xgfy6O3fxrHjnfj+PFzGOifpDsSRiJeRX8w6+RRaxdPKD4o48kjbrjM/63/m5nrX+OXwVXwH7OFazx8/v9yG5Wi2fMXXuFA7X4evMJt/+rql/b90htfev2l5y9t/7/63MycvL60X7OFetHYbOHY7IWy3F7z1bHavRgkT2HqnTK/xOgvKpGlzVzFmuIl2VfpSdm1DJPJSo7qVWZ99/kc5VjstWr1CqdHlaPQ9X7mViRf6lfyJxprHNmOAjcfZ2dnXXwr/0RvB2hu5TmqXZzylEwmXWJWfuTExAQT/YOQDpZ/IxmWDtR9avfie3SveF/1mrdsbpp+qnSfHo46e/asi8ce2/oYfu/3fo8xyhPwtFDdpMlpklLEUihmpjGeBzNzhDAz53TpHhkW3af2utfshTZCtm42W6jTIgWq0zUhSffXcJerDMrIS7EJNHGBkCCFX26jawJdE7QwiNFihfBUKol4IuYcczOjYqDTRosoBAg0V8CQSCQZrDagoaEJnhcw8dXHAO0oHe9ulzASM+hJhBQTH1rbs88+ywTDMRqgETro4xDxd+3aiWnu8CipsWvXLpc4aaaR6ujogJjLzFyiQkGD6sv4kgIWs6jfublZ6CksgRyLAwf3cdd9kIFcI41ZwgWCGzdugJ40yGbnceLkMeivSilg1IfXsnS65RjrVawyc2g+Y9z1TqdT8KmIFWDTo4NeqYKVaEwK0M9M/xahADORSMCnYRSORBPhW8GP5i6hEMiYiqFkjGWUV69eDQnKVVddhasZLOoJCDlJet3qBgZYenJDwZaeerrssstwxRVXuHZqq3uuvPJKV1cu1UZt9fTH+vXrGXCthhJ7MuScNGlZYFHSpEkzzxlGzVmPFyvRk+XueTgcoLm5EXpiR6+aKWmodU5OjuHYscM4feY4lNBo5w5KNBpgnJnnBPlF9Na6VYrfxIcSMiWfJA9yojQP4Uc4ES2V0FKQJoFWMlG4qayshNpoXlIaOpdRlyMj50bCq4SXHueU86K2qpOQa0xlqHNcx/nz3VAyR/jQWJpDiZloLV7OTZgJAT8wKAjXnCN0eKSsJFdSAgKNq3uTVCYCnYvOuqZ7yiUY/JEtQBcTvnkOAs9nYBJyoGsCtSsVyC8MhJSwcTA759arsbUWyXdAR0Ug/Gld4E9KUHPzyWM8dXTUHCQXolmIDmQiFoH+klKS9CgQB1PM+k9wJ2/l8qWoqSJeyf+TpJcgOz+LOBNMraR1d+dZnKBTMTo0CBTyiNGhjdMpi9BJbm1qZLBThVQijurKFBpqa1xJ1CHkGRqb6jHPvoTfOTp5mrNorXPxQzKZoCKuhGRJzq/4THrIiBApf+mcOBMzSl7piVEpWcm3XkmSfGvdwpmgIhan8g0TjeRjSAaLDg9mJrF8HkQHAYdwdTr2SZfyeeD5EOhcODUzRzszg5nBxwKU7/OJczODEmY+r3k8NghVeYhuVI8IMSgQjyQSCVRUxMl7cczT4J3v7ebO/Thm6MjPMpkovaUnbMTLctC12yqZOn3mGPVYN06dPoojR/fj5KkjOHxkH86cPY5Dh/fiwYd+iK99/cv44Y++g917nqMcHnPttj2zFT29pxmQH0P3+RN09joxPNqNgcFzdEJPs+4U+zrk+ujuOQ19u2Zo+DwTkL0YHull2YdtTz1O3X2Yu0wn8dBDD+Fhgl7pPnToAOV73K0lR0db9BB/iq5m5vRHlA61mTndp3rhSjgVmAlLcD8zg9kC6FpAHldbM3P36lj1ZgttwJ/GEvDwZ/43W2hnZi9c47H6UIXmwugI0gkbN26EdIt217TLdtMtt7hE1rXXXusSWypvueU1eP3rb2OS62bW3UB4tUtwKZF3J5Ncb37zm3D7Ha/HfUz2vfWtb8HrXvda3HrrLUx43YB3/dI7cO9b3uyemnvHO9/mnpL71Q+8351/4IO/gjvvfD1+6d3vxMc+9lHc6D9jiwAAEABJREFU99Z7cdddd+Cee9/knqr7lV/5ZbztbW+Fnsh729vehre//e1417veBX2r4H3ve5/bIZMelJMiWZCOMDMY8SccCj8K9ovk4BJ5/OVKeD7gBTBfSUMd+1C7hfqF41LRiDbP0ULJRo/tFRDPUaZ934fDa8lDkbquSIbXuGasJ4TYr/hDIBuppPQsE1pFbhSk6U9IN9GMMujoxY6dz3EHc7f768JDA4M4c+YMZSiDzs4z2LVrB+QYPvPM0xDvdXWdpaPX43wGzwMD1Gls2/YUvvrVf8L3v/9dPPnk44Qn8c1v/ovbHX3muW1QkJ2lnjtwYB+e27Hd8fSu3buxZ98BHGRw9PS2nXj0safx+OPP4fEntpPvT+Of/ulr+Nu//Sz+w3/4Iwd6Qq8ilYYHgz4srCewSgyAHVB/gzjQK83EFnVCwHY+zNj63wPUNsKn9GWOSbIScUulBh3naSc0lp5M1ngaXzSP0OkOkf7ZTAajwyMYGRyAkaLSaTkm1Hu7e7Bv516cO9OFWBChDgwwPDAKvXY8PT2DybFxnO/uxZlTZ5Gdz2B6YgSnadvPHD+CGfo9WeqtKW6qjQ6PMiE2gmym6KD7XB/03b1c1lBZUcMEVxXSlXXE4RGcOHESJ48dh/5itHScHPc1q1aTdmP4yle+gl3bd0B2YW4ug14mtfTkl2y7/B9iD3C4M5gZ9NNaVYrvysfwDCWCyjIUafdK8ADPd2DkxYXjgOcEX9cMRn4W6ImsohnKoLbqX69MmpqS0V44L0G0EWTJU3oFXH6yaOBzXMfv7MtoJ1EyBEEYkXDUlT7n4fPc2J+pY/MBL4CR3p7nwcwA3yOwjqUR8JK16dzMoPG0brUpGphUKrr7fd8nq5SonxMIh6IAPMg/F2jOC+sw5HJ56CktbWZ2M2EufynHxIWS8HOUbyWoZJPlr6r//YcOYve+vS4x0MREV3Nzq3tFcoK807FkMa65/jqka9OYmBpHIpWgvRlCHxM1wlEuN0c71nPhW0fz8IMili1fhKraCmRz0/C8InPAc5icGcXQWD+e3vYEbVUf5FtJV8v2a+6yK/LH5RuqlP8nGdGTBfJ5rr/+evfkfS2TJWorm6q25XbysdVO+qVMpwh9vATts+x0WZ9m8wXMUWYylOsIrxmTKBMz05jk2rSeeCyEMOdcnYwinYjQ/0mho60B1ek4khURnleiNhlHKJ9BlO2WL26nv5NEJjeLvtF+PPj0Yzhw9hi2HdyDHUcP4ig3qQT7j9Nm9/ehb3gQ/f29yDKOiURCqKaf1tbchHomCiOhgLT3SF/5PRHnJ0r/x2IJ1lWQ5XxHf+ErQjucof6Yp04Ic50xBcGpFCrou+q8j0H12c5OCAaHhhh3UQ9MTbEPDyU/hGiiClOzGZygzti+ax/2Hz7GpNU8lKAqkc8yDLwTFUmkGhpQJP9OkW/i9NWXcmMnD8Pw+ATm6CPUNjahhUk3ldVMkArCTKjPkQdHqFMyxHdc/TB5niHed+zaja9/41uY49i333YHbfCd3DRIU+6AqjTHS6axYtl6LFm8lkn55UinWpgQj1HPDGPPrmPYtfsoRw9hwQ8rQvysYzMj3+dcHIv/pb+f7czMYGbugmROByrNFup0/lLQ9TK89NpLz8vtXqk0Mze+2cuXL+3vpefin3LfL732f8O52cK6NJcXz9Nsod7MqFc8hwNc+JXblUszc2188rIgoP0UhEIhSPdIH5j5kB8vnaL4XN/HUzJLfnwF4xi9Zt/W1kJdOssNt23OD/m7v/s7/Pmf/zk+97nPue8u//M//7PzoY8cOeKS6kpoSWY1hke5Eeg8QzmVX5egzpG+1rn0Vzl+ko4WKP5T3kBxk/Sj2muumreOlcfRveDPzBz/K4EmPa8NPV2TzZJ+V7wqP3gnE/C/8Ru/QZt9AoqPPXWkTjU5dSxFqVKIEnOw75/5X4gVAtVGFzVxZck7qWS0aClkBThKpCjzJtDEVCeFrno5BFNUQmqrCQsUGCmzJ1B7ge4V6FhjqA85GepHpcbU7n8Pd5bUTgufmp7A9PSky9rjAtHNDEXu8sjZFaFTqTQDhBpcy0CgsbHRKVgRQ4F1OViVUWxuacTFl1yE1rZmrFm7yiWTwpEAtXVpN4aSDvrWhQyO5qPdWxFZhklGS2uUYdI8NWf1L6IuoqKUcaqpqWZW/hj0VEiEgfcsnecZGiEFjV1dndivbD8TVSkm00I0CtncPAa4c9tz/pxbn+impMv01Cz6egeYmKuDEir63ozGL9PQzPDCr8jDojMgIQpBhEZjhgkS0U7Me/LkSSbKzkJPEJ3gbrLOBbqu9WktZbqpXqC2Mri63tXV5QRANBUTi9bT09NuvhpHILwIxKRS2jkaEM1VIP4SqG6OxqbEHV3Vc9Luf61Z8/Z9j07mKBV9mM5Pjs5FHq3cRdHrHQXulsxnplmXgecDdfVVTJhtxlVXXYEoDfs4Hd+KZAxyCDwKp+YkfEkwJXBSBOJx8ap2zUVTrS/NjLCScFqT+EWBpZJoLS0tTgA1Z/FTJQ2k+FHzl+BJoahv4UHypjrdJwFV2Uw+O3P2lBNM1cmJGR0bRmNjPUJhn7tJXIcHKimfay3QQctQGc3zPERHIaDRLELriNIZiMVijH9j0LHGLIPWWgYpJYHmqvFaOH/xpPhZY+tVVClCBc1l2LhxIzRXPe2xlrvfAikRrU3HwoVkRrjTXISLApWd8CQe07zMzM1beAGDKb2yuXjxYnQw8Su+9SmvooX4QvgXb4wxMBngLpzkR8eSJ/GVlGZdfQ2MzlcQ8iB6Jipi7DaHUeJubn7aOZhd585AOqG2rop8UIMsHVW9htjIXXufjndvb4970mj/gX1MZneTT6cwOTmO3r4et3ugOWQYGBWLeUSYOBPtdU+RO4/NdIqqKpOYnprE+MgwopEQPOJfa7cLTrl4WTSPMnjzUWJtCSgVUGJ/vvEYPGWQyQJmC3JqtlCW69SHwCOvmplr58FA1sbL/cwutHlR+xe3K9CpE0Q5V/UpnAuvmndDQx02bFiHyy/fglnqI58BTxWd01omAGUv1I/4WLp4dnaa/Jhzcqc/f6vXKpRETjARWUtHdtGiNrS3t2LlyuWuT52nUhVoaWnCpk2XoKoqSd2bJZ4HMDo65I5hRWhzQIlc4fo8E2n9dJj7B3px5MghB9Ixgh/96EfUhwPU5dWUA48yOEP6zbC/QUdDfbBStPOZtQxTbyv5qDlnMvOkRAFh0ktyIhCNQqEFeRIfCi/CuUBrFpgZTYrvICBuxdO6VxChHi3fL95VH/gFP+mVogJ/9qumwr/0EOjQSz8qUf7UU0+5ZIeM97mzZ2kvjrtv6ilht337s0wOfhXf/Na/OFuhTZAHHvwx9u7bRR0QZRLkBPRB/m1PPcG63e7xcb2ue+r0CXSdO008DVDnHEdn12kGI31MHHYxqD/EtrsoCz2IJyLE6SzmMzOY5m60ZGp0dAT79u/G0WNHoHVrnpq3nBThYIzyqrVIf0gPgngRr6mNmekSaRVQNxdRxm3R1QIvLUtsb2au3szw4nPdUr7fzBZoEoRhZuSjPOedcXWeBW4c4VmJrVLJYGZOX2ruesW7Ol1F+R11r7Ndd821+NVffj+UjPvABz7gvrXwW7/1W/jNT/wGPvmJT+CjH/0o3vGOdzAR+Dro1dq77roLb3nLW1z79773vXjPe96Du+++G9rQ0RNyd9zBpN8997g2v/IrvwIl9974xjcy4LkNd73hTiYE34g7mSi89rorsZ5yt2rNKqxfvxb67tUWbvxsvORS+iCXUV6uxOvveDPuuOterFixkXK1gv6IfJJlqGtodK9XTU3NULUU0NnZyYTZNofnwPPhcb1mxF+pBPeXGCX/DMzMLuACP1uCP6knM4P3MtfVp/g3Qx0vEH4ForPqzQySKfCnesmT+EMyojbSN3q67fHHHyfPHSQvDjIp2InHn3gS3/7uD/G1f/kGE3ZP4Iltz+DZ7Tvx0MOP4uHHHsPTzz2HHz34IL757W/x+mM4yuTVE089iW9959vYf/AABoeGcfL0Gew/cAif+dzncfrsOeImg8OHjmHnczu4c/s0vva1r+PvvvB3PN9JPj/vEpPyY6a4Y/zVr34Vn/nMZzDMYDkWiWLr1q34q7/4W+fk79mzh3LSj07KoeTRzACCGUv87K8ofKP0/AUlWUqeQaWr9D3APHZhDjzqFPMDqPTIt7jwMzPAfPzUj/2I/wVmBpIZQFmCeMj/k8kENE9trkgXpmir5MNIP4kWKjWWMZGlY/N9GOfgswTnYWYw89gTYGYoEXgAlDweL9SZGdTHS8F8z9Wb8T7wFuJCcxU2zAwFnsuO8BJ1VYy8GqLMzkF23fdDTqdrjtIr8k/kY8e4ESRbJX1SX9dINZnD9Mw8jh45wU3KU/D8GNatvQTLl6/D+PgU/aMEKlM1GB2ZdG3y3NNubVmE+vpmpNPVhDSkb4OQ715t8Wnr5uZnOKUitImYob89yw2cAfrc+ULG1bW0NuDqq6/EJZducO2kQ+RjybfyiDvNtaqqCopnFI/IVxG/y3Y+/fTTeOCBB6iTT2Pp0qXcSLgV2sSV76V+RButX7GEjuvr61FJX5IDuafp1Jfma2ZUqxFUJCqRz5VQyAIRJiCr0zVIJdPUAUXM0zbnmFwy+ilT9Idy3KwLyB95+kVW5A2ELNfW2FDDJKKPqppKpGsr0bakHYWwYWRqHLsO7seuA+T5kSFkiTxtXKYqoljRsQSV8Qps4GbzJRdfjIvWrcXK5cvQsbidG5E1pGUA3zxuNEadjZAPpXlH6Z9KJ+hcOJmbn3c0MDPSMkt6hSA8as1qIzor9hMexTsKZH3f58baBKZnZxGJJZElyw8MjWJkfBJDI+M4yUTWsZNnmPQ/BpCHf/LII/hPn/8CHn/0MSbnCmhqX4Qo8Sr+a25tQxCJsJ2HOBNmFZVpJsQSiDCJFmHyatmqtVi+cg2Wr1hF/NRzM2+eeCihrrYJzU1tnGsl+WySMrbLPd0qvX/pxctdAqqtuQ3Tk3Po7R5AX88QCrkAVakGxKJpTE1k0Xt+AN/61ncYw4yRX5dDeBEPyKcwMycHovv/nyAcl8czs/KhK3VNoBOVAh3/PFCbnwc/795/7TX1/69t+3+qndkLuDR74fil89FaBKovlzqWXpF+fjHIjkpXVFRUUJ/VQ3yjdtIzisFqamroc28gjyad7sjmMqihT15bVwPpXX1X+PHHH0NnZ6fjtW5uEMinVGLr05/+NH77t38bf/mXf+ns3j/+4z+SV7+FB2l39cCO9JBsupk530r2fo6xuvodHx+nLz/qQDpQcZtkv7yeHGN9+fVDtK/SldJzkmvpeT0govhbekJ9KcaQn6BknHTB3/zN3zj/Vw+5aO2ebhRoMj4Vg4yDJqJzM4NKIU2D6romoWMNJoSpU01A7XQs5KmNHBqdSwmZGYRYLVL1Ai1IwkuBzIYAABAASURBVFpuq2P1oWuauNrKEdaxrglhQoxKLV6geu00lOtmGWwp8NQ19T9HhFKTQPP2vMApR82nkC+6ZI++3aGnaBRQKWgDlXuByr6Lu6faBZXBHx8fZbJgjkyQIJGn3XE6nWI5Q5hz+ClwB2Rubp6GMMOxAqRSlTQ6ad6TIgNdhEZm9pctW06777F9iTu0h7GL2XslRKJU6HpVcMOG9VC/ixa1Q3PR9zL0+ktTUyP0VERLSzOV3FIa9SoavsW4+OKNZJwCnaxRLO5YimvodK/irmHghx1zav2TE1PQX29RnWghhlcQLvrpHPxFqLxVb2accyXXMA/RUHjiZc63+DzkmUhSv8K7mKrMXKKTDExfXx8kDHIEjx8/zsDoBIPNI9i3bx8UiAnf+g6DHCo5ggLtGOtc1/TttIMHDzpnUg5XT0+/EzwLhZwRFG+KluIZzUW40xNpeiIuEgkxadaFCSYetmzZhMWL26AAur6+FuGwh+mZCSYkuhm0nWF9Gu2Lmh09x0aH0XW2E33ne2H0rOLRGMLcyVKZiMURCYVRU1XtoIlBwnPPPItHHnoYHTSCFTRwu5gRPnjgANyO/KnTOHP6NI3WlAOPOD198hSOHz0G7TbXVtdgScdiVKXTGB0ZwbN0zLvOnYUSkJJB4U9y4vlAL5Mqwr/kQfhVvdastSsIF68KfMqs5C/M5MhZOtWHDh1yAn6Ac1JSUU+RiRYC0UV1SkSK99T+NHefz3LOp5m0PMbMu+AUk5bHjx7FAdKtfFyu72ZycmiAyYbhYYyNjjrnX/wgkKxqDZqv5qq5+eQv8Ziuaz0UQspHyjkg41R0kWiIuK0iXjpo4HM4xHkfPXyYNGCSuLoag9x9q6MirqFDGOJayYzIUK5LDMB0rPr2thZk6QhNT00gz8A/Radd9+zaud3VZ+i4bX/2WRw7ehgxzidNJ76CDoqSWjMzUwgzMVzPZNZGyuAqJlp8D5giHw309YKeIAI6tQK9Ez5ER3ZRexuWLV1C2RrGeSZXJicnyG+L0cRdO+GAyo67kvMQ/aUjJUvSoTI00kl+4BENAeV3QbaUxAppDI7L6JJD5siLBbDZ88dhnhiTXnr6jFrE1Uv+xA96wsGHQSAeVoAqGRfvzNPJMwYKerpB10KUJTmHw4NDcDikwy29q/oUdz09nithu5O4yzBpB+pEvbYpWdNaZBRFW9FOfKcPvK9nsM3boF3+9vZWiD/D4QDD3KENOO+LL74I11xzFfVLkomFLFQnvb2AlyhQCmAIkKyoRm1NEx3xJDLzJczPFVmXRl1tMzoWLedxDVYwMGluWkTnbxj9fcMu6AhxrGIpDyVfZbj1FKPGkCw0MMGoOQeUD41nZkjKUaXRD4IA4s1YJETey0B0EG4LNPTRcABBqiIO0aZEu6BrOhYdRCetWfoUxJHWrHNfdOSaVQo0j3Ib4UTnsjH5fJa2wlAibYRP8Kf5Cc+SG/G26CTaNJGvZNQlrwr2JduS5aGhAfQyyVrLxGIzd76HhgYxNNTPW3PUu4fwrW9/Hdt3bMO+/bsQifqYJE+fP9/N4OkkdfMRNDbW4rGtD+HYceqME4cxMHjeHe/dtxNZ7sJPTo1iZHQAJ08dxZ69O3Dq9DHMzU9hnhsDQ8N95P8BaE7SJdLj3/jGN9wrprKp3/zmN/Hd736XbUaQ5+aImVEPhykaHkq0I9JXWnuE8qj1mpm7pnPZnzJo/QJc+Ik/1T5EPhaovUrVmRnMjHj1nb2QvJktnAektdrofo0r+6dS5zqWXdOY0ViEummM69hPfXHEffvuyKGD9Bd6mCjtp77rxgR9gkjIR0tzo5uz5qeAVTTSfCQb4jkl9eUnKQhNU+er/0WLFjmeFV9qM2D58sVYsXIJ2tqbqD8a3V+/uvyKLdi4cSO2bLkcV119La6+9lW4/IprcONtd2HT5ut4fCNuvvVuvPO9H2JCi+U7342PfezX8IlP/iYuvXQTLJqgr7Dc2WLRvKGhnjyfYGCbcLanKp1GgnaugvYrlaCNC4eob4ogN9LeBYhFI+T9EALfc+cqQzyWnoxFwoiwfeAZUMiT14qUG8+VcijnZ+fYFxAOAtabS0iIv6WT8tkcLAghQf+ovq6evtEGvOM9v4RbXn8b4fW44rpr8Kqbb8Yvf+CDeN8HP4D73sVE4FvfjrvvvY/X78Ctb3gjbrnjLtx93314H9vczMTg7W9+E665+RZceeNNuPiqq7Fu02YsXbseK9dvxG13vxFtS5dj176DqGcwecMNr0ZdXQOa6ptw3dXXuNdt1yhZyOB7C+8TzuUo33brrbj6iiudH6QnzZWAfM1rXoWLL1qP9WtWU2YL9N92YffO3TwugUrNtRUfgPym9UpXSgeL78QTUfp5OlYb1YM/8a2OVSdeFOhe1Ykn2cTxsq5LN6jUPepLpa6XaBNyTCyk0ynXduG+InVs4HjTzHCGG2Nf+vKX8JOf/MQlVfS6vnSRbJ9shEfFpf7MzNFR46jvMHWm1qHxtAbNXzKka5qr2mk8swXZVnv1pTrNV31rPTpXW92vY40lPa06yaj6Unv5QKrrZECl11P05oP8FQVW8h9G6W/I5ulYgdGePfswNjKLRx5+Cs89u5c+2CT27D6M73z7x3jyie04c6qPMtxF/6sLs9NFTE7k8OjDz+CRh7bR5xvEieNdePDhxzA2MYnmllYoqVhNPyDPje4McRqNx5zOkt+5YvUKXHfdNeTZ9aR1HGH6LStWreJxgjp3CPvoK2n+jdwMF/1UCqQLJicnXZuHH34Ymr/8I+H0YiZ+hMshBnJas3BlZo6OssXCuXR/c3MzhJ/yddULz3NM3E1NTMMvBoiHY/DyHuYmZzE5OoYK+jdhylpMfGceKmMJxGAIcdOsknURA8I8j8TC6B/uR0YZsJCP6ew8jpw6gW9+7zs4dPyoe0JteHgEhfksLFdADXVLa7Iay+tb8OZbX49rL78ct732tbiIvlN7awuqqVtkT6vJjyH2J7sYjgQo0F8THmfn5zBOf0l4EG4i1P8zrBvipsikNu55rPN8qQi9bnu68yx0PKsNJ89gge/q6xob2GcRDL3o28+hXm/TBGGMjk9gkPPdtWcvzpw7B/ND+M53v4//+t/+Hn/0Hz+NP/jjP8Z/+cJ/xQPf/g6TWTl4vg+Gg6hIpeHx/mhFEg3khZZFHUhUVmGeF+dzRYQiFbR7RWKMYwxP0X+fIj/N49bX3s6N8auou5vo7wyjRJ24jjri2quupJ6pQX9PN04yFupjfDE5Pu7oL34Q/RKJJDcq1kM2Qbwt/pEdEZ11XbImeRBIRl5aqk5thdvyNTND+V7JG37BT7wqKPejPs3M9aF+xHfqW6B2ArUBf+V7NP4rge5T+5cDXVN/ghf3pfpyew7j/i+f65rGUnuB1igQrjRfM/IIwd3Ef9Re9/IQZi9cU52uqf5/BtSPoNyH2cIYmotAc9R8NZbZwjW11T0C1Qt0rHozex73WpP0RFmvqp0A/KlvQTJZyXX5lIWC01XS19Kvuk++h5660jdjV69eiRh9mzz9TslluqoSDY31aGFuYglzDgna/BxlL52scG+p6C+QDnHT+KnHt+LrX/0Kero68ezTT+HY4UOYoKx+5Uv/CMWU3/ve9+gTnXefW/jSl74EbShLXzfQ71aSSbQRv+uBlwHGjfKzpL8nJiY4b2MMPgvFTLo2wphYa9I9ZoY0dYl8KvUlXDzOjS7ZhcWLF0NjbNy4EZ6UqRhICBRydLMQoI6IJzeIypeCOlQ7EUjXyghraWlxgcQqKncZfwUVHR0daG9vd0Iuw6WJJS8EEXLq5KirTsZMICEW8lUv0LEcQpVqp7pyG7XXLlOSiFe9FL/61DpkQGmRn2cIbXTr0WNdE1KWL1sJIbSPiReBnvzS97TkiEWjYSJ2kgmjNLvIc1d/CtncHCYmxugQnMQYndgmOrBau4ypkgIKTjW+FJGYTqUSMzJQwq36HWbgL9y2tbVh7dp16GJCQGMDRTpXdTSIMY41Q2e5jzBA/Jc45oR7bVHj9Pf3Qu0zDC61hsbGZia4KhmcTHMqHo1fiMFfDpWpKrS1LeLaA4KHEq2z5sBG7NNUOBDdNVfRU8pKzCYGE0+YGQPt0E+B2gpkeERz4V/4FiRJU9FFNJbTXldXBxnfnwcy0DL0ZdB9ZaitTePFNNQchTsze34NWlOYBjJCQyh+lCOwa/dOhzPPA33LLKIU3FpmnvUUSSY7g86u08R7J+TISeAVaFx55ZUQv6ofGVbhQuvQusTDaiOBXLZsGXOiObcLKz4Sn2udWse6devIL9WOPrpfTy69/vWvh9YmvLq1EOviEx0Lj2aG733/O9Arj3riZeWq5aTlJHmuiPr6OhrFQQYBM6SraOFTUeUcTrRuzVX00zzMdD3EHcK4C5A0pmRRpfCpOUqGRJ90Og3xqeglHlU/5T7K+BWuVSdcCKQnXgwyuFI44kXJjZIeKsXrUk7OWWHypMiEkuaq/qAfHRkVopXGFV6kjKQM1ZeuiafEgwrUhX/NSXOVfAsU+OkJMbUfGR1y+NITO7o3mUoQX3NQckrKr1DMUaYS3EFb6hyFPB01zXuUO5JDVKiLmPxSgkZPujU1N0ABQZFOnhS/xtErhpI5rVf8ozbT05OOxuGADFYsIFkRRzIewxQTBHoCidkQykzY8Ukmk0OeOw5yJh2uwwHCvofqmjSTYIvRTIdXyQfNtb29DdKVS5kcE58t546mnBvVq1yyZDG07o0bL4Jew33Vdddyt3kt9cgCiP8EGzZsgHhV5fLly7FixQoX0EoHS4cK7zKq0kdcsNDm+K1AXEkP+VyX8KS/WqU16y88HmXyT6/m7d+/zwVBWovkRX90oqurm7pylsZonkbtJHVVD/v02CdcvV7/OXLkGLLZPHVRgN7eftIowx2acRQLhmYmpGZns3jyyWcYGO6D/qIe/UA0NrRgfHwahbzx3gIMAZNaOTqBwwj8kFuXeFy8JT1uZtC8JxkwiL+vI36kD/RKMXhNSW5OzMmP5K+YyyNPxxgouaA7w+OZqWnq32kmSedpG+aYAM1w7AxJmic9s65+jrva2fkM6ZplXQ5ZJrwk7zk6BznSOvuiczODx6SW8K3HuXO8rvMgCKCfmZEEJR2+LMiw6ynYbDYL8YjkRvJxySWXMGG4DJs3byJ/x+i8BGhta0QHd8BXrFyGZcuXQHZRT76tWrXCHWtDRonDfCGD0bERnDh5nLqpFh0drbQ9NaRXFul0iva73Tk7mcwM6/LsP4Lq6jTxNkP6HiX9O129eSXs3LXdJamkR8s6QPMU38nREJ8EkQi0Xk8Kmas0ljoPMwmlOq0pHo1yzBgTJiH2XSTe5yEdELCtzyDj5Urda2ZQ6doQp+FwgOiFvvQEha6VUIDwL13J7pwuBX+imRI5HJD8OAMleQvkidnpafJgP8Q7stcq5YBNMACRsyU7rE0XBaRf/vKzRG6fAAAQAElEQVSXmew64Jw4BbG7du2Cgm4lT+XM6Ynmp59+mng77uq3bt3KDaxDLqB99rltGBoZ5L3d2LtvF44cPeD0/WFuJGx79hn0UT/po/lDeh1udAInjpziWCfQ2TWEzs5B7Nh+ALFoikHbJCRjEQaxkoMDO3a4pzzGGMhtZkLrovXrsZQbJ031DahJVzmor61DE53MutpaNDJob6Yjq9d/Wpqa6dQ2oJFtVe/a0Q7pejMTYeX6hrp6NPJ+nS/4IY2QrRE0MeH6YpD9URsFrXu3b8ee557D/r17MTwyhjiDYS+SQNGPAaEEvFglwsk6pOra0NC2AivWbcLSNZegbcV6tCxbg/aVG7Bo1UVYtJqB36qNSNUvxuLVm7D52ltw1Y2vx6VX3Yz1W67FRZddj83X3IS73nwftlx1HcKxOFbS3/rVD34Qd975eqxhkHnlFZvxlre9Fa+/6y686obrsYVJLCXbL7vsMrz6phtwx22vw7VMWtx802vcK7Nvfetb8c53vR33f/gj+PjH78f73vce+l4VIEM5PZDJZCBeCsiH0rEC3/OYyPOofhbkvJQvuKf8XEmHNBKEEGJQLhnQfYKQz3vI835g5FK4ez32Y/QRxcfyuQXiVdX71C/if/CnhAGLBZ3CHYuZ2SkmQrfghhtexY27auq0WehedgqNWfZBrFhychSLRBAJh9WF041mpqYEc9d9nge+D80t8Hwn1z7PwZ/ky8yIDt/1HQ0vyL3GCQXB823LxwHXJN/AzFz/xWLBzU1yqcSrnryRjT/BDTV9+PwsN+hGGTzJvxhhsCPdqCcOyTwYH5vG8WOnMchNjdGRCSatTlDezqC7qwd6/VA259TJM9ixYzeTW89w82OI9nclbVUvzpzuRCJeSb+pAYcPHccTTzyFA/uPQH8U4/Chozjd2YV9+w7gxw8+hIceeQTbuPH40EOPQE/qHeKGofwXzUnzfOyxx9wTe5qv+KF8XTZJulA6UTKi+WvDtov+v9rJr0mn09BPPpTWqo0BfUdQflU0GoV0rOgvG2JmEO182sF8tgCPdjTiBUw8xxB4IeRUx3Pn9xcAl+kh71mWdM7k4RFKtMdz2QwCJrOn6af1DA7i2CnqmCOHca77vNNRZCRESN8abm6tpg65hvrkNVdejesv3YLNq9eio7kFrS1NWLakA6tXrsLSJUsgv1Vzk64cGxujbp1b4B32I96TbyhQMmuMySy105rEywK1ke4XfbVe8Yh4zMkT+1Bb6blcIY8h6rgIk2qpdA0TUSXa4iI3werR3NIGLwjj0JGj9NUG0MtgXE9nfocB96f/7E/x6T/9U/z4xw8gSj3HfCUEHvk1wYSAPuZufgQ6XrpsBdT3MHXVua5e8tkUZdznesLEdRyPPvoEjhw+Cvl5oq9sc0d7My7bfAmuu+YqXH/dVVi7ZgXi0YAxQw9jxxOYmZ1ENBZCoZghrmohHMmmjJCnJSuyn5XcsCXV/l3/Sw51Y7nU8SuBT3wKhHczc82K1EtlvJuZk02zly/dDT/nHzN7xatmr3ytfJOZPT++6sxeODczVf0/AWYLczVbKP9XTNrMnseN6Cdw9iMUgvgoHA4oviUH4in5jPKXi4xvCtyQDYV8ykkTpFs0H/nMijuuueYa6JMQv/mbv0m790Zuil0K3aeE+8aNGyH5k0/z3/7LF/DwQw/gr/7qr9xmpXhY/o58IMF3v/td+oo9zo/Tgyuf//znKXM/pux46OjooD2qZcwwS99l1M1X48/NzdGEFulvVkM6RHwomZIdkF7Usdam+chOe1KKQRA4JSODoUlIoahO17Swl4KZoXxdzG62cC5ESIgTiQTKoIBZIAWtIFR9agK6X4KjSapeoGu6X211jxakNmov5aW25ftU6ukNvaoiiCeidCbiblz1ozmP0+EkFhwB9R69kKF+IpEYFU6Wiq0PclDNDCtXrnQQDkcR4XU5YAr2jnEXwg881NXXMjkQRSUd/EWL2pzDr/7q6+uxZPEyKqn1aGtdhFnuihym0Tuw/xA6z55DRSLFnc80fC+EzHwOWRqOGBVuKIjQmZh381UWNZVKkzEKTLxMIRSKkLj1qOQOQIGaVXOfnZ2H5wUIgjDnPIoTJ04xCdPNNfSj9/wgerq5814AmTFGpsggSwOmZJ1nAXw/EDpQ4G6CmQ/h1MwcXqTkEomEM45qJGMq4yEDo1I88VKQIyoQQ8m4imdkxFXqXO1VCtTu54HwL8Ut0LFA/epcTrmC7CJ37DVnCaiZEQ+eW4PqxscnMTM9RzwmXQKqnYnSikSSeIi6wKrnfDeD6GmYmbun3Id4Sq+byZHct2cP9IRRFx2k5555BsM05EsoYJVMyJ2RQefu2uN0TPQ0Um11NRYx+ahycfsiOv/10Hc7djFoGB0aRkNtHeqqazA3PQM93aR+z53tdE8SjTJ5OUGDnp2bB62Xo/84E6EKfCTscliULFPgpb9m2cmdSDn+4uc8cSDFYWbkj5DDgfhPTziJfuBP14UvKQHRTk6TEi8ykC8G1ZVB98hh1D26V6DjMkgeBZpDNCrZiCAiJ/cCSKHomvApegTUJeV2OpZ+4NQc/jXfAgN4ybGcNYHmKNB4qtd6pUTl5IlW0wwmpbw0f/Un/lSAqIDSzBiYJykTAfk960DjqT+1U+JGeBOPp1Ipx+/iRc1Dc9SYenJkx4WA6szJU3SA+7mrO4Ip7hDow87N3OnzDTjf3YW+nvMQv+jJHH2Dq44J2praKvLXJBPaI+QvjzoiTtoWXKIj5PlAOTAgL0mfaT2H6PQ+w90MfS9n777d7vXFvXv3YM+eXTzeQ1DdQnmYOx779+/FfiaODh7cD52fPUtHfXAA49Rvop0SZAXyhwMmCLU+K5WYlCkhHIQQovyHggAe8VWUE1uC4yHRjJN2vCS8CVfhSEBHvor6rZZJzgrquyTpHUYQ8qhKw9SxFbxWB+lnwMPBA0e5GzlJvVZEJJxAigHpxPgMpqfmsXnTFdylnHXBgJy/PbsPYGR4Aos7lrt7jh45yV3wM8TfPO+rQlW6ln3EEFDHmfnIMPmXrKiEvlU4N5vByZMnuf7DtFUZ1jVQX3IH1fN4/6RLAoxTlmpqapyxlf5QAkG6SLqMi4RPZ03rFM+bGXVeBKHAQx2T2yuWLYWevlu7ehU2rF+Liy/awOTgaixnMrFcv5qJILVbSmd9JZOLSg61ttGBb21m8ujly3RVJerqapz9qOJxVXWaxjmNRAX5xIrQT/yp0sxgZo5PdS7+l2xLJrQeyeaaNWvo9NYTNxlEKIO9vT3wGeiePHWcgdU2qJ0Srnq64rbbXwc5Ktq1Ur3G9MjMerL3sss2044MY83a1chw1/089eQY8Ud0Ik/nRsn9Ws5bpa7rKWDdr/6isQiauXmjBP9yJkilH2Qr1zNRojrNW/yhdQnfnISW4/Cva2Va6Pr8zCxlZQbzs4JpzE5PESYxMzXpSk6XCYASOa3kyp8+B8Kkn9avwF1j5fIZ4maONnAaorvG0zjGZJvvexzaczgGkwFap5KOkiEzc/we55rbqN+1MbGFwVoT1znPzSLJrXTK9IWnPCtTFdTz1VDCoyIZd/I/OzeNZCpBWtegtq4aSnZ7Pqjqc1AZp49SV18DfdNSpfoT3SrY1yL6FHIsR8dHEI4Ezn71DfQjlU4jCMUwnylwjBn2E0W6qhHJdANVSwSPbn0K3/7W9/HFv/8SvvjF/4H/9LnPu0f/P/OZz1Bn7HcykstkmWzNOSgVitQLQEC/QHohFgkjEY9S/iS7C6CEvOrKUJGI0Y+JuXZx0j7GzT3VpSoSCNMJDodCTDyGGdBFEI9EHUi/Rsif0jdzpPHM1BS+953v4P7778cv/dIv4b5734L7P/preOf7Pow3v+MDuPutv4x73vkhHn8Qd977Ptxxz/vwxrd9ADff8TbWfRjv/8jv42O/9Wn8+u/8GT7yG3+EX/7o7xJ+H5/41OfxwU/8NX75/k/jQ5/8C/z2H34Bv/vHn8fH2O59H/5tfOWbP8bDj2/DX3/m8/hP//kL6OruxPTMBA4f2Yunt23FM08+jueeetJ9F0QbX4cPHUTnmdNMevQR3yM4ceIYnnr6Sezdsxv9vech3Xvw0H6Mjw47OQ5x/TBAulP8hws/8ZwgRNzIrsUu4CUSCiMchBCQISJegFIxjxID8WI+B0Ehl2V5AZhMFb08JqICMn5AHvXZv0fdruNw4MOjwIaZcJJtNDOYETxAGzFs6ualJ2Rvpy646aabnI+rtjnKfJx0BcfOMuGu5Haecs/uEA6HEI2EoKd3ikwqaY5WKjDNX0CRwa3AaNeM18BSNBYooZbPah0Fx2NmtmCTuQ5dK7hrecg+qQ+VOa53PjOLaW4K5egbtLa24s4778Tv/u7v4jOf+Rt86lO/j49+9MN4z3t+Cb/8y7+MDzIB+eEPf9DVffzjH8fHP3q/e8VXwdYnP/Fr+PM//TT+6i/+FPd/7EP4xCc+ht/5nU/i1z72Ebz7Xe/ARz/yIfwtg63/+Ef/AW99y324/prrcfttd2LlinWYnsnSRxtD4McoCzUIR+KIJdIYGpnE1OQ8BgdG0H2uFxO0bTkmizK5Ama5iSEbJTnWWpRwUeKpi0kpbWhL50qPyJeRLITIC7FYTGThJk4v7f0eyI+RLyafRX6v7tdbCHvok8ovlA89x6BONNb94imBmbl+tJEt2omnwkGEydEC5byEXMlDEKsAFwKP8UTgxxHxYohbBDGjjJYChMR/XgixqhpEU5Uwzm+Cfqs2pcLkUfHnpWs34JLVa7CJyarLN2zEdZu24LpLN2PTypVY3tKMFdxUa2pkMptJ7qYG+b5VqKcObeB5sqKCcjLm9LDoDf7m9aQ8fbpp6YTpWYzTh5mZmeEVoLw+rVc40dqFV93r03ZHqE88z4OuyxZK5ubmMvD9EMKM2/KkyfjYJLL0hWJMWIeZkJKvqGRQExNaoBUR7zc2N6GtYxGWrVguQcHI8BgOHTzCIPz7eObZ5xxdq+jHty5fgUgsQZ2eJu97TJCBejlOnzPFnnx4FtBnqYEfROn/5KEkph5wqEgmsGxZB/V8OxPj1+K666/EVVdvwvqLVmDp8hZccfXFeNN9t+HOu29hUquXSdUd1DMnIBujtYkPFIMkGJc5xPycf8zsp66KN14MP3XxZU6ET4HZQj/le4Vz4d7MYPbK8DJd/puqzBb6fulN5XmU680W2pktlJqzoHz931uWx3ml8t/b74vvM7MXnz6PT1Wa2fPnZj97rDaam0qzn73umfjQh0/5kPwIwrQHUdpo2WD5jin6F2nmLRopp/q8TktrE5QzGaUN6zvfS32RRU11FSpTSeq5fuzetRNnaQMD32NeYzVWUk4S8RjSlSn67ouwnL5yPTe9pOeUJ1FiTJv9Ss4rsaT6//pf/ys++9nP4mMf+xi+9KUvOf6OUH4Vn2teSnTJP9cbQkpuKZlffohBiUN1CgAAEABJREFUOkK8J3mSHlUbrV9Jtd/5nd9x/s2fMgF96623wovH4y7oktOmCVRWVnJxCUjRSqmame51YLZwbGZUGGEXzIjRBeBPiNaxDJEmIWHURFTHy9B1gY4FHpWRrpuZI4CuCaRkRASVuld1uPDTue4p14lwZi/MS32qTu0U9JI7nleMZj58Kjtdk9LUrkwLFZvqp6lMo9E41qxZBxGkikpdwe6cSxx50Fx0bwWVcpLBqNYnQo2OjFPxzEJJplLJoPuWLl2O9vYOOsRprFu3AU1NLYgwKZZKpVHJpFQikaSTncPE+BQdTCm+SYyPT2BkZBSDg0OYmppmfxlMTk6RNgmk01XstxqN3CVdTqXazsRJRUUSISrOaKQCPtek/iPcydR5XIaLBsz5F3QwzAsAGLRuj8cCzRX8qU6KUsxVZn4zc46HjIhoKchyhyZL0LEMh2gg0LkMuGgtoyK8ShELlEQZp4H6eaB2ukf3C9SHcKux6Cs546fxzBZorPmK9qJHJBJFZWWaeBtjpreXOyHHHYiWwomZTxxPEsc5h2+txxkHJpLkXMjY6VxCrmt64kfji6565VFr27x5swsYNUetQ7wVZSJH98vBOHz4sHPI0um0kwmPPF3NJJcEu4K8ovaSrcbGRmd41YeCbCVM65gAmZqYdB9f1rdU1F5P8Gi9uqagRnVaa1GObqnkHFatXzjXnEhC8lkKZubWKZwL5Ewpoah5CiQLUgi6pvu0TuF7mLgQaP2a2+TkJPlO/DjudoZ074tBbYWzMuia7i2Xul801ViDTAQGkQiEA9FNc1YpnZOkDAlX0UicAX4dmrjzr+A3mUy58yVLlrqniDzPpyy1UydVuEz9PJ1G8UaOTrFwmq6shn7SFyq1To0v2mmNqVTq+XVoTrqua2bm6Ca+r6PDJfwqWK+uSaOZDg4vO97TWFLKomcmO0e5mKcsVtGJSVJGZx3e5+mUKYBOU3emEhUAZUxzCYeiKtw4RAKqKlMIhXxMTo1D33Pq6z/PBPR59Pb1uARMd08Xk9JncbbztHvN69TpE+jsPAMFuceZSFfgpFf7ntv+DFRu3/4sd4ufcPDkk09C30rSzoiScmXQaxgCPTEip1g8LidZdBTN3AT5j3hKQY9HJ1bGTQZQa8oxwFAyQvy6YcM60mQtWtua0d83iO8wIJW+C9FBHhwchvRphHouHq/gugZw8OBhOug9pNs4Jien0draTrxVcq19SKerna6tra2nvpuinqtAORkivaIkrhvfJSRmoKAzEgkhTKisTKB9UQuisbCjh2yV6Cy51LHmq0BIcyb7OJkBExbivQLlSHWJRIwBaLVL4uSYoAgxEaKkZCIeRTpVgXRlkvRKOme8iY55CxMZzXQA6skr9bXVrl7n69atoY5f4/Dycsd6dFt4u+SSjVCy46KL1nPdq9De3srx09C8hHseOF4yMx2CxtKda9dL+jlOOy09JRkSv+m8r6+PMl9AhDK2auUa8m0z9VzGyY9Ph+aLf/8/0NGxBOJf0VqbDA4H3BTJcvdd90keJKee5z3P16qXrJw5c4bTKJF+o8RzljLaBPkI0meai3CuNhpLuNc1yWQnE+/iNT19LF0jyDE4NbMLtNDySpzrHIQfOUhKWuu1XPHA2jWrnQ2+4vLLiKd2LGpve77U2OXzNuKw3V1rg47bLiQTW1qauOYm4qPR8YhoXVWVRmVl0smf58OVkVDgcCe+ilAuNcc56sMzp06imwnr8fFx5weZmfN10um0m7+ZkV/jpF+1e7pFa5aOFk2k10RPgdpLB1dV0TmsrES5jWghx0zjSm8Jh9JZ6ke8L906T1srOxAwCJuencPY6CTOdfdi7/7D+O73f4R//tq38PV/+Ra+8pWv4cEHH2Ey5hnIAdS4NUziVqerkKZDOjI0BAVV0mMaP8b+BD75gzk9JhpK8OgoGBMUKktMYtCjhUd5CRi26bVav1QEKDeqLzDZoVLtKTKOR8U76k/9h0Ih4jbk1lo+1xrFg8KN2opvKmgbm1paEYmlEYSrEInXMCnXhGRlC0KxWpS8ShQsgSBaCwtXI48EpucDjEyXMD7rI+8Tn/EGeOE6FC2N2bkYBoayOH1uFKfODKOrewR9AxN4dsde9FI3ne6cxaGjRzAw2E++m6FOnsPk+DDO93ZRBwzSNqsuQ3nKUNdMYWhokPqsB5m5GVfn+wYleHp6uonno1Aiq5O6WTxDx8rxhdZLhKDETYIiNxKsBPdUX5G2SnU+0eiDMsB6j35ZIZ8FiHfwJ7oJpwIdOyDO5+ZnkM9kUKT8iDcEJda7pFbIg3RkhPIvvOvYPLDOoPt1Ho1GoGBh7969Toblm5gZxG+SS90bDkIIk/9VBlynz06iDIKSDKBdve/RfBmTnoBo7vN+jW8AlLAqMGFQ4Bo1tyLXrjrpqRznHXi+4wfxgI4FGifCMXUsvSG5CYcD4jdLWzBBGvUx4DmO3Xt2Qsl3+VgHDuzD3n17GOw/5576VFCjPyKyc9dzeO6ZJ3H2zAned5529RwmxgdJ2yHqrX7KTS8TkQPo6z2L0bEBeFZAnnjvoo199tltuPXW26grFkFJmyJ8Jhqux6+8/wP4KJOrv/qrH8SHPvQRfPADH8ZHPvoxfPI3fxu/+du/i49/7Nd5/WP4TZ6/733vc3+sQt+0u+eee/DhD38Y+siw/qCF/oLsbbfd5p5gUEyhb6defvnlUKlr8vmk33Vt48aNtA8X48orr8T1118PPQWhp6w3bdrkNmukC8RrQRBAuCTqkStkMTk9QfbLQ8ly+TEZ8sYcSpj2DF28dmpyAqeYdD8zM4Vzs7Pooa/ST7r0kV5DtAGzpMMMPOSpF3J+BOcHhjE1l8XixUvR0d6BLZduwdVbOOfNl2HThg1YtXQpWmgPk0xkByiitjoNo/6Y5hh6ak78Ktlu50by4sUd5MMC5S0DPbEsnpDPqXUU6dyrFM+YGcQHIeoO2bayDyn/TesUeLRPvu9TbguU1TnXp3i8oiJFP22ONB4nXYvQXw3UE3XyfzWGdLB0j3Si/BvFt9po6ejQ3EoAeb2CsdTREyfwu7/HhPgnfwOf/czn8I//+A948Ic/wNmuTjc3+X/yA6S7JFOFbIZYA33vNPk7QpnzMc2N6X7qmkkmAfPsepy+9NTcLDerKrB2w3pcfd3VWL5yCSqSYYQjJczNT+LmW25yrzJrjrIDmrf8YMmljvFv+AkfAt2iUqDjnwdqU4ZyOzPjegzCudnCsdnLl/gFP7OXv8/sZ+vLXZXno7Jcp9Js4Z4Xz0v1/zeDmT0/PbMXjlVp9tPnqvvXgJk5+pgtlMKHZKOsGyRLghiT5bIB9fX1zlcpoUBejGHVqlW4aON6LF+xlP5N5HmZ0tiSQcnfvn378OMf/xiSISWK7rvvPuefy25Ilt797ndDmwy6R+319Kl8yde+9rXcdPgU3vWud0H663rqMtFRMbXiDsUM2nj45Cc/iX/4h3+A4hU9lf6Vr3wF+r7VX/zFX+AP/uAPnA5Vsupzn/scvvCFL0Df5JIdUP/643AV9B/0IICngEYZMBkEvQIgIdJEjMrEbAFBmoAmarZwrmMpUTkkUqxapNqUEalrZSjXCbkCIVp1OhaypMB0fxnK5xpD7cr9SKBfeqw6ak+YRz+AjoAUlAJR6joaXN8puvmJCWe4zYzKtERnJEfnKkzntpXO81oU8kXMcvflzOlzzMIfw7GjJ7CTTs8z23bQUTmNjRs3Icvdz86z3ZhhkkvtR0bGUGAQsHzZChqXJnhegImJKRrfGafMpFTNfIyPT9IRGqGDNAo9QaV63w8x8M2SMcB7W7B61XrudlUgFMTQ3NSO1pYOpJLViMdSaGpsw9TkHHLZEsfOYGhwDJn5ArOlDVi6ZCVWr16PZUtXobamAenKGkxwvEEq0GLRc+NNU5FmMjmi0oeZz/WTfvDcfAEesw5MdInZhf88HRHhWHQVCP9iFAVQAjkaZdC5rqXTaScccozkqJdBTF7HBE2KCYSfB+V+NJ5AbV/oM4Up7tzK0IE/8ZjmqNLzfYj+69ZuREtzBxa1LwMQYGx0is5Y3OFQuBT9FncsQ11tI5qa2hx+ha+a6noouJOh1Xhai16JuuWWW3DjjTdCQq8AMUYlIOOiDHPHBaOn+WgOCkTEx7quwEprER51TXysxI7wpT50TTgSyIhqPDPDihUrGPyuh/5Ko+r06KX6FR4kkxJ89aN+JS9mRkOdBQsmdRJcM1CuF+2EE92rcXXsGlz4R/MSXDh1hZxYfbdEu/SgU+3ByCGUFe7U57lj6hwPGubMBXjxuZwN6QrRSMdas+YifpKc6xyaKADNX2Bmbr5qr0A3TvzGmPTIzucwNDCEUydO49iRYzhx7CTOd59He+siBJSvuZl5zstDMpFCgrtiFfEkaqpqMD42hlHuoMWjCdZXYH42g5AfdnHByeOnUJ2ugZHH1b6poZlJiWr4FiDwQpS/Rixduhhr166F6Kc5a/7iW/FviE79DB0/JRIvueRiqE5rHRsbIV9OQDsYctqqa9LQK35cJoQP+AFES51HQ2EGIHmAuNT6hX8P5nhXeFJQrUCzkkmTymQF+TbBNcahpyCSiTh1QwjRcMg9AaF2qle7qnQKqcoKJh0qCVXPQ026CrVV1cTNAtTW1jr5rGFQK9lMJ1Oo4m6rIMYEMC4ERpqXmZFQBTpWMxgZHWJw101dASafxqGATTvDCoaU8BA/L1u2jDql5IJ5JYzknCpQEm2bmpqc/hW/S8aEH/Gk+E04lNGTfGl3SK+1TdPZLhTykJEtFDIAA41Q2MPU9Cgy2WlEYx4u2bQWGy9exWs56C8SpqsSxGPY4VxyoqScgvVR7izFmaBSsCB6mnFdDCgLBDODZNZo30LhAMMM8M91nsXpkyfId4dx6MB+HNy/7/ny8MED0DeQBDrWNYHa6Xzfnl3Ys5fwCqVeST9z9hTK5enTJ11CUk92CMCf+IIFzIz49hxOwZ/0r3CuJIjwNj09DT1RJvzrmvSOcLpzx27234lF7YtRXVXLNoOYZMKwqqoG+k6MbEKWwUoqWYlEvIL2bg4R7livWrka42MT1I31WMnjwA9BdqyZGy4KYAb6B7Fq1Rp3T4672wXaSm0OnDh+koHkLigpKidbulIyIxooSFESSrzxqle9CuJxzZXLceuS7tSx6sRz83Mz0LcXCkyUFgX5HEoEKxVBi+V4PxoKXraMUS6qq9OoZUJR341saWmG+GzpssVYsXIZVq1eASUPNzB4UNCyZMkSVCTjxHOJYNBTWTkmZPK0e4IifQjRQsfi4ZnZKUyOjSNOOUlw0yJgUChdLn1cdrwefUzftelHgvwWY1CnpyH0BFxX11luqpyjXmkhDsIuGdLTc87pbj1toifnlCSsr2ukCOYxODSCEY6lJwoKjH7Eq/rui14nPMXd0GPkz0e2PoZvf+d7+Na3v4untj2L/UwQe6RZNeRRsKgAABAASURBVGley0RwEIQd3eXH6cmO/v5+bu6MQE/9TnGDbJqbJZP0h8ZGR6lrB9Hf24cJJuzGKC+jw0P0L/pZ34+R4UGMj47ABaXjYxinvhthQmd4aIC6dghqPzE2ivHRMegJOsl9hkk2PVmsY4FsiiAzN+fGVzAq3igwcFbiQuvTpt/cbA7zcwVkMkbcBKRJjDJQAd9PwiOASaxMNkA2GwJKFaRbAp6XIM5CTFJkMTU+h7HBSfSfH8Jg7ygmRqYwMzVH/TzH65No4QalkgBvetO1uOGGa+m3ZdB17gxCIcOatSuxYsUyLFu+BO1tLaipTlM3ePSdJqkXBkiz80z+HEQhN8cxQT9uELnsPJYwMK+qSuP0mZPIMXgnY8MLfN4bgBPkaQlhJoCka5PxhOMf2YEQkw8hz4fRzuZm5zFLnzGvp+PYpxKDefJigcmVMhSpm0OeB9/D8+ASR5QNyYdXIkq4qRVwbN83N66ZcQoGXnGl9J9wX2K7yspKN68g5JEno1yTB40J8n2IvB0KPJQoe3O0eXptXK/ll5iQUjKuDG5unGeWAXwul0Uo7ENri1M+4tEY4iyjXHvAeRvnN80gflZ+6AX+kE+hefue58bPcu3GhjFuHMQJmvcQ+ezwkYN45plt2LV7B46fOIpuyo50p3Tttm1PuSTW4SP7cZaJq67Okzjfcwp79zyLBx/8DvYdeI62uYf0O4HHH/8Jtm17BEeP7MGZ04d5/CgeeeSH5PUedCxqhZ5K8IMw7W2lo5+e2DlDeyD5Hx8fZ1JsEGMT4/TZ5yEdPDwyyMRoL6SDe3t7Xb14OU8dAv6kH6STeUiezrD/RlQw2JJ9XLlyJVKplPOFxB+qb2trQ0dHB/XEQilfRL6mfFHpUfFuFRPgmk+O/BAEgaOr6BmQXhYUyINzGB7tw6lzJ9FHWV188Tq86SMfwOs+9H7c/usfxms+9kFc+yvvxSXvvA8r33gH2m69EXU3Xo3aay5DsakRs/EYQL8hF4ujZ4Rrpa5v5caHbIL4t7G+gTy/CIvaW6EkWbwiBj9iMB+UjSxGR4bR19eLifFRgLxdSR9DPojuFS40V+kE8aF0gNGTk2+qteh6jH5OvCLB/jzMMOEzNTONkgGhSBggXwp0nqesZcmfgiJK8H3f+R6yi0PUn8yJORpKr8ouyY9WQrCaG8riefG/7FRVZQox6mrNoTQzRz+wCW30M2Uj9TmEb37n2/gPf/xHLogW78lGSAZnZ6fRe/4cRob6KDe8r74GoomZj2RlFZKpKsAPIVyRQlP7EixeuQYWjiNvISAUQW1dA6Jc6zh16gj9q5GRIZw71wXFPUpiXnfddRC96xg3CTfiD/w7frJhZfhFt4t3BaKRwMxgZvCJWwH+D/80J8FLp2G2MM+X1v9bz9X3z4N/a38v195sYa5mP12qrdlP15n99LnmpnZlMPvp62bm9KhnPnwvgPhGOj8cDjtdD/486tpiKe90vnTNkiWLoU166R7pmnQ6/fyGhnixsbERov358+fx9a9/HdpESCQS3KhdR39qA3TPjYyRlZzXk1b33nsvrr/+ekjO9jHxJT35Wiay9LSsSvldra2tWLx4sZNXzUc+o+oV40rPat7iQ/mQehpLOan9+/dTr/RRj/fS39yBL37xi/iP//E/4vd///fx5S9/GXpd2xOjK5iQwMtR1i6tlDO9CTeYmREFC/+bLRybmUNOWcBKNI4C9VUGnQs0WSFDpXrRJKXsJfgC1audrpXbqQ/ViRBmC2OW68zMCZjaq073674y6Fz3STlpHDOjsxJyhNU19atxpUil+A4ePEoFPOGSVMPDIzh48AgN3GPO8c/nijjOQPo4HXY9TbCNTuNTT22D3nk+39NLB7UXel/+6aeewa6de3DwwGFsf24nHnv0cTz7zHacZDD+kx8/iAd+8hAefuhRPPfsDmx7+lk8s+056J7du/Zi395DUMLs2Wd24onHt+GpJ59lu10OVLd3z0H2c5bG9xwOHTzGcfZh/77DnMMJHD50DE888SQ0Jz0Ce/TocZw4fhr9fQOQItZrjDPTczQqgMEH4MHMAFoD2gJ3bGaOlsKJjIzwIyNcy8BXIFwKxGCCMp7LpWhgZg7HZaGJ0okRb0gwdPzzQDQp91UuVaex1J+MUZa70Wbm5qv5CUCh9LyADkQWpaJPA7QYGy/axN2uLVi6dAXX6tPhmEd9XTNmpjPoPNvDwC3D8yY0MZGlZGKEiROBxpAwbdy4EToWj+r7Vc3NzVBCQryi+eiassA9PT3QudaoxIB4TedyNGR8hK8yPlU/zcCTE6LSaHb3KSjdtWsXzp3thO7VGIcOHaDTNeqEfCl3ueToSJm0tLQ4A6f789xx09qFJ+FGO0ElOjXC14t5XfdpblI6wr3G0Jw0F7VVHwKtMx6LOTlXW90nIy/Qseo0lu7T/WXQ2GWooNPjnJBYjE5BzClJXVPfbt1FuhrUD+pHoPHNjAHGFIPuM9BTcAqaRxlU5Rkga9xUKk3yesRV2OFf34EZpzOpevXZzcSWdNYMnQ/xssYXr5ZxJhqkqZRVr4S8eFTn4E+8pHmIx+tr6yj7DPAmxnil6F716e09j/Pnu0mLYcp3D4aY4FCiTcFggQkWPzBHM9G9jUpZzpr6VwJQNBeA6xV+VR8EYce3XBDHAPVMhkHmuAuGuru7cK6LcO4cHZlOSPcqyJXh6O3tcYp7VMElcaOnw7T2cTqJwsVComaUAdyE41nVvRwoWSTcyplTKV6TnIun1R8scPPSP6KNysKFRE80GobWPUJny8wc/+rJG+lFOdTik9a2Ru7qRCiHs0w0zdBZj6MyTWeUQYl5BaSZaKtIRnlvIxNjU8RFCRdfsh41NVWu/d69e6F5S7YUNFVUxJ0+0rjnznUy4MyhuiaNEvLE0VmMjg0hCJXcvcKJ5iz+Ft51j2CYQbnorh18rTPLYKvENVHxcXzjEov0vAsQzRrrqtHAHaqa2ipXNjTWcUOgBqnKCqSSSSjhUUHjHU9EkYjHudYYk4kJ6Fw8pODLzKBkiNnPlno9RjQYGx9ZWOfkGGTgS9wN0/2cDMQn4hkz3k9QnUBrEy8rKSM51hqVGBRfSweJThNMSqxYsRopJiV37NgF2alEvJIBxwo0N7UyCTEL8eCKFavofFzCpGIO+/YdQGfnOfJ3L3k5xuRAng7MLHFdYvA+zzYZ1Nc3Yhk3aAAP0pVhJrzMfNKzGm1ti6D+Nml3/uqroaBP8znBXWztipkZ+5l1fKn5x4g/6Q6tSXpKa5VOEWgDTQ7S6VMnoKeSTp087hymA/v30gbvwcED+3DgwAHavv0vW27bts3t4j399NN46uknaAufhJ5GXIAnsHPnDhcEHzlyCEokSuaGmayZz8y54EO6AAzgNS8zQyKZdMlgM4PkRUGX5i65UVJIenX58uW0MUtpay51+k70k15RuwTXWl6nzisrKykb8w7Ei/KtJH9y9uTEKWhaxUBnyZLlCAURVDIIqqmvQyQWRSQcI2+U6IqRPtR1CtLge2hiok7OYDpdzSA55+Ypntd8pTtE23HqS61NG3paWyYz72iisTOZDJSQEB2UkCjShhQpIwXa2QLbqWSE5mREpc5LTFaUGKTraSwflCSe54hD9SeQPlApEM7E49IvkUiEw5TIU3OuNDO3HjOWTOoH5sHjsfpXokNJnSznl5/PMDk2jxITKHNMgKg/6fx+JlW1xr7zveg604WhnjOYHe1Bwsti9dIW3HLDlXjbPXfh3W+/B+982z147U2vwmtvfjVuu/0WKGFVkYyhuaUeDY214AxQYECs7xxKl2hjYnJqHLl8hrYswmRwJS7ddDH5vRVFBgB6XUsbDm1Mdukp1NbWFoQjAcBgjyiBmYH/gKoPLknDeumMWDiCsB8gRltQmahAbboKddpkqExTp0QRZzCdYPJGvCNIJRKoZNIjRR2kesm+bGo48BEJBdCxaAtqxUIxx+F9ePSHxIdmximYw7XqZL/EZwo6qqlHxceii66VaM/ICCAS4HseE21hJDmu5qOkVNj3YCiyb4BmDyHPuA4P4ZBP3gw4lzBypJP0knisSP6QTtJxgYnKAumrTZI4E1tR4kBzNjNHb2Oio8hkXSQa4lwLF+RjztlgJRdaWppcwKRy1aoVLrDXa8/6Az0K8vUk6+qVq6ijE7hsyyZcc9WV2EJabbrkIqxasQTpyjhmp8fQ1FCF7PwkwA2R1auWOduzeuVyLF++FK2tzXjooYfoi0zA5wLHaVs7u87g8ccfw/e//23s3bubCaw+wnlCH/UHfe7DB93x/Pw05W7YBVYKupTMkn6QfyjfTq+7i0937tyJ3bt3s6+9DhSUyf+TfRJtxsfH2c8obds5JkuP4NixYzh79iwUj4nfhVvJq/DqkUZm5vRWiT6G+CKVjKNQmME3vvYVvOc978ab7nkTPvyJj+NP/vNn8Rt/9Wf4i69+BZ9jQuZLTzyCn3Due5mc7mYf09VpFJobsebVN2DDTa/GFbffjqtedyuuZuB5+Q2vwsWbNuM6BqVx2rxkMgmB+K5oeVquHCzkwY/5GGXCTGvIzs/TzviQfCiZnydt5XNEKP8gD2n+Dujj+ZSLWCyGMHVcvCLB+wLop+taq9amsbQ+HWvdui6+EpiZu0f1Otd9czOzxEOBcpOkjUqrOTS+DkRb9Uf0SWJUBc1BazKuT9c0z0rqas1Luqyurpb2ch1lLUA44mN6Ztwlr44dPchY7AT6B7pJhzkm9OoQjSTgBxFEY0kkKquRSNciXFGDvBdFx8p1qGpqRxBLo6q2Ce3ty1DPBEEt4yvJZV9fn/tmmuyX1iu9bmZOV2tdbrL/yn+EK4GaqxTo+OeB2pSh3M7MYLYA5WuvVJbveaXSbKEfs19clvt4ubGk28r15Xb/L5Rm9lPTNHvh3OyF459q9AonZvY8XcT7ArOFOh0LfMrWiyGdppzTRgRBACWt4vEY9DbH1q2P0m96CvKfpIvkf49TF73YP1ESXX0piXX//fe7xJESVkok6bXA73//++5bm2pz11134a1vfSv5u50+1076YU9B/Nze3g59B1pJpz/5kz/Bpz71KfzWb/0W9FSX7qticl6x9x133AG9Bq6nr/Rkl5JfqpuamoLsldYheX7kkUfcmHrbRMeeHvNSZzfffDP0aNb1VFoKmuWESJDN7Hl0mr1wLIRIuWkSQpwaickkdFK6ZdC56sug87LSUZ3uVZ3AbKF/3atzXVNbKTU5Rip1TXVyGDU/tTMzKiSBD/3MFvopX+eGFZSw0TX1KTAz+mYFNDW20FlJUiGG0da6GFddeR1uvOE1uHjjJrS1ddDxyqKmugGL2pfS2ahkPx4JU4FSyafjfoaGPEblnqLiTiPCndogCCHCUuD7AWoZJNfUUKHRgAPGcUKorq5BKBRmIDtFZjrFIH4GhbzHYCPjjicn5tDXO8zEVSfGRqehc+1SCkaGJ6lHL9lMAAAQAElEQVRAu+nQH4e+KXPyxFl0dXYz6O7D3GyGxniGgW8/zjPBtnfvfhcsCUduzUximfmce8mBjkUDOU1iNjO6K0w4qC4cDiMSiUA0llLXdZ0LytdUmmlNVPJsHwqF6Ox4MDOuL0S8xqA2Pw/Ub7l/tSvzk+arYwmV6G5mxF3wfP+4MM+tjz2Jn/z4EXz/ez8hPg4SZ13YsX0fdu7Y7769c+rkWSYGekmrs1Ay8PDh4zh75hzxdxRPPP6kC7ICz8eBffvxwI9/gtMnT+Hg/gPQXxrU8c7tO3D86DFMMVCspuO5cvkKrFi2HLWkoe95OHTgIHeYx5FgIkfO3/TkFAYHBhAhPtauXoMK7sD6nsedqjy0+yiQM6c+9Jh4QMWiAFUy19zcSCXT7GgmodVTA3XcjRF+REOBmTn8Sg7UxqiwRBMpd12XbAh3ZgvtZKRfCqlUijybRLkU/TWG+inTQ+cCXROID1QqgFN/5XtlhGtqalxfulc8YGYMirPkxSmITpqP1mm2wF+is/pR/5Jrzd3nOtRvNXfLdE39pKl8e5gslJLTboHaSaZVr7HkMEpPJeIVAJOy01Mz8L2AMjNOGTmLwCc/mo94LAGDh4nxScrYDOVpivLVDwV8jXQmYky4il51lNOGunqESJMMHTIwsE0wsNATCf195x39ROd0ZRIxJndmuFOd4Q6ydtLGmQQrFOjYcY2M0JDjzjqFjAFmBmYGcH3CWZwOk/CotVbQeQOduxJdQkGRQZICEgVQ2dw8BGNMfCiBND4xCsHo2DDK56MXkltaxxiT7wIpeQWzZdBTFgr2ZJjGxsacYyT5NjOIX8C1mhn0M1sodaw5KlkiXGvecu50LjpUMMgp69+zZ09yd/wMpmdGUVefxqKOJgaAs5idG8e69SsBy6JYymB0rB9LlrYhEjU8tvVBDI/0Ug+mUM/kUUNDE6QjY9EE9UWU9dVQ8ljJMvGB5q3ElIKCM2dOIc5kUl1dDeef41gZyNDqaSv1Jf7Q3MRj4i/pDq3TzBwdtHadgz/x5DiN9gCTln093RjnTvLs1CSmuEM6xiSHzjOzM5jTd5lYr1J/nUWgYz2hoidu5udnofLFUK4D6StnfoE3Shy1SPbIci4lVCQTPAfZhPUMSHRiZipUyTZGu1LpghoFM+IZXRQ9ouRZbVK0NLeRr6dQkUhh+bJV1DtxyLZkGTw+8MDDlMsqKIk/OjKJ06fOYmpyhu0lA7NIJJK0QdMMnnqcDankLnJdbQPOn+9D97nz8LwA27jhotdrJiem0cmk1ww3RNQuFEQwRXmTzVHiVTQSfwg0t4B8pQBNuC655CHYn+eAC6M4+LBiCUuXdCzA4oVy8aJ2dCxqw2KWizva0dzYgOamBgai9T9T6tsr9Q210Pem9CSWeLQiGUeMgVGEu/finQhtWIm4lSyJBtJFqguHA+K9gGIxL5TymBKoeXLewq90TiKRQEdHB2oZbIjnRYOTJ0+Ql4dJw5wrpfvUvwKRHuoq8Zva6n6B5E46XK8NaVNEcxR+1O8ll2yCcNvfP0x6e3T+FiOerHD2W095p6urSJ9JF8zqKZDZuTmMT07gGBOFJ0+fwhATtSdPnoQ2rs6d66Fum0UQhClLNaRtgvSZcrJUVVWFatqumqpqlHVcS2MTZHOkz/RUZ7oyheqqSlSlK1GZqmBiQJBAkjoqWRFnXRJ1tdVobKh3ZYrzjIRC1K0RJj6i9ImixHvMlQv4DZMPQ8gyKSb8yO5FQmHiuwjJnPgin59nkmEEeeqK7MwYpscGMDnSh6nRXowN9qDv3CkcP7QHg71n4RfnEQ1y8BistzVW467bXoNPfuydePc9r8JvffhufPr33o3f/Mib8MbXbcFlG9uw+aJFuObKtaip9DAzNYizpw5j/96dGB7q47x8KJH56KOPYpxJixnKtvS4eUA8GoFw1dhUT/+vxeFRNB0ZHMQk245S/55kklVPqGmjSWuFgbqogPJPNknJi2NHj2LPzl3Y/uxz3JB8lpuVe9F5+gzXNow5yk5+PgsleYpKIBJK+bw6guyOA8qHcBbyPQSeIRYJIZmIoTKZcCC6lJjgM+MEAEi3lcjrPHT/mxlkb1Qn/pS9zHGcGJMHIfJ/iPQLU5cXaXfGpfOYjJilvssz+VAg5Ei7mJJrsSj1SxxJ8kU6nXb81UC/trG+Fo31DWigzaznuUqdtza3oKOtHYsWLYL0eEtTE9vVk7fSnH/C8YjGNjMnd/oOnWRTky5x/uIZreWF5NYcZOskS2O0YZOUgR7qayWDmui/19bUM9m9D9u4uawntSfGxp2NTHOuZobZmRmMjYxioHfAQXY+h77zA/j6174GvYIYjhiSVXFUVSeZtFjjkpsTk6MoIQvZrsHBPvQPn8fE5DDtVp8rZ+cnMDo2SF9tijYr7PSZ5L4s3yp1LnskeVcCVjQQ3+tc69NahYcwfUWtXXwm+qhOukNPLUi3ip8C6iX5SLq/fG+JQU0IOVx+6QYsbWtG1APzdHluTPRgx749+Ak3t//6v38Fn/7CF/Gpv/kMfv2P/wgf+ORv450f/Cje/O5fxp3vfDdufvtbcc/9H8a7PvlxfOpv/xo7jx9G98gIDlLHzNCHaWprRR1lPpaIomRFZLmJmmVArL9aOJ8lXeif6OnBcBBCNBxxiVv31OXEhNM/ZVpqjU5WAEdzLxRGhBvIWpfaKFAVrszM8YfaCj/CB2+BmTkZU53wI1C97i0f635dd/4c9b6uK8jWU7TqTzQQjiOREDxfVwlz87SHU+y75GTFzJzMX8pk6Oo1y9HUXA+riIDTRX1DGo1NNQj5BZw+fRTPbHsCTz3+BJ544ins338Y49OzSFXVo6FlCVK1LfDjtSh4SSa1mpFIN6Cyth1VNc3wLUFdksFg/wiWLl2GNWvWQDZCiYR//ud/hpIKklvxD37Bz8x+qoXW/2L4qYsvc+IxNhGYmcOxmuj+4oX4Ssc/D9T+fwbMXhj3xf2Ux3yleby47f/McXmcVyr/Z/ou32v2s2s0M3fZzBzezV6+dI1e5h+zF9qXL5tZ+fD5PkXbGPW9dLH8GX3WQQkpJYBkxxRf5BnDhAOPNgbulfmxkSGMMtE9zvgC9I96e87hxLEj2Ln9WcbIP8Q3vv7P+Oo/fYkx93fx53/+5/jbv/1b/PEf/zH+7u/+DtrElM7SBqLGks8Uop3RPBTrpRh7XnPNNXjve9/rvmWlGFc+o/Sazxhp1apV0Gd7lixZ4uyM/hCVclSXXHIJVq5cife///3uNW1tIkpm9OQZHemoU8AeEVCZSoCbPMhlZ2lsYtBuEtyP2lElK9gMPhccYkOPisDzDAIpozCVsRAWp/NXkawEzId5ATw/hIALCYXDkDKJ0gFXOzGOgm6BjsWwUkoCnXue54iBCz+dl0HXs5k8CszqAx5beKDc0bksIpMrYIbKaS4zD7UPcWzo44t0GjwL0Ny+GJds2ozLr9iCKy67FNdfeyWuu+YKbNm0kXAJrr7yMlx11ZW45ZabsWXLFlx33XW477778Ja3vIUJrpug1yPuvvtu3HDj9Xjjm+7CXW94Pa66+nJs3nIJXnPzjXj9Ha/Dzbe82h2/4e47cMedt+HGV1/v4O433gnBa15zE+699808vgNvevNduPctb8Qb7r4Tt7z2NdwxvBXveOfb2Pcb2M9NvO9VrnzdbTez71tZfyfect8b8Y533YM33fN63HjT1bj19tewzfW44VVX495734B733Qn6ThNGmZIAwZJxFAZT8IdGFyV6LSLDslkwjmgapKhkyNjMEdcFVFCgRlA0UVMlqeTVYYij4Vbn4wn0L26JtrJ8OhY9/088MMheOKjYIFP1IfmpntKhSIdhBmoL488Jv6yIGATD8WSB26eYs/egzh4mMK1czeOnzgF7YA9duEvPQ0MDnOH7RE6HWMwM5ztOueejNu3/yDOnOlkUqsTX/uXb+JHDz6EPUxEnTnXjRNnzjo419uHLu7yTpGHVP8UndBHHt+K53btxu79+7D34CEcZTAzwZ2fg0xwfet738dXvvZNPP70Mzh45Di2Pvks/u6L/4CHtz6JZ7bvxhPbnsFDj23Fzr370Ds4AvX5yNbHGawM4qEHH8MTjz2FXTsPMLjfBj1pd5pJtm9849t4hBnnQ4cOYYaBZyQUpRNLJ8ELuJ4AQRABfCBOpzYI+Y7PPQ/OoYrQgEvGhLsyHYg4tuEtviHE9pKJIOzDfM85FXpEW21VCv9F0j5MeQ1Fwk5mI3Rk1We5FN8YaUcR53yM3Xuu9DgJM3N9gmOJNwLSr8AET578FqHs1ze2omPxMqS5W1Xf0IK62iauoxK5bImO4QSdznmeJ9Ha0k7HoYn1BcBCWLN6A9ral/B6FlN0GMLc3V20uAONzU3O0VqybCng+TjXcx6hSBRLmXA0P8A8A3rdd9nlV2PxkhWorWvC+g2XMLhvhOarHdTZ+TkosGzjrkEtE4dr121wbdoXLaNTU4WpuRzO949ibHIeM/NFDI3Ocnf1MIM0H5XVdchS5yiBpOBDeNJac3T28uDcvSJ1UhZzmVn4xFldXQPHWozLrrwKl11+JfXG5bjk0s24aOMl2HDRpVi7biPWrL0ImzZfgYsv2eLmsWr1WizuWIr2tg60MHHR1NQCJW1eDDX1dRDUquQuYlNLMxw0N6OxsRHpmmrnIIovxsbGoV8RpgJmxjXkXSCspxZFiwidzFAQQS6XxXxmGpFwgERFDPOzs3TiTmP5kuXIZnJI0EguX7YCzRyjoaGBQU2dC74r4jH09/fTDuYg/eGRpwLK8PjoCCLkUQUZCkomJsadw3vq9Gl3X2NTM5obmrGUPNJ59hzoqxMPm1FJfhkaHnNtPOmvUgmdnZ04cvwYpLPq6rnGdDVJkKcxnoUR9+HAAxkeZh70gVfxN7jjnmJAFiZ/Z/I59jeNcQayeqpvikGcXuVS/djYBIbHRrmbO0Z6j7iEwwiDvdHRcdaN8L5JTMhZH59wx3pN68Xn4wyclGCcYWJbBnx2atrdNzI4hJGhYTDvyhmSP5gsBRZ0tPQfOFczYzKJiaQL69T6EokkpqdnoKS6kKLd+lg8gjwDi8GhfpfQm+I6NNZFF23A0NCge0pAzorwL5zrteWLNq53ydUE7bT4J8uEqWRgkH1ovhOTY1zrGPStNjkdVdWVTp6TqYQLSkuc9fHjxzHMJMp73/0eOherHf1y1Nl6SiYajWPxosUYHRplgn8SGQbaHpMr0iUwrpR0k52Qs9N1ttPx0oljx50DdJZBvpJBg/0DLnkzNDDoXtl5aTnIpILGl8y5OZOfhfuZqQnMTk9ijgnmAgPxGeJDTyzqCR/hQPxnZsjTb/C8MCLhBNkjRB4njzLYlQ6MkZ+rmUzXbqWeBGxuaaQMrkU8HkcymUQdE6gaU/ZGPCQ+1lMTokeO9lPj6MkMBU1ai76peOrUKYc7JT7U7sv/8I8Y6BskH4wy5VR7HQAAEABJREFU4Z13az1x9AR836cuayJuR5z9m+IuZIg8nCCdx0YH0UXbsHzZIvzRH/0uPvjhD+C3f+938aEPfxir163HMIPP7u4e6lDyJ/HR1zeAvoEhDDIhO8QEbT/5obe/D2e7z+FM52mMMimjpNjU9DSmyffTXP8kE7bj5GklzUaZMChfly+VYVJD5cTkJNSfziUnWvM8dYRoqiBRbQQae4Lzn5mdFxdjivayh7ZVr0uOUmaKdJBjEerPdAVqa4jX+jSa6quYeIsT1yAP1eHWm6/B73zyw/jU79yPe99wCzZvXIZL1i3CZRcvx7rVjVi5rBatTVEm0mYxOXYGZ05sx+5nH8BTW7+PWCSPRLiAloYatLc0IUxb0Ekbr2TGypWrYebDD5EHaEci0QRK5mGSyaXzPX04xXYj1DVylFeuXIWqqipMMpGrQFP+w9DQEIy2DnQ685RfMzE2MDM7BX1Hbe+OnXjs0Yfx0I9/hB9971v44be/hR99/7t45MEfYusjP3Gwi0HB7h3bmejaQXgO+3dtxz7C/t07INiz8xlXv283r+3bjaNHDuLUyWM4yyTamVMnnE4FOC48yidLKhTjMVjnEXzy0vj4OHqZ8NF5c2sLgnAUY9yQy/N6KZNBD/0ebdQ9Sf/kqa2P4dmnnsL2bU+zfAKPPPAAHnnwATz6yEN4/NGH8OTjj+IZ+UFPbcX2p5/AAc2T89278zkI9vP8EOd5+NA+HOdcz3edQd/5HgwxCTRG/pMs5pkYKdEPYCiBQr4Eupf0ZcK0sQn6LgEK5KPZ6QnqkzGsXL4UTbQpYeppKxp91ATpUO1s2DwDrwH2Kzrs27OXenEaF110ERT493T3IpvNo7ahEVdedQ0u23IllMR/8IFHcfJUJ2LxCvjhGDzfd/TK5TIkY446YRbVlRVYvmwJeaqZNiTLZGc3RgYHnI4IRQIooSTZH6b+EX7Bn+rMDOl02q1DOlx2T3pYdVH6PPKplAzXue4XH6mcpuxlSYcidSSYtFSyd4Z2QrpMsq++glCIl0rICW8cp4gS5zFNfh/DVZdfjvve8ibcT13wR3/4+/iNT/46Pvzx+/Frv/VJ/OZvfxS//smP4gO89s5fejfuePMb8Opbb8FVN7wKW669CtUt9QinYjjReQpPbH8a57iZc6brLP3QrThw6CDlsBrSd3paKgiH4AcB4HvU5zlMct7SqeQ8ROhPiqaTtOOj1DVzs9MIUWfNzs1A6w5HQxAOzAzSjfoeXMjzGZt4mJ2ZxxT9W+kNn/SQ7pWOlk7JM8bQ+olisCPH2eEgYN/G0wKnUuTYAcwr0Z7NYVqvIBLIKkhUVEDf/1Sd1pBIJNDYWA/5JxojHo8iy82nEH1gyXh1dS0s8B0NlTycGJ/CzNQsirTdspsbL74Ieg15zfo10F9vPHj0MKLsM0raar4lDpqhL6R1hMJh6vB6JFIp1DABWJFKI089kSFPFriYJGPj1tZ2HGWSW/xbW9+MSy/dghYmfuO0MbFEDOINo9YEZZq38IiYltDohGeueJl/yvgqly/T5Pkq4VsqzNM/7FP3SCeLZvLXda5P87x8WXq+n3/NgZnBzP41TZ9vszBuCeVSF8rHKnX+/wqYLazdbKH898zbzH4Gh2S7ha6e542FU/0rvhVv6li+1nPPPQfpJfF7MzcWkvGE07miv38hVhPdpZPGuKEh/0WxomyfEr+Sm3puXJgZNz47EQp5OHHyCGPWvdi+YxsefugBxtUn0Hn2NL74xf+OP/+zT+Mv/uLP8Gd/+if4q7/6C3z2M3/jzr/0j/+DSd+9uO22W7Fp0yXU3ZM4eHC/08WV6SQWL1mEm15zI/7wD/8Q999/Pz7wgQ9SNlqxh3q+hzpq/UUb8S76nd7gaC+OnzzKRZ3H5Pgwd6qOoPv0cVTGfJRyc5AyjYaiNAY5aJFBQCFi1r9YyHA3rwpF7qLpw4hFBqdzVBxiqgIFdZqBf5YOos8gcp6KOQ8iPhRGlg7uPIU8Sydvbn6ehisgAsPQT0IjgdKxQIKcpcOUpxLTucYXmJlOASYxQJVmKvM+cvMFKrQwSvCpNBoxQmU6zaC0QMEs0JEtcV6hUAzmRTCTLWKcO5pzsxOYHOlG4GVw9vQhnDixjwp2Cn19nRjSY6KZGdTUVmJ8Yhinz55xyZyKVBLVNXVoJANE4iE6jb3o6++CnjZoaKxCOAKMjvVzHhn4QYH3DrpS9eXzWNxHbX0FDdIEYokSovESSjaLquoolixtQlNzNeobKhloJxmw17v6ynQY1bUxtLbXYPHSBt5TQKqyhMVLqtHakUSqqoiGpgQNDqdSnMLKpfVY1lGDzOwwPMtzDuZwVix4MDMUSTP+w2slR9uMjChxJBxXUZmXzGfAnWPgXeA8S1y7wSMuBaDjWSqwT98nvnid9AR/utfMXP9hKnEJ0CyDXTODz7bij7JA+RSYLAOvOe7k5BnozzHZWASVIuk5P5dFnE6GdgOVxY0waFBdseSD/g8NqM/1NpKJ34cPfOgj+I3f/ATe9Z534d3v/SV8/BMfd+Wb3nI37nnLm7H58s24jEb+ttffgbe+/R14w5veTOG4leVb8N5f/TDedN87cPe9b8PNt92J6159C17zujtw7Y03YdMVV+GaG2/AZiYyb3ztLTy+ERdftoVwGVasW+tg81VXYe3FF2PV+ouxTN8kW3UxWjpWYfX6Ldi46Rq0LFqBFWsvYn8346JNl6N18XL40Qp0c9d9NgNMjc0jP0t6lBKYHM8TrZSFUoyGPYqqZB1GhydwcM8B6DWKypoGTI3PIjNDvHtRiI7gL5WK0zkII0snTPgWjgWiZ6Eg2gaAFXl9Hlk6fSANzSugUMygUOJ1OgTmeyiJRqEAM5SLUCTsruVI4xydJtFFbUumuwUl5LhzO0sdMUeHs4ASYuEIneMwlAjy2E82ywWihBydGI0VioYRoVNR8AM8+9xO/Ognj3K3aTeTdM/gwQefoLOxF+e6+ylLI+g5P4gHmNh7bOvT+P4PHsDefYdx9NhpbN36LJ58cgeGh2exYuUGDAyO4icPPIQ9e/fzeBi79+yjrNTiNTe/FseOn8aOnXspy6OYmyuit2+Y4+5GZ1cvd1Hn8K1v/wAPP/I4A5Y5LF22DFnqmVNnTjNBNYHB0TH09A/i0IlO7Dt8Bic7hzA6WcD4dJFO3iSOn+3HybNDGJ8KGBzmeL0fQwwKQJ5G1AeXCC9syFoepViAfCmHVF2KuiGCKQZI09SPLW1LkahMIyanl/KWrK1HTX0rGls60NaxHB1LV6Ghsd1BW/syrFi1gXqhHdMzGcQrkljC5E5DQxO0G17NZFVVbQ31Qw1qeFzNBFZtYwNUVjJplaxM8d5m6oYkigaIN8KRCPKUeS8Is87j3GIIh+OkZAhHj5zByPA0d94ribsMJhjoZuamaQ9mEOIOZBOdslUrVmJmap6JpnY60nM4dbwT2bkSarnbOD4yg93b96G7sw/T43M4fvQkzp3pRnW6Fi0NraiqrEJddR0U5Ct5rtd62tob0NDcQPz2uV3NgweO4czxMygxqdnWugyxiho0tq1Ae/sKjDAxUv7emRKxlek02pZ0IFlZ43RZNOxxTv2YmxjCzMQoQF2UpyzAMxTBH3ladiVfKiJdVYModY2C7Hk6mEEoQt436HyCtMqwbo42a56QYZJyjol9mjZnA6qrqkDfGVMM6JW8UiBSYLI0T32oQG2GTr5kd446cIoBu9pFQ2FU0rGVjGr8cSYL4JfIOgXqtRzH5vw4h9m5DPGdgXBdEYszsCtgeGQcnh/hJssmLG5rpfM/xjYztFU9qK1Ooo0BydzMGMJBCfGox/M63H3X63DZ5ovR33sOYyMDSFVEcf5cF6aZ5Mlk5mA+UN9Yh4pUAql0Eh1LFqGqJg2fzsn6i9ZBO++j3GlfsWo5ZSRDuf0hBpjoilKe0+TDoweOkF+OY+XqdQhHE0gk02hpaoMVfPgIU48noEG0o5/3gBKAaCKGYqlA3ppjMD2OIQa3SpxId0ww4aTzASZblHhRqXM5Ll1MvCixMkNfQ47YEDcDRphknJychuzEJHGsJzCmRscxOzmB6clx0n+SunUC00ykzFG3lUg8JSYDP4pSMUCEPO/7Ic4K8DyPgeE8RkbGXEJLT2VUpuPkx0dZP43Fi5ewn1lEY2GUOP8og5dwOMpE0xwuZQJ6zZp19GnCUHBSW1uPEOl4ySWbXHmCGyzPPbfDbZ6kUmloR7GjpY0JljCD/11MvJxBdXUN0pSNHPms61wP+rkJU1tby8RXE2m+kcmc67FmZR1WLKrD1VdsxGtf/1rc8Lpb8L6PfBAXbb4UvcOTaGYQlK5tQFVdI+CHAQtQMB9Fz0eJ/luBOmq+lMU0NymnaHMnqIvGmbwaZWJ0bGYa5XJkahoz1O2z9N/UrodJ12PUj0eZYOxnAnqOWeUhlmOUr3HSTPQbI84nmACbYZ+ZXB5ExsK44RAGxkgL1tUwOR3QcS6YR505DTINPvE7v4Pf+O3fwid+69doyz+G226/kXTJ4o7Xvwp333kD1iyrx8pF1XjD667CptVtmBo4jdG+U9iwYQWXWMT5gU7q9H7SbAIN9RXYvGk1GmpiGB3sIn6B8ZF+NNZVsc8wfP63ZfNVSFfWMaFGWxpOwA/iKBZD5NUqVFU3IJmqoTxUMUifw4lTZ1nO019rxsUXX8rNzFehrW0RE+YZymsBYAJcfFOkTwRqlyJ91lQiwvEqOedWrFzSivWrlmDzxpW4ZP0yrF7WihVLm0nHDrTVp7GktRGttVVorEpiUWMNWuuqUU+ea2uoQmNNBRqqE6hLJ1BfVeGgtjLOJE0IEdrYHJ2hQq6IaDQO3wsBXhiZXIk6yWNwnqFPTB1CH7ittZk8Tbva00M9mkQkXok8Alg4hiKN+sjQAIryH6yEKK+UqOtzTADPT44jz3Kau/LT2pXv78Hw+TOYHjqPUZbdDF66mVA7f+oouk8dQefxgzh5ZJ97cu74od04fGA3zpw8hP4e6puJEeqEPPQ9uShtT0HJK44dpj9knMvsbJY6Lo94jGsLAzOTIzh57CC6zp5E5+lOyl+G6juMvl7aYupMJRma2hrR3duFS7nxfCt9tGe5UXjy5GkE3Hg5dOwEJmeymJrNIUfFM5cpYtWai+hvp8iLE6ii7Vy6fBXPk8RZFmPjQwiKWaxdvhiVkQo8sXUbUvEqRMMVTPL1EZ85tDR3IBpJIhmjvWlud/ZUiSYl/6V/qmgPctT90jPLly9Hinq+oYH8lEyivr4eapfksTaT9PSkAsVHH34Esh2t3GSanZzCJH2PsB8gxthp6fJlIGExT1/dj1Ln+AYv8MmncfjUWT7xGNBX27TlUmzacjEWL2vDZVduwlWvugaXcXP+dTe9GnfechPedOetuOee2/HOd7wR73rvvfil970D733fO/HhX3k3Pvi+t+PXPvSr+NQnfg2/8kvvwDWXbWdk9+0AABAASURBVMZrbryOG+HX0feoQ6wi5ngkR/tZ8jyKdMhBmLolmYjTD80hT19vmjZilJtVvefOoftsJ32BeYSDEPVkCUXGFRn6GjwBqE/mqFvSiUrq5gz9iTjy+SKymbyzDTmutUg58n2Pyco0+wigVxSVbDL6UeFQEaDvmpufINcUkaUN47RQ8kqKTOFFQuRgwxxjPk4Ux7gpEAnHOLQhQr6YYZI+IA4LbJUvzaMiGcE0k85BKALJQor6N/DDHLsG1ak6eH6CfvcMTp86gyEm9Fdt2IBf/eivMW54N/ZxM/x73/se/u6/fAF//Rd/ive975N46EffQ3/PadBEoK61hrQCkukQahtS3PicwDz17sjYEEIhQ8eiVjSRP1KV1ThxuhsgvprIB7JbMSZLPRh53gAu0HxvoeTmW+CXEIgXiCfhtkB/pkRfPggChOnrhEIh+L4PXSuD2gjy9HNVCvLEkSBH2Vep5EVZj5mV2FcAlbJ15VJtBaor962xwZ+Zcare81AeS9cFeNFP57pfpZm5+XpaJ4/Bn+q1Hq2Dp24tmnP5HtX9Inhpf+pT95jZ83NUm1cC/IKfmRE/rwzq12zherkrzaEM5bpXKnX/i8FsoS+zhRLkASOUyBpFdlJiPXzQ5PtQDCb94vjBDxB4AWbozzbUNXKDF/T985w7ZZP2S/JbZElhhqDEuE/nqYoE9BR8S1MjOtrbUMdYgsMhHo2gOl2BXHYK8ZhH+Z9BZn6K/Y9SP3djmhugs7IbE+Po6e7CUSbDt3HD4wff+za++c2v4itf/iI++9m/xG8wVv/SP34Re7jx8fjWR/C5z30W//2//zfs2rXT6coxbr5kaE/rqDvv//iv4f6P/RpWrVmLKP2HfLEEL14RRdGKVBwF7hzEkUokUGBSanZmwpXUCU7wzQwFtgKKEIh5QyGfyoeIcnVgO7agEClAKvGfkrHO81E0DyXPCD4RptJcaWbs6+f/b2au7UtbiQFUZ6brPg89Dsa+SxyvxJL1SpyJ+ArqJQgB58GGyFMR54sejVqRu8MDGB7uIdLPYHx0gDtF53Hm9DHoHecpEuFs50lsf/YpOtozAIPR5557Bnqcuaa5AafP8NqOZ3CShhuWQyTqoevcKQbRzzEQP80AaJwB9DbsP7ALvX1dDk6fOYap6VE6W8N46unH8Nz2J9HZdRzdPacYtJ/FwUN7WPcU6046OHrsAA4c3M1g/LDrU2Pt3vMMjhzdh5GxXhL+WRw/cRCF4hwKnMPpM8d5fggjg+cxwfUUc9Nk1oyjDTUhcelBOAkHVHRkao9oC4d5HIRQ4H8kH/HDI+JIOC4ZaUfAS34G8gH55iXVP3Oqsez/I+8/wCQ7rjNB9D/33vSmsryvrvYe6EbDe4CEIQiCngRAA1IkRSM7knbMzuyO2fE7etK+0Y5WblaGFEmRooUh4X2jvfeuqrq891Xp3/9HdjYaIAjOjt58s9/u7TodccPdiOPinBM3M81+plxjl8RPHEP8x9FQZjsztiWveEzN+BRtfGRgN4DHujInbCGUSGejQLaQDo08sc0zACZno5n3GRp6XSs70EhDsHv1CmfcbLl6K7ZfcxW6V3fTkGjApq1bsJnQRMFYv3EDtl2zHWvWrUbnii5s3LyBxsB12L5jG7Zfcw120DFYs24NNjFotX7jesjBu+GmG3DbHbe5PtczQHbPfffi3vvvw93vvQd33vUevOeee3EfDao77robt995B8e4lv034pbbbsUnHv44FEh76AMfwj3vvQ+f+dRn8elPfxYPP/wwN8AvQb/woC/Iu/vuu/GFL3wen/jEx1BfW4PpoQH4VkYmkwGIh3KZWKETFYQ8+NysQJoIr0pZc/nvLQqf+C47OhdZXyJfaJA3eyhIxQqOBPIK8Y/KpXKNfWXK3mxXJt1EPVweyxNTmU9nN+86hwMfml+OCnKGjv4iAwAJnkC10wAMR2Pc4OPQ21Iy/OScyhA030N9fb0LxkQiEZAdIQNITtIsndUBnuLv3bMfoxOjNAoWcPjYYTzH0+HDx47i9V2v46VXX2EgagqDDEL1Dw1i74EDeOb557Bz1x4cOXYC+xjwen3XG5T9cegLyo8ePYrjx4/j2MljVJ578dxzz+EHP3ocr7z8GmX4AGXwOE8W+hhcm2Rwawbjk7OU4QUaI2VcZLDtDY67e+9e9xYFaEws8gRS6ymRZ0tG3BCMNKrkeUP6FWHIUwk7fcQFFonGAhvIUMwXjfgDiiXKH800gCnryxagRHmk7wjRVSAkmxlAMDPWQxR2YMSjQPgvs4loqD4yLHKUK98LMaiZp65aZsoHhGLI1DQhnaqHMfgww+DTHI3NCfdmx0X00wFSgEBvA+V4YHDubA+mp+bQ0kp5a2jBCAMKFxioKvFh6VQdncEmrFu3AWvXbXKn59Mzc5jjJrpAZ0VBhK6ubtI/ySD7EvXqJKbpAAfhCBrqW2j812F6YhZhP46eviHqzwmOP0V8j3B+HDvdgJp0HRLxDPxQnOuPIhxKoKGpHRvXb8KO7dfiuh3XIp1MoUieyWaL0Nie+JPCEwRh4hDwqEdCkTCNtSiEKwV9s3Tcl8mnCpQsLi5DgRXdq7xQKKGEMnQFfhieGRw+aaAv81BmmUESnZwrWKU2pv8EfKYS3ZsZn+uhxLK8iAlQfor8n3+aHxtpLksMKiTiMUTDEYefsbEJtisjSjqJlh/7yEd5gnUtg3pdpF8O09zwy8S96mpoiGcydTh69Dj0Re7btl2DjRs3s13BBVwS0QR06pxMpBGNxBmsTBPvTWhk8EPQ0tyGJUbZIzT+U8kaBsuWUaCz3EZa12bqoY/iKBgkeRV/zNCpzOeKmOep9SIhEopCshumc+1pfymXGMgtEXdAwP2H3IY4T5tlYIkmmrOAGHB/yqu8Cr7vu37qKwM9CIfo1JI2pM8Sg32iT345S8OMjrAMcwYS5eCLNmXuI2aGkOc7XeR7ATzmdfqfy8mQM2gexmdoPX10ws6ePYvh4SHKhnh2Dn0MKE1OTBN3y5ibXYLeomxqbHF4Ew7DXG8inoJgdGScp5LH3Xdi6vsw9Ry9NZmhoyKczvB0PxyOopnOiwzKrq4udNBAFB1mZhfpTM86nlIwb3R8krITw/oNa7F5w3ps2rgWnQx6LCzOUsaLxGcRCgYVDSgSc0XSvyj2ZBqNk7bxJCKxhIMoDdJETRoZBnPqmhuR5L6SzmR+bprIpBnUzKCmoQ6NmmtHG+fZhY6VK7BiZTda2lrRyoO8atra3ubKdF+FZtY3tTQzSNrixmjgnlvf2IhMQyOWGRSuoZ5fv3ETtB93r1oJ/aLkps3rcDMd8VXdbQzGLDP4ep7B8FOYnxxGCwNU61a2oyYVxuuvv+z2gEUGXKboQEdokybjYYQDYDPxtIo4nZ2Zwvz0FM9wJDdhF+zJM5ghPIsHhY9YIoHZpTlMMxBX8kG9XMAA99sCD9gSqThlbxzHThwlPwximnZhEHi4/vrrOVYUZBwE5GcqAvAhWOKBzczUNPSl93rjaGFmmg7wOPXkGG2yMabjmJ0iTI4hzwBijsHYHJ+dYxBxmcG/Zdreyue4h5QZDCnTuRQU88socQ81ylE4CMhnfHa5TD72oH9l0hvM4dJl5iMaCXGOEcf34XCI8wxzH81jiXKaJd+XyCeSG+mtJeqtZc5dh9ZyUqLhAGHKiG8e3gRjrJ1cRvnyaXskqDdj0cA9Jx4JkIhFkUpEkEnFUJOOo7Ehg1QyThQF8DwDRRC6PM9DLBpFkXNYml9ClgeWYeqIgPLHRaKRfLltywYqxQLyDMAlaCekycfGNdZmMtCXhOstUQ+GNeQZ1V84cxb6GH3ghUj/CBLJNM5f6MXc3JLTM/WZWkT4jBz3vRyDKJrD6bNnMElaxamHIqEwbf9TeO3ll3ggMIpNGzZDcp6paUBrUwu39TJpOo05HiDpo4oKntcka5ydUldX5+RVHxOU7i/SBpDzKJxKl/hcV01NDdrb20mPqGv7wQ9+EApmJch7We4d4wwQa/6iRZQ2T4brlC5y+Aq471/ac2giQHu4yheo70C8ai2xWASJRAzhaAQkPWpqUpSRBOrSKdqPaTTTHm5tbUJXVzu6V3Vh5ZqV2LxlI2689ho8wCDXve+9C3fefgs++6mH8alHHsZKyrjn+9D4ZT5D46a43gR1HMoe9eCiW0sqHqMOjCHkBygQt3M8yJtWYJvBHuFa89T6yxxDaSgUIomLmGagrqmpGX4Q4p5mDhey+bQWHax4tBu1zhKZNOCCwtSXvue5ZxTJf0bNV6JeDzhuKBQ4/spRXpa4B+tgyA/CkA1mXEOIoHFDnk89GEUsFmN7jxgtoES/TnWan/E58AOYeTDmC5QTcK+to96ORuMQbYdGhmlbLqAEoJF67cYbb8THP/5x/Pbf+038yhcfRJm2w+/+r/8W//R//od44m+/TX/sGMwrwaI+9CygRN8z6wLK4SBEfbEIvR04yz2zQL6UPVBiACHguvgICNdlZsj6qECJd/orwcyguZuZy2vPFAgvSsFLeeFBPCYoMIClOrOy68Mm/Cs5nioyeCjeLRC/6lOmjKstOGcz47MAn7gMAo+6RDgyllVSM7s8ntlb8+BlZvwfl9uAl5m5ezPjHS7nzczlcekyq9ybVdJLxf/dE7PKfMzeORXu3w2E23eDd1tg6YrKCl+wgP4d/7/8F6EeCQURRzM9p0K7EMKB5MVzcqj5ic6VTiWHd/GG+GqaB9fSQQsMRkmWVR6i/MbjUerXOFZ2d6KdOqWpuR5tLY1ooJ0QCRl1wwLlewIK2I8Nj9BXmkaR+5jPjcXj/rW4NIuJsSFMjg/Tph+gXzWAi/29OHb0MJ5++if4+te/jj/+4z/Cv/5X/xL/7J/9M/xjHnD93u/9b9izfx/3kih5L4ye3ovwNDkJcyMNCp0WxOIRKqUwGwSXFmJULuXK2i4xsW60WUqgI0RQ5b7SRsjQvUAIEygvMDPH7EKMwMzwd7k0tghi9uY4KhNoXAmrNoOAxDKzy88GrxCJQF1Ig7rA6Ps8lck40jVJp9BlKK5Y0cnIfJQKaxptNNK0McgYCUc8FIrLGB/sp+KZRyaTRDqd5AYZJb7KVJhZIjhAKOTTmR1iFL8GmzZtcIQV8Wtra7gR5ulQDNO4D7Bt+1Y6eXQOaLzEGLJvaMwgnpCCjdDQWHIbUr6whPmFaeTyi1QyeT4/CynEZDKJtWs2opD3MENHc5GnTTkaZrFokmsNGPkcRHY5zz4VpuSy+VdmnUeGNtLY5z2cMhcPiHZmBik45VVpZlzXzwe1eTtU8a9y4b5Ka5VfCXqG2c8fW/00FxkBZEI3D41pVuFJjX36zAlM0Kgd5Yng1PQoFAB86ic/ckHFickh/OjH38WLLz2Nl195loHEPThwcBfzz2HX7lfw/HNP4cyZYzi0fzf27noNhw/uwanjh3HqxGEcOrAbO1970eVPHjvI+ld17rnLAAAQAElEQVSh00Tljxzag14GCgW733jFtT18YA8O7HsDRw7uxfGjB9h2P44c2ov+3nMYGujB9MQIjbRZl/YxKNpz7hRGR3rR03MS/YPnGEQ5hgEGMRcWJ+kwTfJEcBbpmggmxgfppE0zkLEM2leAFV2+VM6SjpS5cpl8FCG/hYiisqO1cCzcgZfyAuFaKYsut1P+SlB9FVSuMdRPUC1XvgoqUzvdK18F9VP5Mg0JPoy85pPXJBMhl6/lKeW2bdtw19134BOf/Cg++9ijPA38HD73+U/TEPgIPvDQAzyBfx8+yFPDX/rCZ/DwIx/F+x+8F/fcczc+9OEH8flf+hR+6Yufwcc/8SHcfvvNuO/+9+KhD34AH/v4R/GRj34Q773nLtx2201473vvxHvvuZPjvQ/ve9+9uPfe91TGufdOPPD++/DFL34et952I0/Vr8YmBi13bL+KTtONuPPO29n+ffjwhz/MMT+CTzCA+IGHHsR7aODddvtN7k2Iq7eux1VXb8T973sPx7jB9bmBgUzJLj19rjPEIEOEaNDmXoEIT/90IOCxtIoz8bcMhrfDleXCq9qzG8f1nRyovcoEqledmbk65VWmNqKFdKRSs4rcqE7GyRKdfsBD4EdpgNYiHqsBeFI9M70IBaHe2LmXpyXfd98n19szyJPMM3iZAb3nn3sVu3bto6wdcx/LPXbilAsIvvbGTuzcvQu79+3D8VOncPbCefzoicexa88enGYw4Ojxk9iz74DbhJ578QX89bf+BqdOnuX4+znu63jxxVfx6itv4PSp8xgZHqcz0YslBrqGBkdxeP9R7OEz9+zej9df24UTx04B9Ni/992n8DffegLf+usf4pvf+CH++hvfx/f/9id49plX8NKLb7DtPh5KzMCPpiG9SNuN+tfAAkR4wi38gZeZkVXLTvcJ9yxyMmVmyjq5Ej6rIByqQo5PZS/xHO6Fa+klgVllTLUVqL1AtBCoLe1v7hl5FRM8AijXlVRjrFy5kvtJ2I29YsUK7NixA0rVcH5+kQcYh4ivC6DN7GBmehHTUwtc8zSKpKW+M7Gvd4h4LFymcV1tM5oa21EuBZidziLkJVCTbGSgIIqBvjEcPXSa+m0IxZzvysZHZukYLmB5oYTA4kjG6ni6XIPWli43t3A4DOEhHo+hjgGPIg0VGS4jIyOYohNTKhSc/INXmQa6x1R/won2sCgdWeFDZQIzc+u9Mm9mjveFaz2vCuJj0Usg2oieGrcKWTqGaqN74Vs4Feh5ZhX6qJ9A5SQ6FMDMMbBSpqfY1taJRDyN5uZ2RMIJ7qcl6A2MZKLW4TDB4J/kSG9sKVCoH5yYYZBWQYF4PIk77riLjlkNYgogUf5nGUgdHBzm/j+OUBClni9ggXNEEKF+j2NhKU/naA6FYgmJVA3WbtiIVgaFEqkkohwvmalFuq4RYTqRehMQ8KC1gZeZEW/g/IuOX1Uuo1M4kC5eXFx0hqVS3QsvArV5J1CdHDY54uqjfVj9qm1VXx1bdQLVq0yg+ytBYwgWFhagMZWKb0R/h3uuQXRJ0KGXPdpOZ7/IQMD09DTxNeqC5729va6vmWGZznuGAVrPAhQLhoX5LEQz3wtheGgU585egAKOWdpA3d2rGGhohD76OzAwxLEGadvNYTE7h8nZUaYzKHk5TM+N4ULfGcxxH65rTNNhzBPfCSjvhcusH8eJM0exj3bE4WMHIBsSnAunXvmjQFfWnoeCunv27MPrO99wuu25517Ccy+8jOep55574VU8y/xPfvITPPnkk3jq6Z/i6eeexeNPPYUnf/IMfvrM83jiqZ/gJyz/6TPP4ulnX8Azz7xA4/5ZPPPcC3j11depg/dANBZfC2/K45KNbmZubpIH8FIaiUSQpM1oZhDOk8kU24TIc1lCkYGZBQyPjDFwN4yhkVHCGJ2LcQwzsDIyNo4xBlInSYuxiSmWjUNvPo5OTGKUQfWR0XEMsd3o+ATGp6ZdAHZqehbTlIWJyWlMM79MehWInwJ528i34VAEccp+ggGXOINrsVDA4FiJwcYZjA4OQD9yU5/OQL/YSJ8IGc7dY/+A3loiGkU5X8TwxSGwF2ooD+lYEp0t7UjzdD4chNDe0oq1K1cxGJaBjzJji0X4DCQko2GW1aC+Ng0FXcTH4kXxpmgnXSJcStfMMChfJA+KJ8WrwrUgTJ2n4JPqJQ/iX/G6PqajVG1VNjpK3qLcqY1kaXx8HPpRioMHD2KE+vH55593/Kzn6bkKhAk0D9WrP3jpeWpTBdHTzKhXYlCwOku9mkhzTQwIdXR1o71zBTpXrESmrgE1tfVI1dQikeYeSBxG4nGEGcAJUx/VZDIIE18BA5EK+mSpq2O8r2uod2Nr3lpHgjIpfAhXroyMn4jFobx0nYKQcwxcKXA7Sx6ZZ35hfh7Cnfr5pK/mXNZaGOT0SWsdCs0tzkNvXBnHU5lwqz4FHhIJh0XyCv9gpGc4GoMfUGcyqJRdLgA8xOZw8H3/8v5SnZ/GkExofqpXXm2VSg60Hq1L7VSuNmZGefDcWLoXCN/gpba6X6ZNO631cW2i0d1334lHH30Y9973Xtqct+Gzn/0srrt+hzsE/ZM/+Qt89atfhb60+vHHn0SBBy16s/b8+R6MDI9Bh0cKeIru0ndr166FPl5eU1Pj5FrlfDTeDbSeKpiZ6yc8V8HM3F6gsYQLgfJal5ldHlr3VVBf4UWpGpgZVZw53AgHwoXA0ZW4rz5fqVmlrdmbKX7OZWZuTLM325pV8hpLgCsus0rdFUX/zbNmlWeavXP6iyZg9s79zCrlVZz/vPQXjf+L6oVDswoPiPaimWinctG3WCrgSigxYCkocx+5ElQmqJYpr/7SUbL1hoeHqeOnId0n/hKfxKhjWtta6MemHP9IXiQ/qi/TbzUzZHNLPAhdRJkHM1HqhEjgM57B/Wh+lvvzDPRywamTJ/DySy/im1//K/zZH/8Rvvvtb+FF7pW73ngdngxkTUSGgSYhxhVStFg90OhxlbhIagsnHGamaicUUgKapCbjCvmfxmLi2l5ZbmaOWYU4M3MLMjP8osvM3rGtxhZUx1NeY+n51byQJWWj8mqZECuQctQm3sWTT73KL6eggSeSESpyKcFCIUcEzqGJp4Xt7a3wGDkMR0JYsaKLayuht/cC9OwETz1aGIVPJhMokAhpnnZs2rQRgqamRnR3r0BjYwMVfZbKvODyiUQcanfzzTcjEolwA5slE+WdcZHmJhMEHuYXZrGwOIfl7CIymYybh+aszU1fcKZ22ixzVOb5XInkCdFvztNAm0GOQax0qhZr167nc3Ocb9kpeTNtH8SGlYjTSirmFR5ExwI3LzNztBW+giBgo3f/U7u3g3pUy/xLCq56f2Va5TW1F5i9SWvh1syI04KjAxfh8K3+ZsbbMg1+n/Roh34RZmCgF0vLcwwYptDUXAfPL2FichTdKzuJ1xjAwM/y8gLHyyIWDxH/CWRqYjSWxjA8cAETo/0IWYHOmY9SbgELM+PIMUo8OTZI520I2cUZnuzP0wjK0mAqYJ71E6MDaMgkkFBQk4bw0twkUFxy45QLi8ixzwTHPX2cTuaJQxgb6sNQ/3ns3/0aDux9HYMXz9EoHMC588cIJ9HPeehtu8ef+B6+8zd/jSee/CHOnz+NAwyOTfHENtGYIW1yjjf8wFAqF1Aq5Z3zKD4qUylU+d/MUL3eXla9V736KK1C9d7MHM/oXqA+AuXfCcCrWi6a85aBt0Ul5DUj7xchuaoaiZpvQGU1Nz+FyakR4mEQ4xNDmJ4Z5fomHczMTtAQHqPpmSfdlrGcnUUoDIQjPkTLBeK3hgFk0Xol6bzxqk2UlSRaWxuxcdM6JJJxNDTW0FBIo76hBqvXrIBO9ltaG9DcUo9rr7kKWzavx1aeQm7etJ591mM1Tx3bO1qxft0aXLPtKtx43bW46cbrceP11+H6665hfoeDm2+6FncwmLVl0xqsW9+Ney4FxZqaGlCiwZukcSdnymg6W9mDR66J0YkFc2akHQ3xK/GJd7hUL1CVcKt8VS4kO7pXuUBtzMzhWnmVCdROabVMqYCPd7rB/BA8L2CRR+e8gBydvZaWNhpjt+PBBx/CrbfcjptvuhU33XQLg3u34q4778F73nMPbrn5Vgb+duCW227D1du3oZ46LpFMY+tVV2Hzli3opF7tou677obrsXL1GtTW16GmNoMWHgZs2LgZ199wA2665WaE6QjU1mSwoqsbGzZswCoGbFqbW5BK1WBpYRH6mIj066ZNm5CgEV1bl4H0dUAdGeaJbH19MxRMEMQZgCsymD8+No2LfcMuAHbyxBkG9+eBIIYoT1D1slNWxi9PdUNBBKKR8Cje1Oa7SGdDejASifAEu4bzSFF/JBGLxRAKhZxMVGlgZpS/kuNt9RGexftaU1Wn4tKlOsGlW+Lcc1ClA+iUVes1PijLWuOu3TuhL9x87fVXsI+BQX0x5hNPPIHv/+Bv8RSd3R/+4Am88PwrOH7sNKYm5zA3u4TengGeZJ2CfrTiyOETGBocQ8+Ffgb0XnNtlR8bnWLw8BzOnu3B/v2H+Yyd2LPnAHp7B3hqNorTp8/j4MGj1C1pLCxkMT4+jb6+QVc/MDCCi3QcFbTReqWLcvll9PT0sO8ARum0DQ8PurSn9zxmZ6e5VpIgCLisyh4knJcpJ8Kp1luFgG0EuheuhBPXlvhQXuWqd8/1fcc/GqMKV9YpX+V/M+McKjg3MzePYrGAOA+LNK7empG9AF7aW1evXotrr73OvZGmwEhNuo58VoOpqTmgHLgglsoHB4ap55bQ1bmSzscatLd1MVDSgHAoRr1Tj9qM9n7q6FgKXV0rqGu2UY5uod65mvfdmJyegb6PaHZuHuOT0xibmkaBHmk8nkSawSoFLCVfKcpIjg670ZHzJLOEZLoWFWzCyb1wA17Cl4BZt+YqrlSvtYpXZd8J1E5l7wRX1ilfJL3y+Tx17zLXvEi+WHA6JMsAnHCnVGMKlFfZlaAygeo1jkBj6tlm9pa5ao4KKoBXTU0NWlpa0NDQ4NrIaNaboAoIdHas5L5SJj2SpFULdUQN27WgtrYRNGeczIepJ0BnV7SaIB/HogmEgrCTaclqNpeD3nqIMCgSotxH6GDrLTG9md3W2YHZ+TnMEGJ0/NO1GXStWEF914iLA/3IMnJcVn/yknAE6vqy+aA4o8T/YuSveCLGvShJXoshxpPrWCyEKO3GGEG0EV1CpKvv+TACPMD3DB73R/4PI5+HKBcedZ7qzEB6Az5tUuEuUJ3nOZ4GL9nsTByuFCjUIbUCycoXi3lHP9GgQHoCxgBCEUEo4NySKPsBGDvAcr5Me6qAXKkMfZIhT54ssG2ZE8iz3zLXrHllGThZzhYxv5zlQXAOCzwU0UefK/fL0Eew5xbmsbC8RBuXomO+w02eUYlcIY9lOvVFjp3nvrO8mGUDD3EGUHzy9wSDY02NOx2+EwAAEABJREFUjW4dKICpj0KuAK2jwOcqeDkzM49D1FP9fUOooTy0MYCFQpn2Wpb7WR7JeMLx6ASDa+P6CCTHFC6mpyaoF/sh+166XrwmPOkNIH1hcNUvcvxB/gYv8aGCVuJb8XGC+5FwL92jfgLRg02hMvXt4j64bds26oR6RMlfepZStd29ezf5tBaqX0GeSiaTyGQy5Oc89fJZF+ianJyEmbnxxF/V8Z3cGOART8u5vMNtlrh5Y9cevPLa69h/8BAOHTnKIOQoRhl8nJmdQ56EDRg0TDOY1cw9vq2zE83tHWik/9JI+VrFAIr27qbWFi0BxXIJWdLIJ3/FudZoIo4Q/SPNQesXzuaJ/2kGJ6enp6kTlilzJRT5HAX1VSZciZYB5Y0kR45y4vk+nKwxcDk3N8P1ZikrBSzQaV0kr4TIg755tEWyHKtMvjb4XgjhUBwm/iNv5nNlmPkQ/s0MwoegiiOlBSoAlYW4b2vO1XuPsiIamBmfTdyRn33OSeVmFVzrXhChPqBXzj1s1rVVmZ6pccWHF3hIVyhm0d/fh2effZr7Yq/jKT2TKt3tT+JvjR0kaxCPJ5Hl4Uh//wD01r/mpDFzlKeBgQFHdwUEdC/+wi+4zAwaW2BW2de0doHWLMCly8ze0tbMAAYqzOxyucbRfLTGt4PKBWrzTmBmMKsArrjM3iwzq+TNzLWojmNmrq8KzezyfHDpMqvUm1XSS8X/3ROzynzM3jkVvt4NRJ93g7/rAiV/4iWlAtmxAukmPdfM+IgSAZSzIsQ3Re4R4ss8DyLVzuc+YybeqtQXGBvRmLKZJOPSmwrkj1LHinfHeKAhO1pjKWCvvOgsfk6nadfUJCFdmqGua29t46FnBskE90YeLIRDPn3sMkraVxl3kk4o8nkxVxdgemoSp06fxJnTpzA2Mgzv1KkzTlHqNVcJtRSrJr9ARZKkQjUztygz4wLLbqGgEpEjoPo4N3UVChkCTVr3guq9Ut0LzOwyo+r+F4HZW9trrCvBzNwQ1edWUzNzG7WUjARRjczMCYbahKjUfD/kFHxJ5bwf4anTQSr+EydPc5NcpIGTgIJF+miRiLRu3TpEaQx5XL8cKxHX8wIaTUk+K0vjfYhG/kX09PS6+y4arOFwhGMtUPkVHIjInudz46qDiC4DT9+VsXXL1W6DGxsbY98cucmjQdaEQr7E/vOcSwxb6Bh2d3dDhpsYpciNenEhx8AVgZt/noEsve5cW9vgNpIcNzZF/MHLZ8DDzFBi0EOvC5b1aXEyiJg6TCdStC9Q4XtU7sKPUpWbmaOX2TunHPpn/sp0NqqFvu+7/rqvlpuZ4yXdV+Ht9WaV52l+Wi/o6ZmZmr2FhiVuPuOjwyhT6IxtIhSAegpGwLYKLjbW1yKdjKO7qwMdbS1oaqhDC53tMI3BwDNsWr8Km9auRFdrI5IRH8gvOWioSeDqTWuRjgWEELrbm6Gy2mQUbY21rm1NPAzdC1LRwJUpZRdEeNKXCHtYs6IdzXVpRP0yQrTC6tNxrFOwZU03ujtb0cjASmdXi3ubZ/2GlUhx/ARh7dpVuO7abXT0r0P3yi74ngfQaBMGQn6AwDy3aYtWUgxRGkfCpTZWpWZqCYd73QvM7GfuVS7ApUt5gZlBPKC8AJcu5QW6VSrQHKr3yldpLtkT3TSnHDdotdWYqle6wJP46ekJbv49OHnyKE6eOorBoYs0Fqa4yS8im5vHgYO7aYANuCDX5NQYjbAlKMjV03uap8X9uNh/AcePH8ORowdxeP9unna/ymDgGRpT85SvCYyODqKPgcJjxw/iKE/Me3rPobfvPHS/j+31vLHxIddumKe+PTRITp+ggjx5yinJ1159GW8weKCPEe/b9SoOH9iNU6cOoa/vNEaHzuPQ4d3uTbs9e19zwcZSOQ8vHJA2ZRrOBdLJpywHMPhIRBOoXmXyqlGJmpnDs0f6Ci8C5c0qtAIv3QuvAuXNDMqz6h3lSOUC4VuGpuRa7XVvZtAzwEvlIFtJxqSHRA/RSrpNH4+5gUGm9z/4PuhNOd3LsJdDrfJbb70Vt99+K+543/144KEP4OFPPezgY48+ggc+8CDh/XjwoYfwyccew30P3Ic77r4L99x/H+59371M78GHPvoRPMrTyg99+CF87OMfIXwUH/nIh/DQQw/ioQ8+gI898nF89rFPQR/7ffD997H+Q3iA43z4Qw/i049+ErfdfjNSqRi+8pWv4Itf/CJPOn8Fv/Ebv4Ff/dVfvVz22GOfd0E4BeTKPDFd1sdUqI+FwxL1apkOJtFw+U/40foFwpcqAhrvwpfgyrzGECjoJdwJz+Jx4VL9q2BWoaOZaTgHZgYzc3QHL/UhIflX2V/NSF/qNT1T+/H27dshnNfUpDE9Pcl+wPr1a3HddTuw49rtkPOjuUsPyNGvr69n8KSOI4N7U8IF4DS3UQaW5PyfP38eFy5coF2+5J65ML+IwYEhjI2Ogz4LHYUIluhYDg0OMwh2kI7eME+MR3H0COXs8FGMjoxhanKa/H4eBw4cwOkTJ9DXcwGHDuzD8RNHMUDHfoTGRd/FHurlkgPj0rgqNyf9ZzzpA41n4UlzV5nWW8WxcGvGHpQTtRGviibVtmYG5bWPC97eT+OpXuMINLZSs0o/jSe8q4yi5w6SNE6ZPKKDvFOnTjGgtw8vvfQKdu7chSNcu35pat/eg+6tt52v78HO13fj5MmzvD/o2r76yuuuvT7arFP2Je7J6q9yjfHcsy/guedewOuvvcHg40/xx3/6n9F3cQAXhwbR238RJ06dhL4XR3t7T08Pjh07hm99+9v4/ve/jyd/8pT7WPR+4vsiHZ0C8eLRfjGjAHOxZgbhQGsRngRmlbVqjdrL5YxpjVVcsBvMKrxo9s5pOBx2Tpj6afwr+wq/GkNpFXRvZkocfVSuGzOD5qExNFZ1PqKB7sW7MQaJNUelOqgTL2/cuBGyuzrpbK9ZswZbt25FI4MaGqeurgFTU9MolzwaxBlnU4XoKOfpyMd5WLBh/UbOPUJdXKLczNKOWoB0wapVqykTacRjKTQ2daKpuZP39TAvilS6AWvXbUFL6wpMzywhmZIchalr6tmuA8lkHfu08zBkI5pbu5x9JlwL3FqtQgeqDfZJUQ4bkM7UIZnOIMXAgUABhGS6hkGtNOUz5do1NDShtbUdTU0tHL8FDUxrub54Ks1+NUgxmJlmn2Qy5XjVo+1SYnBJzxT+RJdSqQRdZuboqrIEHQM/IB9Q1qSnRAO1Lzk7sIwyNwAFFmobm7Bmw2as27QV6zdvwYatW7B+y2aXbthyFQSq716zHk2tnairb0YHg7abt25nHfts2IS1Gzdh9foNWLNuEw8t1mMF6bVi5Sq0dXShrrEJkUQSfigMeAFK1L05BmQTXF8kGuPsPJo3lT0zR/p5QQTxRA0PIWcQJZ3MD/OQaxqLS3kGVjzkGcAIh2LuWfO0gadnFrGwmHcQiqRImw7oLZ4xBqwWl3NI8ECks6sbLe1tpGESnu9jmYEp2dsKEimoJbmXjpROL5eJGc9zdrd8HPGnzz7SG9L12ivnuaeYGdRPMmtmqKurc8Eq9ZfPoLGPHz9OG6cfsmOFex3GvOc974H4+cYbb4Ta9vf3Q46e5qGXCUQnHejoWWYG3YOXmfF/QLQ20s5j4DPCg5mmllYsZXP43d/7fXz1a7+C3/rt33HwD//R/4h/9I//Cf7J//xP8U//+b/Av/o3/xb//j/8Lv4/v/+/4ff/4x/gP/3pn+Jb3/8efvrc8/jxE09Bb/319vUjoJ9TJo2am1sR5fha7/T0NG2anMNJOp2G8AJdJUOI9Mmk0mhtbkFLczMSOsAjY+UY0CxwXlqjWwP5tsBNJk+Kmw+EaK/HGdCtp40cEN+jI0Nur8kuL8I3D7KTUCrDI88A5BHKep7jlmAABwgo78KF9jfRRs8IJHwAbcgs/wd0X91D1EZ50cHMIJlQmfqpsVLVqY9SrbFMv0jtzMyNJT7QM5eWFlHkAXIQeNQ9GYQjAXXMLFQeDgdIpwDR96677sK6tesB8Xs8hdtvuwNXX70dExNTOHfuHINeF3kw1Au9jaW5CbcRBs5Ee83p3YGY4OZqBHIFm5bg/LtL+6vyRKvDc5RBAIHm5l8KSpgZzIz49dzawvQF9ewo/QmB7gPiU6B1Cz/gJXoKzCr9zd5MWX35z8zekjf72XuzSpnGU2MzuzwnlZlV7s3emqpO7f97gubwbiB6vhv8t567nq35iW4C7Z362gKlNTU11IVxJFNxynIU0VgY4o0g5EH84XPfcHxll3gKxQpvMS3S39bY4o/a2noeGjWSx0KYpo7o7e3H8eOneTB6xNmZ0me9vRcu5/VmsuaUZnxpkQdDSwtzPMhYgH68w+OOFKZOiJFXk/Eo1q5eidamRsQZOFd5PBZBMh6DR36fm5mGJyFZS+HadvU13EwTNAim6PjNUAiXuBnMkZHKkLAK0Xqoma+sK0skUlRmcS6q7EAVV7ZVe90LlFf9lfBOZVfWK29mSmBWSd3N2/7TOHqGipU3M0jYpNS0PgmkiAdeqpfRxCw3uAIN92Ge1Pe4VL+EUVvXhM2bt2JF12ro53kXacj39w/yBLsXk1Q4UmTaaBbd5/azuHC+l4Q66F7nHqUDEKbi18Y5demLZS9c6EWGBoy+9FP2hT5eoLqenj72O4CzZ867190nuNH2MyqvgJN+eU0GjZmPZDKNVLIW4VCUG+CCC4718/Q78MNYt2492trauBRzyq+fm2CRyl1Kd2lpiafm41TiS45WZsJfifmCAym2EgNYYkIpKhmNVUWuMuFJOOTg7/qndm8HdaiWmem5VK1cvMpUJzAzmBnnojmVHP+o/kpQO9FKGz8bOCWretFSaSgUgjbWIk/w2tvbiasUcTTHTWTBGQM16VqHg7m5BaectRGbGccJoL5aM6joU4kwN+AyFudnUMgtMg9uniUK1DKS8QjiDE7FIj6WFqYwMTaEhbkpoJRDbU0CM1PjPClaYPsiYtzAQgxU5ZYljEuu79jIACPMKXR1tCBMheBbES1N9a7v1MSoe6ZOBvWq5AUGT8wDtm7ajC1bNyGToQHH0zOdPLu50rCLhGMIk8fEJ6Ibp0/lE4d4XDiRHCgVjsCrmqrMzBzOWUx0lqE6levezFyZ7gVmhneiv9mbY+DSpfZXQrWfaEPvwdFYPCVlF4/HnZ5JUnlJCXo+kErH0dbejO7uTqZNSNfEobeqdAJQU5MiXeMo0eCeX5gmvWdpRGWdsm1vb3Fr1+eupXA1Xl1dLWntY3pmEjqJjkRDdAjqoTej1CbPAGWcilEf5Q1CID6KKOSXGSBjsIu0rfBaCWHS0odBRlmYCrVcyGJ+bhrjYwPkgQEszI5xLhPUIfOIxT0Mj1xEb89phH0SkEaA9I5k14yj0BA0eNSVMYdjM4NkT7TCpcvM4NHSEJhVcGxWKfN93/UTDlUvAC+lZsY6+lMAABAASURBVMYcXL3GE5TLZVdmZpD8qF+13Mzcc8CrwJMN0JAsM+gmIyxCPvd8UPfP4fTpE/jx49+nY/4GTpw4wmDFaZadZMBuH/bt34X9B/YwfxBvvPg8nnzix3jttVcd/PTJJ+icP8k2e6C3h154+gns3Pka9dZ57itTGBsbodF2Bvv373W/crV3905cOHcaY6P9yGcXIPkbGujFySMHGBjch4nxYZw+cxyvvfoClrOzgOVxceAst7ksSuUs8oUFwiIKxSV374dKqMkk6ERkyEcJOrt1jn+0EedIZ7CnZMkjjcwMuoTHEHVJhEajUuFK+nN6epq4WKIO5XPyebKyNvAKbtVPIJ5WP8miUp+0UnmVBj7vzSrPqZZX6wCDqgo8sQavarmZuWdpXo888ogLFN5yy8346Ec/jM997rN47LHP4OOf+Bje98D9ePRTj+BTn/4kPvqxD0Ifr1X68CMfw2Of+xQDgI/iM599BL/+G19z8Gu//lX8zv/wm/iVX/2yq/v8L30GH/rQQ3R4fhl/77d+nX0+jQ889ADHvRf6aO8vf/kLDBx+2OUf/dQn8eWvfBGf/swjuOPOW3HnXbfhgfvvxQMMSN53/z18zqfcvD7zmU9xTg9zTo/gE5xjR0cbEsk46ZO7vCYuFcKT1qc9R/g2Ey7M8XEVD6pXW92rjVLdm5mSy21VJxCfV0HjCjSGwMyIa3P91LYKaq98cMlI170a6VnSBYlEgs7G1e4gS4afvqRdgRXRXUEVfeyjo6ODupr8lk47GRfvXLx40R0M6tk1NTVu7dqfT58+jb6+PrdPLS7O4+SZ05St8+hhwEqBRdWpr5ze/Xv30b5QkHAfTp44zuDWKcrNfte/RH2S46GAmbl16TkVnOIyXlQmHGgtymuNmrdAvCo5UJn6vROoTs/Ik/c1jvCksQTCkUD4Up3aCJSvwpX3aieojqG+gjj3A8mc8tU6tRPuFRjQG4c//vGP3XdiPP7449BbC8KV8Kgg42uv7WRwYJCB1EPuY3V79+7Hj370OIN+P3Rl58/1OAdRgQmtRafGZ8+exaFDB4jPcwy2DtMG6yWeBzE0OIlzZ/uw8/W97iPIT//kJfz0Jy/gzOk+6v0Z9PUO4eCBEwxA7sPxY2egw0Mv8Cu8bD7p4GsZCDNInk5lXBCqpa0Dre2CNrR1dKK9s4spAyksb25pQ4pB6UwmA9lxK1Z2o3NFFzo6V6CDh5/NPJ1uaGyGgkW1DIxk6Cgo+CWciV40qUjrIvc7jzrdoD3FrMIPoF5XG+FSB6XC58jIiNsPYqkU+wTOBgL5qMCgQE2mAZ0rVqKruxsrVq1B9+r1Dlau2YDuNWuxktDOIGJtfSPC0RjKXG8sUcOg1wYGrTY6WLOW+XUb2HYNulaudOvQ+psYXInRV8gXCwyyZPlIH6FoBD7xNLOwjFkGeoscL0pbl2ewuDg4guHxKehtsB7aupFEEqFYEhMz8yh5IdQ1tsALRdz3ePmhOBpbutC1ai2KFrg24XgSa9ZvQkt7J2Y5/hht8YnpWWSLQMBDpCTt8fqWFtRwLaKf+E7yYWaQzr/A4H4P5XGeASrJrPZytdHbBKpPUCcoyGBmEK8Lz0naMwLxmIJZkmUFo1R/ggF+pbo/dOgQ9EtgR44c4b6UdP0lZ6KpnqMghsaXThlgoDrMfUpzw6XLzC7lKomCOfACZOrqkWaQs/diP4Phk7jQdxFHT5zCy6/txvMvvsoA+DP47vd+gL/4q2/g//jjP8Xv/3//gMGu/w3/0z//X/Db/+gf4TcY8PrML30Vf/8f/kMe0J2C1qTDieeeew679u7B8ZMncJQBdX38UUF28VTg+eT1KCS/0iepVA1aGPBaS1psYdBz27ZtiEWibo0FBrHUTvtkkQGsxewyeTGLKA95hwcGMTE8iFTEQ3drM1a1NyLmeRgeGIWRZwLmwUs4FJj5CFzw3mcpyPclp19FI+FKIB0l3leqRuqnct/3KTNlKBVIV4tmalNtq3mKJgLh39hH847FYjAzzjvvnqnxBMeOHUHfxR4XxGpkcF3jCdraGiG66iUE+SBLc3O0GRdpq8ewgfx55x13Ydu2a9xcDh48CL1prYCWfEyNq3loXu8GmrPAzNzclBeYVe7VtzqWaCTQmrQ2lV8JwofK9VyB2qle5WaV8czeTDW2mSm5DHq2bpQKlDczNzcz0+3P5F0h/1P7KvD2LX9mdrmfmb2l7r/ljXjq3aA635+Xag98NzCzt6zL7K33f9e1iXYC0VO0b6ef3E0dr4+qrljRiTb6UK2trWhpbYLsmuaWRvpKTWhorIP8zkb6qjoQrcmknN8WjdFXpq0s30r7TU261tlGt9xyCz740Ifx6KOfxmc/+ymmn6D992Ho0FuBeI0diYSwRN94bGwUfX29uNBzjrtPGZFwgARt7xiDVPFoxPnNkVBA/zuP6fFxFPJZGPezAn1zUB/EGNyKhUMoMYjmKTKsxQRBQCOqF1K+EtTWtmYKZC3M2JVespk5wcelS0RVOyHlUpFLREiXufRfkSfJKqvCpWI3lsqq9++WmtlbqtXv7aD5VMvMjBu65xSnFBRvoEv1StVWggkY2tq66AynUVvXjOaWTrS2dCDJjXlycgpDQ8PEx5A73ctykz1x9ASmuLEuMXh1seciRodG0dTUiqbGNnR1rsK6tZuwccNWbNp4FcfI4NTJczR6BjE6MonpqXkq3SgaG1rhexHo4wfhUByRSJzPGMHuXftdu1LRwzkaXa++shM/eeoZLC3mGEhrBtGI5597Ga+8vBPRSBLd3aupREEHcw/EEB0d7VjFaKXnGYOQfB5P6hcXF6D15+l8l0pFlMoEBq1gZZgHeIzCU/07o1u0FF7AS8q+mjczmP18YPOf+StfcqCrFbrXeAKVCfdmlTFVJ1CdUoHaVEH8o4AhGcbNQ+VmBrX3ubGsXrUeoSDG4OKsw2k6VYf2thUIhaLOOM3RapmemsPRIydw6OBRHDt6isHIfhhCbBOBTrmHBvsZAV5Eio6WfgkmU5OicTqH8dERBMSnhMq46UrQKDUMZMygTEESSLiW6Igs0thR3rj2EgWLE0QiHmWAawrqV0OjEcS/2ul0aYGbmQz02tpaRDjXybFJzNLIqq9rQCaToVPfgyeffApnz57D2NAE55MFvAjnHQAFj9MweBYmWsqIRqNcS8jlhRfwMjP+D3geCc2cmbn82+/fjm/dC8wMZj8LuHSZVerUVqBipQLRRffaiEEa6V7lRTLx4uIiAxkzzoEbp3ISaE56lV8KU+2mp6ddm3w+B/F1LBblGsOEqDMecrllDl9mICvH4X3O0+fajfqqHh10EgqFImSEjtBglxEqnKTSCTrSMZRRJB7AscKQzkuQ5jFG9YUmo1xEqRyTLAv5HnE+hxjv41Ss9bUZtLU0oLE+g1oGSDLpGCJRD61tdVi9tgNbt65HV1c7FHhDdsnRI+QH0MeNAI/zNURCpF8ZEj+Ap4qai9Z7JeDSpTLN2+PEhD8V616pmXHNdmntBl3V9mqjvMrMDLpXXvCWcs4jRwcYDKgqKOQHJY5ZZPsc11CEeXkeYExihoG6uflJzM1PO8grCGR5LC5NY2DwAnXsIvl2gkG9IYwO9zM/7kBB3rmZCUxPjkL52elxjAxdZLthFHJLRNE8evvOuvFHx/px/MQhHDy0CydOHnTpgYNv4Oy5Yww+pjG/MIGhkR4G+i+w3QHs3vMKjh3Zi3MXjuLEqX04dWYvjp3YhV17XsDrbzyDg4d3Yv/B1/D8C5Sf88ewnJsDd0jS20OhmCOvlIQOiO5mxnUby4gQlpoZ/wf1bdHxmvB3Jd5UqXuVi5/FQxFuvnE64jEauGE6HKKXQHVKRUOB+grUvwp6nMbhJFR1eR6ujCVnz57Gs88+ixdeeA79A33ExRz3i0EcPLifZc/ghRefcvi40HMSwt+u3S/j2PH9Ln/8xAHs3feaq9+3/3VXrnYDg+eJ+9M4c/YoLupNwpFennr3XM5nl6eB8hIMy5ibHcXszAiWl6bQ3JTmXpRAPjeLeMyworuFe04X+TpADR245qYG1KST5PYyUnQ6uyiLCgDrbdE8gyA6NAm45xiNEZD/KW5cIWD2VpyrrfArnFXBzFy7K+/BS3hSW4FwyiL3V23nbi79d2W92Zvj5SgHi9LhBM8HZHA99NBDeOSRT+Kee97j3gy8n8E6wQc/+CADfPfjfgbu3ve++/DAA/fjwQ884Np94KH303B7GF/44ufx5S9/yQX11OczNOg+//nHGDj8Kn71V7+Gzz4mI+/T+NznP4tPP/owHn7kE/jUpx7FL33uMXzll7+IX/rsY3js04/iV776JfzqV76EL33hc3j04Y/hwQfuw4037MCaNasZoK118q91mhmUit887le4dJlR55A3xZ+hUIj8H7g+aic+1b6hOqXvBKozq+DJv6THr0yrz7yyTGPrWdUy3V8J1XL1NSMnMApjZk5fak7qK5rqlFZBgJ07d/JwcBcU0JPjrKDV4OCgCzTIwdceIxtHee2n+riqQPQcHR0mmxUwOztDW26A9kA/Tp06ibNnz2Bicpz3F3Hu1AUcPnAcZ05eoMM87tLXX9mNfbsPYeDiCEYGJ3D+zEXs2XUQb7y2DyeOnsGp4+ewf89h7HljH3wLQOTzz0PJiHjiP8L9qr6xAR0MbLbRLmtlIKXdBaW60ckgUWdXN9o7utDKOq1ZuqOOwZTWlna06C0sBq4am1qQqWtCfUMLahi40htb8WQCaqvxhVPT8/hI4VT4rPK3WaXC8+EO8Hp6KNsMqJ48eRIK5GkDWqRtKNxJE+pNKDIGIgzuWBCFx8BSKBZHWB/lYwAiFE0ikkjDD8e5f/pYWMphgfZwnrZOQPvVdxCF6xONI8QAl4JTZDjkSd+iSe+WMc/D4OVcHoEfRoR86fkh+GwfTdUikqphPoHZbB4XBkdx6nwPjp7iQcfRY3hj/wG8tPMN7GRw8tjps9hPO/z519/Ai2/swte/8x28/MYb2H3gIF587Q28umsvfvDET/BdBjFf3XsAfUPjOHLyDF7cuQvPvPQyXnh1J/YfO4Gh8WnML+dhXoB0Oo2VDLh107FTEEoHb7JLpqennY2hewUAlUrPSM8LwuGws6/rGFxUAFJrks1x6tQpF5SWrSM+Fp6l09RfoCD12NiYo6WCW/oetD179qCVjuRVV10FtVWAqIVBtkQiAc/z3H5kZi6PKy7ZN3MLC+Rn7c+LdBBzCEJAKBzlXqc0QEBnz3yfsgAe9hSRJQ2WGVBaXM4iSp6angcGRma5TwJ1dQ3Qx6cTDDieOX0O//v//r9DQWTNSXNRAPgCHc/jx49C/CRZLYvxi0CJdpfHuQmfa1evwY3XXY+rtmxBTSqNQqGAUOAxaJdAEPjc54rweT/NQ8MQt977br8V/+5f/HN89y//Et/5i7/Ab371K1jZkoHPfcL3SmTZIpaXF5F3RRywAAAQAElEQVTN52DEh881ERnucEk08bk+yYRkQHNSmfCm5+pe5VHayZIftZWeUfsqbdRebTh9ioLvQPUaA+RhpaKv+qm/aK/xOjvb4fngPJYAK6Hq4OuZ4KW37fRMtY9RxnXYLv7QSxEK+OlTNYKbb74ZH/7wh/GBD3yA+F/t6K03+DjEu/5p3j+vgeZsZm/ZN1X2dvB9H9WyK8cSPjS+4Mryalv1U5tqnfJvBzOrVv9MavZm3dv76f7tHczMreXt5f8t7zWPdwPh5t3ArDJns/+69O+6NrPKczWOmUH+pnTVihUrIH2nVIGs7u4u3ldg5coVWLWqmzpxBXlxpSvv0ieYeBjZygBzc3MjGhvrqSvqnK5aXKQ9T10q3Sk9qrcLb7zxRuhTGh/96Edp23wKX/va1/AP/sE/wG//9m8zsPUJ+ktbqQuStGdnkdPHyxmkytFvKvJQXXoiTB3hoYSA+6nHXUe/kjgzNQX9omFfz3n6+2NSOPBm3ZeKDlE55KDFdPKUZXZuhhGyPirnBa67RHjzz8x4wyHLBgm4QARmIZVS2YHyApULRGClV5ZV71X2bmCm51VamL2Zr5TAPU9jCaplSiVkeq42jDIdZykytTEzJ6xSKAGNOn3/hNbQ1dXtNhR9pPL555/Hvn0H3ObVSqOirbUDUkQt3FCy2azbaLZu3eyESeN0dXU5Y0UGlKLoMrC0qaUYtNDHP87yxE9GRDc3SBnHIrJObttp2Lz/kUewY8cOZDIZ6Ne6dMqrkxql+mWLpqYmXKTxIWNODr5OgKU4tS4p1JtuugEdnS1IpRKQ8x3mKUYmk+Z4NVwnkKWzWCjkqYMLxBV3GXoNRhB+qqA1SDELP+Al5Suo3rPov+qv2l+p4MpBzMzhTzRSXRXUpppXqnptnio3MyWunzKeBZDBoLfaBNMMAE1MTEGQpUDpIxzpdIaR5CYKSxrd3auI4/W85yliOEJHcJhBhy408JRTxiHMx+T0FPTLNANDgwgxcKENU2mYkeF2Gp0dXZ3OICD7u7bReMwZDaPjY5jkSV9OuGalTpnK8LBx8ybE4klMzUxjivNTvXkBkumU4yOd8IlPVq+WU1IPbVo6ZZaBs2HdRuj1YzPjmiYAGgjZ5WUtnbSOYoGyKxyJf7WZqEL3AjPTLcwqqW7M7GfuVf7zwKzS3swuNzGzt4yhCj1PqUB5M1MWkjnuxK695ig+E8Tp7Es+xM+SmcnJSbc+BZ2qJ3xyKiUD2uwlPxpX+klOgfpqPBnjMoYnGWyWEk2na1CbqacTXYtWyu2KrpWI0SgXLxTyJaRTGdTXNULGp+YmA1UGpk6GRQONLcXdzlOKKI2duUtBxoX5WcQTYbS1NqGVp2p1tTQq/YJ7I29Ub171nqNB7jPYUs91jGFxdhY6eZycnIYnXJQ9hw/NWRnJXxnFijwyECoe1/oEyl8JHo01M2Pbim41M4dPM6N8e5fz4FXtr5S3rq6ampmyDqr1BQVai+QnGl6hkA9QLyxnF7hdFJGuSTCg34BoLMS0Hm3tTUgkYiiW8vAZhGhorEX3ynZsWLfKOdU3XH8Nrt1xNe6681Zs37YFKxjMW7d2Fdas7kZnRysDHmEsLTKQVM6jsSGDTE2C97Ooq02THmEGtRZRZpC9rr4GK7l5br9mK+5+z+04d/40A4mzfH4D9B1pY8T32nUr0NicQYlzX16eBLwswtEi5bWAZCpEGtWxfSPXEObca+GRVsgtMC0TJ0UG3+YBBu6iPE2S3JRooErHLFO2lJoZpA+lXwXiWYHop/bgJf2otosMyGpPED+pTKnKlerezCAa4tJVxb1SgZlVaqpp5Y76uuRy0v1ByIMMD+kGOfL9AxcpWzmUygXu2wt0XoYdnD5zjIGps1jOzlEXjbiyeCKE8xdOQd+tNzLaj7HxQXevvHkFDDN4NcBA5OkzR3HkKB30k4eI8xM4e+44jp84iJdefgaqO8HyXbtfwWuvv4BDh/dAH+E9dvQgDh7YixdfepZ9D7iDlMHBARw8tB979+5mwOyIw7WcHr0dKdwJtDDhp0wHWPdV/AhfknvhT3VmRl7zHf7U5kowM9LSoMvMXBuNJRDtqqBxqgBeypuZa6/xRHuKGHkwRhmOUF2RPxjIGqVjdebMaeLgMHa+8Qr27d/NgN8Jd9938SwU1L3Qe5prPMRg+Xlc6DlLm6kX+kjyOPeCxaU56vIZBnn7GCjpd/XV8qmpSfafptOzzPUBJR4wFXi6WKY8GvVBjnJSymWR4Z5ek4hg07rV2EGZuuPWG/HA/ffg6qu2UL+EkaMtYmYOD2ZvrgmXLjODgjtycuUQS9dpXxHIQde9eKoKaiOo3ist0PEUPXIM8onPJSPiedkfGlflAtUpfTu8U3/NqQrqp+mKFnqOyqV7N2/ezODgA+5XefULRH/4h3+I3/3d33WG8Be+8AX8yq/8Cr74xS+6+k9+8uP4NAN+X/rSF/BRGsyffewz+K3f/nv45MOfwPved78LRH7pl38Jj33uM9Bbinpj8dd/nYHEz34GH9NbjZ/+NAOEH8cH2PYTH/sI/sFv/xb+yf/49/G1X1bw8PN4jMHFz7PtV7/0Rfwyg5Ofoc12z3vuxuaNGxy/gBpTfKV1CDT/2tp6NLW0Qh9dS9XUQJDOZFDD/SlVV4tkbYa6qgZ+EIZsiyQDwDW1tUhnCDUZJGpqkUimkGSfRDKNanAowsBSlAGjiAJLIQ96rueJB8qchew76Y0SzIPjC+kNzUd6LE8+k+4G9zbpMqOTAF5Z0rhQLNNdMAegfRJhMD6WTMILhTi/KPTcGIPSSkPhKG2gKFLJGpTNR8njw4IwEITghSOwUCVvXsAAVhEBy0O0nwK2cXLJvB8KqMMK0N5bQpnBpCWMz0whmy+ipqEOLW2txFkGW7dvQzSeRNn3XMCvfUUXQrEIuLEi01jPgGAHEukEFig/0UQUazetA0KGi0MDHBVYpGPk87n64vIyPAzz0GxgaASLPNhMEK96w0g2pPb/cDjM/XsCvb29lOU+Z1uKHxWo2b2b+uzYMSjgJBv/qaee4gHCC1C5PuL7R3/0R1CZ9Il8Bdntko8gCNDKwJTsPNnwkp2hoSEX/PnWt74F2Xoq05s3Tz/9NPTWk+wgHawePHgQspXMzNHZzBxNSTL3VzI4HmpsaCZJo85fWWSQkGcFDrfhcEDchwkBfI/g+/AJHunl8d78ANNzC9A4sYQHxl0xP7/o5jB4sR/r166jzdNBm3md81H0NQKbr9oK+YjpNHmSvCF515o1Icmv9MLSwiJ8zjXNAOj2q6/mAX89DCU2KSEaCfE5Yc43gnQ8xgBVAffesg1f+/xnsGFFB/a/9jKO7N6JzSu78Btf+TIC7nFBGQBtgzz5t0AH1/MBn/aK3gKp6o8Q5+L7PjQXzUNyoXvli/T/OAKfGUWMfK22AekiUL10lOrVR2kFPx6U6l5rrD5HspRgUFF0iUQikB4VLhoaGoi7eRcg1kGN6tV2jjakxndjc79TX9m1+hSF/ES9jae3STVv2Z1N9Pc0Xz1PY+j57wYaV/D2NmYGswqoTm30DKUCs0qd1mhWyV/ZTnMQqE8VVG9WaSvcqq/KBBpTqUD5KuheYGZK3JyUMavcK19te2Wq8ivBzFxfs0p6Zd1/y/yVc/qvyUunvBuYVdZj9s7p33FtTm+I/8TnAvG++CrDfUV7g/hN/ChoYXxDukqgIJf4UW3kb4m/VS/Z72YcQzEM+aw33HCD0xGyC3p7L1KfHXcHTi+//DIECn6/+urL2MmDqOMnjlJexqibcpxXkXtnHgkqnQQPPKiSkGcgS7owz+C6XgbJ55bZpoipiXFIr9Rxzq3NTShTnmUXnzvTA885/lOMgtFAEaI1cQmkFiqCiXmpPSjMcNE23UtwpZxr0hkIAcqrj4ROyDIzTrDsGE5MrvaqMzOnQDSGCGNmboJ6jgRCCDYzp2Q1YbMKUVWu/uqn8dReeTODEGdWaWdWScFL9eozSefYqNw0L4HKq/21xlQqiVgihp88/RSefvZplK2E1WtXo72zjaf7J3D40AHqzhxqMyk0N9Xjqq2bqIQD9PWep2Kuw8zMJINdexzkuVnW1KRw+vRJd9/S0uScvvr6WirPMDfFHrafonPVinQ6ibn5KXzzj/4QkzwNvHrbZho3Cdfu5ptvwjV0BgMaKPoS92QqRjw3Qh97au9opmETQQ+jkOfPn0GhmGUApgZxOiqJZJj4WMDo2CDCkQC5/DLpUKRSL8APzOHVp5KX4saly8xcTsya584n/AqkvMQPwpVrcMV/wqFwqfYqNjM+o0SDPIsc+Uh91F+bv/LVcfRcja1+ZubaigYqMzPymAe1UZnmqb4aRwY3aFyIntVyPSfGzUivN3a2dyBKw2lmahr6JZTJ8Qk6zDF0M8oco6GXYWCjjcak6sJBCB1t7cguLbuN2LyAxkyWhlYJY+SVodFRGk61pP8KZziFeUI4NjGDvv5hDAyPMOxAHk6kUDIPtQ2NCMJR1HPTaWPgt66xEUtcf5jzinKTWyY+55eW0DcwgAI3Ly8UQpbGouqreQVNYpEQTp08DjIaFufnMNg/gEaO1cnTnZM0mloY8W5raQK8MiLcNIV/CXk6nXLyI4WUTCadkAu34BXis4Q74Ut9lKpOOFR/gfJs6vqprWiqVGWqUx/RQ+UeNYzGVF59Vae2ymt8M3NzUV6yq/lM8wRziaeD1X5mFXnV+OINlcsoEp3PnDlD2ZiB+FCvnUqJ9vT0Ynp6Bl1dK6CPWSm4JXmep5Gl8g4GFJeW8vAsykDJJoSCBI7xdHV4eJR8bwiCMFbwxPvMmXM4fvwk9ZEPzwsoIzniMYY6Gh1THP9CTx8ydCpC5JWRkTEGjAfIbmFIF/q+x/ZLmGZgc3CoD6Mjgximkz5LuVeAprGxFoMDfRgavIhEPEye66KOi2BmdsrJstYmnIFXTU0NIuTjgDLIW86xDOFAbYRLM1OxkyPpNfVTvXBlZk5+PdKhShMz4zOiEK5TDJZLHqq8IJkTvX0+S+2VF02VF83ku+geQUCcwBlf4FXLE1g9r7+/381P+kxfHq4TYpVrDdL58XgUE2OjOH3qOAYvnseBvbvQS3206/WXcHDfGxglPgRh8mxheQFz02NYs7IDa1etwMzkGCK0Sm+58TqsXbuWtC1AfCN8awOTkdrY2EAHYpgOwzHU1WfQ1tKMuroM6qhL5+dmMTM9gc6uVjQ11VEfhtHYVIPWtnokUxHML0wxqDyDjXRm8tSB4+MjAANnQAEBnZtEgg5QKYtEIg6felHr0vOFR+FNIBwRHQ4H1bxwZ2ZuvqKX7mOUdYHwKzqKPuon41WpytXOzNwaRU/1Vap6tVcb5dVOz1Kd7xvK1DZLS4uUzzmUaMgXGeBQMCiZjCMcCRCPR6j7M9iwcQ3WrO3G2nUrce112xyorJv4XrW6Cyu623HLrTcQH2sRifqu7eYt61FgfEg9KAAAEABJREFUAHDVyk7kGdyLxwLohwned/97sGXzOgZ6U+TlNgZLNlItLTsIh4CVHOs2jtXJfSjg0XmCe+e6dWs5lyhxPoc+7ksB19rV0YY68rsMH60rEYsjMA/SW1prgvqxKKeZwcMydaPKzAzCh5lBl8oFygsv4lfJhUCy4fs+ZbrSVvXC65WgvmojfGoMzUP9lNf+obycDeFf7cQLPvGe5Ung+PgoYAUG/IYJg1BQ0POL3LPHGZTqIe4WGPy7iM6uFtYPkT456O3L4ycOu6DW8Eg/LvZfYNte5AtLDvbs3emCYFni++y5kxga6OU+fooHEVMYobxMjA5hmLrkNA29/t4zOMexFmcmMD7Ui6H+c9i/9zXK2RsIeyWEPPIHD0tQZp66XsEmrfP++++HjEzhSGvUurQ+OVLT1MdqJ3ttZmbGOevaWxXIkl6d4gmnQG3UX7gUPQRmFTybGYRHyYj4XngHL7URvvWsJe55Ao2hMhnBalu9l5xJPsyM8tsEGcSak+pVJ7qov4xk8Y/G1nz1sSsdZugZmqMCD+fPn3WB02Uav3PUC8lUwunfs2dPs3yIQdwRKOi+sKD1jjCgOktazjt6pFJhRMIF5BgE97AIKy2SZyOoTYeRW5pCa1OKPLuMYn4GiVgZqYShpSmJTeu7sG51G7ZuWQOnV4h/osDhZXFhCUEowgBMhwvwJFIpNDW3oiZTB+nWTF09UukM9VULYqkaRLifo+whk6lFDeUlQjmJxBIIwlGk2Uf5SCzp8lEGBIRHj8p7fnEBAfcSPVc0MKvQRfeim3AoPeoHxqDeh/Hww5/AJz/5SbdflBgoEv7FD2V28HgQGInEYL4PBa4SqRQ1JfnL8wE/YL6MErVRCVyumdufRC9jXYh2l9YL81GkHOfpXOQLJRQp1wqMiFeUl16PcK052kRJ6a9wGCXa2h75uMDAhGQtl190MvToo5/ArzHA+NWvfgn6teAvfPEx/P1/8NsMXn4ZH/zQgwxEfgr/8B/+Dj73+U/hq1/7Itv+Mn79N76CL3zxM3jog/fjN37za7z/FfwDtvnNv/er+B//8d/nyf9vsf9XmP62+1W4Bx54AFu3boXsDS7L/WnvlO3xUQZBb7/9dmzbts0Fb/R2zE033eTyCk6pn+w20Uu8rbSR9lpFpxUh3GcyGWffindVLv9IvKy9c/369RCfd3d3Q4FavYGjceSU6e0s9Vf+Rz96kn5C2gXA5hgIMTOHe9E7RJ6TbAmmZucQisYwt7iEBHkqnUlA/JNiEFQ8Iyh7PiLknzD5S/lYIkW/Jw7ZoUny+/RsiYdJGZzvHcX/9I//KQIv5Oamtb76yuv48pe/jN/8zd/ED37wAyigJ95JkU8ks4Viztl+UdJUtnaEwck8961CLo8E7YT1q1cjFvKxODsDUGctL8wDpQJaGutw9fq1+Azx/dpPn8aXH30UJ/bswcVTJ3HmyGEUFuZw83U7MD0xiWnaDNLVJe6D0XgUxXIOC0vzXHcIZfKdmwdta9/nOsln4m/hXvJy3XXX0XEeh3hQ5ZIPM3P9pMdEKzODmWGGelF8KvrU1NRA/KsxFWB85plnoCCkdI/sI43dQqdfz1Y/zUN0kd6VfMTjcehe44kHSDyorfppTLWvr69Hs74zjPthT0+PC4pqfPFUdZ5mhuqlPgLxgEBjhYhb4UZpOBxwXUXO20MiEXOpyiOREATKE/nkzWUebixAODKrjK/xzAzCiUB1Aj1bdQLNTfypNWoeZpW+ZubwZ2ZuTPUTBLQvBcqbGXSZ2eW2GlNlqle7KujerNJO9WonfAiUV5lZhYa6V7n2BdkIorN8ENFAZZqv2mi+6qdUoDLdvxuITn8X0HPeDd7t2f//qBMehVPJq/hQ/KZ7zSmTyZBHEg7E7wLpKekitZO+En+3MgBfLRNfqnw1ZVppHfez9es3Qj6ZcC58SxemeDiQTFDH0D7WOqS/FOwVLWRzZGrT2LRpAzROC4NSmdoaZ9vXZ7QnhtSFgaoSojxkDoV9eNx/UqkEpDvfe/fdeD8Pm26+cQc8DaAJanGagB4iI0Yf0wnLYrWyG+wt/3HDBcwxqpABXlcyg1mF8YQkVr3j37vVVTuojVllLDOrFv8Xp2YGIVQdzAxmFYav3ns0Vud52jnDDZ16D01NDWhvb0FbWwtW0dHavHkjQmGhLo+h4Ys8hd2FAwf3YHxiGEU6QDJEm1vqkUhGaJTESIA0MrVJtLQ2uHR2btK106/i1dWnSYI89h/YjW9/++t4+ZXnuREcQ2dnB/S2Q5Enr7N0esfobPXRIdQrunvpFA7SsNX3xgSkabomzjWUuaYcsjxxGh0bxhQdQyONhulYX7zYi3giSgUUwuzsNKI8aUtQMYZCIUcr8CrRacjzlCuXzUP5ctlYCiq6gGNX8GP21lR0cI0u/WdmbjwJR5EGS4nGSrWN2Zt1qjerjA9e1TbMumeZGdRX91XQfXVMM3PPEdODl5lROV/Bj+UiSvkCy4oQo6fSCUSiIRS4oS4vLzolvcBNcGRkCHJIVDYw2M8T9ddx9NgR5JezpA+wtFxAT+8Ajd1p6C2r1WvWIhZPkF4+nZAhFEplxJMpeH6IbblxLuYwT0N1YlLGcAFNze1YuWod+6SxwLqcfiWlAIyMTgIWQjhCJZHMoLmlg/NLuvJxBsXyuSKN2hr4AdBBh0+goGdnVzvXtYzevh6EKLwDg308FexBMbsAjwGBcMRjuYdFbuDCqfAsGisPXtWUWeKm7EB5gdmb9ND9LwLhvkoT5UWbK0H93/48M3P0VT9t2NV+amdmjtc031AogkQ8BSnBjRs34YYbbkJ7WycURNL3yclIXLVqFXwKp+Q4ly3QmV+C+DpO46Cfgb652UVcu+MGZGrqGWw+hiXiv3sFDaZoElOkz+5d++gY1NIIbKdxMsdg8TTtiLzLK9CVYr8SfORzJSwv5SjnowwAjzlDQ46snqPASgONLc1hfn4WPp0C3/MwMz2JFV0d2HrVZgYS6rC0tECncAxL5Ll4JIxYNEz0lKh8S0zLXIdH+oH0KDoA+Uq4ZKXDl1LhSKlo6nPdujer4FPlZqaE/csu1ZwEGsfMLhtMmncymUSC8i8jRzirGiUas1AEFhcX3Rh6lplf0QfUD5FwgsHyWmiD0qvuShvqW7ieFHI8uVaQsIdBP21uZ0+fwsDFPjRqM2QAb1VXJ1atXIGLF85DQb6LFy7gYt8FNNfXYWigH4N9vWior8Hs5AQUzAgHEQwPjnDcEoYZIJ6bWcAyafjGazvZfggfeP9Djt6eF6CRAUftNykazqKJ1iwcVQ1AM3Pz1jrllE+TPtrb6urqgHgU9FAhp67AQBB3R/jU/2YGM4Mu4UWgvJmRVh5+3mVW6fPz6lVu9ovb6HmSE7W/EszMPV/78woG4mWMih/FY+JB/XqTjDXhYIFBYr01ICNBDv7evXsdf4gv9IZAV1eX4+cXX3yR+wL51/cpYyOujfZ6vSUsPMlIl4Hez+DlDA15PXfDhg1QKsNGuFfQ4LXXGEg5cMDNT4ZzR2cLZuemceTIIZaBeq6RY5egE/KxkWFXJx1g9iY+IpEIZJDg0mVmjg5m5kreCS9mxnErfG9WyZtV2rtOb/uvOobwq7yqzX62vfgloBOgOWo9MfJKLBYBrIhrrrkKrW2NaG9vhh+UqOPD1Pe1DFoNcC+YoV4+h0wmyX28nXomgUgkRLmadXogn1+i07uGOmuGdSls377VrTlOOdm4cT3aO5oRDgcMclF+KB/JeAwh38PqlV1IUndk0gkGt8bR33cOeitry4a1uIZjxFiXpa7RXgdeWpuZQfSW/Sa59qifVO6T1lUI6EyEQiGnI6qp6KD1C6plalftw+Edzqs41Jgq0/hqIz1T1S3qJ9BYMRquV9ZpbPVRfzk/4l2B2qm95qE2Zobqs0SP4eFhyJnXaa6C6Aq06XuE9LHaQe7lVZ49x+C57CHZcrKdXnnlJdpre3D48EG88soLePGl53Hq9HFMTU3i3LnT2LP3DdoAB3jQ+BoPJfqoa85jdLQHY4SJiX5MTw7imWd+yIDsKeql8zh/9gj3l93Y9fqLPE1+DmdPH8JFBhmBEnDJhhJezIwy4EF4UHAgHIrCD0UceOHYFSlpzQOTQAEg0iUIky4MIql9mMEIQRCJw2efgG180s0Lwq5/wFRvHvu+D11m5mRHefEvJ6Sso5twqLc2e+gcN/MgbMPGda5cOqOZB3BqKHybVcYw82DkHdHKfOYJnhdcLlPe90MI8dnu+T7rCF7gw+e8PJ9pKIDPNj7zJVBeaZ/qOW5uLmjlwczgOdxlmc8hTjs7FQuxLI+J0QEe6B0m7fYy6DGBM6eO4vD+Xei5cNLJQ7mwTDqOsGw3afsMentOYmq8HwP9Z3H00G6cPnGQtDmNfQwYz02Nof9iD/eoc24/WpqbwfjoMMZHBrDAvfy2226D9KN4Ebxkc+gTEfqS9TvuuANXXXUVrr32Wtx5550OlFcw6wMf+AA+/elP47HHHsPv/M7vuODOI488grvuuss5ZQp06V7fDaM+CqLczqCYxn3ve9+L++67Dw8++CCqwbEPf/jD+LVf+zU3np5777334stf/gL1Ro0LdkmWrpQRyVEVzIwzhwsiqawqTx7p6JMG6qf+AuVVbmbwLECYPJenP7BudTvU1gPw7//1v0VzQxP0lSmL8/NQmfqKH/TW0N59+9xbFkeOH3E2tp7pcy9VWsznaKfmwFvqsAg6W1vQkEm5fIw6Nh4OkKaPkknGWBZGY00NUpEAUyMjCBVLaK5JYUVzC9Z0dKKUzSIZiSASAnzaXAF5LBQKyL9F2u15zhRuXxPtzMytX4Vav4IXE+OTDr9yvmWryCn3fR9m5nSMmUG4EE4E0mMC9U/QbpKdoXqf8pmhfaNyvS3105/+FHpbTm9PSdfKxtXYGzduhOwSukNuLsKZQDpO4/Nh7rngJTtEe6zq9AyNreCAniv9qDFdH7b9uX+Uq3F9jy7tOOFechyinqjOVTIu+ZeNoDqNU32Wnqtnac9QufCiMoGerb6aUxW3motwI5wor3E0rp6r/krfCdTm7wJLlw5Dfl6qeVRBaxAIB1UwM0dvzbEKZlbN/j8+NTO3fjMj+3kuL3yZVe4D8va7gXhEIF/iZyGNxsZm6KBJ9qFsQx0yCZQXDWRXSv5qa2vo43ZA9qT8JcVWJC/6tIV8PIFsXf2wxbrVa9zB9rp165w9L9kSXbNLy7TfC04fSkdLv3qTE9M0fIo0vKLQJCREOl0PhwNEotQc2mS46eDSVWVSMyNC2IYKxqyiEHDpMjOHKN1W2ysvMDMqoLKyLjUzlzezy31cwaX/qsi+dOv6KG9mSlwfM3OpK7j0n1mlTIyvouo41fnoXkgJQh7iqTi6VnahtaMVEzzZP3byGIMZIwwupFDfkIbxxLOOTtdVV1NBtTZgalIO1zzWrV+J0bEhBjNmiKuAQT+dTtMAABAASURBVKw4QtyIg5BhcWkOJ08dw959u9DPk9bZuSn4AeD5Zahebwfcdfdt7jlZBibCDEoIlpcX0N/fS2PrGPsfRQedAz8oY25umo7AFI3meSRTUbS1NdHxT0OGycDAEPp6+2k0TzlnT3SMRCKOnlJGS0tZOqeAGErlAZkWvHwqcyYOdyoXToQfpVI6ZubwrTJBta2ZuT5qJ8UoeKd6M1OXt0C1XbVQz1GZWeVZuhdUy/QMKVFOBMpXy80qY6dr4kApR2d4gUZVGUk6BwkaQj55Nidc0nn2UERdJoU0N83W5npcS6dk6+b1xIfPDbjgNvGaTB3xWsuN0SNNZumgTGN8cgoyJFPpWgYG03BOP4McBTr53GuxnM2R5hkMDo2QVmcwPjHFk92SgzK3/ShPUrtWrITGnmfAS308P8R+eTpCSTS1NKO/7yL0JksqHeezsxgZ7keBBpruu7taEAqXGaycQ7m0DD/q8QBrDrOzo0znWZaFjELRMxaLMc+n0mip0sPMXJlwJqjivJq+U1m1rppqA9R4SgXKFxm01ManVO00zpVgVqGN2ojnojQGxF9qq/4qF18u0PHWK/QyNjS2nJXx8XEGmLLk9znHz+M0QvSjB60t7e7ENM7A1RIVmT4eOsTAR5aBWBDXBZ761tU1YMOGLUgmM1AfvV2aTmewZfNWdLR30mBdxNzsPDzzEfghRMJxB8lUHUbGpnDuQh+1nQ+9TRemE6GPfRbLJbADtJlr89Yzamh0iRcXSFM5+2EKtjEYtbywiGVuuAWeMkqvFBko8dhfNAJ5MBR4EK2EKxKbpn3RGTrgpfGYOHqZGSSbwh14qc7MmIOTOzNz7cBLBpTwKBBOszT6BDKChGs9T6D5C5TX2OzKgNsSwMMIQwi+F4YhgnKpko8y6Bqm41VTk0FdbRNKReM+UWK7CJKJWrS3dTHA1YQd27bjuh3b0dRYjywNqWWCVy6jsb4eN/D0tCadRILBAPF4jkHl5cUFjAwOgAPqhUKcP9eL1pYurF7F05hVG7Fh/RZ0dqzk/UasXbPZ1U+OTuPM6QvoudCPdCKDmmQt8Zx3c4nH0+i/OILxsVnSNktnpp/rCLiprkaEazh37gL16SAK07MQ3oUDAQkB4UFgVsGn6oUzpWbm9A3edpnZ5RKzSt7MYFYBVaq/UrO3lqlcoDqBmdGgLaNYKPPWc2BmTOHGE93nF2bpwPcReqG3S7ZfczU2bloPHXxs3rIRHR1dKJd8otOD70Wg71ocHhonPqaJl2FHu6HBMegLp6/aeg1WdK2G7ufnlikX2/h84NChI6RtkesN8PLLr2KI+iwcjuKb3/w2nn32eTp43dix4zr4lBnAwzp9UfPK1dRTJeqmJUyMjyKg3mnhAVBNTQrt7a1oa22mDE7A8w2RUBgxOuEB80Ue1GSXlyA+yVJWcOkyM7dmM3MlooPAzCCcmZmrV14NzEzJZTB7877aRpUaowoqNzM3TrVO8iDQvfSScJ5KJajvoyhSz/Vy/xgfH8OFnnPo6TnPfX2W616GAiUcCocZtBsdG0Fv7wXuA3pzth6rVlPnEw/1DXXEbwGzdJoVdAyFK87XGPE1Sid6fn4O5VIReiNhamIcCvYpLeSzDBaH0VCbRi+fW+RhFXgoM8EDq3naAQ11GdTWpLEwNw+tqVQqwedeXigUyOv9mJub494WcnVaj+oEQRC4cukV6WOBnBKlgnA47OrVTqA+woug+hylZobquNV2ZhW8mlXqVK7xNIbaVgG8NF8Bs+SRKTdf4dqsMoboILttenoarTz9lY5T+5aWFkj3Ku3u7iYdCtB+IFA7GdpDQwOu/IYbbnDfJ7NhwzrcdPONDERspbFdDx1Srl6z0uXzDDCuWtlJ3BUwPtpPWi2hkJtnoGOc+I2ThxvgWwGrVnagu6uVz44hEgaN6gTWr+tGOw87zQxEtJYCzwKmxvFCCFF+AgaltI9EGCRQGlAGwgxahQhKIwxOCf9VXMUScUQYxIxG4whznwtzTw/xENJjv1AQQZhpOBxmGqb6Cvgcn48uwfPhANy98DNXiW09rq0A7bPCre+CAR63oIJrXSLfWBm0n3xU6eQFPow85YdC8Bk08JUnhLxKG595gdqrnak9ISCPXQnuAfqP9pj2QT3H8zlfDzDO16ftZoVF7kA5JIjbUDmLhclhjPSfx+jABYwOXoAv26e8jOmxAfRfOIVTR/Zh4NxJ7lY5BKVFZOfHMdx/DhMjvViYGUF+cRqj7P/db/wZTrLtwT2v4Qjt8LMnDuPM8UM4uu8NnDi8l4csZzA3O+32QQUTtH9OTExAb3or8K+PFyp4qkMBHRCMjY1hhIGW0dFRl6pMb47rrSkFNnoYJDQzZBjsEF0lZ0keIglKlNGpqSnHmwpy6E0s8bjGFA7Fu5JftRMvr169GnLctJdrXmor2klOJIPgpX5qT9XLuxLHzkGHNPLb9HyfNApIk0gkzIOsmAPxj/r55AG18UiFWtq3RjtgoH8Cv/ToJ/GpTz6M2ekZ6qVF1GVq8aEPfcgF1vS9Ngq4ffazn8U997yXzytQFmq53rQb26d+z+vL2QlG3RnxPQz39WFqbBQ5BsJobMOjvkuQpxqoH5vqahngaqX5znFSaaxduQrreXh86403ob4mg4vne3juFEWM8/e4yFDYp37yUSoVnG4G+Ue8ZmZOFmQLCh/Cu5m5/VK41KGMeF+4Uyo8m7EPZUt54UnjayyB7oWnqk1dJu30priCjPpaFwUldagnm0tfOXP82EkGxS9gcGAY8qfBSzrJzDjfEOUvcCnI/HnqdtGPyyH+SC+2VVBecxSvyW5TX81B9Gb1u/6J1+IMCCaSMXg+IHthbn6GPkgW4gOB8Ka6Mm3QYimPAvcSgfLiLeFL65eeFT4StNfFs8KFdK1wqHtNxMxIxpyyDuday7uB6CG8vxOo7heB6PBuYGbQ3H3fd/PRnLUegfrhisvMrrgDzN56j/8HXmbm1mlmP4Mn4SrCOIHbn7hfKRXI9lMqiNGHjceTlO8UknqriqB7lUs+pKNSqRrI/xIEfgj5XME9q4sHp7W1tS4moefUUd71kobeehVftdBGbG1pQ2tbO+SfddKWbecBeMeKLnRzf1dgrHvFKmzauAVbr96Ga669jnZvJ2QX7N2/H9/7wQ/gyWGUwSNhnJ2dpWE2AylxlctIE3MaBc+8MnTpXmmVaaQEdV8tVypQ/ZXlypu9iUzdq51ZpUz3VVB5FTSO2c+2UVszc4gyM7z9MjNHOK2N2L3cTuOqrcYV0+v1Zr2OXS3XuvUZdBnxUnZSJtpk9HaT2ug0P0bDQrjq6+lFQ129Q3ZHRwdUbmbuWWIO4UZlElIpBqVygrWByRATUaWwtLHpc/GTk9NO2UlZ6oTmM5/5jFPUaqe5zs7Mu41T7TW+ftlw29XX0ilZhZUr16Czoxu+F2YAoEAlU+Bp4gR0upLPy1DxOK+AOPEBnhhSJzNvNIDKLtU69QytUbiRwjGr1KsMvMyM/8O1Vxsz+5k8eKm91iowq7RhsXvWlanZW8dXPz23iiszc/jQ5i0amlXaawyzSl7zWGKgSnTWF5NKCS/TQaqMUeCp93asXLXCzXNyahxS2HqFXf10aisDgf42DdomtLS0OmNGdMjzVGp+bhFNjS0IBRGIF+b0fQGMZ8TjCWQytQwgNriN6+xZnu7NztHAzaCNwqhxOniCtGrVahw9egzj4xOcstHZ7MTGjZtcmuKGLYHX84V34Upz07zL3OTzhSxpmMWa1d0csxV+QLLRkVEwMxymsmZQEzSuS2wrZS2+KpGoWpdwyAe6P5UJ3M1/xX+iiZm5nhrH7K15M6NBUbpM22obs8pGJzkhE/Ov6NppfpqvNheluteaBwYGiKujUHspRa1Bm7rywouUlnSUNnu1idPA7+zsRCKeYnDjHE9sz9BJX4aCWqdOnuE485yTOQdHtFNfPVPyGNDINjMnG+0dq5DONGEpx6BLayfWkz6LS3kcO3USRmUcRMKk3zj6Ll50PKB5iS/myQuSI308UfpSzzAz6oAIfN93/Ka3ZUDDHQxiCcLhgM5HiHggLvT2IOml8cyMsulBVxXfGiPgPFWmvFkF79W8+qmuikPl1Ve4FE8JZ9VUebU3M/cc14fDqS0Jw78y5SzMeQecWxll6gfx5iyDfUUGV3LckDhVlEvGzWMeCh5OMyD05JM/QYTOWX1tnds34nK86GTNUxbS6TRGhoYhQ7yzvYvB9Aw6KBvamJopU+0MKDbzpHVpfok6tJmOYxFnT57D6NAYfASwso9JBi8nRieQSCQRj8Qpuzk3V8Bzc1hezmF2ZsHl9cusCobN8F7fgTfQPwLRaCWN4ubmZgQ0yjw6mJJr4aOUy0H4MjOYGXTpXqnAzFy52VvTK+uUr/YRH5uZii6DmV0e43IhM9U+zDp8izacjG5de5fhf77vUb+co+orIBKJYHFxngGKPpw6dcLJir4fTrQYZCC3RNrQZ0BzcxtuuulW7kmrsWnTVtJlnnvGOJ+juQTo6bnoYHJyhmOcwLmzF5DLFjA6Ms7g1yz3kBWozdQTd4tO77W1duDE8VN4/rkX4XshbNywGflcEadPncXi/AJGBocYhJhEY1M9ab0Ki0vzOHBgH86dOwOdmEnmjPZD8ZLTYWbktQCeLHiu8UpcmBlL3vxTnVlFv6hUfVQmqObN7C04UzuB2gikjwTKq9ys0l73wrtPZ6pEWZSsOAc75LnxruzTwsCJnAmtxadsKy+e6uCeL/6WM6P9W99bI0dYe7r2o3K5zL04C73BFqWzpL1J+kzyJ5tC85likEYG3XIu63SVxpqfmSW/R2FscN0129HZ2QGfB1/z87OUv2ksMfDnh8KoydSRbcpsBeoVya/vdJXWIt1x5RrMzOFceNMaBGpTBd0LVC8wM5gZdGkdGkugvMrURu21VuGjwCCIQDgVKK9y1QtUZmaX5yAcCCfCl/S52oOXmbnnhhmo0fjaF4SzVatWUf6XcfbsWerYGAOqO9Da2s59u5E8PuN4WDKS5YGGcNjY2Ai9iag565BBgQcO73S4Ag/aT+SoLS0tcq+YIe5jyGRqHB7LdPSmeJA5PjGKUMhHX18PA8gX+ax67vEp9xURGlM8LzxQuECV6eYt/KhMcwkFEeijXEGItBEEYXhMg1AEfigGn2sMMQ/PYNxrIgxoKbgVog4NU68qcOWzjx+E2J592cYjmO9DfbQegZ7ns8zsTVmRzKlOeJXNKvtgamrC8Q+ZiesKOVzIrNdHvdS2MgaH9jxHJ92HKB+CgHuRniM/gBJC/QwHWq/AzNz6zSopGFwAL4o+y8WjJZSJV80rxPX6Hti/AN+KKNOpLzGY6JXz8MsFGJ1svanTWJvCHOecioeQjIZhPBAKccDc8jyy1IUNtWm0tzQi4BgzpFWBdmAyGkFXezMPVrZi29ZNbDfL8XLwOZ9yYYn35BUeLnOn42HtFCwYAAAQAElEQVRIhDbyCNHh0zlLujUriLCfzpHSJcqZ1iZ5qvKw+FggvhJu1U7BK8n+0aNHqffOOX6UD/Hd736XuvCAk8kkA1myPcTPepPw4MGD7uNo4v9xHtrpTUJ9VF9vy01TJ0gmVKbnSI4Eei54aU4CM0M1NR6gaT4olhxtY5GQ07MBaSk6RshDIdKScSuOAOg+lYzzMCjNIFGCB0UXcesN1+Lf/6t/h8nRSZw7dRq16Qy2X30N9BUdK1asgL7u4YabbsTaDetx1fZt+MAHH8TqdavR1tGKeCoJI47zuWVkKVM5HlSJRqJZI4Ptm9auxrqVK5CJRxEhDVOREGrZJ8Z9+eiJ0zyYz+Fi/yCeefo5THNvIqvQLmhAIV9y89U6lfG4Hq1TuDAzR7twOOzWDF5mBuletVHAbfv27ajafplMBmprxpmWKuM6W4B50Tp3ySZQXz1PuBfudLAqeRdNpDP0Rt0jjzwCfaxSz9i69WqKY0B9sw/PP/889UWfo4v6h4hzzweMay5z/OnpKegrY7K5JRhl4OTJ487B1xt7XXT4xSNmBl3qq/TdwMy4/05Be4vax2kXR2grSF4l88oLpGs1d9ll0gfSj9rDNmzYgLa2NmiPU6CqpqaGujDu8Co8SleKJ/W2mXhcfGhmbn16pvD0TqA5q1zp3wWi3DffDfSMKug5ZgbxiE99KDAz4r4C4GVWyZsZ7/7f8WdmDidX4kW4Cbi3RLjniD9+XupZ4Hgh8CsyFgoiTtZ8LwTPCxAORVG1fbI8PJctI74Dr5pM2u3VkUgI+oRUlTe1N8hv1RykF9VefJeuzSBDGa2tradvXYeGpkYoFtLVvQLSP5309zgsylyP7C7Ji7dixUp0dXVDDC0Gj3KjkJCLaTSoOgjMDNwJUL2MW4ImoHZmrAO4II97ecmBmbl7M4NZJS8EmlXucekyq9yb2aWSSlJlSvURVErhBEd11XuzN/tdWa56s4oyk9BpDEG1jeYeIgET8QzmZpcxPbNIJKexedM23Hrrne50uqmxDTPT80jwlD8ajmPg4pBzsDro6G5av4mCnkRzE4W/uR2lotEJmKAhVUQqmcGKrlW4/rqbsGnjVrS3daGjfQWSiRpXV1/XBH3UaXxsGtfuuBFNHGN5qeCcsTwVtmBifIabSj/0ZkEoiNEBrCVRG9HGZ+tXCCcnZzEyPMH5LWNxocjT2ALXkaPjkcfyUhGBHyNNW5hGESLTBdzA8rmCU+ZS1mI2bQLCk0C0F06EH6WqMzNHO7NKqnZmb82rrfBaTdVGilubgPBuZiq6TDeN7wr4n1mljtnL9ep7ZRuNK0VZyOcdP1Xr9Ez1i1BZx2NJ1NU2kPlr3Vo9zydtEsRZBjMzczhy+Jj7bqTlpZxzvvTG2vTULOmRRkdbB1KJNEqFInzz0Fjf6DbsVjrXKg9zA9JbNYt0tMNBiJtqPaERdXTy6vnMOgayrtm2Hddes4PjJDE+OoapiUksLSxC37klJ14O/SSDWOfOnEXP+QuYmZpGWYaGH5BfCsgzWDY8OAzjKZh+wWHHjmuh52tDPXLkCGk7zzZZQh6SzTDnVKaxYGZO1kK8lxIQ7jxu8KKd8GRmdPhpINKRqt6bmaOp7gX4uVelwswQBIHroxLl9QzlfW4SZpU5aCxBdQ5m5pw3GWPiBc1JqfoENDikN7QWnWZlMhm3Lm2k3d3dEC9qLH13XDIZ5xryGB4ZhJw+bfDNzU2IxSMOH1KK8XgSwoGCSNpwZZRIn+lZMj6EQxmKbe2taGpuRCIZR4R6Tk7jaTrwnhdFa1s36uqbMb+YJWY9Ks8WdPIkoKW1FalMDRjHgb6kf2JyCsvZIvsnUcPATRsdfJ2Ym5lbg/AjRxgoI/AMoHFdRh6gRRaLhBANB6RzkfyWJw8UWQ4InwKtWaB8QJwr1b3WYWaurfLKCM9KZZAIXzEG1QXCq/oKhF/xkGRdsqg+Ao2rvsITBY/ZkpsDM46f9Axfp6l0LBQcDgLP0UTjh8hr6h8OB5AhpDec9h84gqHhcdIkiYbGZnR2rSSOa3CGuN2776B7OzFGGp04eRZHjp4EPB/HTpzE4UNHoY1xcWEJqVSNM8S0GYpWMuYVwFzB/Ult2tvbKavtjgdUX19bizJlVuuvqamBPhuvj2nI0a1lnXBiZpCuW1xcQpnBLvFgZdONwOOJU01N7WW+NrOfyZuZUHIZzOxyGxWamRJXZmYuVYFoZmbwKItmhuqlcoHuzexye82LiFexK1ObMvnFzLBy5UrsuHY7Vq9Z5daiAG46ncKK7k53Ql+kHmlpboMC7VEG+SI0SKboAOx6Yw+ee/YFKOh40423QPpRejC7nMf2bTuwZvU6sqiHG3na3cZTsBgd5qaGJjQ3NiPNUzbpwdUrV2OWgcrAC6gbfSzOL2JibIIOShblYtkZzTU1abaP4wwDvqcZWGtqaEBDfS2XU8K69WsQj4TJ72UsLy8zIJ9DyPfhk7fj0ZiTWbdo/ufWTD3FrPszs8v4E8+Cl5m5cZl1depjVsGjWSVV2dtB/VWmfmamhDql6AKDoLRLRtRGvA3OQYa7nB4zQ2NDMw24ADXpWtTSsNKevbxcQDSaRLnEAOPZHjpZRaxatQbXXXs99AteOQZRzp/vwbmz56kD8zTyIgiT37T/lsuGluZW1076o66hHg08OGlqbUNdQyP3rSQCtg3REY8nEhgcGcY0HVrdu5NJ8kOc9FlYymKMuoh+q1tPQJxK9iXrWqtPPKtC67oSVCdQXTVVXqB7wZXtVf5uoOdVdYuZXeZf8XS1vDqe5EGg8cyMOAlzvXHHB8K96gTSW9oTpF9qKNuSfZXrXt/JMzU15X4ZTTQaGRnjPlBCI4PisrmikQQDUoukbQmJeMqlM+RhM+mwlOPBmek58mOO/EuepL3l+QH1fSsmKDdjE1NopU3QQJtsRfcaZKn4daAxRx2yRB2yzOBtlrC4nMXSYsUmQbmsJQHU9yXq/TLX5ofD8AIf5nswpszwLwD/YzufdSF4LhjlcY4FDlGGFwpYFrCeaRB2bY1t4AcoW2UsaDwz6BKORS/f9yFQWblcUgIzQ5m8LbmbJv9ID8a4RwiHaqADsnA4YDugmMuDo18eQ/VV0Lie57GduTmWtVbqHCPjCTQHgWjs6thRqaDEoHWZ82FvKFCm9sY5Bb6HgPOjTw/fPIog8ccxwTE1DnjF6bjWUY83USZkR82Q133PI03jaG1qdgEn7fVzpKWVArQ0tWLdmvW035pQYEA+EoSgwIKC7DEGBNOJOAoMEi/MzqDEAFk0EkKYbULcz5IMLsl+CoKAvJTn0wHxnQLUertKdof0rlJ9hE5BKwWdtG7ZNOJD7UONDJqK580MzTw00Rj19fXQG1uaq9qrTM9rY9Bg27Zt0EcUda/9Sh+pkVMmmmnMqgxobqKd5Fvz9YiHMulQxadHnFIh8y+PYiEH/kdWLHN9HjxygTFAD9LBCOVSEUYIh3wG8JKI0n4eGhjCxtWr8Sf/6Y9RIF/38EC2TF8hSt4T7rTGeDyO7u5uaE6zxKGer6CLvlohSlsqx8DVPAPsCwuUraUFLDKdZ7CmsTaDzevW4q5bbsHtN9yAjdzH1qzoxDVbN+P2m29GB/f3dVuvwkcefgQf+tgnMUF6Hjt+GvBCaKPPND09gwJJUiyQTehjlcjeRe49KBl50nfybKa88ZAnBNFwmvIe4br0S7LCt2wK6XSVCY9mBuEQHEzrKDFVvfCu/uJ58Mox4KS8aKM35tRHQUW9oaegZU9PL+rrGrF27XpcQ/t/y+ar0Mqgui95LZvTbdJlGiMgvo1A5ANk/CRt0Pb2VodT8Y1oq7morUDPlm7FL7hCoRDxYNC6xIMKRFXppHVV6zWWeFj8fOLECRdY1VuG3/ve9/Bnf/Zn+Mu//Et8+9vfhn4s49/8m3+Df//v/z1+7/d+D8r/23/7b/EHf/AH0Me4NZ0qvwofun83UJsqaF2C6r1S3b8bSJ7eDbRGgXD3TlCdm1mFR6r3Ss1Myf9rwMwc3wvfVT7XAYrsa6WhIIJqquCW7j0vgO+FUL1Xvdr71A2e+dx3GxEORbgXLgPk+XQ6g0Qi5fhRciO9oT1H+rChoY4+QoRjBZTVCNslEKNejqfSSNZkoL41tMnThExtPWrrGlBb30Bdn0Y8loD23Fdf34kTp05hJfXV1du3w3vmmWegV2WfffZZvPTSS46xz58/C50+SYgqzhickIBXlUnMDD4XoQWZGcSMAilpKTwzgxBlZpfrVK8ygfIC8DJ7KyPpGSyGUrUxs8vPV3kVzCrlZlYtcn10Y2buuXJqNR+NI9CYAuV9zn9meomBnzxmZ3IMQE1jeGiSJ/8LGBudxeDABAMMhlAQR31tG1LJekxNLuDM6V4MDU4iS5odP3YWJ0+cx7GjZ3H2TJ/rNzY6gwvnB3lK3cNxs1Tm1L7lCANLJfZfxPTUoms3PbWEngsDGB6cIgOUEPgJ96xiPnCBqOmpBSTiGcRjtdzo42SUBBVmGzI1zcgtmxtjebGISLgGuaxxHVnmU2yXdOm6tVu4hhGetC3DswAAtzMyWRX/LHD4MjOnbFVexY3oaGYOh8KVmcHMcOWltmbm2piZqzczN6aUisbAFZfaC1RkVmmvsXWv9gIzuzweeGlOMr6qNLyyf5lrScRr2D6MIje3cslHKBRDLJpCPlfGQP8wcZ5He3uXCyZezdOkurpG+F6ExnMMIT8CGSIaf2hg0J2yLjHwJIXJRTgHXQEpnbyU6CwHNHA8GPE5z2BmP/T6eDdPplS+MDfPeXjQG3ma82D/AHRiceP1NzgnNPB86PRtdHiEcy0iR0NBp8WrV69D94q1DKbVkebL7mM/+rjU4MAI2xQQCqJooBGneYepYPI0zjSfZToweq5w5odCFPIk9+OSm8OVeFe9gKj8r/7zaSCbmesvegl0U001vuhSBTNz85D+0BwDGogRGhRm5uZYoGEgnMvgGRzqx9TUJPkvRgWWdK8+602TSCSErq5OkkHOSSNpkeEp3QL0fXCLiww208FroLOcSqXQ0tJEaHFBDBmEOhmP0gCupyOtjzSFwgFKNOIWaFQpoKU3S2V01dXVIRpLoYGB6lSahubYFI6fOIM6Ks0NGzZhamYGOnmLcCydTkUTSfjUGel0DeebpMzm0UZnx+DDZ3m5XHYB4jzXBz4vRINF+lMAGo/hMI1mzaVU4nwKDoTbKh7VH7yqZdX7aj2rHF7NKnjUvXAv2RAorz4C1amfQPcC1Vfb0VegA7cIhDx4PvcezrdAS7FISzES9RmAikN4S6cTbp79/X3Q9/O1tDBA0Zjh8GWsXr0SqUwN5haWUU+nYpG8OUYnMJasQZ4PaGxuh5ztru7VKBFHCwwgT83OYp5Bwo6ulWhoboHmxcEQCQXYcc026HPvmkcqlXDBxmx2CSWevMvhEk80NtbDaADOzc2QdmH09J6DvktIH9k+c/YkoWmsJAAAEABJREFUYrEIZXoUu3bvhHhARmmWJ0Nau+cF0KargHGZTuj8/MLl55sZxzUIX2YGXZqbmblyM1ORAzNzZe6G/5nZW/rh0mVml3KVROMJKndwY6iJKyPv4NKluboy3ssJVCBvaGgI4ve1a9e4NJFQgD6NU6fOIBSKQG+HAp7jS72Z1tDQ5HjT45p3796LI0eOYfPmrXjve+8F2Q89PX0IqM+WqO8OHzmEWeKzJpMmjUcxPTOFdE0Ki3REyqRcKp1EF50OfV9BmHIZkK87Otshh2sNeUDGSX1DLfEdRpmBt0ymBnrrVTIj+RQdRLMyZaB8aZ3iw2XqQDm2KtOaq2BmDp+an5lxviWHK9FGbcGrmjczV8eit/ypnaBaqLzZm22LxaJzfji44wHPg8NHmeX6aPACDywUcAI87tH9DF41orGhjYLio72tm3tsnHrcIKNLuNd39g3yEEJ4FX9t374DH/nIx6CPeC4uLnOOPqfi4fDho7hwoRdL1N+iS4w6pffiRQShMPXNLPou9qNsHsbHJt0+I6Ntig7jFJ2yBY6zzGDDQjbHgLohEo1zzMqf1hcKhSC8+NTXwqWZubWprgoqV76aCg9VUNnbQaObmRtXY5sZdKmd+pmZq9MzRa9qqrYCzUllVQAv9RP9NYbaaD6qNzOSowTtv6rT/qGAtORXeltj1TCgZWZQmfbuO+94L7o6V0Ef49m/7zD7g/bWEvfyAYfzRCLlaFQuGQMJY+5AS7Kxft1GrKDz3NnVDaPDWTIPnh+Cz2BHls77EvHczQDuxPQ00pkMarnXTDJP9x/X7LgOq9etp96bh+cFDseAx5WBPFF0qdbjsU6pMVXeVZgPzwIYGc7VmTGAVeS8SxzLg5nBOB+PfQDOKQjB2Jb/sT6A7+o898xyueSGVLXG0k1Z8qW3fnVDEM5UJnwtM4jseQY+hGN5tIHCMACFYg5gH9/4fPYvU+ald9SvQivyG3VwmbIhO0gyLtDbWKoXrQRgP/Wt7HdFGMeCLo7t6rjHcOYI+YaA4NrBQxBE4NNug4WIvzJy3EeWl/JYmF9meRh6W7Ts+dByjxw9wcBwL4xzzS4XWRZgZnoRg0PjtN+nsMy+I5Sdwzwo6evrh0cbTzKaytQiwiC9Hw4hlUojyUMAn3uO7/uo8qLWIL3ayECUyqRz5YCJ5+S0Kxi1kgFkpcLnNPlBvCobYWxsjHMvUq6XsLCwAI2jNwYUUNB4IcqmDl6mGHwFL/WXXhdfqyzMgKfGlQxp3Lm5ObYCRAPNRc/R/FSoMqVmBjMDuNeqjNuiW4sOXNVeOPY8z9Wrr+pdP5Shcj1TdmqShwn/jkGLrk1bceLwceQWsqjnAW1SewztK+lx6bQ9+/fg7Llz0HraOtqheU7QdpMcyjbQm0XzC7Pu6zxKuSyK2UUszExD+UQkQCYVR31NGivaW7Bt0yZs3341tvDw96FPPoLrqCu/9C/+F9xw8x2YmltAlDZEgTI7QpuM57vkLA8FBq4KDHRq/wIPe8H6kBdyOMjJ5gKXyspQyIfeFtN3lFXeHtoFHYgpkGhmED61djIe/wKHY9nUGkN0S3HN2rOK5HfhUe3NzLVTmWgZoT0rWu3ff4AHccdol06ghQdBGzduhupEU+FY/BOJhDgzoJRfhmzb8fFR6qc+Z1uK5uIXBUXVR/wo0Fxcp1/wn9ppLUrlw/+H//Af8Pu///v40z/9UxeY+pf/8l/iX/2rf4V//a//NRSIUmCqCv/u3/07104xgBdeeAE//OEPXZBqjLysOWhcHRhs27YN+qGBtWvXMkDXyjUsOlAbM3P4N3trqmmbmeMz4UFgVmmj/H8piK/fDXDpqrbRbTWv1KzyTJULzCr3Zqbb/3bwf8ORzewyra7Ev699j3rQ8wJHryvvQ9RboVDE8bQO6sXb4XDU7R3i/wh1qnhYNqDkRuNGo1Fno6pc95Kp2tpa56OqLqZfHqRuUXvxkMbRc4JwCH4QhvSy8uI/6UH9MEiagfD2zg4kUkk3TktzG7I8jPXkDKqRmFYKWx+HUZmIr4eJDmamxC3eZWAw8y8t1oeZwScCBBLwqsDr3kxt7XJbLUhgVik3M7zTpeer/Mq2un87mJl7/pXlZpUyM3OCpjmZVcqq7TSuT8LtfH0vTp2+iPNnB/HKS3vx3e8+iW9/6wf43nefwBOPP4vXXz2AP//P38af/vE38PyzO7Fvz3E8+fhz+PM/+2v82f/xl/jud57AD773U+x87SCOH73g6l97ZT9efH4XHv/Rc/j2N3/k6v/mWz929ypT/qknXsRPnnwJzz+3E6+9uh9v7DyAl17Y5cqe/ukr2L/vGPp6xqCxXnrxDbz80h488ePn8Zd//jd85o+xe9cRnDzeix98/6f4zrd/hB/+4Cn85KkX2OZZPucZ/Ij33/7Wd+ngnMPE+CSX7SEgc4hR4vEkGTAKwCPA4U+0Fk6Ed6VuwyPOlDcz18bMoEttqqB2ApVXQX0EZvaWftV69a3mqzyiMoGZ4coy5bXZi4YaE7zMKuOq/fJiDlPjc+i7MIgzJy/gHIOLyp86fg5vvL4Phw4cx0DfKMYZVOzvHcEwg5I+Imhu6EBtphE1qQy6uBmvX7MWKzq7kIzHUOYmGA2FWZ9GS2MTVnWvxNpVK9FKh7uehlAtHb10Mg7aYMjTCTt5/ARef+VV0qsX8UgUOjXs4In6lk2bMT4yivnZORoEtXxOJ1ZzrNqaDEaHhnH25Bn09Q7hzKk+zE4vYaB/HPv3HMUpBkVHR6YRi6Zx4w23cx7NfE4JpZLHufkwBIgEMW6INBdpvIAl2ihFBzNjuxKEGzNzqfICvO16p7K3NXFjqUxtNX41L3oob/bWZ6iNmanKOSLaWHVjVmlXzZtV7vVxKAWUIlGfTvQknbtzNAIXEYuH4QcGGUT63rj29jasXLmC5SEGsuZoLOYRiYYwPTMJBQaPHDlCI7YfBRrj+nLfixd7ye8e+6yETjVlx+nL/BUAkwGhAIgU69W33oEQT+17+gYQjaewctUa5BisPHfhPLL5AvoG+jE/P49IOEpHKI1wNI48DanpmXk6ROOYpmM5PTmNKBV5iIp+aWmJSyyB1jtK+jhEmXkajDRf3HwCBoxkuAtPZRr4PvVmla9VZmaX+b+KY9WbVXBazasteEnXCscCGVsC5QWqU3s2c396nsDMyDFAQae1yHN2OQelstIsjA5HqbyM+YVJhMKGXH4Bnl9kgCKEmkyCeA8wPNKH/oEerhGop4yk0rVsV8Icg0JDDNIODY+BaKRDUWTfCKYpA9t3XIvb73gPaZjmOHWYnpnD4Mggzl84A/2oxczspHtGMhXFbbffzIDLemRz80gkwxx7nmPNUwYbKLNx9p1g2QI6u5pQLC0iGjOO62N0bIDPzXIDzUBBrebmJtItBZ/BGoo1+aYMzwvoK0V5GNCIMo1gIcfMWO45MDMITwK87TKzt5SojZkRZxW4stKsUmb21vHUR+3MKvXK84FuDOVFW4Ha6S2AGQZS5egs0wGVobvzjddw9OhhBq1m0NTUwDmDTt445eAixPtyJMLhwAUYOxlo6u7uQltbCxSEfPbZpymXWRqkm4i3PB2SMzT2r6WMdKBUKjCAuAZB4HHfOEFDIe76SVb0UYcTJ45BHw3UvYLPJ08dxcmTJyGjfB1P2XVKrVPdJ598kgGzIzhx4jhptogCA6MejPrS+IwSdGl9nmfKcullVy5+V7kKfcpFQJqZmatXmVklL7yYVfIqF5hVxlJe9UoFZgazCuheoHo9S/Ih5Gm9Zka85FUN7ZHiFX2P3uDAKPR9YcNDEximk7y4kMfkxByOHjnFA6pzuOe973NBqhryvxxlOd/qd+F8L37602d4qHWeuDjGIFgfHxVQl9fTuU0hU1NH3HZgiPtDP+VlRG/tMmiiAAo83wWzzvGEv6NzBYJQGMVyCXE63l44DL0FOjE1g4B7jVkFD+INrUvyLtDalArM3rp+LVJtBcK30itB9W8HM0N1LLVVP+Hw7WWqAy+Vi35Kzcz1VR681E/9mYX2doHyZub4QPdaj+xSBQdCoRBqamrIv/3ugFWG8f33349NG7cwIHgEKPsI683DqVmMjU5hYmLGHVwlEzWYmpxjgGOBPLqMdCqDzo5u0rmA06fPMFg4gFNnz0C4nJieQiyZQB112eTMLI6fOonXd72BSCyGC729OMeg4/TsPMrk2SU654Okm3Sd+d5l/tTaS0VwDQDYrij97gWX1+5ZACp3Bybe9kMwq6yZPVgVAti+zDIv8GGeB5/tZLf5akuZ8B2E3Jjqo2d6asfy6r1SM1MC3/cQT8QQ4V4pvGpf4IRdf/VVIwWlrIzLc1G56FMs5bnXLkC0UF/tLSpX28DzIcCly8xcf49zEZjpHvBQIhi4SoA8bAQ24fMrHQs8eDQ/Bi8UZ+g7gmyBcsiDyGzBw1K2jFwxQEv7KnR2r0VNfQuiiQzKfgTxZB02X3UN0jxYzhZCOHVmALv2HsP0XI5lLQiFU6ipbYHPfbnshVAmXoNIHMlULWKUoxLnP8+DsIC85fs+ZD+ZGSKRCPeOBpeaGcKUN/Gx9nXhLp1Ou7Lx8XHHj6tWrUJ7eztCHEd4Ujvp6rNnz0KpAgMKTKiNAkHifflY09PT1N9zkG2h5wtnKlMgRc/QYYUwJLxrTIGer/6igerUxyOflch0ZeKVCKauzZHX551cmRl82lCeD/KBQXpO81Q/tYX4k5T5ta/+Gu675z4cfu55lBm8zS8tY2J0zNFNjmeVzhkGcmVL1dbXQTab9oMzZ07hIg8hZ2amuVcvo8hAUomHYB4tikg4REu1DH3v5RwPRbILlJ98Dsb6ecqbPo3Q0NaO3qFRPPOd7+P0rr3Ilg1eKIZi2cMoD8MmaCOUOUoQigFMS7SBQXk383mwBYf3MtchnGhdwlcymXSHmaKp9CDjUJBOVjvhlgMRF4ESoqDscKW3k4Rj+UFyrJVqTOFLqfqGyQvCh/SP8qL3unUbSP9OGHyIPuKVMm0KtVdb9RcUaGu5wzjusdovz184i717d+PFF1+E3opSG81N/TVnM4P64xdcBe6tkUiY8mTUhYfwF3/x5/jjP/4j+rHfwUsvvUg6kS7ZZUR54Nva2kKbahNuueVm3HvvPe5HBPSdXp/4xCdwzz334IEHHoC+tubuu++mPdDlbGfhVOvXnPxLcqJ16l44MjOY/XwQHrSEanpl/soylb8TCB/vBprflWD21rlcOaaZXXnr5v2Wgv8H3oh2VTxXUzNzaxfejFIOytw7QbVOqUd5E/heAIHKzHwXrFcAVgFuj3VV/ST5EL/oXs8R6Plm5vSn6t3c4AEcR2CUIeieoLHB8TJ19bRxm6mfk0gm0mhsaEZre6c7/NYhufexj3wUj37yYXzq0c/gkx+vMPKG9esRCYVc9NwA+WIAFQrKAUpaLACzMh9D4PPBKzAPnhk0KTBKziJo0mbGttzS4H4AABAASURBVFeA57n7slcpUzuBmSl5C2jBKjD72TqVC8zM4V75CpQqCcpQr3y+4Oak+ZbkmHGbpH5B2QKUvTCu2n4Nrr32Wuy4/jpcf9NNeO9778EHP/RR3Hv/+3HTLXfghhtvxgMPfgD3vf/9uIYO2Nbt25n/AD7y8Ydxz/uYfuRh3P/AB/GBD34Y973vQY63DVsZsb7rve9h+QdwPftfe/1NWLNuE6674VbcdsdduOGmW3E3T8Jvvu02bLvmOsK12HHdjdDzr7nuWqzbuA6Nzc3Q58rrGhvg0zEWhKNJ5qOoIxG7V62l4uzAps2boRORTVu24pZbb8XKNauxanU31qxdRfwDS4uzKNMQIS+AEQ9ucBV8FGih57iRXEIWpCTMzN2a2SWcGcyM41Rohisu0UYgBi2WS669WMPMQEZw/cz3XA+Vq+2Vqavgf0alyKTSnxuRmV1+nvqYGZ3Ooqs3M6gMly5ROFcm39EwCTGqu7C0yM2gBz19vTRKJ7HIjfjMhQv4zvd/gD/9s/+Mnz79HF56eSe+8dd/iz/+kz/HN7/1t/jLb3wLf/jHf4ZvfPu7+OHjT+EbLPvGN/8Gf/XNb+N3f+8P8Gd/8Q381Tf+Bn/651/H7//HP8Tv/8Ef8v47+M73Hsd3vvtD/PGf/SX27D1IA/cinn/hFfzFX30Tf/X1b+F7P3gcP378J3j8yafx9DMv4NXXd+P5F1/Cj598Ci++/ArO9/bxFLCOAZIx7N5/CMM8aSpxLZFYHNF4Bj09w3jh5d34j//xT/Cf/8+v4+ChY8RLGDHW+16IOA6gQEsVH9oAy2U4vFfLwEt5AbPuz8xc+l/6n+RZ/ZUKlBe4/CU5173HZ1fHNDPOo0wDo8yAxiJQKNOwyTMtwvc88nAIkVgS4VgCm7dcg5a2FQwmtBAf5HUvhiL1DMohFIo+IuEkhoYnaewtonPFamy7+lq0dcgJKdKxuEhWCyOTqadSjJHX8xw/BH03nD7SU1/fiGQyjVaejDU1taC7ew2uueZays0K8pOHwA8jNzkJnzxYyObQVN+E63Zcj2g4xsDiABrrmrHjmuvR2tqBBI3eutpGOkG1ri+oOxob2zE9vYyl5RJqM82ooVHtw0eMp/jwjXzLNQMVnqXSCUg3PUv4kh4V6N4jTlAiAgVsr3szc/3U1kz4NNaAeK2kRRC/zEYYcA2T97UhiAfEG2asAPGMyhhyUMoSPvAy38m6Hw6gZ5NIbp46TfcD1vMvxyDgDJ214aFRHDx4GP29g9QxzcjQiRwaGkF2OYcVK1Zi/YZNmJ6dQTydYiDkHE9OZ5GuqUXZ99Da1oF0XS26V63CEE/0RkbHcfr8BYxPTAFBCBd6+lzfrdu2YM36lbjuphuQoOE5qi+qZsBQbwGfPnMSeRrnF/r7MD45C/3q56kz58kfHjq4iS3whH5mbhk9/SPEFdDGAHNtbT1Wr16LDQwee8TrzOwEN9k5ngbnoD2AsRm2LXKVZSzzhLjM/YA3rDOovcDMoEu4V1oFs0q5WTX1q1Uw+DBjOWXY9WMKXW9Ly+QDFeNSuZmRUuBVugyak+SLBViYz8JouKfIW7WZBnR2dmP7tuup49cjly2hmUapPuaZrkkimYojnog6uNjfC52Kh8I++XMBmdo0tm2/yqUynlUfDoe4zzTQiZp1OAmFfMi41hdtXnXVFszOTrugWIIOcFdXB+QAyXHRL8qsWbMKSdIrRwN6bmEJBw4eIo0mcB8DCw996INoaqHspVM0oGeQzWa1FIdfBW/5MJgZxK+ugv8JZ1qzUt66to4/eVMtY5ZdKSfMmBHXV6TM/syf+plV2l1ZqXI9q1ikfHLNIeJI+SwNfSPPpNNJyobR6ZlCS0sL7rjjDs4HdFCWUV9fT3zNuTqNc5FBpnOnz2Fhbg51DEo1NzaitamZOiTA4MV+hKgHmujw+VZGOpHE1s0bYZTzUwwGlmibhIIYOjtWYnRkknzto7mtE6FoCi3t3UikGnDilPg9BNBpO3PmDAP8FyAHq5n2wTIDmmY+cWIOx0XqYzODmVGmiy71fHDu3mUwM4cKI7/iEg+WyhWcgpeZuX5mlZRF7r4qF2amIpT5LO39uinSlpBDI8dGoLxwozrhWVC9NzM3nm8e5BgHDND4XggeAzb8D+YF8EIBIgwkRHmSOzw8xHaGCNutXb0K+tW4LPd1fY+QnqMgaS6/hGYGqhsaatHYVE8dvw36bhcFGWbmZkmzRoR58DA5PQ8FCFesXItuQmsL7aeNW52919jUisNHjuMYD6Ni8QTtqi3cf0q46z13Y/3GDWjlAYoc94amRvJ2M2kTRyqThgeuh+grl4sAgzUlHlqUhU+HW9YGIfh+COZXaWDwPIEH3/fBG/YCpJ6FA8/zWFQBM4PDD9upraB6r3Zmnutn5kO6De4yDuZzTNZRpShAMjc9Qx4p0hFoou3YiDyDFAvzS4hqn+LcXQCEtjE4ryLnzvMZ0hfkU0N+cRl6WzzP/bFAJ7xEB1xz1Xr8UOCe6/mA7H+B5uVzXko9VpTVGLo4n3L50nw5RxURCuUSpBJLKKMyfolrDkFfXh+OJjAzu4Awg1DDI2OYYNBn4+ZNaGltZSD9vAsOK6i2evVq3Hnnnbj2uuuo9zehtaUdhXwRhVyRJq8xAJ3D1PQi7SWDR3krl3yWLWB8fBqjoxOUnbzTZSXSbmJskocAwxz/HHpoo4nHxL9znMfo4Bjbj2N2ahri+YaGBgwNDSHNoFYjHS3xbE0yhUwmg1bKp95auZd+gAJYu15/DQsLc1hP+3z9eu5Pa9dAfsfatauRSMYwPT2JkZERLC7NI0S8STeWSL+amhrOLYUYA6kx2iUq97wKLjWvar5M3BrxXiTxstwXFEg3+PAlW+Q/nxCQ3gF1vvkeSsR3kfb/jquvxj/+x/8IQ9ybe06fwjLlZYlw4shhjDOw7nG8cBCgkTqsmwe8Efbvo847deKkW7s+wjvLIFOJOs3zfYBjFw0w6tRILIxkTQJ+QJYsFuH5hkQ8gkgo7NZ7+vRp1KRS2Pnqa/iTP/kjPP/8C2ihvr3+xhswNjmBXXvewHJuGRaUyQMBxONaJ3iZeeRpYIF7y3KhgFAk7PRisZBFIb+MmclxPPnEjxAOAuoP8NAR8Ii3GIPUZgbhQZ9rFX2XlpY4n2noxQ2fawiHw1CqukD9CWbm6qVTFFhXcEx8N0261TfVcj/uRm19hrZ7HD5xJL7UeLOzs+TrAucRQow8sWPHdbiLPuZtt9+Fa6+/gXopwkDoAH7yzNP40Y8ex7mefqRrMpAO0ttt0EXZNKZW5n+knP53YsX/vCDEtUdpE3fi6u3X0Me80aVb6A9eddXV2Lx5C9atW4+O9hUV25XEmWSAv693wMnPoUNH6PN8G9/61t9gbnHJ6cqnGcj8J//kn9O3+c/43d/9Pfzzf/m/4g/+4M/wzPPPcQ8sUO/VOP2st4hFE3BOZgblzd6ail5OZ5A/lZbI1NKVlbRMGr47qN27gegkEG0FZnp+BYSnKphZNetSs7feu8L/bv+VLj35/1rqXeqlRLwhUP6t4F3CsdarHhUogffknxL1gNqLTkoF1bzSIuW2ClU6VO8lH43cd6XDl5cXIR2Voe6TbCgf4aG/9FWYqU89ZOZDaZR63fcDymmRfBQjRBhgjSJC3zbMQGuIe78gwgM6jdPQ2EybNkFLvUxXssT1GCSjqvOW5+cwNDCIGW4Ozc2t2LRpC7Zs3IQEO5foqAQlIOKFaRCBBn8BxmAKKDTFUg6cAzJ07Ao8OdRiInywUg1uZpCBpbyUfZEbleoCKppwJIIlGYs0WoxKRYhROzMilRjUooUkKQ9NUopAyGQV51GE7/swM07Dg5RQlkqryOUJkbFYhIuNQApE88lSwS1SMKNUnIVSFkHER4FEm17KI5aqpRK5Gvc9cCfuf//d+MjHHmJ6HzZftQk33HoDPvrwR7Djlh2496F7mW7H1ddfhdvvuQPbb7wWm67Zjpto2N505+249e7bcdV127D12i246/47Hey4+RoIbrzjJtx816247wPvw3vedw/ue+h9eO/778E1N+3AXffdjTvvuRN33/ce3P6eW3HT7dfhlruuY9u78JGHH8TDn/0IPvW5R/DoY4/gS1/7Ir7661/BJz/9MD7w4Q/iI5/8CD7xqU/gw5zzxz75QfzSlz6LD33sQdx9z6146CPvwycf/TA+/7lP4ktf+hQS0TKQpyLNzsOzAhVqDj6ND5jPPw/Cf5TGohhPeBbOBGbGtgWHc+HezFBVEkp90oHsxM2hSChAQTE+gDTxQNlw96J7LJGANk12RkDlvkSayPHJcePRs80q44KX6C7aVctFw3k6tDohES/omWqjeea4aYao7DOdbVi1eRW2Xb+Ja78X9z/4HmzZvgW33H0HPvjxD+ETxNkDH34I77nvXgYQ34NrGUi86tobsZLG68oNV6Ft9SY0dK5By8oNWLHharSv2YyW7g0ubeiolK/cuAMbtt2MjjVXo759HVZvvh47brkH7WpHaO1ah1XrWdfShXIQh0chLfkRRHky37lqHcLJGsws5pGl8VQOYij5UUwvZ5FpbsFKBiHzHrgZLyOIRlH0PWRpAJ++MIBzF0dw4nQvTp08C4Qj3PBiKOiUC2Vw+RA+iDZIfqhrnCIQ/nQvOTIzJyvCl+RPDobw51HuhFvJmMZQH42jOpUJ/wLxhVIzQ3U8pSrXmDJwQua5Z2gc/dJciUaunKx5OhpzlDMQH4lYEmEvgM8NDFzHBAMk3/zuEwzwvYTHH38R/+k/fQPf/96zPDU6gJ889RpefPEgfvjDF/DjH7+M3buP4+tf/yG+8Y3v42+/9xP87d8+gT17j2L3rkP4669/D3/xf34X+/eewDmewr7CoN+unQexZ/cBjvdjfOPr38ZTTz6HY0fO4uD+E3jphd0YuDjJU0HD4UMn8Nd/9Vd48ZmnMMUT1ddffhU/YuDx/Jk+REMpXDh7EQf3HcWuN/bhFQY+z53vYxBlngbuOIaHpxl8lNMZR33jKrz68kGMDM5gdGAU+r4zeIBRv3nUlVLYOeIhRkUei8SdwewxXygCCgKUiZMidWiEbeOkv2mzp3PrwyAaiWZZnVz6HuAZ0Rdx+hPmOx5YIh8V6FAa6aCAvcdTylgoBtAzKOZLdJzTCPwwZHDUKMAEj5PzMTu/iMJyHkluHEsLiyiBF5+hj1X6QRLdKzfj6s03oblhBbJzZcxOLmF5ocSTkAbU1XXR4J7BRvJufWMdbrr1Jmy5ajNiNMbD+k4MBsGaWpowMDyIWCKGTVu3oIkG3NziAp2JaXihMFauXYOzAz3oYZuxWToFXE8Q4UZFZz2IxtC9eg2i1B2RWBpt7WvpnFxHB2wVYrFG0s/HcjaE5o4tWMxGMTud51YQhRVimBhbpLOzgAgDBuvWrWHwahFG5wTFAoqcl97oyy5P0fAz+DSqq/wtQ1ag+6r/qPP4AAAQAElEQVT+MzNINsTzZmrvIxwO05DLOSDpUFSAloZ+NWXMDXIk9AW0ZSpCpWrneyE+LwS1y9PBUrtwEHDvHQc4P98rU7YXyXuBo7tnIbzyyut0tvJIJBqJ7wUa0T6KxTgDw2VqgBB5cRALNB5yDMZ0rOjE1ddswyo6RYKW9lYs57PI0vEskrrjUxNQuwQDNMrrbSo5YYlUGuYHCCiXUTrvr+18A6fPnqPjvgmqO3PuPHEVRfeq1aTx1eS9HINVU7jxplu4V25HgfRq7exGW+dKTM7MosjtJkSnU99VAB+s545rJSzQURC/F/N5mBnXlHA4BC/pDjODdApvXbkcBdFDuqYo5cYK4b7AfUPtPM9z7XQvmrEaKtNYVVA79TEzqI3oKP1mZk5XgvgxWn4e55lIRqD5lso5JJJR7Lj2KjQ21aCv/zRicQ/pTAQ1tVHkC/O4ifv7mtXdOLB3H1rrmrGG658eGccUndBlOi3l7BJuvm47ZidGkIoGiIcMS7OTGOg5i4nhfiTDAVIM4M9OzALFAPreyuVsARf6hvD6nsMM+i5iMR9GpqYDTQ2dXFcY0xOT5OUs+d9HmE6d8WDKzIgzg/bugLykNWZzS+QzQ5F6uETQW6k5OnX5QpY4gGsv/nQ8SP7UQVaeOCVRICgQ1xrH933H+3nSq0D9VKROUjAc3HjIqtQixmwZVDMw0sLzfXi+T77UM8rkU3KdGB/gfEPwzSN/U05hCPsBCtk8QqEIzHyUuS8uc1/zgjDAMXKUDzmzoyMDOHb0EG0YD+dOn8CLzz2HKPlUNJ2dn8G27ZswOHwOQyPnsUiZPnbqIA4fO4SLg32EfoxNTJCXzyBMvTs7t4hTpy7gIvfUsxf6cfDIabz80m7q+GOYnVpCKpFBMl6Ds6cvYHhwBJs3bsGTPNTq67mIkO8BFNjDBw/g5ImjiNM5j4R86pUiywuQ7EqG88Sz4yfudUvUrcvZIhYYBDIzZItLDAbNo0R5XF5YcLaVCQ/kvyXq9yUGJAukKdHlcCe8l0iLAtsLUCrBzIizELR+8bLP/iWWh5n6MAR+FAU6qR5TzyduOViOvDgzNc3uJeTLnC7lNRlPYY58ClrDC4szxLmHOR4AFtWejWKhBEKkSTIch0+BLnIOy9Qzc4SCFVHmPGYYtM1nl1HMZaH6AvkkR58hS7rmc2WUih7nEyFvFwAeSkWp28Fnx5MZ6CqhjCBsyJeIC0IsQ/1dzrlf3jx/5iyOHDzCg6F6lMqGBQZ2QBv/8OEDOH7iMNauW4WV3R0IeXmMj/TgfM8x6qgCRscv4tiJ/UjFI6DIIeKHcezgMcxMLMA3yi7ntbiYRcSLoj5Th+xyGXpLr8A1pOg7FJaymJ+ZRyKVQlf3CuhXserrG9BY30beqCX98vDI6/FUkrp1mUGwUfLONDhJyBcqcx8uUlZCvofx0WEM9l8kLw2ADI5pBmXOnzsLfV9gz4XzLL+I06eOoUzdH3CyyWScAYR67tNLGBkec7ptXnt0oYQI9WmOgUczg086e5yDdKJ0aTgIEE2mMDMzgxTtzPq6OszT5wlHY8SwD4oSPD9AlvKbJY0E5vsQPf/Rb/0meg7tx/NP/BDrVnTg+qu34AYGta5avw5njx9DnngPe2XEQgFy1N8z1EHz01NUm1mUciUEpGckiCAcisILhRDEo4jVJOBR5y0VuffQT+TGjLmFWa5nmborwvwcJrgXNdTXoL6rE8PnTuHqdWtxw/atuPGGHQxaTuCFF59Gz8WziCd8p3MDv0AUZ2HkPaAE3wshxPXxPwSxJDyub3B4nPqljIfoX3nlZfdLlkUGt4MQAANq6kg/rt8Phyq6H+BhxDzxX3Zw7NhJ9Pb2shSYpX2aiCfZzYPkTLhdXFx07fv6+twbz4tLc0imQpicGsLgKOk8PoRILAzzwTQG0ag2XUP5yJNPQxg7dwFDDIIuLhcZBGrCth034vY77sYnHn4Ut952JzZdtQ33vf8h5Ch30wwwB+EodFkZ8JjxmPE9z43r+yHItoTnk74lzmGO+PHRvXItNtCvufe+h1Bb14r/88+/if/jj/4cf8KD9m9++3v4wfefwI9/9BM8+cQztIufxbPPv4JDtIOff3En0ukGvP8DH8KZsxdAkcfY+BTK5iNNelIE0cVDyxTtxzz50YhULxRAPKg9RlAuF1HRfYBPuyoIvJ+5V5nqPA+X6irrEa7eCfALrhJ1n0D7/JVpNW9mfM5bQUOqXnDlM80q7VRfBbO3luk5AvWtgu7NDNWxzMzxk+pV924gXv4vAeFWIDwLirT3BFYmc5TKUOqgxPleASDnaJ9fkl6m/oD5iETjhCRC1MdR5mX3iZfK5lGyOHemIF+pTHXcddg2Sl7w2D1AlDai6qKJOLRnF2hjeNwL9YJQEAlTS5fhc48ue4YClU+ccpSnbZOIpTDLQ6RYOEk9WkSYe5TmF4pEIdAzzef4lOuw+nPu4UgMM/MLiNKWl0z29l4kP9ZCQS3xoZdnMIF8RkU8Dn2G9vHHGQU+d47KKQuQOQJUkOOVOXkuXoss0xhlJasLiCliRsVVKhQrzMxUhPN9H2JwXHlxQWZE0KVUVWam5B1BhH/HChaqrsxUzzIziHnMODZJ4MqYeh64QeWJ5CxXwe2SiljK1HwP5oXgB2Fc7O/BE49/j8L8Y+zftxv7D+zGiZPHeBq3n47y32BwqA8HDuxx6eziNE6dPYFenm7P0Hg6c+EsXn/jNSqAQzjN04v9B/bi1VdfxtmzJ6Gfcz54aC8NwCyV4Qz6B/pw+sxJnDx5Anrttqf3LHr7LmBsbARHjhzCa6+9gn37d+P48SM4eGgP3tj1Cl7f+RLze7F7z046Mi+7vot0AC/y+a+88hLLXsJrb7zKAMdJ7D+0D0ePH8Y8N5y5hWk330JxEaXCEum0DJCtAh8IhHuP1CsJ+B81k3Ap41egvNmbNPGIRDNzAslB3J9ZpV74v1x/qYwjurZFCpbG0r06XZmacTyCyqtgZk7RVO+vTKUk89x42ODKYpQMULCnjo7ymvVrsJpGzYpVHdiydSNuu/M23Pe+e9G9diWDWVtx93vvYtkduPmWW5i/F3pT4KMf+zg+xs3j05/7PD712OcYGPwIHnjog/j0576AL331V/FLv/xVBw9+6KP4+COfxmc+/0U8/OnH8MlPfRafePQzeOQzn8PXfuM3Gfj8hBvnsV/+Cn7lN38bf++3/wd87df+Hr781V/D57/4FQZFH2T7T+G3fud/wBe+/GV8/JMPs/3DuOe++3H1tdfghptu5MbxID700Y/gjjvvxG2334lHP/sY/qd/9r/w9ONf45/+s3+Bm2++GdmpKcyMjZKeFWxqY60iRLSjyDncC+8CM7vcVnTy2UCgPpIROX7KV8GMCK3eMDUzNx6zb8oX6aq+KjMzGDPcV/k/mYr/AyVoE1O2xLbzC0ugYqAcFOHDUKYTABrpmbom5/yWaADVZpqgE/BUsg6pdB2amzqRSNRhcSGP+oZWKkGjIZOhLBcor0MYHhqjoTrBshQNvkY0NzfDzChns3xUERN0Wk6ePIURntrqxOzixYvQR5sOHDhEuRxy8vocT5lOHD+Os5T1XTtfwesvv4B9e3Zh785d2E0Hfvdru/HSiy/jtVdeo144hEMHDlNGd+KF517ESy+9htdf3YWXXnwV3/nbH+Kvv/VdPPXE0/jpk09Tj/yU8n0GFDSEQoGbT5mMKhyFaZBEQ2GhBiXKXU6GAHWqD4NZBUQngegkmpaog6u0NKu0UZ1AA/k0xnw6gbo3s0t08ojnEtgVZepjyQ90UYdrLHBjMDPWS4J5Rxn3fQ+hsI+A4y3SkdJGsXcP133wOA4dPIEzp87i+edewosvvIwXX3qVgcFvMYB4EE9yzX/7t9/HX3/zO/j2t7+D7zMA+Didvh/88Ame6n0Hr766Gzt37sbTT7/o0v37j2LfvoPUeafwxu59mObp7SAN/eMnzuDg0RPo7x/C+MQ0BvqHceZcL09hDzGAMIpjp87RMT2H/otjDE4e5rMPEWcJnojPY2BwGj0XhnCBAczB/gnMzebIK2XyTRl79uxz/OBxIxTupUe08UciESjI6nHtFZyA4xn+r15mxn7+pW7eO6Zl0rryjLfXg5QAXN0l44+WiNurNJCZoa21CzmeqM/PLdGZa4LvRemozNOBTiOZyKCjaxWaeEK1oqsbxtFOnTzNAQ1dnSvomE2job6Re3Tclak+FIRRV1uPq7ZejTvuei+dXUBjLy3mwPgeEvE01q3dyH7NuMCAbZqHPN0rVrvT2/GxKej0tkQHeWx0Erve2E/DeRGen6B8+5iZy1EGczh77iLOn+tDjI5FgW21z4r3wUu48GkvmBnptADhvwpmBjNjq8qfw0sl+wv/v7Kt8lVQx7fnVWZWeU6RMqjvDFugw7C8VECZBpfwPcNAnPTHxYsDxM8iu3jEfQhBELg5Kqhsvoctm7eCXXChtx9lz0dTSxuiNNj0HUr6eGBjSzMdp3pCLfS2pEfDv7m1DW2dXSibh0xNA/QmCLUmJmnc+Qy0bNp8FfLUi+VyBPM89Nj5xh70Mohy/fXX473vvds9f3hkkPiNcV7Vv8p6qneVtFRJqJMvZa5IPD7/zdsSuwveLKnkzMw9r3IHmU8OqvfSLdJRRZSh/mYG/9I+I1wJdH855Zp9GDzKnZlRB5WYDyBjOEQZLVBpFSkvqs/llnH//fejrb2F/FtCZ3sbVq9cgXA4jHQ6g1WrFMyOYuPG9e6tqzvuuA333XcfOrvaIdm+QweM/z/u/jNAzus4E0afet/OPaEnJ2BmkBORwUwwZ0qkRCWSkihRkRQVbMt5/Wntvddee7+9DuvPXsuylSVKokQxiCRIgCQIJhA55zAAZjA5x873eU6jgSFFUl579/64L7rm5FRVp05Vnbcbl1+BZStWopoXRWEq3vADgBeiM7KahnENQsR3G3GbyeQRjZShrLQSM5paefakcOxomztfKrhfSkoSqOE+W7BgEZoaZ7B8Em1tbW7vWh5cEXEtvThPPBAX4GPmI89sZtEgzKPAh1mWnMtkzMzA5bLM6OjNMWQ99mNmxIvkRQ6GwqP2AMspK/KukQedsZ4FYGYSHazowRBAjrIgb+Sv0jLEqKObmTO+5RBJ57IIhcIOR2wAZxBxoinmp+iAkYxM09mRSWVhOYOXy0OqM9zDOTLU8Gacez7PKWlO08FlcS3Gmh5DBpoPG+U4JzODiQ7MTlMXkL6QoYMsPTqMPI2hBtLqosVLod8s7e3tx5EjxxDjOiI0mGbNmoXLLrsMmltyMoWSkhhKy+KkTRWCkSD3Ug/0vy3miSNw3lPc13r72jhu/+AAQP3X931k6LhO8eKngfu1rKIC4xxbv3cqXeLmG2/GJRdfhmg0SmfYAfRRnxijQyMjAzCbh37D7siRQ4jH404v89m3LljFB8Kd+pGzo5RGlztnOO+KinLUkrAS7gAAEABJREFU1VRTV6lBlEZeFy9ttm/fShqUYGh4ANJT9BZ0iLw9NDTkdIh9e/c7eUM08WME4ZX4drELfzJ0Pmdpx4m2igeDYVY0ytcxhHg5Fea+Eu9rPZFYDLGSeAEY15vOZzvaceDgXvzd3/x/8J//8/+Fl6kLTU6OI0vaDNHRpB/CTwlfdDDrq+PDdJRN0UGmGZSVlSEeLSE/RRDwQ/Cp83g0NHJ0YJB1eNkxhVQmDT9gkKzQpUQRb+//6Efx+mOPYuebb6KFe1y/iXWcNtUPfvoIttBROUnn1yQN9cksz/PcFDKcT450zVFGaJ0Zyu58nuscHaGuFURpiY9EqeG6tVfis/d/HKuWLYVPu8cnysS/AdLJ97xpvAzoa33MdngOcI7qN0lcpmlviBbjdDTrEkX5uiSYM2cO9Han5rBt+3bIrptKTyBAJ1mIOoVeohjmfPTyhox38YHveZRXZaiurEFVTQ1C1AOH6Jjs6u6nzB/BGHXklpYWrFi1irJrFvm5HHlOapIXwMIxwP3HiNYA7mxG3YfLQoqHjwz5HAxh0rq2th5z587HUjoh1Z+c9knuY88LkF9LOX4D6hub0TRzFlro7CqnE1f8ob5KS8vh+UHuQdPWYY8+8mYci+AB+ipznlHAg+oLtHfNDMVQ88vnVUI5cS5kB/zkCPpMD4tx5b8zmKnvd4d3bvX/u1yzwty05ulgVsh/75lMX38x/r8Sqm6O1Hj3UTQnsIbxLPJJW4HiAlIIOQM88qfOZ/G7IEj9zKeMNDMoVJnyBGYG9an9oX0SpM2gvaC+jHte9VWvpKQEsViJ25ehYJgO4xgiPGvF+57ncw964DZ2MkF7K81zR/3i3JN3czakKcOV73GOGgfmc/+E4HN+mpc3NDTgMlq4gerr61lgkOKgA6CsnJ5tD3xyDtQJI+c/EnDxeBxhblx1LgFVDIsDqLKZweytoPzpoEkqbVaop7T6MiukzQqh6kyHYh3NzcyIlJxDiplxwwV4yzDFW2spoHCIV7+qq/kJopEQ8hSQA31dOHJoH47xlq+nqwPtdC4pfZiCXXknjh3GmVMnMNjfQ+jGqZNHcJTGby29+hLy+h+YDh88gNOnTmKIB+XI8CBOt53CsaM0zHbsxC5C8X+h279vH3Zs24q9u3fh5Rdf4lht8Hn6BYjrsZEh99WD42x3aP8BdHacQcfpMzhJp2JnRwfGeGvW09mF0yfb0NvTg6RuRXig6DVlHSw6SPWbQCdPnnSvQYvRBESMY1StWfgTHgSKC4di3CIdzczhSvnClZmpmstzEf4xK9RRufpUaHahnvpWe1Y9/zEzxwfFDDMrRt81VL/aKAI25qfQRv2rkc9Nqe+3H+ftxpFDh4jzNnR1nMXBffudQzaTTLnfmzpKheO1VzbhVTr+9vFw3PLmZjoIX3E0femFDXh+3TPYuX0b9tOZuPHFF7DumV9B4Ysbnsf659Zh65tv4I3XXnWh6Kb6P/jed7CZeZtffxU7tm7FGxtfxEusv5OKydHDB3n7dpp034ZTJ45j947tOMQbrcH+PhzYt5eOkU28CT5Ng2+ECtoRjruP/HcQh9hOcz3Jm7q2E0fx+mubYLwllZKW401dLBZBeWkJHZM5Go00G9whAQqICIVFgGTOOcgzX7gTjszsPO2LeaKN9qvqgY9ZAa+MvoXOqqc8M4OZub6L7cxMRa7+9H7MLuSnqPSovkBjK+SmRCKRwNJlS3DvPR/FPR/7MD5FhePhL30RX/vql/Glh76Ihx78Ar7y8JfwwKfuZ9kn8Ftf+wo+99nP4jMPPICHv/QQPkrn40c+fDc+9el7cM+9H8R9H/8Q7v343fjAB+/A3R96P+7/1L148KHP4fNfeIBlH8Yn7/8YPv3Affjoxz6AD3/kTqbvwec+/yl86eEv4pOfuA+f+fT9ePCLn8fnPvNpjvdJjvtJ3HfvPfjI3Xdzjh/DPR/5KN5/x/tw5/tux70f+yjhI7j9tltd+oMfvAsf+tAHcf3112IZbzD1NRbKX9J2yOFLOBSEQgEnK4U04UuCW3wtHAm0TwXCkcoE2pcC7U0dDMJhIBCA9pzKladypYtlCjVGEdSf4srXPIpxjSnlTOlie9VVvmBCznAq9tXVdCZO0GkSiyJeEoWc7kEqquprdDiFob4pDPUTGA4PJDE5mudtrefCXDpEp0DYvZ3W2zmKzvZBtB3rwuhQGqODKfT3jaK7axAHDxyFfoT54IHjOLD/CF5/fQvWP/8ihmnU6/eG3nid+4uOsI0bX8YbLDt86DiOHzuBo4fboPLXX9tGZ9pz3LfrsenFV/AKnYyvvPIGNqzfyP11AqATKBiIEm8hGEJcMudFJ4FTyrhXRA8zO8/LZgUeZkX3UXkRlKG4wncClQlUplDw9rjSRRAeBUqbFedA45Hxrq4uZ8ysX78ejz/+OH74wx/iO9/5Dp588kk89dSv8J1v/5B5j+FnP/sV9IbiN7/5A/zTP30f3/rWj/CP//hd/M3ffBP/+q+PuDrPPvsyduw4RNzucvW//a8/xtNPvYD1GzbhDTqjXn9ju4tv274Xu/ccws5dB6D8w0fasP/AMWx+cycvdg7TidyDk21n6YQ8ho0vbsWrm3YS3zsoG/fj4P420vIEadOOsdEkJicykNPNj5RwLxgNf16M0akVCooWASeXxJdFMCvgXTgTCCe/CYr1FL4bvFMfZj48C8PyMYZRhENlsFglFa1y6gQhTIxlyX9TSPL+Z2Q4ib7eUZ79E1xTnsZhBubFsJ+4OdXVi6OnO3HsdBe6h0YRLqvAnMXLUFHfjGC8AhMZD+NpH6NJw9BEjukAxlIeOvtGEKRSV0ejQwazfjC3lQZ6E51bASp95nuQwaCvxM5kXldnN/SVj3EaVfFYKZW7LIqPmcHsArxbvpkVi94SFvH2lkwmzAr1zex8/8w+/ym2U2hmjp6SJYKinCqGyjMr9AM+Zsa/3Jo0GCXLJHsUBoNBl6+vZ0mf0R4QROlQ0Lkh2aS6eiMlk8nC98K81OjH9m17GPbSkE1wrh5OnDgJGfUTE1OUM4OYGJ+i4yIHGb5SrmWQpmkANtAhNbO5FWsuvhQlpQkMkoaz58zHjJmtbJ/COJ27p8908mw+ic6uAQwNT2IqmUc8lgB4KeAme+6P8FAEZRXj7xRqz3tUzM3MyR2lBWqnfOFL8enwTv2onuqrrFhXcTPjGTQCnTGigfAqfV2hDOyxsTFXXXU1rkB41RkkHKud8lylc39UV3AuyT2dc6C8IqiN4sVQdZUWmBmK84V7AqRVAPkc96IXQixa5ugn2p6mU7iyooY49jE+NuUuNQYGhpkOkJaULVNp7Ny9H0kaP/10OLdTL66orkFJeQK91MFBR0r9zCYsumgR80pprNHYo5NiMjkOo1ejpq6GF2E9zl4QL+iMnaQ+Lf1Zl2DCUwkNMeGhh7q2vuKnvaf80tJSGmgx6H+kk5NCeFMYJY+Wl5djaGgIu3btoo53BjNnzoScHupHPC0a6AexW1tbIZzMmDEDSgsvvb29zm6ZPXsu9L/8aU5Ck+oVQvKKV9g3SquNaJ+hE0vjC+fqX3PUWqQbmBltOvIx5YYcSKKtGftgPy9SH960+XX0DA7hNM+al994DT957OdY9+IGdPGyNMlbjRSdRu5Cmk1cmg4pj3gsLS/hpUoViuOJxwJ+kDIgQJqyMjy31+gX5WVLGfFVQl5M0x6bxOjoGProOP7Ov34b9Q21WLxsObbu2YNv/eiH2HroAPxEAuUzZ2AyFECK+k46GEKOcsGjp8jnGBwB4NxioSDi1EsmRkeRmcpiBh2SSxbMx6wZzYjRSetTgAbygA8g7AcQ9gI0npl2Jm2e+3uMc8xwzh7nF4PwxqoQPQMcN0HHo9LCr/IEwrFovGjRImjtiUQFw1KI9qLFyPAY6WrMi7sLU+Fc+030195SXHniJf1upPJFO73ZJX4Sj2iMBHGgsd8LouEIQsQJaOh7MGfLa04l5M8IeTFIZ2lJWSkqKitRU1tL51UDL1nqUFld5aCGDjXNW+uuZB2NpbGpEsHMHCiPYsrZGMw5n2dmDm9aswDTHvGr+pmW9Y5R1XsvMOOI7wHv2Om0TLNC+7ePYVbIn1b13xWdvm6tV1DsaHpZMe//TOiYmV3/eig/jpyLvnMuGQIBD4oDOfIoNwZbaXP4IR9BXgAIAuEAjPtb+Vk6gPPynPpwecpXWm9bqbX2iOSM9gf4mBn79x3vh+iMNzPHL+KvSCTi9pfyJdfUFnyKtDEr1GWWayP8qUxptdfeUzxGx7vKlOdVVVVxA6fI+AHeaLWipWUmMtk0N14HxsdHHYOqEzN1nueis6DGR8hBk5aA18REODPVMSiuAcDHzPgXrh/lCczMTVAFZqbAgZm5fDPjOHknRMwu5JkV4q4y/2heAkYd0swK7ZRnZg5ZEhYSDhpX9VQmUFyvZE7QW15VXoZESYz0yqA6UYr66go01lbhxuvWMqzG2isuwfzZs+Dzlqo0GoERP1Pjw5gzuxntZ9pA3oCE5uWXXsq21Rjo7UMumcaqFcvQ1X4Gu3Zsw96dO5FJJbFw7hysXrEci+bNRXNjA8rLStBCBWoGnYcSrpFA0NW55fobcRcN5huuvhazKMiNwnpkoB9ZatPzZrXi0tWroB8Wnz9/vlunGEJC1cwgmugmSesU0UWnHA840UV5RRBOzMzhWTQUY6iO2QU86oA0M6HL0UQRs0JacZWrH4HZhXyNob4Uqt50MLPz/GBmjuY495gV0mYXQm0Q0ZAVz9WCm4v2VSwSdV+RqixPIBqJY2xk3PHuMB2zWd7qDQ70obfnLIYY9vd1YXJqlPUCCEd8Fw4O9GBkqA+Z9CQyqQkoPTzYC9/LobG+GvoKQz6bxNTkKLZteR0vbFiHfXt2UJlqQ5r1D+zbwwN5jPEpGsqHaMRtxs6d27GPjrDDdEblyCvjE2PYuuVNOtSexwE6r07Rydnb3UUjKY19PLT37dmLY0cO00l5Ah1nTmNoaJDrGHRzGRsdxNTEKBW2ESSnqHhR8JgZfBj0VQqce0S7cDjs9p7wLhBNBGbmaokWylcoUKZCM4NZAZQWqMzMXH+Kqx+FKiv2YWbKcqB8RVTPrJCvegKfgqzIJ6qjA9uM86dAy+fTOHHyELZuewPbtm/Gq69txLrnfoU9e3cgnUnSaNhPZWeEND2L06dPYWpq0s1VPHHy5An09Hbi4CEaLt1nkExOYGJyBIWbzADbDUM/at3T241wJIRoLIQB0jbLm72a2gT7ySIUIC/RgZ0hjdNsrx8STycnEYkGUVYSQ6KiDBXlpZDCWhKLIJFIoLW5mXKyBbpVnUUZsGjxPCxcNJcwD5dcshq1dVUA+zQvD5BesBz3WNrtUwnvIq4URogDgZQIgeioUEqIQHgTBAIBztccPYRjgfCoPhQ3K+BcdQVmxsMqQLke4hzg2poZ55F1cbURLnXz7fOwypaciz4AABAASURBVPOgmiCfKq+qqhJreYt5zz0fw5e/8jDuvPN9+J3f+S189WtfxqfoUFTefR+/B5/4xCfwta99jfB1/NZv/Q7hd/GVr3yNdX8ff/AHf4Tf+70/wu///h/it3/79/DAA5/Fww9/jWW/60LVu//+T9N5+XE88OnP4POf/wI+/9nP43OCz30Bn3ngC4w/iI997F585jOfwYNfeAgPss4XGf7Wb/0WHZwP4vZb74CM/ttuuwOf/8znmPcwHnzwS1C/t936flxz1TW4Zu01mDt7HhCK8rzicZwWLXj0mo9wKOJwJBwKhBOce8zMyRjlC85lu6CYVmhmDp+uYNoflb0TTKtyPqo9IihmFNuJj5PkxYaGBujNg4qKBFpnNWPlyhVMt6CO50dd/Qw0z5yLikQdZs6Yg1UrL0NZaTXlkWHxohWorKjHsqVrsGjhcpSWVCGb8TE1mYMhzJveKsALOpiaTGOQirfesjpLh4zegDM/BGc4dvZAb2Mpf3RkAv2DI5SpNOQHxzE5nkHn2QGcPtVN6CJ0smyIeX3YtfOAc0q20VDJJ7MI+BFwMCAfgE8jxDPxtA8ze8fzQHjAb3iKdRQKhMdiqLhA6SK8tTtDOgnIwRaNlCEYiIHeJZyic277tr3Y9PIbdMxRJm3aSkfoy3j2mQ14/rmN2PjS6/jVU8/huXUvYsOmV7Fl5x5sobH6Ai9IfvzoY/j+T36GXzz5DH7A8Ls/+im++e3v41vf/SF+8osn8MQz6/Ho40/jkZ8/jnXrN+Lnj/0SL7y0ET/9+aP4yc8exbe/9z1881vfwnPrN/C8eAE7d+1xsHnrFjz2xJP4u7//e3z7O9/DwSNHUV5e4XhUazIzh0czU/I9wczO1307XorpYmhmjjZmhTaY9qiOWSHfzFyJ2VtDZZqZ6wN81KZIEyYR5pmVzWadga1Qe1CK6dDQEM/RnXS2vk4Zfta9oSIDT/9ZhxwDu3fvxq9+9QzP45dZ500cO9qGfXsPYd2zG3jps4UO1FPYvWs/nVo76VA9jBMnTjhjVW/b9dJJINDv+Y1NTKCzuxebSMedu/dCbw62nW7H8PA4jp88g7a2doyOpZCcyqGPzpOuzn60n+3lvsigoqruPP61luLatD6lzQoyRHGVvR2Ur/WaFXBWLC/mF2W+WaHcrBCqXFCsr3q+77u5mBXqqEx1hEt9TXjBggWQI0W6ofRBnR3CveqYmeMHxdVO81cdGduKK09lAsUFimvuigtUrwhKTwfVFShPoeYqMPMh50YuG4BnQfheiGvweMYL31nGfQSDUZ61c5zMKClJQG/5dHf3wcCzfGAEzS1zKcNLUFXdhJZZ81FTNwOz5ixEQ2MLuroH6KAaQh8dklmusbq2DnpbeZDOkyR5biqdcrqy1iEoKyvT9HDw4EGIv+Rg0BksPKhAtkRfX58zzlRXzgbhXs4ppYuOh1o6CuQMUKg1S1dRO10yK10873XWC8/hSAwVFRXwSUMzc3J9ydKLsHz5SsSiJRraAX0xxEmeuPCYFsDtK9ExTD2iiP9oNOr2ldakMaRzCDRX5am+1hWgc+O1rW/iuU0voX98BBdffSW+8NWHcem1axGlzlMzoxF+LIxULoNxnkPJ9BS1mTxyfh4eHUfReAwaKxAIcT78eAYzn/MzztOYAWhcJjjPACJ0ynssn5pIYvvWHfi7v/s7fISXgV+lbpGl/vGP3/xH7Ni/F5X1tQjTOTZGR1mIOliopASRWNSNJdyFgyEEPB8BIiSTSqOipAzjI5Moi4Zx3TVrURaL48SxY84G41QRNMAHEOaZI/vKo9PZ2Ba5c/Nk3NEhHHZOrCjxJ1x6vsGIV8mOffv2Qfyg8UVP0XpoaAhVlTWQ3BoYGGD5BJdqTs6ojud5kL4o3vBJW/GP9p14QGOIR7Q/FS/WUVp2XIg6s9pz2u/50dgC9as1aJwAaaMwxctj0bm8sgIVtdUFqKlGvLwMPmkvKEuUc48FuYcC0Hw0WJHfi+ObGXzfc7gBHzPhLQ8zI109F5oRVwSce7TGc9H/UGBW6NfsncPf1LmZna+iOQmKGWYXyop5/6uhmbn1q9/pYFbIf+/+vPcu/t9Y6pEXtf993z9PMyDHuRfoaFaYr1khVH2B9oGguDZNSX1Ihki2qM7IyAh164zrV2WqI/5VO4H4Unmqa2aO19RWoH7E80XQHFVXoPoC9al64kszczJb5ZqTl0iUUdCfhb7a1tPT7QqlMGujmuUd4+bpuGE7xo3tcg5UJuNHhp02IDNZ7jvQpJXWxlJoZkSUuQVqQgKzQp6ZYfpjZq6u8tSP6grMTFkOzC7E83QVmxXSZoWNVczTwrWJJUwUNzNnAKpcfSsMc7NHIwE0NdZCv2khaGluQEN9DVpbZqCleQbCwQAdCsMYp7OrvCzGei2YOaMBiZIojvC2oI9GdHJiHLFIGPPnzMW8ubMxq6UZSxYtxtVXXuXeFrnnox/GRYsXkWcyGKZzJUVD3EOejqw5NDhioDeDYRyN9XU0mBM82LMccxRnO86gvLQMa6+8wrVXO9WdycOlprraHabCj96+koJ36tQpKB4KhVDNcq1RDCTiix5at8CswEhCqPJFQzFUsUztFC/iTfWKYFbAt9Jm5uhlVgiVJ1B7hdPBrFDH7K2h6pgV8hS/AHA8I/oVHVhm5oo1N8BDLpPHMA2q8dEJBGnkR0JhF5aXlKKpoQ7Hjx+l82eMB005adKEmU31qK4sR6Isigo6K3lJh9WrluP2226mkTfP1Vu4YC6WLF6AGjoyb7n5Bqy96nIo76IlC3HjDdfi+uuuxuWXXYybbrgB4VAA9bzJayY9Vq9agfffcRtuveVmXEFn5ko6KmM8FHkOopV8dNmlF2P50iW4eM0qrFh2EcQHpfE4Fsydh1WrVmHOnFmkfy0a6ACpqU6w3wpcsmY5uSSJ7s4zSNKJ5mkv8kbMg8HMeGDmoUcHlTa5aCncCP+inUD8obTKBIorT2WKq72ZKXD9KU9gdqF/pVWhGCpehGKembk5mZkrUr72HzNdWn+KY4of9YPQ7R0n6XQaRiweRGVVKaKxAB1XE+jv70FnZzva2k5AjhX9jzd6bf/06TbKqgPOOZWlc7Cru51OqS4cP3GYjqy90NcHenq6sH37dgfaE7o9PX78OI4dO+LKO4nL3bu3Y+++XZDDbOeOLTSADuLM6RM4S4dzOx1l+p2KPbt2QqHgBPno6OEj2Ll9B3Zs2469u/fQGbkP7e1tNDC3ODh+4hCGhvs4Ri+QSyNRUQqfNx5MQOv1eXgEyKOigZkRLT6VnnGn8IzxNlwK0vRQce1lHRCK69ZOofazmbk+1UY4Vv8C9S0QD2isEOWA4gLRQ22LtNe+Un8qU57ArEBz1VOZnLAvvrQB23dsdbTYTwVTDlhdbnScPYWzxOWx4wdw4OAuB0eP7cep00ehvJ273jwfl5Oyt68DU8kROpGH6Xhsp1F5BHp7dXxslCjKu70uRSw1lUQsHEEt5dcYb9Z1Q63zSOuvravGXF4ClJfHnZOxrq4OcuLLiKiurHIKs2RZFS9mZs+ejYsvvhiK49xbHlqjbqXAC4EgN38RP8KNysSjipuZoudBeUVQpuIKzYx0LIDSyhcU48Kt0gLlFcGs0Eb5qpPLFUrMCvhXvpnh4x//OJ14H8EXv/gFfPwT9+KjH/2oc+jdd9990P8Y9LnPfgGf+NSncI/qMe9jhHvpWLz/gQfw2S98AYor775PfhLK+/RnP4uv/vZv40tf+Qrl1O343Be+iC89/BV8gs7ET3zyU/jK134bX//d33e/y3Hfxz/pwrs+cDc++KGPcPz78XHW+fgn7sen6JD8HOf00EMP4+u/83t0Vv4evvSlL+ELX3gQX3roy5zvQ/gk61100TLU1tTDghEEAkF4FgAoEENMS14VVn3hr5mdTwgH5xP/hojqCwr4zJ0/65X3dnDd0ZDJ03jJZT2kU3k69tKgSEF5WRUWL16Ka665HmvXXocbb7wZ73/fB3H3Bz+C973vLtz5/rtw1ZVX49LLrsAn778fa6+9Btdefz0+fj/xde89uOKqq7B85UrCalx2xVW4+db34YabbmV8La6+9gZcfuW1WLbiElxx5TWsey0WE0f1DY2oratHa8tszFuw0P3+WMusOXSSVCPAvZCoqML8BYswa84chGnwZnUO+B7PBsDMHHhUUgVmhTT4mBXiZhdCZruPmblQf4r4UXw6vL2/6WWKq7wIZhd4t0iDoiwq9q+0QOXKU1vtQYGUWMlIlUk2yeB/8cUXnTNBzoKNGzdi3bp1Tq4fpzyXM6uvb9A5GtetW482OkqH6YQ9cOAwdtHxV3wz++jR49QDTlLetGH//v1444038PLLL+OVV15hm9N46eVNdCK+jEd/8Rg2vfYa2k6145dP/ArrntuAvfsPUZa14diJUzx3TlAO7sOLL76KJ55chyce/xVR4BEKH61HcxcoR2tT+F5gVqCB2gpU18ycLFT76WBmjs5mhuKjsQKBgKs/vb3iZsZzchSbN2/GT37yE/zyl7/E2bNnEadDQDJSddSPcF4EjWdW6F/l6l+h6gkUFyhudqGe0kVQeRHUfnq+mVEOBJydoPxAIEwdSo6QUtBfgUMHj9BRvJ7wPLa8uQ3//M1/IZ6fgn7g+uWNr5Fur+GxXzyJp3/1HJ584lk8+zSdwD9/Br96+iWsW7eJ9TaQrtuxa/dRbNu2z8Err2zlhdhR0q+N4SHqC2PUMTzot366urohfjQzHhFJd37I8dTAS4M6ni1yOsjpp3QikYB05GZeYK1YscLpbDpbtBdH9T/sER057sgBXkCmeb7MmjMb8xcugOLDtB1K6TgI0UY4cOgg9vAiU183G6PdsGPHDvcTB3pzR84LM0NHRwd59rgbD5RTDuA5mSa80fdCl0/+vOFIhLoynZ9aj+qIptIfdI4rT2nxSpg6qfZaOpNBBdeYDwdxoO04XuUZH6fOe+UN1+JOvRX/+c/Cp6NDzqteXp4Pjo0gSSLl8nn39meKa9QaUum0+5qgxhC9la8QnG+YF0d5TlZfh5OuIudRNBrH5GQSBw8e5n7bhH/93r/iL/7bn/MSYAsaZtYjUhrG8NggSkqjiEcjiPLyMRwMIeQH6ITyCw6pfA4evZ8TNJ7HiO+Ksgg+RhvrTsrnoB+irjwF/RaYD0OAyBBEaceFAkH4PGvdrs3lqWvXOxtKeJPOY8b6gQB5Is1WhY90HTms9lN27Ni+C4cPH0Vvbz/rZLmGg2g/cxZ5rjEYDDp6DAwMkZdyEJ+Ih8Q3wrv6zxJnoOMgSweqZJxkmBxh0t0EIeprAuk6XV1dhQm8x1/1A9JD+03txGMVFRUoLS2FBXxHpwDnFaFTTvu+rKoCcdr84bI4YnRSSq/SnhdviPekSwqIBidTzAxmRvbyHZ7Ax8z4Fy4ffMwupM0uxFn0Gz+a93vBb+zg/y8qiBv/vUBmJj+GOBOrAAAQAElEQVSJp94J8vks6ZT/NVBd4d1M9MpTdmTJu2kX5vM51gdp7lFW+y5UtRz3W5b8q3Lf9xAKByCed7Y5APFSmLLF930Xz5LHFWfR+Y94vJivsjjtX7UT76qt+vOox6iBmbn+VU/l2qPKlzyWfNF+8g4e2k8jaoy3sXFEoiHE4hFUV1fCo5KpDeQHjCI5C71FoDxYHlq8wjRvMMrKSiChbmZcdAHUcZ6bShNl5fP5ZgZNzsxQfMzeGi+Wq70maWZvaV9sVwzNrBjlPtbc4OoX+9EBJAQrDT7ql4H7mJnblGkKYHn0JahOnzqJMd5G9NIIfvrpp3ib9wqefOoJCqkzhbr0aquxbx6OHTuKe+/9GNZecTmEp86OdgquSYQpJI8cOYJHfvQjvPTSC/Q3pSEjLDk5jh07tjmnlxirrr6KSms1MtmUc45pbhNjk05AHjpw0N06ylg+fabNObMGBvtoZLfxcDuD7q5OtNG4f/zxx91r4iKqhKTmJrpJwdPahUOtr0gTjaE8hUWcKB2lgBMdFTcjzUk/1fHJjKqnuED9C8wKdRSfDmYFepiZo4PK3t7OrFBmZip29czeGjczl6+xtQ7RkBmuvv4U+wzw9qeHSsjptlMYo7Ernksnic/xcYez+fPmoqKyFMPD/c4h0nn2NHr7OmDI0OHoYUZjLYaH+uio2I+zHaeAXArBANDT1Y5tW9/AsSMHcOzoQQwN9GBGUx3mzWlBNjOF3u4OV2cNDZUED4uRkSHEeVtTXl6GEToojx47jI0vbkDH2TMcJ4QqHhwlPIzTvPIf7OvFwEAfhvr7UBovoQIXxASNeLXTW4FGgXT6zAns2rUNx44fplK3D/193QgHg/DCQW09CpocMqksed6EDsebEgCiXxG8c4JAuBIoX6EamBmK5eBjZjAzxsA+L+wjM3NptRWYmaunfoppNVJaoZmd71flUqDAR/wn2oifinyq31nYvWcH98w48VOOysoy1NF519zcSFkUwKnTxx3tyhNxlPFGbmZzE8rpdBQ/iFdbZzWjpqYKl1yyBjNnNlGOjUNj6JZdCpJ+C6C5uRWzWudifGwCQ0MjkFNDSqeUhrKSGOpqarg3GzCjsQHNdDIuXDAH8+bPwswZ9ZgxsxE1lIW6mWpqqHflNVWVKGG7et7mzps3B00zGhCO+G7u9fXVFOo+kqlJwMtTSRvnynMEuHn5VIwkiAu48hxetVeLICVJICOjCD09PRDoKw265RM+tUbRTqHyx+j80v6QgqiwmFa5mXEek3QCTkB4k3KitqJB8UAQTUCeUxgIeqw3gbZTJ/Dqq5sgh2FnZ4eTWydPHqej8CgNyp2Of8+cOYXRsX5egJzB6TPHIWdkd087Bga70dl1GocO7yX/HiQdj2F4pA8n247gzS2vQr/vt2fvdpenenKSic/1Rt3ePbuhNxgPH9mPo9x3I6MD2Prma5TBj2Hdc0/jjdc2UbE/4Pr+xaOPYMf2LdAePdl2jMbJLmzlnt3KW+XNb75Ko2Az92I/+vu7ub8GYTzJQiGf/CmSpKFLGOFB9BCYsQblnkrNTIGjkcpc4tyfYlqhWaHeuaLzgcreDc5XOhfRPhGYGYxKv9qBj5mhvb0dm17ZSLy9gTfffING6GN47LGfY8MLz2PTpk3Q7y5u3boFctSepuN1165dGKCxof22ffs26Gsv+/fvc0a/0lu3bqXSfQBtbW3YsXsXDfq9PGd6SP0s+WQcp9tPUU524OjxI9i3bw/0Q9lhypz6xjooVLn4oG+gF710Mre1n0QuP+X2gOflEAwZ94BHBTqKltYZuPLKy1HHSwMY5RUNJi7LfcRnZub2hdZeXLMr/F/8o7ZvB/UpmJ7/9m7NjApagNm5c/PIwqcBUV9fixUrltOBdTWWLFmEhQvnY9myZQ5mz251of5Hx9WrVmDF8iVYumQBVq9choXz5mHh/Lm49uqreLlxHa6/9mpcRtl0843X4/prrsHyi5Zi1YoVuOaqtbzguAzLly/HcqaXcaxbbrudjq7b3e8i3nLzbcTblbj1tjtw/fU34trrrsONt9yKD3/0I/jCg1/CA5/7HJYsXYbenn7O3SMAZvYWAB+tncGvfcwKdVWgOgLFBYpPB7NCXbMLoepNh+n13x4v0uDt9ZU2MyeXFJdMEs9KV1FaToTVq1fjy1/+Mj5Bh+ynP/1pfI7rFnyWTtgH6KD9Ip2l997zcfzB7/8RvvLlr0HxBz79WXzkIx/B7bffQUfvZ/HBD96NO++8k+EHcfPNN+KGG67D+99/B+666/247757cN0N1+P+++/HZz73Wdz/yU/hzrvuYr2bccutt7OP9+Gmm2/FZXRUrlp9Ka666lo6Im92Ts3ZvHQKheOUD6bpOtDatV6B4mbmaKJCs0Lc7EKofNVTaHYh3+xCXDJZuJkOZhfK1V4yTPU0rvoSKF+hzgPJkAMHDlCu7uNe7wOCQTevovxXPbMLfZqZshzoDCn2pQzFBYqbFeqZFULlCcwKabML8lRtivPTXAWgYyaTzmF8nOfT+BQNJR+JRCV1gDo0NTXxvG3GrFmzmJdwcV3I1tc18gJjPsQfK1dcDFgQlRW1iEXLMD6WxPDQOPW4Hu6NQZSXV6GhYSbP5mqEQxHKq2GMjidRV9vIy8tqTHBMfSVXurP66+vr49lynOdFv3P0bdu2DSdPnqQ87EQBfzspL/dTp38JcqQeof7/wgsvQL8brDe2hGc5C/X17kceecS9YfSLX/yCZ9JWnpm7sWHDBjz11FN47rnn8Pzzz+Ppp592ea9vfgNvvLkVG158AU8/+6zLk2zfSvkdicdB3wiKT5bnk1kBv8pLJdPQvnFx2iZUfalPJd0bjcrT5Zd0BukEcpiI5qKF+ClLQ7V/eAg5XrJN0TgdHB9FnM4P/e/BPp1G/SMD7reyNH4qk2R3OYRCAQSoI+jsBHKYTE5gkvqO9No0+0jRlklRx03TptJvJefyGZ63HuVrhufLpIM0L6hcOY3rZ9Y9haeefQJt7SdQU1+D8rISZJOTiND5EqH+GvENYTqagjSGPZ4fclr5xAEnA/FTOXXv0bFJzJ8/nxcmn4L4pqe3F7ILtF4PxhMV8AGEaZcJGIVJxeXlRWNjE8+qUjcv6UfCj/rV/Dg80nTaSfZ/6EMfgn6HVo5MGdw6V1977Q3uqd08Tw9ieHiUdtgYL0Iy6h40P7jmrOtX81B/KhDfh3jGCP/FfI0nh9U4G2l81Y2T7uXl5WrynhCkThkgqJL6DNOBoP6z1HVGaFMYFxGk0zQciyJSGke8tASReAwh1gvTHjHfpzgIQm3k9JK8kI5oZurSgZm5vSmdG3zMCvvarFAnf44eLIKZnQfNR3n/EVDf7wW/qW8zO1+l2E8xw+xCWTHvfzUs9mlm59dtVsCPyv5X+/vfXd/MXJeay3RQpt7wz1MG5Ek/gfKKoZm59YjXxVPBYOHMEK9K3ihUXfGN+Fhx1VFaPC7+Ff2j9CtMz9d5ovYKxefFvsXDqqfQzDQVJzeUVkJ9aX+amduvGl/tvUWLFmLRokU0ykp4W7ENjzzyY94wbYDeZKjlbTf5n+1zXEyeUCAMM9xHk9AmE2NrAepUeerYzFx9V5F/zMxNyKyQb2bQY1YIFZ8Oxf7MzPVjdiEs1lMdLUyhxlZoZm8ZR8jVplRZEdRGSBaIQBkKyMnkFHQbkqRTLg+Asg2BYBjZHFBdU4vVay7BwsVLMDA4zMNmM/YfPOB+HH5yapx10sRfHAEeBDJAz5w54w4R9a30zp07oRu/I3RqhcIBNDU10kAP8aDsxZZtb0I/XNhP59QgD5MRCp1UOoscJ5AlY+k2dpQG6jM03l7gbWSWDFdBI3pichL9gwMQrmVgX3TRRU7A6odLL730UrS0tCBMIaVyMYzwY2ZOEJkV6Ch8gI/KxHiqr7iZMZc44PjClVkh7TL5x+ytaWa95WNm52lQHAPTHjM7T9Np2S5velpxM3O4lGBnBX5M2VQcRSVGSaBQKIzKyipUlFcgk8xgkLeyWR52lZWVdDR1YqC3B/293QiSPuVlcS4sgxTp1tN9FmWlMXSdbadT8SCN3QHkeMOUSU3BQx71tdU4c6qNtznjLp2amsBBGoP6fSvwsM7nMgjwMNdbJF2dZ6kQjdLReQpyZJbwwODZi/lz52D2rBbo64wnjh/F4UMHnBMyHApg5arlpIchGPQR4EaL8qZdB2RtdRUS5WWuXSRsaKBjRI4d87JI86YvlUy6+iEehMSA+4jXgsEgcrmcw41C0U77UXFVUlo8r9DMlOXqKmJ2IV2kmZk5fCtd7MeskKc2xX5VLlCe2YVy5elQVr7qCpSnUPMIBAK4eM0KNM+sQ3JqBG0nD+M0bwLHR4eAXJpKRgbRcNDRx4hvOQDDVGzkeNLX/HrpuAxyzWYG/cBuBZWvcSqxwUCYDqhZqKqsw+QEcZbKkx9DQN7nOBkXj8dLoXqVFeWIxyKYJF57e7oxRON/kJBJJVFdWYE8+aGPvNNHh3ae9C5hXdUvjUdJo1LecA8hQCd/bV0NKqsSiDM/T6WN3kVM0mGdY5sc556jsgbONcw9mee+ypFOGfJoIBBg+wD5wOe8vPNgZg732r9FkGLh9gERqnZmRhnSzzmMQgqqlNWhoSEMDAxAoeSe2kqBVVpKkuShmbnx1J/4xuMcNBcdEOCTSCSg20P9YKl+OPrSyy7BzbfchFmzW2jMz3UOvpHRQaZnoKI8hsaGcsyd04A5s+n0a6og7isxb24jFi1sRm1NHPV1pbhoySxXLxzKIBLOQmFraz0dk2Ek0yPcbUlUVZeirr4CtXWVznGp/y2woaGWDrVxpmNYtny+qz+VHEY2P4H+gbPYd2AbznaeYvsUGptqeCt+EZZetIB849GJdgqhsIcE93ysNALz0kimRpHPTQGkWSQaIO6500kP8NG+YADRx8wUPQ/KK4IyFVcoMDNHK8UFxTKF00FlvwaU82QPN2axrNjGzOj0O871Tzl6lZWVQRdGZXTm1tXVIsyzpKPrDE61H8PJU0fR3deOIToKz3afwuGj+3Hk+H6eLYdRUh5GfWM16puqUFFVivbOkzy/dgN+GtvpJH/x5Zew7+B+nDzdhpfptNy+awfrdDjYT3m198A+jnGa/ffgbHcnBkeGeEPO/XrqOB1rG/Hc+l/S+HoSr29+AS9tfAYbXngaL7/yPDa+vB67dm/Bcc5lbLCXOMo5BxcM0NuTUzR+FBZli9ZdxMG/N1Qf7wVv6ZdOtWwuCVgafiAHz89w245CzthXXn0Jv3z8URw4uBtbt7+OrdteI7yOV17diN17tmHvvh3YvXMLXn/5Beza+hpOHT+AHVtewRubNqCNjtcOOlRPHTuEI/t3Y9sbr2D75lewZ/ubOLh7F7rOtGGwpxMdNI4PHTyIo0eOu7dNZCQfOHwIe+lsGKHDXW8yeJR3Z8604/ixkzRKM7wsLHG8kMnkaD7iM8V33QAAEABJREFULY+ZwawAxQKzQtrsQlgsmx4WcTY9T3Gzd26n+iqX3BD9BMU8s0Ib7SflmRkUnw7+OcNJMsjMnBEu2VasH6cBN3fuXLceOeklxyTf6+vroXNdcrSqqsrFKyqqIEVZ0NwyA/pasfbKkSOHub99KrxxtLTMpB5X6WDuvNnQ5YfkWVNTA2ayTaKyHPWN9WhgetacWVi2YinTdVi+cgXm8BJsHg3klavWYO3V1+K229/nnItXXHEVio+ZuajmL3AJ/jEztwazXw+FjxzPgWJ9pQVmxpaFj9LvBWorXKpOoUXhr/LNDMLR3XffjT/5kz+hY+8DkBNocnjYyRThSLWLc1AbpRUK3p4/vUxxM3Nrmx43MyXP56sfl8E/xbjmKzAz8nOMNApAl7gypufRCSyH42c/9wAED3/5IXz6gfvxxS9+EUXnpRyOWtOnPvVJ6Dcz77n3oyz/PL72ta84p+RnP/sAfv8Pfhdf/eqXoToPP/QlPPTgg/jcA5/BVx/+Mu583/t5Xs3BNVdfDZ1/OjflfBIPyxa68soreY6swkXUqXXxXMNLLjnSLrvsMjoxr8KSJUvQRAebcLl06XLy23LoTdO5c+djzpx5bLsGl156ORYuXEx81zqH2+zZczFzZgvbX805PYBb6SCtq21AaXk59FtXK1ascHVBTdM8H+UVVZijty3DYWLOIxQ+eZ4X/BQS/Cv9R/MG+Uj0YpbDfRHX2jOlpaVufxR1BoXaP2pbUlZKOyaDyXQGlbW1aNZPpYRDyLI/2RfsDD4MQT/AMzWCKHVtj2mNKdmdzkwizfM0axnkLYss0kgpLzvFKWWcDpTJJ528z1CXkr3U39+L4YFBcJm45LKLsWzZEuJoNqp4rqUnxxC1POriJcDoGErzecRyeUQ4nwglXoiNgryECnOOQepipZUJeAEgSTsgSSdXN3Wfsz29GKOTbJAXlg5XnkFPIOhBazcz5OGBh67bB2naW6lUBtpDAjnnNFefMsrMkKJDbnCooGfVU/7cdNNNdIjfjdt46XDnnR/AjBnNOH36DB792S8gx6Nks8gWCnHGnLeZOfyHmZnneqS319RUs10jRB/lCZ9yoiYSCZiZ40vl4Tc8ornq6a11yWJVL6yB86ZDMxgJO6dVtDSOMB1XUTqwQtRRdREe5oW7eEDzisVi1F3jDh/qR32oryIorb2itFkBn2ZGGueIxryyz4PqFuF85rtEtPb/CLxLt+ezzczh8+1jmBXyz1f8d0aE/2LTt695elmxzv+RkHoM3gPy3JWCHO0ShQJXn5PJcSdoj5jvwQ9SHw4FXQjuGeWrXPFiuUKlVWZm3NdZDA0N0WE7Dp3laTquxT/aZ+z+/J4Sn4nvPc9z9FCY514wM8c/iqu+mSlwoDqKCI8C2SdmxvO81PWrNp4cLHrzSBtJbzFIOdBhIiNoZGTYDaaK6shMnecUJXBpnIAYXxtAdbSRisAKrm0xNFNbnM/DtMessAhlmdn5OurTzJT9rmBWKFddgZm5xZkV+hRSpRhh2mNmTgkM+CHES8pBXRAjE5MoKUugsXkmxianXPrKq6/B6ksvQ3PrXJzp7MLBw0cRiETd4RIvT2DlmtUIUigdbztBL/x+96OHPb1dVPCHIUE0b8EC3HPPfWiY0eRuGksT5TzcVmH+ovkAhfGJUyc51ihC0RAC0TCyxGcFnWXLV61GHQ/Ijs5uHGs7iQo6NFZfeon7qsLy1SvABWJ4YgxNM2fylvEzKOchuG/fPrzyyivOCan1iiZtbW3OwSWacEC3Zp9CWXHhSkxRjIvhBMo3K+CuGFcdgdIKp4PyBMU8MztPPzMrZp8PzS7kmdn5uucrvC1iZtCG0MZ4W5FLRomvYCBMR0PeHU7i37q6Ood/OYbKS8vQ1NjIw6IJUmIrKsqR40b2A3kagEHehK0DV4srrrwcSxYvwiSdVKfptBoeGUKIG/ryKy6j4V2PbjowDtFpOTI6jMV0+i5ddhF6us46B5ccBCA9dQt1nE6qwcFBdyO0aPECtJ06gddeewX6X2d0+GluM8gP9fV17mZPfcSprM+Z1YoKKtGdHWfxxubXoa+CNjY2oIGOkdlzWlBD50iWzlXPB43YUkgYuA3Nw12ICAQCZIuCMZ4nHynPzBzuinT2SXvBdMGgeu8F0+sW+1WemaHY7/T2ZnY+qfpF3itmKi1amhnCvOWbSo6hjU6r48ePcI+MobQsSkdGBWY2N0BvPyQSpcRdJyYmRzEyOgT9LtbMmU0I0unX3n6aN8o9TmkYGhqAFAD1XVaWcIrBpk2voIfKjL5K0tI8C/X1jdDXSTrPdhFXAcihLDmXTaVdf6WxqOOJSTqRdcM2MjTINvXkrbRz6Gfo5I7w0A/TqJRzqq+vhze9XZBiBNJ/YKAPSd4eao6gw0oyVesVHqCHilkoFICZUWhnHW1ED4FwKjAzV25mauEU/ChvMcKUM6pnZpy75/Yy+IzRuS2nlPa8HFZyGI6OjjqnVjFfecV6kods5vrQ3PT2l/4jCN8PEgdBR1PxleppHfv374fWPDQ0xLKsw/Hk5ATlShLhSBD7D+wmfc7y8Jqi8jOBbjo4xOtT3EdRyjT9hyAjI0NcU558W4Lm5hm8VW/h+KB+OogsHZWDdG5MUnGVo6m+vhYNjbWsGyetJ6GvZNY3VGPZRQvpEJuHWDyAY8cPYpSOmutvWIsbbrwWrS1NmJwYQVd3O3EqR1Yt5i+YjQXz5+DEiaPkmwGAuPd4kBsvADxPCleG853kPDzoOU8jJc7BO+WdK3KBys0KdHIZ0/6oTEmF00F50+G9yszM7fNVq1ZSfjUiQAd8SWmMhk4l6igXglTkb7v9Zlx11eWorilnXjVWrrqIPBwg3nqxiOdMLB5kO3NOl0OH9mPO3GYaW4vQ0tqI22+/Be+/8w6U0XBQX8005PXW4ZKLFuHyKy7FsuUXYR5xqDcKO7s6kKPcbGyqh4x/8fwxOmiWXDQPcgzK+VNXn0BVTQkamiq5f+sRCgOp9DhCnGdJBY2oWJDpSfqmJ+H7Hs+tMqcASY7kz8ks/DsftReoucK3g/J/HfIIhjyuK8V5jVGVyyBAfFVVl6OmlmupLiOP+2yWZeihPBGj8hQlvuLkmxz5qh8rly1CfVU5WhprsGT+LDTVVmF8qBd7d7yJfXRwLV04D3HKKu4slFLe+eR3XUIIJkYGoa++Nre2OHk/Rad5KBhBHx3o2n+6+EqUV1JfWIgm6gNdPT04duyYw1lpWQLTHzObnnzPuFmhrlkhFK7eqcHb880K9Yt1Va6zWSAaClRmZsSP58DMuPcLaZ/nj0cFVmGA55VAsiVM2WZm5AnfyRrJJZ2hclxJP9VvEkm/ET42b97sLgP1BstLL73kvg74/e9/170Rs2//HveGy49+9EO8+eZm6A3Rbdu24PCRg5QNZ3Hy5HHobc/Dhw9g8+bX8MJLG9zZ/Mtf/gJ79+7G0888gUd+8iP3VqPat7efcX3o7ZoXeXn4xBO/xJNPPg69ISoZWVZRRjmex/RHOBEoz6ywdrO3hsUyhcW6iptdqKe0yoSvIpi9tXx6HTN7y1zUVuXCn0I5WyoqKty5GC0vd7jWecFGEN0EaqOwCEoXQX28G5jZW4rMzNHczN6SX0yYmStXWudSgHItwr0xPjaMo8cOEv9bSJdN2LBhHemyEwcO7MGrr22E3qx9g47gDRued2+U7tq9g2f4HpztOIHNb7xA/Xc9z+kOnvmn6VzejM6zp6BLsVO8GDvBftvbT0C/abph/Tr87Cc/QG9Xp3N4xWi8Hz9+XNOhI2UuGqkv1tNRsWrVKtxN59+1117rwg/fey+uu+46Oi5ug94KvOOOO3DX3R+kM+pW6O0clam+8m+77Tb3Zp/qKV/lyrv++uvp8FqKG264AV//+tehtwlvvvkWXH/jDbj/05/GQw9/iXL5dsroi7B0+Ur43CfiMBmMOc4wRykFeECewDBK3UD8IToqpP1J+R+mzA+4/ac9JvC599ic53Yak7z8ltOuv3+QWgv7obGa4GVd44yZkA1y/GQbZdAgpiZTGKd+MTUxjnwmC6Oumc2kMEnbY2JshDrZOOunIcdV3md5IMf+0rSn0khnk4xnMDE1BtmXo6Tt5OQ4eS0LnfnS32rpMAsFA4hRp6pMlGPB3HmY3dyCzGQaY0OjKI2VIOJHEQmEEfSDXFMEgVAEoVgcgdI4QoTJLHW3kjLso222nvbPAB3/9BYhQx6LVSSQNaGKe4OLN+HAp7xnnt4qA4yXX92Q/i6elywSyNgGHzmyAuTNonzTXpBu1dvTD705qLcBFy+6CDfddAs+/KGPYvHiiyi/YpxngK0B9eOdk3dm5i4Z9XKD9qRkXBkvpPSNANWRjhYKhUjGPCYmJmBm1CWTrp/3+qMxBOpDEAoEEaQ8DRO8YMD1B8/cnNR/JBaF+D1WUoI4nZeBQMDxi9atNtKfhQsz4uzcmWxm53kJfMyIwHOhcMJoYRxGzMzN3awQMus/9FH/7wX/oc7/NzQuzs2ssF6zQljM/98wxP+WLorzEW2LcTPjfsw5eokPxEcCyQozczSVXSGeUBvxV7GeQu2nqWTS7R/tC8ly8a7ORtUXjxf3jtqK/4qgcdTH9DpqU1ys2QU8qg/V0zzMjHss4vhRdb0TJ05AX1fRptLi5K1vbm52B52UKDXWoArViRqpnhapiSqtw1ETV1yT0GaQUNAkzcwdlmbmFC+11cS1IPWnfhUXqH4xT32of/WnjW5mDtlqa2bnhQPOPWqvMtUX0tVPcd5Crk9Br7FUR2UC8z30D46ipLQScTqyzAtSKZ1AP28HRuj9P3joMA/OzRgbn6JjI4vBoXEa2BVU7Fdh7rz5mEqmsHP3Liq/aZSUl6GByv2Va9fi6muvgZxOQ3QAnqISlOPpc+nll2PV6tUIcx7KH+UhsJQGwlwaCLN44xcIBhGit7ynt59jvk7Bn8TiJUtpmNRhNm91dMDMoHNNwuhE20no++u9/X3YvnMnvf+nnRAqKSnh4d2D9evXU0HbjJqaGncYa63CgUdhmiTDiXYC4aOYJ7rLuSK6iUbCvVArOohxwhSIoo/aq53y1IfwrXoKBWpbBI2ruOigOuIn1TEzGpoZR0+lVVYEswLjmhVCjaE+5FBQHfWpsTUfzXGytxcyAsqplOWJ53EeYAbP4USvhEvxVx9jPIh76XDQrZHaqg/xVV11DcpL4rwR6ncKjeINtTU8sNMu7zhvcZHNIMLDoLGuFksWLkBXRztefvEF4jxEfojTcKzB4sULIWeI8FNJZ9OevbugPaW1C/dSiubxJjcej7n8PXv2UHAAK1cuR5iOACnkqp9IJJySIbrIWNG8dbjJmTBMg0f52mvCpXBhRlzS8NEeFA2FE61X9TQX8BGOBcKj2igUKE94UD3tC7VTGCatla+6orlZQWhEybvqV/VUh127j+Lqy6ywRzUH1VOh5k9J6LMUJkAAABAASURBVA5Q5QkfGluhxpXsyfCGa/68Obj0kotRRUVKCtMY904HHVRtNDpmtTYjEg5isL8fUc4tRSfRAG/xauuquTdmYf6CeTh85JAzLIR7vT26a9cuNDU1UvZ4NJTLnVLQRoeu5hOPxyEZp1vS7du3kw6GEu4d8b4cOlqf8Kl1yJGZoNNz3vy5qG+oI89mnDOzo+MMFbMxSCnTLb4cVxneMGZzGYg2tNopHyaQRxYB3vxJGRI+xKf6H3giVNrEi9pLAo0pump+wqXyzMz1JXwJRBPlq1yg/sTDKjMzJ9RFPyko6k9jqI3KVd/MIJoW86Z4SxmJxHgzV+b2o1lhzwkXorXaSNEVjYq/fTVJx5TejNAttJxbYyOTiITi6O0egOUDdLTWo6er3/2W0NREGieOnUJyMoO+nkEcPngMW9/cgcnxFGa3zsOxQydQxpvWyy69FFU0rp5d9zR27toBH4aR4WEgl4dvHnGQRBtl3hHSeGpqEi0tM7Fy1TLIuaW1mRkUDvT1ou3EMWx88SV0nGnH8uXLnfyL0pE2OtBLNsxDj/gwTaU8Tn7WGoUP8bBwK74UCE8ClZuZmrkxzIykDSEYDLr+im2Fd9V3FflHcbPCvJh0H81R9QWKm5k7jMV3MirUp9ppfqlUiuMEMZ9810PHhWSL6DqHZ8UYHaw/e/QnEE02v74J22mkx3kbPUpH4YH9e6G9dMvNN6KeTq6W5hnwjDfatdWY0dSAQTpZz5xuQ21NFY4dPezk5KXEfz0NNvHt4sWL2e9+PPbYY+TvcdoCUdTwHNHe0X4VPg4cOADx3dqrr0SYhuc1117FvVaPCTohZ85sdPFkchyen0ckGiRQkeatfDaXIg5T8IKGWDzEc1WOTYOZOVyq7+kgpBXT4mfRR7gRnqampri3fQjvApWrzMygUGnlq66giFeFyse5J6c55dMI0pGVyU4hPTGMBJ1tTU11lMOTNLYKDlHN/Uz7SURjIQyPkL/Zbi4vFtKpCYTZVv85R39fN+rowMpSDkTCIaxYvox7IocTxw8jRjwsXbKQDu9OwlmAY9bzPDl14rj7epF4tbW11eFVRo32nNYuw3poaMjRKUzZV1lZ6c4PXXDorDAzhzvhQ3JNy1I77X2tU+tVWvniOeFQoLTwJNwIhC+lzczRQ3Hlqa34VfXVn9JmBrVRXHWUXwS1U12NpbHNCv2ZXQiL5ZqHmVGGTroxY7EY+SNHvKdd/1qv5KXkjfitgjJCaeVXVVVRD1uKquoKyIk7s7mRdM9jzZqVuGrtZWidNYO6U4LnQzNqSZPTp09StxtEkvTSORqNBdHQUIv6hhrKxDTlRD20t9auvRJ6i7Y8UUpn7yw6TbYQvxmsvfpyLFo8j47NKriLps4OOsePIUL+1zqEf63ZzCA5LhkivAk/woPiWrfwI7wprfpai0LtPeWpL+0zxVVPbdRHsZ3SwrXSaqO+Fdd4CtVe/SmuuuKR06dPY8uWLc4gVlmOe0flZgYinuvPOr7TGszM0QB8VFdzEGg+GldxjaHzQWMrrvmqreKaa7Ge5sduSBfP0VRxtZeeIp3GDxik+2TphPB9QywWZt08wuEAdfBunGlvwzHunbOdZ5jncy9OugsrOUTGxkcwMT6EU2370H5mN2kcwozGOALeOCbGOnDk8DYcP7odRxkePrIDhw7tgJefYN5u9HSfxOWXr+Q+Ookzp085/UBv7WlumzZtgn4rTF/127hxI15//XWHu1/84hd4/NFHIUfqfl7q6KuDKjt86ChOnjqN/kHOhWfOwcNHsP/gIWzdvsOF6194Ebv37sPp9g509/ah7fQZ9PYPYGRsHJtJE/1Pi9JTJeMVjo2Oc61RJBIVEE4HBgZ4DoSIOo/pFEripXQMgU6iLElnPBtT5MEIspmM47sKOm1KS0vdmiq4XxSXzFBcOqhkuXQb0UpjenSESQfQ22Ci5xNPPYV165/Hj370Izprn8T6556nI2sS9bwolgNrgBeC2akU9bAIZa+HZCaJVI5yk/IwPQ1SzJvU5QUv59PMHxodwlR6CtGSKEoTZQiQxh61I8vkEA9HsWLJSiTKqigbh1FaXssLm7nsvwQZhJH3Y0gjhP6xKbT3D+HsyBgGOO5IPo90KAyjDhHn+XXw1BlUzWjBisuvRKCsHB19fRjmZZucWUlicGRyHKfPdsCnbPbYDsSk5EnAD0E6utbPapBsg3FenKte5pCOJ9xJDtXxclz7Qnt8hPPQ27GpZIa6/xDuuON9hPejv28QNBcoN4xnVBA11XXwqWvIhpFeKvtMX0HVntTvn0luhynbR0ZGHE3d+ADXH+B+8N4TpC9qz0WoT2pPqa32naCP65dcEGhPigfEDyoTiAe0ryVbpfMJF7o4UJ9qo3JOw81JslnlSdoaytN8Va6xzczV0f4RbpRfBLNCmdoIVEegegLF3wtUR6A6am9W6E/yS2BWSJsZce07EA6KAD5m5vKFA0FxzuCjfjVX0V7jKFS/qqP8Yn2llW9mbFX4qG0xX/Fie4WqYXahrpk5Oqq+QP0KUqkMstk8MtwHSfd14Bxx6TvQm4HKV3kuB8dPZoUy3w9C/Yh+2UweeXpkDT51vQB8j2UEzwIIBSNQPrjPla+46uutf61HTkw2xQQv56fSKeitb/3Onb4OzI7gh4LU1wJvgbzHdfkexCPiC70Z+2d/9mf42Mc+Rnt2JaRPis/EUyrPUDYlEgmuM+tAck04StIXMUTdRuWe58HMHBRpZ2bQozpaq/oQD0uGmRn6aQ96UpryNPzFuBJk2qTNM1uhTsbHJ1yHZoWO1BlQGEih0lqEmFkT0KSKYGZQHviIuAJGz3/M7HxcZcV2ihfhfIX/YEREVhdmhmLfCgGjklPLw8DjjcMIpshMVTV1mNHcigA9/Wc6utE4o9WVJyprsXL1pYjEyvDixlfx9LPrcfT4Seiprq52/yWpCNPV0+0U/0AwxAOZApjMqf/GWYecbg/XPf+cU1j1w45iFv0IYjedMGe7ezA4PIoZLS1YsWoN55LDjt17ME4js6u3BxVVNQhJSE0mEYpGyFghzJu3APLo6ybjsssug+Cqq67C1VdfzQO9ljeOJ91BJgEpARek0WVWwLuZOfpowwoXZsaDM3xeaCpPZcKdQEwmGpkZxEzafOpPNH4vUD/gY1YYl1H3MXtr2mW+yx+zwkH9a8V5jxT0MTQ0gtHxSXcIydCS4DZu5knianh0BAke5CV0UEzy5kl4kLGm9UgZ0Rp1cOgtHeV5XgB6yssroL2wbNkK4nkeDcmFkNKs31dSXwsXLqah1uSUhhgVb21GHQR6BV3lwo1eP5cBunr1aofbw4cPuznqMJQSrLH37N+HtrYTuOSyS1FVWYMeGuFLeJOzYMECZzye7eqC3mDRzVggFICRhsK/IMDbkyyVAOFYaY2puOav0MyccSC+1NoF0+NKq57WrQNNaZWL3soXXbUugco1X/GAyjSGyhW+G5iZE1jcdPzknRKrsYpz1fzLSRf9llQoFOJt627otn2Ut3sq09s4GkM/4i6joqGxjgbIJNrpFE5T2FZUJJCkIyKTmcLs2a1YuWoF8exjYLAH8ZIw00udYTIxOcK8PlRWJrDk3Ov/WoOUFtF3YHiEBmI7jred4nzzdD7XQMrGSSq3R48eRT0dYTNnzsTA8BBOnW6jkE/RkKmG3oZZsGghbyBGnTAvKSnlQZRx+4MLhpk5EH7MjEEOwRBpqCiVJ2a4j+biItP+FPOKYbHIzDV2SZWJJkUQbt8OAfKI+EKhcGlmbn7FvAnuG1BGSYkLBsPQQaeDVMrQ4MCwM2YquH+uvHIt98B89FJWvf7Gq06GiV9ra+oRjcSxauXFiMdKycO17geux6lsSrlvnjnL5UcjJVgwfxGWL1uFSDiGVDJLJ2IrjYNtkJJeXlaB6665Hs1NM7kfTsEQQENDE42MbuQ5v/LScirNYQS5ntHhQcjwn5qYRDwSxZ7d+1DKsVdRbo4Mj5HPsq7t/j176fQcpMNsisaLj3AwgoD2N5UBj/JBOBAvmhXOBfG2cKnQzByehGOcexQvwrmsXwvMzMnVIq6Fd41RDBVXWREAj6xixLvBzEfh4QQZMTN3SA9zvUNDAxjnpccIHbuxeISy/hJcddUVbJt3hrdHfpKTtLFecv84tm99EwHeHuumfPv2rdDvL1ZXV9LR2Ilg0KfDsJy47YSUAeFvgpc0oqPiUm5WrliNrs4eOrlOuFBvAok3pCiJVmOjE/As4Ayo9vaz6Og4y36D5I8+7CHeJTOERyn6cu5maaTm6NzN5TNca5ary8HMXMg//0c++Xze9atQ4BLn/igt8Gk4+DSeRZdwOOT2r94gPE2jX+dIVVUF81KQ8hSn41tySHJJfDI6PuZ+D0drlQ4g47P9TAdlUBiSMytWrKBTfSdWrlxJnkzT+O6D5HpTUxN0Vgg3MhbqaBw2NDQgQqNq/4G96CQu58yZA5UdP3EUZyiXSignQ4GAo7erGw66s0fLMRMeFXsrmNk5HBfyzd6aVq5ZIc/snUPVeScwe2v9Yh2zt+abWbHIhWZvTStTe8HMKHuzbn06C4I851Qm5VVyWusPk1aKy4hs5iWrHAnNzU3Q+amv1s5kvLunE9ortXTYXnLJxaijk1B4lNNK57TyZ8xoRGtrM/Qf4Si89rprEAwF6JyMYGCwl7QuI+6HuPd6cdXay1BRWcoLwynW8XiejjG/B2XlMcyfOxu/6RGfaB8IVNfMHE3EbwIzU/avgXhT8PYCM3PtlW9mCt4TAuQZM3N41RyK81Ej1z+Ni2KeS7NA9JgOZhfaF+uYmZNzeNujcsH0bKUFZubmblYIVUcyoaQ0znN9CoNDvTAvi8mpUfQP9JAeQeI+jtKyqMO/aJOj47ehsZZneTnGxocQjoDyrwENdQkMDJzlBe5pxOM+GurLeSbnaMDlMTbSh1jEp/O+i+fOGObNbUVFeQlEezknxGPpdBoy0KWbyYEsuaiLhT28aNT5JJ6UbiTnvd4ElF6gN7i7qJ9JBxdfSj6Iph3nfoBdOoTsKoHqSrdRfbWVI0PlGjMYjlLHG4Wc1YJhXlCEyOt6k3yc57PoFggFYb5Hh1GasiRDehpylG8yNkU/gfi8r28IGkPGneYvOab5aU66IFWe6mqushvi0Ri8vI8BOl30m05HjhxDfV0DJO/bTp7EFG3AITrcBqmXTnFeaRq66UyKZ3JG5EOSTqmx5BhGp8YwlZ0EggY/EkDOy2OSZZ19XWjv7uTcDfHSEkgfH+LllNaSzWaRKEtg1dJVGJO+cPgkWuYtwYzZC3FmYAzDuRCOdg0xDKJy1nysuf4W3HHvffjI5z+Pe77wID72+S/gk196GA//3u/hMw9/FQt4/h/t6sHru/agf2IC9a2zkaZhnLIcT0dAxrgf1NyAPGU+eN4O0uaSriMZTnSSZwLu3BRfSucNlJZCNBXtpR+LD6poi4lwFlXFAAAQAElEQVQ2klFaQyaTJU3SlA2TGNJ/KEWc+X6AfBgnnfJO5+dBSR11NvT12FtuuQVyAOs31sRLertTIPtAtojGynBfau/iNzxyFGh+mofq6w0rXQbGeDEZMMmrSepNdHAS15p/kPOSXTKP50vQ82mjxtw8PeJJYw4NDTk5rPMuRrtGbXROaRq+77sy8ZBAeQIze8u+NruQVvl/BMwMmpuZQY/kSDEsxpV+NzCzd52bmUFrAh/hTutVKFxqTO0R4URpgfahxhSwifuIRwSSH9Prvr2+2qi98qdDmPtcfKR5aGxBMa05CMzsLTgwMxQej7pG1OldgUDoXB3f8VzB6ZUj22Wov2RIt7zLN/NhZmzuQboc6PthghuC8oReskw6W6hPh5rWM0UbWrJtcmKKfaUoP9PcHwFkWa7fB5S9Lfv2oQcfgr7afd/HP44HPvMZXiStcS9GiX/UvshDWp/WL3xpbdoH2lOKC0cZ8r1AdYQvM6Osr0SxTPhSW5Ur7lVWVkGGeVlZmdtUERoEITpvBLFoCdfmnQczO7d4uNDMuOFDbhMUJ6CB1Dne9ihfYHahD1UxMwXQZNVOocvgH9Vn8J4fMzs/F7Nfj6uxBBSp4uqp/yKozA9FqYxU8qCsRZ5Gk25JBmnQlldUYhEdCWuvvh4raJxFiIvde/Zj5659SFTUMG81nVY1aJ0zG3nPcIaH1mkq8r39gxigQ6WnbwBdPQOI0LCqqKpGjMZtGfuMl5WiLJFAFW+1RVzNJRgOcfxKmBfk4Z3BFI070DiYM3cBDeV6eH4YKd7q5jhD1Y1E40jS2dZ+9izkMInSu6/DUT8SKY++BKAU6hY6ww4dOgQxmQSOmUGbw8wgXKuexhcezMzRURvJzCDci5FUJlBaoHgRlPYo+FT/nUBl6r9YVmw3PT09XixXv0VQnuq4DcATRnGB8lUnwkNR8xRTB4Jhoi2IAPGpg2qAt1cnT51CNw9foyIXorYj+rYxL8WNUtdQ7+qnsjlM0FHoh8KOphXVNcibx3b9OHLsODa99rq7TRvmrVnfwCAU0vyikzGNuvpGOs8mcPjoMQQ57opVK7HkomWkWy0NzgkcPXYC6WzGlXmcQ2V1FWqoVJcnKiElSb8HIONOP4Q5xduNKJ0B4xMpdHX3OT7JwQDzIVwKYMa5AcyAaMWYo2WQCr8EcBHfwo2ZuYNVuHk3EB+oTLwgfhSkUiknMDSeDnaVKRSe1a9A46pccYHSZqbAgZlxquaEnsvgH42jPjRvCS2F4zzsT59ud85WpefPn+/48CxvuCd4Y3bZZZfQCKmh0PS4zjRvkScRjgRRzhvyTHYKeivi0OH9zPMJhpNtR1BbV4HVa5a5uH5kPJ2ZQKIiDim+mWwSu3Zvh34Q+8SJY6girRubmhEIhbFw0WKUlidwgDeofjCExqYZqKypRgf32YaXNtC52I3GmY2sU4JUNoUJOkTHxiawa+ceKs9DxHUW40zr9XIuHDogzAx6zAphhE5on8qTmTn8qEz4E5gV8hQXqEyguEDxIigtWhfT00OVFUH7RvQUiIaiQbGdaKF68INs7iOTzhPHOcqIECoSVZCCKxCd1WaYyp76C4VC0HkhI33BgoVO+T5GPu+nottHuVdwZoR5iF0M/UZINXEsPKlcjuKDxO++fQfcWAvmLcTY0ASNjAk6ovbjzOlONNbNRCaZx/DAOMrilUA+RCWrnLfPCcRjJSgpKeMcw5xDAsmpDPdBGCeOn8JxKsBlZZWIRkp5yz6AJG9GU6mcRD/HMre+qckMptgmn/MRDsXYTxDCgQB8tB+0VjPjFvOgR2UCxYug9HQo5puZo6tw5vs++TbgQHGB8gVm5uqpXbEfxc24vynnivEkDQbNqbPrLI4ePQx9Jdkn/yQSZdizayeGB4cws3EmQoEwRqg8p7nm5EQS43QwTY5NoqK8Ep3tnSjhObR181a0n+7A/Dnz8fRTzyDkh1BXXYdKOutHBodx4uhxjPNWubqiCjPoPGykIbN/zz6sXLYCixcsorMwhh59rf3wUaSo2Bw5coJzOIzTbd3EZTlaZi6gggO0n+lyOE9Opd1+SPJmUTgFn8JaM4DliV/8m59Cu/xbaGVmrv3by4ppFU6PK21WaKP5CK8wn7yhfg1hng9R4ilMg7KUDtOZM1vIKynE46VcVxr1lPUJym0phy0trW6/l5bXIFZaCT8URxY+vGAEwXAJz/5+vPTyq4jES2h05tHVO4C8F8Qcyre872NwZBQzZ83C2rVrcfElqzEyOuQM2IqyckRDIedwXDR/AZ0k83hOVPOirZLOwW7WOaplkKc8BDzvPA/hbY9ZYZ1m5uqY2dtqFJJmhXyzQqhcs0LczFzbYp5ZIW1mynJgZq6O2TuHqmRmClw9RcwKacUFUmrNjDyTcfSVfFGeZJXkjfZNVVUVysvLeXnRTtn9Jg3eMSxbdhGdHv0wL4tINOD4SW/fDgz0Ux73u6+Wi8YtrTOhN9wSiQSdT/10tnbgwIFD7uuG0pcG+/vQx4vHCRroWV6MDA0OQNDRfhrBgEeZ1IbjR49wD0XRROdJKGjIUf739/do+ufXpcR0fjMztx7xWjFfoZlxrh60rqIsUL4A/8bHzN4y7rs1k4xP8qZbuCzOQ2MKx9IZsjRsBSpTH2aFflVHYGbKPr8O1dM8zczNH9Me5RfLlW1WaKt4EczMzdusgBvNbWpqAnmkUVrKM7qhDnPntfLsWIGbbroelVXlGBkZxBSdJDPoeKyrq4FoPDY+glmzWiEnJLcBRseGoX4CpJecULp0kdOmJBZHdVUlWmY2Q+sdGxtDmvjQ1+Y9Tqq0tJR7KeB4T44mOXxGR0e55+M8Z0oczwl3cixIh57kmV9ZWQk5AWKxGEbIM54fpLOtBEHaTTW19Vi1+mIsX7GKOn01ZlCGzJ4zD3PmznfxcsoPn8ZmgjJWeuIoL2Hk3NI3YQCDmY/Dh45CPwci3hT9lB+grDZ4jg6iixcIAEyHw2FEqFOEOBflE63OlhJ9VcZK7iM8a11ah3AgfcA3D6O0VbrpMO+hIy5PPfjKK6+E3qj4OA3Rz9NRpK8+lpeWoY8XVz09PVRrUg5fsnmmUpMYJ4ylJjDBS8QpXlBkLY8M/yV5YTGZTmJ8coJ6bDl15RRlYA+Cmm88Rv0pgzj7vfySK9HR3o0zZ7qRqJ8Jr6QS3WlDNlGLxNwleP9nHsQtn/osrv3wfVhx061oXXMpqubOR6RxBkK1dRiiwa03so7LcUX77GdPP4tHnngKv3rhZTy/aRO5ygfVGuRI7HAswvEDlNN559CCAZ4XIE6N8p2zpk0guSPcCWl6oz7HSwpd+JTSztAFkeSR7Enhk61ZzUNBz/PZnU8nVpJ8OMV+Pfhe0PGQmTknltpJhi1bfhFuuPE63HXXXdBXSpcvX+7suKVLl0LOU9FN/WsvcYD3/KiO6iYpt8zM8bHbh1yheLUkGkNjfQOGaZc+9/Qz+Nb//Cc8/fiTGKaelpya4uXrMM+xNMTTWrvWNzWVgkLZT/X19RA+iuOI10q5Z8T7Cs0MZu8O7zl5Fopn3wskI83e2r/WVwR28Z6f9+pbZWqstSmu9RfTCiUv3g7CRRFEJ7WZXmd6meLFeWoMgWStQPtaYCBj0omUz4F8BBjTiqdp38tppLRAeUXI8UI3SweS+hGtUqwrePvbWnn2G6JMCtIuVhimXhOhY1OgtPJVR/2D47p+2bdC5Wu8cuqGMfobYtS7g5RbZj4i5/qRXvfbv/3bkJz4/Bc+j69+9av4g9//ffzZn/4p/vZv/xY/+9nP3H9Yobda9TV8OdYld4QHQYAyrEhf4UnrUb7iZgaVKa16CvWV7ttuu83Zh5LV0WgUnmcBGoj10Cuk6VTW3bZ2d/dicGAIEnbIC8Ee2B0xbA7MfBcCxg4CrkMNIiYQaDBNQhMCH8UFjMLM2Ib9MQQfM4PKim0UZ7b7TI+7jH/HH7OC8MhROGlu6lOg8bS2ATqZBvqHeEs/6TZ/Np1xowT9EOcZwLe++S2sW/ccD70M9H3n2fTqSwjN4C3qRYuXuPVkkimU0ME1p3UO6mvqaXylEQ5EsWThEpdfSSMiSGFWRaNwIQ22GY2NVFIjDr8SMlEKmbKScoih+nuGaMyfRsDCWMabieVLV2LOnLlUoGgs0JjQTYmZYc6suRQ61e678iJ0X1+fO7hKSkqcQNJhqzVWVFRAG83M3PokmCTwhAvla7Fm5tYhhjArxJUv0CZU/2am5Hla6VBXPxqjiE+Fgul5RR6Y3ofGFpiZG1cdm5kC17+L8I/6YkA6eO4A4ALP11e+AxoDQRoeEuB6M23BggVooONBG2WIBnfePCqtg/DI5zJKRulg0Btx1Tz8GhuaUZ6oIO83QjcqyPsw8nY0UgJ5tIeHxtBAQ26gf5iGw0mMjYpHcuju6kNHRyfGeTvW1dOHo8ePO4HfNzCEV199HZu3buFNYB9GePjNnDmTh3iSbXp5+zRKxXoQbWdOO0Vcb9YtWboEy1YsowNtEoFwCHJ2jtKpg3wAI8MTaKJxKmeq+R6SqTRydC5lqHQKNzmqfQqFY9FStFdceBENzAye570jiB4qU/3poHY495iZo4fyNI7ZBRoV0ypTdbO3lilP/Yu/2Qk0nvKK7VRmedB5XkO+zDkQziVHVC/D/ao2umWX4jTFwzaZpPMqHEQjjYggjYhjRw6js/MsHI6J63379qK2rhqNTbXEbxuk6AZDHkIhKi1UqJTWoSzhvXjxYtxw8y0Ik9ZnO3oQCpdiRlMrFiy8CEuWLIVwLmdaK41MreEUaRaLReh8rHb9Do8OoK6+hjQao/wrRTgUo2CPoZwC3/OoXJpPwzgLg8/l52Fm0KOD3w8YzGPKSMF8lmytsFDH7K04Zy3XXngTmLEtQfnCvXA0HYTX6aD9X1dXh+rqasiAi8fjCIfDCPDw0B5O8fADPBjnmeMhKvBYVkInkaClZRZ0C7N92w731TK1bZ7Z6gxIvQrf0dFOJS3ONWQwd+4clJeXQv87q3DleQb9Xkx3dxf37zCVuwnWjVFuSSYFibeYu+2t5V6UQ2wFlf7qyjocPHi0sH+GxzBr1hwql0kk6QzR+iXHKxMV3JcNKCspRcDzccWllzs+0huXTVRsYzRatMf1xlcznZNVldWIx0q47qiTsZLFvheAcOBz3eJ/8PEpS8yMaynQQ/jVmP9WYBfuY2Yweyu4Av5RX+q3AMzgp5jHRvwYc0Ca5+B5QGtrK0A+kRJ9ySVryJtLyFdpyoIpJ3MiwRBxM4WayirKikY6maKoIa1LiYNTbW3o7erGjTfcgBzPtdnk5aU8s/p5VsR5UZWi036MDqtG4qyCZ1Q8XopVK1ZjAZ1VGeoCUo5uvfk23qR14cypds4ngIa6RheeOHYStdW1HK8EK9gmEo5j1669nLhPHqiivOtHfX0T55oHyF+eF2A7z60vnzPmwcXxb3iEH1Ur4KxABNfm5AAAEABJREFUG6UFxTLF3wlUXgSVmxXGVl/if5cHj/InAylkecrWNPeEjLzh4WFI6dqxY5eb6ylefOzcuZvG3ADXuovhIKpq6nnRMcwzoI3yPgU/GMUUb+QHeHb0DAxTntehh5ceVTV16KQRuHP3XkzS2Bim4dtB2aWvMO/Yth2pqUlUVyaweOECVFSWu58AOHL4IA2MQQTIlyHfQ2m8xNUp5xkfj0YgvgANFTNz8zO7EOLcY3Yhz8zO5YL8JboUkmaFfLNCWMi98Nfs1/PN7NfGNLPzjczsfLkyzUzBeTAzVy4575HRfa5RNBGtlFZcNJD8krKqr2wpfP/73w+9ZS7dVG+y6K0FtTnCsyCXy2LevLnkuSxCdAJK5knfOdV2BocOHnG6rRzoZ8500MhMOed6Wg5fOlibZ7QgQefCTMqLDl5G6q24GTOaMMC9MkXajI4MYXxiFEOD/bw0OYWB/m6keB6B+NeizMzhVPPWfJSndZgV1qm08t8OxTrT881M1V1/xXxlmJnDmdmFUPnvBWqv8mJoZko6HIn/i/kuc9of5QvMCvUV19oEqmZmEM2Uj2mP0qqj0OxC22Ja61U7s0JZRUWC58Kk6yEQ9HCWF1d6w3qEDt3TZ06gr68Hp04fp77VjmwujdKyOGLxCCS7g8Eg6TGGU21nkaeHYvbseYjFSil7+jAxnuJ5XML920O69/LsOsgzaBwh7s8UjT9DkPV6OXaS50LYgeYonOi8V2hm0CWwzgfx3hR1EI0pY18OVa2jlE4YpbUuvZGgt/r1FovqmXEUzlGLi9HBJFC/mnsikXBjCle6BG2a0Yww93SstIQ8PA+zKKvN9xCisQiGEpman+qrfZhnuJk5h5LmlaVTTg4Sii9HW81ZvK99oHGjNPbURqC5ae6Kl5eXUzeooVxvQGvLbNoa85ws1L4apSNPb4JG6CDTXhwbG3Hnjt66SmWSGOflyhT1qgzI+34AWQ+Y4CXsCJ1ygtHJKbqyfExwj8EPoqQ8AYWjvFiJxcup967ByY4u7OdZEq+pxdLLL0e8oQH1C+fj5ns+ius/8iFEmxqQ4xy7eYF/gI621/cfwEvbdjnYtH039re1Y9fhEzh4qgOne4fQMzqFoWQWvSPjOHi8DVOUCRka5RQxiBIHfigIOaI8ZmTyOe75BHkmDj1FWRQI+vB5SSQ8i17Cr3ApHKiO8CHc+b6PYCDM/ljfCyBEZ4GZsSuP7YOONimuvVhf+NMZorfsZK+Zl0c9HUR6m3TevHnuDXelw6RtwOlgJezrvT/BUMidq+IL0Vq0NTNMjI5hdHgEw0NDvNgawsF9+7Hx2fXY8Kun8fyz6yAdIOD5GOIlv9ZVU1MDvbWnt/U0os6+SdLvxInT1HdH3RjCgfAhPtQeUR0z4/rfGdTPfxTMzI1tVhgD5x7NQXAu+a6BWaGd2TuHWW0YtlYom1GhT7qKP5LcU0oXQbTX+oug+pqDcC9QPdWZDqJJEUQbgWgr0DgcGurDzM6vU30V8as600HzMjtXl3pLMBCC7KZi6HsBx3vFULqMdHzp8NLnknROJnnepQgK03QA58/ZvQrluPK8kOtD4RAd3BMTKer7E5SVacoW6Q0B7ptKd35+4xt/Cp3Ja9aswcUXX0z5MQeao/aa3syaO3euk2fi6wB5WmXib4HWJVwKX1oz+Khc9YQngeJD5OHOzk53CXXPPfe4MbRnPvrRj8LroQGuH6Xr7u5xxrWIpg6nKKwnectq5sEIgBjAh5kPEHEKBRpYk9VAmpBAeQL1w8qOQEqLUEqbGcxMUQfKFyihBZgVyop5yn83MDPXl9k7h+pPglhz0RyLfSo0M8Tjcd7Mp5GmMh8kgkvoTAoFKHy4eXuJk2VLLkIuk8exw8d4UFIg0rkgw3uYSukhCtMUnRhGT2c5b2yl0JfR8EtOptBJwXzi2AkM9g9RSIziKNsfO3KMQmUMuh1PEr+VpRWIhWOI0ZjIUNDFoyVo5K13bVWDMwyOHz2BNgrhbDoHj47EkaFROscykHNNRlhZvAzbaFi20VAR3mVwr1ixwglFrVtrjEajUFkRiptM+DQzV1asK6ZSG4GZQfngo3QRzIw5hY/y1N9vAjNzfZkV2poV0uBjZo5+jJ4PFVffCgWax8jICLh7XB2zQhvVSfGGJ06FfpIbc2R0HGWJcgRDId74ZFBdV48KKqXRWJl7s22YDqhQJI5GKqt+MOKMjtKSCpTJ6eAHof9h8jBpdOz4SaS4satooFVW1WA2b9Caaci30pheveYSLF22Ai10ZC5avAyz5szGkqXLcNkVV0FvV43oho8Kkk+vt9r09A9gYGgQ0ZI4ankTEorEUFlVzXZzUUVD0+jMGBwZRiKRQCmdmEmOu3zlGt7Q3IJAKI5wtBTG/TZJ55W+p6xDF74HspxTNIQD8XaESkYpb0ZECzNzRrjHQ9rMoMfMYHYBinnal8W4eER7ZHq7YDAI5ZuZCxUHH41rVhhHcWa5/hUKzMzRXIdejoeE+lVfZhfaeJ7v1jyP+F25fCWyXPuBfQeQpNypr62nwVaKXt6Mg4pGmIpHRoYfcdnf14s0FaVERTkWLVqEGTNmIpGooBOj2u1nGSCnz7ShpqYKjY31VFBi0GHb29uPKPF/ER1Uc+csgmdhGqHD8HwK7ECYynMvjuvAlvHJum9u2YZTZ84gGo/RMVaHJMdvP3sGQyNDyPC2cSo9hb1798H3gnSk6RaxAx4PkDSdBWCYy8E9RfzI2IlGw6xD+tFxlSeogmigOp7nuTKlBSpTfhGUNjOHZ+UV6yhfoLy3Q4oOz2K/00PVn+Ke0VtVoPLvk/+DxAEoZySLRrmXuuj8+PGPf+wUGx1Ea9ZcjGruB32NcGhoCLl8hvg6jLKyMBLlMZw6dQQnjh9y6dqaBB30otM4aRJAZUUJ6eCjqrIUs2c3oaW5AfV1lTh67AiNkw7njPGpOISpvAliVPjl1OqkQdPd3Y2R0SE6jEdphIyw7hiNmSTHT0E81cXbY7WtqKjAIBUyOWskU/U1Da0zRUVkYnwcad4I+1RMVVe4E25UXtwzIcoN4Uh5+Xz+/P5SXKA2RVC6CKr/bqC+3wvUTn2qLxLW0d/FWaC5iJfFu9rjeuvg7Nl24mCUPN+ItWuvZDgDOof27t6DE0eP8aLjGMaouMZ5ji2cN59nVxZnz7RDZ1rID2A/+XV8ZBSrV64irOS5N0Un7CBSUxN0VI5D/6lET3cnBmg4njh+lHsyyT3SjTHyfDaTYj8eaV2KpoY66A0hfT3uwP5DdAhMQfjs5uXXsqXLsWLFSgwNjpA+YQS0v7wg1xaAZwGY+TB4gAMG7/ExM1cqnBRBGYoXQ8X/LaD6ZgazggwSTpOU18K/QHQyyjvxnvoT3ktKSujQW+DWVltbi6qqKscXy5Yto0FWhrHxJGVxEI1NLZi3YAlleh3AtZaUJtDC88KIc1AW1DXUIxyL8hJjBAFeVNQ3NpCOI2horMPZ9tOYnBgn/iewY+c29/Wca9ZeheYZjejv7UGWsq6TdE+SRjHKeYVkfmLP4HEteIfHzNw6xUMCs0LazM7X1hrfDipUXjE0K9Q3M9efWSFU+b8VzMxVNbPzfbgM/hHOGUB7UvNUXLQQL8kg1xsxMrJFB72lojdT9DUu0U5yQg7z1tYW8pZHx/kxHOUeOHmyjbLoNOXFBB0XB3D48BGWHUcul8f8eUt4YTWDuM4ilcyjubmFOO7H3l17cOTQEQxQ7gf9IKI0RocHh0mLLBp5btfX1lDv8lFeWkLHbTVqqiqhryNqvmbm1qW4cJc7J/i1nkAg4NZmZipGsVx1BFq3mbl8lblK5/68PX0u242lvgXFvHcL1b9kpEIzc3jSuDKQJiYmXF9mdj4EH5WLLsIxk+6juRRBGRrbrDBvpQUqV1uB0mam4C2geRTbqkBjqL7a6uzRmZjLZ7jH0m7PydCfMWMGdAkj+h85cgQR6sw+99i2rTsRL6lCIFCGwaEUhggjIxk6GHsxMpZGS+sCZBHG5GSezmlDKFyCaCwB8NzPwUcoUuLGEB+ZGYQnGfI6dzRH0U48qDlrDnLmqG5PT487E4s40vmkemong2zv3r3ku/3c36PQmQI+chLICaY2ylNal3O79+yBdFuNMUW7Qfnc1IiXlvHcjEPzyNL+ULsML/V0MTNBh6pwpjbsmudamrydczxUXh6FHGqJRMKtR2uQPBNEaQtEKD/UdpTOqaGhIcroQfJ4DgHKPeH6pZdecm8u9g70Q2+Y6ww9fvIExifHKOeAcfLMIB37E5RJOZ/0932SzSeejTp3DqNcwyCdJ4PD4xAM05E0MDiKaLwc5ofQy8tgyUpdFB49fQaPrd+AhVdejqvueh+sOoHojCqUzKzF3vZjeHT9E1i/dRM27dqMXUcO4mTPWfTRbhozQzIYQioYw1Q+hEBZFWqaZ6OO8raUFwqxilqUV9ehorqWOlsGRJ9EMEI834Oe73jd57yz1KknaeeJ98zM5ZsZik84HOTeNZcfJH6EtxHaIaLjIGWDXvIIBELEf5bnX8qFyWTK0UJ4Fu20xwAPooPyxCMCxdWneEmXqupTepVoIF4SH0kG4jc8qpM7p6uozygv8zWumtXSzljNc3junDm4mA6Gj977MXzq05/B73zla7jngx/GDVdfC71B8/DDD+PLX/6y45sGOhA/9alPQv+5wIMPfhF/+qd/gr/+6/+Gb3zjG9BvDYsHBVqPeErj/J8EM3P4N7Pzw5jZr+WdL3xbRLR9LxCuxBdm5CnqiUprXeIP4Vb7XeUC0UvrFqie6kwH5ZkV5lYc06yQLk7L7ELazCjnMo5fVG5mClye5LP4wGWc+6M+z0XdXldcPJmlvZmm7SSnlHT6Cfok9HLFGHV4Jy+YnqRNlaS+n6Uzl+YU23Pv5kDdb5z7PIkkL+1S6oOQYZ0syxSaF4Cc6IqrPE9e7usfRDf9RnH6OiQXV9DnoP+U4tZbb8UHPvABfPKTn8S9997r3jB0Xyu87z73u1hx+lpStEfMCuuc4l7W/LUOM+Ne8x2YFcpVJrmvNuvWrXNvdf35n/85/viP/9jFlefplioalaAMIBYrodAshRAir104HEXxMTNGPQfGRVBqQY+QKuKa2Xmm0sAqK4aqUwQzc0LZzKBH+QrNzOUXGQJ8iu0Z/Xd/1J8OhSyNaMXNCuOqQ8/zUEeltKm2HrOoBM1pbqVBHYNHr31JPIpZM2dgzuzZ+NCdH8CH7/4QWptmgpRHnEIiHovQ8ZXEJA2joHkwUnyCwtqnATijrglVZRUYo+CeoCAPUWlPUICX8Ja6lIdmxA/BMkAZb1QlcKrLq1BVUYWKkgTi0TLUJGpovJeh/WQ7TvB2ovdsD+ZQOM+hkG6m86W5YSa6znait7sPo0PDKCkpgQ4sEXpoaIhTzNOILKMBXwMJRQnHDA8/bUaB1i28q76ZnaebDjjhxayQpzoSpEUQPczMMZk2sUW28JoAABAASURBVPCpOsovhtPjyhPezQwaE+ces0L/ZuZyzMzNwSX4R+2KwKRrqwO32JeZKRu6lZLwLq+sQDASdopAL29MZXhEaCzMmz8fXiCIEOk1QeE0SSelxw3ZRSOr/UwXnV00eGnMyegaJK2CwTDxWI0o90M5adJEeq9f/xLGxiZ4OOXR1nYaZ0kLHV5nznRCvxewf/9BnKGT48ixoww7oDe79EaQfh+lnxv9xMmT5BmPhk2tW+M4HW7VPFj120kNvOGdoiJw+OghGjajaDt9Ch2ka0/3ANa/8DJ6+wYwSKflyNgUBUzaKRBewIdwn/cMOeQdrYUX0VUCQvgXchSaGVRWBPGAoJhWaGZuXqJlEUQrM3N9aywzczRQvmA6bRQHHzPjX7g20/N0gBf5rCgnNAdVFr+dPduF4+TxkeEJlJUmUEsFpKyszM1J/aygcJRjQnNVO/Wn3wQKBDy0trairq6RBvYQAn4E4VAUR+go1u/5NNQ3nXdaSclo5J6prWngsAG0n+nBtq178OILr2CMtwuz5y5k2zjaz3aTpkcxSoE/gzeiw2Ojbj3xslK0tLSgpr6GYTNWrlmJ6ppK8kMbFi1agmXLVqGmuoF9xFBakkAwEAboIBWv5elpFC20FnZG3opybW/FU7HczFhWwLvyOFn3Udti2qxQRwXFPMVVpwjKL4JuLqQgSS4Ixmiwix4qV5hOZdnc19TIK3nGPQS4DyLnjITrr7+RRl4rjcFJyFGkPqSkaY+Iz8vLSogH8rhlaSRMobQsRgfVLHRT2cxRjjY21aG8vAyhsM99NIr2jlN09p1FV3cHjcyTmDu3FdFYiMr+MF5/ZRNOnjyKmpoKKoQT7KOT+6GdsiyGmuoEcRtxjiv9uG/byWPo6e1EvCSCXDZFWTyFIG9OS2lgaswmjut7oKzKc10ZGiqThCnWTVNhSLGfFBX3DPkaTOegJxAIOPwLN0orLOL03ULVExTL1UaQ5XkjEM8KFBeorFhXodoqz9m802irfM/zuP/7KZPK0ECHkZRnKbgZrvfQoQP41dNP4uSJYxjnzbhRGuR4Gx6LhiEYGR5Eb08XlN/X203eDLh6quN7QNvJ4zh88ACIBJ41EQyPDKDtxFGH0/bTJx196mursG//bjSS75tm1MOjmdI/0OPCQNDwzLNPobu76xxtR9DLcebNmwPt1wMH9rtzKUjFX3LFzDiWBzMaEFyXQq3x3wrC1XT4t7SbXl9xtTHjPBgRzkWXsPDFs55TIv9OIpOc4GXHBCYmxhwPSma108Hk0VgrOA+HUVtX7datPrUH6ungCIdi0D7TfpNi5stAIg9ov5kZeb7T7YPW1mbugxE6wipQQ/x2nDnNMz+CfCaLGXRqzaFMG6ORND46gvHxMTTU1yISDjon5GHi9MSxYzh96iRv2Efgc05cCszsrcD0O+Ur7+2gNbwXqL6ZKXgLmJkb8+1ti5WK+Wbmssx+PTQzyh3JHLi+PBEB4H7NOjAzNDU1IRwOu69JxWIxV7+BRpYuLjSG8qSf6PKurKzc8dw111yHhQsXQ+dsa8tcrFxxMfW7eeS/APe/hwrqV8pftHApSmPlmNnYQuOtFnNa55AH0nTMLqJcCMDj1EZHxpCm7qAxRqhbZUnTykTCyRo7dwHBKbv5K9ScBIqbGfsRz5srV/50AJ/imhk9L4cUF6iuwulgVujLrBBOL3unuM5LzV08meQ6xJcB7knJOp2/GkPw9rbK0x5RKCiWm737uKqnNgLFzQwKi2BWaKs1mxXKdJYkiE/PAtxvU9wjFdC8NG/NVV+p0tnb2NgIyRXfC1IXS7vpRKk/019AnWsGQKfU0NAk7ZdK1qvnGRZFJFaKsvJK+NT/6qhrBal/TyankKEjc4INq6n7h3l5LB4CH+FnhHtPMlbjR+js0QWC5ITGlvNaeNO5qTnKoaV5Cb+qM2vWLFxyySXQ2911dXUoLy+HdG+ttwhyLqkftde6BRq/hGekLkA5DeiclSwJhCJuH2he4rss9b1x2hsDvBSfpOPFzKB+hadgNMq1x91+0Tz0TQTNr7m5GUoLhMu5c+dCebL73JoqaxCLl0J7qrwigTc2b8aOXTtRVVPNEyWPvsEB9PPSUONOJCehN65A3SsQ8mG+h5x5SNLgHaWBPDw6gUE6xkYYDlNnVjiRzKIsUYXxZBoDg+OUnU1M1+BMew8OHT+Nex76IpZedzV68lN4Zd82bNj2CjZseQFvHngD7f2nMDzZi2RmFF4wh7KqctTPbMLM1lkMW1HV0Iiamc2Mz0IDbaPGljmYOXsB5sxfhNnzF6NlznyMc15EG3i0IxQIQE/Q8xn3HL9JXo9xvlnab57nsV6hjnjY932YGfyAUc+sgfRN4U20U13xtc86or/2l5wOQ5QRyak0RNPS0rLz/Y0SLz10fIq3xBP9/f3OCSpeEA+YmdNXdV7g3COcn4u+a6C+QnTMlZaWUk9IuPGyvEAt49h6M+ab3/wmvv6138bf//Xf4gff/i6+/c/fwjf++D/h8osvwaWr1+DySy/DtddeC31V1MygrzHKSfBXf/VX+C//5b/gd37nd3DPPfdA8rabF4lnz551e1oT0lyFg3cD1fmPQrHvYj9m5mgi/JtZMftdQ9HxvUD9CH9m5voNUjaqM+1n0Vb7bnr76fNRXPWKoLpFKLYRDQWSJ0UQn0zReaNQe1v8oz4USrYI1I/6F98UQfgugvqUkyrLvScbw/MCCFJvj9J2LaFjqby8gvxQSb5tQENDE2bObKEcmIM5c+ZRP5+LlpZZaOTemUW/wvz5CyizljhYsuQiCBYvXoJFixZjxYqVWL58BVRnzpy57GM2ynjOZt1+8SGeFkhmtbW1Uac/Rd2o2+UrT/tB6xJozlqn8CocK0+4F84lV0ULrVm4Uz2Va79Ilr3vfe9zv+0t+XrZZZdBjjPhyVu37nnncd+yZQv0nes9e/bx9uAgjh8/iU4adGbaxD7Hu3AQM1H45D0XagIaWIMWBzcrMIQqqEyguFkh38yUPA9mBi2suBDwUV8M3vNjZjB7dxBSxCzqS32rMzNTAN+jAOZm76Oi38UbzrGRIehNLP1w4djwEEaGBrCdeHnqiV/imV89ydvpLpTwZjtNQd5HxT3Lw3CQN3ZpHob6ykUHb7p3btuF3Tv3sG4vjPiZoCDXVzVKYnGmgYmxcSjd3dmFA3v348SRozhy6JBzhI3TAdZ+qp1OqVHEI3HMoUIVCYTR2d4J5ff39DpFtqezhwrsBCbZlwSXDkUdtmJ0MU0bGUm3O1u3bnUHoAit9QsXbuH8I1yIbtooTDocSuiKBmbmhJTKzAq4Ev0ExboKlTYz19bMoP4FZhfyNC74FPMZdfWVLsYVvhOof+Wrrja/+jK70LfKtQ7NWU48vZ107GQbOokncEOP0gM9g07JOdygF+mtgFVrMG/+QkTj5aiuqcOl19+ERQuXYM68BWiZNduFc+bNR01dg1NyOjq7cecHPogbP/IxXH3tdWhunY3q2jrU1jfygK+Fvu7XOGMm283HLG7uhYsXo5UOz5KyBErKyxDgTftddHxefNmlMDqe1F/fwAC6eJAdO9GGjo6zVLhj0Brk8KIjHY2NM2gQRmlEpTB77kJQPiEQCqO0tBzxWCm01gwdA1lavMKL8CM6scAdmkUcFUPhqAiqKyimFZqZo0cxX+2UL5ie58ZQBkFlAjP7NaWbxec/ZuaUBO0/tdd81U6CSeuQgicBpjejThAfKd4CSNBGyftDgyPOcBnmbZ+EmEdRox9PliE/YybxX11BI3MCZ07LSI9gbDSJ3p4hVCRq0djQwjUFiZIwnVWdONvRjYlxOiuMhvrgFI4dPUOn1ygS5bVYe9W1IHFQSkW3tKwS4pclFy2FUTGpJR/00Imo30yb4F5np+63GzzSksyOSDSKMA+MopwMUeHUoTIppYkHlJmd30daNxPQesEnT+Mnz6uQfL7ghFRoVqCF4gJWY5ML5UoXQeWilfp7J9DeFmhPx3nzoTpmhfmYmeM5M41HxBpdE7ymzNCINjDNi4uSklIaEnE6SNrIpx3OaMiyTjxeChmVUuIiVPBlwIu+UshKqURJwZPyra/3SLk6fPiwa5+hA11z1oEt2mvu7R1nMNjfg/q6SpSXRbBq9VIsXDQXw0N9iEeDqK4sxehwL/S/2ZEciNLRFY0FUFYeRUtrAxoaq3D8xCHujShpncfAQCf0m2f66klvXyf7moeS0jDrR5CoKEE8EUM44rn+gsG86y9Ap5fmJQAf8anmZibcFPClMgGLz3+UFihjeqi2xT4UqkygegKzQr/aCwKzC2MUy1VfYGaopZEl/peSIKetHEQtLS0oo5P30ovXoLWlGRevXsWzogXlpSWIhUOIEhSOjQwj5Hv46Ic/hL00Sgb6emmcz8PRw4fQUFuDVHKchsRx7p1+7psY5s9rwazWRu6LKJ3JYTQ1Vrv8zW+8zD10ElOTwy69aOFsOgzH4XsZLFzcilmzm7Bo8VwsuWg+YGk6w/pQVVWBmtoKeNy4WovoL1AcXoBbyXcA8Rt+86N202F6i+n50+Oq8/a08gQFOqXp1Mgim0tyn2URCvsIRIKUoyHIYXfJpavp0BgnDarpdBqCnHbBkFE563T1+6jQd7S349jhI8TpEfRRrue4h8KBICYnxukQPEb+7uO5n8UEneGn6DQcpjGYy6QxMT6CjvY2jhnEgoXzOYc09a79lGE9OHOqjfg+g/lz5yFJQ7W/v5fKKXHmgU+OzpZK+DSqMtQ7zIx5v/4xK+SbGfF8Ad5eM8dzRCA8KRQU4wrNzDUxuxCaFeIqUJ33AtUxK9Q3e2uoMl8bWxGCeMXMiNs81xvkvi51ckeKvmSKzo1wOIxxGvHScQ5Rb+rnJdHGjS9Dv6unW2id+UePHMeO7bugixGdLX2U4b4fIt5qyMNpHNh/mOV7sXfPAezauZdOyxwWzFuIspIK0mvEXRru3b2PsmcMtdV1CPpBhGkcDHKsPbt2Q3DowEHo7TBO2+FXoaCIC8XNCmtRXhGvxXyttQhmhXoqU12Fgulxpc3MjWV2IVT+e0FRBklGT0xMONxyU0J4L+HFp/ZksY76MbvQt+b39nmbFcpVV/D2Ob69/tvrqE+BmanIvW2QzxfWL/qqfYC0MvO495KO1tJl9dadyhKJBNt5MJY38JJq246dGBgeRWmiCjHKxBGusYuXmD3Us85SRx/hPhwl6Ddqe3jWpPMZROIhlPI8mExN8VIjCfGXdDDJVPCRE0u6tOSu1qdxxX9yZgmHOvfi8TiEvxnNM6kzzESIF6jtZztwpqMdfjBA3bDShfqNLOl2OeQp9nwofrarE739fdC8ZIipH+k5J06c4AXpWbdu0UTGqs5wja/16rdrfO4X4SmdzSBvvtOvdKbqpyXUh+apS+uhoSF3oavLVc1bdoHOY7VVHyE6PbSOCC96tXad20uXLkW8rBTKW7ZyBXQmEtH4AAAQAElEQVQxXN9Yj/KKMgRY33zPrSEYjQA8N4XbkYlJrimJEV6yDtMRNMCL4AHaMeOTaWSyxgumcnh+2MWraxuQqKzD3n2H0EY758b3vR8zli3Gk2++jH954mfYfGw3dhzfhV1HtmMs2YOyCsPMpjLUVIVREs8jGsqjhPK5jHROJCqQqKhBZVUdIvEypHIe8ZnBZDrPOPFCXXJyIkn8pEhRIBQIwMyQp+7sm0cfnA/ZYaKv9oBwqMs84Vt4EY5U5nO8dsp4yRrhNUzdaAZ1/mY6BisrKyE8xqgDlpUmEI3EoT6011x+LObGlA5WzrqqL6eh0p7nQf1LloGPxmXg8iLUq8RfCpX3XlBCennUR8V7R48fg/SuPXv28CL2MGXdpHsje9/evdi+bRsvbF/Az3/2KL73HTqy/uVf8Z1//Tb+9E//FPof5P7kT/4EDz/8sEv/xV/8Bb7+9a+7t7K+8IUvQG+8fPe733X/YYn4SvgXzxbXoHW8G7zX3FWWO3f+vFs4vV8zc/g0K4Sikfp4L3i3fov52g8C8YDWo76076XPioaSBYJROiBFK8kK0Vf8IrtabQVqrz7V3sygvjQ/0bEI0o+LIByWl5cjkUigoqKKYSXK6XQSVFXVoKlpJmbRudRKm1Og+OzZc53zaQ6dUHPnzufl71w6cpodzNSLLc2t0NeAXd1Zhbr1dY1opE2p8hl0WtXR6VtdXctLzhJ4FoB4soZnnOrVcX/W1tSjuqoWFZSngjhtzhLuL+XPaGrGLPokll60HCtXrIYc5IKamhqIrxWqP/GycCH8CY+SO8Kb8CG+ET7E24orz8wc36uNQDQ3M6hM/CZctra2Qo6sFStW4KabbnJvd919993w4AVQQsOtrLwKAR7SkUgIpWUxGqYpdHW3Q4/lATND4ckVAs9cnjqXRzvHg0Ff3chSsGoS+n6vJgCwvlF85/OcZJZCl82ZzhkYZ8fMZ4wTMRLd4Bun5BmVPubSwNPYjLn020MDoH5ARxHYgwMehuwYefhAPgDPC1DZ5vg5lnqemzM4PpuCCZgfwdET7Xhu/Yt44oknsO6Z5/DSiy/ilVdew+uvb8bufXtx8MhhOve24bnnnsWjjz6Kn/7kUejNnL37DuAUb1A3vfoKnn76ad5ebMGhQ0dwiE6pY7wpPdvZiUOH9+P1za9i0ysv4lfPPIVnn30W+w8egr5bvGv3fmzZsgs/eeQX+OVjT3P8X+GRH/8EP/jBj/Dtb3+b6ScgJ9SmTRvdf2m7ffsObNjwAn70o59gK9ttfOk1PPXMM/j+D36If/6Xf8EvfvE4Nr7EsV7djE2vvo43tmx14e7du6Gbhmw6iUDQc8phjrfpU6mkc3DlhTPfg5RDHWa+VxCuWd42hgJBnlUBx0xmBUZTfiqdhjYuEcyP966Qz+ehx8wUkAfyRHsh7jL4x2x62mMOSYdCmDPP1U/SACb3IM+qeY/0VEjgOUWDaRx50jvPQ6ydzoreviEMDo3j9Td3EB9v4I1N27Dlzd144/Ud2Mzw2NFTDn8//KdvYcMLG7Ft+x5spePxReJuwwsvY/uOvThy9CRpd4L1t2PLhpfx0sZXXbqrux+dXf3oONvD/dGPsfEkDh46xgNiN062naERcgj64fh4rAw5TnbzG1tx4OBRDA6Mor5hJubPuwhDw5OsvxdnzvQh4JWjorwR4VAZqmsaIX6c2TIbd3/4XpgXRKK8BjXV9RQqDTzEK5HPBZCcSPMmOQvRSsjKu00ABINBFPGt0Mwc3bQPi+CRtsW4QqXBR3tWdC2C2jPb8YeEs/JVR/kClZmRHxghNRyNGOXH4xzMpT2Wp8lz2VSK/aShfae2WTpC/EAIJaUVqG9swRVXXI9585ZQWc2SlpNIpT3iNYNUymM/Ud4itOCipWvQNGMOzItS2NdTaM9HOJygrKpDb+8wKhJ1uPqaWzB71kLi3aezL4HGxlZce83NqKisJ6/miN96rFp1CVasXIOFC5Zg4aKL8PIrr2Lbzh3uf8pZdNESKraV0I/29w4OQ18JuppOzksuW4vlqy5FeUU9hsfS7D+K+qbZWLn6Co5biz6OX8VDoIGHDvUjzjtFB+Qk8pQzBUdVHjnuNyIG8D3Gibe8z348gHwu+gkvgKH4KC1Q+kJoMCtAQeYBJdEYSmIxOnwKENONMiEaYZoh2L9Axp1eLxakuGny5E2NOzY5AQpISF4HqAh55A966bh/RnDmbBekJCYq6uiMaKTDcMpBZaIGgVAUHm+9J5N5LF2+BuaFua6gC8H46jWXI15aicqqelTW1CFRUYuc+UiT9rW8EVpAx3HTjBbugbO8NMhAh6NPQ1EH+5KlF8ELBjAyPoHLr1yL5pZWxHiIBoJ0VFIpTaVzCEdK0N0zQB5KIE7nY0NjM/mkmYpyHkMjY8Stz/0Rw979R3grdAaDw0PIJpNI0XkgxUP8bGasExCKSZo8xN/KV2hm0P4o4h58FJ8OzCp8PCu0R/58qD6y+Zwrz5sLQIQV6Od78LwC5OCxzblyxnPmQXmAwSzg8JxHiPvH0N01iPaOXnQxHKEMqW9o4XqB7t4+dPf1I1FZhVhpCfQVkzANkwgvTcboANlBo/uyK67m3pqgkj9Jvl6InXv20iHfgh46tR57/JcYHh1B44wm7N67xxlXosEUzwflXXX1WixashgR9nmQzq99B/ajoanR5UlZlpGks6CBdA1TwadvFuVUzvp7+mF5OFmVTme5hixxDCBvgPkMuVZGlQSf3xTmUMBvsZ6Z8J5lyxw84loA7jkHzAUxqUB7UKEgT1pJXIqOoo/kU5IXUqKXR3zz5gKD3PsTNMyi5DG9vRmhQdHa2oqKigqUlMSRSCRIszyqq6tRpKP4tqlxJiorqzmMR8MmDOGjrq4B+ppuRUWVyzcz8mkd99EkjGfWMB30MjCrK2s43Rx0GXb5ZZfRcVKDbVvf5HgxZHj21fLiJM4zJeAF0UTDPUZjyfckP9gMb33MDMK7cn2OovC9QLhw8iCfp5Qq4DjHuPLV7p36Eg5VpjoCLw/SAA4vShdBdQRmpgBqJ3AJ/tEeY+DamRXqmBnxF4KUfX0daykNa/3uVWNjo3PcypgYGhpC0Yi86KJlrFtOgy0FXSbIEWDkr2g0TlmcZt+g/E+jl/w4QQfH3LlznTKcohycx8sr7YGOs504fOQIrrzqKqy55GLukbmUXyXQ245Swkvo7NGPLetHrgUyIEp5qYTik/e4eA/Cm7LEo0bEZXMZZLghLuDDI88EoHUH6Ywws3O0ynGeeYcfUA7k2YnwJB0iz3TO2DfDPOvnGWcx8qa/HFcBy+CACY7rswMvl3P7sKwsQTkXIg7ySFF2pulcmBgdQ2oyBfFWQeZxH3GemrN42gKcZ8BHlnxQXJPHsc0M3HUcJI88uYUR9zFjLuu6RI6DsxTIMSlgXfbNBDk+DzP2wf2q8hgdP+PjwwDLzQy6pB0bG2M9QycvEPVTHNpT82bPcWed6FESj6KqOsELpBDuv/8TkBEVpmPTzOclxpCTM1VVVRCO9T8Pr1q1wtWvb6hBSWmMesYoSkpi6BvoRSgSx8jwGPPGeIYGUV1RybOuFolEpeOnWbNaoEuCKM/YKZ4f4KOxksk0unmRvP3NLW7ujXW1mJwYo163BTt3bENPdyf0Vd85s1vhk0ThUIA6XAWMOElR3ugtmQHK7dGREe7zrbxg2E09MAHxmAxBnVE58k48HofW4bOTOHEV59oj4SAC3PskEVQejUbh+T7lzDB10wFoz0guKzx+/Lhzauzfv9/lyxGo//BJcOjQYUj26Lf4tmzfhlffeB07d+/CAC8+ahvqUVZZgSnOIRyPobKhGuU1VbBIAMlcCiNTYxgYH3J1x7meFGXUOPEzPDrFs2QKU1L3AlH4wSjGmKisaUQ+GMObtJkyiXJcc8/H0HrpSnzr59/GK9ufx9mevZR5aXz8I5fiL/7zx/Ff/6/78Ge/dzf+8hv34g8evg33vn85rlxWgdk1U6j0zyI8eRS54YPITZxGIN2D1GgbzhyhzbPxUbzwzHfx2qafY8/uF5DNDMAzwNMfkFTkUc83pkG1Zwp1NZWI0UmVnJrk/kjT0RVEGeVGKBQBcubg5MmT2LhxIx577DH89Kc/xYYN63lhcQiDA/3Q2aCfsqhvqEVtXTWCId/tKe13jalzRefLGOW8HCE6bzzP434McA4enYxDjr7lFQnyZImTAROUUXKSiAfwtsfL45y8YAigrKQUJ4+fwI9/+CP8yz9/6/wc/9tf/hX++A//CH/3t3+Nv/yvf45/+qd/cjblYz//GV575WVs2fw6jh05hDSduJpTKOhj0aIFuPWWW3DtdVfjZjoJPnbPR3DfPffiwQcfxNe+8lXccccdaKxvgPbn0OAg8pQvnAK01ncDlf9HoNiv+lBcoZk53JmRPiCJCPpI0rw9FP4znGcum0eGcunt4RQvm0epZyrMcXemuK/PdnXzrOiDR9u3tKSM/pFyJORcomyorKhCZXUNaqnT1tXWQ2dSU1MT7ZFGzNTbgbxcbJk1G62z56Fl9gK0tM5HC51JrZRfyp89ezYkrwrOKL34sAAz6aSSzdfSPAcKZ9DRNGfeQixbuRoVVXUcr/4cMM5xKwkVdEIVoZw6R6ysDCHq/HnyuX7jb5z8rG+iOD5KZiD9LJXMUu9IUl8cxMnTZygXTmJkdBxj1HX0VcNx6opjYxMurXBgaJj1p1w6Tf0tmc5Al/NhjlNOfETCMdTXNWEW1ztv3nw0z5zlzuT5nLscaVXUaeYtXIQG6YW0RTw/xPPRxxTnkeHeisRKqRvmuUdzbs9kMjmQVKRtAOFgBFHuw5mNTdDb6fIthUkPXeidOXWa++8Iert74N1+14dw0+3vwyVXXY2rrr0O1950Da659lK8784bOaEajI2QUXm4ZLNp6HDLUnil0pNUrH3k6LTyPKCiMsFBwQHDCIUDPLpymJqacHk+hYXaxkqi8IMe0tkU2wZ4MGYxlaTxxNoB1uEHEuyT42MULEl4zPd4ECsdi4aRo+GRVJ/n8sNB9kEHi2cBmB8ALOggR2U/L+Mw6yFHJIFx3cCJIDqo8zx0A54hn0sjlc0hF0pg+RU34uobbsUNt9yO9995N2644XZcfd3NuPrGW3HXRz7M8DpcdcO1uPV9d+DOD9yND3z4Htx0x11YffnVuPjKK3H5NWtxw2234LpbbsLtH/gAbrvzTqy6fA3WXLUaV15/Ba69dS2uueUq3HH37bjh9puwcOkyLFt1OW6+/UO464P340MfeQBXXX0rrrz6Bnzk3k/grg/djcuuYr9XX4HL1l6BG2+7CR+mwL/2xptwzfW34qZb348lyy7F8ouvdPO++sabsYr9rVhxKVasvAQXX7wWt9z+Adx0+51YumIlquvrebgNwg/47kY+EvaR1q0zpaEfCjI/wBvhcacc6jCUgIqEwqQBYDlKTOJpanwKvpmTJCBbJQAAEABJREFU6XobxdiXNkueB8J0AB8zI+298yAhEqaCIcFtZggEAqQNKcVbnVR6ChyEc2DfuRxEIzMfni96+qI2AuEI2nlr1dXTjVLyGi92kEyn2c5DmvQPRspx5PBJtLf3obpmJlKZINroHBoZyePogQ688NwWbNywDc89+zqdkK/i8OEzOHniLLZt2Ytn172EZ59/CfsOHsOho20u3LnnIF5+9U0aeQfxgx8/iv/+N/8PHvnZL/HMcy/im//yPZencpf+5vfoUPwF1tPJtX7DK3jppdewjn3+67d/iO9890f4xWO/4sHxY/zox7/g4fIM/vEfv4Of//xpHDx4GuufewM//eF6PPXYa3hp/VY88fg6/N3f/zN+74//FL//n/4M//BP38Hf/O0/8abkJ/jW//wRXl6/GV6wGvFwAh4dWR4KuDQz5KkQipZ50kP4Fa6FS5+4DhH3vhd0uBUtVAY+ukVIE4+qr7rKV3vlK8/MUE5DNBgMsv88zArj+b7P1oVPtCwG0cOCAXiBEHTwR0mvHPdmyPeQ5G15hk6sRFUFx0872odp5HqcT9upTvzy8efxxNMb8cLL2/Dya7uI53Wkx2bs2nsK//q9x/DUs6/hRz99Fn/3//wI3/vh03jqmTfw9//4CP7mf/wAb7x5EK+8sg1vbt3jcPvjR36JJ558DutfeJXO5x146unn8ejPn6BRfsA5Ip96+jk88+w6vPbGm9hKhe2ndEbvP3wAW7ZtYXorndjPY8OLLznn5KnTXY43Huf8nn76ZTqs38TGl3bhuXVb8PNHX8ATv3wNz6/bin37TiBAxezIsVN4edNrdPp04GxXBzKUjTmk4YV4yHKfab/AD0AOrjxlUi4fRDpllHlZRIUPkJp5DwHPp/AOoSQedQpwMOBBoHzfCnWMlovAY5sUHajpCe6hLJCjcSKoKKuA/rMI/UB3ngc3cmAhEKFSFouWsr8I8nT2yoAbHh4CRSb3WYrG8yhy+TQQMMQrqlBRNwNVdJJE4pV00h7Hof3HcPZ0N+ecR2vLAvjBcvihcpRVNePytbeipGIG0vkYGlsWo384hRQiqKprRTzRgFCsCqWVTYiW1iLrxRGIVLj21ZUtGBnKcv+ewbate/Hc8xuxb/9hRMoSqKqfgb2H2lyfJYkmeOFqlCdmYTIZwaEjnYjE6mhkNqH97Cg6eoiDQBmOHG+nEn6ITuQhHDvRj2ikHplsFKFwHD4dOpMTGbAjrtdHOBpDnjjVHghzj3iezowcxO8y7HT4hyijwEeh6mh/SEaWlZVBdXLIU95kEKWSH4pEEAyHoFD5AbYNRyMYn5wESYYpOnIVZnI5nn85qEz1pUT0D4wAgTBgQZgXRp5E8SyCWKwajY2zaaA3oKy8EQniIZ0Oobt7HEeOdaKrZ4zK/yj6R6YwnspjMmMYmcxgLJmDheLIB2IYT3qgXYFlq69EMhviOHFcxfNtMuOjtmEW7v/0l1Bd28p1hLD64mvQNHMBhkYy7P8sjh7vxPGT3S4sLW/A8pVX0sE1iU2v7qCjzEN941zMmbOEazN0UObmsj7GRpMYGRznzXk9buEZWlVeDb2hnKMS5AUCyHETDJDvcgZMTk2RD4IcO03dIAt4xn6nkGGdLGWZ0sJXgOdUEa/K93j+SJaZl4WHDDzLwufFhm+AA/7xycc+QzlnIzHi1suDFRGhIy7FizbJOdE8zP0XCIQ4LwP8OGLRCtAmQ9vJs9Abnp4XQl/fEPoJ0UgJKiqq6YRqREl5OZZcdBEa6PgrS5RjgEbKmfazPJvyiEYTqK2biRwv0cKRMpw+04XqmiY0zZjFvCB6eoZJ5xDKyxI0hIZ4/k5i3uwFqCauhjlOkPMOBw3DI4POsDl56gwyaWBW60Lucw/lsXJMjk0iRZxmKfvTXI9kttYTDYXhAcjz3I6Qr1NUTFPiPeGT+aFIGD7pIAU3EonB5z+iGyHKh2isBAEqm5F4CRIVVeBkIbQF2I6k4ZwZ4dw8yiU/6KOSTr3hgUF08bJucGDAhTJuzpw5A4G+cqJ9EgyHIN5PplOO9z2eF1nkofmaGUQL7THtRdFV+TL4VqxYQQf0KciIVH/af3V1ddD+KykpoyzKkF4lnEc1dHO9atUaXHzxpecN+0WLFiLMscepV9bV1/AiZDHmzpuNYMiIuwlkKKdLysuQpqEeLYli87bXseGl59HZcxaliRLU1NVg1ZpV5M8UDhw6wLOB++EEdY2OswgGws6ALczZhBgEg2EnFyyQRzIzBT8InpuFdfpekGdgnnTMIUtlXTQhglluGOUNv9YcpdIuB7ScAeb5CNOB4YXCkA6EQAB6q8WCYfihGPdcDp4XIK/FoHHzRLDl8tB5kJoYRZD74czJEzh7pp2814CSsiriy0M+7SMSiCHA+gH2OTQ05M6bEAls5CVYhjw8BQt64DEB+AEEvCD7I6fkwbMjg7yfRSBEruB44Ea2c2dXwPNZ15CnvZBOTfCMm4TPvRngXHLZJHLk05JYBJKtxrE8S5PvcqzDPnNpyo5hWA6oq6lHOBDFnFnzcNHipZgcn8TE2Dg8FeZTONV2GCdPHMSzvBQ+fGA/cqk0yuMlWLZ4CVYtW4kgPIgvx7knT7cdpywqR5I46e3sQDP3ayaZQpQG2DDPz8lUFoN05O/duR0Dg33klyjq6xs5rwhC5PF8PouyqgRC8QjEKxXk+QzlawnPlNGhPowO9CBHh86c5kZcdelqrL1sDRbMasX44ABGuCdKIhGMch6HDx5EivKuecYMzJs7G0svWoxSyqIl8xfi8ksuRSmdpIO8iPBgCHLcRYsWIRjy4VOO5YnPrs6zGOA8A9yQaY430N8NrWOcOlaKzqMMnUjg4/s+zw3Sl7QNhUIIMBRvKRSoXE5Z7SW1lcN3mBcYvZxvLy9+g9Q9xmjjHThxGFPkhZHsJNp6z+Jo+0l0D3Wjd6QPPcTT8Pgoz5lxjE2No5/rHBgcRTKVI19yb/FsiZRWwSOfllfWUR8Yxwk67GZdcSlu+MJn0F5Xjv/802/h5e3PorpkEA998jL8zTfuxn++/2Lcc1UUNy8exvWtg1gYOYJVdZ24bZXh8++fgT/6xBLCXDx4azk+vAaIDb2GXRv+ATvW/z1mV57Fp++ahU9/eC7uuWsOrruqBgvnR8GtBs/PIEBcpGiEJxIJOi87QLFPuVFKnkzC8lMI+0CiJEr2z8OjUushgEka9IsWL8Z1N97As28Fqnlpod+RfOrJx/DIj7+Lb/7zP1D3/Dne3PI6HYQ7KXdiyFPvE/2isTDKykscDUPhAKRjx2Ix2mJDlHeTKCkrg085ePL0KXf2SS57TBvPNiMNVSZZKFBbgWjsgPyeIYyPjSHoh/D+O96H+z/xSdxx2+344F0fwN0fuAuf+fSn8MCn7seXHvwivvzQg/iD3/06/viP/xBf//pvO/jKVx7Gb3/1K/jyww/hcw98Gh+46/246vLLcNkll+DKyy7F6pUrufcWce9Uoby0FNW8IMvoHOG5Eg1FEfR8tybNT7yEc4/iytN8i6C0QGWCc1XheR7MzIHyVCZQXYHixfxiqDyVOaA8CEWCiJeWUm+YhE9bJUu5As9negp586ibxSnf8whQbuaYDkdiqKypRU1tIx1Gc9DYNAv1ja08F5agoqoBF19yFS9Or0MD85rpgJoxcw5mNM/FrNnzWX8uZsyczTO/FbXUT2tr61FTXUWdoBwJ2jjBcAgTdBiF46UIkdYe00NjWfjBqBs/lckCXgCgvAQYwoAc3JPJMQ4XPf8nQ32O6AHFGc8gIM8SwVQaYE/I+QC3GqaoU+YCHoLExfhUknXTiJeXoCRRilhZHBYIwvN9hHn2V1TW8PJxKX0O16C+YQYCPPdJUk4rRF6NuP2S54Axnq8wnx+eWzmwzxzPzCz66dgaGi7s9ZGRCQwNTmBkeIpn2KTb/4FQmPQogxx9FZW1aJo5C4svWuWgvqEFoXA5ZUQAIyMphKOlCARC1DE8BCxAeViKqkSVg/LSBGfhQ/yt3wEfGRpFho65eDiEKPdJnrqEV02PaklZOSrp6Zs9dz7qeJMwkRznQTmFmc31yNFhZWbsyCDGAbGds5yL55XLBfpewA0uL12KxJMXMyvDCUA0GncHQpCMpUM2RGRFojHEqSjF6YHT4Z/P5DlODo4ibOORuGJsHz4iFP6xcIz9RKFQ/Wihmos2h+8HYYSAH4IDIiMYCEPjhIIR+CzL0rDTOOrTRH3+4RnAkQCPylqipgH1Tc2op7dPr6ldddVarL3mBqxcczFCVABnzZlNxX4NVqxeRSG2CqvWXIKr1l6HG26+lTd1S8gI1+OGD30UVzKvfkYzmumRXLpyBeYvXIjla5Zh9rxWrLh4Oa65YS2WrVqO+VSqFtGJNX/hEixZtpx9ruZYq7GMbZYsY97yRVh58TJcesUahkux6uKVWH3JKlxy+SV0cl2J62+6EXfceQfu/vCHcNvtt+OKq67G7bczffdHcN21N+Iazv3Kq67BHNJz1cUXQz+029DQAFBZm6Aip9/3SGdS0BsiWR7OQoT2jnArIHqUhTy5OsDDT3kKhb/poDwnTDMZJ8hED4EESzEU3t8VMkkU+iMdPA+eXwiNdFe+ka+gx4z955Gks4VcAs1Vc1cYJn9EyUsLF1+EtWvXYgUddleuvRofu+fjuO8Tn8aDX/wqfvfrf4j/13/5S/zFX/x3/PEffQNffOghfPaBz+GLX3wIf/BH/wm//Tu/jy996av44oNfxkMPfQVffOhLLvzCgw/hd3/39/FX//d/x5/92f8LDz38ZXz+81/Epz/zWXz845/EAw98lgfC/4U//MP/hC89/DV88hOf4rifwH33fRKf+vQD+BL7+uznPo9PferTTH8Wd911N+7+0L34xMc/gzve90F89CMfx43X3obbb74Tt5CXbr6F8fe9D9fdcD2Wr1iBxUuWOhqvIb81UtDQ94ssPeZh8nWARkSWG1j7oIAig+jhEY9mVthPLJiiwjRJA1qgeBFkMEiBVhuBaCxQ3Pd9t79Fw2L/7OotHzODxtJt0TiFivpSfdGeVHTtDeBBTWHKWx5OyOWBPGXmA16Qe7sEHvdqhHKgqqYeM5pncQ/OhOL1jTMxe84iNDS2oqq6EbAwmwaQqKgjNNDwzbnbRn0tU6+8qp/Ozi4nfEH5cepMB06fbqeB30eleALiG+Ggp7+PN7ud6KDBJb4MhYNonMH+6ExvO3WKAjqNXiqRW7Zu4438cezZewBPP70ejz/+DHbtOoT+/nEas+PYf+A4Nr2yBc+vfwnf+e738ZNHfkbn5ct4+ZVNdIIeQIb7q7IygVyeso3yEnoYzxNvubwx5XGaHiWoDyM+CqB8wOxCKLxqnhdwCz4e6/guDFKuBkgvIhd5HWJ0HGa5H9WDsV/fD5IvQk4GRyIxF7oDwwtAtC0pK2U/OdJpEp5viJdEwcljz779eOyXT+I73/8hvnNy3WwAABAASURBVP+DH+MVOuf0dukLL7yEb/3zv+Jv/vof8Jf/7W/x3e/9DN/4xn/FH/2n/ze+x/i/fPsR/NVf/Q86X7+H73//5/ir//4PLP9L/Kdv/Dn+4R++gx8+8jiduN/Gf/nzv8Zf/tXf4+e/eNY5Mdc99wp27T2CzXRGfudHj+Jv6cj967//n9j46lZ889s/xh/+yX/FN/7L/43v//hxOjp34JU39uCZdZvo2O7DY088g7/7u/+Jn/7iSYyMch2BCN7YvB2PP/EcHWKb6NA6gAEq2CCuSssqISdEnpiX7IpGozATtsDiIPETRoiKbgmNiZqaGuIG0BmkiJm5Ombm8srotNAe8Il/j3JScWPc7SGOpXBECibjURqiqpcmfYR3ybJRGh5mlG3IO1pojAJ4gJyc8LF1y3Y8+cTTePW1N51jbz2d7c+tewGvc33rn38Zv1q3Ab965nk88at1ePJXT+PZ9RuwcdOreOmV1+jIfRFbtu/GixtfxSOP/gI/ffQxV/7Tn/8C//DNb+Jfvv0d4mYf1tNp+9LLr+HlV1/D08+ux6OP/ZJ9rcPhY8execsOvLb5TWx4cRN+/NOf4Zecy2ka7929g3j2uRfw6KO/5K30L/Dyxtfw2mtv4MnHn8bmzVtwcN8hPPnEU3iMY+mmrJTOHuFnjPjwfB+JRBnCdO4V1gu3PxXPEx+qB8/jx0NWe0bAfDODylUvxz8qc/uCxl02l0aGAlLheSCuc/mMw22efUg2qb7onkMeOj+UJ7mgNxM9CwBeCMmpDB1MAzhx4hT0UwpvvP4m9u3d7xwyWtuTTz6J1159AydZ/jQN6D17dqN3oM+9xTE8NkrnYjeOt53EsWMn6ERto7wYQG//IHbu3E2n+rPYRPr0Dw2isqYa4j/x2sToBE4cPQH9py2d7R0YpjEpPgwEfLbvo3I4jlhJuXN+HDx4GF0dvairbXD8CN9zoce6oHzVGsV7oUDAOQo0Rpx6js+01i6jVWsvJf9O8fbVzEec+yAQpIwlziZTSd68TkAOJPAxM3IigXQL+gGYGdK8lJig4drR0YHly5bh2muvxerVq3mRtgqXXnopbrzxRlx//fXu1j5I/peDRvsozn1gZlRgk8jS0FC+9oVHeutMUl05CDTHN998E3JcaR6a99DQEGX6afc1KxngAsm04eFRdHX1ELocrswMpaWlEG3lQFMoHI+RNjt2bMerr76Cjo52aC4Bn/SW0T2ZRoh6ZkNjMx2PTcRbmhddR3DyVDtOt3cS73mEgnEQNQgG4pgzezGWLF1FXPgOwDOHGCKvARmuy8yQo0JrlkeOPCh1WDpx9pyu67EcfLR20Urrz1BuZ4h/84MQ7b1giH0B2Vwe2byxHwLlFkivPPFlZtSLsqDYB2hw58njHA6+efApQswMVRUJrmUK3V19CAQiaJpBA6K8Ej4MERoaWTZm1/DYH7gnjHPntACdWZ5xXM0/79bFqgxz0JoE4ArNjH2xN4bgY5xrjs5AUK/01J8mxPzix8zY3lxS8xVNnEzwAiirrkE5jZcUnUNj4ymuIYrxiRTOktcnGHJkDA+NYIh8IL1DDs04+am9oxMbNryIZ55ex4uo3ejs7gcsCOmF8bIyt8fEBxl6aSPxmOMTvXFQyoueTDaPfTzrtm99E8bLm8WLF9IRWoWxiQnyeJpl+9Dd04khOpLHJyfQ1d2NE8dPYrB/wO2RTHIKPnGWpo4zyj09SAeTnFDJyXGOHyYaMuwnSVRl4HPtedJXvJ3jXBK0uyrKE6isrESI+0pvZGmew3R2aY2nz7RB/JFn/8J3RN+O4fxj0TCde0EHEcZjNJTFQ+Djk+7aZ+J/geICyQDtrTx5RKB+jTTXXCzgw/Ee+U/m0fZdO7Fjzy5eINXyUiSFJGVKkvMenhhDJ51Q+ormKHFhvk/dagopyssU60xJ15xKkUfyMBrMWZ5hU9wXZyj7xsNBXHb7jVhz8zXYcnIXvv/Ed3Dy7B7ceccaPPjZW3Hf3ZehuSKJwcE3Mda1FRg/TJwd5sXJczjR9gLOnt6E7s7XMD68HTGvDUua07jh0kq2W4o//r278Nd//gD+8x98EF/+/Fo8+Pmr8LkHLsU9H1hNG0BGOuhgy9PJUEE+D6CHa6imIypFmuWJ2xz3Z552rmxCjzTiAji2AZy78JZIVNJp0ULZtga30UF077334VOf/AQ++fH7KOsuBrgPNmx4npfUP8CWLZs5hofa2mp2k6fcHnb8HqI+UVZW4nhrxowZ0Js7oo9HGgRpkEsO6k1Q0UF5edJJNGLn7mN5QAA+micD95EtXFVRQUfdfFxx2WW47pprcNUVV0Bv8i1YsACy++rr61FdU4WKygQdaqWIxaMIkR7BUABZ7tVcJu3CPJ3LSudJ62KoeRjn8vZQgysP8BR9C5jZ+bTq/CY4X5kRM3P4MvvNYZ51QtTVtFdGadfGKQsCoSB7AeKlJdDPW9TQwaRzcs7cuRA+FixcjNmz50L54oEKOnMa6utQRxwFfI84qkY9fSCVdEaFggHozMxm8ggEfRA9mKJ/wzgCUQTP9wEvBPgheIEoc4MIR8shxw19SJQhQN9gln3GMTSW4t4ZQl//KI4eacOxo6ewk7rZNuq7W3lxu+XNPXiJetqzz27C479cjx/96HH8wz9+Dz/92eP47g9/if/5zUfwd3//L/h//vGH+Id/+jH+x99/G3/9P76Dv/+n7+Gfv/MD/PgnP3M63+n2blRUcQ6k9Wuvv4Gf/uTn2EAb5fCRo+ijXZPkWRcKG+gm0bQxwf3qeQGEKUMi4RBClDE6U3PmUb5NOcefLron6PCXfyfv+QgGw/CCIcAP8OKjDBGemwYf8v3o9+T08y+DA8MQ6JJsYjIJydkQPcaVVXXkxQbK+WriKu7OLjMfskmCwSA8C4CiEUk65JPUTXx4CHAuQc9H0DeCQh+hQMCBt3//fgiKr5zqO7T6rz4FbW1tyJJSbA8zgx4ze0t8lB64XM6DZ1wQBRa4ELMgDJpMhAc/kJzKYmpckEZ6KocMb4qpc4L2NxdfimCoBAEqBwLPJyPQWM3lg9xUAd5ATmFsPI1JtkuljYggI+UCULnGSNEjnKEgytC5IcixU825CEKKQwYR4nkezMwJFilwlAkYGxvBGG8SdEjpfzg5fPgwldZj0NfuNmzY4IxdCZe+vj6ofM/ufdi+fTs2btyIZ55Zh96eIehtnpO7j+D4sXb09Q6ROdvw/HMv4pFHfuKMWqfISjklPqWMqZ/Nb76Ozq52HD12AKfOHGG8DR1nj+Po8T3YsfMNGsLraIA8iR27XsObWzfi1dfX46WXn3H5W7Zuwv6D23Di5EE89asnaFjvQIAEra6rQ4aH0AAZVUrB0NAQ9MN7UuByFFRZlqleKBSCbmlDgSBUJroS2XQQRqDDTmkzc7TPkf4S6jkK+f8vbX8BJtd1ZgvDa59TXF3V1cwoZrYlM1tmZmY7dvAbuJMJTXInmWQmmQnzJI4dQxw7jlFGSZZlMTO3ulvNUM1d/K+15XacuZnc57vf/cveOrTPPnu//K73VLVorWRaz5jY5mjc1F/NGGPpa4zBx2n98T748KNzasb8r/dQVilPBq7j2PFc17XrUqLhAERrYc/zVvJukG2ARtmP0rIizt+LYNCH4uICxGJ5cD0ZDA33o4O07u3rQCI5Ag6HSDSI4pICVJaXQgFBiiBMmkG5n848LxREHpMrH/eLCvIRpGLnKLDRvDDmz52JxYvmYVJDDaory+HzeTlGBaZOnoJpU6dCf/GjvrYODXX1mDl9BqZMmswqxiwsXrgIc2bNxunLTsOZ552PJYsW47TTluHsc04jALoYc+ZOZ5uKi5afjRtvugo333Id7rjzZiy/+DzccONVeOyTD+Gcc0+D42YxONRHfRiGP0A9IF9hP8byz9XieCy+GmOoX354PR54vA6kC34Csh9vH+ejeKY+kg817YvXE21CpzS2mo7VJ+D1wc/mo1xp7I9vxbNxBjZUOv6fo7zl7JYMRJiO9NHHHrZrve76K3Hr7TfilluvJ7h3Ea66+lLcfe/tpMU1eODBu3HvfXeQDldbmogWag+wkvelL3+Bfa7H9Tdci/vuu5fg4c246eYb8OhjjxA4+QI+9enHeO/dBBgfxoMP3k/Q8kF77p577yKoeAduvPF63Hv3XfjcZz6Nz37mU3jwgfvw6U99El/64hfwlS99EV/7p6/gW9/8Br7+z1/D3/7N52yfL33hC/jyF7+IT3/yk/jsZz+NL3zx8/iHz/89Pve5zxD4fMQCqaJlX2+vXasxxm75D3TemJPH2qeI8xxsU5AKBkM5Bv/aV1OiKDAsQ/nTNTWd11YtRRA4yTaeHGOFJMFKXtI2KYnH59p9gb3a91MvfKzQaN+44EPNSWCHQbzmIn2UjmsyVVVVmD17tl3LaQyIrr76agKxd+FyAqw6PpuB0vLll2DRwmWYPWsJ5X4WFi86ncen4ZQlZ+LKy2/ERRdcYdsF512Bc866BBeefyWPr+L1s7HsVMr1DXehbtIszJizBNNnL8app1+A08++CHPnn4o5805hcWABg+h6JjaVyC+pQnFFHUqrGlBW2YCi0hpEC0qRSeegpOPsc85EQ0MdpkydhNNOX8pzM9DQWI+8SBgTNg30E3qdP8GkQ/ZQskoqQGuWjE7ItIJ6JRFKkhL0G7ouH6A+E/uyr/16jZ72T3RL07bqmprG0bjGGMRiMeg5Oq8+0hclHD7qiod6qX6aS4YAjPbVxH81MAEsKMzH4iULMWv2DCjgamxsxAxW5uvq6ligaMD06dMwbdoUNE6qRxV5psC4praK+5UoLS0lTRp4fRoaGxswiYUY3at+RUWFmDJlMgIM0nyuQxvnxRgTfAUJU9hXti0WycO8ObMwmwWXKZMaoOMwEyZd13HA56Ea56yPEQ3K6H+CvB5gEFRSWmRpv3LlSgv8sCOsbVJizHVpvYODcUx8jDHs8qfmUDHUREuNrX7GGIqmY/vhw4/GdD0+OK4X/3Wrc9mcAQyFnY05FlLprG067zq8h/bSZfNxLR7yI0dbJZ+p2Ed+eoSxgb5+r8SytbUV+kqO9ru7u3Hw0H7qTw8BlVbs27eHFfgdOHr0MJqajjLx3YlNTIq3b99qr7W2Ntu+ijd6eroYc+3C66+/imeefRpvvvkmPtiwHlt3bLfnFY9t374dmzdvJnj+Kn3/WsYj27D6vZV44oknGFc8DX0VyHi9kDyBH20n6CWbrjXpnGTOGAPJruy1ZFH91EfyPXFOwb/66z71kYwqeTOG9OP4xhjoPl03xlh/LPBLX+/7/Oc/j3/+53/G//yf/xP/+q//an/8V8df//rXaZPvs0mU5F3jaj56psbSM0Rz6afG1XnxWk1zE413795Nuu7C/v37Le211TnRSF+Deuutt7B69WobkwnweuONN6Bz7733HrSvWG3r1q3kxSasXbvWtnXr1kG8JUVqAAAQAElEQVR9P1i7Hq+8/Abefet9rH9/C7Zs3IWd2/Zj767D2L/3uG2r3t2A119dhTffWoft2w9jD8+//c56/OHFt/Heqk0wjHMVRzJggWFALxnL0J4aY2juc9CaJMOucSyvtE6tHdIB2nRjDFzqoMQ0yURS9HFdl3GFD+onPumcxhFd7HN4jzEGxnXoT7MAfQaoV7qu5nyoOzCGQN0JAqmH7bo3btxodTVL4Fz2TLGoxuYA9lnGOHbOOlbTWHwAeJKb7Idr4WqpS3BcaM6aT47Pmegv8E7rtffmDBzHg5xjkEEOPITmrPkZjpFjspIXKSZdIkyUvEiNZHGsqQOr3tvAuPYtvP3Oe3j22T/ildffxbHmdgJJg9i95zD27j8GlyBiWXkN9h88ho6efgyPJdE/NIbtu/bjJQJZr77xFoscG3HwcBMON7Vi/ZadBOSPE1gmPZrb0Mu+u/cdQgvBeNnUWbNmQLZegKl+b1D6Ij+rIpQxhjreBsUy0fwIY82glf9Dhw5Rp+OcVw9twRHK6R7K6DEcPspnsnV2dBPUHiOIMcKxU4DjYmhkFPormfv3H8DRY8dx8OBhyK6IH6KbmmRf4KzmIZ3Ehx/pY/RDQE7npU+ap2gt+dC9Pp/DuCpsm/RKTf0E4AowkZ6rMKPkXuBGbW2t9fP6Wu2sWbT1s6fYxHUXAXslsi75N8YEtL9/ADbXY47ncQNcfw6D/WPI8+bDSfmQSVAuKHeBoAd5eUEUx/KZSBdhOGPgr6rG6Tdfi0nnLsG7u97Ba6//GlXeXtx+/gx89oHLcOYpDQSlhjA61g6vL4f84kKkYXCUQL4nGIKHyXXGazCUHEJr3wm0dDWje6QbCacf0+bk4fSzKrDw1CL487pxomcDmts/QGf/JrSPbMRpcxtwzgVlgAMMMQ8IBaNIJwyCvigSzCnpvnFSx6RH7MY1gB/R1Bhj7ab8fEtLK4HLJrRQDuP9gxgn4J1O5TCX4P0ll1yC2267jeDWJZC/j8eHOAIgeotPHvqVYRbQZHNeeeUVq4uSM9m3cgInlZWVkC0UrwTey1ZKLxUz2IH+yj+SSfU1xlCPvLZJvyQLWpd4r/E0D5d2RUPpmpruk9xMtInjia3Oq79ooaZ71LSvpmtqxhgYc7LpWM2YPz/Wub/UNM5EM+bkPcYYaK5qWosxfzr/8WPti0aSadFda1TspnnrXFFhESTr2lcDP7o2sT7dn5HBtudzjAOzjNVcDBLT6GaBbnh4HMPDo1bvO1gA2LBhI+Q7PvhgI1588Y946aXX8MtfPo4nfvs8vvEvP8D3f/QEvvpP38Y//uM38LWvfgtf/sLX8JUvfgU33/Qwbr/1ATxw72fx+S98E1/+yr/i1jsfxGf/5vP46tf+GZ/57GeZnzyKb/7rt/CNb34dX2RO861/+1c8+9xz+MWv/hO//s3jLCb/Aa+8+ir+yOLZqytex4q3VkBxw8svv8x5vMKY4Fn84Ps/wje+8Q2sZcFNxQb5x7vuuoOyeQtuv/025jo34oYbbsD99z+Gv/v7L+OrLAi/yjHfffddrms9bet+tLV3WVufFw4gPxomQBVANBJCLD8PahHuS04l06Kf6C+ZEK8kZ7oWDAYx0dRHcihfo5ha9kp9wwQbo7RlCeI1iXSC9j9FH5Ghr8jBeAw8fg98zFdyDqAXpjK8muaiEsR5xpjrjCbIF24dTURNQdV2Bk0ypjEizgqWJQxitiZhjLELM+akMEnoQKugyQW8QSpgmMwPwuvxwzEeGrgsDUVKvu+jpv5qDlyOBTBPo9CkaUAytn+Gjp9zZH9jm/oa48KhEZ1oE8cej49OPsBrjm1yNrI9Io7HNfA4bEzaA34vpORyCh4aEvA85fWj/3XO5/NYY1NaWkIktsTuK8CWU9E6dX9HR4cNBrTvuh4kiFx2dfZg756D2KBq+FvvYj8dousE4HH9iLK6c+YZ52LpqacT+S+CmHf0SBMd3BGuPQsZrVKi9MGQC+OkCEgMsNrUT4BlGI6bQijsQTTfT4MO+APGNh+RU5gUDX0c3T1taGk9ikRihPudUBV4747tBNC6rdHV3CU0CsbTafKBQFSOELKHNBA/ZbiFrEr4FPxkCYRI6MKs8IAfkwN5koYxBl4GyrqPp+2xMUa70DguhU00/3hT34mm8xP7Gkdt4ljXgKwdS/+I1v+1GWOgfgouJI8n+/MeBmyady6XJT3TBDr70dXVgZ7eDhxvPoLtOzZj89Z1WL9+Lda8/y7eX7uSwOBG7N3HYPjAbhw4uBtHDu9Hd2cHDu7fi1Wr38Vbb7zOoOlN+x3xzVvWY8e2LdhAoHEFq+xv0WDs2L6R425h4PoOVrzxKt5Y8TIrUL2kfxuajh1ioLifDu4I9u3fibfefB2/eeKXeO21F+3zV696i3NYzQrNGnyw6g2seP0lvPzS7zmPnZzTNqzbsAorV6/A+g2rsXkL571Rfd/DuyvfwNtvv0I524rWE8cxNBSnLHhIE8OAMkU9+ZAWpKOcoOs6lkfZdIZ9XNvAj+Uzt46UhFv9r/0UjYeM0DgTN8m26Pzxpj4fby6d4J8142go8iBr5UVjnQRd0pxfhvKZsPI4oXcpwus5CR+bn2Daxk0fYOeurdixcwt2794G/e5eNpdEf7wbW7duIL0306g2Uy9GLG9379mOQ4f3saLWaY+bm48xiOylfsXRxMTxOI8F9kinx1glHBsbpt42o7e3myDxCRw5coj7XaTjIIP5Ds5vjM/qhZLSjo42BpxDXEeSY/Zg/4E91MtR6K/aVVSUsf8JbKNMtLQes/NJEAzNi4Qwe+YslLFqI9meMW06pk+ZCi/pFAyEyZ8crd1JfeEBrOw7rqWZQx0zxmCCvuBHtFHjrj2vrTHG8tSYk1udm2jqa4yxfU/qbxiSg/z8fFvZLWR1V7ZcjryoqAhyGqK7McbyTHaCQsKgM88+Q8c52opJkybhggvOx1lnnYXzzjvHbk8//XQIuDr//PMJZF2Km2++mdvLCRreiquuugqXXnopLrroIttn+fLluPji5bjyyqtw00034brrrrd9r7jiSlyy/DL2u5jHV+DOO++mQ30QV19zHe+/jA72JoKID+NTn/kcAceHcc8999jfYPjMZz6DRx99jI74do53C+6++15efxD6Qf/zzj8L1157NZZfchFOO20pzj33bI5zHa6//lrb/4ILzkNtbTW0TsmmZF1yKp/huifl1yW/RLdIJGLpJ1461JUJWsk5i6bqIzqrn9f1WBk3xnBo1/JA92gsY4ylr/gjfYrH4wyMBiH6Dg8PW5/kcUCa5zhG2socaINBPRZ4leNW85s9exbXdo1dj/hw5ZWXQ+CrApJrrrnKBid33XUX6XEn92+14O3NN9+IO++6nbS7G1dedTl5cwWuuOIyLF9+ES659GLS7waCwvfhkU88xPYwzy3Htddcafc//alHcdvtt+KKyy/Bvffdg4suPA+X897rrr0KN99yE+6841ZcQ1rr+NOfecwCuJ/+9CcJDD9AftxPXt6L666/hrJznn3e5ZdfhslTGkl7A61J6wODEfkb+WbZcGMM9DHGkB5/3mS3REM19VEz5mQf7eu82sT+f90aYz7iizGGKpizzRgD1+sh7TPQR3zTswzPKZG7/fbb8Q//8A947LHHcP8D9+L2O27DnXfeadf5yCOPkDZ3Q33u4Pn7H7ibtHvAtvvuv4sg/A249bYb8dDD95GWN+Ha664kTa4ib64jaM5x7hKfroPkVfJ9G5Mf6dKNN94IbW+/607y826Of5s9fuCBB3Drrbdi2bJlWLRoEaR/c+fPISmzll5a/8T8tVVMpjW5lOlAIADJsM6r6VhN1zzGsTKaSaVp90YwGB9gwD6MLI8V6EtPjDGWXjpWkcuOy3MOm56rcQSIKkHWuNILPf+kfhkr5wIAx8bG7Di6pns0jvpIzxRjTpzXc6QjGktrvfDCC+3bBEoUzzvvPFzCZFE2SbZI24ULF1Lfz6W8XWBtlN7CFsB+yimnYOnSpQSyZ1oAVwm6gAqNecYZZ0D36U2ICoKuDSw4TWqYjOqKahTmF6CgoIj2op5A8Ry2WVi4YAlqqgWGF0BvaAVYZT90uAnvrVmHHG2EGuBYXmj+kiPRWmvUunSOzLI2QvZf10Q7rVt91U/361h9dd0YY2VTx2rqr37GGNjr7snnGWPsuA7nAX5sP8ZGOcZFHMDyU7yBydHv9dpjh4BAGdednx+zsXeWc3dcL6dwktfIntQRzU0tR1+t7cQ8HMdj55ATIqXG5+p/9dEa5OOzPJ9zDByPfJ2DnK0YO3CMC8NnGY6RYZ9MjtdY/NabDQNDo0gT8NBbsgKnqmoaUEm6e5hfxAfGEB8YgT+QD38wChgPfTDnyW1ZeQVmzZ6PU5aehllz5qKUx6Xl1aiqrmFRJwevL4AYk1lfIIic46KktAyBYBgbN29hzHYY06dPx6mnnspYIGGBUPn4gwSn9dU6/QatAFMVtA8ePIj9BFK3M086fPgw7z2K5tY27D/EHGDDBhaat+DAoSM4ePgQ44Rtdvz3P1jLQvS70E8TrFn7PgSsvvzKa/jdc8/j+eefxwsvvIBnnnmGYPbrjH92E9wiAMax+wh4RJngSQ+MOckX13VtLK6t4ziWB9Ih8UW6qvhYhX4BLtK5pqYmCCQ5Gdt02H3lIeKTxkglE4jH+whExW2hXqCZ3rJQEf/JJ36Ln//sVxgcHAbgIJJXgPxYMYKBPBjHS1n3w0e+9HfH4WRdAmYReL1+dvXAH44gabxo6uxF9cw5uJ6Fw7yaMjz54pNYv2kFJlV5cMsls/GVB69HTV6aeWA7waXjyOVG+Kws4gMDGBpNIZhXCF8oD14mxP4Ik2LGWt6QBykniZHMMEZS/RhPdSCTYxyXbud9h9HVsw/Do8fhegcQDScwgmbccPP5YC0ZRw5vRyo5jAh9vMAr1/FT1A2STIqT6RRlg9OnPGknlwM8pLFLmoeZbBdTfoqKShCLxXh/PvLCMcYJeeTZXrS0tCDIOQrMFzCoex3eK71R8zPOzYtE2D/E9cHSes2aNfjtb3+LFStW4E0WMLZt22Z1U7xRvGCMYX7rs/3/2j8aW3PUfZIBxRaSg2QyCZ3TWGo6lm5KVjQnNY07sdX+f20fv6Z9jaftRFN/Y4w2HzVj/vx4ou9/t5240RhDmTrZRLuJZsyfzhlzct8YY2XfGGPXmJeXZ/2M8l3pjPQ5GonSPiQsTaXH0tn3338fAmv+8Ic/4D//8z/x85//HD/+yQ8JOH2Z7R8ZXz6Kq6++3vrcT3ziE1iwYIEFdxUPyF986Utfwg9/+EPb72tf+xqefOq3WM2iyPd/+GP86Ce/wLvvrGYBai/iLFD197bg2JHtiPcdR31NMU5dNN/674A/D44nhMuvuhrnX3wRaupqcf2NN+Ca667FaWeegXMZc3/qs5/B5/7mb3DbHbfjPB6ffe65uPKaPw6s3wAAEABJREFUqynHN+Fq9rv2+utww0032vvuufc+3HXnPbjssitQXV2L7dt34sU//JE4QJ/1m1OnTrUxf4p53okTrdi0eQOLA3/g2n+Kf//3b+PBhx5gTPOQLTTdcccduIux5EMPPYTPfu5v8bd/9w/40Y9/hqee/h3eXfke87S9aG4+QZswCA/tepDF8CALlnkErGOxPPrNCPUjj/oRhuyWj0VayedEk++TrOpYelReXm4BxoLCYoRDEcgHpVlgHEskmTOyJVPM62gLCPrrDfkE4xLJsHyL63jhenxwVGFUYiPHLqdfX99gK7dC5qdNnQ45YCtMrqGByUAfYww3jhU4Kbcmo62h0htpL5uCoDSNgpI0j+PC5/GweaGg32MceHnO5Zj6OtsY0TS9RZDJpaG3BejjyGQD1+vA6/fA43Ptsa4nUuPQq+tqY2Mj9NEpZPkc/gO1LKtaGSZgUjZtRSw9Q4otAoIfTtPOnbtM3MJUgjSd1zhyDKwdB/CTMQp2lDCoii0FCdD5FTCwaWycZFH3JUuW0OktxXRaxvnzF2DJ4mWsdk/iWICqFYnxFAPHIJk9jF079/BRDive0yAjOHPmbMyYPgt79+5Hkk4kSSQxhzRCYT8BtELU1FZSGCu4XwTXBZtDgfBTQPJRXVOOqdMmYdbsKZgzdwYWLZ6PhtoadLSfwAcffMBq7z40NTWhpbkZqpDWEN2vYmU+wEBWzJchS3JuYODgcnAZFmMM6ZjhMwII0xDrnHguEET0kJDqfgWbQZ8fAa8Pfo/XbsVfh8mWmiEiqSY+TDSdV3NNDh9vOqd7IQT8w2ayOejZJ1uG+xk4MPBSdux3/YeGSMeT/xtjYIyhkfcgmh8i/0YIRPQgGPKhsIgOJnKSlvPmz8Sy0xbjzLOWklZz0dBYTboWo7q6AlOnTqLjHEQo4MfkxgbycAEWL5qPmTOmY87sGZg/bzaqKksxZXI9eT0fs2dN41yAXDaBstIC1NZVkG7D5HcrWlv3o6f3OHxeXisLo7DQC8cZh8Eo5SCDVDJOPo7x5mEMDXVxO4Jkoh+7925CX7wNLDShuCQPscIgDYAX0agPhQVBFMQC5OMAwZdmdBO0FNgZiYZg3CyGx/5ED1FFPPKIYTyQ7EvXXOqYEmLpA09DNBed1bRfEM1HNC9EGvgQ8Hng8zjQWxjcWH5NbP8X3pHnYKDsEsB0yNscdSdL/QXPS3YkK36/H7IfkjkYB8a40CdNlDpDndXhYH8/gn6Hz0rjEIHFjevX4CgBqnhfJ/p62nH82EHsIhjZdPSAPVafzRvXYuvmddD27TdXsM8hnGg5hs72Fs7fYGigDzu3b4H+sqh+rHL9B+9j/949HH8vNm1YiwP79jBZ67Mg2NZtm6kvx6CtjHtPbxd52Qy9PXHgwD4Goluwbt1ago9rWH3fTT60oqPzBE6caGFA2MnnNjPoPMJg9iB27d5JB7KVVdWDlIl+iAaGC3YcD+1CFjCGsuC3TXTK5bIgWRgoGa4fcGiBDM+BIJ+2ZB3X45Ifzp/1Ub+JFiTvwtE85OVHUFBciPzCGEKRsD3WuYrqSpRXVaC0osxeV3/H6yJLnsme4sOP5MUYA4/r41yB+EA/5PgVzAoE1/6OHdvsOg8fOWjp8/77q0m39ThydC8OH9mHpuOHCB4fxoaN7+Odd1dgy9b1BCY3Y/eerWzb2LbaPp1dLRCA/C7B2YPk+d492yG+r1n1NjZuWMMkYh02UQ7Wr12FQwSc9+zYgn27ee+hPWg5uh/Nx/bjwJ5ttk9+ftja0J6ebq4kg67udmzctI7POcqErZv2N27ByK7uDqSG6Xi9DnXND5+fsk4HG6SMekjoHMEjNe0H/F74qQvaz9KfpJLjHx0nxkehY12LkM5SNz/pOaE7PiqMjrWVzowMDaCchQq9saRtJBxEPu9jNxt0GSphlnqTTic5/zRg0pSCDKSzujY8Mmjlb+vWzaTxAcrhKmzcuI62oN2u78jRQzjWdIi8OoL9B/Zi8+b1WLNmNd5//z1s3LSe1d415Mc67N23217fs2cXDjHh2rVrB9547VW8SSD+wP7daDl+BGvfX4U3V7yCzaTfti0bsGrlW9SZPWjmtYPss2f3dgZlB7Bp4wd4j7wSaK+CwMjoIFpPNGE79bS3r5vrGqWOnJxfWXkRPF6DLH28gGXZI8m+x+PSxuVRJQzlPkv5z9mtg6zdmg99ycSxtjqnrZpoKxqmGfCopVIZ/KWt43j4DBfaqhkaHW1PNsfqqE+8po+xtmp0lPLPOZCxSfI9S1sleyZfGQqFkE9gGPyobzQawcBgHB0d7bQHrdT5PoyOjjD4GkOOehwI+BmgFdtWXl6GUChorw8ODjDhCaCmpgplZSWoq6uDKu8au6a+DgKcjTHWH9fX16Oe55QcnU/g+AoCkmeffTb9SyHaT5ywc80x3sow5tGc5AM4PdIizTnk7PVEIgHNX1slt0pwFAv4KftK5nzUA13XVrGOYjmtOTmegDHGjqPxdY/oYYyB+ippUz8vC1w6r3HVxlkMUX+NKaBE/ZJMqARi6bzuMcbYOWpOKi5qq/MTY2ke06ZNY3w1HXprUOufO3euTSjmz58PJRQ6XrSIPnvxQvryyew71YLtl166HBdeeD4E2p599pkQ0Hv77bdaIFdgtpqA4OsFyt50PYHuy3HN1cvZ/0JcfdWluPbqS3HJxefirLOXEhg7B1dcfRluuuUGJh2X4KLl5+OxTz2CL33li7jj7juoq0CW9CcWAzguKI7IpHPweHxw4HKfOs345uT6R2irkhCf1IwxyOQA0U6NIiPW2SY6ZRgbcgBLf500xsAxLnnicuvh8zwQzTyUXTXJgcaZaBkm5orrL774Yq7tCogWlZXlYEBBuzhok4MkJ2w4putyXM2XcmSfrS0ThomxtE2n03JNMMbAOHw+F62+XAC01XU17WsuxnC+1CPeQK3Ogd0B14FD3c85BjkYjIyOw+sLUR/CCEeimDl7Lm68+SY88tijBIQfxT9+8Qv4GyZzd911F8/fysLGZ3HP3ffhsiuuweVXXo17770XeitYMrF48WIWQS61YO9dTMT0toFA5/vvvx9KSHXuYSZnd95+B5YR3Lz4QiaQNTWcfhai3xkENgUoX3vtteT7BdD2KhZmrr/+evv2wo03Xk8Zuso+45prrsEtt9zCwsINuJrFlyuvvhbX3XAjE8ubcRWPL738Clxw0cW45LLLoZ+GuODCi3Epk8zrrr8Rt/L5t91xJ2657XZbnLmNAPaVV15pgWmtQWCrgBDlYNIHx3HsHEVX8WGiicbSLTXxT7ofZdwrWyIbojesBNLqWH3UX0m+QKzu7m7s33/QgintzB304oJ8/AnalOHhDJqOd+O111fhX775bTzz7O/pe5osaDNt+lzMmLUANXVTUFhUhpmMkSk2yKWyKImVUR4jaO4YQSpcjMWXXo3LyKsdRw4TsPstju3bjJmVIXz+0RvwiSvPxVhqB8aSh5AYPUEZH4FLkUpTCYbH0xhLU3b8YaTgsV9h1NeNfUEPogV5toXy/PD6PbS1IxRnxsG5MRs3FxcxFgq7lK0E7x1G31grlp0xC/c+eBHC0RSaT+wFTJL05AY+6p9BIp0h0JmFcSieXh9y2gH3qROyTaKb5APMTxKJFHONFK8aeD1+NDY2Wp8gfZYNi8fj9H+grQ+xD7iunLVzNJgWTFeR4sEHH7QyKp77/X5rE8TnyspKa/OVq4rHeq4d5K/8oz7GGLicq8bQeOK17KfAHM+HtkHX1Hy09WrqpybZUjPG4C9t8eFHz9HuxNYYA2OMTtmtMcZudcKYk/vG/N/bToz78a32tRbxSIBvLBajPy2z8ffXv/F1CzRdd911LJ6ebNJ/gTN333231Tvx4TOf+Qz+9d++iX//j2/jiScfx0svv4jXV7yK5194DkePHcbo2DCEB7R3nGBM+xbWMOYtKS3CeeefQ3/fi30H92Dy1EY7xjQW6o4e3Im9u97Htk2v4ryzG3HX7WdjZPAAqsqDGB/uRV1NBUGhf8cnP/0o/ubvP41/+vpXMX3WdHQx75g2YyruuPNO3HkX7cpN1+Ce+27G8ssuwSTmqZH8PPgCXji0nWrGdehrMsxBemnLhyhePsYTNQgTbN26dSuBtD1YxGJXHvODMeIkicQYvMRRYrEIFIso7lBhXvhGLBal/XPoD/qhnGflynfw7LNP4xe/+NlHv5V2//334s47b2dR7Va7vfvuu/AJFpS/+73v4mcEAp/7/fNYtfo97Nm7jzF4FzLZFAJBH5QjhvMCKCiM0F5EEc0P2fOiaTAcQkVVLapq6lFXPwm1bDUsJpVXVkFFiWIWGoqKS1BQVMz7YvAzSTaOl7qaI1+SGBlLwpGiyJjJwZYTEYtEIiRKD9HqYxCyLIfkOI4VTgmvMcYK+sQ+6JpcD5U0k+CgQ1RWOiQGrOE8P/KZWDlMchnf2+TYz/N+F0wGHIRDPsR4vbBYFa985OdHCCaFECSi52FkaphgZZlUpFIJOscUn6+gwIGXg/n9XgQCPgRCfiZ4DpQwWEV1XKvILpXZcQHm1vDTQEjA1RzX5TgGgBrsJ85kV5WHvr4e9Pf3oqnpqE1aFeA3EwSSIfAyQJOiBAgCiU69emWZVXSX46VSScTj/QxKEhAtjTHQ2wtyPgc/rNjI8fT1xZk4HOEzBtDZ0U0kk8m2N0BjmCQ9PYiy2lJSUsJgt8TSQYyXsfR4vNYIjrGCGY/H0d7WaRVUr4O/++7b6OvtpmAUYNasGZgydTJisRiN+jiN6Jg1onp2lsnRyMgwsgxAXK7dGEM6B0nDEJwPj9VPtNIaKX1Q8iQejxH91LUcgzAlWVrjSb6kyOu0paH+UV81XVd/yc1E07GarqlpX03XjTEw5mTTOMac3DfmT1vRWQo4MjKiLh81YwxlI2PXIhlVH8lGeXkxgaoaBr5TIDkMhX3w0dmBsgoChY6T5RITUHKYpdxGKXs11VU0AFUE8AIYHo5buvb1d6FACl9RgtKSQvIpB4cJZk1tBaZOqUNJcZQg1CDyo34+rwI1VcXwBxwE/IbgVhkWL5qF+QtmYPq0OtQ36p4aVFWXoKI8n0FAI+bOJ6BZnIfKmlLMmDkZjQ3VBJK85NMoTC6BXHYcoaBrzzfUV6G4KMLn5zAyMmRlTbpqjOG8HOjjp6xry5wYWSbFklkf5Ue0oTqRzjk2wy5ZiA/csXIi2ZLzFT9yDMaNUR9A++pjzMlj7es+NfEvR8cvYDHFQNney2PJCW+Ew0AEnJbOjycTupWBAcfhWI7joexk2c2gcVI9eZFCgiBuaVkx5ByGhgfQ19+DUDhA+s2Fvkblp/GurauGvk6lNn/BXCxYMI+g5HyUlBShuroSs+fMQinBAiWeaoGgB9UEfGWsiwhqTqV+zJs/F/rKVX19NQqiEYIJEYhOtQSB58yZjWrKwSQClqedvhRLl53C58+GzzolirwAABAASURBVO9Qp4YxeXI9zj33TNTz3vHECEaYuA+TF0ePHaHc+DFlUqNdh5ypZBb8GDj8z8Aw+IFx2C90Ul4BZKiP4hV3P/pftFWboL14p4s6Fs3VdF3njDHW3k30AT+6LlunJr72EyBUwDpE8Ff6o+RSPNF4uk99skwuVeHQOdFCc9f9CmqPH28iUELbGO8l4NdDezXOp+QwNj5CwLibgF4zHcoAnWMWqcwgDKujgaBBMjWEgcEu5DDOfQaZiQEMDfdxjDbeOwj1ycvzIJUYxthIHI5JwOfNwC9fkhrBQF87EuMDKIwFkZ/nZTXVhf6MdjoxiAECua3N+7F3zxboj4xIT1taj6GtvZXg8ABlK0l+jaLp+FHOJwOX/sR1HXgpQyGCEK7LoJVJ/TjBqFAoAH0SPE6TH7L16iPdUpNOiSY6P0L7oyZ6Hjt2DEODg3DJU/FDdIzTPqupj3RCvIjFYqyOXYa//du/hap23/zmN/HlL38Zp512mg0YqGXIECTL0NdBjRSjZHBKWdsaGupIKx9ABa5k8llTU0269+Lo0cNwuI4c9TxJ/UqxwgbatyyPRxl0jYyepIPLdRcU5KOCAGYsFuWz0pTbIYyODpMPQwDtYQFBQPnwgf5uDJMXeSEfFGiMjQzAH3AR8DlIZ8YJDPdinPzy0H4mkiMYHRrEGMeR79xLgHj79m2c1xH6uQM2EOru6cT27VuhBEk+Q3TPaY5cZzqThOZtDD60SbAf0fLjzWHsoQsfP6djY4yVffFGze/3Q9uJNnEMfnK0abqfu9B4atoXf8R3NR3Lxuh+zevgwf22Or5lyxZIDxQLbN26hQHaLmi9Aq02b96MBAPD5pYmgrM7sW//HoK5h3Cs6QgB2n3YvmMrdO3gof32XBdB1JHRIfTRtgkEXrPmPezdvw8trc04fPgg6XYIeltiB4Hit955C+s3bcT+g/ugr2GuX7+esUMfJKPxwX4mfmOIxCJQwmeMIV8z9lphYSHkw7U2rVvyJ91PUL7HGEPofiW0IeqBZNp1XXg8HoQZ+FZUVKC2thaKAwui+dZOiS5G/7BpPNHRGGPvCbLYpaSrhHHLtKnTMH/+fOhrx6eeeirmzJlDezkZSvCmTJnCuM1LWiUsz4w5OaL4oDloLqI7H2HH1TnNVcC56C/aa19fG9y0aRNpddjyZN++fQS7t9iinZJvNZ0TrdasWWOv6X7FSmoq8OmatvoqyNoP1rDQsQF7d4uvW7F/3zYcPLCDse8+8uugbR2dLQzM32KishvxoX5s27UVOwm4O16ghHGBEmtinEjzH2OM9auik9/jZeHBWNkWfXkBadpZMB5mL+QI0GrNajk4POa/1GfRRHYgxyKGdMWQKA7/can/uqZGIbbjGmPsVufUQN3KsZBkt5T5DO2KCjIj9FHFLG4ooamrq6PeJRmvpqycSB7A57uuB4bPktzIdqWTKSRZLM4x7tN6dF59s1yn47gwxrVzlg9LM77M0ffrepqFKW21PuM6cB2Oy3nmiF5l+RyjYz2LY2hcPhIe2ucM5zo4GIcAf33NdoA6omLEfhYwjh07xJykEz1dHejqaoN0R/avq6MNba0tSFGuXdokH8cxtOE5xuRBFirCtAkBbtPMIfoJ2PR0dSJHHhw9fAhbqVtVtIkCQTWHnp4ecJooKIwhEs2DdES6IBB18uRGxpLTMH36dMYO0wiWTmWxugGS68rqGlRX12LKNF6bMQNVBMQqmYDV1NWjrqEepWUVmDRlMmYxtphNcG7egoVYuGQxZvK4uq4WjZMnWZ0RSFtH3mhM8Un6U1ZWZvVa8zPG2P0UY60JuoknDu2jeCK/rv0Y/U1RkeKhajvX+nrOg+NKD2s4N61LNkIAVzgchPoL5Jo1axbzlsl2XfPnzcDCBbO43kZkibC2t3WzsLQd+kNFq95bhx3b90K/4dPUfAL6Sk9hSSkKSyoxNAb0jWZROX0OTr/yCpx+xcVYvWUl1m1cgSO738NZ8yrxzc/fhzOmlaJ18APkMu3IJHvhdVJANgmtwe+PorKqEbGSKgyNZ5EfK6ac5sHAhT5UA/bNUn4z1KcMfJ4QsmnH7rvGQcAb4LjAUP8Yujp6WJDLIeDP4KZbL8SlVy1CxnQile0F6/DQD9fDMTzOIEV9dLjv9fh5ymOf53F9SFIPpAujLGz0sjjT3t4OfbWzb4Cyytyon/GV5iWbJT8i+00sjzlcHnROMYT4MtDVZfM2vbmnPuJZVVUVrr76asaU59q3ZSZNmmTvE4/F2yRlVWP/tSY7qefqHjXdo2PRUlvNwUP77tLOG2OszurZ0lE1YwyMMdAcjTm5b8yfjj9+Hh/7GPOnvh87bccyxnx0yhjz0Tlj/td9jT/RjPnT9YkBJmR94vgvbbXuEvogybds+9/93d/hH//xy9CbjfIHccZlooVoI19ojMHy5cvxhS98gTnEAspSCjNnzsQvf/lLC1Qr5xfQKN8hv3Po0CE89dRT1iYEiAF8//vfx+c+9zkovpR9Ov+8s3Dz9ZcjOdKPpkNb0de5D3VVwPVXLURx/iDeePX3eOeNpzG1oRjXXbkcrU3H8Xd/+2n7lyF7errwk1/8HK+teJ354Hw4Xg8+87f/gKuuvRGPP/k85s+figD9bHtnB5oJNHfQhvVxPWo9fX2MIQdYQD+OluZW+v8sc6Ey2spu+7X6BH2+fLqfdlD8l03OEFjKMv5Kpsa47gR1bpSx4Cj3UxYrKSwsRCWBVNkh/Y7aBRdcANlI4RMCv5uamrB9+3asWrUK+jqsYln9hICAQAGCd911F0Gu2wly3Ym7777bxrzf+c6/44knfovXX3+DxdgN0M8wDH+InzjGx+fmIZgXQyxWQjtSQRCyGiXl1XZbUVWHmuoGVNc2oq52EmrraaPqp6Bx8nRMmTwDTlV1BRcwDCmWgvKRkTEbuGjBHR0dNrk0tBpqOTpIbSeEyBjDIHiYfZLIMuHO5sbherLw+Q0cN8Nz44jmBxDLD9qWHw3ZbTHRuJqqUjROqsGkybVonFKL+knVqKmvgJL5ssoiFJfFUFSaj1hRHkorClHbUImpMxpp+Kdi1txpts2eM4POZDLBhEk2eZxCR6M2qbEekxsa0Uh0XAGCGKkGKjFyDvTJ6R82GYpA0IfyilLbX05EzBphstLSchxtFBoFly0tzZCTE/EVDCmQ2r17F9cXQio9wqQgjkRyGB5vFvX1tZhJVFXCozlcfPFyzJk9D2WlFZg2dSYNWwD9fUMM8KZhID7G/WF0tPfSKRzDrp17GZAdhJzGyHACRYVlKC6q4L3VqKpsQE1NPUpLKhAMRGiMDJPLbrS1NVMQxxHNizDZi6C4oNBux2h04wTllFBLccHkyBUNGJSkkxnyfdQaF9c4yLLi5nU9nJuX4+YI/pFODLZkHIwxcHjowEB9PBzDGANjDIL+AAI+P/xeH52J115XHzWP48IB72XTMz7eJs7LuHq8LrwMPtQ8joHan+7PwstxZGxlrE0OHI1NWz5fxs8Y1wbgjuOh8naydVsno991U/LU18fEi8kqhyG/8lDEYC5AQ6QE1stnx3l9355d2MnE4ejh/ehhopEYG0aKoEp/byf502Xf8jl8aB8G4z0YHxtCJ5PlQwf2wut14PuwpZKj6GaANcA+LpGJSF6Q/O1FE5H8wYFeJnuDGCRgmkyMkhVp6HpRcT7SBNH6493o5L3i5cBgH0YI4nTwGeof8LuQg08xWcpmMzYREF/kpFzRAAb6+DxebSz/DAETD+cl+ZbsWxR+bBwJNsmFHLKanHOWwaf44SX/NYb2M6y+qi+VmAFB1jadU9M9qUSSzj1p5cJLnvlcBx6Pw2PKEoNcPVM6JKehffCcMQau64XDKgILv9CnnQHBdia5+g2ZEMGEhQvnY+bM6QgG/awsxOHzeRCN5lG+R9HBgFX2RyBVLBa1b9IMDw9ihEm0P+DhI5JWH6L5eZg6rRGRSBhFRQWIRIMQUJ1moJ2fH2b/QTQdP8Zk8zCkp5w6Qcg8VDKgTYrGDKbzIxGM0shmGDBqv4RAezQSQphz9HKdLgNmgfDTp09GaWkhystLLfjm9VIHKFNK7sgIGGO0TM6NG+MixMRR14wxNiCFbOqHLUfHkuWztSXBoZbhnNMMwFPJccrjOLSvPromWmR5j9YlWVYbJS1EE8tvrkW/vdPW1orOznZLGyUJ6gc+0+PxnOQh9Vn7Bg6kZ1nyKhwOf/QmiOQsw3mJvy6rAgqCJzPwnsa1T55Sg9KyCCqqYgTSgygqCWHWnEbMnjsJDZPK7X5hcRDRmB8FRSEYNwk4CfYvhMBdnautLcWsmZNQVVXEZ+bRUZWiqrKQtrKaOtNDee8HMEr5SlIucqR1FAvmTWWFaym6ulsxNDRgZaWz8wQEVjdOqoXrAaT3g4MDvH/M0jqXSSPF5CZJWuYIsAYYGGjduRztHWlRzgKOEhYFM0pWZjAhkROfNWsWFOSXMaE455xzLPjECX0k69Ym0R7laFelH1nqk7bSEdc4FrT0f2gfYwQGyllZCgWCXNso5SNH2UhzfimIpyBfcsjQUmfsNX3lVYGH18qUHzW1VVaue3q6Idvmkh8J2imtSfpTUVGOqqpKKAipqqqA44Jjp9HFwEdgZGdXO/c7qANDpHURliyaD+TS1k5NnzYZC+bPsccu7ddUVhTTTGLHCLoEA17qSBgBvwdVlWWYPKmetPYz+PBauRogqKJnSR6zHE+FBJeKVUVgWQCyJy8EFUVSkmXKtPrlSHfRx4GBaAjaLDXRcYKGH7+m82rqo/vUjOG9TG7Mh80xHnx8P5POUWeytmkf8v9saWYZCdowP+Uc/EhfZA9lq1zqQ35+PoPBYspbAK5ruPVDumuM9oMMtmKURw+kJ5ILyY1kRnSPxWLkUQQB+pg0E+p4PE7b1UG6d1H+UjZJidC+SM98rIgPElweJwiZZnDZzUrsEItNRUxC6z9MPoN5Yej8TsYbu3btoi53UqYTtomGsjlZ6myGPlyJ6cTYxhjqQJ+dt95AUUD/xz/+Ed/+9rchmRYwJ1uuZii/E7ogu61gVbSQH3EchzRwoS1JRbOWs/se12Wssg+//vWv8cyzz+B3v/ud/VrM008/jR//+MdQoP+jH/2IctpOP+m1TTQUfTVXPUcBs5qC7BRtreiltejZJ2MWwBhjn6lzskX48KP7NZbmrTG0dl2XT+kmYKG4JxqN0neMW9or2dRzRTOtRTqVzoxRP4bIlwGCt90YHOrEWKKP+jcOry+LnBnHOMH33r42+udmnGg7hi3bN+Dd1W/i/fVrIAAxQ1uiMY0xlOMcRDOvfIRxaFENIpT9gvwoSouLUF1ZwXiuAH7qk3ybkiXNX/drTqKp5JtelDGVh1INCLySrLsO4FAWHfLDGGOpIFpRYbnPuVKfJsaZ6CN6qLEDfamP9j1lm2JePVf3G2Og/ro3SxnKEoTK0k6mE+McOsP1qHF82rdMGPOxAAAQAElEQVSP9wc/afbNUJ/VsowZspR3JgS8Ass3jQt+ZNE0vo7VjDnJ00w2QdqPUD9HOYckeTGCeLyD9qjDHoeDDmW4zTad7+hoRuuJI+hoO47t2zZi/ZpVTBr3o5s+7jhjt00fvId3Xn8Nq99+E6veWoEDu3Zgx+b12LdzC47s342dWzZg28a1OHpgD9pbj8OQd8FggM8ykD7oq4ItLS18Xh+OEYjetGkD9BVCJbLHWKjasmUTPvjgfdv0dULlTDt27cbuvfuYQx3B/v0HcPjIMYLSbTh29Dj14wDHbbNt5+692LBpCwGgXdizex+2bd1hdUN5hcY/fvw49AbUwMAApH86J5skurnUNZLR/i++6ThLnU8S5BB/tfUzUZXuayubIF2TDknmZad0Xjqm+4L0fZI97atfaWkp1GR3yssraeNrUE1gbu78RZgxcw5jmwoCPqPYvGkbXnn1Tdveevs9fO+HT6BncBwVDdPhxkpRNmMOlt9+C8pnNeB3r/8Wr7/5K2TH9uGxW5fg8w+eh9pwPwYGNlM2OgHPCHOQQXg9fkQiBfB4QxgZz0F/Hdf1RBCLlSOT81AGXXioSZ6cCzfrwGRcBEwAEX8Bgp5SBNwSONkwsgkvMmkfnFwUyMQwNuyjXDkYJrBQUJDG4mWVmH9KIQpKx5FzB5mvDSLr5qCvvKbpexyPFy7jN8dxOT+XNs9D2Uxx3yAUDtIfFJEmlbaJTn7GgmKI7JLoKp+hGCIWAfuW2NhKvHWor7qmJrqLV+KxtuKxeCTZO3z4MGSj1F++w09+avy/1ib6id+6T7IifouvarKnOtZWTfPUc9U0b/X/eNOzPn6sMY0xlga6ZszJfWMMdcaBPsb86ZyOP950/19rLuVazZg/jfHx52usjx9/fF/X1EQn+WDpzne/+1288cabjPvz7RtIVQQJZxKcamhoYO5cA/kJ9dXbmQJevv/97xKYysfppy/DbbfdQj/RAb2h++1v/yv9tw8PP/wgXnjh97jllpugn6Sora2GioGKaV5/9RW8t/Jd3HHrDUgxv2xv2Y+5M6rwmUduwAN3XYh3VvwCqdGD+Nxj52HX5vcwf1Y1GmuLcOVlF2Df7h2YNXMaeuP9YMiCqQTHyxi7PfvcM/jJ9/4db7/+Cnbs2k7/AjSfaEVXbzdSmRQy+o/xFYUcvoCf8XYJYzC/9Y+SJQFD8Xgc27Zt41q6oOMkYzi/3wvFh4GAD+G8oF2bzhUxP9J5iijHyEBxkH5upYvFAm3j8T7qaz9UBFHM5vN5GPMEbTzk9boEvOugOFNFUjB27e7upM3bA31rZeXKd/Cd7/wbQax/sm9yPfjg/QS2bsfNN9+Ia665CpdffiUe++Rn8Hd/94/41rf+nXEE7cXrb7HwtAPHm1tY7O6HdNJDfCEQDCEvko/8WDGKistQyli8hDbLEdPF5NNPPx0CbyTkruMlUwu4yACkBMYYK8ASHvBjjOG/J/93KcM+v4MQiRkIeuHzu8gyIR/o77NJ/sb166C2Yd0H2EjDv37dGmzZuAF7dm5jtWsPjfxhNDUdhcCidoJFIoCINjgYJ/EHIafR3NxEQ3+CQWCbbUrKjh8/hmNHD+IEKzAnWlq5baaTaMaJ5uNsLVDVTs3lBLWmFIMjLoL/n5y7MQ5yjoEMjjEGx+k8VPnUPR4GHwKehDwuWbIEUoDZs2fjlFMWY/78eZjMwF5ob3VNJZnbR8IGmVhUIJofIrp4EM+/8DvoN5PiAz1Qsrhjx3Z0ERSRwxDVHMeBx+MjsNHMYKYMlRW1qCHKWFZWRUOej3AogsKCEgpGNYXKQTw+hONNbVxvKwGQcSYe5Vh66hm48vKroNfDiwpjPN9PIKuVdGqzfJvCqqfmGGLC7OE6c9k0jDGWnzJeokk6kWZwZHieosfrjgvYvhREY3LSEYQZ4OdH8xDLl/BEECuIIhbL51ojFKYoQuEA9Ay1IJ2iWoCBu4yKmpcOYaIpWJ/Yt1ufC9fj0FFw+6Eh83g8UHN57PE6nJvml0OG81PyA5MFZ8vzsPNj4QRJriMYjHAeYSazI0yoeikLrdB3nhVgCIjt6GiHKrT79++312S8Nc+SokLSIGNljbkglHDp6z5SbHpDy7ccDYeUPUY6FBTE+Nwc0pmkdVILTl1GAMvPwOUgdu3aQ3kYQiiYB6/XxyCon0lGksBnL3UCdKZZBibDdo4d7QLG4ojFYuwzZh1XlgFJGatZM6fPwLQpU1GYH0MsGkIx+Zvj+sfGRskfx/I3HI7A6/FDsgTkAPLMcbXJAOSdTXp5Ql83OfusM3DWmWfizLNOt+2MM07H6WechjPOPB2nnLoY+uqwXl2fP38+lLTX19dDRr6goAALFiywTdfUlNBLL7SdN3c29Nbf1GlTMHXqVALJU9DAe5XEycEX5BdAcpZMJpHj2sgxO1/X8XDGBjnjQnqmV6nPOec8BjOjOHz4KHUgwmcusnNJJFKora1FPseSk29tbaM+xGkvTkAVea1fvJG85kVCNGzF1IETDDDXctsGr9eD/PwoA5EEkjTkkikBPJIlOaL9e3aT9r1WZpqamqi/R6BXcHfRwegtozfefB2p9BjyGZU0tzRh3fr3aVyPWjtXVlaKToJqvayi7GSgrK9unWhuptikoa/fJMZTlC1DWeVac+QR/w9QLvxerz2XoVxB58k72E+WhznqaNpuxdMU7ZbmKp0VSKHjLGVB3cle+D1ertGF6ECzApd646VjkT7m5YXgoT65THqM0RwyHDvL9qfxxR/kHDsfjZkln0RL6YboWV9fS/sWosz57dgKsHq4Xs3Fzt+kobXv3LUNbbTfqpoPEIDVHPVWbSQSJn37IQAtzURHPkSJZzweRx+dt36Q0Rvywc+5thFkOcykYYDg7Via/KKO+UN+6yyj1L2SkmKUlBYhVpDHdTnW2Q4RwNQz5i+YQ7s8iXN0qN8t5Gc3li07lbo2ZGVQNDGku+ikgE5rJeFon8et3OlY8l5RUWF9n+yY3+9Hw4eBT4x6KhDr2muvta+ky2fm0yZqPeonedc5yb7G8fJZ4pXWKd5pvMLCQvgIWIyPj5MHWdrxYj3W8lr0yjE4sSfsPxQWk6O9GGTwMALRu+n4UejHu+Wzzj33XOh5aqKNh3bU5/fY8TXW0NAgA4BuSAa8tLNaczmLNGeffaali3xDWXkJdu/ZyadlaTsDlp7SjRAD87KyEsoUoIAtFouSDnW2ya7IN6vpLYh58+ZgHkEvAXtnnXUWZjAoW7BgHvSj85IjP2k4NjaGxGCca85Yf+InDcSHifUaYziHk/+LnpLBiaZ+xkh2pRdZjpG19DLGcH6O5e8QAaC/1JQEat2ScfFCY2p8NZ0XwMhBKPvgxmEDQP/iJ7hQU1MF2TvxTIGh+k8lwCe90NdqpQeqmPNODA+NsujRhwH6adfxoqqyhgDfVFRX1aKutgHz5y3EksWn2mOvx49IXj507rLLLkeUAAv4kf3UV5jKGJgVFhagrq6OgakXWr9ovGjRIivHR1kMkfzk5eVZOoC2w0Md15o4DG1dPvUlqF2uy3AMP3WhF4rzFNSqQt3CBF0dJKuSpRJWryXLQfIqyaptPyu7Wp+SZ/XzGAde12ObC8NH5kimHPTR2wQ//elP8cUvfhFf+cpX7A+5f+tb37I/5q7zjz/+OP1bAnqWaCdeqGnOslU6pzWKP/LJauJThACfaCBdEu0ViGuNfs5R92oM0UH7vb299LV91JEkjDE2SZFfkd/Q+jSG6CUd1DN1TxUTmyVLFpEXITjUsxGCtPp6sMsgQPLvpT5pLqLDoiWLMW3aNEvLpcuW2a//zF0wH7I7WdpvgViam+ihrSFPXNKMQ8ChPc1nDFVOfaqrrcaUhnpU0m8EqauuY6zeibbGGPoKwAXpmkuB0SlCPi8ckwHNN1wHEB903uV88eFHNlj00nNzDIakcw4dgWw+N5yzz8qD6Cv/qThX/SV3aYJPus8YAwcGZCwYaCEnoIpgf45glGHBTGugsNnzhmsD53iyP/fkwwh6gS3HvjneJ/uj0dSHZOC4gJNT3AYYY+A4HtgP1xFi8diDNM+lESZNPE4Go4O9SLEYXJgfQHf3CfT3drBQahj7pHH08F4cYSHRkEYx+owgdXWAyd3OrVuwY8tm9NGHRMN+VJaWoJh26+hB5gj06wGPB0X5UcZgLJ7Qj8yeNQOj9B2aq+RBsiEbKhpKrlQ4eO211+hLWrF580b6/bWM8fZbWQ6Tn/JhxxkP6D7ZNwES2mZzhr4yYGmeJe99zItk84dHx238qTdCZE9EDcnk1q3bGfMctjZe40oPNR/JnvRPY4pHklvxVU3X1URDHRtjyJ6cbbrn2LFjNobR24ZNXLtAFI0nGdC8Nabu1/M0do7zzBB8lJ7pWP3UH4oL4JLjDlxvEAWFpcxzGqG3IWLcd7whdnHw5qr12N/WjesfehCPfunv4cS8WLXuFdJrJbw4jjtvOAV3Xr8MYW8PY7cDLOikEQx56HeHUcR4l6KDwaEE0gSmcrxjiPs6zmQMMskcZceB3xugPgThp331ck5+x4+QN4Js0jD+DiEcCMPrDcLrBBHwFcBBCMQU6B9Gkc0l0Ny5GymnDQuXVqG8ziCVa0MoP8P587nUsSxXmWPRxioa9dIYF6JtmIUmGjskRkcgnzc2rngiiTTjkwQLhPL74rN8jeRGfohugPnEMPQRjWXjtG+MoT/Os033qK9orVhNMYIAd2OM9ZFexg/qo/v+WpvgmeYqnuo+Ne2r6V7xVFtjDFzXhc6rqZ+u6Tl/qemaMQbGGOhjzJ+2xpiPzuvaf23GnLxuzP+77cfH0fMnms5r/79ujTHku9fKvl5Y0B9e8/t9UA6zi8Ue0VXyLv746TsUw8n2y89q/cI99LtWF154IeV1P2Vy1P5BklgsZvOPX/ziF7YQo+cK4FV+JNrpLxFPnjwZQea67779Lgb7ejHQ24Omwy1oqK3AOacvQWZ8EBXFUVxw9ulg3Ryb16+Fl0DoZRdfhKKCYkxumGwLiJpjZ3cX8iMBnHPeubjlnnvwpW98HV/9n1/Dtp0HYG02ba5kLY9+0RgDuA6CQb+1R5KvAuZq8pHdLNxorcp5Ja+RaJgxoYc5TILFlxYodhGmorfj9U0X3TPOeFRyIdujcUQnyZXmdXKcQUtfnZctEy10TbZGbyPqeeqva2HaRsmz9jVmLXM3+WDNPcK5i+Z6puzS9u3b8eyzz+KXv/wV/uVfvkWQ6/+BvhJ+y6032Tfh9Bbc/fffj09+8pP40pf+CT/4wY/w+98/j9Wr1zDXPoimpnY4SjLSTCz0VtH69Rto4LM0wCE653wroJqcxwacoELDLkST93r9dI5+Br1jDPjzbWKhxWoBYv7oyAj0BodDwgf9PsgJK3D1ebyQk/R5PHCyObi8kGNClqUjNDQi9JLQsY9JWCw/goryUng9DgJ+L8gzTLwhkWIV3RjDCWVgaFzjRgAAEABJREFU6Bz1HDXD5+l+jZehA84kU4iQqCJ0jtWKLI2113tS4GWkJwyI5q1jrVcMEnMEdmzcuJ7r9JIWOezYsQNKIsLhEKKcm5KKdGYcAwO96OntJKBRiDwKoYArQ0fc39+D0bEhDMghp8YwNNzPhGEH0dHNcNws6VZAv5+jEKZJ8yDqahsxa9YczJ07H3V1DVx3EIcOHoOBF1VVdQyA6xEORdHe1kWnugVbNm+jo9pMJ9/JwDWKmbOmQ68ei0ZSZqGpo6M0pAzKM6SvDG6W6G04HEE6mYHokMlkSL8c0qxGS+gkpCNDw5AQSi4KuM7i4mIIEJvcOInIdhEUuM+fOw9VFZVQ1blxUj3qG2oxfcZULGRFf+682aiprYKUJ5NN0YGkoWRp/oK5mMdkR/2U6MyaNQsas6GulmM2cu6zsWD+XMxmcDGDoMiMqdOg8TWX0ZEkBuMDcIwDQ7nxeTx0Imk4jpcykYPH9XObRXdXP0HOLs4/DzJWMjKLFi2mEvvZfGCMhQP7D9o+bW0dkMI7rsHkyY2oY7IuehxmJUT0a29vhxRQyie6qFUwwVXQMjI8hqqqauzetBPdXUNoqJuO05adi7LSWo7fhJ3bD6CkqJpyH+IaZyGWX4b5S87EwvnL0Nbai+bjXTjR2k2gtZXryNJIteAYK3exaAH6evqxfu068joEv9eH99e8B6/rQV1NHTLpLNeZodx7uBZj9c/v9SI9MopYLIYwZX1oYBDibX9/L4O/bkjGZXQ9jkt6OZYOeaEwQnLOFHaehpdJro8BpMsAPsdEOkmwRwBOH2XYzyAxwEBzdGzYvrkhntpG2dGYAZ+X8+G8aAiz1GXJzRiT1iT1TfTs6emD8QeRZMCcYYA3Ms6ggTorw7tzx260n+hAvG+A/B0iDZqwnZXJ5qYWDA0MW1pM7E9unII5s+bCgYvhwRECeyUYHRnCrp3bSc/jpOsJrFm9CsNM3mex6jLEpLmPwW0hjfuihQtQwcRh985d2LN7N0I0/gUF+aivr0dpUTEG6ICajhxGZ9sJdBPszLICPWv6NCwiYJ2mrdFxQTSCRspqlPqvvr19naSbQ4uTpr0MU1ZqIGAgGo0gx8RGtkYtk8lRHkMYi8epp/mkOGyAoz61TGrqKXdTp07GzJnTqQOzMIvyr685SibnUx/0Vtrs2TMxl4ChzlVWlkMAg+hcQz0ToD59+lQ0NNYRSJyMOXNnIRrNg/RSY82kXbDjEXhvbKxHsf06LKxciEc52kTJdIQOJkv7IIfmMPsR76T3kyZNskCP5ncGgc/OrnaCVtutLZgyeRrmzlmA+rpJ8HoCGBwYwxArsiPDKRyhM//Ot3+Azo5+9lmMmTPmU1fiaDp2gvY8gp6eYfjDhVjx9hqs27wdbiAPaceHtPEhmB9DN/k/xmSqvLaO572Ij45hNJXFe+s24p01axmA5luZ1xuVWq9s3MBgvz0nm6UA5kwCt9KLOGmfpnwqaExTh8gey4dwMIQsj32ug/y8sG1KtgwNBVWBAXQC1ayMnXf2Wbj+mquhfn6Pi0cffghXX30l4gN9EM2uv+FafPVrX8FZZ59hK1x19TWQvSsqLsB4YhQqdsyj7dO2orLM8mZkZJiyk0Gatlk0l6w4pLsxhnoKeOkDBTodPXoEmr94FA6HbQAazgsSzNpNILfFypbs1ODgIHbu3Ik0/Z5sn2yAtpIN8dxDmyl718ViSjAYgHycgjLXdSm/EWsX1CcYDFr51HgrVqywyZUCHyXA0mv9NSUBFwK+BYwcOXLEjjU8PMw5e6FjvX6vsaTjGl/7Sg7lM/X6ejgcRJa2IsVEoKAwH8tOOxUC0yWrS05ZhMVLFlpfMmlyAxYsnGf9xuw5MzFr9gyIpo4LC1QsO3UpziEodzZB+lMISMh/LFo4HwsXzMMc6oy2AtrnzpmFcoIIHtfAMM5Qy9EGkfkQ7TVPzVFN6z/OgpZoLjrXEUzSdcU3ihHy8/PpsxOk/17K+xDy8iII0JYeOXIUhw4dZtJ7wm7HxsaxffsOnDjRhmPHmpgADTHoDPF5CfJpF88dR29/P0oJLIYiYVZj+3htzOpVSXkZwERqxZtv4AMWAXtYEDzrnDNx4cUXwxhjk95YLGb3pcOad4DBtL4a180g1seYLUXwW9ckA/oLfHobSm9FqTU1NaG8vNzyS320LvFWOn8PA+hHH30UDfX1yNLGgx+d13i5DxVHslVIQFb2oZ79BPROgEbSPQE+soUTcik5kXyLdi7lTTIqWe4jWDYwMGBlT2PqmjEG2vaTNpIpPxMPzU26ofHEL+3PmTMHWpuA9iT9ld7wU5xRW1eNwqIYHMrIzl3b4fE69ljgt66Lp7Jh8v9FRSWoZAGxIFYCvy+CWH4popFi+ocYigrLkEpmsXfPAbS2dKCYld+enjj9xwFE8mLsWwTNTbQXfRKJcfqsOFJMbGsJkJ26eBGWMOaZM2M6twuwcO5cVJSX8HmlmMVzM6ZNQg1jCOlAF31OmHq3gDZiwby5aKytQX11FebPnoW5tN+11RWYPKke01koqiyvsH4kQXsoOoTCAfob2hHqfYAyoLmIdtqKphM6fuTIIcrXOGWVdnowTlkMgkrI2G8clQROJzc0ck0RVFP2Zk6dYp9fRFnPp12sYrW7mn7H53q4vqS1OXWcYxnBoNKSIqhVlhdDfRSzF8XyGXeHoBjDdRxoLpJJzVf0ksyBH5c6mE0mAMqqoR0MBjx2nQ5j1iOH99OvH8GCebNQV10Jw7gkTYDVoQwOUm4kmwGvj/rWavWxurraJp1ar+J9ybhkcsJ/9ff0WjCXj4Vo51IOR5inyGf0x3tRwdguwfEnQKbJkyfR1hRaHouOKm7H43089tqvcefl5VGHj1l7K5lXUixd0HnJtdYZ/tBea90FBQU2jhZYHYvFuOQUdF66IJsjeyw7K12RbskfS9981GX1Ew019xRppXlq/tILPcMYY8fTNfUXDXSPdEXxrOy17tX5EgLWmqPse5DyonlpDnruwQOHmOfsxK5du23buWePjVFB6ofDEYyxoDg0PIqc48IXjDEW9cMEi3HjAw+hYtYkrNy2Cu9tegXbNryI4mA3/uUfbscZS0qRRAvG3F54Yh6MkX/jYwZ5gVI4CALwwzgB+Lx51KsCtiIEfEGYtINcKgev8cLv+ODJufA5XgQ9Ibg5L5Rf6k1hQzATSEMApJ/3BQIh5EeLGCNV0OYOoifeiUiBS+npRf/oEVQ2eGEC7Wjr3YGB0XYYN0NAawxxxixB+kXRWTSMM2bIMg7IUC4DQQ+i+REW43rQeuI4x0rC9TqM249ZnRIgLFoLPAQ/EzwRXcUH2WSetjySvZP8KxaRT5FdFL9lM9VXPNcc1P9/11zKsPqL73qWxjLG2Nu0r2v24L/8Y4yBMYZ2I/dX28SYHx9rYkxtNV9jzEejG2OsTGtekn/8bz6SX9FN8iyaaB1au5qeaYyx8Yf8gPpoOD1X/YK0l7pHx+LXW2+9ZdciWoreKpoYY+iDt0OgsfRLMq55LV++nMDJL6GvEV522WW45ppr6JN3Mi/soEnMWv+j37+78cYbWQz/APv374cAbQFdsvnPPfccli49DVdfdSMWzD8VifEcOjt68fV//iouuOByvPv2BsQi1eg4MYzK8ik495wL8ewzL+Ddl9/Ad3/0Q/zxxRfg84bx+X/8J6iwdODQftz/8CfoYwrxnz//MT75mU9iy9bN9u2vopJCWwCSDQrmhZC2hQqgqKiIOUetpbfsjfK9gYF+VFZVWPsk+ZL9M8YgRnvT2NgA5RoqiPczJ+tl4Ud0jEQidhxjTvJRea/inwmaiRdLly6FXjQQgKf+snd6ueHUU0+185DfkcyriW+ScdFZOiTeyR+JV3qetuKd+pbT15QwHykrKyZGUIy8SIA57RDa21vQ0noEz7/wNH7zxC/w3e/9K/7xC3+Phx6+H7feegtuuOE62xwFpQp6NPBcOthYrNAGyxKU6dNnWoFQApdmNZzIARQkTAitJiKD0ceEe3RkHJFQBOWl5Wisa6TDqUM4SIMUjiLyYYtqyz55bPkEYrT1ujRMHh98Hj8NkO9/2XocL4XJa8/7/UGEAmHIkEZZxYwycCxgshj7qOVDhiQ/P4p8OV5uFdyUMXCVczEMhDRnJTASeAlEjiY0FMxDRXkVaggQSCjy8qIoZ3A3jVU3CYbe9Ni7bzcEUgkEUmJRV1eFU05ZbEEofbddzxXDdf9ll12Ca0jkm+6/h8BIPU4/41RE88No72iB3++ipLSAWw8FrdQaWDH50KEjVJS10O9dvPPOO9i+fSskgPrLXpMnT4WBiyTBOPAjxks5p02fQn4AjCkwPDJo3zzzMECXYCmglNBI0MLhEFdJR+Dx0DH4SU+XtPbCR9pLGAVypWmkFXQoYVKiMTQ4YI2t3mJ6b+Uq+8PA+trkjm3b7Nx2797JIP0AndxOm7Coqisllyyp6fe/RDsJ8yATKzl/vT2gBEvN0nTvHhqGvdi3b59tuv7nbTfH34Hevh7oM8IqKbg+zVXgnIxrYjzDYCoK5DwEEocYTGS4Nh/koOsIAg4ODtskT/JdXFSKRYuWYPnySzF92kwbwHUy2C9h8FZeUQaH9FEiXFBcRL7mo6a+DrqHFgKRSD66qPSrV7+HJIP6mppaAog70NnVi4A/jLHRNAbioygrrcJpy84iCLeQwdIAA5YZ8LIydLzpBNYwUT92rJnV3JlYuGAJps+YjaKSClRV1rK/gtsaBkTN2LJxKzraOpFNZYjUF3CMKZYXoqmMiWQtra8pERgJBAKUkwF4vC6i5LP0M0hwprAgZmVLPDm4bz8OHNjHdgAHaYj1+y5qhw4dQBsBG9kAGSw1BTrimxyLnqXg579vh8h7tSM4fqyJgU4zDU87+hkojhPAkmMR/0V7GAPX8cBDXQ9R3xzHAxgXHo+XAdMuCEDXDzGXU+8E+CgJPnjwMLTWXM4QHC6BzxewSaP+SIKSI12rYNBZyuB6lEDt0NAAdKxrXtJDtJFz3LVrB9avX4/uni5Mnz4d8wkKecjrXDZrHVZXVxdtShjSKTUZZQXDcoiZbIr0HeK9nQiG/FDynB+LQGBRXU0V4vEe1FSVIRjwMLAfQy3PlRaXIEmQLhbN57INQZAUryXtPgi+CnDPECAzdERtba2WZnr7VPZDbyrJ+fZwrnIwOq/59VEHZCe0RvFGOuql4o8QwJNjz1F/Lb1ZjJDd6O5sZ3B1HA6T9SSBxHHSR3oY5zjq76UeET2BPrpPzl389tNG6lxW4EIqgZWr3oHLvlqvfshSb8OeeuoS6JVr8UhvxEWjMeu8t27ZiRB5W1c7iUM4cBwv8sIFVta7u+JYtXItQYUFOOfsC6zDnzF9DhKssE6dORu+YBQB2vQpPBfieB5PmLQuR5IBbFdnH/QXX/t6B5l8hXDOORdg2bLT0dMXh+bp83kIEpzg8xxIFiRvkUiYwSaWaDcAABAASURBVEAxtm/fbnksn+WJRClP+dY2yP5zkrw/qw1EA9FNsq+kRrTQOdG8s7PTVs/3MJjfxaqebJTWfqK5BQX5MYieOie7pn3JYBUTWM1FdlhjqmL3s5/9zAZNL7zwggUg1E+80QTC4TBc0l5z13OlN2kmpDqWT9E5yYXsmuameWiemptsrxKfLINtyW8JExTdozXr6y56o1CBsuRJsqT9Q4cO0X4fwnECxXqOfIUCF8mWbICua15TmTDrup6tSr4xxtLYGGPtqp4tGikw1Fw0tnRO69a9mr8APG01H8mX67qW7jrWunRNdNPWGAP5ZelukAGq/LaHuqomeio41Rw13yzB1vxoHkA9yhHoVMGrjBX9QgLTRQWFqCM4rONwKIC8UBgRBn8pFmqGmLyDeujz0Ablclom5Wzc8lHBnXRBNlF0OykTPVBgKLpzekzG01YnlPjleL/+GIt+Q+6UU5YyQGykTfPRvwep152kVTmCwTD7ezHMxE9gvp9xTH5+AURP0VYysHnzZshvij75hQW09wnEYlGcdtpS1BFAG6aeS/50jwCvfK5RPLGT/yv/SM41R8mKMcbaOdFX5zSWZFNflR5kcWj/3n3o7erG+eeci3/4+/8B/a6FZCaTSsPPJNpDvvk8XvjZ0oxFdK2Ptl5bNfFETWOq6dxE0/Eg4wDx2RhDerhWXxXoKsCVzGhOkg3NWbyXrCuOky6I57pf8quxNK59E7/5mH37SnSTDEoPNQfxLRQKYS5jWvk1+TDJjprkVWNI/pqOt8LjDSGTBrq6+1gQSZAv/di0eQv5sRH5TIQj4Rjn6qWPT6G7s4cxywEcP9KCZDINzctLoDEUDqC4MIbiogIMM3basmE9Nq1bhwN7dmPb5g1Ys/JtvL3iVax8ewU2rX8f+/fswFECSmoODPLCQfR0t2Mv46rD+/egraXJtkPcbyaA3dF6HCdajkN/OKHtRAv0tlg4L4gU5yDd0FqMMYx/0vSTHmg+4rNo1tvXTbvpo2zWU6ZiNPsZSJZHWZAqLi6E+Koxuzs6yFuXxzmAxaZ8xhMR+rww44mQ34WOSwlYlRGwks61tZ5AjOCWzueF/QgH/JQTF37Kicd14CFdvB4Hoo/DNWbpm/Jo50Bii+cx+keHj/I4LkI+vwVLh2jTUwQA9fz+nm4sWTAfIRbA+1mISrBIF/IHUEA7nhcMIeD1YSA+CL98Tn0josxd+li8iw+OAsbFWCKNwwSVpZulZeWoYiEkGMrD6HgSrFlAsa/oEOacJG+SM+03Ntajikmg5FHXBYCVMy7R9UHKsGRwjPFNMOCD5An8SB6PEMg/sH8v5acHIcqe7HthrID6H0SMdkr2QjyRznscx/qhGTOm2QTQR/3SNc1D/WT/pN8O+2keanzMR/9PHKuf5iWZV9MYtbW1kNyfdtppWLJkCebNm8f1VEFyIlsjXdM9mqOanpmXl0dbVYr6+nrGNo0oq6xAtCAG6Wtff5y5Swf6SVvX60UonMeowqBvaAhzWTz42dO/RUlDOVaufQsbNr6N3TvewxmnzsSj996KqQ31KAlWwoNSOKaKUlAP19/Itc9EsW8Ohke9GE17kDUBuJ4g/bCDNIvrxC8RCgQoj14CWA7YgfFwFhkWsEQ/zV800M+2qCUZq6QI7Ilfxhi7Vg8LqxVV5QhTt7Ia0JuD401iOHECg6km+KJD8IbHMTDSDvBaJMZNAFCBJU1ZDRHMclxw3kCYulBdXY4pUyehuqacOuaFCrzyScqx5DNkU/z04R4DSzfxVHMV3bWvuUluRH/wo/M6p6a5qxnDm3lN6xPvuWv/N+bkeWP+fGsv/l/6x5j//439303RmD9/pjF/OjbGwHVdxmxRyA+EqafgRzTWvuit86KjdFI5pugmOuo+6YbiEd5C+xewQKNkXfGR9Fiy/c///M/2LxLKD4lHioH0BrHimt///vfQG0Lvvfce9Ltaukc8US4hX6wYqai4FL996lm88NIrcJkHbt62F1/+ynfwta//At/8txfx5X/6Cb745e9h7brdOHD4BL793R/h/nsfw1VX34qLL7nMfp0/Ho/bHE/r+c1vfoOf/+ev8fTTT0O/MRWLxaA5az2SG/k17UvulLNmGQNlGPsrR9Za9Y0v0UD5sXKFjo42Gxv3sUAvOigu1TfKisuKLD2SKvx8SGeNKzsgu6h1qmksPWvy5MnEMiZDcZ2axlhKUGvhwoXWxtTU1FB3cygoKMD5559vwS7hEGoCvRTHRaNRaD2yOcYY9s/A6zPI5pLUuWGkM6MwThqOm0EqM4zBoW6UlMZQWlaA8ooiVFaVcFuISNTP/iPMydqozz6PfaiUUMZNhnhgYAhNTcdt0G6MQYqGQYooAhhjrFAZOBgfS6C4pAzDQ+MYG02yGjliq1O7d+9nxaodLU2t6O7os62rvRudbd3oZju534Pu9l60t3bSUXf+t9s2Vr5ONHewj1rnR1vd197ajiOHD+Po4YM4pmDgw23T0cNoojNpovOSoCm4V1AOfvw0SjluM6z86OtJjD+hQCTHJDkQCFnDJ2MkQRaaHqCTcmmRqqsryahFBLmq0NPbgVWr36HgPolNm7bYNbe3dXGcDEC6HD3ahBV/eBEvPvmkDa6am0XLw+jobEEmO24Z4rhpHDi4l8Lpt1WjadMmkzFh8iKCmtoKeLwOjh47aN+w0tclZSxznHOWSQoYgqglk6OIRoJsYTi8piBbTlRBXB8dvsN+SQYD4p14C2Th8XgYe2RhjKERDtj9HIN/GQQyFklWjQcGx7nrMvGcj3POOcsCdQvnzbeOUABALYW1qrIS9QysC2MFKGYltpwgQj0d57QpU1hdnIGZBAqmM/nRdlJDAyoZAJQWF0P9apjcqW89A4qG+no01NdyrBrUERSq/7DVMvmo5Xh6xvSp01BNAR4ZHAKlnjQGgyMXelvJMS4M3ePQ0AhCwQguumg5Ljj/QtIkZmkvpZf8lpVVQAqqxG/t2nUEQvYhMZ6CP+DFEMG/o8ePYteenThGXuVFIpg2cxbqGBS9+c67eHflGrR19CCaXwR/MB/ZrBfGDZLVPhrGEEJ5YY4xjLb2dnR0ddrWQ4PR2dWDD9ZtQNPxFvaJQDIXCAYxjcBwmEGY5K6nux8HDx6lLmUwdcosLF18Gs468zzMmUnnPjiCtWs+oG6csJVdfS1XazHGhWELhyMIMqATWMKsj7IUJCjp4a4XSmSrGITMmTMLavNmz+H2ZJvLyvVEE23FM7WpNFITTcdq89j3v29zMWvmTLbp5PdU6K25qaxa6muFs2bNwqJFi8iuHOS0YUDpy1kauF6P3UoWlWhPqp+EebPnYdrkaSgrLkNJYQmmT5mOc848B31MKjzGg3EC5EPxIcq5g+GBYfQwkYiEIqhkYNpYVw+v40KJWIROjtRBvLcPOYJ8BdF8Ant5yM+L8F5AX8vUueNHj2H37t0Ep0ZQVVVj+Sh7UFFRhVAoDwoeNb8g+VVJWc/LCyHO6mtT01EIxC4vZ0DmgMHWOJRIlZYW08A3EojdA4G+siFwHAiA93r9yBBsVHApPVNzXZe6XnASVCS4eJDt0MH9tGcHcZS27BhtmNoR2rTjfKZNMLo6IL0eZTKbI8Dk83ug8+2tLWgnENZxotUetx5vsmMcOXjAnm9pOkaAqY3JaSe6OYZeh3c59xwNoZ0nwDUlaL+SVnY0N607Qj0YYYV65cqVTObWQqBaX38PjnJue/fuhv6iXUvLCezZvY8jOLSPp0J6prdNenvirKRPxXXX3YA22saB+DDCLFrE+0eYrBXA6wng5Zdfo1yPkucVGKUP6WEFy2Qc9HXF0X6ik7YojXqCYfkEtqZOmoqG2gb6km60t7TBzRpkWQ1WUCGQVsm/7HxPTw86mIiJl1Noi2THtYYc7TsnST5k2CiHaS6e57hHiw2MjgxjHwH1D9a+D7VNGzdgI5PQzZs22jcg31jxOqtmf8CLf3gBr736Cla++w7eX7sGxgCD8Tg2EiB94/XXsXvnTs79BJqOHsUBAvO9BMi3Epx4lgHJkwxOXmBQ9LtnnsF7q1Zx7YOaEtIEqiVrMI7VlSyBVXBWruslOB7iMxwoaJCP1lr8DJIVUOj1d23raUN1TUGEAoj+/n50EZRVU4CnwEH3VxDs1b50rpT2Wjrqoz9M8vnllPsZBBLDLN54fQGCh6UEbPNw2uln0h/Vo3HSFEyeMg3TZ8zCqaw8yjZKris45kzaAI2vOcRJi9bWVlaq+9HU1MS5G0ietD6H+qBmjEsbCjiOh0lJEsNMCrsJEnbSfk60jrY2tHEc0bGL/NRf3DtC0E3bLIE9DSDw5NjhQ9DPBnQxUOskGN9y/BgO7d8H/abhnp07sIfg9QgBhSFWJvVmpdc1KIrlQ0n5GHkOFwgEffSFPoiuPp/P7kvn586bTbBiP/W7lXN1LA9mzJhhbav0w5ictblTKGdal2yGkpFcLgfpuugsvzs+Pm5jKJ3XvgJVbWUHqmoq4fG5HMfP53vR2t5mbUIb1y/ZVlA+OBTHMPVw/6GDOHz0EPv5LaAfygvif/cxxkDPEd9LCGxq3vIhuk/z8dIOaV88CjBhzMvLs/21HkOQTzZUa1GTXBpjLC2MMVBcMdF0TePhw4/oMPEcnfr4scaSPKi/tnq2mp6pvhpTdNP9mo/4UsYik2RMa5Dsaj3G0AZQVwRW5+dHoK+Ea6uvThynHGzYsI689EAgTSwWpUwy3mw/AfURQDHEBLywoBhbt+0ifRNobJjKmCGOthMdKC+vRGVFtQ3+ZUNkU8Qz8VRxyuRJk3DKosUYGR6Cft4gnRjHIGVsdDDOqnszK/Ar8OofX8Dzzz6N3z7+OH750x/jZz/6AX7185/i6Scex++fewp/fP452ottGBsepq0bw84tW/HSH57HK3/8A15/5UW8+PyzePnF3+PtN17F2vdW4YM1q7HuvTXYySJiD/XFYXwneolWkhXRU7QT3URvndd8dU5NsY4tQpNuSiLCwRB6uxmHd3ZgE2n15orXsJpA24pXXsJzzzyFF373DOfze7zy4gt2TivffhMHaSP7GOPIx2zZtAF/eOF5vPTC76E+r730It587VW888ZreIdA3cq3VmDrpvU40drMInYQHupeln7L9TgwnPs4Aalc2qFfdnnND2SA0eExJFgMzBCo0P4Yj0eGRtHXM8AiWTMLex1waPuDvjByWQdzFy5BaWUNRugLdu89hM1bd2GA/QtKyhBjLDHMGG8kmUXG+OANROAJ5CGd82I0kcHwWAon5c9Y/9dJmp44ccImdpIz6bq20hnR10s9lY2LxWLUvyJIZhVzj1IG8GFcPjo6QpkYxCh9dH+8F8PDg9ZvKqEM+DxwGAUlkmNwXCAvEmJMEbe2WjZbCbWeI91Xk9xN6IR4K17/12aMsfMAP9IT6YbmZ4yhn8vYJn2Tfkp+JQfa13jqr2emCBjl6Atd+hvZ9JPMth+nAAAQAElEQVTNa2lTT9+ifu3keTPjjEHqTJIApOKGseF+LL/1ctTMr8Yrb/wOb770W+SlBnHhogV44NY7sbTxAnK5DsdT+VjXmsOKXaN4c9so1u02ONJaiO5cGXzhSQhHq+F4IxgYTmCYvKN4IOBhjJhIELwCjDE091mksjkklYuygJxh4p41vB7IwvFnbB/FWEnGfOPJBMZSwyyODSI+2Ie+/gEMDCTgumGEWYjOIIFErhORogSmzC7FiZ6DYG0M3iDg+sAC9TiyTKrD4SC6O7uwYcMG+/bNShbztm/fiiPHDkP5WFlZKURvxUkq1khePJy3QgvpF/gR7Y0xVqZEM9E+QDvrOI59a1n+2hhDORnGCG28zmsM6bB4Y4zhKH/5f2P++2t/+Y6/fNYYY+n38avGmI8f/h/vG2Ps2Mb8n23j8bj1d5qA6CHaaCtZlpzLzsm/KdZR/CdAWT5DdPfRl8v+CbQpo/+QzIv+8qk//OEP8fzzzzMGz8dPaZtvuOE6/Jy2ORQKYAXtoH4P68Ybr8eZZ56OO+64Ddu2baE+OPiXf/m6/V2sURaET122lLYki5/+8hd44umnMM7Ydd/hDqxefwCJbBmyLmU8no/fPLMZuw/1Iq+wGrsPHMFvnvot3lm9CqOpMdx2+y148MEHcOUVl6OAccnevXuxfft25i4pTJrUwDisgLlsmDlJgPJrkCNYlcc5al3Sy6GhQSQp730sTCs+B2MSDxVIsiabIllLUr/jLFAdP96MEyfa6bezNk6X7CoWcYlvhMIB2JcfQn5rl2Cy1IE0+mnD9IdADh7az6LOBuinVfQttI7ONgJMccieixYqxB9mriLfK6xkDvPOxsZ6AumzmQcugL4JUsucvrKyHMqdyspKUM+83yBF/uYQiXhRVBjmtRjzsQJUVsa4nw/HGUcuN0L73M/YuB+J8QHatBE+dxTp1CicBoILc5ikitkCXiQcUkgFYzLoIpIWkyNAIiHK5XIfCWSGSdn/YKXuJz/5KQ3xIKqraxENR2FoDANUUh8DYa/HDx+bl5ZBiahrPDRKLjyOx7aQN8AKSxAB9g2xMvnxbZDndBxgAujz+JikeuAaFw7Hpx8AsoYBcJoMSRKZZyNzM7ZluEi2bMpWSGjzyLgWJBkouDTSMuIZWhkfx3eMhwQyMMZBMBBGQUER7ymmgypBOUEXCbyY0t3dic7OdvT0dgImQ8NVTCKXY+6c+SguLmHfkwGPh+scIvAgwYhT+SSMoqmAn3nz5lEQ5bT6oO+fBgiOpRmMJ5PjcF0X0WgeSsuKMXXqFMyfPw/Tpk21QiJlFE/SmSQ0bh+TSAmR/qSnkkihrtH8PN431QafR5k8iX96rhzhGJ3peGIUGVZNszTwMo450g78xDlHx3EoQBGkOY9YLIbqigIbrKvyNGf2bChJkpxMmdQIfVWwjMZACXsVq1T5+fmQ7MiQ2HEpHxrPGPImm0XAyoEPHhp29ZNhDxNkUFDgJ3ikc1qfmkA7j9e1fXWslkdwSAGnjNII1wHOVWOILwJGUqkM556PWH4hFcEP0V9rl0HTMzRPLpMOYpC3OnauOtYcFUhUEJxQoOdjUqhgJUlhURDRwWBm1ar3UFFZjTlz5qGAoIrPF7TbToIn+/cfRTkD3I7uLpt0aB362ofWKRDsCAHUPPJEf0VsMsFJ/Y6Jhwb1EJOwzds2W0DgAJOv0dFxDLFiOD6eZiDTg61bd6K5qQXSF+ma5EIyLWNTR8BQxzLeBi7E3yEGFOIBSG/jAKJTD0GKwwR2VeU8sH8/9IabDOM+VoN3E6QTiLdz53boN9+U/Ou6gN7du3dD17RV0zmN89+2Iweht7h0XTInwFfr1hq138oENEU9Ez3B0E0yItBbPEszQPX5/BAfFChIdvSWmJyL3iDzkVYyipLBFKtrck4y0JK9gg/fPpDB1BqVzMhJlTBgDRJwEj8lGxpD41dXV1OXpjFgGON8D1m6yQFMJSjSWN9gk8tiVlJE36amJuhtCA/tjRLzJKu4orNLu6H5yzFMyF4XgzqvV/Yjy+D6KI4R2JFsllKHjZODeKL+YOBleOg6rrU10bw85EejqK2uwplnnAYBEaqWqqKht7/UtK+mr2npWJXU+fPnQ7/FJ+BBFdaF8xfglMVLIHB5NgHXWdNnYM6s2Vi8YCGWnboUZ552OpaecipOZR8dL+P+XAKZc9lH/eqYPEt+HNrBCEEiY4ylhejn9Xqt7up3ecQPrWvGjOm0BZMwTD1UsKU5TZs2BWeffTadTgUBi6MQgCQ9Eh8kA5IH9RW4IvuncSWLsmOTGqdYeQ0H89BIPlQzESkgsJvPCm+GtmpseIRJ3TaMj46hndX+fbt3AeksDO1Kinozj+uIEaAsKirA4sWLIZ4GaG8EKMhe+ulPBKLWMwgPBILAWJJJ5jCTCzlFMoTrdWFo62qgtejrhnpF/IorroBeH9fbr9rq1Wm9Zn7JJZdA53Ss38K68fobcBX73njjjdA95513nr2uP+uucS6++GKce+650P7y5ctxzTXX4Pbbb8fVV19tz2kMveHp0vYnmICBOiJ5VQM/js9ng9ogZXrWoiVYvOgUyA7oendXL44cOUbfl6Zcj1u+pVJpK9uDg8OQzuk+7XcRSM9QDwP+EGQropEYxx1FR3sXeRxCd18/70vBeLzWBrV3dTNYSOBERyd1YSu279rN5H8AnT29BC+b0MagPh4fZAI4ijb2OXjgMOdyhGOOQDq4lADXjOmzrK+T7jjGY2264oUcfbdjXKv3WrfoLnmWj5GuKxGYNm2a9WXaF+90Tf5HOi7eSl9E2+UXXYiHH3oQn/vUp9g+iU88+CDbA3js4Ydx8/XX4fRTT8XUxgY01NSgrKgQs1lUOf3UUxAJBjHOpLMwFkWGspWmD9Y80+mUjRsEUPvpm8vo5yT/mo9sSS+LQooBhkcGIV8sO6DKZ0lJEWIcK82qvZrjAPLtXvqywsIY6RCA6xrGFTHGCoXQOEdpK3w+DzSGkmbZqwJWL8Uf+btoLAIVPApLCqFCzvz586l7jVbGo3yWx+dSQv73/2tc6y8o6z7Kk4d+WH5Fd0o+JEupRBJ+rxf2GAaKAXR9FUFW2VZ7D+MG0cnjnnyuzqkYoPvVxEud0zPUpOc6J5up52mdul9b9VPT+Ym+OlZ/nRMvNGdt1V821BgDYwxkr3ReY8ln1FO3JReyJ5q/6KdrEzIj3yZbUMzimeICgQKam5/+XlX3+NAwCoqL4Ket6I33YzyZhuNxLS0U62h8BeQBn9fGR17HUEtz9NGH8d7qd+FjsuAwTfe4DpgHIMKkdzJlrrGuFvoK4FTGTDOYiMyaOglzZk7FvFnTMXfmNMyY0ojJk+pQVBDDVG6nTa5HRWkhSgqiqCwtsq28uADTJtVjcn0NGmurUFtZhvKSApQVx1BbVYapkxupV7Axn+M4COeF6F8yAJ2NaAkmIYr7BJ5IZmWHRU9jDO1FEsMEVwI+D6qZVFRXVqG0MN8+v6aiFFMb61BfUwHt15SXoKQoH/mRIMo4x0kNmlMDykm3uqpy1FVXUMcq7TynNNRiCuc1fXIDptM3FOVHEYuGUc1+JpfDGEFjk8sy5g9YAD9B2Uslc9S7HIKBPNq3chRSDwoZh6uIpa8iHzhwCGnGeZUVNbaIUVBQYvsPDY6hnTasrz+OUYJRjteHWGExIrECGMeHFGU2HImhn4XPg4ePWFvl0I/HWHD10OeNsFgrWRBNtC2mrkUiYdqxIcQZF0uOJDcp6rXeeJY9qq2tRZD2w0ddaicYOjQYh3Q+LxREAWPhIOUqSzBrmKB5+4k2dBJY76E9dWCgeLmuphr5edRt+rdBzZs+TnIsmdYcNLbkUvGr5mX5CFg7wQ2MMeRx7qNj6Zd4r3vDjKvlp8XnJsYxasYYyojH9pdOSb/k36UvXZzXOH2inq1zshXSNW01rjGG8W4hSivKUUD7mc6moXi3m3YwVhjDnDNPQbDUi//4+b9gy+ZVmDutATddcRUeuecTqI7OwZb2buxqy2J/WwSdQ/UYTs/CUGomOgfqset4CKu2DuBwp4txlFMeGuAJlCCV8XCZjtWxTHqcfE8wb0nY+YsHSlsyyCDNlmFzaAdd2taccWgvYftlOc90NoF0LoUe5kp9KpD0jaAnPoZRxXPMo9JmFIH8DGIRF9PnViJSANC9wfUmEc0PEhQYYxHC5Vw4Jv3qCHVFsal+RkYFyldffdX+0YrHCU4/zeLU22+/bWNL0V52wHVdC1qJlhpEfImwIBiLxaD4SHKlfZ0TX2Sbent7+dwkfYUL8VRj6F5jjOW7MUaHf7ZvT/yVf4wxH/U35i/vf/x2Y8xHh8b8af+jk/+Xd7RONWOMXbMxf76tZH4mWRWNJN+y77L3ioPkm+QzY/kxxi1dlv7SA2OMlQPJunRLOcIQ8yQ1yblyCb0NrzepFJeK9vJ1GzduhHJ+jdvU1ATxVH01hvin8RTTai4q3ClfoTkhsJogYJVCiH55mHYq40ZQWDEVSVOEgooZqKibhCmzlhAwLUM5QZzb7r4df//5v8EnHn0Q559/HmOCYmtvBimnrS0tjLk2Q3Oqr6lFmHGrbE1eKAzNK582Rmv2OA4Lw21srRZMVW6sfNbv91q5Vc6keUq+aHZtPNjR0WO/JaM1nGhtR2dbh7UNyo+U+3g8HsaBCegj2ycboJhMcZB4pGPxQL6zn0VSxfbijZrOyT6q/wStNJ5or2sn55Gz/lvrFB9cKkof9VNzzQsFUELfUltdjkn0hbNmTMXMWVMxY1ojZs+ZhrmzZ2DKlAbU0w9WVJShorQEpWWFxIJyGQwODRChHmDQxUFYuShhIihGKghwXccu0qVCGjpGMVHNGAOd2060UAGYCKDAUonYsmXLcPaZZ7GdgSWLF1oETknVogULsZBJ16IFC2DbwgVYsmgx+yyGqlmLFy2y2yWLTx5ru2Thoo+u61jJ2ClLlkBbtbPOOB1nnXmGbWdze/aHzz3n7DNxzlln28RoxrRJlvkSRM0dH/sY4yLgD8PvC9MpZkngEcTpvGR4vAzqtB69BldWXorxxAhGRgcYMPhR31CNKVMbGIz2kukpOAzS9aqyx+ODvnp59tnn4pLllzGBOR/zuWYfHabX47fXSksroAQkyWBp6tSp9nn6Hr7Q3zZWkd955y1sJ9I/OjpqEzwJQQsFWwlHlpUHKbCSQb2+V8wgooZOUXP1MvAqLynF9ClTMXvGTHhdD8KssEvwteRkapxrzJDpgBRAYFYhnbmEq4uJyLq1H1g6KTlQkisHqmRTIMjRY0cgQHN4YBCp8YR1onpmKQNDOW6N108DrLcONtMQbGLVYuvmzdBXDrds2oT1H3yANatXY9W772LlO++wQvk23nnzLfvVLlU4NnywDhvXrT95vHE9NmkMtfUbsGHdOhw8dBwHDx7ESG8fg20f/AwUJH9SKjXNNUXwKT7QZ/vpTy3rhgajawAAEABJREFUO8HFTC7yGUTFGZzqtyZkEOfPn4ulS08lAFlp+ZelI4ywT3VtDSZPnYbi0jKUlldgGQGAKVNn4NRlZ2DqtFl0PNWYO3cJTjvtXMybvwQLFizBJZdeirnzZ2P2vFkoZGAZCPtQVVOOssoSzGCwms+gMJlOMIjqp0NNwBv0wMfkKBwN24qxEr0FCxZhGp/jpwz2dPeSVQbTps3AYsr+tCmTGTSWIo8BkvRvbHwU2vqCPqQZKMm4Keg5smcvfvfMs7xmrEHspzcWeCkZGqMcDRN0GJIRJxKvwKmfBkiGZ2iAuq/9nh5WOXsQ7+vDKIHeDGlpaPnaWZH8bxtBhVai+q3NTRYgVpVaQVsLzx0/3oSWlmZSFhjgc7Pj4xC/HMpoihU8JWfaF2+i0Twm1hFI/nO0R6Osbii4lmHr6emCmhB7JYqqrCcJtM6dO5sBYRX0eq+CCgV9Do26DGOO886noRegIRpIbhWkyaArgenq6rIOTrSLRmNMOqLIZ2UuL8TAksDaCJOaDIMWr8eDBOe9f+8+DJJu5dTbyY2TrPw1c30D8TgmMxFRoiNQTXwJhQNoYFFAQUo/n6NnkKGQjtGQWoCwlcCe5iKwRwH61s2bsFlv/KxfR1n/AOv0FtD7a/AB28T+2jXvUX9WUX/eof68zUr5u3hv1Ups37oF27ZsxpZNG+0YGmvHtq3YtWO7bTrWNfXZuX0bK/47cGDfXjQdPYLO9jacaGllMj9M2ocsf0Q/6ZNoKf0WmCcboSRO+idw0ut1EWay5NIBxeN9WPP+SgyPxKkjjXA9OdqGNGpqKxEK+1FZVUp5jBGwj6OTwGpbWyuTjhPWyRYVxliASOIg5+NhEmgoF+1tLQj6fSiIRrj1YPrkBnh5Lc3q5AhlMzEUx2Q6sVKCmOvWrLK6Lt0vI9igOYvf4q++fqrAcpQARV9fHAPxIbLBIR/ymYCEOEcGpyzAjI8nrU2UPgiI3bVrF0HkrTaIUIBj+bN1K+3xdgK+O+xWXy3T16lltxTkbKF927VjB3bSF25n321btpAvW7GHY8kOart75057Tv327dlDPuy0z/FQxsbHUwxE2jg/0LeE4TpezikLcH7hcAQufe/K11/H9773PaxZs4ZrPsxApIV9eY195R/GxhKI9w8ymUpbn+H3B1BRXmULMn29cfu2odamr3zK7+hhSVayYwWFiObHMCw6MaGCQ7oYxx4b7u8/eAgdBKwS1IdB6kUzdV7Ho/QBjuujSHsgWxyLxTQkeduOOPVCtmCQQNoQm2SKOSvnlrF9AIeBehrSAf3+g/yF/IPeYtO+trL5ot1arld+RHYpFo2Ciku53kFdWM3tTuzYug2rV72LV19+GSvffZtA8jGEGQzNmjEDp5+2FPJPo7R9ovn7a1ZTv9aRTr3IErTasO4D0jkN+cdAwG9tp0taS/6lo6s4rr5qfeToIew/sBcC9CVfxhhLY5/fw/U72L9/H9cyhsrKCiQS4wT/Rnk9jGGCZK7rcFyykrINynE+/Yz6lbF6Hw6H0NbeinA4TH9ThgBtfDAcQDiSB5fzkO0QHTdTpvR88TkSiVgQC/yM8lnc/NX/pcNKvMT7des2QPKsMdUc2kuNKd4peVIcpzU+8sgjuPiii6AqdUFBATSGMYZ6E+S68pjgj9hYQPeMUC81hnyLtqP0NRNN12TjtJUMiN+JxMnYQc9W07HOy3drITqntfvp3/MI9OtY4+pZml8L4yA9SwG25tXJQpPkTWNMPEPPV/ymY/WTbss/lLMgOYNyIf+gecWYlOcXROGnLw3mBZmkx+jD85HHwhPcHNc5iGRqBMGAB8Ggy2R6lOI3jmDAgeukMNjfSdkJIZUc5XEWXtrDMQI0AkdHBvuRpB8b7O/GULwHozweHYpjVLE2q9px+rU+2sP21ia0tbbY1sti2NhwHGrjIwPIMYHv7+lAd0crOtua0dfdjoH+PgwNxCGAZIRJdRHXkGKBp/VEC+XMQDIjuoiGWqfsi3xRPv2hjuVfgSzXkYX6JChDCcYUCc47NT6GIY7fz3mMDPaht6sdueQYSZGGofwmR0cwSmBmfGyERQXuc45ZXs9w/amxUfqRIYwMxjlGLwYYC/b39iDJ8cc59hhpEWLcU8uizTD76G216ppK2o4g4Hqg3zhNsjjhcL+HMd5xxg6S74ZJU2xeEgqFUFtfB30N0M9Cot4adRyXPBqB4h/JsHTDoUy3t7dDeuqnDEm3vew3SrmU3Miv+70++AhAgR+dl3wNk5aSQZ1Xk8zoLWO9eaE4KRAIQPHJMMHr7h4WsXmv9LaQ8XNBLMpY21iaJEgHh/RVvFbK2DzKAmyGAFhLcxN279qBfXt348ihg7RTRy3PFStIJjV/zbeGYHtFRYXVs2LG1uIfH2X5pa0xhr4rZ5uOXdoJ+T+tQ+vTVrIvOhQVFVnaaD3qI/6LjtJp0UXzj9KeBFnY8JHuIfoMzUPyoj6iZxcL9z6Ct3UEZCsryzmPDMHCYdQR4LztzhvwxqoXsHP3+7j2ygvxD//P3+Lc05azQDAJhwYMjsWL0JFswJCZAye8FOH8M+HPPw2e/FMxFpiL1vFqrNw2gA37R9CWziOI1YhYYR11zkBJruRa4GvS5i0psPYB4zq25ZwMMowVVRAdJyiVTOVIdQM4LlzOV3G2P+SzsXxRSTlg/PRN/Whp7UFP3wBGxkeQyAyhbfgArr/hAtx2zxzABQG0QXi8GeTA5zF6nTxzui023X77nbjztttxxx134M4778T5F1zAGH0aZFNES4EfArUkS8Q36Q/GKS8h0isL8dAYA9mp5uZmdHd3025EoRdHQpTrAGWrpKQEGsvv90Mfh3KsfWOMDm0zxlgdtwf8xxjDf/+//2+MseMa8+fb/+8j4y+Oa8yfP0dr/UvNGENfOmZlfcasWZY+sv9q8l9Hjx7Fu8wnV61eZfNG0UsyLV8gPqif7Lya+isu1PkEfZB8ifoeO3YMPr8HdfU1nGwWyh+l48UEsxXbaxumb1AhQP107PE6lI8M+eqgo70Z8gWjY30ESGmrB3oRHxlFPwusw8wluuIjyHqDSBmgj7Y9nUvy3iRamo8wXtyEV197Ge+tXmnjcMlAJWOIVDKBBPMOP2VBeisflsmm4Pd5UBgrYAwbIV1G0KRvZjB+6KePGRzqJzYxiCRzI+mLdF3zlE0I0H9dfNEl+B9//3f40Y9+gu985z/wla98Fffe/wBUHD/99GXQ7+yGw0HiHwOU3VHSPEvb4cf06VPR2FhP2pfa1tBQBzXlAzU1VSgsisEf8EI0UusjILV9x1YoXhGmoXlTJS2NtdWxCisufWWWBYYcW5axpeyyav6K/aN5IeIThjjDGOL9vZBtqqVdnE1dnEn/PYn5VSn1JRqOwkkmk9ZYCkgRYCViKXDQvoggg5glok19ssIIfhTgsQhOBnpwww3XkwinoLyihAZ8CP3xbgZuA5aYYrruzaVTyNCIZ+iQs0zmUzJI3GZTSej7xqnEKJJkWJrOUNuJ44mtzmeYUDPbgWFy6uFKva4Ln9fA4zp0Ho6di9fjcutADnyizZo1w1bTVaF3eU86nYYr2BSgkCTh91O4iJqqmr1581bs2b3P/i6IhL+d1ZNjTUeYfA2yd9aOLTpIyPcf2MMEZLM1UEnSUEojxzHIas/u3bvx5htvU6k2Yf++w9i8aTsOHzqG5uPt2LhhC5qOKWjNR011PfR1Tb3Wp+TDR5CroKAQ5eWVqKqqIWBSiuqqWvInikhePs9XIBgIQwmJFLCXQUJpWTESDCgOMohWsikD6XCSHo/Hzk0OspJgjIfG4OTaXa7DA6/Hb6+nSFfHBSvrh+0rlUdZGRbttJYOVpA0lppkQYovAxCPx60RVpAgxy95kLOrq6uzRlkVdTniWCxG1HQK9ENyuqZzavX19ZB8qbJdITSVDltOW00AkwC66upqqK+cuIKv8rIC6Poo15rJpKAKeCIxZoMbrcsYA83bT6WPRPNIuyKEwgE0UcmFSmt/kMFXa2szOshX8SvFSkwvFS5Dk7J371688fZbFmDYtGUrtm3dDsfrQ4ZJ5IaNW7Fr516MsFo1ODCGE+09OHa0hYn7OijB26kfBmcSvmHDJjS3nEBtLRWehmiQiPoYAzgF2UeOHUVeOIo5c+dbehQw8NSPYaYoe4MDw2hlYtjX148I+xTmxyC+iMdZKncJ+wYYZA/ojwFwPNc1AKurXq8L0G3n6Gj1NpKAnBoaFQGQ9m2Ri5fjIiYiegPkog+32le7gA5Y2zPPPB1nnXUWzjnnnI+a3jqQYdPbEbr215reWhFwre3ZBI3PPfdsO57GUFOVOS8vSqM4Tv74IYdtjIH7oQ4ODAzg0OEDFgATTwU6btu+hUn6fohnWl8ZK8AKHkdGhyBelrBCPcKkdDtB3unTp1v9EB01lpzUGCur+jqw67o2UEgSKB6hU5EcCvgVaJVjNDQyPIZ+Ju2hUNgGTCco7xUVlRCgqKBkbDRBQ55DhOCWjiX/4qm2ciwxBq7NDEzHGdjLIMco71FWVzvb2pl0dKKAMiy9UQInHQJtj8AwyasCX8lgLELdZhAZDoehQFzyq+ZjgK0WYHCjpmshBjvSM81FOqHnJQkkpFjFztIRODBgjQEZyswoK7sDXNsY1639fiYF+srVMO2TfuRf/YsKCqF5ST4lb8a4IGcguml9xhjKf8bqmOaktQeYhMhXaP4DA3Hs3bcben05EgnbfrIJsp06p6BBlTK9NdPEipYAocqqCsyePdvSW4CRnis5HyYN5Ww1F9EszORe+myMoS4kECuK0R5UwXCBXV0dtJv91n6Jp8FgmCBnD8oIYikI0DiyH/PmzUcua5BMpCCegcCJn/ZedjbDZCk1Mm7n0UdgTNUkJfmyA9pXEqTAp4nzPn78OCaaAh6BePv27YOSfa1B+2p6m1G2X+PoWE1rEx1EFwVculf00fgaq4fBLF0fq4dHkBga4ZpgaS76Zykv2urr0WnOV3altuak7ZRuTZo0CZKJEhacysoqLC+HyXfJ+vDQKMfJsTgTgngwbdp0yvVCTJl8MuiWX6mqrCE9XSDnYQASQ1VlHatf0zF71nxMnzEHFeU1DFDKUF83GfUNUzB1ykx7vqF+CoqKy+l7fZa+0ieNVV5WSdnxgri6XYdkVfNzqevGuJBcgTwYp90WjzyuD0VKAAmSSJ7EO7ViJm5FTL601ZuGeotOMuShT+sn2D42NkadjEBvNPT39aC7swO9bK3Nx7GNQO47b72JXQRxh2nvLzrvXFx5+WW4/eabMHvmDBgm4pMa6qEfyX7h+d9DAJrGkx7Ijzkeh3JUgvr6emgOavKhshvzWfjQPHRO8iSeKpgLhrzo6+/CibbjrIYOIa0/7EJb7bhZHGs6hBEWvXx+B4NDfWjvaCFNo5gxcwqCIT/0EY3kH/MI2Ci5SZPv0vEM/ZyeK1mWL6ygn4xEw5B+DLPIoDkxAl0AABAASURBVLhD9/+1JhujtXz1q18lIPV9C4LefffdVh8km63NLbS9J+yYn3rskwxuv8Oq53Q7pPR8lIm/xjDGEFTOJ82rEIvmk4ugXp7UK9FP/dS0L9roHm3FM8mBEmKt0xhjn6UHSLaNOXmsNemcmjHGxiiye7FYDLpXMlxbWwvRXzZfchLjNdkPPVfXRD/JjOIPzUP6q3PqM0A/I/5qLjonWVRsWs0xuxlHyf4UlhQjFMkjoBhCrCAKVbRHx4YZHaTpY4IIBb20JSPIMHaN5eehvLwEKcasfQyy9Ra86wBZxoIDBPWbmVx1tJ/AIOUz3teNfoIePYw7OgjgdxGk7+vqRH9fF5JU/jH6tWECW6MERxIEBOMEt3o72zEy0G/BIB2rDcbjSLDvRP+hoUHOK4Q333zT8lWxm9Ymmis2chkniDbGGPpeL/SRzEi+ZFvzCGqNEJQeYNzRTZs6RqApzfmPDMUxSvlKMdYaYCFMoFuOMsnlQXGkB4a6b+DzeLj+BP3NOHKkSYYtR5nNZZMAwQXDpCvH3CFMcNglFfMZlzmMV374/R/gm9/4Og4THPczrnE5jgpaCeYDIwTR+ki/ds6ngwBarDAftQSuChgDHWGyuYlF0R6CbPrqs8P4p4R2Ip++02FhN8vET0DayEAcSfJt4nxRIX0HdUegUpJgndbp5rKw83Jdq+eSTfmsPvoC7Rez8Ckayf6Lt10sRqloIZs+Qh7JH0omvY5B0OeH6DpCHoLr9boeyHcXFcQQJCiUT5nK0e7IH0vuqggETZs6mUnjQiaMQ9BniEU++YR+2jfxTOck3+qv/awSLu2wSVfUuGv56jgOJNuag/ppbooPZKfUR/Kg+Wg9ajo2xth7JuRF4+lZ0g/pm7a6Ry1BGR9hvGWYX0ULIvAw4c8y5gz4XSycMQV/88nHcN25NyFsyrG7qQ/Pr9yM93a0IuWvwViuBEPJCPrHAugc8qCtH+hNRTDur0QyUAe3YBE2H0jhpbf2Y9eJAUpHDN5Avi2gdLNwooQ8RYBWtlBzzPC5OcqW9tUymRztCW3Ih+ezHCFDkCBN2Uswvg+EA4jSTkTYvIEA0gZIZnME4ZLoY7F7cLQDebznoUdvxUOfmoOsGcXhI/tQUBglTxNoo//fvn07FBeoEOY4HupcFDU1dThl6VJcffXVuOaaa3D99dfTvy6AdIvuiTYkDMVsoqN4I7uuWEEy9MYbb9hc63e/+x0EfCkmUF/ZedFbfMzltK4c9DHGwBijXbs1xtitPfG/+ceYk32N+e+3E0MYYyZ27daYPz+2J/8v/yPZNcbY2MWYP9/qmugpe64ClP74iAArFVYU/6hdffVNUK7z7W9/28afxhgbZ0h3wI/oKl8RIO9FV+muzokvhYUx21fnlEtL76Qfus5bIZ8hP6b9CX7ouuJgxXBp2qscMQ2TS2FkKP4h7jGE1s4T2HvwAAZoT9tpy4+xSLHn4B4WcNvQwv0Xfv8Mfv6TH+GF3z2LFa++QpxgvS2ONjcdpz9IUL7yrF53dnQQUxmjzR/D8MAgQasxS6csY/1BFtTlZ0bpA/rofwSq6+vMg3Yeg3BcWHoobrjhhhvsXwX+xje+ifvuvQ+3E4h97NFP4Itf/DIUW9XSByq2iEajVn5FJ4HWiqeztDvynzqnrWik2MMYY+2maKFrotEYBV/2UvHvRFOMu337dhsrt7JwLzuq+0VX6UQwkAfX+JAYz3CtST6fI2Uc5otJ9PfG4fCax/HCpd7leD4xnmbxZgQ93XEWADrgaNJSnHw6M2MM4nSSmlSOgb/29RA9jMOClyGh0qKklB4Ge/c9cDcefewBfOrTn8DDjzyAz3z2k/jspx/F/Tx/9z234dFP3I9HHr2f1+7DQw/fy3YfHnn4fnyC7ZFHeO7Be/DwQ/fi4Yf/8vaRR3iN17V95GHey+NPPML7P3EfPvHIg3jgAY7xwAPcnmwPPfggHuQ5nX/wwftx22234a677rLAigittUgYtQ4Zi9GRcfhZ0ZEzmjN7Hq688ipcfd11WLZsGZQgaP1qSqy9PhcVFeW2NTbW4hwm61OnTYaSatFHjkECHosVWAM3dcp0ovTTSXw/A26da0BtzRRcdOEVuGj5NSiIlaG4qAI11Q28HqXBTCNIgKq6ugYFTC5TyQyFOYbysio6uyU4/fzlOOPcC7i/CDNnzIYCuZrKKihoO4cAxAUEJTRvBb0VdNinnXYax0xCgaSERsZAczTGaLo0/Dl7PRiNWmHvp/N0jQMlwAr+JKzdrMbF4/1WLqTkOq9tb1c3q4LtBL6OQkm8vmKZJkiprz/U19dCwOG8eXMokEnQvyIY9BNMyOO68iHDoa/9yLAUc51FpFchExk5XDWdLy0tYSJRinJWTZVAnH/uebjgvPMh+kqRtJYJOZQxkqLK0elrcQKpqqoqMX/+PMjxphhYKcEuYVBSVV3BZC2EXgaVWl91XS0mT52C2fPmYtKUyShkEFvE5g0EmWx0IS9awMRjFANDY0hnDLejGGfFp7C4AnVM6qRQxvGhgsngwkWnoL5hMhzXz3vGiEIfQSicj/KKGrieAJufQXEGA4MjNgEsK6/mtUqUk4fhcIQ0CkLBh+jb3HQMI0zAFAj6/B7yKsWWZR8/jAMayyFovVaOaZz1lqCApJKiYrQcb4YMiRKU9vY2AnbtbB32Ndvu7m6b7PczMFUbJMg2yuqoAgXxT1vRTPIuoMAQMPhrLUS+Bnx++Am4hEMh8jiKWCxKPhdYAyf9kzymMhmkshlovidth4dJbhaTJzUwyPOzuk3DzftnE3BevHAhKgls5njPoYP7GROm4aWtCfAZJcWF9niAQW4+A+JcJgsHBvkEgupoiOtr6xAi75rpDFa+s4rJbQ/iDND37NqNpqPHMMT1CsyRjEuWDh48iBWvv4kD+w9hiEGkwAsZYgV2Cjjk3Kqqqkj3oH3roJ3VXc1fcimb0UBZP0aQW4FvlHoUp/1UM8bFcEc3PMaLCAE8yWySlZ/Kykqcf/75EOAnnk2eMolgbiNtTYNtjax2TLRJpI10qba2Gqp4VBH8qWTwW15eCsmy9KiurgaNnMOkhjpM5r1TeI+O63lPDfvrd8lmz5wObWeymjJvzizoqyfT+NzTlp4Cfd3N7/dbG6F14cOPdENzLi0tph60UY9GqLeFUN8+JmWSDcmOvmZ5yilLKVs9NhiLxWKcWwn01diamlq8v+YDrFy5mqDVXFx5xVUIEEAS2LJ06WkMEouRdVwUkSYeJiEh3ltIfc8wqRgiUNtLJ71l1y64wSDG6UiHCbYX0q4dPXECm3fuxMJTl1g5E4/kHMfHk6R1PlzXA9l0VbZF42nTZlAWS5ClPA0TJEqMp6wciv+yoaLJAtqqpacsxllnnIZTlyzCHMqh6KTtbNJv1oxp+HjTedm4Jew7lcmImt4KnE+QQ9WsxYsXQvZPvBQPVcmaPXsmtJ2p8Tj+5CmNmDF9FhYvnmX1RvSWjxIY63F91HdD215q9URJ1eTJk6n3wzh08AjpO2qD6u7uHognum6B1kjMjqXgQz5dPPV4vLQVGXuPbMLRo00cZ9SO29zagS6Cm/GhYQyPjVNHcwDpl4HBOIFQ7RveL14MjY7BFwxBtjHNbrrP66Wto04pSFFwEiYfZb8jBGUHCZbm5xdYiZLP9XkD5EEO4kFRYYkNPAVQiU6LFi3AUsqjfrR82bJToaZ9XZMeuEzG9falmuyTKvNai95mSDIpLaOc1hG8D4cCiFM+Dx86AP3+VWvLcQaFo5hFmt94/bW4+KILIN2opm5IB/w+DwIEZY0xpFEKQwQ65ONSlLU8AkrGGOsjh2gb5B+1Rul6kDIpnhsnRz9VAvk9JbqxWBTSGQEIio9CnI98nc7l5YX4jAQD437IvqqVl5dBwfBB2iE9s5zyL7ltnDwJoqF8nMCUadOmQT7O9Xpt4im++ugX8L/5yE9qzAcZF33iE5/A/fffDxU4dF48qa+v53wGrB7deeedjMMetsHu1772NSjh9tHmSk/0PNFgnICLZFQ6JzpNXJddn2gejwc6ryYaFhOQ1Bwkj7qmNanp+QH6LvVzXRfGGMp8DpqbnqelyRZr3xjzkc4aYzBImdMcROPe3h400V/u3r3LbjMEC8LhEG1mFefhhdfrIY/9UBxz6NBB0i9Ne1Bo9UGgcjV9RoL83rptm32rORrLt/YwRH+kNfUS4BonkJdH2fe5DuOjBOiOECE/A7Sdhfkx+PmM5Ngo8qN5mNLYiKKCfIT9PhRGIyhibF2QH0UsGkJ+OIBoJITCgijKKbP64fdS+rQSAjTaL2PsUUH7XspYRU378oU11ZVooK2vq6lGrd2vxSTa++ks4IiGkkvJj2iq5jgOvMGg9fsCXaQruVzW0jhDO6iYcKCnh0W1IBbOn4/FCxZgGuMf2bjp3Arg1fPkb7WW/Lww5x5CkLri5dgOASmXfPB5AK/r2PXrDatwKMAiXBC2fySMUq2rpBBFhTGUc22hgB8D9N0qyElXRlm4SDAJdAMOXJ+B4wVqG2oxa85MxIpi2M0CyeDYAAyvxQkAdxIIJN6OUF6QM8gwiWlCK/2vgL3K0kLMITA8j7a1mPTtbm8FGPuFfA4iIQ88BNayiRF4kUKIxe+AxyBBwMwYA8mgMTymj5acS7bb2tognQtRDsCPzotuXq/XxgpKzlScGCW4MzQYR5zrsjEU7VEfE9c+FkeHCGpJ/1WojZKGAZ/uHaTt3oMN6z9Ab283Dh06BMUdg5RpJc2yB5I56Yj0go+2epEjqGGM0aE91o50xXEcaE7qq63kQXqqGHDt2rXYv38/5xa396ivh/rpp9yq6RkaV0W+3t5+2D/Gw9ipn7mA5KSkpMTep2PZNC9BQ4/HgT/gRVlBEf7loS/h8pkX4SjX+vjq1Xjqve14dccxbD7che0HjuM4AfKWtmb0j/Zg3DOOYV8SvQT4u0fH0TFk4Cmch3HfDOw9nsWb7+/HtiOt5HUe8guKoQKzy2dpyVkClKKtCrqal2FBB1kgQ0eUpjxnkSaEleC/w0ikRzCWGMbo+Aj64r30awPw+ICCoggKi2MIhIK81cc4PkNJGMau3nWoob594rF7MG1GPZpbDlNPctbehMl70TVLoEwFzZ7uPrQ0t7O1MYnuszGP5GDq1KlQ0TdNoJdTQj51XrzUvaK3bKBeorj00kuhnxVQ/0LmPHrhQHGmeA9+RgiOinfGGNh1csvTf/F/Y8xfPP//9qQxfz6OMYbrN/9vh/mL/Y0xdixj/s+2efTByln0I+o/+MEPoLimoaEBovM4wYyJh4pmklXFrTnqifRZumCMQYSxiMYRMKvzOhbtpdfKk3Wfzks3ZEPlc8QHv98PjS8eSqek/zqvseT/va4HieFxJBhTOrStUcpVKOxlzuil7FL+kgPojbcjL+KFP2AwPBLH2FDc2sY6xvFh5ikqBunNx04WO/TmkvyRAKoAcyrK3mxqAAAQAElEQVTJxCiBeOV5YwSHxlicTHCr+EOFXs0lR0kepO1R35z0gHGy5iyZAy2k1lPF/KWRPkljNDe30h4cRnxgmPKVY9zeZYt4KtCKBuFw2Mq9n/ahtLQUWqfoKRrEYjHE2LQvWmgOkmvRU7QWT9Q0js5pLMUK6qf56T5jDLSVfhTQfqSTObg5HzzwIzWWw0DvMAb6RlgIMgj68lAQKYaT9SLO893tfSzqJBBwIyjKL0dpYSWc1e+uxK//81f40hf/0f4a/4o338JPf/oz/Oznv8LOHXvRx+QvwcBWhs5hqugaD60G/yexBHboL1NliUDKIZeUFqCqspStDDVMQKcwqSqj8ypn03fnS8uKUML94rJCFJUXoITbKvarKi1HJavnVWWlqKpg47ayvATVapVlHIvXuV9BB1haXICSWCGKSEgFDuUkcumftRIKeSnKy7hlgBCNhBngexk0D2KEQbrP41oCJpnEKFGI5sUQ9Oahp2sIa9/fiOd//0c8+fiT+O2vn8Tvf/ssCTqAlmPN2Lv7APbuPICNm7fhDy++jN8+9RwT37fw3O9fwCuvvIZ169fi7bffxOuvvoRmOtRuorCvv/pHvPv2W5Bwdra1Y+umrVj73lq88epbeObxp/HEb57CU089hRdefB6vvvo63lv9Ptav3YjXXnoTr7y4Als27sDTT/2OfPk1/uM//gM/+Ldv4pdEbl9+8Y94c8UKvPj7l/Dqa+/i5Vfexo6de/HKa6/ihz/5Mb77g+/ja1//Z/zmiSdx4MgRHGtpRTcrSwIRXDrtDKsT6cwYYLI2yMJYCqrEqiI2GB9CPD4IJeoDw0MMtPsxyK0MwzCVSa91p3Q/FVbKkaYjSSUyiPcN4Mihw0wadqOnu5N8rIQAp+uuuRa33nITkd+7CVw+iIcfegD33XMv7rz9Ltx6823cv9+2+++976PtA/fdbwPth+5/wG4VWN96683W8MvIWMUlwBoOR5Agyj3Q3wc5iz4mvD39cSLVCc6/A/qK4vDwKI4dOWqrzF2sarYz+d23aw82b9jIZGUY+/fs55z3w0MPl59XgNaWdqTGsygtqURXRw9ef+0NBqxZyowXe3bvxg4GuZ0n2qC30w4fOMjzLvSjr/s4TlNTM95+8x389Ce/YL9dyCN49eILL+EEk8QUEebBwVFs37oDK99dY/8Ygd4U2rp9G8fdi8NHjkFzNS6oc704drwJHUxOj7W0YfV7H+Dtd9bgCOUwZwBPKIRomE6eoI3hDcePHqfDLIDAosceewz33XcfAeXHCCw/gkceeci2xz7xCB599BF86pOP4lOfegyf/cxn8Bm2T/JY7VOf+hSPP4W/+Zu/wf/4H3+HL37xi/jKV76Ez372s2yfZvtL28/ib//2b3nfZ/DYY5+AEqSHHn4ASpbuv/9ezuMe3HTTDVBSb4whX8aYFCcZXCStkUTOQT/lbcrUWTjr7PPROGk6ItEYSkorCDJGGXzEUVpWgaNNTRgeGUN1TT1l1oV+V6uyqgY1tY3U9SoU0BA6BBFTNIZgdOtlUu31Bmh8QwzsfJjLAL1hUiP8gRByABKsnHj9HoKLAQJnWXt/fizCALsENVXlUPB5kEFfgGNozGQii+6ufgR4f3V1Pe1J8GQiTtlKjWUwd+Z8BANhC+bKaCs4iUQiyCOf0gQ7o9zXWzHJZAqnn3kGJM9XXHoJrr/6Klx77bW2SU+0f/211+E6Aug3XHe9rerddMONUAVFx9refONNuPnmm2HPs49+f+laVv9079Ucy95700249dZbcevtt9sxbr7tZsrGLbjznjtxzz134Yabb2DV8Cr2uRlXXn4pYtE8y5tkMglDefLQeWobCIaR43EBQdFFy5Zi6vRpDNxHaBOGEM0vRG1VHQL+PAa9zThl8am486HHUFleRd2vxjmXXMZEq47gQQpBf4iew2CQ4IADF72U60PUnUl0qgW049MmT0GGtBEoIYfu9/oIlhWjtn4SLrrwEhtoSi6qa2swwIqTeLnsjNOx98ARdPTEkRcuwrTpsy1P/AwiBPS0tJ2w4NnGjZtxnMDlCJMM2Q6/zwsvCxEKEkYYLN5C23TF1VfgnHPOwZKlS6Agc+GShXarYwWli09dDP0Wmbb6XbLTzjzN9j///PMJuiwlUDUPAsp0baLpPp1TH4GV+n0sVQovvvhiC9xceeWVuIbFkjtvvxUP0t4tW3oa8gpL4FKOkXOZUAVgmGqFQxFUVtRilLIm/xXw+9F6ohnbd+xCE5MD2ek47V4r7YS+suf1BuH3hTlOkHanC7W1DSgtLbdBnN7sbWhopG+stLIsO69gbNbMOchlDY4cPgZQJ0dHEjZAj+UXYeGCUzFt6mz4vGEkEww2TAh5oSKUldRyXnWUiZkW/C8uLkGYNmmUMhRncJTHokRVXT1SuazV3QQTQ9HfMLh0HA9mzp6F+x64n7J8I8SDm2+5HjfdeA2uu/ZKXHXZcly+/GLbrr78CtRUVTPYyiAQDqGQ8YOhD4szWexnchLJjyIQykOCoMUAA0k4hrJTCL/fiz6C9Ht27cCeHTvx+iuvYvO6TZTZaly6/BLcceet+PKXv0haVFFuHPqCIepwABHGFwqwskyHQpE8Vu8LEY7koyBWhKKiEivL6VQWHjeAkuIKqMjU1taB4uJSTJ06nfbGz+cXY9KkKYhGY2hsnIwY4xXX9aKiosoCuX5/EN36qrjxoq5xBmoapwMczxeMoqFxCobI6337DiCYF4HeDJftyWUdKxN5eVEUFhXBFwxANAU/Dp2CyQFq+C+fdDoFVXLlH3sJWKhAEYvF4CCLwoJ82uJxlDH26mZhQ1+NbTp2jHHfDhw5eIhr8ULBq/hG8SBFcrbv0g/fPJANUqAseqmPMQbaV9N5NelYhkCoQ2nW/KR3asjmOAcDYwzAuRgdcw08gKv/SC+fN8TnVZDOZfDRhiheY7hBWc6n7a/DksVLUU/6zZ57Chonz8L8hctQWdOAkVEGucE8xAoLMYXAXyQSRR1lcc6c+ZT7MOmWpn+vwtQps2E8AfT1D5LWUcj/+HwRMINGZWUj6uqmYf78peRjOZ+fj6qaSaiunUx5iyLJiQzTJ/VRBj30JaJrP2WyurYC111/FW648Vrq+UU494JzcNHF5+PSyy7GFZdfxu0luOySi7ldTjlcTvt2LpZffCEuufA8LL/gfFx1xSW48bprceM11+Bq2mZtb6Y/uPWmG3HrjdfhRoKwN/H6zTddh7tuu5V9LsPXvvwl+uz/gXlz5tM299tig3iQHEvg1NPPQIhFuDHG6znX5Xpd8tXlejwQ4FrGOPm6a6/GfffeieuuuQo301/fc/eduOeu2xij3UY9uYX+5zpcedWluOLKS3DVlZfiqqsvw7XXXIHrr7uK91yNa2g/r7ryclxOvb30wgu5jgtw4bnn4Dza1IvPPw/LlizBuWecxbVewLVejE889BAeffgRxCiHiitTiZN+Z5h2p6M7jjT1whPMR1v3AEoq6zA4kkJ8aJy6X4lq6lMgHEGGffLogyZPm4pwNIIkAUj9BcIexoJwHeRz7Jxj7Nbr82OUiV+cviMhWXS9FqjsH4gjGAojPjiM3v4Bxgd5VsdByRzoixNc6keOaIQtxtAGLVlyKhrps6LRKGUoBQFNo/QrY2MjsIAXY0ttVczt6OhgItZPWxlCQX4M0oFmgqyKkTtaT9DeDEA51TQCH6KBErwKFmfq6+sRIKir2FrNGAN9pIfaqn18Xz5bQIea9pVA6rrGEzB24kS7jY11n2RCYyqR1TO11X0+CxLlaC+7oTeId+zYAc2fyknaD4L4GOkYJq18GCUAOM74v5EFgUsvuo6aG8aTr76Gb33vV3jl3U1o7h9DrLwehaW1SCaNpVOcuYfAwJYTrWji2k90dWCIOSXcMLbtaUGseDpqJi9DSzfwwdZWgl0BlEWmobxqEjzkFdkJh34jm0kikx5jS5F2pAtjvaHhAYgH42NDPJ+gvcpwvg5c3ufx+DCezmCQIOl4cgzGJRWcHPS2n2TDR1/aw0L24FAvTgwdQKQog2VnzYAvmkB771H4Qw56COoVlZTTLk+FLxiyY6sIWV1dTT3yIpQX5jNzONHRbt/SVmzp9wBwXKuHHo+Pc81awCWXM/SjXghImTJpMk6lXjz88Cdw4YUXY/rMWSguKoXr9cChf3RIdPGHt5ANhnFYlmMaDgxo7nYHDumP/0/t5DiwzwA/xhg7Hnftlk/977cnp6Ou/8fNmBxy5IkGyPHZ/3VbTvCli35LeqW5/OEPf8CPfvITylaSPjeGUNjH+GsBSgi0yt+MJxPwMMZL0h4I2EyzaJ5Fzp4rZbFIX5PLZtPI0B5KBwaH4qS3A5e20U95EKilpuuai8/ng/qJHzrvJXitvtI1nc+j/fDwXvkv5b3tlG+fx0UkEkY2naSfKYLeYBxjrFlSWIBofp61u8a4yMvLY7HdR/sQRT5jDTebxSB9iF4OGWbOnWZMrOeor+aSIog6nkxDbwJ2MoYeGR6DS1lRP9mSUDBkxwwwT3E9HqRo6/JoG8OMGXR9kGPKtlSzABLjPEZHh6ECs/CLrVu3W5rItmnNWqPml8cxhxhfthDU7uMzDf100BeUh0ZyLGnzBtka0UL0F4107wjXK+BKtkhyrPmLdsPDwxAvdc5QxtMw8EdjiBCwHmeM09TSgT0Hj6O1PY6hcYOB4QyaO+LYu/84tu85ikNH29HS2c/ceNBunXGi/kEqzfSpUxgslKC6uhZz5i5Gw6TpcDx+9Pb0o58VqDyihU7GIDWaRMATBD0ATk7WQSEDhUSCBoJC4eYy8BAtdzMpZOg0PLkcHAqMh2rg9xp4Ao7iA+Q8OYDHuSzPkQl+rx9e13cyCKPQuVQOLw1rjoFphglnloGYaxw4JF2OjMwygOCQ8HKOhsZKQplMjiPH53p5s9cFx0rTgfh5RwZao8ll4fN4eZ6Pdj0IekJcTxpRBuTDg1k6/wy6ukfQxCpAis40n8lZT1MX4m2DcJMBjA7n0N5GpxcsQmlZA43WABXJQSUTOWohImE/Sorz0dt1HD2dTUiP9+P44T3Yu2Mzjuzbh0EawzGCaLt37cLB/QdwoqWFxjSFnEnTwCUgQ99EMMJDRNLnRtHe2ot0Iov8/AgNpQ/J1AD6+9qwa9cWbFm3AW3HO7CL1Y59+9ux5oMt2MfKfPdAP3Kka2VdPdKOg5aOXmwhuLWdAEsnK9MJAleOLwPG0KQ36cPgetem7XjpuT8gwiR8MB5Ha2sryBZ0s7Kp1yDHSfvB0SGCDXHIESRZ1Rrm8eDIKBKjGcR7hrkdR4DKrt9PWPfee+iks1q2ZDFuvPYaXHvFFbjmsktxCYOZSxmkXcTA5oqLL8N5Z56HC86+AJdefCnOOfMcJtNX4PJLLuXxclx0wXk44/RluOD8c3HOWWfTSM1DhnwfZ1DmoVPQ/igR6RD5mR+JIEglfeGVFdiwiP7x9QAAEABJREFUeQdR7xG8+ca72ECavLViJVa8/g4e/88n8IN//wGefuI3WL96Dda9tw6/+cWTWP3O+/j5j3+B7377B/jR936GNe+sxeq31+Dfv/VdvP7HN7Fp7Sa89PsX8fzTz2L9e+/jTSZCP/ne9/HTH/wHfv6j7+OH3/sPbNr4AZ584nH8lmO3NDdDBmWISdymDZsxPDCG5559AS++8Ec8/9wLWLvmAwKanXj1lVfw/e9+j8b4Z3ji6Wfw3HPP46c//Sl+85vfYPX7q/H+B2vwxtvv4K13PsCO3cexZdthnt+CXXsOgBEOEqyED1F3DbFr4/gRHxhEIYGGOiaoi0j3BQvmYcaMaVg4fy4WzJuDeXNmYC7bPCaOestpFsEI/chqTW0Vpk6bDL0ZUlFZhggNb2lZMSpZIYixiqnKYW1dNWpqqlBeUYoSVqomrtezUqq31QQs1NTVorS8BCW8t6qmEnW8pm0wHIAv4LVy43odGNeh7AWg39DJY1L4Jtf39X/5Ab75bz/E0797Gb9+4vf4+X/+Fs/94RW89sZKvPjKG3h75Vr87oWX8Ytf/xa/IXD8ne/9GF/7+rfx68efxW9/+xxe/uMKPPH4M/j1r36Lx3/zLJ5++g/YSbC5t28YR44243fk3xtvrcR7a98nTd/Cpq2bsPL9VRzrt9i2fTe2bN2OjevW4Y9//B1WvPYH8vldrFuzFsePteD9VRvIuxVYvXoT1q/fTvD6FTz7zPN47bU38eZr7+CZ376AVVzDu++swarVa/H8Cy/i5z/7JbZv3Qbk5dNeOQRZU/DSZo5Sdv1+v6X1slMWYSmBkjOWnopzzznLvvkjeb/4wvM/lPkzcBH3l190gb1+/rlnQ2+P6Pr5550D6cfy5ctx6aWX45LLLscFFy3HeRdcyO1FuPiS5bjk8ktw1TVX4oKLL8D5TI7Ou/BcnHv+2TahuoTJ1GVXLceFl5yHWH4I2XSCNjEDY2jf6SBdx8ekPYatO3Zi7caNeHf1e/jSF76EX//mCezYtRe7du7Hzu2H8M5b7+P53/0BGz7YhN+S/r/6jx9i5Vur8Nwzv8d3v/Z1PPXEU1jHCvDeXbtZFPgN2+N49eU/4pc//6ltj//yF9i7ZTv++LvfsT2DF55+Cs8++ThefO53eJ58fuuVt9j/Tax49U386pe/xuO/fgL6zSl9PXvzlm1Yt34Lk/MR7N7bjO//8Bf43fMv4KVXKEOPP34yEN+1E++++6695+ixw0DUD5gkkE3AIEOgIE6goQGPPPowbr/rdnzisUfwwMMPEFi5Fw/z3Kc+80l86rOfssf3P3Q/HnrkQXyS5+65727c+8C99lhv+f7d3/0NPve5z+Chhx6wQK4A4ocfftgCug8++DA+/enP8tojuO++B3juMdx++50EFm/EgwTobyCP7iXQOG3GHLQ0tdGteikrIWT017l8IaylDfvji6/h7TfexrssLq1Z+S4O7NuP9Rs30cl3YM37H+CJJ56gfL6PP7zwCgH3t7FzxwEWYl7BqpUf4NlnXsAzT/8ev3n8KXz3P76P7333R3jyyad57jnqy5N44403qDO/stuVK1dCf5DlySefwhraxxeefwW/+Pnj+N5//JQ69iaLMeso20/iB9//JX70g1/zntX4yc9+ihdffokysgq/+NWvsZIFmudffhX/Shv57Isv4Z01a0BHY4P4UQY1Cor0tep+gk0VNTWsWp+CuXOnE0yoxZTJlZg3axJOXTgbS+fOxoJp07GA4NqyJafYH9pOpMbR1dcFj8+lrYtBn66hOLoZiHUODKKXYyoxEpCVSI4jFo1QroHuzh7GMIO0uz0sVuxFYSwfV992A/RWS47VPeT8cOFDhjaV0SVySKOLvu99FjlefO01rF67Hu+vW0+a/hErVryF7Vt24eWX38JPf/oEnn7mJRzY30R6bbRN+8/97iX85Me/YkFqA955+338/rmXsYG244O1W+z+tq17cbypg7bofTz7hzex71gPekcNVn2wHc++8DpWvPUe3njzPWxcvwNHD5/AgT2H8b1//zGeefI5vPTH1/Bd+g0lmkWFJfAZL0waMHTYYfrvRCIF+UbHoZ2lrQmHwzxOk68/wssv/oHPfxYv/eEF1FRWoI3BdobxmYLcQCCAz3760zj7jDNxxaWX4fOf/zwUzHo8HtpvPzIMrrPs20WgK51OQ7GYEm6NLyBNibExBg41S9eyTBwFTMgX5rjPAaDmdVwEfX6YTBZp0nsw3o8c40Mf/Xg6mWGin0WMMUl7WxdWrVqDtSwqim6rV31AWd+A99asJ82f5zpews9++RRWrtmF197ejNXr9mHTziPYfaAF6zbvxisr3sZq3vvDH/2MOrSRdFsBxQFHD7bQv6/HU795Hq+89DbefGsN3nlvA9Zu2mHbm/T/Tz71R3z3h4/jW9/+Bb7/g6ewYeNhyvomfONffowX//g2mpo7sf9AE44zTvIxkEoxsc66OSiebe/pxMWXX4zb77kN9zx0J26780YWDK7FTbdcjxtuupZg0DW0A/cQxHkQt91yE+689VbcfuMNuJ37d91+K25gEeKqyy8nkHsNbrnpRtx6y8245eaboHPnM25aTp9w43XX4IarrsS5Z56Oqy5djssIii+cv4CJTT8C5LlDHkgOUjkHu480o2NoDCf6htDc1YdAyA8vW5oxeoZynkyNEfyfRDBwIS679GKcddpSLF28mD7oPJzJIsHll1+CKwlWXXfT1bjhFq7jZrabrsItN16Fm66/AnfcehNuuuE63HX77bjnjttxt7a33Ya7b70Nn6INvPf2O/DZRx+1f1hBgNvdd9zBNd2EkuIiAiZdiFJmvfDC7wkjEChEKK8c6zYdwAebDyLrK0Z3PIvX396IH/3iKbz+1gfYuHU/Xnx1FZ76/et4gYXbV99djc1792H9zp146/21ePndVfj5U8/gF/RBW/YfxgoW/559+TVs3X8IG+m7tjJ+6mDRrKmjG2+wkDjE4msoWgifPw9Nx1uZ78Th94WQSRv4vUHqSBtj+OPYvGErdu3YjYMcZ/fOPdTfFvT3D2CQMdjhw4dI+x4CFkPYsX0748GN2L1zF956403GhE/iP77zHfrE57BpPWOIteuwlwXU5iNNWL9mHf7tX79jf5fuGIHjVxgTvvjii/b3F1+j3fF4PPAxpp5IpsHPhJ7pWpY6yVNMVFMwxrCAELb99cPTerNHtlbxW4iFNMUdShq9Xi/ziXyblHuZ9yney2RSlBvygHFaGWO4IOVjL9fZ1NJsczx/wIPaugrmH8Po6R7EvY8+gM9/4Z9xMBHHQ9/5Np5evRVj/hhOPet8XLH8UiycMxuzpk7CmYxtGgj6+kwQJ4504cCOw+ht6UF2NI3xwWF0tLYg4Hpx5HALuuJpOOF6bDkwiMef/wB7KK/1BYvgOHnWJgR8QMCbhuuM04yMAW4QYywK649zFOeHESGgb3IGDGXIOwc+bxh50SLmVQ6ME0DGeJCkjUwzB0zR/yez44ALxPJLwbQC/SMtBK12IBdsxeIzq5F2+9EZ74BDuxiNlaGtqweDzN3G6YP6B3tZlBnA6Ngw491SuD4Ho6OjBLXTtsDmDYB+PAuXOa3SVB9tRHdXL8RH2coTLZQzFvnj8Tj27zsMH+Xs0JHj2HfgCFQ0lJ0dJuiWF4kgy/8ynPPJeVNjc6AvBX2UAxgXjseFn2sfGRuF1+/jMz32nI5d8ldNfYzrAI7haDmuN8v5ZZDKpJEg0DPRkrTrqUzmw+tZ21f35QxIvxwMk+o0zyZpr3PcH2dernlJDv+7Jl8x0bR+tYm+Ajdc+vIsMnC8DhyPgcCs3v4e+vsClDHfWMWY5Atf+iKKSkpxFu3fAHnwla9+FdsYmz5PMOu1117HD37wQxQUFjF37+HcgSHmpW2k7xgBJNnlofFh5oS9SNPmKR8pLi1CeTn5TiBW2MW4fQsTyCMYmUiMI0d6xxgjeEjbDGnkJ121TXG9aiMjw0gSKNO6UryeJYGUk0ZY6IqGohjqG0YuCYsv9HX0Adz3kFfx+CBlaARwPRhiQa+bwNyJ1mbal/32dw/D1LPEyCBtUAd2btsOL3U1wX4jjJuyzPNycNHOwteJzm4kMw5lJQ8+jx897d1wWfQMyZYyz3AdL7nkQUdnL+IDI0gTT/H6fBaMTnHNo4lRgD1SBIODwSDOO/cCFBJA8lNOVUh2cpw719zb3YUPmDPt37cXfcSAkpzLslOWwef4bOujP9nIHJeDWfuToiw5jmP3/fRDslHGGASoQ6JVH4Hscfr8COVab4WdaG/DwP+PtL8Ak+u60oXhd59TzNDdVc2sFjOjLUtmZkjsOIlDE55k5s5MkpnghCaxw3HQiZPYMTNIlmXJYmapmRmqurqY/ncdWZm5/3dn7vN8X1nbh/bZZ+/F612nqjmXvE0DWHgejE5hhjqapT5kdTc0RxlbKXXRj7TisbME8bwFg1MppJQFjkAFtDvuuAc333wrbrjpZlx2+VZsumwLrrr2BiY31+Ha62/CvIULUM1A08rEtTRcirLKCrYwSssC8DLBla98+Vm1DIfLUV1ViXBpCAG/H2VlpayGVaCUghKqqDCEURDI0qAP4VAZyivDCDHZLa8MoYRbPyurAXlDi0l0GRPgYGUZfBTg0qoQQjVhlPF8IOhFMOhDGc+HqspZnQnBz3v8NGDhshJUNtairK4KPvaTOZUx8Xa7HTAEtjLE5wZRwmtlwQBCpUE6UR+sZJTb68UyVvPuuPMe3P/BD+Ojf/dpfOTjn8Add96Nj3z0U3jooU/h5lvuIY3uxP0feAh33nM/rr7uVl5/Hx586KO4/e67ccPNt+CGW27FTbfx/D334oEHH8IHP/JxfPwTn8X73v8hfOjDH2fC80ncfue9uOnm2/AAx/nEJz+La264kcnQR/icT+CDH/4oHrj/w9h8xTVYvXITbr75bmy9+iY+9w62m3E9eXTf+x/Apz79WY77Kdx59/0Mhj6F+973Yc7lPnyAz/zABx/ErbffwWv34J77HsCNfNatt96BLVuuhAiNjQGtRdeQY+BiJVINpVFI92CYVWSxjHGiumKMxxiopjIZxGIxxvQpinsRYmAonYZCJGkwRbHSrHZmUmlME6WV3yJJUAFlXLfdBiufo9PQJWIRJFjl0KnJio4jHZtCJhaFVQE2k4ZkNIoslTROwxUZG8bkyCAmhgYY5GaQp4DnaICcVjOdlBV5qaTQaJTQwJRS/hxWHWKYTWYNGzZtxHU33oCtrGjI213XXX0d7r//g/jExz+Nf/jiP+ILX/giK39/hwc/8AF89KGP4cv//GV85tOfw2c/+3nccftdeP/778cdd9yFu+++F//4D/+E6667jufej/sYkN3LCuj7GEz+3Sc/ii9/5R/xb//6L/jiFz+PD7NyeRcrow899CF84IH3E1C4GlcyyNy4cSNWr1qFG264AfcziPsoq1JvI38AABAASURBVI4fevADkDdmbrn5Jj7nds7tfryPAZ+8VnwT5eeDD36YPHyAye3tuOmmW3DdDTfh3vc9QN7fga3XXI+NGy+DVG9Aw2yza7CZzSgw+Aj4/HBYbQRY43TgdMw0WIVsGoqOIc3kLpkgD0nfdFy2MQIqMfIjiiR54KShydMwzUQnYVYKpQEv+aYjm4rDomnGNk7+JGeiYDQAC8ltAlCgI08RTZd7C5QTuaYxoNKZ5Gh0FIqGUprLbkHRiCoyxvg6r0srEBSdmY6hrrYBc+YtxHIaxoWLl2L+wsWYM38BWubMJT8vJyizBQLOrFqzBlJNn81K1boNG7HhssuxeOkyVFfXYt68BVi3bgMWL1mBpsZZWLZ0FZYuXUG9L0dNXRNaZs/FqtVr0dTcwuNazF24ALNmz8biZUsxV8C9pUswa84szJ3bwvsWY/X6NVi7dj2aZ83FVdfegtXrNtMOrsDchat4z1osXbUBK1ZswNJl6zBvznKUBmtQUdXIKtoSBnqNsDocRnWCUQbstC9UA1hINDMddJ7yb3i3fBrx6UlWYicRZyCTmIkhQx7JNkWdi8emjfPydmGB/ElT32LiABjYKAYaSTpRAYsn6KhjkxEkydsk75kcH8Xo4ABG2MboIGampzDN+6YmxrgdwwyfmSIvk/EoZGvS83TGMyhQXqxkrpOORIoBSfKffgy9vd1GcG5zOqC4ELIYdpubEmBisOxAU0MTgv4AHdw4OtrbMToyghnKlVScA9TRq7ZugcftRGVFGDXVlRDb0NTYgPnz5lJ2Mwz29yLBOVaGgmiqr0aJz0MdT2OGiUGUoETr+VYKm4KDVSU3HZ+boOD4+CTaWjt5v0a7ZAU0K9wer5DbCOZtdjPsDjODGg/naILDaWWAbuI4WeQpi/lcCroqUs41HmeRTSZJv2lkGIQWeF3kOUWdEbmP0ibJsZxPGnyJGHqQox2KsnobY8Vf3gLNM/DJkkfyA87SkuRFPBqhjk1D+CSAvjT57Rvpn02kyI8JBjvjyDAQlvlo1DcT7bGZem3SdBTp7M0MduSVeWlivxfOn4cVy5dSTxayLcY6yupsynJDQwO2brkKs1vmck2KelGDpqZmhEIhzJrVgubmZkjVOBwOG9v58+dj8+bNkG1tbTVlvRGLFi/AUurC+vVrsWTpIjiddvrxMmOMUKgc8vxZs2ZhwfyFBMfnoYG8D5WHoUjL2S0t2HrFFshc5i9ciA2bLkdVbQ00BoEjlAmH1wPG+SxsDHCrIIWpJGU5OjVBGkWgMeKzWXUUMjFMjQ5S9ifoHzQo+qhUIokYgQ4J7B3UrQKFMDI5BfnaVJpB5cj4GEbEX5FeuWyB8jqJ4YFBjFM3bNS/cFkI4WApRoaGCTLtJAB7HHwAeR6B0DtH0NbB59iopJl0HBcDOyvCBHmkKGB3uBjTlKCFgNq82fMQKitnHFJG+rZg1qzZjCuq4HR4EZmaweDAKEpLyrF0yUreU4ZUMoeSYJhy74TZZEddbRN83hKDR6GySoSq67Fw2WosX7UeocpqDDOonWSC7XC6WamchNBd7qPZhLyVtX37Dhw6dATyVQOlFEROSCWQBTDrJiNYtFgsNMc5zNA+C63Elz9GUFfekP30330Sf2ahRYJNKUDkmbBI4qKUgpW+QO4V+bOaLZAt+JGgU0BHqeC2U8cF9Pztb39LEPMnnCPll/Y/wybPi9OGSX9pEjtYOCfZT1K3suwjLUV9y6XpDyjjVsYHiv6qyAVWVlaiprbWWIOT65egmm6C7t0Ei9lBHXayOWhPfHC4XEgks+w/C7ffdb9ho0dHp0mjbvhI78WLV0E3WVFZUUNb4Ob9dsQZ26RYNa6oqEI55TnH7DJQEoQUaiTI1jTFZNRsJPglwTLyuBRFgkAT4xFM8167zQWKHi5caMX+AwdwioVIF+dhJd0keZF9nTY+R0Arx4nHaaPHKZsZgqk52tcib7aSNxnac7GT0ckJw/blMgkjzolLXES7U6RvyNImiM0eGeiFnC/Q3lA5QAePdDKGDPvp9LMm+nix4wWJCWi/Tcw+KMawcT/LZ9rsDjRRZhtoA3SzCX19PRgb6qfcFFn1d2KS/sJKoMRGmzPFJD3C+WZpx2aob5lUAjEmFdIStGcZnpcm/ilJG58lT+NynnqcMeYURzoxTX2eNrYZ+rQU/YyMFYuMc61RJLjGmekIQ5gE7a+Omcgk15ThvkYemeFwuOD2+mG2OJBK55AtFJnMlqK+vgk1dXWor2umP59PvjfA4fLBzPV5An6UV9dgNm3aGsYGGzdfgcXLlqO6vgF1tIELly6Hk2OWhClfDY0IV1VjzoKFsLs9kD9KMRNPQjOZUUd7VlPdALvdiVpu5xM8r62ug8hlXU0t6mvqUVYapl6XoI5zkT+iVFVXj4qaOtQ3zML8xcuwYeNmbGQetXrtOixevgpr1q7HilVrsYHzuuLKK7ndhNlz56O5aQ6B+8WMM9bS5i5FY2Mj5C0Sv98PsfXyNWI5xv/lI/otLU69m2CSKUlikvqVp16LjstWrsswSimIj1FK0WYryMdk0hGbmUaKSbzX66ENsFAf/Chj3tbV1YsTBAYtdhvkt3zOnO7HLQ/cgn/6p6/hnTOH8PmvfB2jaYW1V92EG25/HwJlYUM/6qqqUOr3obezAzu2bUdPZx8sug0+px+5VBZj8lYYCwS6ymMmOg75/Z72tl5ME8R3+RtwtiOKPzxBcPn0CVQFFqG8vMnw9TOUOaXloJkLlPo8ASoP16Og6wpi++xmO+dvpxw5UFRm2nGguraR8hQw9LeN82lta4MU5jXqicfrgtfjg40+RTcVkM5HkCqMwR1QKK/xwuHRMTDSg+hMhLLmgN3lhNI1CKgwPR1BnnnIJHXYwgQd/Ai9dV2Hy+1kIdgNsZli+5RSkGKAhbofY56Uoj/TNI1xV4Z80MHMiutTyBLUp4mAbrFyHVaOCNqfIooXWWUcy/8kLivyZL5YQIZ2RrbyXAFTMrSxAlhIPzkvcxUfmWPMKMdKKWjkudh2mY/dbjfsrdgwE+2AUoo8LEDGkHvAj93pII11ricNEhyyXnme3A9GYOzyf/2nlDL6KHVxKwfEKgxaiu2XlyKyEnsViwgEAtA5l3fffRdXX3sN/d0hAxh86623+LSioTPN9LtLlyzHRuqVFFGEnn7a8rKyMpjp87P0KRHaJs1swsXf1ZuCvAEobxYKuNvb122s08q+Qgu5X+YkTfRF6Ci8k2NpSikuXTPoIHSStctzErSBom9JFqezlG2510Jb4qQNcdOHVYQrmQM4eK8Jcg9dDuOSCYJU45jhvUJjGU8KPfI2/QRjWxlDzstcxWdFWZiTZ8h5pRQoJoZ/z3AnnUwhKzwneFSkTMg6BExTSicPASv5a7LYSDfQrtlhtZmRo39KM/8X/yy0ExmR+3w+H3SdNpm5hPx8wBBjqGg0atApSVBQvqV17PAR+oQo9dkCpRSmeV3uF56JvZJ5yrzlPtEH4a3YJjkntkloLc8BP3E+x8z56GYNJiNmdyBL4Y5EYxiZmMIIQd+BkUlMRWcQmUkhSfrmoDj/IhKM2WK0eZq/pBJuIsyh8jp4AyGjlVVU04gFUVJaivLKMPoGe7H71Rfw4rN/wc5tL2L/rjexfccrePmlp/HOrrex7c3tNFTb8M7OnXh7xzbuv4FDe/eg/cQJHN75Fk7texenDu7Dwb3v4uC7u3B03x4c3vUO3t3+Jva98yZ273gZO994Du+8+Tz2cX8fx97z5ot4m+Pv3f4y9r/9Og7ymXt3v4G9u17H3ndew172k/4n9u3EgXd3sKr2Kva+8jL2vfoK3nntVexkBeNdVjT2EsE9umcPjspf9GL1eu+Ot3DswG6cPnYAp44fwMnTB3G27QQShThMbitSNI0ZBiE6k6WczY6E0pGEGWndgnTRhCkGTRMUqKLZigo6zSgBgnEmWwkaM6vPD1ugDAWLF2PxItp6p+Eqa+a9AUykOE7eBnewAi3zlqOWDiyvbCivokOtbECUVQmp7Dm8pWhasQ6NsxfC5StHVd0cVNTOQahqFhzeSmSVk5UEG+y+MJ3zPPKIfarq0NjQgtraBvg9QVjNfI7TY4CJlWUVmN8yBwsICOSZNKUoGFYqmIfK5fB40X7sGHa+8w6R+AzyxSJGGMCIwZPKkghjno5QhFAC5AL3RVmSFOYEhSfJAGWCibHdbqVYFRm890ESMfltnUUECbJ0pEUGcQUGQhY6K01lIQ7I7TbBYi/AbKJBVGm47EDAa4HTY4M/6EagxIUAeWFhfzOv+9wWrt0GV4mT9CpDaYkHVksBFivg8DkBq4LH5cLa1asxe04LSkoCWM4qovzIX8AfhJ+ttDSECgKpklQFS0phtdv4PDd8JT6UMVFZtHQRVqxeSb7UoaKmEgtXLsaWm64nuDILi5cuwKLlC9EyfxYqaypQVl6Kssoy9ivDspXLUVdfw+RvPpavWMIkZxaam5u4bcby5UuxYOEczGppQGNTPebOmw15M0p+C6e5udGY67Ili7Bu3Tps2bIF8qPpNdW1vF/uXc6+SyCBzIIF89hnFbZuvRw1tWGAUmoNOOEp5fwJ3LoCPrj9AQTLyhAIh+APlXJdJfBRf0vCYcoO51zNxgQhyLWW8HwpgegwgWmfzY4gk9wQrwUYPDk8Hri9XgTZJJgKccwwm1yXfr6SEvjZJ8gx5LgkHDbuv7RfEg6jJHyxlZaXw0sDGqqoQBmbGLgA+VQSDqOSzw6WlWLJ4oW4/4H7cOON12HjprXYsvUyXMtK8G2334zLN28yzl119RW4+ZYbcQeBwnsIIt577z0E+W7F9ddfywr3fbj8is0Egq/HPQ8+gLvuugvrCWSuXb+eQPHNWLtuPVauXI3NBHBvuvMu3H3v/bjx5lsIil2Fm26/E7ew4n0tq8zrLluPa1jVvua223AZAdD1V1yJBcvWYNOWa7F87WbMJ1i1ePUmLFuzFQuWb0DD7OWoaaLMrL8KazZeRZDxPtzzwEfw0Mc+Q4D0IfJ/DkC34SAv7F4HnAE3A3E3PE4T7C4djqAdwYADoTI//GylFaWkUSm83PeHAigLB+Er9VEvHPCUeOHj/UG/i/bDA4fHDj/lPlxbgVKvm6APmwDy4TIYv6FSWsKkmuOVBODzeVDKa1KJFV4GAj54ec5PHQiGQwiUh+ALBVFeHjSe4yn1wuqysEARxPr1K/DFz38OH/3IQ/jkJz6GDz34QTzwwANs7ycAe5tB+9vuuAW3syL/wAfvxef+/lP4p3/5Iv7+i59hAeCDuP/Be7GGY9xx9y344EP34zZW7e+573bcyeOrrtmMBz90Pz7/xU/j4598CPe87y7ccdct5M9d+NBHPoxPffZT+OhHP2K0z3/h7zn25/F3n/o0Hvrox/C5z/89Pv+FL+LTn/17AmELce1V1+If/uF/EVD+Ij7xiY/g05/5BD7wgffjgw++H58F+8QwAAAQAElEQVT9zMfx/vfdjZbmBhCpgoYc7DYrHLRZHocT5mIeGoM7aRYAdjpwJ5M52do0jdeLxjk3k1SRZbnmMJlgVQrS3+e0w2U1w2kxweuwGVsTx7QxGQ66XXDSOfudNpQHfQi6HbBpgMOkwe+ywue0EpQ3w2bX4HVb4PdY4Xbo8LrMkGNl1bCCdufaa7ZCQPKbbr4OW7ZuxpVXbsHV11yJyy7fiC1briAvbsemTetZfFoH0Rm5fs99d+Oqq67ELbfcTND8Ntx8842U9Ztw9z2389yNBMhvxL3ss3nzRhZT7qMO3o3rr78a11y7FdfKG3rXX4m77r4Vd5K377v/Dva9DXfceSNuu/16yvpWXLZ5FVatXITrGWB+9CMfwd133oktV1yBO1nAufv223ANgcubrr0WHyRAv4IgMbjmkvIQmmk/S8sCqCgvRS33K2qqUFFTgyCLSg6nE06fj/ajhHoQgO51IDrYh/NMZM6ePAX5Gn6W/ld+dyI+HUcxl0eSlfwZAp15AiJO2jInkxGr2Uz98BBcbcTlGzdg2eJFuPhbe2aMj45iZLgf0IsobahBaW0YgVIPvBVB+Kh7Fo8TLU2N2Ewbcs3VV+KBD9yPD33oQdzHIsZNN92E6+kTbqMduu/+e/HAB+/H3Sxe3XrrzXj/++8z3sL7whc+Dylm3HPPXbjrrjuMez/AMeT6HXfcRn5tph2/wrBfd999J95PHqxdtxJL6GM+8MD78ImPfRTve/89+PgnPop7772XfLvZaH//xS/gW9/+Nn74wx/iK1/5CgRgt1ImJdAV/wx+xFdLMCmBo4ky6iQ9g8EgpJ+cFzBTfIwk3nPnzkVtbS3tVAvq6+shwOOiRYuwYMECzCcQIPuyFcCyqanJOCdfo129ejWfvRYbWaC5gvxeSLBS/OzatWtpZ1fi0vjif6X/4sWLjfHr6uoMv9ZMIFWSdRlXniXXZf5nz57Fy4zXXnrxRRw9ehSSjIfDYVTTT8gzZC7Sdw0LGZfmsG7dGgjYWkGfNo9+/8EHH8T/+l//Cw888CHK/rW4+qrrcS+Ljbfddgc+Qhn92Mc/gg99+AE89JEHyNe78dBH34fPfvYj+OxnPoKPf+wB2ou78NCH78MnP/khfOpTH8LHPvYBfP6zH8dXvvz3+PKXvoCPf/xB2nZe/7sP0858kDJ/G1y0IXZPAB7Gfd6SMKrqm+ErLUdVbQPqZ83BgqUrUNc8B+Egba3bj1B5NUKVtagKVaKW4Ecl44DS6grKYAAhFnLLqsoRlMa4u7KuGhXhUpTIMQu45dyW1dcgWF6GgM9txDn+ilK46BeCjAdKgl44XTb4qTfl9CE+2vXlixdSFzfjBtqLm667GmtXrkRpTTXn64eAtrVVNfAES+AvLUM4FGYRuAWhqjraMRtKCPqWllcgwDjRabXB53LzuX743R44GGNaNN0Yw6xrtKtFxp0meN0ulAT88HncsFnMCPp9cNptsFstcDsdpJfd6OegDQ4GXKicXYuyhjJYGRMWCoyXnUVUVvgQCNgAJLB08Wy8/77b8I//8Bk89OH344YbtuK2W68z6P/lL/0D/v5zn8Hf/d3fGfopxcKbWRC+87bbcc/dd+Peu++hrbsF991zNz73mU+zfcoAiyTpLOOaP/TgBw0w381YX6fdF9mUr3tv3LiROrqVsrWedvIm3MoYQca+7LKNkOvyu5G333Errrv+Rtx934O44da7se7yq7CKha5NW6/BNTfeimtvvp3n78SV19+MtZu2MIbYhM1XXY9b7roPd0gMcseduIb25Nrrb8DNN99s6Pr9999PW34HbrvtNtr4KyE6QyL8j/9Etx20eaL7MwSsRfdtBFR8Ph+8Xq+RfIp+ySAa/ZlSCkqpi8AI/dRkZAJ0cpiYHmcOkIKJPMsXcrDZLCBTMTo+BXnj49CJM7j3Y+/DD3/2a7x99DCeeOYlLFq6Brfecgdqqulb6e8kvp41qw7TM3G8+sbr+P0f/oAxAjxFPqeUMUhVZTl9pRVS9Bnt78eEFNmGewhmRpGcmcQYCwzJRAHxpAlHjvfhj0+8jed2HkAy7UatfyHKSqtht9tRwjjV47dBsxYh+VeEz5M2nUwS1E4jRoBoKjINKWpEIhFkmNxr761d6BOLTqO/txcnThzDIAvlAvBPM0meiSUNkNtmN6E05GEmGKUvssPiyKGILKJM1rPZvAFGiX01E3wXugoQILR3Mbb1c258FAQAsZjMcDM+EJBB8imxwTIP4ZeumRFloULsnMijgBPSxJ7LmNJkrrKVppSC3KuUgnykrzSNMxP983pczL0AhYKxNdPfqmIBVovJ0DcL5yr95LyJvNI1QJoA30UWwUGeS+5mJhgo99isZkMGYgQN8ywSyVgax7ZxPGlyj6xRZOt/auBHKcX//+c/pRSUUsYJM3218NQ44P9k/R6PBwJ6/IHykza+geQ1gC6hofic8vJyo0jV19fHO2C8wdjT02PQx2QyQfghBZM8Y4UI+S9jyRxl7EvPkrGEDxaLBXKPUsqYk1LK0A2hvfBF1ij70uR+0TOhu4ynlILcL2tQShHQzONSH+l3aV90VPrIsTy/icW+hUuWYMGixbA7XPDRztppW4nXw2S1M1ecjXrGIE7aUhP10UW5kvtksUopgvw2o+nkvcid5OkyP5mXRuGT9YC8yrBwIvOUZ2dY4JDrBfJZ9NFipn5zQJHpfuqi/Mad9JN75R7pK1+Nlr5Wq5nynGbxow8CKk6x6KgIAMsaZW6yFfspsl/JPLKG8Zzkel7aH4lBzGazYYcsFgvteoCxXtCgtdwDgpY5FsstHC8U9EGa226B02qGRQNbEXazBkUZNROE8LntCPocCJf4UFNRBu3wsbM4ePQMWjv60dM/RrBqAn39Izh3vh0X2jsoFCbI95ePHz+GAwf3Yi9BqL37duHwgb04fHg/3iLCvmP7W9i1axf27duHg/sP4N1du7HtjdfwysvP4wiBq6OH9hO82o3db72Jt15/Ddtfexmvv/QiXnr2Gbyz4w28SbDqtVeeZf/n8NorL+LVV57HSy88g2efeZLjvIJtb77Kyul2HOJYhw/u4bPe5PkXse31F/D0k49j/56dOMZrr738LJ57+gnsfOsN7NqxDS8881e89carePPVl/Dy88/heY73+ivP4d23txv3vLvrLex4+zUay32IpSIoMKjtGx9BW28fukfG0TE4hrf2HcLe4yeRyGkoq2mEzelDPJXH5NQ0zrd3c7+I0YlpDI5FMTIRx1Qsj0TejoIpgIIliEjKDF9pPXxlNQTJNMQopVkaliSNQjw5Q0VN4OTJ0zh27AT6B4cxRgQ2PjZKND4Ht88Lu9PN80M4fuIsevuGiEYm6FDGyZsutLIaOs5KtAhhmkj8GKvQ8r1+EWIRyL7eHhovRUNVRJ4VsrdJi5888j385uc/xp9+/Qv85NvfxJ+f+BMN/SgCBCbynJfcLwIMGjlRONmXrShJPMb5smXoICR50KhMNquO8bEhyG91mKk8N994AxPdD1C4ynFw3178+9f+Fb/5xU/w2G9+iR9/5+v42Xe+ir/+4ed4/Offx/e++o/4RwaFP/vBt/Dj730dP//2v+Gn//6v+Bm3f/7dz/Ew+/72Zw/jT7/5KX7J/V9+6yt48Y+/wrNsv/nR9/H4L3+MPz/6Ezzzm5/j9IlDMJN/+VQKoyNDOH/2NM6cOQNRJAuDJaHPBGk1Toc6TVAtw6TVzeAqmc1hnFXGKVahTl84hwhBOZGDA/v34fTxw0gQqT7bdg7vUt5PnD2BvqEe9A52o6OnDR1dbTh/4TQrsmeoI72sRg8jworS8Eg/2trPY2R0kPwcxgAB4K6udhqAbsi1waFeYxuNTmBkZBjG2zOsYvb2dbOCfA7yuwVDQ0OUi5NsJ9DR2YZBVk2HR/twYP9OrvnH+N2Pvo1f/+g7eOZ3P8HvSb9ffOff8JdfPIyX/vBL/OnH38Nvf/gtPP3oj/Dnn/8AT/zsYTz1y0eMYzn3FOn5Vx4/+fMf4pUXnsDrT/weL/7hUfzl1z/B4z/5Pp7gfU8+9kv85Vc/xuvP/AnPPv5r4/prf/kdnv3tz/AEefMcr8vx9qcfN+5/9c+/NbZy7pU//QZy/OZf/4Dtrz6LN2TLfm9wrJ3U9V0v/hWvPfkY9rz5Euk1hq6uDggQPj5OuadeHDl6iLw7hUHSrbX1PCvdJ0iHozh//jTOnjuJEyePoJU8GaXcnT9/lvo3iomxEbSfO4uO7i7MkJYix+PUpc7O7ov6c/wELpy9gO6ePnS096Cvd4gA9gkGOzGMTo0Z9/UyoBoi3dt7+tE/MoGBsSnsOnAMr+7Yg788/zp+88fn8IvH/orfPf4SnnhhO156Yy9eeHU33tl3Gu/sOY533j6Azu4h6CY72lrbsf+VV3GAtu61Z57AWy/8Fbu59u2vP4c3X3wCe7h9953X8e7Ol7HvrRdw4C1ud7yIfW88j3ffeIZ9X8C7bz6LQ/t24BD77OX1A3vfxFHes+OVJ7Fr+0voP3MER/btxP533sBhgvzHdr6BQ9w/tHubsd1D8H/PGy+wiPA6Tux5G0dYBNjzxkt455VnsId8ObT9FRwgD+S+Ywd24SzbIY5zaNcO9HWeg8/lgIegiziyjo42dJJP8iPaHV2d6B3opZz24eyFszhz/gzk/OBoP2W9j36kB/39vejs6YTwr3egG/Kj79193ejp7UYXW/9AHwrFLNKZGUMGItFRTETH0N7VSv/TQ7tIvtAW52mThkdH0NXdTZk4Y/iYSQagRaWjo6sb8kaKJLxRBpcTlJ8BAh4TE6MYpuyMDvdxzhega3lWqWaQpIzYbWY42bLJOOTtAK2QhJabMZrKxlBIRZCNT6CYjjKuT8JhyhnXcolJmAoJYz+fnDKuO8156Pk40rExJKMjyMyMG9vp8X7jnFWlgcw05F5pMiYyUajsNJ8xiamxXhR4HB3rx/hgN6ZIv9HhLgz1tjOY70ZqYhDHjuzHhfOnSL9BTE9HqRN9pG0forRZ07EpgwcR2pyu7g4cPXaI9mQQ2VwSU5NjmJgcwfjEMP1GN9o7zvOeScomMB2LkC6tuHDhDC60nsPU1CR66StOnDxG/nRgaKgPY9Qtxt887qQNG8RUZJQ+b4TbEfJrlGOMMVmIYqCnGzlWH+XHz9vOn0NXW6vxBmA3ZeXsyRPoo6ycO3UCf/yP79AWPYztr72AJ3/5U/zh54/g0R98F7/6/rfpC36Ev/zmN/jjL3+GJ3/zS7z4lz/iqd/+Eo9++6vYu3s7zp85CXkT0W13IOD1waw0YpFpBjVFBjcWhAh+NdTWQVpddRVaGhuwYtlyyNdua6ormRCHsHzpQtx7zx24+aarESFdfvWjH+L3j3yfz/8GfviNL+HX3/sGfsb25KM/xcnjRzAdjRhvce3Z/S6OHjlC+3OSdugkztKvnD13mvsncPr0ScrjHpwiwHb+OgCrxAAAEABJREFU/HnKaAf5NGpsT58+TRq3G0FtX38P+TICse8SJ7W2nTeC5KHhAezftxvn6Ff27dnJcY4hX8jAeCOIgevw8CAmJ8chH/HBkuxIYCmJtgSK3R2dDAR1Yyw5L75aKSXdjUBaEiZ5Y0rigSUMmAVkmjVrljGnU6dOGfo0MDAA6SNvdMl+V1cX7XEX+vr6jDY8PGzMfYyxRU9PD/W8BxL8S8CcTqepp3GjTU1NGYlDhAlDPwPiUQKFkjjIsezL/ePj45SrMcg56S/HMo70P0IaP/PMM3jsscfwxBNP4Mknn8QLL7yAFwlo7d69G08//bTRtm/fjscff9xohw4exFf+9Z8hv7v43e9+F98mwPeNb3yTMeDzho1vaGhGNltAlIniyNgoeTOC6PQkOjrP48ChXejraUXbhZPo7DyLfu4P9LZhqL8DQ4Od6Go/g9MnDuLcmaNMdjswSlvS29OOvu5WRKlb8egkhvu78TvKy59/8VP8+gffwSNf/woe/e638Yvv/jt+8NUv42ff+RZl/qf4w09+hJ//6GH87Ec/wI///et4+Ov/iofZ79FH/oPy92088s0v49tf/xIe/v438OiPvoefMAZ6+Fv/ikcf+Q7+8Idf4ff0yT/k8Xe+9s/4+Xe/jp+x3yOPfBe/ffQR/PCr/4wfUU/+4ztfw/cYH/3w2/+G/2CfR/6DevWLR/C73/wCv6dOPfrznzJW/gt+9+tf4ncP/wf+9OjP8ezTf2Fc/BR+95Mf4Bc/+DZ+zPb4T3+IZx77FeS+P/z659SJf8cj1NOf/eSH+OmPf4CfPPw9PPLD7+LRX/wYf3zsUfzyZz/EE3/+Ncf+A49/jh/98Nv4zr9/GY/84N/xi599H7/+5Y/w40f+HT/8/jfxs5981+j/yA+/ie9wPf/+zX/BN7/wMXznnz6D7339H/H4Y79Ad+dphEqcWDivAYvmN2OcMU/r+ROMJXcy53gX7eTXQG87+XMOJ44fxMED+8nDc+RZPyZZfBUfMEjfMtDXy+NR9DIeeGvbNpylPg5Q1uWtijiLr+IzhujrJQGT2Fbks7OzE51d7Ya8Dw72G/Iv94yMjKCXgIfotPyxhQhlXHTxog6dR1dnnxFXdHZ2M+7rpo04j4OHjmAPC+d7mQ8dY5F4L+PJp556Co/++lE89fRfsWfvXsYz55lDHWROtRcHDhwwbMyJEyfQ0dFh6Njk5KShy//T/0S3zUwQJYmUtSmlIEmjJI+yNqUUbYSC9FPq4r7YCbEXYlNcXrvx1fm169cxl4nDSoDITuBbkuc6AfgJll4424l1V1yFr//gJzjbM4RXduzD8nVXYA0BO5tdchQnAv5SaCYL9h04gV/84hcQnRVAq7GxHmUEZp0OG+y0aVaLCQUCShOkaQd9z+hAFxL0LVohhxj9+sT4DMrDzahpWonRSQ3f+v7v8fhftqM/FoPfWk4gI4uxqSEMjfaiQ3R2eAj9AyOMOYYgv6/VNzDM40HGJwOQt+vkq2bCPwdBvjqCys2NswgUh5BOZdDNmELix+7OdgwPjxA0n8LQ0AhpPwXoCSQzw8gVx1HUYrAQLNM0RUDITvq6USjmaKuz0Al8ijwILUWuRJbcBBxQKDAfUcabWE6XHboGCBBQxoKzz+cz+AF+5D4rCxHBYBACAFiY5JsIwghPi8Uie1z8p5S6uPNf/18oIpvJsKVIWytTtiJMSoPVYoKDgLPZpCGTTCGTTkK+GpYniMFJAwQUdSj2BfNDi9Hfzv5O8sjtdMFH4MRP0NrPQucCFjNk6+aa3IwHsywUJRIzAJ9tMev/dTb/x32l1N/OK/Wf+3JSKQVNI2EAw4eZKceyZjtlcHp6Gm+//TbzNx9EVsX3VLOYcffdd3O+VvJoGkI33soYaMDoI/eLHgiAu2LlSqzeuBZyj/i8uro6KKUI/DggAJnb7YbIp4wt98gW/Mh8pHHXGFP8k4BY4ktTzC2lyf6lZiG/pMmzRRbkXtnK/XKvgGCybzKZjLXKVng9e/ZsSLHnmutuwu133ov7P/gQHvrIJ/DAhz6Ma2+4AXUNDYyNc5QfL0RehCaZbBrZVBJWi4nNgjxz/gQxBJmLyJHQTp4vTdaUJKAr6/J4XQZIJ9flnGwVFISPg8wrR0aHINsxxsc5AkUWjm+i7FisJuM+pRRS6QT7x2kHu9/jlQ7dpDg3D2RuMqY8t4HzlmKTgIxhFqDEFgm9Q6EQBNgSmyT0nGK8YCXtbLQJhUwKOuHiUIkflbQVAmIJUKWz2LxgTjOa62vhdpgY9xVg47zslLuyoAdN9VXQTDRARd0OZXLB6SmB010CzeyC0m1EYD0Qo1RX18CK1lW45557jB+eve6aa3H3XXfhYx9+CFdffbVRMbiTFVhpUnm8gxXKLZsvx8rlS3HN1Vtw1dbLsXnTBlZD12Prpo24fuvVuOPGW3Dv7XfgAw+8Hw9K+8D9+KC0Bx8gAPIA9x/Ahz/4AQahl2Hj+rVYv3YNtmy+DPKbSJs2rMNGNtnfevlGXL3lclzJdtnGdVi3ZiU2rluLq1mlvpVV5+uvvdp4/tYrNvHcFbjx+muMdtUVl2HD+tWYPacB4apSePxu5BUQjScQy+aRMzlgcvrhD9dAs/uRLFhQUDZYHX5Y7T5ksiYGwin4vFXwemphs5Yhk3MgnrDQ4PG+slmoa16G/YfPYffBk3jp1W145Y3XcfLscXT0XcDk9IiB8ne0nUZvZyvqa0K48or1yDMheu7ZJ/HC83/FKYIyj/3+l3hr++t0km2YnBijsvagjcn70HAv0rkUDh87iF3vvk3HsRc7dr2Nc63nkUjFmTiexe5338Lx4/tx9tRBGqoMGupKGOzbYdVTUMWEEawdILhoczmhs+KSokIoXUOaDkaUTpRSFFZeeU0mEkgTuBLwKpNKIyeNCjLEhHGKCWNVuY+ycS1WL19mJC073nwD504dJ4LKkYiyZmcmER3rQ2SkBzMT/ZgYakd8qg96Lga7nsXkcDemRrox2t+G9rPHmAiOGsclHjPBtwlMj/diuLcV508eRF/HKd47gNjEAKanhtF+/jQTvj4kZ6ZYzUnBZbdBXoGUOUtg0NnRZdhtncqSo2NJpdOIJxMokt+6xYqS0hAi0RiOHD2GgaFBRAnS9Q70Q4Cu4ZERJnG9GCfwZWcFMcRKqI+K5vDY4SdiDBQQ9Hu5yTHQ7cYYwbMEwbDI5CiDr0EMMpAqEJTR2G+SCfYgk5kIA+BcJm04nAINRm9fFzopAxwElVUVCFPxfXRygUCA8pCHUkXoqgAL/YVOWiWTE0wWRqBhmnTpxuTIBSa/rehpP4xTR3eiv+sEImMd6Go9jEx8yNgf6j2L0YELiE32YoZ0HxtsRXfbMdJ6P154+rd4/qnf4OSRt3nuCPo6j2Ns8DzGhy4Yx2dP7DauXTi917g2OnAOvR3HcPzQWzh97B2Cx9txeN8bOLT3daMd3POacSzXzxzfhbfffJqA9Z9wZP+baD93APt3v4J3tj+LjguHGbSMY2R0gA4pQuPYYyTcoOEaHRtkAj4GRWTeRARejGWhmCM9snQsOaTplKemp8iXMQJWMYxPjWNoZJCym8IMjXpPfx/PTaI0HMKcufNhtTlQEIYrCzTdhmBJOfsWjVfjs3xehk59hAHjOCtxWWVCuqhjdDqNl7ftxo69x7H36Hmj7TpwDu8cOI09h9ux/3gXzrSN4NT5fmzbeRjPvbwD2wl2dXX3Y0gCqZ5uHDu0jyD+uwTMt3P/HZw9yeMDO3Bw7zbqx16cEdoe24FTx9/GSW6PHHwDRw+9aeyfOPoWzp7aZRxfOn/s8DYcP7Idh/a/hh3b/kqw4AwGuo6hu/UQdWM3DpMHe3e+CGm7SOMDu18j2PUs3nrtSewkH+T83rdfwraXn8ALf/0tQeJ/xaNMkB4nKPmXPz6KF555HK+++CTbM9i3dyfGxwYYAMUZ1A9jiNXKkZEhRAme2KljmkkjDVNwOJ0wEyTOyRuahSymmNz1EuAao13wEVyQ5DFN2xKiXEMHdPLTzqDuPBP5XDGDSQIwU0ws8wS0UtkEUpk4FO1QhPzNcbwCZd9kM0PGsvC5wsZ8QYIRF7K0VdOsPAvIdjGAnIHo1NTUCG1mK6Ymh6GQwXHayYeZoH3ra1/Gl/7pi/iXf/4HPPwf38IPvvMV/PC7X8Ij37+4/e43/5HJ5Bd5/l+YdH7DuCbnvvqlT+Pf/uVT+Ma/fg7/8e1/xne+8Q/4+lc+a2x/+vDX8IsffxMPf+/LRv+f/+gbTFa/iu9/+x/xox98Gd/86mfxpf/1UXz1y580zj38/X8xtt/+2hfw00e+wTH+iX3+AQ9//6v46cPf4rWv4Dvf/BJ+8L2vUT+GAC2NKCvkk7R1UDlMRcYw0NdtBDNmcwHTkXFYTICNJatinn2pC70EtAq0u067BYp6k8skjT4mrUC/NYrB/m7aqy5YdBNt1ADGR6hrhSKobvB73SgJ+BBn9dXjos8z6chl6BcJuM9MTyBBO5snnxw2E0YpD7t37eR4faRzER2treinzSuSL52tF6DT7mn5DCaGe9BDsL/9zBEM91zABIGCC8cP0HafoC25QNCuE4Pdnegm8N9DEDNC8A75BIOWDIJeJ4ErBmEM6AtMPMzKjNpwBVYsXIx5zc1YMGsOGqtrUeoLoLy0DC2NzZjV2AR5GzFNMDvFgDuZiEF+vmDThrWorQyjnXM5xecPDbQiSt8yMtSG7o7TBMuOY4j2OEZQ79TxYygPhWE1mSFjpOnvZljgEHB2QPxvNoUAfYCDgX+Oa2xru4C9+96FJL9y3NPTxWSql4nRGNo7Wgn+kN5WE7ykLyjTed4/QxlPxacwNNhDGnYZ9u/cuVM4fOQghmnP+uiHRulLpBizc+dOvPba6zhz+hwcTMgkCNeZQOG9j+xbmQyZGCxnmNhIYtXY2Ah5g6qcVWtJAuRNJzkfY0Io/l1unaH+JMS/0y9OM3GIRqMw/D4D9mECWNJXAl/Z7+7uNkAo2T937hwEhJJz5wng9RH06urqgoADck0Kn+J/DxJokiRetocOHSL4dwqSqEuCL9sLFy7gueeeY+J/FjKujFfNZEWafM1169atENBO3gq78sorMZvBvyQld999J5NJB2XVg6uvugI2qxnPP3sITz31NOOnl0mnNtqAPmQyeWPcw0ePoKO7jUD5KEZo16aiw6R5B4GoLgyzMDVGAHlqfAgRgr4RJtWTE0OU5Q6cPX0M/bwP+RTy1KmR4X6MMO6Rr/al4pPobj9F33sabeeO4ujBd4zWfv4Yjh/ajTdeeRo7WWzoaT+NKOOezgsncPLoHtr9/Th2eDdOndiH3q5zGB5opx62cdwO7ncQKDuH7o4ztPNv48TRvejvOY/o5KBxvZ1jnDt9CKdPHKC8HjXiogGO0dd5FhHGWFMjffQJFxgnnSM4MEIgPgONoLZdLyDCotrZ47z36EGcZhsf6kQiOi3fT7cAABAASURBVIRsYhwD3WdxeN82tJ09SP/fhtYzBxkr9NPkRGHTU8Y2Hhlg/0HuR+C2FeD3KBQykxgbbkMyNoSgT0d9tR8lfhMyiVFkkqOIRwcYmw0Z/XTEgFyExYNhxKYGqGsXMDnag+h4P48HOfYY4qR9dHwYMfoPj9PC+1KMNxPwOKwo9Xug01fL1yC7qG/jLACOEnwYImja19uNzvY2go7kBcH5EQLEZwgItdMmCYB19vQZ6nESpYEgsvkCzpw9hyILJBbLRZ3s7e1lQWQ7dlLPpB06dMAAk06ePIlzlHWRTQGdOzrbGK910scPIj4dg0bL57DZYaP82a0WuJx2+Jn8hwhWpFg4dtOGhsp88HntKAm60dhQhcbGau57jeTPzoRd9FkADNFf0b0cC6zS8H/5XOorOix6KnovTfRVjsUmSNM0zlIpY7QCY+A8fXWukGe+58Y1116HRcsWG/Gu3GM2m5m40uazn+J6uEDc//FPoWd8Gm++exhXXHcH6lsWI5HmcIyVwqFS+uE8Xnn5Dfz1r3/F2MQ4mgmUL1w0H6VlQeaRFtJ9GmNMlCfoLxJTE0jPRFnkiYKVHESoi1nGbC47bbzugNJ98AQa4SubB81ei6de3I0XX92NPKyM7RK40HGOha42DFM/J6IRAlpTGGaxcmh0AkNj4wS+phBhPD/NOD7GYrX8CH+WOZ2JdjFIoKi+vh7y9qe8JerxuGhDnFyIxjingAna/VGOm1NRwBzBxHQ7IvFeFPQk430PbbcX8nWxGH2j2awbdri0NISqqipEIhH64imCLiW0K314a9ubOESAVWjtIgBUIE+FX8KrKG2s8ET4LVulFGWxSDpmjSY8Ev4rpaCU4vwu/lNKGcdyj64rVJWHEaCsBUqDKA36UR4uQ5gxb2VFGGHKX+OsJtr/RtTV1aCK50rYx+dxwc58z2oxwcwxdBTp31OYiZKW5E8v/VZHeytaWRw+eugg1/EG7U83nIy9dA1IpxJGjCVglsQLF2f23/9fqYtzVup/38odQg+RuSzjBZE7aRYCG+KHpCXol4RG0lf45vV6McKCpsi0NDkvPkj2ReZF9qXfxz/+cXzrW9/C97//fXzzm9/E7bffDuGBjCeAj9wnfJHnyz2yL+dkHBPl5FLT/oveFCX+oE5IX+GPNOGljCf7cq/oscfjMUAyeZ6TsbFck3ttNhtkfXEC6LJm+e01+dkAX2k5SkJVaJg1m3ozB8GyEJRmYmydh+SrMmd5TiGXB2ivUoxp4ixmplmETTMnzxLYKtImSpM1yLNkjrK2JLEAoadGJXYRgJR9Y06MywRESpGXcp8UynqYr8wwdwWv5fJZFAo55kpAnLGTcV4VUOBzSBLKaJpFsgyLQqMQWgmPRF5lq7GDPNvn80GO5XmV772ZJbQQfg2xeJBhDmxlbJklPbLxGFwWE0IBH2rKQ6gJl8Frt6K+qhw1BNEtlNFsYpr5bBQxxkOZeBRm5m1af/8ourqGcOzkBZw81YbjJ8+x4ngKF8530nh349mnnsMrL76MHdt30BG/TSP1Mp554mn86fePs5ryS5w5fhJt5y9AKpWP/+EPkN9G+OtfnsDTz/yVVbS/4KWXXsLLL7+EbdveYBK3l874GE4fP4HzDMLaW9vx5mtvcuy36TR2YdfO3URd38E7b79LBH8f9u89QMfRhmNHTmL//sM4sO8gtwdpFA7j5MnTaG/vJJjThu1vbsO2N95EP52YMG6Qida+fXvw1lvbWMF7nu1FvPraK4ZzeuONN/DcM8/iT398nBWj3+Hdd3fz/JtGAPUUz7/62ja8REP8m9/8EY/89FEcOXIGe/cexa9/8wf88z9/DV/92nfw3e88jJ/+5NcMkt7AD3/wC/z213/h9b/gP773M3zpS9/C3//9l/Hpz/yj0Vpbe3Hg4FHs2b8PPX3diDGY7uxpw6HDe3CGlfUihaWurg4VFRVMwIeNqk+IDiFMYyNvLNjp3EToNDoKs9mK8vJKzGVCXltfB5vDCt1iBkxmWJ0ulFVWorS8HC6fHwGOUddQByf7zMyMU+BiCJW6UV7mht2Sp+HzobomjBwF0kRBGR0bQ4Lorp0KFye4k2IALMpmNF2HWdNhem+rcgU6pCRiU3EE2P8D993NRO17+NhDHyY4pjMI2sekpAPlTCY2EHhsqq02Ao/6mnI01legsszH5sGmdUtx5x10nnMbUFcZxPJFs3HDNZdh88YVWDCnDk115Vg4tx7V4QCvtWD1snkIuM1sVl4LwefUUV0RQE1lCfxeB4oMLou5DEJlpTTaTVi/YQNBkX5DLiJ0LtHpGTqoKfQxsNl/+BBeeuVlI4jp7xtCd08/QY0yo0kQHk+kECgJYv6ixZi3cAEqayqRZzI9TOMZYdLh9rrQ1NzAxHKKRsmEOB3lAJONcYJUYhQkoZYERpRfkpUMUeZIZBJpAi8SMImRiDJp100FDPR3o43VqGg0giTH6ehowwCrhUG/n87fxmQiSf6loejCfVxnc1MV5hN4Xb50NpYvmYUbr1mP2268gvSZhYVzanDdletw353X4fqr1mN2Yxgr2WfzhqXYtHYR6diEJfPrsW7lPFx9xWrMb6nG+tULcNN1l+FWjnEVz21at9g4t5Z95jRXYPXyObhy8ypcsWk55Jz0v2z9EqOPnN96+UpIk3uv3rLG2Jfzsj+rIWSM+3cffR+u43wW89lbLluBu267Grffci1GmAyIsQuFytDWfoH6fg4lJSXI0dmPsWoudNV1DRbKeT6fg07UPxD0MXCwQYAUH8HDIg1ZlgmkzWlDoDQAMZJDQ0OYoWEcZmLe09eP8YkoA0wXzCYbK3Pkd+8AxIGcZmU2ymBC9CiVziKVzmNqOol39h7BH/7yFHbtP44Lnf2YmskhkTcRyDZjJmvG+HQWPUNRnLrQi2Nnu3GuYwDDEwmcu9CJvt5h+hGN/CrgGiZWH7j3Ltx52/W4eutG3HLjVtx6w5WkxUbcefs12LB2ATasWYDLNy3GlsuW47KNi3D5hiXYfNkSY3vllhW49sq1HGe1cSzn77yV91+zFo11fibufsxuCmPl0lnYuHYhNq1biKu3rMKdt1yF999zPW67aTPHXYE1K+by2hLy+XLcwWvXXrke61YtpOxcjhuu3gzRu5uu3YK7br+Bc7wKy5fOM2RseKgPZh1wu2wwcydDZ5nJpmAjMCK2wWKxkV9lNEFWgqpx5EjUIhEmSRCsVjs6OrsZGOYwMDiMqakoHaLZ2I4x4JxmEm2y6JTqLCIERi7phom8tjvt8Ph9OHzsMESnsgxw5I8EVFVXI5XMQJJlnz+IWbNb4KeeSBASi01DHL2MI/o2OTVmBGYetx211SEsXTwPN153JW6+8SpsuXwtlixsQWN9iBWeMoIeYdqaWixb1ERathhyvmHNQtowBxpqgmisLaHNKf1bv/rqAHwuRbtmwZzmi/c21gY4VgmWLKjD/NmVCJdYUV3uMvZXLZuFxfNrUVPhRolP5z1luObKNVixZDZWLZ2LVcvmUA4WUs/WsBizGhuoq2tWLkBZqQ8NdZVAMYUZsTseB2kNAxTJEERK0WYXCPxVVIQQCpVQfmcg5y0WDaBeDA72kt5jxvmZeITgSh8mCaCbed3tcfLaFIGD84jPpGG3Ow17eebMOYItffR9Rww71Eqg8Sj5cOz4EZy/cBYCxgyycpdg0uGn/iWYKAwP9hu0Npk1RCbHacdiqK+rpU1OMUEdxoqlC3Az5X7lknnYvH4lrli3krJ3Be669XqsWbkIC+Y2Yv2apZT7tVi1fAHbPNJhLe+Pw++xwGM3M3iJI59Motzvx9zGRixgkrR0/kLStJxJbQHy22J2yk51ZQX8DOrTDO7ka+80HwRiR9BF++J1WbH1io24/rqtuOn6rYbc33H71dTJq4y2ctl8VDDpqqoMwUFQVqN/lqBZiglutxM+vwe+gA8mBl5xBlQ6EwCJO0TeysqoBybewSDXxO00wSABfEVPhocHCdJPY+HC+UxwStHb282K5gxmNddSnqepI9Ow23RYqQ/xWIQyPwan04EqFjTkDaY0waXLLrvM+Oqe2MbRoWFoDBSTpEexWDT25bzIv+iCz+eDgD4SOEYiEQNUEmBJ+geZxNlsNkizM76Q+5VStLEWyEfsp67rxphim+W69DUxsJfzlwJ0i8UCGV/Gk3NhAtRiuyVwl3MhVl3lnPSpra1FOWMTORZQTY6lr8Q+cn7v3r2Uy0lDHvfv3w+hpdwvz5D1SNArc5OxZQ1iD2SNLreNiYkd8+bNZVwkzYPVq9cSZI/hG1//Jg4dOYaAvwTzKSfCQ1kPyNNAmQ92lx0eBvVmRU2hHmWYLGUY8INgu8tmpu4H4bbb4KIcWMjvYiZHICUJq2aC1+2Bz+XEvFl1BFgtBEyr6GfnYdniFlyxcSXuvetmXLN1vSFjYmeXLWmh/V5O+7MFd992A/3Bdbjx2iuwcd1y3HrTNbjt5mtw2YZVhg5cc+VluIHXrt66iedWYhP1RY5vu/la7q+gz58HkdPli2fjNtqyG67bgisvX8ci7xJsWrsMV1y+GutXL0JLcx0aayqMbT3laPWKZYwJtuDmG67B5g1rUFcd4loyaGooxzVb1uNuxgwy91lNlYwLajF3djVtYj1ltBzVYR/KQx60NFRgwTyeqy+nHTOjtiqIcKkLPreGoM/KYz+aG8rRVF+GCvYPlzpQUxlAg9jP+jDpFMa82bVYxDhg8YImXL5xFUTvxRY31IZJaxNBoSnMRCZgJtgeJRiSZTzqcTo4dhUqBVDWNeSpD3nGCE4CuWCiNcG4a4AA1NBAH8GDXgywgDXMeKy0JIA5s2dRrywcTzf8g8RWotMiozH6INEtkTPFbFz0toyJfwnvE1mT5FH6i15JfwefNzExYYwjxyJPkkjOTEcQmZjE+OgwBnp7IM8WPW5urEMdY8fK8jBqqyvQWF8D+VqohixGGYemmISKTkmiJ35MdEKeK8dKKRH5/7Fd0sk8ASnRU402QeyAzFvmrNTFMeSaNNFtGVApBaUUxugL/vLUX7Bnzz7qu4nxaZq2Z5wgTZIgX57Fhn488MV/RFXzXJzrHcG85etQUtGAEcb+FdXVKGXcduxEKx77459xgOB0aSiEyy+/HHPnzpXHkOYKZtrCHPOJMRaH+7u7CMROwMZ5ljCGhhR3GdeJztlYTHY4PYglcxgeTyCruVHbsISxl0JP/wShzxyLN1GkOZbGODBPO5vhuhmyca5FZHJ5FvXzxu/oaLoZVsYfJcFSKF3jfRGMjIwY9qXI+ETsy7zZc7BwwQLajjmoqqwx7LLb7QRUluNFkMyNobzWjsnpTmx/6yXsfncHc+IOY5wcZU9kQWyR0DVJsF/smADu8nXmMQJBx08cxcnjxzExOoop+sQ+FnYmWSS9xCsZQ36uw7ifdlzsnOyLvxC7LE0jnZRS+K8fOSd9RGbPnDmDnTvexi4I2W6KAAAQAElEQVSCZc8/+xyef+ZpPPPkk/jzH/+AP/z+Mfz0B/+Bhwni/Md3vo3vfvs7+PY3v4Fvfp3ta1/F1//tq/jXL3+J7Sv46le+jK/+67/ha//2r/jGV7/G9m/4xte+jq/x/A++/x84sH8vIRAY9tLtdMHttMNmMVFmtP+xKfW/z12p/zxWSkFkv1gsQtajlDLGEhnt7u6G0EnWKseiZ3V1dcZ18avSX+4DP6K/os8yltBQZJ+nDVkWPQoEApBthH5Q9F3GE38l98u9wgfZV+r/OTd5zqVmMplwqV06J3O8dK/MVa7Ls4Q3Mh+Zh+zLM+U54v9Wr14NKcLIObfPD5HfsalpSBuPxDA+GWEunjHmLOPLvAVAslhMEJnLU2cyjL00gjpJ2kbpo5SSRxm5D+jfZE6Sr8raxVcWGWXLfGQuMk8ZU+gk+0WCYvJ2/zgLBknaI8lXZTgT1+tw2GgnimyKTeIMMOeNGPG3xD09PT0QIEzoKk0mIc+RtYodk/k6nU7GpiGIzimljHXJ2EUWEajGyDGnyDI/NjGW8lD/6gm2Llu6CIuYdycIbFnEQTPGLRBU01Qe0sy0KTarDu3RX/8ev3vscfz4xz/Dj3/0c1aOH8VPH/klHv/9E/jtrx7DM399norwR/zq54/iVz/7Nf7y+7/g5WdfxvNPPofHCeqcPH4UPaycHjlyBE888QR+97s/45nnn8O27duxe+8e/P4Pj+E3v/st/vD4n/Dk00/hz088hV/95jH8+Ke/xE9+8iv85Ke/wS9/+Uf8+tePc/sYfvSjX+CHP/ypsf3Zz3+N3//+z3jssb9w3D/hV5yP9HvssSfxpz89hz8//gyefOJZPuNPeOKvT+Hdvftxrq0NR1h1eerF5/HIL57Gn55mv2eew9PPv4znXnoVTz71rDGXvzz5LF56cSeBr23Y9voOPPf0m3j6yZex6+39OLT/BA7sPYazJ9t4/hVsf2Mn9r17CIcOHMMhJrSH9h3HnncOY9sbu/Hm6+9g/75jOHzoBI4cPskE/AI62jpx9tRZHD10FGfPnIJOQVu6dDHWrFmF2rpqA50VxhapuFWVtQRNQrjAe55/8RX0Dgxj3qLl2Lh5M5YuW4W16y+D/Kj7lq3XYsWKdSivqIXJ5oTD40d5TQMWr1iDxtnzCV7VYv1lV/F4HQq6FeGqWqxZtx5KB2x2E/LZGfqKCLLZKJOYTnR1n8cxVqDlx/OmieiOR6eQoCDlKcw5NqUURAgdDHQNZdVNkNdS/V4fwnRSVaFyVIWDuPXmG/D+u+7E5g3rUBbwsbpdgWu3XsUg6UasWLwUjbV1qKmoRGnAj4DHzaDHYyTDFnMRpX43QbBRXDh7AvHpMTq2IRSZlPkZlMqbVRqTtrbzJzA51o9sKgabGQiVuOFzW9gviQL7Tk+NEsQqoUE1g/k14rEptLMyd4JyufOtHcZvC1x22WbMapnDCkoAPiY/9Y0NaGxuQkVVFY2wFbHoDEKlYQaAG7Bs6QrMaZmLcFm5cV7AWR0KFQycPAxYNQXGS3l0d3bh9ddfh9vtNoyqGIbm5ma0tMxi0lEJCdLDDOhFicVIigEWIytOTugpBkkS7XwhSf674PHaEJuZQP9ALy4QzDpDuWnjOubMaUHA50NFeRmqKso4rwDqGRAFfU6uP4kZVpFzmWkU8zNcf5ZJVxG5TJSVoCHOM8Y1DBvHJi3N6xlOPmk0q7kAn8cKqzmLxfMbCVLNQx2DUZspC6mI9naewcRIN+k8Dauegd2cY9AYwfTkACuto8b5YnYaqZkxJo7jxjW9mIAJSSaTCSAXM5qMJ/tyfy41hQFWkiPjfcYz9r37Fma3tBiGTfRhzpw5kGRHDKvQrYJyI1txCNlsjknJNGZiCRowEzweH4GTEqQJWupM+ix2K+IE/yShD5FWJaWlkOpbMp1CMpFGeXkFExYXFAMbu8OFRDKNgD9IXlWRfwo2qwOV1bVsdYhE43h71x4coD4nMgXqRZFBVAqDY1MYmZxGnGTMwMrzOlLFi1uYndBMdoLSneghIJphkHVw/wHsffcd+oM0fE4rcskoCukYculpQ9bjrDQnp0cN+inyz0o6W7Q0LjWtEDfoHZsaNOibjo9jfLjL6C998+Rze+sxdLUdx1DfedK0C0Jb6Z+YHkE8MgKd8qXlE6yYx6FxPBOSEF54nRoC1KPq8gCClD2zlmW1fBIZ8igRG4foXCw6jsqKUgh4FSZNa5gEBQI+0gsEq6IMOnRMEpQaG48Aygy3JwCL1Q1/IAyPN4gJ0spktqGhcRb3o+jrH4LT5TWa2LFly1dhdHwMvoAXIQb4FVWVqK6tQVFTSJBv4XAZk1MHbHSiAlAmM0njmocggm4xIxKLoLa+hvdUwct52Rx2I+iRwKCKur1o/gJ4XC5ItSpq/ChxDNlMnLbCxESqgnpUiuqQnzbJCr/bhFK/DZVMukJBBxOpIkSeZzWUE5QKY8GcOkNHBFCvry5BQ02poTcrl87B/Nl1BKSqeNxEAKwFi+Y1Gvurl89HU10Zr1Xy/losWdCIeQSMq8u9tCcOzG7iHKpKMXdWNRqqSxHm82srfRyvFs1MIsNhH5wE6fO5BAOTLHL5FBOnaQYxVvKljMW4LOV4moFanAB8O2k8gmRqhn2i5IPGQD+O4ZF+4z4LdSSVjht9rDYdDQ01EF2rqqzD4kUrUV83CxXldXzuPLicAZgpyyuWr8HslvlomTXHaHNmz+N9DYbeiS0L0Q8sXLgQdbSnJqsFVocVFUzSHG4HnB4nNtAnrFmzGiWlPtqMKKYp7/09rehsO4kCZbe5LoQUZXpitIdJUz/XmIDTpqBo9yORQQwMtKGStKqvDZFHTpiKGYJXAWxcsQJXX7YJ65cvQ11FOUpYlXURTPG5nKgoDSHMpMVCxxednEScCarTbkdNVTkCPjccNjPsVmrBzBS6O85jnDYuMtpr6FnAa4fDqiPCQM5EGSyhz3r15Vdw/uw5RCIRiE7bOVYw6Dd0YIRJygCT5FEWNWZmYggGA5hNQNXr9UDXNdQRwPP5vFxXnoGvjpKSoHF+iIncOOW+wMR7JjaJWGQMtSzulJb4aMOiqCINFyyYZyRUXq+XYOUEsgRwS2nT6hjEC93zTNykgZ8i4whp3OVzTJQPByQZlv4SZMrcxabKWGH6JJPJxDkVIPdomgbx87K9BFLJvq7rUEpBAmBZszSxw0op417RMeknNJH7ZS5yTvZlHuIPZc7i6+R5spX+0uQ50uQZcp9SinTRIXOrot66qLPS5HlyX5LJnYwh1+VYninjS7BdRpqWh0sQjYyju6ud42i4++478YlPfAx50veFF17Acy++gHPnz9PuuKCZdIK5WQQoIy4my2VlYQT9JSgJBBGi7MjvQNqtVlh0E+XEitJgCfxeH5x2B+USbBqPA7QdjWhuaKTNnEE+NQ3xcWK3w0E3SihHHrsOr8OEUp8NTksByelxxCaHIbbYjDRlOUUbo/P+GNIsas4w/poiCDNCIHigt5tJ7zDyDOpXLF0Mn9v5tz7x6Qhl1Iy66krUs3n5HHMxDacVsOt5FLMxVq51PteBAufVXFeFIPVimmNHRocw3NeFwe4OxCbGQEQYY4PdmJkchPgVnf6hxGeF21akvllpk0rgMOfh5thOaxFOxgx+FhArSl2GvdTyScOnVYWCmN/SiFDAgwkWpNrPncIMiwd+l433K87FRb3009/Y4bRoCLjtHLscC+c0w+e0QGPRMROfhs6Exm6i3FHWi0zSHGYrykvCjD9MmGaCNzE6Tv+UJS/4fK+fdPGir6cXEeom70IpC18ts5ppV5sQpA4Wc1nGNzrkjXgpJkqyJclvhkBkPJ7EBH2CHIt8CdgjsuWlvklyK8mW3W6Fk4m6g/7HS9vh93vh8/kg1wXosDuscLCPmbJiI/gSDPjg87oJSCchAFo/gSzFWDpNm5zNJFCkPE5HJ9DX24nY9CRKqO+XnidJoLyJKG+ByVxEL3K5HP5vH9ER0Q2lFGTfzXjUZrNB9EO2BYI8l5qMKTqvlDLshPQBwZzf/+4xHDhwCOXhKngp63nyQdN0mHQLSmjb73ngA9AcXvhCVbB5SzEwEUHTrCb09k3gdcmB3nwLw8OjaGxoxtw586lnHjicNtTUVNEfJcizuKGfY5SNWHQSNpOGEp8HIb8fickorEqHmc/Lku+62Qyz3W6AUMSxMMzCI0xOFDQ7IrEk5LeuNJMZuSIgb1alyctsocj0XCGvNBTYimyKfcwEsGxOB+2YTtudo5/M0L4mISCSNOG92JkgbYGX8iTgYTV1yu23I5mNYGisDWWVdpSW2zAVG8SxUwew//BeHD582Gjy9Wb53b5du3YxR33MiD0+8Xcfw0c+/BA+/rGP4l/+1/8iKHwHKutrAYJ0GhSEPyUssgZZRHA6nagmCOgnHeS8yILwTHiUTqchcqlpvIv8knPSRB7knPBc+PfSi8/j14/+krn7I/jB97+HRx7+IX4k7ZGH8bOf/Bh/ffIJPEdQ65WXX8LOHW/hwP59OHXiOFovnEdnRztGR4YxQV8UZ7ElL/rCuMrrcaOstAQV4RAqysOoZkGolL5N5zzy5FEuk0aW85N5KKWg1H/fZL5KXbwu+5eaUsrYlfWK3sk2w5hZTso65WvtGcbe4utELuLxBOro+zxuD2TdQhuhwcTkBARQln2HwwGhoVKKspEwgMYhFrKjLFAbOkWAUyllzFfofUkfZB1yv06fJ8+W85eazEeanJetUgrST5rcI8+Uucux3CNzFb2VbYqgpqxJroluynNkHNkX+1JT14B8UbHMCFAhoTGGUZqOVCaLafldt+kYpL9GGSjQFsToI2amI2BiBw1FxndJY53yrGIxz0EK7C9bQO6R+Z08eRLf+c6/44EPPICHHnqIfvHj+OhHP4KPfOQhfO9736V9cxhydomeSimOUYTZrHNKOteq0a5YIDZQ7IhSCvLiwOjYCGO2Mcia5U1rsVvyhuolEEueLXy6NH+hk1LKiGMkB66oqDD44PHQVpBvmmbiPNIQWy5j+nw+2scAnxXh861w0J6YTBpkHmKHS0uDjHG80Goqq9HS1IzG2kYG9bPQ0jwbsxmwLlqwkIF1CyvDS7Fu5UpsXLMG61Ytx9rlS7F+5XJctm4NNqxaRQecQInfhzoaqyomnLW1FYYRW7xsOVasXI11Gzdg5dq13F+FZRxHzs+dtwgtDIbnzluMtWs3Y936zdiwfgtWrt6ApUtWY96CJVggbdEyLFu2gufXY/36ywjIXI7169g2bMW6tZdh+Yq1WH/ZVly+5RosXLISJpuD6H0KDq8P8xYuwqoNLbj+puvYrsd1BFquvfF6bLn6Gmy56nrcdvvd+PBHPohrr7sF99x9H97/vnvwvvvuY3sQd9x6L66/9mZWxe7CZo6/eOEyrFvDqtj1t+DOO+7DJz7+GXzqk5/GrbfegZtvux3ve+B+fPTjqEjZdQAAEABJREFUn8BnP/85/NM//RM+89m/wy183uqVy+DzeOEjkwpZoKtzgM5rGOGyWsydv4LGrBwl4UYaawdgDmDpqi2Yv3QTzrQO4u29J+ksynHgyFls33kQb+8+ipNne5ggD+KdPSfw0mvv4JVtuxGZKeLEmW4e70Jb1yi6+6fwypu7sYuA28GjpyBvOojCUC+QZbLv8bhQzmQ0zEBWzg8x+I5MRwEG7BlREoJZInh2OhERalHAdDJ10WBBMQnwo6m+AUsWL8aaVathBdDf04H9NOJnjh2DOKMl8xZg5dJlmD1nLvwuH2qra1BFAMHC4ERDAdQNxKIR0qKbAWGOgaKGRQvmcvQMBvq6kWbglWWy1dRQBY3qXR4KcEsCFtJGv7lzGlkBdaCJSZjTqqOSSXaWldMM79G1AucaR5YV1a6uDrz4/AuQt/FGWH0RxbDaLJDAvrquGnUN9TCTMF7SZPmyJRhhlfztN7fBy4Bv4fzZqKmswLY3XzdefTarAiI0lv09nUix8u5xWNnPgdqqKiryOORNHnmGKHF//wCEfk1NsyAGVF4/FwUHP0LTY6TTEVaGI6zKDA/1o6qyDHPnNaM8VILm5nps3ryR8j/PMCTyxsORI4cgr8kX6AR18snPypWZ0PXk+AhKAl7YLBqEpjUEGJoaajm/GLo7O5i8seI/fx7HLYPQ3mo2IejzGvoKjjU2PARmIygyGUqx+qwBDM69pDWMc7V0riuXL2fVsB4CBFjNZuN6DddcyWq6kzIiAKeLBsjPwK+MAWS4rAyyLWHVI0jHvHzpUpw5dQr79uyB6MFqsQELF6KC8qcrzTBO5eWVRPEj8Lh9MJks6OrqgZ0grQQZGvmTo+MRQ2i12A2aTE5GDKclDqKM1dJYLIppJoI6aVJAnsFKGkXyS3ggDk1eF29atZLyNoDzrW2oqamjcSzjajUsoZ2IT8+gn9VbxnoXn9/ZizOnW6Gb7IDSOZYZBTqadJZj52Dsp9I5jLNakswWCGjlCKQVESOyNU6Qq7GxGVdfdS0dfyVeeuF5ys0ovE4LLHoeilWEbCLGhGEQw/09SMYiyLLqIefJRlh1BdmaVZEASh6pmWnMRCZBFNI4nqbMRJl8uCjHjbVVaG6qQx2T38ryMtoVP4IEd9x8ls71Zxg4J2Yi1LGsISMkj6EXWeqGnYFKOROP2soQQiVueB0mAu1pgCCJmUlLqNSHRQvnUt89kK8yTY6NGc5HnJi8ESIyHYlEUEZ+RyLTBE0SdKYpdJN3OdKpsqIKjN0RZHAo1yXANZG3drsTlZXVaKhvwsDAAPk+BQnWRHfGx8dJbjODzDi6u7uN15PXbViP8ooQAa0ZtBHQPXfuDOwOKxwuO+TrScdOHkOUNAwwkRVg2ufzIZ8n7QhUOp0ujpVAiglwKSvq1VVhzikJAcs1LQNdz6Klpc7gk8ivmwGlncmr6MME19vV0WHIuwYYOiFyLtfGaEtyDLYa6+sRIL2TTECnWMkuMkFRtG+SnGSZsJQEvZjNxM7psCARj8JuM2H+vBbMndvI5KCI3t42yJtVPE1AJ4bRoW5MEUzJpyJAZgYz0VGEy3xIUV5cTrvhvDs62nicQAkdeH9/P0oJskQY2Lzxxmvo6+uB2O7evm4WKQYMPaglINjc3ISq6goIYCL2aYLyMzI6DLFDPT19nFsa27a9heefewkF0i6ZSBmFGL8/iOPHjxtVZ9HFXD5jgB0SEMpxnNWxycgUjp88gTEGNFn6j87OTvqccZhoK4YYHB87cZz7ClMEaUQuZ7c0wGwqYnJiGEeP7OezJ1AoJgECrTPTE4hERwy+lId9tDsVtMk9BHxjsJIJHoJkVdT3Bq7FqZswygTRY7ehhLanvrqKwF8LZtGme9xOCE8ksNXIj0wqYcw7QT7J1yN66a+mmUgqyrric2Ok8yiBPpVPM9maQVdnK6Ymxsl1YP78+QzynBD5vNDehvbONshXlXWzhvrGOlj5fLEv4lvkK3GShHZ1dZF+5wy5FkBG5uF2u1FbW0sZboN8jU+OvUwUDh3Yi7d3vEHfl0cpgbG2C+co1/sgv0thspjxxvZtBB0nUeRstrMo+Oabb8LtckECwBzpLcEcL0FsoQSJjY2NqKurM3T1DKvzY5RjeZaNSa0EusK7mZkZyLHGwFjsqsxd9q2UfUkmJPiUppQyxpH+Mr700d8L8mVfnifPlvvs9AWylebxeODz+chHnTKYoQ7GjSbjSBMfKONJc1LnZB2S0MXjF/vJvlwTWRbaiczK82RMsRWyDnlegj5Lp1Gbok0cpTz7mBQPDkXw4kvPUY6mMItJ9py5LZTzI9ixYyc0TUdJkDagqCGVLND+jGCgf4Q2KAq6DYgvMynN8Ofnz53D0cNHKA9JFmi7MTI0TDCdwInHixSTKfnryyWBUtrvaTgsJmQ4lynSWudAU2OjOHPiKHo6WtFLP6zoa912C6y6BqmcD/R28VoH740hwPGsuolJvRklPj+8Thf9QQr5dMa4Nsbnnj5+AieOHEVfVzdSTGykv06BiDDxPHxgH44f2svCUDtikyMYHexBNhGFzQykmOx0XDiLBEEDv8eJhqpKaIU8AawuaASDly2czxgnhCCvnaUdff3FF3H6+DGkY9PwELTxEJzpbDuPJONDi6aQIcjUS/lvPX3SWNc44wf5qm0PC9jyRxa6GW/JvB28T+YnfImMT1DHY8gkktT5MRZa+iFxVpo01Okg5K3S0aFejA310TdyzX43AXQ7cqk0IlNTcDmc8JFGIEh74dx57Ni2HYcPHESSdJAYQuTYRvBI5DjN2DXL+8QO55hkp8gTiYMsJjNWLV9B++mgPOdQUhaGFLDGxyexjkXeq6++Ghs2bMDixYsN+9nT223EF5KMyfgCbIgOieyJrkjy5KIOim7lGDtFmGjKV8+yuQJsdif9kwte8rKSca8kooNDlLFIhOcd9FtOTEUj6OzuQhft19DwMESOLzXRH5F/eZ48C/+Xj+iO6IPE6dJV9FeajCP6KWNcagUJcNhJo96bTCZIP783YPhLt91DsM+GDFEjM4HDdCqLvu4efPYL/4jymnp0D4+ga3AUJoeHOUsZhkfjxgsDR4+fhNXmYD7HWJ/+ApQTAXyFboODA5ikjA729xnyMkR/X6TfLPF5Uer3wcHnONmsmgVWkxUyJwomdKsG3aIjS70xWRykqQt5pcPi8iAQroBOP5CIp8grG4xviwhQwL6yTuGB0CRHOZdifJFxm8iGrusG/2VevESZjEP4OzkRIf1TEJtU5NzdBCAdLhvjuRjGpvqw99B2NM+pxAMfvhMf+vD7cMstN+HGG2/ENddch4ULF2MOi67yW0YS3/f1dMMVLkcz7c7c1SuZny7DpquvBGhT2lpb0dHWhuPHjmDnzp2Q3wgTIEzeNhU/3M14RwA1kTHhpfBK5qyUwqWPrEP2hX9yzWwyYeWy5Zg9qwXNLJ7PY74lfzjjso2bIDJ94/U3GNtrrrra+AmgK7dsxZYtW3DF5ZuNt+Qu33QZNq3fgI3UgTXM70VHRAcWzl8AGWvu7Dmoq6vDnJbZENDBTBpqnIDO9cj85FgpBaX++8buf/unlDL2lbq4lQNZq/BN9oUHsjYbfZXQgmJKACMKeZadftbr9Uo38t1i+HPREZFhuU/0R/yHwXv6RaGPyL/cI35E+iAPzMwkDb7LOSv9nfSTJrInzxYayxiiUzIvmZ80OZbzck76yESUUpB7lVLGHOW69LvUR/rJHOS8k35O7EgbZeBXv/oV3nrrLQg4l6SdF5mVlmHcnCJwzxAMMhcZW+TBbjVzvRl0dXSikzFIknFMgXnEJOPlTDZF/eXCAJrIotGUxviXflHWVMWcsKu9G08++SSefvIZSEFHXrwQuRMai63J04ZpOgjMu4z1ZAlSFqgksm7REaG/jJVjoUHmxUcZumq3S0zqMOgpflrsoeiB5LzCCxlHgHnZT1FHI7SB0oRvAtoKXawEmXXmBTnmUYJVdHZ0o5sxqeR4YjvleV6fz/C9YluEprrZRNulM7IrQquvqUFZMIjyslI0smJYUR5CTXUlGmqqoRF1yTMJKvHZCXCF6WDtsOk5OEwF2JmM+T02tDTWY4YJJFmIyspKKlILVq1Zi1Wr12MOgaq6phbMmjsPTfPmoX72bNTOmoXK+jqEq+tQUd0At7cEVpsXYqicLk7U40cdk5urr72WBuMjuPnW23H1tddg1Zr1uHzzVmy96jps2XoNrrn2VqzfdCVl0orScDU2bb4KS5evha80jPFYHB5WK+ctWYLN11yDJatXo3HufMyatxCLl67GgqUrMZsAWcv8JVhE4CtcUY9weT1mtyxGZDLJ9WTR2NACrzuA8ZFxBucTPBdnkJiB+ACdRrcABi2FIjIFGj+pXJX5ECzz0tjqUFqOgpRCqNSPubOb4GKlb2pyhgmMH2WlzTS6NgwMZnC2bRKv7ziOM+2T0F31mEg40TMKJFUJMijh+QkUzGUwOSvhLmlGLOMyWu2s1aTjal4L4VzrCBpnr6RTmYO9B9twoWuKxteNguaFz1+F1es2w+0uwTQVV8FkzN9NGmdZwpA1iCMWARYhk+BShGqaVeuJqUlDaAIEIuScUgoWi8WoXohQ+v1+tNBQpxk0tLNC3dfOAIoBQScBglPHjmOgux8JVk/On73ARGwGeQrozEyCa0/D7nIZrx6fOXeawEMEJiYD07EIwuEySMCpM4mX7+Sm0ymCDdWslvogCiY/JNfD4C/FhKSpuQEOp5Wyo+PwwX2IsgIrSbvNojNhL6C6pgp33nU7li5bjAQBgm4CT90MtMYIQiU4rihSggmYibJs0Qr47S9+gmMH9hiB1I5trzJom0R32xksmT8Ls+qr4XZaUE2gbM3yxShjkBVlsGhmlDbFKn9psBSzCFZRoxCT794T2Dh14jTndQROuws1VbUEbCqN/d7uPtRW1+FDD34Ys6gLXrcdw0M9RkumopiKjBJZT6G0LIhq6qEkTnW11WhvPY93d7+D3Tt2YPvrr7HSmjECYtoZWGkE+vsHcZzBxDh5IE7bxnPVVTVMSBVBBQaHsODsmTYc2H8MuayGsdEoAYJJOqYqWKwOXGjtwFs73sH5C+2ktYXBlhsZ8uzQ4WNMSKcww4CBOBI83gBOnzmP1rZO4z4oE2KUrUh0Bh2dPThy9ARGxyaNc/sPHMazz72IYEkI5RXV8PqC6B8Yxq7de8k3J1pmz8Wrr7wOG5+/bOkqJg5T0DUz1q3bAIfDBafDzbkWEOf4c1nZ23j7nYZ9kR/a7O3tp+GMQyqr6XSS+1GEQqXU0ZTx+xSlpaWGrJ44cQJPP/00BpjMeTweSALX3d2NCCu6Up1IMBBuaZ7FQL4OFmVB64UOHDlyguMUSTsgxiA4yoA+RjnPF3PU6zyDnTgkGc7ns4gxqPcTHAkTvD/K4N/HSv7iJUshenPPPfdgIRPgZ595Ctu3vckkaLGFPEcAABAASURBVAhWiwnyNdFq9nczOLdZ7IhMRjBNEKijrQPnzpzDDAG1JCvE6WSacueGxv9ilCsr7U5tdS1kOzYyxnFS6Grvop56mCxn0draznlnEOFYFy60wW53kz4DpE0SXm8Qo6OTxtoucI2trZ2YIJ/OnDqBwYEeyqYJNVUhBL1OSLKVJEi7650deO7Zv0LR6JWRnqLzbrfT0En5KpROJykOpUDgRpqFa/N43azAOmA2m2Ghvchm04bzXc7Ch/QRByeO8djxIwafJHEQ55ZOZxHnmnXdhFUr16CcgaqAAe102OPjo5ghkOdy2xEuL0FXVyflww4fwds0HXh0Jopf/ebXuNDWThXUIfKnYIGuWeF1BThWJVx2BzwuJ5JM7qanxzE13gfQdndRZkVue3oHCNSNIzodh6ZbUF1Tz6LLGlw6XyS8J7I7MDgCf6CU+llOGz7ChEgRiBpmwhODgJoR6kEylUcimUV3zwBa27qQTOWQo6+Yik7j8NFjOHe+lfeHUU27MDI0iJnYFJobazFnVj1AUGWcYMrE6ACtdR6ZdIK6aCUfu8jjNGlfw/0evPP2TtQTnDp69Cg0KFx15ZXUFwd5Ok7QzYdpVh0lARTwToLn6FQE5aEwFi9cBK/Hg0GC7FazBTNc7xB1sr62DsuXLkOWCYaFvJthUvbMU08jMjmFGKuz7Qy8zpw6DSvvqWRVVmgpgGNPTw/KCEY3zWqGL+jDwkWLcPmWK1BQGp5/8WUcPX4cg0zSZhO4S2WTpO84KqvKYGGSEicv/AEXFi2eC5/fidb2U8b1ju7z2PnOdnR1t6K8PIh0cpo+1Ez7G0KJ143sTAwpAmeTHHfXtm0858HlGzdiFsEbMCkeHx1jUaUXvbT3Rw4dxoF9+yHV56HBflhMGmmcQwn91+yWJtLCgfq6Csyf20wq5siTMDasXWP0s1GeRX8tlGOxJ40cP1RWjiraVQn80qxCi++UarHP52PRYQHCpIW8lSYJRVdXF3bQXlutVt5TBQnwwE9LSwurh36jkCKx1i033UBdjtEHDGLN6lWMG8qMBFdsfyhUjiVLltFXzEY1db+2thYSGI6OjpImTgKVg6jhORd5KuPLPAUY7uzs5JMAp9MJeb4cyBxlXynFOKBgjCO+XdYngaKMK/psYmIkx7Iv1+UeuSZN+sp52Re9lX6RSMSQTaGHNKGJ2FnpI3OSADjGmEKO5ZrovxzH43HjPrne2dln2GvReRsTGKGhgOQJ2l+htcxJ7LWszctERsboph0f6O2jfSrCzJghxcC+NKijLBhAmOD80iWLsGrVClacPwr5ja7H//gE4zMPaRLE8HAEkUgKmjLDYrYZSYCsS/gnoLzb7ca8eXNgtVlQX18Lme8pFmJE5pMExGXuoiPi23OZPGU0Da/bS70axPjoBPd91KcVEJBLo+0oMN4SXZPtsiXLsXTxUoI5g5gYHsPI4DDXAAS8fqQJHjttDtgtNvSyGDDYN4CFLAjWUuam6NtjtO3dHV04cfS4EVOtWLYMDfV1iFMnTDroS004dGgPi0YnUVYaoP/M0BZMoaujHSdPHCNwN8PYtgaRqTGcOX0cYyOjLBoOoqGuEatWrKYfcPHcGA4dOMTiy8uw0zcn6fuj9Jf1tQ2oo12U/QwBDh/jyJHBCWQJBgZ9IdorKxKxDMzKhuRMFr0s2GZTRWgFM0w8l+M+a6gwwYqZaIpFowECVUksWjAHG9evQZa2rpc646C+6JpCF2PKk8ePIkk5MTMAVLShHo8LoXAp8oWM8VXmWsZGIgt2yoyPciG/yTdNe+WjPmSZHAo/I5TP87S5Pl8ANruTutVtvOWQyRbRS3Blx9vb8aMfPYy3334bksOIn5N7KioqcJ6A8gTBbCmcyB9rUCwsiSxOMu4rFIuYIR1AvzxNez9A/2p2ujGP+tpMnjn5PBOfNzA2DpvHhzLycCwSRxZmVNU3IVtQhtzpug6Zs8if7PeymCa6ojGDl3Oiu5e2si9NKSUb434L42mlFEQ3JaasqamBJMsCZojuiD7J/SK3MmaKyaQ0icmZQMFucsCsW2BjLLJwwWLU1jQyzgvizgc+iBtuuQ1v7nyHBaQclq1aCKdH4ey5Djz7/HOQ34ttInjiD5TQ53sQLC1BwOc34vk0dSQ6NUF/NEJZmyAPZ1iAK/C6D6GyMsqVjTI7A1XUKTMp6qQbEj/EElOMf2NIpqcpq2z0GZrZhEmC7hmuuECazLCg7qOuybMa6uohcZ+XfsHv9yJY4me+44bQUeyKrDtPYFEpnTocRyaTNa6jqEHe4JLC2tTEFORtzkH6B/l9M4ntrIz3NUuR3dJo7z5DMG0amiWH8YkhCO2CjAFmNc/FbII8Qu/Pfe5zcJEPbz/7HA7u349jO3dQflsRIYiXZsFozpwWLFq0gP6sHNJfbJimmQwgS74+LbK2iLos9i5HAEZ4ppSCzF8pBaUuNjmW6xn6aeGnyGpjfQMqyysgtBD/LsCTNIlr6+nXBeBaMG8+ZCvHtdU11ONa1NfXo4rF6Go22UqrqayCzCVMPxYuC6Gurs6QJVUExOZppL/FZIK8EaTUxfnJnP67JroivJAm90pT6uJalPpP+Re/IH1F7nnViA0Zdhq+Syll8KyZIF2KuZv0udQ3Qt2WAkeAeao8Q+y0xPlW2hCJQSkykPMCqsi+2+3AJZ2QvkJD8VmyNtmXdQht5RnCA5mv3C/Pkyb7Mo7IlvBB7pWt9JP+8lzZl35yLPfIVuYkfe12O9avXw/5iq34SCvtfJ6IlYxx6dkiAzKHAhOuIsEleZbH5UY7C7hi3yrImzz573E5aDMz9ONpiO7LcwW8knULPYvF/MXzZoWmpkY0NNcZ/K6tq0ZZqARuj9PIh9z0dTJPoZHk9nK/zFnOyb6sReakFDnDJufkeUIHmbfIsvSVeUosJN/GE6Du2WefxbvvvotLPlP4FAqFDJ8v49kcDuPrkpkc0DcwiGMnThkvGFxgHnSEcXI0NsM5euHy+jBv/kJY6Bfl7TSbw4UECxXB0hC0elYzLVqRRiQCeRtgamyYlZ52qEIaSxfNZiDghVZMYHpqALQRmNUcRl1tkOBFBa+3oKG+gn1K6KiDkEUP0Rkfo3OdGI+gtqEJgs6bbXb4JaioKEdpqAwBgmVeVo5NNjPE8FRWlkOEUwxQjMnI0PAg5GtUO2kEpPpfxqrrLAbIHo+LwqiM55jNOhmXZVBXjRCV10YGkw6QZ/mCJdBZlRmZmMT3fvBDtHV2EeQqh8PtQYrGwUnjZ2Py2MOkZZTzZGyBIo3JKA2Z0ixw8Xo7E4+XX3oFp86cBYoKMwQ7dCpuJenl9LhJVA/MRIVrGupRyoA+Q2EZm5hgZWLEmJfDYcdMMoaDBw9yvnYGDbNhtvjIsBTGJtKwO0NYu/5KNMxaAH+oBkWTCzZXmGM1wu4OweIMorZpLpat3IAFi1agZc4itsXcX46VqzYY5+fNWwYBqGrr52LJsvVYsXYzZH/R0nVYvnITnU0JTp6+YAiH2+UlD0ohKG9R0+n4ijhz9jwDARjBbAEgbXWYmLxYGLCLQIJBhCi2HOu6DjEWooTBYJAJAIMjBggV5GcFDZ1UXaxmCxSVMUPhijFZkwD8wN59kN9B23/wgEEXGWeCdLKQdldccQV8rJpKqyJSLNc6OtqMfs3NTYax38HgootBjdvthMiJpsF4q6mbyYmMn4jPIOD3sm8I9HNcTxYOylUhn8YAK1welx2Xb9qImupyxJgERwlgdXa2o629ldWhEdhMQNBvxebL1mAJ5X3unFosWzIXdksRTpuCRc+xEnUe3R3nEYuMIM7kNx2PIuB1oJmBrSToYmxEiZ1MFmIET600nj5fgIltLzayunfFXXdhNsFbMTAhJiRjYxMGAp+mI7YzQM6Kk9YAf8BjzP/48cPYu3cPBHSbZHXZ7XZDfsdBQA8zZXCCCVonAYoEwRcJqiSYCgR8NAxJw/ArpZjgOzAwMASpwtuo+GJUigyYfD4fzhJwrCCAsmLVGmTp3MUh+5nQiZGVQEq2YmBddMgOGhmpFhw6dMhIMCSBEEM0ODiI7u5uCA/kHjmWpErGkURPkgChiRjs6upqyLEYLWly3mazMemfgo90evfdvcabCbLOTurqrnfepbNMoooBXyqVYeI3gTfe2IaT27fTkXmxfPlyVFXWQJ4lYzmcNsNQU5IZ9MR5bwwOyteloMFs0XGWybfwacO6tUwIl9AwOmHSdHQSiGs9cwFjg6MEBO0wKQti00nQTzLASUIcgQBkcep/ikBoNpdEUQAbeRslk2TfCOQND0kQwAC7qakJBXreNhphMeabNm3C2rWrGbRUIcUEa5S2bYrynyAoFiAYmM9mQabDwUShlOCXl3qaYnU6TmBBgvZMMoMq2re5LXPhc3sMMHicSccEk6RxJrGSoAlNT7MqLvxIco6lBtjkJf/7/kajIoNt4cOG9dQFBrgF6qmsrZwFi1CpHwoFJnWDGBru45rT8PvcKCMw18ygQXgoPJaEzWqyEhizU5eiaCWomknHUcJ+4XAZXHSoJhMgYFN0epL2zsSl5TDOAK5QzBo0sFHhspT3hoY6rCFdxDZECc55mbxFmJydOHIKAr7J1zyCBIYFgIkwSCmhvxDZBecpc+ligq6UQjyVRCvtA8jLDB1+joFpQ9Ns2rkiwdqjBBJLIGOJYxb9q6wIc21OTE0ME8zbx/UO0K5UYhmDR7FrEtTMSLDMAEH2K5jESHAk9lBoKM5btmIHZTtIf1df3whNM2F0ZBKlJSGUhyt5rBsymc0SzJIkPFDKuQRQSt5IkwqTJPeV9B0WZp4Dfb2IRaegsWiUyyZgo8wWKGMiWxKIBEnjUvo1B/UmVFqGUEkp+0dh53GYVV/hrQTVJSUlpHMdJFDQabMTBAVFHqcJiopMCuAka6l8L1BtaWmGz+9CkZnM0HA/wbFu2O0WSLA9e04T1q5biQUL5mH+/NmQhF4jaF+gr2tsqkOQPKmsrCa/Z9BOfpw+fRpSIMgXAE03Y/mqVbjmuuvgDwZwoa0Vb+98C/Ij59HpKXi9HvpFq6GrOcpDjsBduLIMlVUhzr0UVbVVtA8TEDqHGbBVhENw0K6HKKsV9DnRiVHs5ngVBK0reVzi86JI/o8ODZO3E1yTF4sXLzZ8icxLgBHhv9gMl9sBp8MGC2OIXC5rJC9jo8Po7evByNAQRN5yTHSstOMCmvQyoRwZGTHmIjomeu3xB+Dx+IwAW+YnNJV+0sSein0Tmyd2tLy8HPJskSex1dJEHmXbUFuHBMFGi9KZGCUMOyh8q6J9k61SinYoYdDY4XKikM3hwrmz6OdcJchuIkDe39eHn/74x0zCf4R9+/ZB5iLJiDwT732UUlBKvXf032+KtBOXriql/rd7lFKXLhlbpS4eK6Ugc5Umz5atPFspBaG3z+cjv72klwdO+kixJ0IfafI8aZdfvh6SfK9evRoPPvijXI3dAAAQAElEQVSgcZ9cF1qO0s6JTopfkvEuyvM04gTFguSDgz5Kko8pJswpgscFFhpyrBbncinsZAyplKI8L0Z39yi+/e/fx6GDJ7B61SZcf90tAEzUyxL4qFsx6ooAzGNjoygLl2ImEUOACbGHtjBcWYrGpnr4eZwg0DJFGU4TPLdazVjPgm0lZTRHQFP46aJsnThGoJpFkyKLHGJH/R4vIgRCjh85Srl9h0BXHxrqaimDJgJRWUNmJ8bGAPoOjbNKErSJECQpMoGRZjWb4eI6vYwFSgIB2gcLgaZhRAgwC/AlsYGTyZHP48L8ObPRyNhE7hOfIUlpI5PVgNfHuL4Ijdpuo33RigVUhMIEzZKMcfpYrB1FhjHJpaboz0zQjetJxhrnGQuL76mkPFtNZsMXlZdXcjwz5baDa5gmn/3Q6UMlzrntljsRpA33s0jtpX0vKyknX4PIZYr0TUM4c/os0skEgdt+2s4B0kLRdpYgTJ2uoJ1uoi8NUbfF/hUJ+zg8dtjsZhRUDsKD0fERiC7m80VD/kQfSDojqRP5k/uNn4CgHQxXVqCodMbfU4jKV9HoX3sIfv7ud3/Eww8/jN/97i/Unb2YZjFe5NNkJsBBXyrjKKXg8/mYBDahrq4OZrMZ8sbfxb8WGOGcrKghkFbGeYtvOnv2NOnRZsRLEj+LfZgh/WSuItPSJhgDiH2RfYmzxFYEyFeZv9gFkfkE/YYc/09NEkhWiAwbIQnxGGVIYjFp8oau2E/RF6WUYYNkPXjvI3qapX/SyEGHzUn99MHnC9BnA55AEPc9+CGcbe9GTWMLmgmAzKSAQ0fa2Q4btqqGcYTonsvloe93wWl3GPawSAeQmI4iSnkfIYAzxTklGfs4mAeGmfuJDUgkZyA2MBHPQCkzAcUcCiiCYoVMNk65iCDOXDCXSSOXV4w3Ukil84zbOEfGTUHSKkCd8rid8Pk98EjsQZ6BFV1dV7BbLbBZzRD6yPplybJ2pZSomFFQyqQLfEbKoJ3IjiT/BVVAhihrgXbQarewXxqZfAKp7DTnFUOcRRfhfS8LqH09fWhj4beP9rfI/kopFl06CC4fwd7du/Dkn/+EH3z/u5Cv+U2OjyFcFsKspmYIOL9161V4//vfj89//vO4i/mB+O0ZxjmXxkkSAJT5yrz/p+bxeCC2voa8EDkLMjcTeRIZFt7IuMLnNG2TjCe0l2uyL88yU5YtzPf+a7OZLUbsYuF5uVea9FdFQO7Bex8u+b29//cb4Y/MR54h+iD2PRKNsEjZxTj04rgiJz6fj3FByNA98TEyN7kq+mXwjrSXOV5qci0vtpOTlOuyfjknsiBrkGvybPEvbrGpjJtkTLkuW5mTjCX0+Z+a9JdxZDylFGRu/7UJL2QcsQvSd968ebj88ssh+aCst0ipz9NXZcifJHVE5qlol4XWuUyK8UsaF68nOf0ivC4XsRYfPF4X8xdlxC4yX14k8JuEzEPmK/myrEvOF2gf5bxSCoaM08cIDYTmMndpeYIgPE3dKMgt1Entva0yttJfrss40mQtck4uKqUMvsh6pMm4ck36ybHYouMsZIqeyLHIpGwTtG/5gqK9UVC6BXaHG2bmQfJCxGl52/btd3jspH11wkEbo3QNSdJJN5tgpa9LMPbX1qxeCj+JkZVEJODFPAatTY2VCId9qK4upXJdhw0blqJldhjLljdh69YVbMtwyy2X476P3Y2SoIfmrwDFoNZHg+L1emkoTcZDq+mgAyVBNLHSecXWzbjuhmux8bJ1uPKaLXjgg/fhk5/6CP7+i5/EJz/5YXzowXtx1VWbMKelDk6HhuHBXhw/fhAnjhEAsupobqo05tNQX45Fi1qwauVCrFmzBPfccwfuvPN2bL7iMkgA5GMibgif2YICgadBJnsa9yXpve9972P/e7B8xVIsWbKIa7sDl11xGTZdsRmbNl+ORUuWYMuVW7F5yxa4vT4SVYPX74OZhmwiMoGW+bNwxz13su8m3HT7zfj0338Gt959NzZvvRbNsxegvmkeZs1ZiGUEBjZcdhnq6hsonhrS+QKyTKyisTRGJ2ZoEDXoNPZFiwlun5eBcQq6rpPmYRrjIB25zQAg3AxYwyE/Ah47PDbd+GsyaVbrMzT+QaKJc+fMIq01RCMxuHw+lJaV83k6QhVVKK+uwwSrZvLnezP5HJ02jUJ3Bxlvg4fPTDJALyEaCn5E0LgxlM9Cg2al4TIxExUhFcUTAyCKHmPAKAqmEUUSAZVzUoXzuX2wWewo5PIQkEDuy2bTiDEY2LR5E2kyG6VMQELlZfBRxnIEACYjk5iajiBLhzPBanofHZ1sBdgKsJIjcz5z/hzmLVgAnXMaoQOQZDVUUY6a+jqY6KDEeGlKh9Pphsfj5tYJu90KM4OzHIPXSHSCAc55DAz2IMJnlJT4aOwrUMaEyklnevLEEbS1ncKFs0cQiwzBaStCFeLo7TqL7o7TsJkLiE+Pof3CSZw/cxQdrafQ1XEWiZlxqGKKwEo/100eMiifYkAiQeesxiYjKPSSd1dSrvqpiMffeBMvPPccDjC5EEdbTcC2s60dkrwPct1mkwY3HTAFlobABPnKlFSVNAKI06ST/DWc/v5eKHJX5r58yWLMn92CsoAfXq8TkdgkykhbCa77h/ohTtjmtONc61lU1lSS9qWYoPzK9WUrl5F2ZnQzATp58jgK5EWBAb/QzE/eBBmgi5GbmBxD/0AvHE4bdb8ZsylrLiZ+1Rxv7brVmEWdrmGSOc5EMhD0oXlWI4O4KoP2nV3trFyeNQzq/AVzEQqXMvhIMEHsxhTnYXdYWbGzw2IxQV7Hrq2thciZhXK3gPyWYE6CMQEeZt4DE3TdzKBxHO/u3osL59vIZ4cBBkjQTqsN+W643ONg8hAi4C20miJYmaUTqK+vRSDoZYA9igGuO5/NQJKHWU0N1DUzLCYr7DScmqZjoH8Y8qP+4KdI56cVuVMokt9ZKMqqTjtXIDiapQ4mSXcnbVMqPo3+XoLkpUHayg0M2oMMfPII0ClmCJhHCMxYrVZ4/D5DX8VJyzPlaykmk8nguehLlvPSdcUg0EJZtiNA/rax6tLaegEC7EYowyLfTqeDCe20cW5oeADy9cmyUABz5jbDH3BDaXkABQaIE7QtScPJCbBlI1iqcfw8k6oSzlXm4XA4YLHZkGYyJmPJj0tPMhEU5yL6XlpayvnYEJmKoru7GxIUx8kToYvM1WzRKIN2roEpBgPPXC7Biv8YRoZ7ESPY63Fb4XSYeP8IUqlp8hycTxQzpJ28BVBTVYk62qrGukbUVtUafJgan0IunUM9zwUDJRBw3MWCw8jgEPKZPGY30+7R8bVSDrp7BtBPoLaktBxBtqIykR4pylkCS5atIi3MEFBZABzhp53ApsVigsfrQE11OW1uKSLRSUNeReZFxkUPCtQJOR6kPmVIG7vDStp6eZ8LyVQcI6NDDKqjDJAzlMtRru2iDW9tbTVAZC/9oAQS5ZLskfcWq4l9EihSfjweF+UAcHucyNI3JBJJA5S/KOtpJobTyNF+ikwMDQ3QzowhTSA3QYcviY9SClbqirw5JUBHksnRAIsxAnoK+DnJir9G3zdv9lwILeMEr4q0zXYWdTxODyy6BdJHQN1cJoE812dl8K8hRzB2BrrK065piNF+9vV0YpxrdTttqKe+Fyn7k+PDmCFAeebMKWPeSxYuwTICgCLL4m/++vQzuNDaBikiuT0+8iIGF+3z1iuvxEqCWtP0I0KnqakpyvEMlFKUIS/qmBy6GKBJW75sJRYsXkKbMYAY6SMy6mcsUUIgz0tAobKyEhvXr2W80Awb7afECwLqxFmkcDnsqGBiXUUAfPHSZaiqqeX4fuoEjKRyfGwS4+OTlOdejDA+GGFBQWSoh0BVb38/ugkmdnR18no3HA4HmptbaGtC8Hr80GmH5G3Xvr4ByNZkMqNA+5AlsOTz+VFVVY3p6RhOETDv6+tHnGB0lMUc2ZrNFtqGEni9PspNHhPk0+GDh9Db0wMBIgR8S7DqKKB9V1cPK64d6ONzenp6cZrJ/iCLBiIDmqZBYp0yxld7d+zAd77zHcOXNDQ0YMWKFZT3mCGTIoNF2jClFOVNM5pSCpc+SimD9kpd3F46L1ulLp6TZ8mxNNmXJvvSlFKyga7rRuxgoi2TJnIvW+krwKrwSpqAwSHGHMFgkLYtAAlkC4yKZc5PPfUUvvSlLzEmu4vx3J1GUimDS387g1VpPp+Pdt9OehcgcYj4/6yRgOuGDbeabbCaQQAjxQSoA/I1CQHglVJomjULH3roA1izbiP27DuMx//0DPk7jMbm2QycnehhQppjoF/HgmSG8VJnTxfGp8axgyDpqbMn0M94dGCI8jI+xGQ2wbgljSh1YILgfA9tf4L+oECbMc3E3e/3oaGhlrFQkragHVEC02bGJDXUH7HRAhhPM/aZnBqFxcqkxGvmuoq0DXHSMm00p1OhujrIBCZKezkBIAE5FwjYOHYY9fUh2gAY+ie2LUngKcJ4T2yIppkMvTp79izle8SgpZkxFAfhWEmDdsIbjb5A9MlGvyBxAMWK87DSNzsQZmFj/vy58Po8lJEiZQcQOym2UArKHq8LUnz20s5JE95UVVVx7jp6qUfiO3TKhcjr+Pg45bjPsGNyXviWZ3KpNNCm+iD+Kl/IQmiUJWg/SJ/W299D+k5xLnZoZh2+oA/VtRUsytqRzsWRY/xlou9VugavLwBNNyNH/jmZBInsJQkAyJrFBlitdkTpgzu7e1g8nkIJQbtFS1dizYaNpGM1NrHAef0NV2AVbZPT6TT0R+RL7hdZFZDARh+ZYVFjYKAP8gcZvFz3ylXLESAdHFYNJoJqqXgE/T3tjB/bUGT8WcuibDljkTmzmni9iNGhQcYQWYKEM+hqb8Mg7cwowVkBnUQPlFKktYKmaYaMi+1R6uI5pRQufYrUaWlyrBTPs8l8Z4gwiX8YpJ2QJr5a6CBjCy+kKaUoZ0VjfDmmVUCGvlZiJ+HLsVMn8S7j1Dj10knfmyzqCNXWIkHw6N39h4y/HirPra6rgccvsqEgtHGRbqKjZk4nLeAr4/Upgv4F0ozODBp54/Y4Db2X+QzQ7g4Nj0LRJgo/HIzhxe57XQ72TQMsahTpl/KpHBTnEImmKX9puJwBPs/BZmWsoLOZ4HPbUcIitpcxr50yYbWYaA800lwDs2NjvXjvI3TLU/ZkzWkW4OUtrJlYAgJa6fSBRfaTPCNDf2lzuKBMOooa5d9UgMNtgdfvpk+w0T/aOBcPxA6Ljw8SUKtiUVjedFq1cjnmz5tDMLaMfexIzsQoM8OU/xG2Mdqdbhw7eYJ03mvMLcsipoChXSzE2WnrRJeERjJXTsf4p5QyZEOpi1vjJP8nsY3b44XX54eVOY3JbIE0F4udJSx02Rk3XWpyXdNNgNLgcLoQoh7YeI/FaoP1vWamnEv727HJAovZCrmvCAUBtWqilQAAEABJREFUQ4ivgOw0ZEipi/NR6v+8xf/lIzIoTexCKpWi/bHTN48bftpshmFPRIaraFuELtPT04yjUsZ5C2OgCEE/kX15jFIKSimI/iilDNoqpYz+ItvgR2gqTWguzcyHlJWVQXho49pzuZxxn9B/hnEub/kf/zmdTsg8TO/5PlmLyJesReYl65KxZFw5Lzot/UXfBgYG4GQ86mJz2qywmk0w6xpsFjP3dZDYMNFG27hOnefN3Jf4pr+3hzloDEIPea7TZYfG7jKujJ8jICZrk4lrmuI4gDxfUY6VUsa+5ACapjF1ytPHZI1zMk+Zo2zlXpoZXi+Qz0XSRLEVuS/HgMiAXFdKQcaReVglzjXmqkNofGkcmYvwUHyBrFtegBA7xXSKfGT8BI4NDRabnTGxDzbKbI4CNs24tp8x/9lzFzA4PAJ5+SZJnZVr0kc3WaB5PQ4qWwuuvmoLbrv1RqOtZ4JaWuJDOhWjw5uCZkqjLOyBy60jlZ5ixfsUnn/hL3jm8V9TEczsF2eyNEnCm7Bw/iLjK0ASjOaJ6vUQnT7HQPf48SM4c/Y4A4sLmJoYZJIzgsGBNpw+sQ/nTh9Eb99ZCGCw0fgLLrdyHjfggfvupnGNw2oqwmE3wWXnIi0F5LNTnNc4A/EMpsYHMDTQjbGhPuQzSTgJbFgtJiKVbtTR8N51+x1wkyA73tqGHW++wcB9GLnUDKZYgY9ODSMRn8T42ACiTGISDELMrPKm0ykGLH3IkcJXXXMVZrU00JFaAQb2U5FRBuencezoARzcv4cASJsRRKSZWNnpPFPJPEaGp6CUzgS2FC2shkn19sTJ01x7FyJUOI0BdyodQ2f7GfR0n8XZM0cwExmHx+2Ak893u2zGHA/teRuH9+5A+9nDmBrpRC42gpnJfgx2nUHHmUNoI/DS39fJBGGERsYEE8dN02GIIOWoiMMjg7jsssuwesVyhFj5kHXlabxTyQzkx5fNJivvMUEpBZOmQZTZ9F8Uscjkyk4FLaBIWhRgJm1FGOX1QDHA3X39iDLgjjN4EoMvX5NRugbdrDExy2GaANYAHX6hkIHOyv0kA7lpAnA2mwlOOpskK5mjoyPcdxrBrFSg/AQgo9EIJAgqEFwRw1LKJFqE/uTJk0YwJnMQ41LPqqKJyi6J0OjomKGIJpMoTx5KA+lpp9An0XbhLGb4XKnsRQkIZVlhWbt6FeoJbNTXlsNqUThxfD96u9vgpJyVBDwQ+Z+aHIXP64JCHnbOWe4vZ5WtjImUSQHynfc+Jhex2DSmGbjqXHsNg1RNBwT8SVMe5c2Yyclx8mEjNm3aQEORgcvlwOUE9jZtWGckPKFQOX18wZAjWZfQobKqHKUEGa6//jqUh0pQw2AoHC6BBAh+twseJmkzpK/85pWZIMJMfArMpdDQWAXpp1NnqqrDTLQHCXS0oo4Bh6YXeDwEM9crX8ty0vC53HbS38ZEa5pBgRnz58+Bmfxrk9++oD4MEMSqrq4grWrIQzAwjgLIG30yXF9ZWZCBrAuVlWHMndtibDUaShvluJa0GBsbxokTR3GBPMgzOA0QJJP72tsvoLung/pzwXAALiauEeqG8FL4G2OS28Mkorm5GXPmtEDe/hB6xFkVn45FOBcNDoeDdmfCkJ3a6homLkkCSb1M3oaRSiUMUPDYkSNIsrJRWR4mwBtEd3cX9u3Zha6OVoyMDLPSl+L8/agg6JvPKbRe6GSQUYCNcmAyWaB0MyxWE+2PnXJiRpEymeO6pRUIOIEJ/QDn6aR8rF6+HJXlFaR3F44cPsqgZRROBhI6dWomETcC4xwDQ1mr6KfIv9BaQEMLAy95+zSRjCHPYD7LAFjW2dhUZxz3D/RAjt2019UEEeX87DnNGCJQpOl5lAQ9cLsdyHJuEwQVFcGIyqoQAygrotMTtHEjtHFTBOi6AYJbDfXV1I0U+hlUy9tAGtdaXlGBmrpaeP0+gI7PmGMijQxtipv8qayshos2biYWJ//NmDd3LvXFRlrPGG8DTDCZU/RsJaV+1FRXobIqDJ/XjaVLF8PltFPGovB53OSbjXY3iggBxvJwmDTNY4JJTiaTg8h+0B+kIzehQBuWp13VyQO73QGXw4UU59PT0085TNGmVWDuvIVYuGQllNmGzu4B9PaN4Ow52uThMdTOnQ+LzY4c7ViSCY0EPwmCQAXyoCQQRGNjIzIMkpOU8xRBqRztQpbHCcpYmrYJ1PsQdc/ptEHOF5mg+nxuyosLipXaAv2D1Wo11pMl4OTzeagn9azSxiDAtCR4wyP9EJBXZFl0TvjKiBwOpxU2mw0xAhxFpUN+TLqspJS66ILFYoHYYbfbjdraepQTjPExSTNLIKlMxtt6btLCbrHRz3k5tzxGuN6REbGBBVitNtJUYXJi2gBfgoFSPssOu90JnbTMZQuUFS/k9zuyDJ7FHpWXl6KONqK2rhIFrlN8x9TUJCR5E3mRgEzOjbGaXiQI5/V60cJqcpq2HwWFof4h3t+AtWvWIxwqJ1ATQmdHL7oIMKYJMjg5X3+whPauyqCRVCI3bdiEZDxN/3+B+tiNyEQEvT2DOHTwGPYfOEZ7OIVQqJay5kS4vAoLFy1GZW0dHC4XahrrseXKq9FYX0dyFjBGPyJvsOkM8sSPTREck6+g6bqOKsrtwoWLsGjREjQ3tRi09np8KC0JIRAsRQVBp1qCP80ERptmtSAcroDZZqXPA0wWG8orK0gvN+dhwezZczheLaYmpwEmVkL3tFQFSVehSUlJGcQuVRE8u+GGGyAgl/gy4Y30s9kc5LGT/LUgxySpSFmsCFdCEqCSAHlQU4eyYBlEBypo0zSO66NPnKHcRqNR1HC9W1gMNNHX//Tb38b3vvc9XEYfL+BPXV2dEWPk6eNLCJ6PMIGkslNWFTT6d2lKKeNYqYtbOYf/5qOUMu7Dex/pK00pZZyRfdkRGou8XtoK/eVYKQXRtUutyIhX5ib2RORO9kUf5T4312i32yH6ZPN4DFspfVzktZy3UVekn9zjZExSW1sL4aUB3iSy1BkbeeQlbV2QGEJ4Ic/N0YZomokAygBtRgJXXXkdFi9aTsBvOz7/hX/Gtrd2I1PQCWpUIca4qKjMmDVnPurpd3zUx5JwCD76e7vLiSztQSrHZzns8Ad9sLtd8PhdjEmmqVtmBBg3JJLTsNlNkJjR43XA43XSHkxjenqKcmGFAFuzWOwpLfOTNln21WjfU4zHRoxmtoBBvA0OpxlWm4ZcPonp2ARB82ljX+JGpeXgdFm4ZhNyuQLl34LycDVqa+sYBzqMddqp6wsXLiSvNQiNYtNxw05coomT9ljemm1lgSTHgoaAUlLUcPC86HeCPlNiEdnP0x9laBftLA4CBUywWCdJksvrgti1CNcmb0zNY7HK5/PAarfwWWm8se112ko39dVOORJd0iFjeGhDm5sbsXTpUsRpe4WnVrGj5KvFYmNfjTGSB+UEqadnEiyuZJCjTOsWMyxOKwHEDGZ4n81hJ618RpI1OTlFmZkxdNRCwErW29nZiTD9C5TOfyb4aPNrahtQ29CMEP19aagSgWDQsINS4K5kYVHiBnmTL0+aWGiHG2lnAuR1JpPGABPOHoLN4kfkmtvpQDoewSR98NRIH4qM6eWnVWwsIBXTM4gToJwg6NndegZjLEAWmE+ZaVt9LIaE/B64aGOKjCeytMGiS0Xqh5M0qKmpoY0qQ5BzU0qJiv0fm/QXPQNtnNxvZQxhpw5J8/l8ENstuibXpJ/oj+yLTsgz5X4b9UqOU4wb4uk4Ovt64A2HcOUNNyFFvWmif43Es3j30CF0dHVDM5s4Lz8kRkimk5D7TLRFNoKgmioilUwgIuDV2CiSjOGsuga7yQKrxQSryQzWVSjnUxijv0/R9rkI/ISqazmeH1azBSqfYy40gRz5a+J1qhwsZgdy6SJtbgJmOJgTZhFn7Cs+Ok8/bWJe5nJY4Pe56A9dsHE+oG8ukLY6/YEmJGSRIc98NMt4IstiQ4YFfIk3AI16COqJoj5ZIJ94IoMkQT3dZIOJPheMZ9NGbJBGllvRC/EvMcZBowQgZV/8YpR6YGL+YWK8J757/py5uP6aq7Fk8SLUMh4SMF+AmHCoAhLniG0TeRLfKvcIL2QrvClw7cJHmY80pZShF5qmGXMFP0W2GdJbdEfXzTwCxL/IcZ4AgOiprFH47nC4ILLlcnloJ90wkScp8Vtcn9lspt5YIfplNlm5z2NuTTxvoT6arRajvzygSAbS3XP3It248//pn6xH1iqDmEg32ReaSrxGtaB9GaR9zUJoZ6WNyNGeS79L/cUnCr3kWORZ7ldKQdYsY8tW6Cs8Az+Xzl3qK2uXc3Isdkjuv7Qvz5Kx/6dmoY1QShk8kbFkbjKG3CP3i2wIeJYmreWayIX0k+s69UVilhRlXdHG2s0m+Fx2+n4vmw8SO48OD2N4sB/jo8MEay3koZ15xTDOszhx9vRpSE4QiUQQI0Av6xC7LmML/XRdM3gJfgq0O9ygWCzSNmeRYUwv8wTER4skKaCoQfyJxIcUP6OfFNOyjN/kPk0zUQZNvEPDpY+u65d2eU2DUjJegTpVMM4LDRwOhyHvshV+CVgrsYnIewFFUVUwRIfG2NZMeXMyx5C4rJxx0dlz54xvK53iWgWAM1sshg5qug4P/Y+2h8lcvpCmo3FidGwE586f5cTTmL9wDq6+disD7CjyxQzsdBzTTJKjbB46KS8T0RJWQx0OGxXCCRONhgiAj4ZTAgvZCuFLg34mfwzWMnHMTI1gerIP0fEuDPefQ/v5wxgZuoDpqS6M9LdiqPc8rHTOHruZTmEI/Z0dsJKuI6xUdJw/zT6dGOw5h2MHd+LA3ldx9uS7NHRjGOa5gc6zNG4p1FaUImB3IM+ExUZlL6cTCDIRSExMYs/ObXjr9ecx1H0ek0Md2Pv2q+gngDQ+3I3Y1CDi02MwsZIiQlBGwKeqqhIz8Yixvrnzmlk5ieLksQOYnhxCPDqMjvMn0HnhDI4fPoz2C60o0MhaLU4a2DxBvTyNiY0C54QIU3dXG6SlUxEkZkaZ8LXCpMcQmeiEWU0zCIkhmxiD2waUeK3IxEc4/gGMDZzG5OAZdJ15F4f3vITW429jov8MRntO4vzxdw0axGKjHCtL4UtwC1iZTMdnItBo/UuCPrS1nkWGCX0lq2ppJhyZVJaCbYF8lc1KA6YrDWbdxKYbglekkFMUjX0RMlE82QpPoSnjxyfPX7hgOKE2OrWeoSFMEhnPMnk1WcxQVJwEHfj45Aj7tiOWiMJm1+FwmpDLJxBPRGBmRaOcgIzVxP50LjkqeJKId5zj6FCQ191DBK76GDDs2f0O6llFv3zjJqNqJa8lB7weAgUddPRhju2gI00jQhBJDFUqlaSCJpDOJACVQXVNORYvnIsqgiwxOpleghjyhkNleQUsZhNaGEzNYpVsJj7NRJCGgoGFOA+hw+LFi1FaGuqcUukAABAASURBVDKSRqfNaShbIpFkMu2BfK3L43GRv3GECGxJwnrq1HFMsXIbCPghb84sXDQfTpcdMzPTTMgGjBYlkJcn8BEj8BWLxNB+vhNd7V0EYPOw0BGNEW3uYyCRI+ATm5mC6FlFRblhwGTe8qZBV2c7PBx3oL+bspNGZ/tZAmrtqCdoZCKg0d15AeWhIExaAQN9XdAoC50Ejfbv3U2gWUcFae/3eyB/+TASHTW2iWQE8jtcQjOny0wDYTP41dffgcGhbtJZI88H0N5xFvlCkvSNoSzkI2jQjn3738HpM0cNMFXudZDXkwSIZax4YopmKg1/wAmf32E8Y3Ssn7zJobXtLO+nDhBUE2DrHPVcwLeWlkb2i/G+LJ+ThLzt0c8gcA7BLAkq5W2hC2fPIMLANUtjbCUfrZQ9N4NKp91OmuRh5/HK5UuhK0W+DlDmgCCTjBgr50OsqJtNGsPxIvnjRnVdPXxMsPNMSskCmMx2VuVgfDRlMrZi9MUZZVJpWEzmi06GQXSW8j1v9mw0EfzZv2cvfvnzX+DJJ5/CceM73a3QrGbID4pm6JF1Ip8xAiQDQ/2wWE0oKQ3A6jAjzuA2zxSpNBzkPDyYjkdwof0cAqU+lJWXQM4rgpIj40MYHhs03gBwuWwoLfHCQ6MxyfMjI70w0X7Sz0MhA7tNJ68V3C4rvOzj8dh4zDVT9opskoT4CIxkmQTNUKah6Ybjl3Xqus4gvxwCIDudbo7lhN8fhNgCCTCG6VhFZ0eo+zmuS94qrGICkCMvJsbGCQzGUWQwOtTfT1uYpF3VIHwaGRqAyK/0C9CPxOh88wR/0kzQ5T7p43X7eH8GRw8fo93KopgrYnx4ksGtjhJ/GXXEQV2hHeocRPOshViweBV9rx26xYnZ8xdi7oLFsNIHvPXqq9CUib7N+zc7XKCt8Xq9XIcFAixkWeltaq7B8hULES4PkAQ5WG3KkHWxVeUVQQRL3OQVIPoxFRkxdELOL14yH26PAyCYZWdSUlkVRlV1OWlWxnEKLHScoS0Yg9WqI08Q3+d3w8P+ERYrxseHcfL0SYyOT1L3UnyeGylWucXBC/3HGeBHGJRIMCFtholcMpGl3NmM5rS7UFNVCwFGSkvKUVNTjxwBkSjtiZV00HWrkbTLGDOszGczRdouSgWfkc0WKDMBNDY20y7NIEv6x5hsJMgDi9mGyclJI0mtIKApczGbrXC7vTCbrLShNRCAZ5zzlsBm09qNmGA1/fTxE7DqJshv5AT9JRzfj8pwFWa3zMPWrVdz3QG8+cY2yNeFc0wi8pkCOlq7UFlWhcaaWZg/ewFlxIaAP4R1azfD4ypj8DoGu6sUAywITdNnlTDpDDO5c/qDmCbYcOb8BZw4dZL2qBVx2lI7A22bxWIEaUopkAkwW23wE4ioYpI0b+4izGNCxgv0HV2Qt63SnEeafjuXVyhoZmgM7E1cr86tRh3vZrVTfmS3va0DJ0+eRl/vAOmVx/jYJOldgOiEgI8UQIJHPejp7oMEfRkmQEKjmuo6BAIlKDLqn5yMUPYH6QNGkCQQa2WinWO/GHk2PjKOPAPFifGo8YwceTQ6Ok7QeRqJRApSxFmzZo2xlR+L/81vfoNfPvpz/PM//zOuv/56yEf4J7ItultgBGqnHRQfppQy9FrOa5qGSx+lFJS62OSc9JWtNKUUpK80vPeRfWnvHRrXZV/OydhKKTk0nmUymYzreQIPElDnmHjInKTJvpyXzmazGfLcDGVPbIqsQc67XC6CGC5MMx4YI2gqW/HtYntER2RtYYITQW8p7YEVWRYOoxMxDA/NkF4ZQ97CBCJFb0zk5TDB3UMsKiRZnFy0ZDE2bFyNa667Fr//w9P43WN/5RzsaGlZxDhC0b5GqBdZQydNFgeKygQX7WQt9aW8ohoFBvrj5NnYxDjGqStWxsAp6tAEi2MFJtO9LDYcPHIQkVgEivY+OhOFfOVwbHIMrSyc9PT3IEGwIE1wikoJRUDYrCsm8DoLAlZY6Jc0eiaxiy6OLcdWs26cTzCOkK+hT773u4CFvI7+wXH09A1jYiqOqegM5xRFPJmGzeFGaagSefq0GcpbAQoWAvry1rs0M+OcgirA6XGCXTA0Kr5lmJFCHppZQ4bxR5aJlc1pg/QLsKDm9Li4rijXpaHIni6vA9DBCvkATp87DfkDBwJshcrLIPfleL/JaoKZTbfoSBJwGBkfwRiLLKPcCtCUTOWQTBYwPZPBDG1cNq8xSdGQSOaQNRJmEyai05gmYOBkAm53uTk3roY+P8oq/cjYBMfNQjNZUOCsLLQBbsb8UDoiLLBmCVhYrE6OCUyTDqyTIDKTRN/goKHDkuCKTEUiEYgsiq4J+BMjSCJvxUj87ifAGgqVUd/9tIVuPqWA0eEh5DIxAi5DBLLG4bDkEfTa4LZrPJ5Eb+c5XhtBX2crEtEJeAmyOFlslFbq9cDvdsDv8ULmK/oSe88GW61WFKi/ojdKKSj1nw3vfWSe0qSfnJJ9uU/0X8AR0Q0BseW6jC1NqYvjiO6JXZdr+WIeWeZ/JquGUeZnZTUhfO6f/xE3v+99cJSFMUY52nfsBLpp98IspJSFQpghaDLDgpyF8iO8dXEdNgJYeYJ8UerEGItisYlJ+u0sUuQZ+Ayzphtrmp6ewQjjgxnGUC6fH57SMjhpz4V3iVgCIwODGGVhfJrFrTx1lQyF0+qBXnTSz0xT1GxQBJwlDisQZMznkqwhJhkbZGEVHaIsapQ5jXJttZhho0+QtQuNxO7IutP0JRkKgeyLHZHrmmaCTvsPmBiv5AjE5ZGjHIqs2RjjCX1nUjMQ+yS2SH78XeTFFwwgzUKmyI/wK89YKMK5y09KnDp5Avv37SXYcAYRxqmJeJz+mvLQ10e7HoXQv7y8HCKrNpsNMo9UKsXcJQOxi/l8Xqb9t6aUMmThbyegMbd2IUga2hxO6jlYdCnCZLFS78OoYUwr13wEbuVciqBdjvGP9JVWpG5pmglKNxtN1q9zX5NG36exyX0Wi8zNgoLSOD6frkhktqLsqotzUur/vGWX//Gf0FXAHZFdWb/QN0QZ+8QnPoEPfvA+fPjDD+Bzn/skbrnlFgiNhCbib2Qr/UVnhK9KKYOecl4pBbmm67qxFZqKvEAD5JzFYvnbnEQGxL/IG4vybLkuTe53Op1/6/ff7YhtkCbjKKWM8ZVSkDnKfB0OhyEzIh8yruimn7YkSFxC3kou5jIEZ+OQnCQyNYYoZWegtxtnTp/AiWOH8cpLL+AAZejs6VOYYuFAFYuGn6hkrD137mzk6FdlrjrtSjIZxyVa2qib4kPlmVCAUpfok+U9GcYwWaOJnIGE0TQT56yzGFA0GvFfyqHoAefHWEQpHSbdAjNtrC7ywf5yTtYpPBS6/9cm5+TZJsYB4EdkXfoKTeQ8T0GenaNM0uhybBlfR45+NBGPIU28gjOmHsYxOjKEGdpiB9dktZiYEyQRmZqA2F/NTKcSomEWcEKqLkJoYYi8frpn335ougkOOgyHywkzBVm32OFye+DxByC/pSSvFbuddpSy4ieTSjEQkQlpJFiKSZHbZUNJ0Auf2wyzloZeSCCXmkQyOoRscgyZxChMKgmdbYaJdIrOXr6e09PRjsP79xEoijDBP4fzZOg4q9lJJvS5TASqMAMNcYJi/UgRTEpNc5xCCl46yiKBiwIBrBKni8+JwUJjtmb5EtxyzZVorA7xmRPQstPwOfKwc4xSjwlOSx7IxmFiEinJ/bKli1FbU4UJVhLkrYZSAhLZZAzt505goOsCkgQpStwWVJU5UMxOYGZyGEUa00rSspwGRRgQo9MVJpSHy2DSdBpg9smkEI+MYpDAmcOSRXVFAGvWLEMNE58Yg/CUwbgcXA4LFhNEHOhthVXPIOg1w2nNs2qjQFIiQyBxpL+TScBZVjoiyLOCkpyJ8TmggFuQJu3tVgeOHT6Cc2fOEygc5nkb6qvqYVJm9HWNIhFLwipGStN4ToMqguNkKcB5iLDpNACiILrZDDHiVhpyC4WoQCXKMDlVuoYRKlXf0DB66HhG6LSiBIESnEuWTkQqFyUhH6Zj4xgbH4TNriMQdCNP8EPeGNL0IubOmw273QYTBV2EPhKJwOmyoyxUwiRqDEECoPKmhFKKCWc3lSpjNKkuiIOWxMDN5Mrt8lLsigws8vD5PQiW+GG16qipqYZUPIdHBvDO228hR/pbacB6OruM/RgDHDFeFUyOSlmRL7ByMT42hdbWdlSyct/R3o1ctgiX0wtds1KhCjQ2aSTiGdJJoWX2LOqFgt1hhtfnhABOM/EIgQkfamoruIZRBAKcG3JIUy49XicmJkdJj2HIumTes2fPw+LFy1BX18i+JbBwfqKH8rWxyclx6psDY6ODDM77OGYlLGYN5wjeTE6MMUGeYsKUgt/n43zLUSSUHWMgVKDzG2EFfu7sOZDfYZG3O+QrJlUVlSgrK0NjQwNB1BHK9ySkf2VFBXw+HwYIOAjfZ7e0GPQM0NhK8BaNRBjUzyDEe+V+Jw2zGOG+3l6ucQJJ6r04gn46Z3EYFsqMYUy5FnHS8jyv18u5m+F2uyH2ooGAz7x5c1FdXYl4fMZ4U8UhAbvFRPqMMJGewLlzZ9HXx8ofZSVY4oOFgVYmm6DxTSLDqrCJgb2AxwcOHMAkA6NqVm3LSoLo7+3DYSYRok9etxMpVpTPnDqFfC6N+oYauD0OypxmzL2dstBFILatvYPPnDKeYTJZyFMnCozsM7k84kwiZwiwptMZCH0CTGiqCYCG+awFc+bg+q1XYO6sZkSnIogzOC4pKUN9YxNk7HEmriEGfytXr+KYDs49Cx9pLeN0dncb/HM63eR9AErpEB3weHy47LLLSPME52kiCOOH9E8yoBQ9kX5S3aEywUZ6OckPv8cDHwNiHQrJeIJJfQyjlAHRcYvJDDnv9/qQpm3s4XodTO5PnT6LYydPobunD1nKvm6xMonLIk6gW3RLngcmbDO0J4P9Q3R+eTRRdkSOEjyXIpCQiqe4hgwEaFJ8itVkJZ9tMGtm8tqDCSbiNpsD5WXliEZjmBqfgpl97HYn+pjMjdBB5WkvhE82swUiNznS3Gq2cq4pmHUzGAMjz/nZbS44LC7a0ih27zrA+ZgQnU5hbCoKzWSjjhUwzbXTgHHsfuw/dNAIINxcdyadfU9fMmB+AEmeSoJB7hcM+QU/FrPZOKbw0y7ZceH8efJghj4saPAnQ6Bd9EWuWyjbafIjymTWwvUM0Abufmc3+yfIBz/tVT/kh3KFb9IvzeczCuRTgCArz6IXLqcPJvpUTh7xeJJrz9Ju2TgHGPPu7x9k0DtG/Z9AJBLluZQx71hkBjmCUUXSZIj2N0Ee1NY0oqamDsKzKOfk8wYoCSZYOb7QX+gtclnOyhZ4pbu7h7YgDAHo3bShcl22BQbuuSzgcfvh9QSMluGzhoZGyecskokc+nqHKWNpTPM5sqaVS1cYnnenAAAQAElEQVRC+H/iyDEC5oOIMZFeuWIt/YoF01PTSFFO6giyNdY3UucmcZpyF5mMIj6VRDaRp49zIj6dxPAAn0Ewwmxxw+uroI7r6O4fxfhUDE6ux0uQuWDSMUUej0QipMkk74tSNrK0/QXSZwbT9IO5YgEOh8ugZzaTx+DgME6fOcsEe4y23AMBN4IlYZjpI3OUb/lroimuUfTd7fWjuraefmMWVq1ahVLqcm1DI8KhCupuHgFfEPNosxsbmiEgoMPuMnQ0RPmWt4Kln+iogF0S2BYJXpkpV2bKiFIKmjJBEuSayhqUh8pRR545qQs+tw8CSroYb2maCTbOTcaeNXsu5O2xKGn91FN/xasEZsV+fOxjH4PYZqvHw3WmSYO8YSPkmSaTCV7aW5kH+NE0jSqhQSnFIxhbOaeUMvbx//dR6uJ56XPpkuxL+6/HMr5SyjglQao0pdTfniXrlrmIrtiYpMlWjuW83W4nvxKGnlmsVog/sXKbjEZJ5ywkDi1hXOmmv5BrISY2Dto5eQb40XUz7ynhOsU2WqDrJo6lI5MuQGilKQvkj4Pkc0Xa2wDkbd4ZAsGdnZ0IMSa75+57cdVV1+Ls2V787g9P4fipNpisHkPm5KcefMEK2J0BON1B2BxeiGxkKSsB8nnO/EVYvHQFCkwIwY+DCWSQsun1+mAjSOQi0BIMlnI+drgZm8g65JzYsGJRQfaDgVJEKNdpAjhulw8SY2QJqE6MR4zzsg2HKlFRXo2a6no01DcTQK7leD4mrm6UlVahmjoFrnOCwOcU5cNG+1hFsNZD3Y1xrTppZOV8SkSG6xsYC8xHZVU1rARPJfGWZ1ptTtIsy9glCbPZCp+/FFYr9TGRgfhBORZZtFAe3Zynl/LvdnvYP4FSyu8sxgqB0hLMMEFP03DEGQskCD4sWLiQ4EgeFvLUZLVAp0xC10CBg26hnYXG3MIPpdkgppE4AGykv8dTCrOFzyeAlctpsJP2cpwgbTIFDQIommjTvJxHQvwUxxEQWZrwOs8YyMukXeyr0N7mcCFG23rsxEmcv9AGK4+d1LVJxufy0xQJzjfHRDDO+UdoUwTQF9mUJgCWAPrgR6MOZQlQSCvQgeSYfPoI6NmsJmhUgUI+h2IhCzvX6vPQfrld8JJO4pPdLgcc5IMqAjPTcUwR+Iwz9hQwROImea4AuEMsCMm++Bhd1/lUkFwcHP/5EZ271CRplCvSP06bKGuR+2XOEtdKP5m39JH9S1u5r4AiUoyhsoxNM8U0hlgEW7lxDW659w6MMxnum5rCroOHMEQ77aGsKpMZUdpW3WyCiXlAjvcL2OfzebiXR2RqEuOjY5hizhRnrKQxCy4Q1LJqJtLEhiL5EqVuSzwkQIrd40OIdhZWG3J5BfEHE0MjyBDI0nJ5mJUGk2aF0+aj2DjQ3TFIyFRBfJLQxmzWGWeQRsUMcoyt5Vkg/TUS2WYxwe10wMq5iq0RGojeZTmHDItsafrxDIsHVqsVMpbwM58vIs9iXoEyls8p6kQOJt0CkX0T5VX6iUwICCH6LH4zm81D4jClFHXaRXtQMHS+urLKsM2lBLjEDjucNphMGvL5nNEn9568JRhDiZ0DPzbaR6UUhE/yLJEz2eclQwaUUn/byjm55jDsIRg7xGGlTovMix7IM3XdzOfl4SGda1j4EZ8ndIgRVJSxJa/X6Es1jfJL2Va6CUrX2C5u5bzMQ2MsDF4v0G4VyGmldB5qUNzKPP6/NKWUMUd5juQNE8wnxdZ/4QtfwE9+8hOjfeMb3zBiYbmeoK7K3IVfJpPJWHeeuY7sK6UM2imlIOMppSAfuUf0AzzUuA6RB6V4wIty36XrwhO5LmPLvtBX+v5PTfpzGIMeMpbcK+OJLREZE3kRGRPeyhzka+3PP/88tm/fjiOMTdPUsxkWPgZ7u9Fx4RzOnDqOd3ftxPbXX8OunW9DI71dLhdMnLesO51OGsVY+eNHDz74ILZu3Wp85f6WW24x5E3sifhYmbPMqyBvXl1cKmRN0orFolwy6G4ibxV0aMpEmpkB8hjQoJQutRXIRykFXTNDp3xo78mKbC+eMxs0Fx7I2mVsaUopCD1k3TKfS+cu0QL8SH+lFHRdUU8t7K8BhSJEPw1gCwU4WYj20MY67FZeyjGOjGMqMmG8lLPznR3Qqmoqiarmce7CeZw8dYaJ4wRyVOQYq7Z9AyPw+Eqgm53o7h1itTgGcezDYzPw+Cvg8pYYwXShkIMYE1FQmSj4sZjMVHwLckSUE9OT6O9pJ2hynoj8GFRuhucn2aZYWe9C67njGBvugYAwBRpUi6bDw4DA6/TAROIWiNIVWUURRL5IkMjjNMHvsRJ5j2BylMltIQaNgFaKIFYmHkWOyWqBgmHTNYT8fiSJfp87fgTjQz3wO81QBK9G+1uRjo1iZrwPEwNtGOw4jZmJAUwS6BgZ6ONz80ixyuCw21lRcUAR7bdqRVQQyPIR9HNqOcyqLEV8shMu8wxCARP0fIxjjhEYGsfYUD9SrJY5LBaU+gKoZjVDibEbGkaBIF0xEcPU8ACZpiPOQCFN5wzNilSmCC4X0CzI8NyGDZtYGWyBm0FckU5zcnwCp0+fxvnznD+dt5PG30YjZDNbYFIaTPzPbrLSWWjQiybSOwWfO8CKUIG0jsJh9SExXUBX5xB8njCUuiiAwjcRqAyNe1Gch9nMQMwGC+ev6zrkIwIpCinnlFKApiNQFkKBhnIsOoUBJqK9QwPoG+7HOIUsSV6Fw6UIBn0wW4A8gQeTXqBBtcGk0+ER9BsbGYbGsSpYiQj4vZhgZfE0E+pOggnRqQjMVBozDb+iMM8QmJmmAxRwMENFljlLMDrCClweRQZDLpjpkDKsHObpKKw2MyYnRrjWVgIaPcikkmhpngX5a1XDnOeZU2fRUN+EUQZ/rW09XI8Zs1rmMShsIC6gUw808iYLF+mnm1yYiqYQZ6WwCBt5oyHDhKebAESc/BwdGUSe4EhjQz23WZxm9SVOQLKQTyPgd8PltKIk6EVdbTXsrFbJGmStJYEy1FU3we8rRZLVxyKTndraeoPn4ozyNM5jYyNob2/FDOUp6PehkcDPrMYGCChVX1tL4FFDRVkVFi9cRv9dRIrgWlNdM2wMAve9ewBZBvQOBqRV5XWUZR96uwYRj6YpCy44bW54XEGEgpXwukuAnImyQ1kuWnkf4HUGMatpHkp8YSasOWNbEa7F9GTCuJ5JFBAqrcLspvmo5Tqkn9sZMMZrbpyLfFrBpNkh/VrPd6G7vR8arAh4yuD1BhFmFX3hiiUEAhvRQGBpAUFbk1kxKBhHQ2MNrDbdACPlR6VbWpqRZPUvEpmC1+dGZWUYc1tmY+6cFszhVl7P9vm8DJYs8NHoCa87O9rgYvAo99eT9g11NVi8aAFCZSWGQaymY9dMJgwTZNl/8DDa2juhdDPBHCDFqFqZzOynaKQVLNS1En8QAsTImxdOhwspBnQrFi/A8qXLIL9/cPONN+Izn/oU7nv/+zGruQV33HkX5sybD406qplNiFJ+s4zUQ9QLGwOWGiYgusnBBHscUQIx5eW1mDtvCWRrtrio90FAWZnQKc7DTGNvRyBYjoqKOgQD5XAxORIeVhIgqwhXMJDLI8MKY9BfgtJAmPIATBPs6O8dxIVzbQSPplFkUjA+MoWhoTHMn78QjU0tpGU1QkxGSgWgDIdQXV2NplktSLNSaWdy7eZzLGYrrNQvFx2qBG6dnd1YtmQFfJSb9gvdOHX8HGUkDavZjgSr6eOjEcqYF6pggddVgiBlqIxyVlvVBBeTkgSBvsryMNwuO2XQSR3wcv5ZyG8Bxadj1BMnIpFpjpVEc+Msylc9piamcejAEXRQX1csXwsXZS1HwGVoaBJ79x3EK6+9joOHD8HMJOKGm26EOGyqFGXNCwk6LWYbk+YkJChtaZnDZwcNOc4mi3DYKDtmN+egqCd+8nMp/O5SypPH2FZV1KO+uhn1tbOM64N9I7SxVixasAyl/jDnPUW/FYDQQy9acMVlV2HR/GWcdxNqKuroyczI06bbLC5YmLRVldeggiBGdU0DAVU/vJQtAUHKycvGhiaEyc8wAedwuBzlBEs9Hh+yTHaTBKviTIIkQZG3e8ZHJwzQyE1/2Uh7JtsUAdcs5becoIvNYiOwOo3e7j6jnyQKcSYJsUgC8VgK01MJZGjX0gSSZGs1Ock3D+Umib6eYSYlUQwPTiAyEUcsksL4SBRT4zPGep/767NoO3ue9mQanQT9E0zKQsESTE1EcPzocQZkZ7Dt9R1opb+ShN7pdKO7oxujw2OoDFVB5Oa1F97Attd2IDIWYyzQibd37IXbWYqrb7sPCxatxMbLr8L6y7agprGZqmBDnIBUXregvKoKovN2h432OEP7OGPol+hYhHIzMTnJYkEEAr6O0Efs2bMPL7/8Ks4QyIoy2R8cGMbA4Cg6SJdOArpdPb3oIqg3MDQICaRHx+nHaRdkPHnzJ82kZ4agwDjHyjIeGacvPnfuHOTNrIGBIdqsqOGXjxDEE92QOQiYmCYf6LoBWj7ZHx4eJTB/AYcPH0aSOiAA30D/kHGum88XsK23t5+gVAaSIAaDQVy4cAH/9m//hp///FE4nQ6sXr2S8hGGBPV5BvUSuIo/1DSNzwHtVZHA54ixr5SCnJemlKLPV7j0UUr9b8cyhlIXzyl1cfvf9ZXxLl2T2EF0TfzVfx0jw3hCmtDu0jZJAF2azN1GGyj3ZNkvS3DAwnjD7vEY85WAf2BggHSdMng7Tn5Iki9rlX35q4Bnzpyjf+9jQNuF6WgCZcEQaZoiT85w/eO0cSPo6ekx7hegQH73sb+/F+daz+HXv/st4vRfJaX16O4Zxx8ffx67dh/hs53QdAcOHT6Fzu4hDA5PYWBoAm1tfeRDD/r6xtDTO4Ljx89jmHb05Knz6B8Yo6zN4Oy5DgwMjpMvBXR1DWBsLIqR0SmcPtOK/QeO8no7evuGMTg0jgnq0PhoHO1tA2hr7UdH+yA6O4bQ2zOGvt5xnD7VQZD+MPbuOWa0gwdO4dTJdhw/dsFoba29OHWiDRfaugjWD7FYwuPTZ3Dy9Hk+j31OnsX2t3bixKlzfO4FHDh0hPsncaG9jdfPYDf1IU4wepj63MV19vSOor9/HN1c2xDXm0jlsWvXQbxFfTxw8ARef+MdbNv+Dg4fPYW33tqDN7ftxq9+/Riee150qp26M0gZ7sSOt/fgt7/9E/7wxycJtr6FN97ciZdeehOvvvYWdu7chyNHT1MH27k9hSNHOA/S/K239mHHjv3YxjFffHkbnn7mFTz99Mt49rlX8cqrO/jcd/H886/jj3/8qzHWnj2HOf8DOHLsFA6wSPsu1/L2229jOxPDN998E9Je37YdL778Mu973jg+evQMJul/zQSS5G2u04z/lFKw261wu52GDZHf5jvAYtihQ4dw4sSJv53btWsXdu/ejQMH91Mui8zmgAAAEABJREFUDkISUfkLWzt2vYOd7+7Bu/v3Y/e+fdi1dy/2cz5HCJYdOHIcr23bwWuHsJe837ZjN958i+PsPYQjx8/g9LlWrv+IMWcZf8+ePZA1CED9+uuvG89XSl1Ssf/HVvRM9I5Ojj4twbmCcUKWssc4lWCc2DC5Lv1Ex6QppXBJb3VdoagKsNhNLBCMobapDrfeeSvc/gDOd3VggGBCnICPpzQETyCIodERTDL28vh9MNuskCKBm7oq44+NjKJb/rAS4+qZ6WkWJRKcTB4epwsC3tmp59IvwXxQ6Rr8paWoqquHPxQ23oqLEMgdGxnD9MQUbCYzbLqZ1lLBQjtvtzjA0BrnTrUjxhi8JBCCiefFXph1wMZ40cq1mAhvMcSC026Bgzy1MG8wMbYz83my1XXdsHUCnqUY18SZDzClg9BF7LLYJJ4GNBOg9IsxYCpNW6rYigZtlVLMixxsNoitEqAwwFhLwHGn04nR0WHITylYrWZUMI4KM76VnEnmKvZO07h25qRi0+W88OjSOT/Pm81m8jED4ZvEWuBHKWXMW6n/fctLgKZDwFlZT6CkDE63l3agG8889wJ++MiP8eivf4vH//wERPcLpGiYhXo/gXUzwS6JgXTNDE1ozaZz/782xXMgLbT3WpHghtFIG7lW1NT/cV5K/ed5Y47/w/9k7bJmoaVsZd1i46PUU2niAwQQEjrLsa7rkHtkK8MKUCT3CH+lyTVpck34Ktekj4yD4kW/qNT/j7S/AJPrvLKG0XWoGJsZJLVazMyyyCCDzMwxxBCH49AEZ4ITZrAdMsYsyyRZFjO0pFYzM1Z1F+Nd+zief+7cb7773Od2/OZUnTrwwoa11j5VUsz5FXuU68i9Za7lfDlPzvl4veT9/63JuR83OV9yoOQn6avcV5p8LthT+nOaOV9++/hNxqXXX38dRw4dRN2Z08Tm9WhjXO7p6sQg8YdKvltbMxUb168l9q1mzrfDR6FY5kg4r8QmiVWbNm3Ejh1X4+abb0Z1dTVkrqTvkm8VRSGGiHPQ/C+bpv3GGSpSkDHLdWRciqLIxlxHmTdFUcz5lbFoXH8bC89W2opOn1SUj+dNgQINOn1LURTIn6IokOvKPrmOvJZ7yFZEVsnz4N/HfZN5IjGAhQ7MqwKZFFQlC/FZq0WHgxzZSVz38XuNi5cmPpBthuJvYGyU2LSTfWVX0qwkCKGOM7hEQmGC3SAyJAX5/gIm4DEkSNTTKQ210+cSkC9EcVE5ZvJ1ZVk13HQY9sucKFl4nQDExpsbdESdAWRsdJgklg5J8BdlYAsLqacq73e7MLt2OgnoLOicDJBleOVa3AZYsY0QgIMOE2HlRL6XSTGfACWE0ZExpJIZOnmKybYHfT3dCFLBHOd9RoaHORFZCiQ++p0NkxThRhkQRZEeZTD+YM/7CAXHIIZRVl4CUdLl6w9dLW3oZ/VciJmd4DA4GQA0FfI6zH64vX4mhSSkX7kM7sUMSjHOk/wIeFdbE2LhABxWFSlWAdJcCBl/RjrM5JBIxJBkNaqoMJ+g3MlJb4XMs59ijTwx0t7UipdfehmnT5+FjUTR7vbA4nAS9AzjqWeewdEjx/HCCy/hueeeJ3g5T5IbggBgAdR2i5UEKo0I51TWLcYqd0jmK8MVoZJpqpicz+6OXrS39RC0tGLPh8fQ0NwFi+GC15MHEUyyPF4Ck4BscTJ5bdF12LiWGg0zGp5k4piAOLwYos7PNBq0k2tYM6MW+STjGsl9mOMc4Xx3dXWhu6MVfd2tJCodqCzLx8zaqUhQnOzrH4JhuJFfUAGNolALAXtzezsu1NczkUVRy2pzBavdLo8bVdNqMDg8Yj4+DsWAw+NFHpNpfnEZXKwwslgCjXMQZ9ZRFQtJYA4i4SSJ7HG88/b7OHL0OPusUJwYRhHJYM30WRRcI0wyozB0OwryS1B/oR1edxGSCRVtrb04RRLe0taNbMbg+x54vPmAYuW8x2gDYNJyIU5RZmg4jNFAlECzD0lWeAcGRziGZgLiOKxWN7cJAtoJs3VSPBgkERqm7TaS5MnrBG34xIk61J1rxCuvv82E8yaB50WOd4xr1U0w24kASViMVcjenkH2wYCiWsyxnSbwcvn8cLo88En/0hra2jrNvowMj1Hs6sAgyZXPmwMHjwnRVts6uCbdvZwvg4HHQjFuwpxDeeIsEU+hngTzPIHuKH2vrbWT83AOYfrPGPsgP5oeiSUYYHT0cv26OnvR1NLJPnZhwaLlph31DYyih4R+nCSiu2sABwjSPthzABOhOOdSh2F1wenwkaQXmFs5/tDBowTI+7CHYK2vu49zayP5iCJJcuhxehEngHZYXIw/GRw5eIQg9H3I0zwTFDfqOQfnz1/Eh/sPmOA9xjGMj02Yc9DT3c84EUSSQk7NlBr6TR0O7j+ELtpaQ0MDPtzzAc4QXEocGaZ9jYwG0U2CfursRXQOjsGTWwg3SaPF7mC/2XdDg4DcfIK4CooLZRSjfQRwCuNYhgCnkqAgy9fhYADyL0BdecV2LFm4BGH6onxtqZICxbETp0kEPoQ86RGlvTa1tUOeWOzuGUA0kuKxcXSQ8NSRdBw7ymN3f4iXXniDc9xN8t+JAQo0k8EE53gIZ083cEyNBCrdGCFBOkubPXWqHhfr23C2rhEdbYMYITlqbuqAqtkhsVvTbRgeCuLc+UbOzQSFKQV9JF0h+ssYRaHWlg7GmhPY/d4+vL1zN94iiXjj9bdMXzlf30hhr5M+ECHxGiYYOg2xYwvFoFdfeZN+0mWulcTsfpLzk6fqTN9r7+jBU0//FUePnaRvNJrbXsbZKIX3lpYWnDp1ijFiAEMkge3t3Thy+LhJ6kdIVOOMJYNDfWhubsbeD/Zx7XfjH39/AQcPHDPtQY4Z4LVG6FMSn61Wh/kbHZOTYY43axKDA/v2Q77m8z5JxLPPPk+CtBeHDxzGP597CX/5y9/xBv3uzVd3crxv45WXX8c/X/gnPtizD2Jb+/cdwjN/fgbvvbvH3P/HPzyFX/7sl/jFz3+NZ//2LM99C6+/8oZJPv74u99TGHmD552HEJ/9H35Igrcbe3fvxfPPvYDn//E8yc9hvP/OHrz+Gs97+U387Ke/xq9//Xv89e9/wz9fexUvvPQi3nyLn735Nv750ms8/0PGsD3Ytesd7HrrHewmcXx717uME69j1zvvYs++A9jJ9zt3vo+BwVG0tnXhpwSsX/zSl/HiS/80Rby33n4HP/jRD/EnEvW3dr2NffsP4g0KOH/567N46cVXsffDg3j+hRfx1DN/wTN//Rv+8Kc/E/D+CXLe4aPHSEzfwLPPvYjXXt+JnW/twmHmooOHjmI/57Ce5OvEyVMYm6Tv9HZxDC9j5643ce5cHfYf3Efy+QJ+zHu/+uorOM3i0dm6M/j73/+K3/3uN5CvVzW1NeP1nW9icGiAPmahyBRHZ/cQOnrGSWqmYO7mqwFvMSzFU7F403bMXbERKm14ZCyAONlMhlX3KHNrnEkrQh+MkIwkCHASTAqCF5IsBCUp3PcyroyPDTFGWZBX4ERgvJs+cAJ1dccpAhynz5wneLwAKZh0dbSjiYW8c+fOQZ7ePLj/Q87X6xzTOTNmnK07jZGhQdSdPUM73I+3d70FIbFS/BOR5OTpEzh89BBjZA/kq1I9fd1obG7A2XNnSPqP49yFOrS2t6Cnr5NjbUNzWyOaWpvw/gfvQ0C7VPKPkTi3t3XSR8fQ2NCKUcamX/7s1/j5z35FESbK4kW1mcPO111krotB0zRoxFqCXRwOBxKJBONnEkKmBIMJQVMUhbH7o6YARHyA7Nf4Sn5XQoBkhlhFGsy/jEAvyH4hKYQQkD9FUcALffQZd2QVjf8PCC6QJthBmrnzX/8nRNdCHGFYLNDZT43YQVFVyHUVXYP0mUsIw6JB8EGSawjeZ2xshPPYh2PHjzCftaCF83aMwvSpM2eYz4fQ3duPfQcO0W4iCEVD6OjuMAk2VJ0FqTGKP/WMXUM4fPggZN36WJSU36AbHRnAxOQYhf0ELJqOjo4O5ngvVqxcjcKCUrzw/Nv46U9+jZamboQm4+hlfK47ew5nT502Y1Ejq+SHDh/Au2/vwjvvvYtzjI09jF8NzJln65swMDxBMSBCkWoQ/QMjGBoeR4wCZiQaR5Q5VNMtJl7oonjawjw6OhHBKEn5JAXkwUAEzSwutdMPQjGFkMeFwZFJ85qdXQPo6Ow3Y6XE6/GxSebWMMDcpBCrKoYFiqohzDw4xJzW3t2NDua7OOdTVVX2aQwnjx0341Nfdw/zTZi4MYzDx47ifP1FjI4HoWkGEixe9vcN8J4jXFcFuSxQOhwulJZXw+fLISb2Ii+3CFa7G2UVlVi5ahWsDivSaga6VYc7x4NFixZg8dJFFF9zUT21CjXTqzF1ehVqp9OvWaCaN3emua+4sABC/GfOmIFFC+dj9erVWMXryVOPGy/ZgGuuuQbr1q3j9RZh3rx5mD9/PuQfi9hy6TZccdWVWLlyFW699VZsv+xyLFm8EMsWL8Lll23DlVdux5p1q7FgwTysX78G81hgWrBoIVasWow5s+fBabNjnOL28OAgDM6Z2JyiaJCizYpVa7B16+VYs3Yj5s1fgiVLV2H58rXYtO0yXHP9jdh+5TX8bANWrV6DjZu2skB1K3ZcewMuv+JqbN5yGbbw3Cu2X8PjdmDbpVfgpptvw+133I0777oP195wM7ZdfjWuv+lW3H3fAyxy3YNPf/qzuOvO23HLLbfglptvxPbLr6AtLsOCefOxYe06elGGDVAUBf/1l6X/ZMnGuUM4FzfQVQUuu4bc3Fxi3SKUlpaimEVh+fzjJj9joCgKxB6k6Rx7hrhF47UGe8cxf+lSLFu+Ed2BAIIstk/GEygqK0eGnwcnJyDX8fl8UBlzBKNVV1RBR5Z2NIGBnh70dXVDhAYRalLkP4lsGja7HTptXuJDktcEVGLAHEyZWoOZc2ab548N9LHg34GRvi7IVwdV8r4kMbUU9hWLCugafShNDNKHwFgCDlsubRMIhYNguIfG6xt2GwzaoU3EKxJfXVdI1olZkTHHq7HPhqqZr6UvQqAlViZo7wnisTgxSZz8KZtOQ1dUyPxkKYgl0ynzta4a5FoGu2KBjWKcYbVA1bPErDqsNg3j46Mc+wiKiwsh33iQYwaYK0IR+ijXxsZ5ALeTFBbHKc6EySsTnA+3122KDufrL6CZ3ABZjYW8XM6ZwXgRAdh/RQgaXymKYtqBwtcf/yfCjNvtxpTKalhUK9596wN86xs/xG9+/Q+K3hdw+lQH/vD75/Ddb/8EO197F/FwArnkDpIb5Gk6M3ZoHK+u4+PXCudbmsY5k/soigIuibxkb/BRH7hPURRkFNVswP/vWzlH7qEoCpK0NelTUWEh59RCPBkzY9TkRAAT1A2inDcgC4N9SiYTfJnmuzRkDbOcH4P9txo6502HynlWs0Caa5Va4SsAABAASURBVJfmesaJJaMsmiDD02jLULKmLYs9R4nRNfq+zUL7YfyT1wZjqZV8VifHTZKL/M+W4D5pScbWONdQMEeW1+XlTbtMpzPm9RVFQSgUgviDjM3r9SIvPxdV1RXIy/EhFJ7AxYYLxNQ9H40xFkY8Hofk5FIWkNdfshEzZ89FUWkJRHgUf/Hl5KGtswNt5HPguqXTnBPDimLyErm+2LXcL0W7FkE0yWIf+JfNKpyPtNkvmXOd86UoCvvLfdmUrB40zqiiKPj4c9naabdWq9XcJ/MlXz1P8XgQL6gaeAZMe1BV1Zx7GadcW+M6yT6ZfzkvlUqZY5P3sl8+lwb+yWeik8hniqKY15PXMhcyrzLP0myM2xLffLRfsXkRBdV9H36AQwf2I0EQ6HW7oCk6MgweAQoRwwPDaLvYht1v7cYFkpK3CNhf+NtzeJNg/3vf+g5+8/Nf4rWXXkYHJ1MeUfbn5SOeTkKU7XgqyclRkJdbgBMkMO++vRvdnX2sAA+SFOzDb37zFP79339KkvA89n9wAs//7XVW1s/zHDs6mMCbWrswTvLrYbJs7xnA67veI9F/B2/u2sPqznP44x//TnBylgDyFA4dOoUDB09CKhyNBPKGOwctvUPIWr2wePMQYNV6nKT36LFT+O6//wCf/cLX8NTfXsFv//gcPvjgNA4dPE8Cshf7WNVhIR6qy424psJbWIwIhYbW9h74cotpcCn89Be/x69/9xTeIil6fec7uHC+hWTgDXz3uz/G8PgErBQMMpoFHX29kK/WxTMJGA6d1eMy5Jf40U1SNhIKQrV78Os/PMPA8lu88eJejI8F4fZ5IT+kqBLM0d5QT1Hn179+AS+8eIDE5Sz2HjiNgyQWDS3NCDAI7np7J956bScaz50FVA3dg8PQ7C5Y2FKpBCYDo/jjb1/AnvcOoLNnGPUtPThxoQX9wTDsdKYxko8oHZC4CopGI9VtNHCYhihGGA1HYNE10N+51SGEcWhgEPIkgAiXdpcTiXQC5ZXlWLp8Gbw5OTzXAjeTyXB3O9ounMLeXa/hmT/8Ck//8Q/Yv+8Idu85hueef4+k6DAJ0gEcOV6HgwRWTz/7HJ5/+VW8TnL25jvv4Qjt7c13dmPPgSM4cPQkXuQ433rvAxw8fppz/wHeen8vdn+4H4cIwM4x+L9I0vfb3/2V67gH7e3DJNtxkuizJHOv8Z6H8Nxzr+L5F1/nPd/Grrf3klRdxM6dH+CtnftJKj/Egf11OHGigRW+F/GjH/0Wz5HMvsM1/vkvf43X3tiJ46fP4t09e/Hya2/jg31H8QGJ9Fvv7MMxnvP+7qOslnXQHuvxq1/9HX//B8nsxR4Khp146Z+7SAr/ild4ntz/6Wee572b+Fk72ruG8exLO7GbVckzrOKePFPPSuNevEfie/psPY9pZYWxnsT/PO37LKt453Hs9EUcOn4O7x84incoEL3x5m5+fo7XvIiDh47hGEllGwXBkxQH/vaPv2LP/t08/hDn8ABeeu1F/O2F5/AefX7PgX345+uv4iArikc4h4ePHuX5R0gYTjOotlBwaMDhI8ew65138C6rmkKuX2XF4K9/+wdef+MdkrpGjvc0SfgfObcv048Okmh04fTpC3jttV3Yv/8omps78QaPfZ1CwT/+8RLeeecD7KMNvEwC/957H/IeLTh+5ARe5dr9ggTt1ZfewKH9x3F4/0mcPlHPuHCM4sJevP3mB9x/CscP12HXm3twlBXpwb4xtLf1EpBfwBtvf4iDR05j17sf4je/e9r0xw/3HsIH7+/HztffMZ/ueOuNXRQvjuD1V9+kEPI89lMAeOWfr2Lf3oM4V9eE517ahYMnmjGZsqN3LMrYE0EsHUcoFKB4pcLH2GgoCnJdLvitFlT43JhXVY7lCxbAwZg5Rr+YJChub25ES8NFCnGTCNPPzJhH3zvLSvl77x/iWh9FHX3wGCvHf3v2JYig8dorr2M/+1vHuXuLlern//FPs+8fspL9wnMvY8/7+/Durr0UQPbh1PF6+vMhiiiv4I3X3sdLr+zCkZPnsJvC9LMvvsV5qEddfSfe++AYDh49j/1HTuE9Xnvnu3txsaUDZy40M5Z+gMO8Tt35Drz6yk4c4xoc2n8MH7y7D+dP1aOtoQvnzjTiQl0rbeIM3n57H0n2AbzMOdzN+Tp/vgl79x2m4HWK633WFIb2HzxEgNmG4yR6ZyhijAQmIBXmkcAkSVkPCXwdTpMIyu/QHD1+FB2s1orYevhIHcd3lO0w7e0UCX8LWlobUXf+ODo6myh0eyH/KpWIYo0NbRQcmtDc2gYbwar8llyGBYNoKAovyZVGABcIcL0IQNIERI0UKwf6h+FweqFrNsQicVgVDYU5BUjGQAFvBBNhrnMiCYPJUdUNQlYFwckQYgQpk/xM8obsD3CfxutWU1T3Uch0uD2M127YXDpSiHCroby6CBk1DmhpxmCDJLAfVoJpG4WFJIGUh330+PJgZ3+mTZ+F0rIK2Nx2hBKTyGgKbHYnPN4c5OYUEaT7kestQHlxNcpLq1BaWo6iojLMnjMfcxcsJbGoRnXNHDg9+cwr1ZgyYw7mLlmKBctXoHbeHNTOnoXFy5dgzvw5mLdwAWbNnYM58xZ+RLpIoLZtuxq1M+fhiquvYduOZauWY90l6822duM6rCbx27B5I6698TqsIhm8ZOsW3HjrLVi6cgXWbFiPHTdcj02Xb8WqS9Zi3eUbsfmabbjujhuwftsGrFi9HHfdewcefuR+XHnVNtx8y3XYzu2GTWtIAq/E7XffgmtvuhrX3HQlLr16C9ZuWYtla9Zg6tyFuPmBT+P+r/4YcBQhGFIRy7gZD4/iC5/7Ko4fO4NqkuZsPIxsYhy6EkdWtSDK4lqYeSyZzRKjKlAVA1bNhUQkzRwYxLnTx2G3RnDptgXsy0bccstW3HzDFbj/nltx23VX4dorLsUt11+DW2+4Brezr1dv34prSIKvuPxSPHD/fbjxhmvx6CMP4cbrd+CqK7fh7jtvxgMc3z13347rr78et91+O26+9SbsuO4a3HXP7SSpm7B52wbz9dXXX4VNl27G9bfdiNvuvQ1br9yCa26+Gnc9eDuuvOFybL/uCtx0+03YceO1WLl2DYSQP/bYp3D//Q/htpvvwIEPj5i++NUvfROf/8yTmFY9C1s2Xo7pU2YCGebmjMJtxhStJGcLETM0HZK7NUWFhTadJZhVWNCSraFqSJCsZUnaMrJfyZIEJjlvaWiGCpUtSZ9KyldxdBVpklBNRBLiAMF0MZIHuaVuWJnrdaiqCo1gVUCqvHYQE6g8NpFKgguBKMmDSmKRzKRhddih8DNpOgsAclyU4o6AVV6I/6m8pgqwNyABnTFjujmvWy/bgrnz5+HOu+/Ggw8/goVLVuDKHdfju9//AUQoWbl6GT73xSeIQRaxMBPAZtrqN7/9DcxfOBd33HkLnnjiUaxduxJr1izDFz//BK7YtgnLlyzAY48+jBuu384irGG+/txnnsDmjWvhp0/VMRdftu1yfPlLX8BDD9yHz3/ucTz66L14/LH7SBC/iE8//iDuve8ufOKJx/EFYuEnv/t9PPHk1/HwE5/Fw49/Bg9yDe++/xO49Y7bcRNt49a7bsPdn7iL634vruP7m+64A5/64hdwxycfwq0PP4At11+H6+65B3fJeY8/gbsffRyfevKr+MxXv4aHHnscX/3Wt/Dpz34GN992Cx785IN49LGH8OBD9+PG23bgsc89gi/925fxxBc+hyc+93k8yj488ugT+PJXeO5DD+ETD9yDxx99CP/+3W/iyc9/FrezWn/N9ivw8EMP4mtfexLf+NZX8cRnH8V9D9yFxz/9KF8/Ttu9E9fS3i+nD1x33Q7cddcdeOihB7Dj6itx1fbLOSf345prrsK6TWtx9wN34pbbb6Awcw3uuPsmbLlsA/cvxy13Xos77rqe4s5G3MZ+XnXVZlx66VpcddUmCl9zcNlla7H5khXYtnk1brpxOwWoWdi0YTm2XLISy5fNwdKlc7CZn1115WZcvn0T1q1fjjVrl2Ht6qVYtHgOamdMw4K587CQbQNjzuYNKzFzeiVjZR5mz67FAh4ze/4MnrcSS1csxopVK1FZXQVNUZHHfH7lti2wWnRMBkOYnAjxvAqsXrMRi5esYZxdguUrN/Gczdi09WosWb6BOHcmambMx+oNW7D2km1YtGwlbCxWLpy3lIX4eXDZfcjxF6KifCqKiitQXFKBgsJSM/+4WHAtLq00iajF5oCiWWh3HuLtFAQvz5g2FbMp5E2pqkAtXy+gvScp0KdI/LLkVOJf+NefkDpp4jfC2UAaSTcmTs/Q78MQIVyIswgz8pSNouqIkMDHSI4Ni4XelYXVaiBBcaXQ7kaA4ujUGTX4+nd/jG7ywHcPnwKsXrjIneTp0Kz4PJtG11Tp7163D1Mrp8JltSNFIaaB2Li7tR0qybT00+52o2TqFPhZ6Ae5wHgoDBFvdd0Cl8uNKhao80qLWWQbQffFBqSGexEbaYFdD8HvdlKYTyCeMtiFHLgLPJjMTCCeBcYCCZw/Owi3Wo5YNIKx8SEMjI1jhKLMeCRKrpZGhjErnOBn5D7RWIgCRwwZcqFkPAqb1Qpd1fg+Db/XbYr8wmOof8Dn9sLrdMHH+FXGvtntKiKRSeiMQ/FUnKKnk3ObQB+5aJhiSiITR1pJwe5Q0dvTjsnQGPN5ETx+D0RQt9ismDa9BiLyujxeJBhrVc2KQubwIooNBYUlmDJtGo+ZyhzuJI9sRAfXwekvgPz2mwjeuq6D4RuKmiYvZjxNU2jgPCiKAjAuZxmnHQ4bxfgUPC4vPnhvP370vd8gHfXQhjahsnIjfL5FWL70euLWGvz1qZfx3N9egs/jg+QCuX44FkOWaypCYDKTgcJ7ppkrYsRPoJ9IHDesFuicV9ByLNzyP4hNKorCEK9DUXWA7X/bQtGQZZNtBiqybGkS3GxGof2Dl+WeLJAiDgtPBKHwPinJG0oWNkOHKlvLR1tZS/FZq6Gy8DtpNgs/mzQF1hTFoijcHiftzGn20VBVBFgMEWHS5tRhod17uMaxSARJ+oNKMTg4EkCaQo/C/jisDsjT6So02Cx2SB9VRYdhsXGtXeZDAzanC7rVBugWcMI4LA127rPa7QhREAvTNg3DgI1Cp9Vm8By5Tgo+2lxlRRk8TgfcLjuK8vOQ5MSPBieQUhQkOQejFOsKS8uwYu1aYrxyuPx+FJSUYtOllyJOYWz3vn1YSuH+occeg8ECu6oZkHkvKCxGTm4+dMMKefjDSr+T3BuJRQEDLFCMIco1tdAuZX//YB8Uzms2HcPwYA+6u1oZA8cBilNZ2lmaMYdTB3AtNGJTl8cFEwdogJUicRpJEzekiRMkFlnpWzzYFMkUhStIW5J9Fok3fC3HyGtFUf5LyLJzviQuyRgMxhIZRzKdRYa2kYEKDpf3YA/kPW2UR3HFAAAQAElEQVQxxc8iHIOIv5FYknNHuwkGx3hgwmwpihG6odDA0ohyETRNM5VBXVfNxYjTqILBcS58jMcnEY2E4PF4IOKXkAz5UcZIPAJoKuwkGDLQvr4+VFdXMzjPRJYdiVHldnv9KCwuR15BMVTVBsPigNefZ24jrCDmszJTXj0FcYKgvuFBCAGonjaV5xSxHw6zqdAQYtJRVQ0GF81Bo5RtH0W38UAIThKBRAbIajoSVEqdXOzK8grk5eVDVMkQSY+iGnAwgBdQJHM6vAhzHzhxqqFzsWOmIcxftAjFrEKoBMVul59VmkpAUZHkNWum1UL2yxNpJSVlZr+komijgdrZn+KSEgRpkCFWCG2cjyqOQWMwaGnvBugc1954CxYvmI6li6cz8fm5sFHIonNo0K0GAdgCXH31WmzbtpCJtQpz581Abe0Mcx7cXg/mzZmDlUtnQ36fa3hwCAE6gmqxIpXNQP487MPNN27GlVdeRnC8ASvWXYJZ8xcxwCbR2dtLR/eZcy5qcjurde3tPYjQATM0FFnTDA2vpakJEarIIABVoZgGKglSms5gV1FViSDt4IP9ByAC4bm680ykKm6+8UY8eP+9JA0bcAUB6KrVK7Bw8WKOYz3BxwrMnLmQ1Z412H7V1bh6xzW45rprceXVVxEsbCEQXYY5TOCLly7BeqrQW1n92nrZpVi/4RICiRWsii3HMjrxSlbLVq5cjnkkbEsooK1ZsxaXbL6U492Ba669HnfffS+uuPJqAqXLSCquwNYtl2Lt+g1Ys2YdNlxyibl/06YtWLduA9Zx32WsmN11B0Hyg/eR5NxCILzZJBRbWfFbyr5s2boVd99zJ66/8QauyWW49robCMauwaWX8dpbL8NVV1+LW2+5E9ddfzO2bb0CGzZuxj333Icd7MvmzZtZrbuR17sdm7ds5bxsxzVXX4/HHv8Uyd59uOnmW00ydOWVV0J+XHbbtm1mP+U6N9JObjCveTnHtw1b2M81azdgxpy5HM86bNq0idXIlVixYgU2bbkEG0kqL9m0DtfeyHndsR2XXr6J49/Mub4c1/D99qtkPrZg66VbcAnPXU3itG79enP+d3AdZLwbN23Glm1bIWO+9vprcd0N1+E6krVbbrud19jBa17B7XW8/wbcePMtuO6GG7Fi1WqzXb1Djr+Rfd1CAHs3trFCKtdbt2EjVrOqePn2K7HjuuuxceNG3EEgf9+99xAcP4RNXOs5HNNqru16rtN2ViMv47nyRNN1PP6Wm27m8XfiVt7viiu28/jNuIckQeZ7+cq12ED7uO3WO3DPfZ/g+t1mXv+6667Dww8+hE8+9DDuuetufOrRT+FLX3gSjzz8KG6/5XZcuf0apJi4evuGEU0osDh8UK1OTBAQie9KgJ6gKDIRGEdCfIOEy8hm4aU/53ldqCgpNhOToSpIUxVJEBSODA+gtfki6s6cwK633oTKTHDttdeSlN6PK664AmspANxwww34/Oc/j9tJfm+84Wau/Q24yRzfHQT7d+DOO+/GY489hrvuvAe333YnP7sFN954M+6++x488sijePSRT+ETn3gQj5Dc3M5jP8HxPf7E53D7XXfhJo7rnvsewL2f+IRJ+u5/8H48+qlHcf8DD+ChRx7GZ3nfT5C83ERB4tHHPsnrfRJPfOpxzssXzfa5z3wWn3rsCe5/xOzz50i0Pv+lL+KBhx/CJ0hiPv25z7Dvn6PtPoqvf/3f8PDDD5vH3f/gA2afH2W/b+e63nr7bfja178BeX3LrbfhoU8+TH+4B9eREF1PUeCmm2/A/fc9iE8+/Ck89ugTeOjBhyFE6bbbbuL2Ntx3/51YTr8WG3nwwQd5n0fMOaipqWFOqaQfbUScIDWVjCOXlWdZ63vvupt+vpFV+W24evt27NhxDbZze8tNN+DWW27CZZduxQ4Sr0dkHj77ac7hfWz389oPmtu7774T9913L+f5Tjz66CP4khBYztWDD3Iu77yD97+e7Qbs2HE1buf4dly7HZ//wqfw0MP34rrrr8S9990JIc3br7wUN99yPe7/xL248abrcdVVV3Fdb8ODjzyCxx9/nPd6ADeTSD72+Cfx8Cfv52c34zqKRTLWu7iGsr3nnntw043Xs//0W/b59jtvIyG+FVddczUJ/DXmWm9nP9bRnqRdfc01uOW2m+lbO7Bu43oKXfMYq67HDRy7fLZ+4zpITF28dBlWr1vPWLEZCxfOx+JlS7Bm/Vpcfe012LBpI6bV1lAkWIRLr7gMS1cso72uY7xdjllzZ5vXnDN/rrlduGQhc2MhVlPsmjdvNnOrH7UzpmDBwlmYN3saVq9eiulTK1BakodZM6Zi3txalFcUo7gkH2WVJcgtzsUcigwWlwv5FPOuveUuLLlkO4ZGQth//DyOnG/GM8+/ht89/Q+8vvN9sxjx3ju7EQpFQKdCmnluhELpJAtUMRaaYiQJwckw5KnrSebCNMlfUWEu1q1dyr4sZD88sFoSFHVicLg05k0PM1oKOR4nCnK8BKwGVKIfB0FeASulZWUlBElxaLoCh8MGL0mv2+mAxVCRTERJaCaQ4/NCJ06SqqfFomPqtCmswM+A2+3E4OgAz0/AsGrwet3c54KqAYKRkgR+VgLcBHGEw+lETl4u++Qk1nHC6fagrb0T3//hj9DfN4hrd1yH9cw1LhbHKsqrKCBcjYXM4zEKsjpzsIBDydUSZ6xWKywEjYqi4ON9KkepKSrHpphNXmuqCsI6CEFOkQilTdCa4pymCVmzPDdN0pUiZst+1BQAqgJFUfgCSHOeMmxpCrOCheQ68oH0RV7LPvlMURQQ9jHGppHkPYQQxUmGP9omTTwhx2d5HfDOiiLXz0DjnFrsFiSIB+0OB6+hoIdFwUBwEnbiGofdBWtuDu2vBA6PHQPDfRQ8JyDjF2zS20csE51AcGIMyVSM5CgOIUWhcACB4AjXLozx0UFEYxOwWbMYHelBf383SksKcM2Oq1BZVoZ///Z3KO4fQWB8FFHGdXmKq6+n04zzXp8LTocFsXAIwfER89ogqbQSO9ptOiKhIPr6uxCLh9A/wGuzTYYCnL8svD43LFadhDwAf2E+siQ5utsBd54fTr8XYQoXTe0t6B3oRzweN+3lOEX/Zgr7gYlR9PR2YCw4jNaORtpJI06dPowzZ49zDP0Ih4Noa2lA/YWz7PcIOnmdulMn0NvZjmBgCPIPCY2QsKQTcRKXXuw/sJeF0jNo72BhoKUeTY3n0dbaYBKaPt7n4oUzOLh/D579+9N4/91dGCLxaW9rxuFD+9HYcAEtzQ1oa2th0aEBQ1yDgf5etLY1oqu9DcePHsKpk8fQ1tKIloZ6HD18AKdPHEFvVxu62a9Txw5j/77d7FMLTp86jvfff4sY8iDaOc6mxgs4dGAPxzTAokUd5AeNm5suouHieXy4bw92vvE6dr7+Gl7+5z+xa+eb2Pv+Ozh17JB5rc7ONtRfPIfGxovo4rjaO1rMPko/e4l7xT7iFCcU+qBF1+Fw2kArRXNzMz744APsJ5bdxwLXP//5Cl5++VW89NLL2PnmLhw+fJTjOcP5OIjXX30Df3vmb2ilcHPo8HGcOVOHzq4enDh+Bm++tQsHDrAvLOw//9yL2LnrHRbHD3Jsx1kgPIHDR45i9569eJ2F0SMsEh44eBDPvvA8/vqPv+PkmVPo6enB+fpzOH7ihLgUvQIgRKEP4L+avJcPQ8TmGYozgtdTqazpzxITrIwDslUUBUJUFUWRwwnjU8iQV4mfijAgQsbAwBBz1K0o9BfjWF09rN5cVEybjgSLAshkMTkewNjwEHQ6clFBIUoKi+AkgU+SRDaeu4CBnl5E6JcpxjKrYTF5k4sils3pgvh8itxByCgYg6BoSNHXhUyHQhNIhyehkTMmo+NIRgMwGJSsJLNgMcpCHzfsBoLhCQgeS6Q1jI3FEYNK33MhTBEiQtFDivDxNJCg/6XIWTJKFlk1yznLgP8PiYNxivZRingSlzQScpmTMIUoRVOhaYbJWVTGRCUL8tsoouS/4rsZRjo5f2JiEgO9/WhtaoV8W+ZDFoHffOs17Pngfa7rYdrGQRZod+F1FnlfffVVvEr7fOudt3Hw8GEW486jpa0DbbSH5rZWXGxqxonTZ2gjB/CDH34Pb+3aiVWrVmHpoiUIjoxDVXU4mRMMQ2O/2CElDRX/zx+HZr6RbZKxYmr1FBw7egLvsgDpcRVSvClGaCLLcVgRCylcuwTiCV7Tnkc7bWAh6DTzFmON3QoHiwqGxSLLAhoK5EY672tYdGhciyznVOZK52uZN04RgAwy2QRSFAaznB+xJcnFEu9lrWW+Mpx52S/rL/tlK3H+v2/lNcQw2OQcef0/t3JulvYqggqYP2T78XvZGobB+VIh+1PM94LX44yZCWJx+SxDQUZyc5b9URQFMgZd1yFP6tkpoOT4/KiqmsL5yAU4eNEQ7DYnQGFLpV34fDnM217Y7U5YKGJp1BpEFHZR8PT7PsrZebkFcDjdiNMfeBHIe9FFYhQHpf9yH5nnLPGKyhzq9bhhY+6PxiLw+H1QVJ15Is4eqvB4vSYvF9sWDNA/MAAoGt7cuRMHDx1hbtqB5StW4eSpU5CfGTh48DAkTsnXj7P0T+lnIp6CphrsswMR8hhqTVCgmXl8gpqJxL/JyRhGR0chcyRxQOYtSaFWthnOWTabhaZpkLmKRuPmsUn6t6LQP5IJpGkXMhbwT1EUyGfiTxH6pKyhoihIMHcrigJFUaCqqnk9uZ80C23OYtjYR5lXC1QWtuQ8sQk5L8b8FIslEKEAFyfnirElk2nQVDgOBVA0XlOHeusdN+KqHZehemoZQUaM5hiDbgEKiv1Ys24F7mSV8ubbbsB1N+zAtTdcjZtuuQG33XkT7rz7VrbbccXVV2DBovnIyfHRcRxUqm3QDfDidKBUlBWIHAoBmwi2byd5vxVCam4nEbjtjttx1913485P3I27HroPDzz6ENZvXY9YOoau3k7EEmFeJA1NTWFaTSV2kHTfc+fNuOv2m3DfPbexAvYwvvLFz5MA3Y3rr7sGd9zCz+64BUsXL0BhQQ4KcvzQaDAKjd5ps2LerJm8xuW479678PBD9+NTjz+CL7Ea9TlW5+7hWD7/2cdIeC6DTucEHcBDg3VYDNRUV2PJgvmoLi9DcVEBdlx9Jb721SdZ/bqPgsoa3HHbrXjyC18kOb4TRQX5cDntKKeCLwba1dVFo7cw6AYIsEY4pyXIzS9CV18/+odGUFk9zSQznyT5nDdnNkHPhPn915GhQeTl+HA7Sd+iBQsJWK/EJ+6/HzeQ4NzG+336UyR7DzzIsdyLO3nMkvkLzXMnggEwNkMqrGIMfr8f2yiEzJ43FyWlpbDY7JB/NSdBoG/QGQNUrRuamwiUBiHH3kWC9Kc//Qn/9m//hnnz5pkGKPtFlKOmBWli0GJgYqzJVAYNTS1MyqcIKg6iua0TqAYb8wAAEABJREFU3XS48ckQyqdUo3paDdZdsglrN27A8tWrKF6swtZLN2Prto1s67Hj2ssZuJfhMlb5pNq9YvlSrF61AlddeQV2kLBJWzB/LlZRpFq3djVWkkwtW7oYy0m4ZN8qVl5vvOlaUyC7+srLsfmS9VhMQlRbU42SojxUlhdj2ZIFWLFsEWbPrMGcWdOxYd1qrF+7ilW85diyfQv7sQGXX7kVl12xiULWMixbOheLF88mQZiF2bOm8Xp8vWAWz52GOXOmcV5qSVCq+FkVFi2SY6oxa+ZUCEFbvGguNl6yDpdsXItFC2Zjek0Vli5bwDEt4fVmY+2aFbz3csyeXYO5s6ejpqYC80n8ZpAwTq+ZilmzZ2DmrFreayaPn4sZ06dgwbxZKC8vQXFJIeRfnVi0aAFquL+iohy106dh2tRyzJo9BdNnVGLWrCm83kxUTynjeuebfiOEcuqUSkydUs5rT8XsObzvtEpUV5ViSnUZClgFKKfiP6W6GlOZCGdMr8X8ufPY/4XmdgUFhAKSq1y/DzNn1LBN47WqMHfOTK7HEmzZvBFzOJbiolz2pxprVi/j+izE7Fkc45xaHleLGbVTsGL5Iq7jEp5bjoryInNuZtROZeA3OLZcLF4yD0uWzmNw5nGsssoYHE4d02urzX7PIfmtnVFtvp/CWJWX74U/x2Mmgnlz5mI57WLx4oUcewUJggulZQW0v3L4cl3ILfCb+3LzclBK3/QLmSRAqKysQi9BSR1FV/m6n8PhZFJOmT8cnmQSsDA5MlMjSzvPsIFBPc7YEAgEMDk5CTAZZZCi8DXJBBSComfgcBtwugxYrAo0I8X450Z+vhNlZTmcnzIsXjQDSxbNRmVFMatmdvbfgjKu74wZtbSHaST0C7By9UrU0iZyc/3mZ5VV5VzPAvj8LsZYuykUVFWXci6mMOE52cUEbHaN9/Lx3hYmgyQcJOgu9gVqnH3JIjfPBcOagm5JIq/ACV+Ogdx8G5CJwmKk4XbpcDpUvs7C0FOwWjIwtAzjkBNWI4NMOmzu9/vsyPE7KPyr0LQsPB4n3G43yspK2K8c9s8BJ+dWAJDkhDYSFZ/fg/yCPMbBEXR3dzKphhhbYpzDIO8BSCV1hGRSIyKzEDxNTAYwOjaMIIsl46ykhgl0U0xoxcX5KCzMg/w2YZLvLVaV/U8iyYrryHA/kqkwItEgBkmyVC3FtQxT7BgFEEc4MobR4R6SzQEM9LWjt6cFqeQk420XX7eSzPWgp7sFTQ3n0Nx0joTpGLo6mzARGMbwUDfPG0J720W0NtdjfKwfYyP9CAYGMUKRYoj3Pnb8MEnJu2hoPEfC2mWS1wESxVaSse7udsjrru421J0+hgMH9+JC/Rke00FydgaBsSGIEBfmuAcHu1F37iT27ZcnKw+gseU82ruaGaM70TfUyW072rsbSDgb0NJej77edoxx7sKhcYyNDaC7qx39fV0mmezr78DhYwdx6uwJNLc3oZf96ezhPZsuoKnlIvpJNs/WncLYyACGSLC7O1vRx8+D48OYDI7iwrnTOHf2JHpIOAdJ7uWzUY61n/n5Igny2dPHoZKctDY0oJN5ZGygF80X6tDAazaeP41De9/FAMfe0VSPdt7v4vmzOHxgH86dOYN2Hn/h7Hm8+8FBwOJB+dTZsOWWQIBJVpMsrODCxUacOHUSSaKW6bNmIxhJ4sjJOlbdQ5hgSX40lERGsyBLP40xp0VicaRJuIS8pLJxhMKjEGGitDQX2UwCB/Z9iCNHDkMAnPxWyf5DB0i2W0g8O8xtU3MjeuSrZqPDBIcdOH+eYyHxbm1tRhOJunytcP+BDwkej2MyFEQxC23vkHz0dHXy+ikM9Q+RSH+AN157k+L1WSTZn2hoEimCsO72dhw+dAjdnT3wOv2wak60NHaho70XimpFb98QkNXgZiX9e9/7Ab7xjW9gw4YN+OQnP4kUq6EjJPTRaJh+MUACdA59g12IxCZhWDTIn+R7jYDT4FzIVvZlGa8URTEBpKL8n7fmMVk5+qOmQqGwpdG3NXOHXFdeqNyvKSoEiCqKApXnZLkuH99LURQINpD7419/8j5BECvgVoD8x9eSc+Q4IdnyWvogTVEUyBYkInKsHDM0NISOjg7INiRknQQ1wPh74MAB7H3rLQwO9WOAmEOOEUyiKAokRsu9JS6NjIwgSYE7RrIQjYUxOjoCKaqOErx3UOgYp88k4kGuw0VcuHAc42M9mDWzksWXVfB47fjMZ39MAeMldPV0Q/COfN3uqWf+irffe5c+wvPqT6Pl5CEMt9Yj2NOK8GgP4hODGOhpRH93Ezo7LmJwoAMjXK9G+saB3e9j3+7duEAC29PRjhCFlFA8bApPA71dyKQiyKUgN9TTjoN738F7b72Kfvr/+EgvxxE2Y8uxkweIJ3spvgXhtGdRX3cUr//z73hv18s4fngPTh3dj+aGs5gYHwDSEfQwjh3c/z4O7f8AnYxHw0M9aKZQdeTgh+hnn4f6OtHP2NTb2cL3bbRjvu9p43nNjNEjMBj/kxT64hEKDFqa4t84Yyn7w30DnJeBzm4kSIiigTBGeocQYQE5GY4ztSQRHp/A2OAYkvTdfF8eCnOKwOwIi2JHQV6xaWcRrksDY0gPhZuJiSBi9BexDfn9IFnz/v5+9Pf2MBaPkZhPmPnZReJdXVkFm81Cwuc0bU8Io9inheJghqKsYWimLYhgkyHZzpCYyT4HxWinyw6308FcMsE+ZGF3GHw9iR7OwwRjfoK+NUQBUlooMAKd8UOh0DJGEXWwswM6809lSSEiFGB6+roxxjwlTmFjYctLMdxit6CX8dDK9zkUJvOY/6y8rwB02eYX5aO8uoriqxtufw5cOT44fF74GVPKpkxhPJyKwvJyJFUgpapEGcp/a1m+zjL2KRAMopKnZEh/yS+5XjJ/MYQpzgyz+A8lA01VzaYAtK80814SWfpRFip6KUzNZmH5ehbSWpmHJkhAZ82dy/ycMH0uGAwiwn1uu4N4sRqzptYgl+R9YiSA9otN6Ghp5boEoTDWyNyLz1oNC8D3cl6COCrO2Jzi+4zKHnBNMiQpcZJg6WMynqCQPEZ7GqF9J2lrhhljrFYrsUc+Q0GG/jqABMlrQVEJwkKmaVM+fz6PtcK8PoWDFO+RJkHhsKAqGjTNwMevpV9Z3l/ikMQVC8mzXD9B8SdN0U/EFyHOpIvstmLeI05hjOHNvL/VaofH4yF2LMVczs3y5cuxevVqLF+6AosXLMaGNZdg5bKVmD1jNubMmoV5s+dgzsxZmDtrLlKMfyrnXecaZBjXYuEIQsEARBDspU2PDo/AqhsQPlNUVooE45TV0JGl/UrM5Kn/h//kirKbGI0bzW5HW3sPxiaj8BWV0qY8Jo5LhMfpawmkkmFYHA7zs47eQYrNXcjx+5GlYGG1abScFGNbDHHiqGQyyiumOLcKfQqwEGMZFq4bRbRk6qNjMtkk1ygL3eB+8mURuTLs739vsg/8TNMUSNN19X/Z6tB1y//aNK7j//a5fEb4QfGKvpChnxCjy8Mpsk9VdEDVkaRNyM8OUKuG7DcoQCnEFzq3Npsdk5xvm8sJUECJUHCKcb0ynJE47VNyiMSfEIsXUYqf0sSmpUW5jrLNiJEBpo9ITpF85/V6UVJchmKuhdiN7EsmU3CzMKXx3sPDw+bxhQVFKOUxLoebMS1BjDnBnBIiFhsm9qqngH8YDfWN+PUvf4OXX3rF/Dw0EUYkFIWV4s8kX0t+a2poRP35iwiTd2foB2HmSRGTI6EwY5wL/lwvhONVlJUjPzcPhflF5MblKCgoYp+88Lh9sNsYQzULfUenvWQYP6KMJWFomgG6DuNoArpuwM44oCiq+Vq2CjRIs1roI7yOw+7iVFrMpiq6ea2PfTTKgpv8Y0Nh9l/6LrFFbDzJwCVzlKJ/yHyKv+oUGS30U8Fqku9DHJPMvxwrvqwovKumQS2tKkFVTRXyivOgkwQpNNZwIoQRVqlSShIjDMwjwTEkSALcOS44fS6KTHEufAhpFSRMLhq7YQYfuTkYMBMM7hkmixSThsGA1dPTxYrCBYLENrSyMtPc2mKCjhArB5M0mGFWS4cZKFMcsJUkMslIkqK1+Xw+BpAUSUY/Bin6xKgm6jQujTOaTaSgUJwCnXCAgH2QySLNa5UXF2E6xRO33UaDTdGq0xA/c9itXHTdFLXkfYxGKaD92LEDaKyvQzwSRJoJKsO+W2nMch8HjdzrdEAAqKGp8HocGBkZgvwGwvnz57ioUfR295DwNDDxdRL8d3HhQ3AwUeX6/LDxXD8NJgsgziBbyABcVl6JWDyFlrYuVgdDrOC0mSAsEg3xqAwDjwreCmKIsri9rBjJb3LU19fjmFRu3n+XVaDjuEBwfer4MZKxfhr0BEnIqORPVomdDPYxgoxJ8+m5fQf2Q8DB4OAw7zOCtq5uyNNXnb19aCEwnDp1Kr797W+zevAO/vM//xO33nEH7r33XqxduxZiNJpqECTYzKYoCoNFmuNzQIyrr68P772/F6fOnMdEKAaFzpmhBDg4NIaTp8+hkdWGDw8ewp79H+LMubPoZPWyg8Coj4RwlMCxt68Dba1NOMpq3jFW6+R1T3cHzp45CXkvZOz8uTMc69n/tyb7Tp44ikMH9+HMqeOstp3FCIlVgDY7PNTHxNvP90MIkITFOK/RWMgkdk0kn30kX21tTTjN81pZ5Roe6MBQbyuJax2OHNqLPXvexbEjB0hY6rmenayCHSHpaEGSwDLJamp7WwNaSAA7u5p478M4f+E0x3ARjU3nceb0EZyvO4HGi3UkoSdY6djPSt1LqGN1tJnVzV6OXcbczgpnQ2MdDnHcZ+tOcmxneH49r1sPGVsdx3+O4z579gzO1Z1BV0cbpIp59sxpAs96DA32Y5CEU8bRxCroubOncJ6ksYGgVEhnHd83NdabxzY3XGTCaqCdtvO8Pgi57epuo722Y3ikHxdJ2IeGBhAIjKNb1of3ClI4SDC5i02ePXsap9mfDoLbAQoDXSTIff2drG5eYFXgFZw5e4ztOOfzGK9Vx3luI7luIiFoNsnW6VMf7e/t6YCc18lqqMzZUc7xUfpehpWcERLwsyTKJ04exWmSYjlGVTMEpg70kzhLBbuX63ax4TzOkVQ3khCLMCBr3U77EYLdzKpzO/vex8p7Z1crmlkFPkebayYp7eA9m5oaUF9/Hs0kzvX1F+gT9aaNSOVqZDhAcDYNRQWFCI6NE1CNmkA5woQQZRJwOhzIz8lFKUXgagp9NpuN9j5JX0hRHMulWORCVgeijGdDJL+dJPztHc2czzb6fQD9fS1oaz3H+59AK8WRUa5dgsTFRZCbITkF/8YZZ0+dPoFzbLK2wxQV+jj2LOMoWFZIpxMYZ6Vf7KiOAodsB0lEZF5EFBomWBWAIccGeK229kba8AUSnk4S9Bb2pQX1F0/jxMmDOH32EC7UnyApaN3N7vcAABAASURBVMPQSDfXpYPiTAP3nTYFlV4SmgGucQNttE98lNcSvxxnBb+fn52ljTfQxsfHByGx8BQr/DK/58+f5/w2I8B8IWRbiLfTaTdjvfwWjRAUnzxhQHDdQGEgEBiDjXOgcfyxSIjxcBxhEphkPIbA2CiTch3SjMfiv+O0kT4Cvo72VsbPEHxexjkSHYnrRSws2FikiITFzzvoLy3m+R1tzQTXo9DVNNe637T3HOYwnUKjCD9J5rmLjP1dtOloZAKJRBSjnHeZ59DkOMU4O1qaL1IYGmZcVqAwt6UI8GRN5Lh6xg+Xw4pRrvn4+ChiBEO9FECkRZhfRkaGoahZ+sEwPqr+d+Nj34rTVuS8ixfOo5PihuSwcRIIyZkg8JPzbHYdwyQYEealKPs2PDpEUtRDsjSMYcbPjo5WzjXvKwSY+UtsoYO2PkkxS851OK0wmM/lN39GOX8g7fH63JD9iXQcE+EgNALMJHNoB+f1HAWm9rYWjPA+AY6nsekix60x9sUZLzrN3xKS44ZHBhEhcZN1CgWCGBnoR5JExEm/UJi3s7y2leKmxMs042ac8TfJtcqSEfgJ7vwkbKlEGn0DI3B6izBzwUrkV88CDCfSGZVzZkFFZTULHuswrXYGMYaH4wyhk2JzL3PL8HgE45EsdGcOyZ0G1WpHNA0MB8MYGBlFP+OjiFdWe4aEYyoIBdj/VoRDgY+AO6uHExMBArM08UWCLcW1i0GED8EwApImJia47mMwDMMEm3K8CCKzZ8+G5EwBW+1cN53Ga7OokKcTgowdnW3tzBt9SCczEAzQ1d7BXByBg/bpI4B1Wh2wqlbYNTdyvYWcXxdFjj64XTkIkoB88cmv4u13j+JGFuRuvf02Fogucjw9OMkYfJoxUr6eKmubSEaQm+eFqqqQP0VRzNfSfwGD6XTa7Lu8zwpe+l+anC8ikq7r5vmytRA4ylY++/hcRRH7/3/ax/tlrmIE/gLmowT5spUm++QzOU5RFNqZZvZH5vPja4N/8l7uoygKFEWB9DdDICv9l3NlrmUtpMn1xsbGIKBdXtvtdnR3d//LpxKIMNcPDg4Ri8Yhv0XjIA6TgkV+fj7vBALyScbQcd4jDSkKzKytpWgRZnzIIpciu7QMmU5/fw+vGYCcd+cdm9Ha0onf/+4pGLoD99//KFauWo9IJIXOzi5YoCBBXxCyODE2SF/oZm7uRj/jZzgSgAhkPAIWGorkVOk3OwBd0Vj0zTFt7KNYmWCMGjSflBql/cZpq37675SKYuK6JBRicVCUzRKJSxzqZW6oqzuNPopeM6ZNweoVi2GzaMhSrFuxfAlWLF0AwbcKfX7KlCpUVpaThLvgcjvY9wjGmEvcbidmSqEkL4dj02AxdDgcdlitHJUC+kcGEldnz56FVatWorq6ysx5Bo+rrKxAUVERKiiy2CxW+DxegOKxrF2ePw8+Xw5KSeKm18xCeUk5cnPz4XJ4EKKNNza0EOOdR1NjM2bOnA0peHg8Hixdtsz0LVl78S+f14sB4tQkcb289vMeBjGmlc3jcJKc2VGYn2sWT9zst+CTHnKNIP0wMD6OBGNsnDhGOAlNCwp5ha6pUJhPE7TVEAsjGY5T7qXqChQ2iYUpEnQRuPx+N+SJvFxuHXYDVkOBRQdc/L+iXB+mcg6sVoMxK2naXJbXtfCzXBaepD8S36dMrYLYoM/ngeQ6j8uBQhGvystQUlpEHhVBkvG+rKoSU2umIZFKYpB5I02eY3M6kFXwr5bhUWmkiQcyyEL2Z5QsxHehWSB+Q67OmB5iHIsiQrFbfIXpB4qi0N4AcH3MuWVskq3cY5gC+6artqO4fCraiOdrGN8Mm4Gjx4+jj+8lJuYyXs9gYXN69VRYdQODXJMWFheaKGCNjwZ4YQU2roc8mWJhLJY+JeJJCH5Kiy9TDEoxHoFzb7FaIfFFBX2d++PEAl2dHRR1Jmh7DuiqxjikweP0wGqxkd8MYHQ8QBKej2kzZiEYTqCrux9e2pgQcIY12mQaMn6JFzIuRdGgaZq5T1EUWNknm83BfbwnBQfdUGlzDhiGgTDzkogcIoyJaCH9lPjJQUH6GSJxlmuL38o1JQdIHJfmtNmRl1uAcnK6EgoR+fkFqCqvRk1NLaoqqmmXZViyaDGWLFmCVStWYuPG9bh06xZcsf0yXLvjavPp6k8+9KBZsO/hHNSdPI4s5ylFmxX8oDE3Sz+UrCqbfzWVdgBk//XO43YjyT6Ojk8iTgPIQj7PQnKukolTQAjDZtXgy/FDsxjIqjpU3UZ7TZp5b5L5O8z4BV7VRjFYxizYI0lMMDEZICZK8E5Zcy6sVoNbns/uyDwnohGuFSDH/5+aqv3vn8nxNAfGmOz/tcncS5O1xb/+5LXsS9GfY8SHIkCqjK9pGoMIkVbGAnlKN8K1lVMCgQBAP3K6XXAzpkTp+yPEl9I05j2oCjSOraCkiH5QygIvhVPimNHxMfpbhmNUYaXdOsgDpBm0G0VRGE+yUBTF7L/Mh/RLmuS+MO1a4oqNmEjm1Mv7FhcXQ+wnQh1DmtikzvvL5wYnS65dUVqGhQsX4rKt23DTTTfRnirMdZL3t912G4t/Z/HnP/8ZfdQdxL901YDcQ3JiIDDBftohRTCxS4/HRx8ADMPC/TbiICdc9Kvc3FyUMDb73D54vX4U0XaL+f7jrbzOzZUY7icuiqOwsBCFBcWmzYQpPkk/nRTdgoFJyDg7Oztx4cJFYtw29PT0QR7c6e7uheCjXsFs1DBkv8STQeoQwxTwRkbGiG1H2YYxODhocgQpRMlnErcCgQACbJb/gUVkTiUmyRpGKKyr8sOjIigFCNjTDI6KqrKyF0UPb9pFQtvDRBmYGEeaji9BU4xiPBhgUBnDGLcdrD4GJkKQi6UpKIkKKyoyaAAWQ6eqG2Oi70Rrays6e7rR0dWDdlZsjh0/gb/+7TlMmT4XVmcu6ps7Ib8NY9i8KKusgdXuQYwgt7ionJWkEM6drcepE2fRWN+CrpYunOHrd99+D/v2fogzrNIeplDz6j9fQmtLM4rlSSgG1ARJhJVekmGgTEZiGBsaRtPFepw+eQInjh3GieNHECFQSCVDkOrw0SOHIE5pKGDlKAivy4keVsnaKbiFJycQZaBouHgBLS1NCNF5ZRJl8Xa9uRPnzpw1nX2cifPw4cNoamoyDUsWmHEFmmGh89tgWG1IEaR39w8iEk2ikYRajq8/V4cAHUYhuPYwcaVJbM9RPBBnEUPo7GzHJIWFLpL0RvahnVXhixS1zp+twxhV/CjJtpMg2eW0EzwnaLQSbCwI0AgSVH/7Cezkt2M6OPfjNPTKqdPw2c99AT/7+S/wmc98BvMYaD1MVAFWJjVNw4aNl+Due+9hpW8Isr7SD5uNgS+dgU7AYqVD99I4h3nvDANsYVExrBYnFM2CMYL/46fP0D7CgG4gRlXYwr7Z7VaEWBUIBOWag5zHemSo6suj/QFWRs9TsDnLteylTXVS/LpIkdBgcMkyqWeoiFu4lgIMnLyWyuCVYuWujqBeSGYPRYMeil9CWntY9Q+ODyPAIFVPoe8C57avu8sEexdZBW1sPIeB/g50sTJ54OAHOHJ4H86fO8V9PchQKHDYbLDoOphNTBA0TIEnSLI9OTFGItQOIe6alkYoNIbJiVFYDJVjV/l6nJ+3YWiwB0GKCOMEtEWFfvi8LkTCAfOzbvYzTJsrKsrBsqXzKDwOmuulMSUZHB8xFJNO3Ly3hYbYz+peQb4fVZWl7E6c9wjAYdPhcXEtSGyTTHbjJL5B2k6MQVOewstQOPZ5XLBZDCayKOi80FUNKoBUPM6+TCJBUpnmnHpo4x63ncHNQhIaZx87cZqCxMED+3Bw/34SPi+WL1uEmmnV7FcUGoWlHAI6j8dGQGzjtQIoLclDRVkh7zVBUaSD89iJQVYvRSSYYDUzTRI7SXFRBDwwqcqceN02czwy3xIzghMBBtsURigGiPA0TKE4RIAp2wl+FiEgE0Ao70UEiFIsMCwqRHgYHe3n2nZCBK1QOEA/jJlNiL803WqhXdKnoyGub9wca5y2I09WSFCNxeLwen0mYSkhKJ9ZOx3z587BbFbRFi9ahFmsqjlJlsD4luP3ws25TRGYcTLMWBkkABghEBghcB5lixNw5+XlkjzPRHFJLgw9TYF8FCOswnewAi6V+Hr6dgdj1Qj9Umx9nKA1yYQrftDa1Gh+BUNsIh4LcozjnPsQ7SwDmj5UJWG+T1NMKSSA97qdiLIPYxQ7ZJ+Fpis2ks/Ki0bRJUZxRuKcpqRZsdfYdCY5C3LynCjIz4Hf64HdaiBFMJCiUGIngPV5nLRpjbFlCDrFiOLCXJ5ng/iVzHOK1Torz5k6lUCtvISA0AmJWUwffG3nWmbMxKQoCsTvHSSTuqFC11WTRDldDgipC7K67aYty1e9XA4Lx6ejvLQEs2bUorSkmAnXiikkCoWM6SH63wgFarEZG4UZMF9J3lEIzK1MdCpU2nAMMcbmrKyVz4sMY4cItP0UlqIUDZ0kIjkswjjtFn4Wx7QplUjShyTGB+njIjT4STYmKOiKH0Qpisl+eZ+mXyW4RuNjI5B8EOGcS7zv7e40yVRtzVT6ctIUQGU+rYZGIO6Ez+1GXo4PRazCSyuh4FZJ4ldYUIAVy5ajtLCI6xf5qApNWzQMAxpjcIxFmpy8fPgIPl0eN+xOJzwcU0FRISpYpKmdOR0lZcWw0A8SHIOAQjvn0M6xuVx2kkY/rFYdPp+bc25nvpnE8OgAJihwJdJRiAiyeNECyJNEEi8+3sY5f9J3WQNOEgRH53BOKspKMXtmLees2iSOdqvVBC0ZVrGFyPQwtzhtNpSXlHAdNVg0IIc26CZw9BIoCdCvqq6lPfgQiqSh6G74i6bCXToD4Gv5V9nqLrRi5zu78bs//hG//PWv8eG+fWijUCC/dTVzzkLMW7IGGR7bOxxBJKWjdzSIAebcaAqoqZ2DNRs3ElPUIL/Yh7nzptHGLcjLs8Ht0CD+UESSYTUM6LRFf44blST2QjDlaUE785OiZGm7KfbbjwUL50P25+fnQkRSOU7IqYiPXV0daKF4vmzZEjgddogAW15WQmKyAzffcCPjYRmxykWKD2BcjMDv87FivwxTq6cTfA6xoDCI4qIqVFXWonrqTLz2xi6KJH9CMQHspi3LzfVvYXwQErFo8QKSn7UoZYy1c23tLgtSFDNGmePkaTPwT1EUE2inSYCiBOiylRydzcp4MhzT/7nJ54qigMMG6Ecfv1cB05ZlvzS+Nf8TQizNfMP/szK/W9g0RUWW2ECavJZ9hqbTIxWzyT5pcq008Yj5lR7mKyEi4J/c9+PXqqZBZSCRfTk5OSZJ8Hg8KKC/+Hw+LFiwAOvXr0cJ7Uywka7r/CwPXq8bfr8HhYWFnD+FIlKfKS4HiV8zjBVWqwErY5uTfuT1epm/PKghDprCooT4otWiQwihw+akP0ZI81m2AAAQAElEQVRhaFbMm78UP/3Zb+F05hMn/RD795/EvHkrUFu7kFjOjTDz6QRFgEHG3n7ihFHGkAjzjM1mQUVFGe0nx/RZOzFdMSvgGzdvxvarr8e8hctRXFLFGDlMO2lEW3ML0rxWjNfqoTBtEAcumDsThRQpE7EQ44cXYPxOpWMopc/7/V5UVJaZ8VlTgWmMw5W8X4r4Jc4Y7qa/5eYXQuXa2J0u5DPGiG35af9eISeMK/68QkSJscdZQA6TVOmGhXHCgzweU0PBYvGSpebrFNc1QOzbRUHjVF0dRllsLuDca8Syfl8u59yPScbJMOOGPMUQnJxEinxBhIdQOIp0VmOeTKGfgnUoHEdObiEKCkuhcn4vNjRAOESCVfgsbVXIzwDncoIYcpRYNExca6ga7MScScbGyMQkVLFT9klwr2HoyC/IQUlpIexWC3OKCrfbyfWym+sL/qmqigz9IkahVWJeIhljLAwhzKKJw+kGpwCReBoyHsPugMJruv0eSHzVLRqs9DkrbUPW1MF7xIk9Oshnzp0+iQnmggkp2JBrhNjnfuK1ATY6A6q4HkFi0MGBPvSygDfG4kiMOCbKNe4lRj13/gwmJ4OIsz8W5i+b044QP2/vbMPAUD/Ybdo++JdBlvYgOEm2UFLcl4Zg4BgxHJjj4txqFkDTOFe0NfEXybEKHU4jtlR4hgaFfp6ln2dMUhwnLs8pKcO85Ssocypw0ybiXIPX33oHbR0dUBTFxETiIzXTpsFuWNDZ0oYTh4/i7PGTaG5oRIw2K/Nl5T0N9t/GrYUgxWA/xP/BdRK/zlIg0XQVVs6jnfOr0z4yXI8e8qtxcggnfTI3J59jVrl2TrjI34b7B4hH+4hB8zFl6nRYrR4W2ZrR3MJ8a8uDzeE2j+fQzP9IOTmuDF+rnAeDaw4kmEMVRYHOGCF2kCA2E+xmZRyQFpfPVR2JZBpRim4xxqYYtxmFTsX4Zbfbzf5oqgFDt8Jq2HiPFOIcd5RxVv5F30goQjwQxgRFpEnaQIAYUH4reKCvn8WpDjQ3NqGRvLOVXK+NvK2JNt/EAnMb47vNoiNOv3n5ny8yJ3SioLwYVtqcnfEjzvlROBrzP3IsMJLK6Mz35v+pUKDBsDiQT5HeYrFAbMbpsrF/EdjsGqc/Bp2kIsYiVzfFXYfDAYmpvT0DSMQzPF4nbssimUxTjIhChAX5PWZ5WiZJnzTXLguOmfMTjSNCHp1KZczzDMMKRVEg+EBXFfz3JvtU2l2WOExahjYq2/++TdMnZS1SvN7/1mT9pG8fNznu49eJeAphzl2Ma5ogHk/wHipty5+bA6/fB1XToFsMiGYBBZhgjIrTT+R4p9uNagrGFYybDp8HGv1a4bm9/f3oYZyLc+weHwUgAFmOUZoIZFn2GbRdjfvEnkKMi2lyUUVTofF8+7/sX/oSpGbg9lAkopgvv2l2ob6BttvGgmAGmazkp0EkYkk4KLAWMlaXFBbD4/JgdGiE3OsgXnv5VezauYtCcBiBsQD6KQ5lOFfNDU14Z9c79I1uCL+PTEaoazSZYr/GgcYo7EQlt1KoHuwbxCSFpqH+IfP8EQpIo0Oj5CLD6JSvtDa1sbjdhz7qEfIPME3SlumytB0nvOx3kvfr6e1noXvU7HOG1w9S7+HkYtacudi0ZSvuvvc+fO3r38D3fvBDfO/7P8R//vRn+PVvfoef/Ozn+M+f/Aw/+NGP8e3v/Du+8rWvm5rDJx99DPfd/wDuuuduXHfddebPa2zdutV8aGbp0qWQpxxrWVyaOnUqJOfnUnBzc73EvsUexe8m6GfjxH2q/CjWKF9McsBREhj5UTf2GbrVCovdwUWx0gASkO/tfvDhQRw7cQr9gyMIRRKs4gSYqBT4cnIhCdNmszOBGAy2Waj0JLlhmBPiJICtqJqGqmnTUTtjNubNXwR/fhEFrUF8+99/jH2HT2I8lKC6HsdkhNUmzQZFtZAcxykWTNCx4kgwwQRGJrgIAxgeHqdAEIY42uRkGLNZNZg3b4F5X6nySzXYT4CSTmXN4COOIk0ccowVvJ7+PoorQYhxFxcXwcqxlpWVoYYEJMKEOc4qrp1BWIxAruVxOVFAEOtyueDz+zGNCrvb48W5+ovgQGGzuVDJ6oQAKploSR4zZs3BFi6uKKEyFxEmyzgrQkWFJZCv51kp9mTSCs1BgyyKBHD52qOVAS1FJxtnYhQRTNM0E5DJQvroUPKVvtLSUpSTABmGATf7ZtF0gs0Ejd9B0qAjwOo5mDAk+E5j4He6/ZgMxdAoxkpD3nzpZfjeD3+IRz/3eSxdsYLzOYw2JmRRQGOxBCTRz5k3D1/58ldNA/NyLsdGAxynDdIHARopBgzwT2cQczjdyM3Nh5X2YvA9cwB6BoYwbD7qm4fcvALY6KRh2piQ7MDYMMYDQwhODJOch6BrCvJ8XriYAF2c90ISvXy/DzIXCgNgjEk9yUClcEwWBspsJgVJ2gKkqypKUUJCZ5GgbzGgauwUA4zdboXG5B2iCJIg4CgozENpcSHHFoGSSTOI+6HxAvPnzcLMWTWoYRWznNfyEiiLnQQDAYyOjMNOkBaiDUsykv5beQ8n++l0ECxZVKi8h8tlQ1lpESoqSkhK8lBcko9Kvq4kORrnWCcpDtttOvIL/EzGHoTCQVw4fwZ1Z0/BwX7m5/shT5Q4mFRtVg2pdBzhUBBJktIUSfM4QVCCxDmPZNDB67RTUO1ob4OdSS5NoVOFxvm1cv09ZhXLziq/puhMqBOIM+Fk6AecEtpICmmuG4cNVdWhEBQlaZPyRIUAKanO5jL4a5rKzxX4c7y0jUEEgwG0ULRtJWEbI2mSp7aamupRVJQHG+cgTBA2NNxHzJYk4PVByLDFqrKq7QXx83+9D9CmxyloOdjvnFwPPB4XLBYLNM2A3W5HDf1qxowZcDGIiw12khDL5z4GUvHP0tJyiO0XMtDbbDbTHt0eGzQ9A5/fyc8KIXNeUVWOfAL2wuISiGAs6xlncnO73Shl5VO+7iYgV+auumY6qqdNhVx/zqyZWLF8KRYtmIf5c2dj4aL5ZgBVOHn9TGr9fT2Qc1wuB3SrTvCfgEa7TnOuY5zjCJFwLJFhwuNaE1DMnDmTNm0DMgmoFJJ8XheqKAKUsxKjMEtMEOiEOHcSsxRFoR3WopqCSookJRwJoqAwB328Z1dXO4kO55ckrICCaElpPlxuK9KZGDRNg8E4IPFtYjKABJO5z+fjPFRiCkUO8VV2gMemeI4TBSYJ9NBObMhwTjJ0Vgd9rph9KqJIJNeZpHgj1y3j/GU4doWgNk7AFmRckesXEug6CTi7KKY7HDb6vh8+Av6cXB/sDiuSyTj7ETPBudiN+OKiRYtQUlKMEBO+iAISA30+D9dfQ4b27nbZMZVE0sJ5bWq8gG4KBFZdozAQRpJ+oDFGlLJCtnTJQlSUFRGgReH3umFoFiRiabjtHhTkFqCqfArJXh6yXI9yVkYlGWY5BpfDgRLaRITJXcbo5P16WaQRcbKSxFL6UjNlKqYxDswkeZsxYzrKS0o5vwoBRIhkuBc2w8J8YoeSyXJ+y7Fk4SLGlBKOq4Tk2c/P3CaZy83NhVSspMolcdLr9UHmV+ZsjECkg8Cho6ODpLWNY/DD6/aiMF+uU4G83OKPWl4J3J48zqcP0RgYLyNgHQbptIFoPItMVofLm4PSsgrYCPbFzgvoFzkkp0HmsO7eHkRIpDWC16LiAvpGMf3FwnyTpk3a4XHboasZ07+thoFZM+dAvv5QWlKOItpIfl6huR4hgiMBRA67C8UUBuRfNlUBxqcoheohVFfVoKCwhLGvCoXFpUjSngRcZJBFknE2Nz8PdtpKVjMQmEygtX0AbV0jcOeU46pr78SSS64EMlbs2X0In//iv+Ga627EY48/gedfeMl8mq+OhDlOm9YIDgdHx6AZDqzeuBVbr7weC1asxcoNG5FUNZxvbIGbeeayW27DDbdSQKoqBdQoOjrqYehp+H0O3ieDMQrkAnzMmBCPoa29BR89MReBx+OB+IeqqvS3QZ7bgaGhIeaMGCT2Nzc34ujRo5Anmi2MW0uXLkaIQGqMYrvESLlue3s7c2kLxoghZO39fj9tNYmW5jZcOHeRwv4wMixgGboDFsNObJXEd779Xex661089qkn8LV/+ybk2j19vfRXByqrKxFnkSfCHGYw1iYpXEUpvmsU4DxeF+1T42p89J+u65Am70y/ZUyR14qiyAaKopjNfPOv//soPgCyFb+Q8z5+neC8K8pH58i+/94U5f/ZL/FHmnwul5XXH/cjSpIXIxGTa8l8yPUVRWF+Uc2+yj78609eK4oC0B7lGtKfgwcPMo5MmvlB1qClpcWs1spcHz5yEC7G4ry8HMhc2JlD5Mkru92K7u5uc+3y8vJo9zYIcZN1FdvspcBw4cI5yJPt8kShkM0OFszOnj7D9Rkw7yX3F3zZ093H2G1g29btqJleiR//5Ff4/Be+jr6BUfhyCqFbXHBQLEoyRgqGnqR4I32TeCnDklgYptA9yoJWS1szjp84gaMnjuPQseP4cP8Bkohe6BR4SinoLFu4BLNZLBHsk2ZsPrj/Qxw7dgQdLF7KdULEMtFwxJw3K+2vjPGplEJSW1sbzp8/b66t2PWBAwdw5MgRTqOBiqoqiiEjJnFqae3A2boLxNlRiM/SeJjbJyGklDyemHgC5+ubcJLFWNnWk3hnFQMiIDc2tyOjqPD48qAwqQ+NBNi3Y5AnHioo1OTkMBYRl4r/iB0IHnQyrl28eBEnT51CI0lXinGzmAJtWUUl8goK4WOsMgwLY+40yL8wKHM+xEJmLuOn+KLMo8/ng4X3E9EzQQFLYx98xN65jKkG/X6UvjdKwQvMry63kzHYAd3QTJ+VWC/rLnYhQk6CeYmJkMNWiFsMHuuErlsAqEilspwvK5zE+GKjYrciDkdZJBTRKE2cBWQYk53weNxANo0IhagE8ZOP7928d5a49L9aNsN7WKDwHLvVYJx3M867IP2Ikguk2BebxYDDaYfVasUEccDEeABWjlVh7IxRULQRJ8m4FMpLYO5HNgVzy3ym8frgn2EYyCoapEhud1hhWGymvcuYZewq/UnhcfKfbBVFYY+ANMcbYUJx0D9qFy/GGBLoJHn/gDZ5uu4cplKwkq/KrV29GKWlhRRKRyje7sfbO99iwfew6ScqFPiIF3MoeLpyfbC5ndCsBlLsW5ICgNw7S5yjCKHk2hucZ4P3V4iT4iz4BaV419zMMWsoZu5yM08YHI/T7mChNYG2tg5oio7amhlwe3PR2dWL46fOob1rEDqsQgE4LBVpDj5FXCsxJk5BIJtRoKmclyyQoGHHogluE4y78j7GeByHoihQNQ0J+pmFvFWlLZnXoZAjfZfYIz6cYt/ltVxH4/F2mxO6qjNGOOH359I2LVxnK23JzZzqZm71wMV8LFwxx+fHYs6tFETLWOQTDunzecnZNJV3owAAEABJREFUHDyf59gNZMhvRoeG0Uk8n+Vr6eQIbVo4hq6rXG+uWpaNc5dhAxSu97/ec5NKK4hQJK6qqkBVWQlx+nn093XC47fDykKHw8viSnISw0O9FEpUXLplEy69dCvXdzrmL1iMXPLw4qIyVFZMQTnxkozJTb6Yk1OA/Lxi3s2AxbBBxm2zOvnaDk3TmS9g5voMbVH8HfxTFAWKovAVu814KJ/Jev7/02TOJZf8z2vIPmkqc7UISPJQjdhdUUkx3B4PMry/xA5N11FKbj9l5jQWs7hedhs0Q6cPe4hXiqDSB9Oc5iQycLhdjOVu2D0uvssSZ8VMWxHMOkoxXfhxP31kZGTExLFiJxbGYSftVuZA4lWMuU54htxbfFDTDOavMHH8gCkOSrwpJY+pqpoCwVpz5sxhUXAW574cbqcLYsfCNSWenzx+wnxvs1jNeP7y8y+Yec30D9p7mLy0nYJyAwVRyWWBwATtPIWR4TEERbQidhkg30/SpkUnEd1kZGQMIl6Kbw0NjiIYnMT42CQGmc/6eocoig2gu6sfQ4NjiBNX106fjek1szB/3kLyiWmYPWsurrzyatx26x147NFP4dFHHsfnPvsFfPazn8WDDzyIBx64H/fecy9uvfVmXE8sd/fdd+L+++7HI498Ep/59Ofwla98Bd/+1nfxH//xH/j+936IP/3pT3j66afx1FNPmdtnnnkGf/nLXyBb2fdHFjLlmD//+c/mMbLvaR4vn0tTDdVAMpaCBoOBxM4qUJbBI4NULINQIAqkNGSTqtnIM8ACD9SMBTbdCZczF+kUz7N5aNAaQV4UUaq0KQZGCV5Wiw06J59WgiAne4CT0tk9gCYq6COjkyTIRXjhn8fx1q4PmGC76Xzd2L37Qxw9cgoxllTdLj8dXIXNakclF7yWyb2AzmZlELFYHcjJLYDHnwed77OKiiKC7yiFtfqLzTRSK5w0iFGKEBPBEANVGlA0E/TPmDkL6zdcgksvvxINNIBzTNoxKquVFNmsDjvHkoXX60WA1TT58czdu9/D+3veQ0d3FxQmmIlIHOEYUD5lBny5pZjKRc4l4O+jsplmoJ63YBG2br0UmzdthSiKkpBVOprFomN67TQImdOg0HiCmDNnHmqnz0Rujg9JErXJQICELIIyOt2ll16KGbNmY9WqNSgqKoIExbwcP5RsBhZdQxXJuKHp6CcRk9/hcNI5nU4HhoeHzRZgtaqlvQOjJE0DdMBAKIw5CxbgvgcfxvS58yCVghECbUl6efmFsBEACtEfY0UuQqIpifVb3/4ONm/dAo2OLo/ayryIY8p86xSrpN8OAkb5yoTL7oKmGYiRxCSSWZw+dwHNbd2gOWCUlfKOtk6OLQmV/VdJboqYPHtYXb9AUJVg4plDEjVtSg0STDhjXDcH19jn8UOua+dru8UOZBREQ1HIP3mraxok0Y9TGOkhYE0xaQq4ycvJRWV5FQWUPOT4cpkcSyD7JBBYmCAzXOthVktFIBRQFBwPYJzzEOWiaqx0OO1OFOeXsDpbi+H+ETg5LqtuZfrQUMRk7ff6kE2loSoKye0E2tta0EaBJzA+Rv9IQuw/xbVMkCBVlpeikIJcnj+Ha2bA5bCxL35YuG5ZJvfB/m4EaWcjQ4OQr15ZCVpcDrt5XH6uD/NZhbVaNYQIgq1WC+3Sg3gignGKCQptrYB2V0XfKCwohc+Ti6L8MtpSESyGE8ga0FS76dvZFGhfGb63MFB6KMw5IAnbwXslGXTl6T4wgfoY/Au4LsUkq+VMBhPsW39PLyy6Dvm6QTVFuVyKFVYSqDEm2jwCGBnnGIGnpipMzk7eJ86kGoKT1y6nYGNjv3NptxW0VwdtVJ6QkXOYZVBWWim3xfDQGMF8D0YJjC0kdnabCy6nFynakfh0hJXbMEVYEOzLZ6piQP4qKGZk0xGkEiGk0lGoFDocDgeytJMMVFjtbkSiSYQZF4RQJzhGRVMZKwoxa85s+tdMlBJQj3KcQmpOHDuEN15/BS++9BwrIC/jzMmTOHP6JEZGxyGCqJXJLyfPTwCehwRtOMzYGY5lkUqpvLfNbDR/TNKWJGkMsuIhdik243W4oHLN0gRVGkms2+nBwnnzUU7h1E7wOTERIPCOIJdz6vczHpC4Wrj2mq5wqhJIpqLIZpOQr1cmUxHIk2jNrOqNsm828Q/GwQgFGmnBYBBNTc2QeSgoKEFuTgFBiIvXT2B4eJT2E0RnZy/StMEQKyoK7b6kqAT5uflIc84THJf4XDHFCWJ1iG/I+5KiUlRXTqEN5yPFCs+FCxd4nya0t7ciwQIIXQJJ+mFefg7kd7wKiwpQd+4sidtRZHkhAeUDA/3oozCXRRphkrKOzla0sjI5OTEGIQVj9GcR+50uOzo6OnC+7gxaKR70iihD8J9MRJlwaSsUI7raO9FU34K+nkEmZgJbzQqftwCNFDTOnKxjnEix2jTOcYJxUyVQ7MLFCw3013acOXWW120Du0Vy4aONW3HqxGlWt941j1OhwcaY46dQJEJZfm4BJB4lWfmzEtTFKPb3s3KVyzmTH9s+fOgoBCxHuPbHCT7qSAR66DsdFKxamGfEFgzdivKySlRWVNO+PXj5hVfx4e6D6O8eQiahIRFXgKydYLgQHm8R19zCvtsB1Q1V90HTvUinbJgMZjgHIfT0jqKX4GNoLAgRULOE9iGS3F5Wr7u6exFm0UBAV19PF+ciyljG+XG74XE6eX8H7fsM6s6QFJDcNnPOeknYJ5kv21racfZ0HarYTxmr/Ms8Er+PHz1h7pf3Tqcb9bSxBp6rS8zkuMLxFCaJAYooCs5ijhlhEaOdwKiprR+nz7ehuWsUDn8lamatQl7ZTI7ZgiuuuRmbtlzBIlk7brzxZhMMzZ0zCw3156FrWaxZvRLf+ta3CLwvh/wrvP/5i9/grfc+gJd2veHS7SioqMIF9uEoxwFFJSbwIcpY0NXbhukzKrkm45yrXvh9HjOvGoYBO+NQWUU5KioqIO/7+3spmDWix/wdngkI0fTx+ILCfPj8Xr5XIH8FjOXTp0+DCJKqqkLEOflagi+X/srCk3zt++y5Ori9HmzethVun5cxrgJWFkJ6+4YYR4K8n9OMSadO1eHuuz+L+voezF+4AAL4d+3aZW7XrVtDX40gwLjkokgzMjpk+oiT62ajeN/NfDdEgCqvpV9yroBpIf5yjPQtQQFKY478PzVd1yH77RYrbdwKq9XKfhmwGh81+UyuK9eRreQaMFbIfQSsK1lA51xLrJH3cpx8Jk1eyz75zG63Q/r18fUURYF8LvvkntIPGYPK/si50sA/2QYZwxRFgRTr/BQChUh2dXWZwomQifz8fPOzSYpGIyQVcr8QcYusobyvrKxE/cXznLdWsw9VVVWYNWsGppGcuyhU2JlrI4w/BnNGIa8luEzO0VQVYtsqier8+QsgP9p8jIXbr3/963jzzZ0Urwbx7//xRyTIfBavXoerrr8Zl2zbjnkLl6KsvAoSi2VcaRaf8vNyUcwC2zzacx5fN7AIdJENVhU5tK2rrrgSOy7fgXLm7b6uPpw6epK4LMhiTg1kLaUKPYskJ0IsIWS6srIaeSTzCebD+rMXECWmkzxdmJcPq25gWjXFoDnzYagGWujPjY3NmCAOzCd+rJ5aA5eHdkpSLgXo8UAIxRSdZxJ/LiaZrZ1Wi+KCYlTSj0tJsgzdin7GtzTFDhHJa6bPwIpVq5GTm48h4iXJiVJcDNJGZS6TxDxWFuEKWCyc4D4VGSxYsABTpkxB9dQpZq4tKCrGBPvc3dtnFsDlqYggi9AJYjKFNpCfX4CqqmrGQBVJCh0WzYI0txpjsZ9Y0MOcybSBODG4YD+xI/EDIY/yWuwtQ0EjHk8y32QRZ+ElRbInWxGlEvQJyU9x5hDBfgrFAbfdBbtuQ5b5LMtzwywAtFEUlNxG80OM4+plfJA8leB5/hw38lmMlHEWFBSghDnSZlgg/uF2ME6zrwMkupK7BC87KJBIDJWxKMz/GQIEeZ3DvOJgXNAUjpXinOTCVDIOu8WAheJFmn3Xsilihgxb+qMm+Z9NQwoiYomtgfYqQqLG8wTjiK3IWGPEdXQlyD3NxsFotGlF4f0oPESTadi8fsQVHYdPn8F5iowx4toVK1ZhyZJlqKwsZU4H82Uj3njjDbz11puQOZH5LKFwOod2Wc61yi8vgSvHB91h44qDWDUMmcMscY6STnFePuorZQ+osha0x1Hmpm7mjjTtupAx1WV3EEOlILFAclZXVw9SJA6zamcRu+RTtB5GPwl3KqlgPBjBZCYJjfYpNiLjlLwb4xzGOGaJHaqqcegqdNpPkvMdY04C/3TamKapMAwNKudtggUIvgA0lX3PgubA1/xMM0z707kFsZHk+iTnK8o1GaYIME7OEGVlaWxsjD7Sj8HBQfrZxH/ZGy9t3mOEGHmUReyRkUHG/kHOTQBpEukskhxvEnK+xCzx83zOAycLgl9ljiXeSX+kEc7if/5loUKx2tDKmBieDGDJohnM6yr6eptBOo9IKoakksYwi8aB8V7k+W3o62nCj37wH/jMF7+Ihx/7DIWE/8Qffv8M3tr5Pg7sP8pC0n68/touPP/cy3jm6X/gw72HcPZMPfr7RhCnJmCw8GK3eWExXFBg0D5SHEeGOQv0N8VsNC1zX4Lrn6Y//e8tzeM55wRggg3/bw1cnY/b/3NclrF4ALpuoIx4Y8eOa/HIJx+F2+3Biy++hOdfegmvvfkml0/F5i1bsWH9RqxcuQpLli/HvAULUMWYJBhgWk0NptfW4vLtV+DLX/0KPv/FL2DG7FkYZSHXSpxgYYFXMILGXKpyYXXakIXClcQaiZ+C/yzUOiQ+i50I7g9TVJT3AeIft8uLJYuX4fLLtmPL5m1YtHAJpGA4e/ZcDPYNIMv4WpBbgGpirSnE1lOrpkJ+T23V8lUoJd6WeLxpwyZcTr1i9YrVuGzrZbjmymtQzfwmusB0Flw3bdqM66+/HpdddhluuukW3HbbHZjCXHD77XfiyS99BV/9ytfxxS88iS998at44lOfw6c+9Wk89NAjuPWWO3HzzbfhzjvvwcMPP4pHKEjdc8/9uP/+B/D5z3+R+++mjXwfX//6NyAPw+RTJ9hxzXVYvXqtuebipx9+uB/PPvs8XnjhZbMdOHCEol2UeoWTOH8I3d395Bo93PYSX/Wht7f/X62Xfj1g+k4gEIDEaJljwS9erxc5LIpIoVu+UilC8LJly7BixQps2LABl1xyCTZt2gTVwiAgBmaoBDEWB21EMTuWSSkITcYIIhuRocq7dNEKXH3VdVi+ZBVcTi8suh1F+eXIzS1GHpOvxeIi+M6YBi2OLuRGrutiwklygQITMUyEk+joGsArr72DV15/Bz0UB5YuqUSSwKinp4+DnkSYQpc4rhiHDMZFoBEnMFRpOJVVVZg5dw4KSKx1iiYagdxlVAOpfeDM+Ua4mKVOnQgAABAASURBVBDsbh+6+wahqDrsDhcsbDaXB2lGgW6qkS3tXegfCvCYYZw614C5HFdVzWzsP3QSL7z8GiaZGFN0zbHxcY4tF4ZFNyvJBw4dxMuvvYYQxZV1Gy/F1it2YPnqzbhky3ZTwBJRq6Gp1XzqKEryN8lxJJgMdKsVWY5PU4FsJoVoZAJjFCvOnzmNpsZGiMgUZ4AV8CWJ1Sr3iyfMwBZnwBSg1sDjzpypg/wJkDt79qypyMpCy9MDMZLWvp5uQMkSPBk0hBhUDRQ7vJwHDaXl5RgYHMHQcACr12xA7ew5BMdxJLMZ6ASsiqIgTKIj6+ZwOBhg07x/ANKniupqbKTYV0Mnl+SQIEERYCWJRj6X/ULO5QkzRVF47zjHGIPN4UZHRx96Gfh0w8lQa0eGQmhRbiEDaR5Dn4p8Ck1CEKsoIEggGGZFprm51UxcDq5bkvMQ4jyGmPBkGyHwGR8PYoQViyCVY7ETJ0VKRVEgpNHKufZ6/bAwmIB3lH9xYWwsYNqzkPwAFepSVgkFpBo67Z3Ht7e0Eug10dH6IKKSEBMfbUj+ZZbjR44yKYVQnF+ELO3n4vkLJDktGGayikRiyPX5IQBNhDZxwBT7a5HARlIgWwE1ikIBmHYgAKvpYoN5Hw9tOjc31wSoAgRKSorgdNpJIgwSaRergHZomsKmobW1BSEKivKVlSOsqsrTdSuWLmMgXg4rwaLOYGozbOZ6iaou4kSMNpxJAx4GzvLyCuQTFJpAh/skqMo6S3862zvg8/ngcNqQJHCSZJ6hjUrgKCAwc7OCWl5eCbG5j4mefB1r+vTpBDhLUF/Paq7MaUkZA/JsuOlnkxRDBCx4eG4Fz5X3x4+dQCPBkc1qZ+xwM66EmRAHGMR6Ob5WBrBhjt0OXbeYayUJUMYxNDQCWbd2ihRi/ydPnjarcjL3hmGF3COTTkBTMxyDFaPDg9i3by/27t1LUt+PUoJwr8dPsakYYo+dPQOsfp9BR08/oFth4zrPW7IU8hSWPIrc1t6C4ZEBJt8YRT4HPF4HvB4XrIZOEVVh/xQMDPcxjk3A7nbA6rLzdRQR+oRGASm3oATFZVXILyiGhdUqAZNOpxMqY5f46EBfH4N4N4YoLgz1DqCPYoEAajtjWYIguaHhIoYYGwqL8pHJprBr1044HDa43XZYLDoi0Un2b4iC9BD9dRKxeBjyhIGfBDsn1wcoGXR1d6C7p5P2MAIhe62tbUgz/loM+jVj+jirLcFAGFaLHbJeWSKjBq7NKVbJxV+kAif+M0Ry3NDQyLlIIchqjoyhoKCIc2BhH0cQJSAsouBVQmKUIlHroNAk54gNydc8JZ7I2GbMmA6xFy8JfYrgNcaKthBOGa88iSVxgx5CG+jHoUOHIGtQRh+tqZmKDP1G4svMmTMhAE+e4Dt/oQ6apqGCQqqTscphd0FRVExORNDc1AaFYHPBgoUoL6mA3e5EkP4v20L6QBmLAlUECEJ8cyhsy1eHkqk4enq7cPrMSXR0tmEyFDTnPkW76uvvQc30qZB/WMFKX5PfWKk7dwYnTx2HEGOxtVOnTqCKeUmenBOf2bp1K5P7ang8bsj9MjRmB/vpoTCczWa5dsMIMFnLGLyMVcuXryTQqIGXpFSw/uDAOFpau3Ghvg1Hj56j0BgjEPZwnatQXDgVFRUzUFuzCMUl06AbXoTjWUQTCvNWGhnFhinTZ2HNus2Yv2AZ8vKLML12NmTMU6ZMQ3lpGeIE3S20s8hEEPKk2dYtW6Azhgjpl7UToCb9lD5KPhIiJO8LCwsxZcoUFBcXm8BCgJOMz+FyI5/V8wjtoZukzcb3TsaB1rYOHDh8BE7mZM2wQTVcyMmvwqq1V+Cqux7FtHlrmHPPY0rtXBw5eha/+9Mz2L//XQpVX8WXv/g4nv/7H/His3+ngD8b77/7Frq7OgiqrscPfvADyBMcTz3zN/zoJz/H/sOHkVEN5BLoRUhA5VH7iUgULo+TvliIsrIi+s0E6uvPQ76qq6sa57AChYVFkHwmX5WQ9RGRRNZRbEPmQ8Yu9itjl8/dbjeszBeGYZjzJWBLYlQfxdhWVs+DkxOoqCrHqjUrMXPOTMaFCezesxdRgpMk/c/pykH1lBquxyyGHhuOMCb+kVXF73zn0/jyVx6B+PehQwfgdTshPiMCmsRiedpKxBg398vTgn7arWAr8VEXsZXkGeljmgKA9M3lckGa+Kv0X6Ov/M8m45N9srXb7ZDxyVaa5PWPt3JtRVGgKArkT+4jTV4rimLul1xRxBggtvBRLivhnJeZdvJx3hCb8fl8JjmVcyUOSN9kjuVecn+oqnwE8Rd5IWsjNiifCc4QgihrtHnzZvPa8rmMV46V2CP5TnK79K+1tdXMK2K7fYyzvSzwyfEyHg/9MJe5V+bI5/OgsrKM8THK+NPH2JFmzOygHX6IEIWt8opiDA71sWAUQm6eh7G3D2fqTmHZskUkQdX45nd+ggMHj6CP2GqSonWceUAITJLCtlXTYVE0dDU3m//inkbBweu1cc4S8Oc6MHfhDCxYOBuTgSAaLzbiwN4DtM9OyE9dGDxXBClZHxF4yisriKsTjAXjGCX2OU9hPDA8zmIz91Hs93ndiMcikK/eD9EexVZymA98fg+sukHbMj46l0Ta6/V+hGtpxx766hiFKMFVIpzE6DdpxnKZc53LIfnKbjUg866ripmvh1j4E2ExLy8H11x1NWTbSiEiFAygkXggwfgytaraFDpEBJIm6yCtvr4eh+mvsj6hyQhkXR1ONxp5/sGDB1kEaafYnDCf7JQnEIQEip3K2sUpSKmqbuYE6afD5jCFSFn/to52NDQ0oJ/xZ4S4XTDDBEWxLFRkyF1URYdOvGBh060WyDUTLLLIdRX6jZcY0iVElTaYy/kpIb+QOCC2Ync5UVJehrziQgqWGXRSeGsmbhrhuqnMoRa7B0HypF6KKwkWpZwsIgIWKJoN02pmMSZbTb7R2NJFAWacmFtHlp+NUYRpJRfRDAeP1Yll/HDQnxO0IU2zMDd7GZ/iUDI6AAXgWMS2eUEoWb5lnlMUjXaRRJixd5KCZoJ8IUaBRWJxOBrlZwkoikLsKiIBT+I5oG1lVY39ACRmzJq/EGeY/4+cPAM/88WKlWuwcdMqaIwbFy+24uc//xX+/Oc/MpYfoouqmLtgPpYsWYJKkmcH58bt87LfThgWi/m59DHNPJ9hMjOIYRVuFQoUHDVEcFM47wnm2AAx9HBnJ/weN3JzfMSfSUgslrgm8a6bAr3Pl0PBeRYxSIY5sR1ZaCgorkSKazpBTuAmxhSRJE7bMBtjbYKiV4YioaJoAMdrs9k5WYDEHBmTjZxRYo7Ect3QILYsn5kH8XjxOYkTBm2FAzKfJqOJIEkxJsP7K2xJuT4ZjGBqf24OdIuBJMec4oGpTBoiJkZiUUyEJtmCiCdjyLD3oA9phg6DNijvg/w8StFN1raUOD1BHshFIV7NZ/wJQfoL84/OyL4BCq/C1+DQlH81TYfcOxoNUIy4Fj/+0bexaMlsjE8MoWeoC6HEBArL83DLbdfiV7/8IW6/7XoUFedgzdq1uOb667B9+1W4/PLtuPTSyyEPXEi7iuLI3Xfdi8cffwK33no7tmzZhmnTpkPwufCucWKqKPkPoQ2StDmZP7ElWXtp8lr2SXwXnvF/axMUEP+/NVmj/3mM7JOvhkcYs8SPJU7mMK6L0GHjGnex2GkYBuP6ICQvraDwUTWlmvEqz3xfSfstLSmHz5+L8qpKSMybZPEjQr/Jcn4lf7qZ82UNxFacTifkvbT/sh/iJslR0jKcjBwKLhJfBRtIfFNoK2JPa9aswzXXXMs5rOV8ZSB5IkFRfmxsHMXELdJnearppptuoph0K+655x58+ctfpe/9HL/73R/w4x//mLjnR/jlL3+J3/zmd/j+97/PIt/ncc/d9+H++x7AN77xDciTSj//+U/whS98Ed/5znd4/lcwh4WMq6++Bg8++Ek88cRnzfa5z33R3H7m01/AV7/6b/jlL36DH/7gJ/jWN/+dAtdXcMft92D5spWoNJ/Iq0A57TKVShNLO3i9eVi1ahVmU3gTPL5+/Xpceuml5lcAr776agjOl6d/v/a1r+GZZ55hzpkgDvaY8yb5VuZQ5lmarJHMq6YZUBTFzPsp+pCspfADmVOJA5L3Ja73kTtJHpfWQa4heUWaajC4L5y/AOvWrEEBqzhJBkARDtIMBPLkwNZNW7GKql9PZ49ZmU5SnNF4TpTCglScoVoRjWYQi2foUQbsNhfJn5ud0hBjItcIXkORFNasuQQ33XQXtrHatGDxKjqdRqc2cP58J+TrUYsXzsctt96ExUsW8HohhMIBpDNROuIwJiLjCMUncb7xPN7d8zaOnT2O0dAYXLl+Vg80dFIkyWhWdA+Ow5ebjy2XXoEsJyYFToyqQTEsPD+NmhlzUTNrPiJU8U+ca0TfSAiGs4DXKcXCFRuwZsOl8OQVwZOTT5GsBGXVFYiR4CxashDrNm5AMRfT6vAiGEri6Ml6vLP7EM41tMFw+BHkGLv6h2BnUC0lwa8g6TKsVshfRUUFxZsEIgRFOkMQkQcWzZ+HFBPPKNX8AoLpcpJ9j9MBASJ2m4WGnjQrjS+//rr5aHeclSNZcFWSLB3V68+BLPKJEyeg6yo2bFyHBQvmQb7mIAq1GIEEEgEfcQZ2IarUqLBk2QrEExmMU3gIsVIv4iH1NekmJPhkoUI3DJKiOAXGAVb4Qmbwj1GcUXUNmsVAghU8ReaXBtfY2IAKVmryc/0YGx2GOCx4jW6KBWkm33PnW9DU2MkEnY/q8mkYGhhDX2cfbLodKfZr6tQaEqI8nmdBI6uFIlqIeJWlYCRKtqi1Mjc+JjN5L0G0rKwCInilSQwkcbkp1BRyDgf6hxGajEJssKmxFc0ktPLa68lBKplFS3M72tu6IOeVcy3FUcURZY6kKisEVALR5GSQiW3cXIMVDHxhTlyEIqHH44EcM3fuXBOMj7Dqe/58A4oKy+AjAc0wsUYiCdp9CsVF5dxfigQBSXt7t0lQNdpoPJZmwi5AkCLCCNdegJo4pQgRLpeLALoLY6zqyForikLlupM+ch4SNH0+H68dQzNB8Z49eyD3F0ApX4GR32jxeFwQ5zaDO0WvEydOooMgKUuRIk6/Bv8KWfWVpwhEMEtStIpEQ/Ax8BYStKVpmw1NLWhpa8fg8AgOHDpCcBZG38Aw6s7Xs+o6hotco6PHj6OhuQkrVqyEJLR+VmmnkCDLmoUYF7wk5oqimeuZoq1s3LgJNTW1JJENHEs90uksiih+zJw5GxrtSPom4xOSLPYt45Igt2HDBopv+Qz80yDk5JprroEESg6DwtaoCajFZqNMOpJYpk+vgXwVQY6VOTxXdwHig0OjAWgWO21/LaqmzERL9yDONXUhQaDZOzyGYlZvqqqrKURFOL8pAkJwG+EaWyDEUsQMu8OCaCy44CZHAAAQAElEQVQMETksdh263cCEfLU1m4GV65bMZnH6/HlcuFhv/jCrYtFRXlGFSoJ5SYrSJ6nwl5UWg8vKa9vg83jRyWAMAqIZtTOwnBWGDEFQQ/1FWEg85AdAw6wGe2l3lYwhVsYxaUJwBvr6EaX/etx2aKqC4aFe+H1OLJg/C06HgWQizq0dixYspDeq6GfVQ1d1LF64GDn0pbaWNsifQV8XsC7xQsRysfMYq5gq44yNQKCurg5FJKgCIGROxUblWDnGTvJrsVhMUCA+JPFGfEW2jRTdxUY//PBD+P1+CMGV8+SzXMYvuf7o6CjCkUnUzqjB8hVLMa1mipnwxB/O094iBEmyrhLnulhldBHgS5KcP38uBgb6CE4GILYjlRk5TnxXbP/55583fUh8VexD4q/c67333jN9Rt7LmF0uBzo722lbxazmbGQc8jFPrcLatas55gKIr8jnQgwHB/tpb92QryjV1tZACO6q1SvoA8uw/8O9aGlqxJTqSnyw531WLE9BnhryeT2omTYVJUWFsFstXIMeyNddJMY3NzVAWkVZJaaw4hZnLJRHuMPRBHq6h3C2roG+FacYUQBFdeLI4TP4699ewovPv4733t2Hc6eaWFzqxIsvvY2RQBILF62F012A9/YcxskzjYizWtrVOYRTJ88x5vG+IwHO2RACowGIwN3JuHCMAv2xY0cY99PYeMl6yLhkPRwOG6bXTuP89kMEx4qKMhYiuiFP2RUVFxDAzESCoFwEvOKyYvO1AAwRwUIEgVHaXoRCZQFFr0bGk76BEebe+WwLcbGpF19+4qu4557H8NgTT1LQC2HX2+/i3ntvArkNNBplKJSizQLrVy+iiPUn1E6bhttvuhHP/2MnbU1nZfAxXMpK49+fe57X+DQOHT2O2SRidrcHf3n2ObzxztvIKSyCx+dFMwsAPp8Hl2zaQBHCTwJ9EPLkXSqZQY4/H/K0chP7qNI3JK/EaPtiSy6KcGKDIsC30lckxmmaQbsKmAKu2HKS+a9vYAhCIDu6u0huezA4OoKR8TG0d3VSjO3AMOf93MVmKLodDncOK8Jv45vf+g7++Oc3cOvtt+HyK7ZBhCqrRcOUqZV8nUSEQrWI0CcplCYobCeY+8UvJW4eOXKMNtuN6dNm8FggSSCsahqSnDyNW/FDAdIp9k1RFK5tlsdlIMBaYpD4nRwn+U6EJRsxilRyc3w+imduVDAWitjrcjhNoixFGQIxaIoKiTsqFHO/znvZrTbOoR85Xh+LUjlw8L2fMa1E5t7pMgs81SxOZUjMFMY4uZZ8/vFr6YfED8l14J/4LzdIM547nU5IbJIYIz7tZwyRmHKcucfGuCT+LEKIjHsLRVg5pqOjw8zPAqoFXMtYr7jiCkhO0HXdvN4A16ueQoqAX8m9ofAYbbsDgeAQY3szwiwwlpYVAkqS+4Zp/8SUfivC0QF0dF3AsRMfMDd2YN2G5dh0yQLzd8s+++nP46XnXkaUIvogcU9rYxOSxAw6ifsc+tFwXxdeef7vFKcCWL9mMWKTw9j99j+xf+87jAEXiZcdKKAglEknUZCfT5wYws633iD+6sMobenNt3YyRs7A7DlzeO9RxgQPcnw5mMLcUpCXiz6StbGRYcyWp8umVuNc3Rns2/sBMqkk3C4HXPRnL3NUmGQxOD7KvGBjPDLAA6Az5xMcIUi7He7vw0RgDB//dmxpcRGKCvJpEyUswiaR4/fCatFZLAjA43air78LzSzKZTNpSFu8aCHsxK7tbS2Q35CU821WAy6uZa4/hwJ8EVsBpM8lFISqK6uYG3JRykJT7YxZFN0XYdr0WvqtH+vWbcBC5iovi5zyDzspUHkPdjkLpAhYYxQtJD8YFhtmzpqDsooqFJeUIi+/EKXllRBsIVhsciKKickIAhNhiglh2OxOxMhtbLRPXVcRmwggPD4Cu6pA41yEif2yvL7YpIXiR1Y10Ebuk8rqyC0uZ25PYSQYxigL8vuOnMI7HxzG/uMXMMQYnNY8GJxIoms4hK6BEM7Ud1FEmMTgeAyNXUO40NaHkYkMMroPWZsfuiMPibTOYvooTp1tQDylAZoTTS19XPcIDJsPNmcONO5LkrMkeayi2KGqDs6FjiixZTqjQqcgNshiXyAYRS4LNYVFxbBzzg36o8S5osIS6JwnGXeGuDqRyTIXDaCaBPfehx/hfRxYJfO9ZAXX1YcDB07hL3/5G4Wrp00h0uP3YcXKlZi7aAFKiPVLKytQPX0aKqqrILhTARCgcBik7UwGx5ljxlg4GkWIRZIsC6I28gYaEDK07wwF0iGS0X7GS1DcKiwqgMQqydMy54IxJCYXFxdTONnCnNNB3HgRstaKojGO+UFyB43rIr4vLU3MJM1iscBN/iXH0SSRk5MHg/jG6XTTZ1yQeCNP3sUo9hLeULSwQacNjJO3DLFwGApPQFEU8xyzT8TN5n1VHU7GNRFrHC4fFNXgfNrhZgE7ytjm9PpQXFEBlbF0gIKwPMUmuSjG8broM07iAIvTDrffh5HAOHqIJWRfnDE6SjtOKxq6unuRJC5OUiiTr9GmiSvjfC3fnhFBUp78miS2ljwQJ5aPREIIcL4Fn/QN9WDt+tWYNbsGmzavxYsv/x1/ffbPuPPeW7Dtikvw+z/8At/4zpdQOb0S67duwIOPPoS77rsT1163AzfcfD3WrVuD/Pxczp2bGKCWfjgXpczrgvUEb8m6NDU1EY+Mw0b/Fown8w7+2QwLNP5PnpKMUcSPhqJI0S5VCm5W3Qqnzcm84IC8djvckKcO5bMsuZu8lt8tdDhsMAwNshaCt61WA9Jkn7y3s8Ar9x2jWC/r5nY7uU5ZHmOlVhCF1+PH1yjGyJODF1kMELHt0m2XYy7te8P6S4jF1vHaFsxinFi3dgOWLV2BUopXgjMFr+zevRvvv/8+nnrqKYj48vTTT0MKp48//jiE6+m6zvspHLuNdhhBjBjBQlsTm3W63dBoYx6fD+UUxfIKiqAQJ6TB4xlj1qzfgArG6c7uHvKoISxfuRoPffJRfPXr38Dfn30RTz/9Rzz55JexY8d15re2rrzySlx55VUUiZehsLAY8nRXXl4BbVXs12CeTxN7RjjzKrzkWSJ2rVi+CvKkV3tbL2O7G3FydV2zQObFYtjMfSHGwCSxgvwUUJxYMxFP0490TFL4TmWANOOC4Jiz5y4wFtXBYOybzpicm18I4YcW5tyHPvkg7r73TlMbkN8zP3v+HA4eOWy29/bsNjHP+ks24uprd1CzCODvzz0Lhb4/FgyYW7oTOVYMg8xVzW2tHJMDghmF78l8clDm/Kpc5I+b+KG81jTNxDHi5/Jejjc472osHkU0FCYoG8AYCbkckKXiliBoslus5kmTwSBkscDALiBifGQcU6qnYenSZbDaPMgqNlgtbjYnk28UE8EQDcZgwsvj+SpUxcCRE6fwwsuv44N9RzmASVjsfiaWOO6++wYqhA9iw4YNZnW4kQlRAopO9V46bePEWRgYxhkMzzdeREdPL+OXBofXByeT28539yKcAKqmzYbXX4A2+SrJ8CisJDthBocgSV6QTmXYXZjCBVm7YRtuu/sBfOKRT+OGW+9FzbylmL90HZau3oTZi1cyAZRBCO/Bo8fwyquvweFyQqNoU85gLf8i0rFTZ/Glr30TX3jyP/C9//wzfvnbp7Dv8HFWwlMIhqPYf+gwXiKI/s/v/8B8TO+b3/ymOXe1JGmcDGQYtAoJUgrY93EKFQES1IbmFlwgqJI5LikpgZ3EUIx2GcWTJz79WbgYlIOTk+aP3wd5/Jp16yGVyJ7+AWSRhixkbl4efD4mRoKmdCZJ47CjgMTTYOLqJtkVEWXGrKmYNWsuNI2GyzUXQJyhcixN7i1baVkas6FbzX7I0xnyLxKK8ppkQBWDEkMT+ygqLUGEAkhd3RkkSFoEPPvoVJOhGMH8IGIpYGQsjH0HT+HIkTMwdBdmcJ2cFi9GWLUcGwuQ0I2YDhklaK2tnWkGDIfDZQaLiYkQr5tAIDABTdPgp1r+0b1T5ntARSWDRoYJWQy6pKSMc62gu6ufNhiB2+VHe1s35Pu92YxmBgNV1UliR81qXXt7O2LJBApKCswAHuJY+kmMg0xkhYX5WLFmOTo6W5FbmMO5MDA4OkjhZITgYpx9noA4pASKESbvCIO3jTZnMawc8zg6KFp19vQTXA5CYxAJ0wan1tTSRxw4SHuR5LpyxSrMn7cQsg5JVjISnN84E6Jc6yPCpKGiohJun5fAvAhVVVWmLaiGDjdtwjAMSNL15rqhSyImOJ02bQoWLV7M/tpQRFGqiiJskiKsVCsS6QTkSS75qpzBhDGPgufQ6BCG2QKBAHTaeSFJp9vjg4V246fQ4LB7UD11GpIUPV1uH1asWI1JjiXOxa2pnc2QoOL8uQacOH4GFsOBivIpPDbLgBpCPJaGnJ9MZCFrMaN2DpPJBpQUV5ifi4jl9XqRl5fD9VQwyMQu4EKSWoLETf4FxJKSIvOzSQJL+Zfczp+vw8REAB6PC06XA2ESBQ/7m2DS7Kc/JKIxeElk5SubYqviO17aDWM2LrZ1YiAQQU5RNaJZB155ey9eem0XWju6oXAuxYfmLZyFrVtWYOnyZZDk4fF4IPvF7krKypDDvo4GA7xGAWpmz4TD70FpRSltYxj/eP45fOP7P8Ojn/0GfvKzn+Lo8WOmjeQVFmCcMbSdFUed9xFhpaKiHAs4/yKInDlzBjt3vkGBYYDzbiFJHkOIQkB5eTncTJBip0LWrIyDIiZJbJDPZs2aheaWRvpIBF6KV9HYJNdmnPNi5fobSFKgFLY5ydihMwmnmKnkqZEKgi0hdUMDA5Cnj0TQlIQtoEgE8BCFdhm3j3a3bt06Xs/OayXN9ZE1yBCUWiy6mTNGGMMmWe0WW3SRJCmKQhu30W4rSCJm0o8dHNtOVoj+hIsXL9JGbLT3NHp6+kxwLMmon+DxBIX4YGASVZVTUD1lGqdbxUEKqPIEmdiRxABJfJMkIlKZFxFsGgXLMAWwLooFVpuOwqI8DI0Msp8DyKoZ+vkQBkeGTHtxul2Qe8mTVnKvDONmJWO6APAR+rX8K4ktrY2sGo2S0HaZ20w2yXWYQHBizLyGwmuKbYrQIHbZ39+DcfpOY1M9RNzMZBPweB2Q7YkTxxhjuk3BRJ7iyMn1Yuas6ZhCgil9jScinIck3nlnF0XhBvov14txrJEC8dj4BAWkWVi3YTMYEnDg4DG2I3A5vdjAfXNmL+Dcj5qP+tdfbKeI9YYpbh04eBJ1FK9EtBobi6CyajqiLKyEWXBpamxDQX4xFi5YQmBUhBnTZ0FRVL4upCDSgT173kOA4LqGIqJh6FzvGFauXMF+KVBVhWTAiwxZQWtrE9oIPnRdweo1K+FxOmizOjS+dxD0yFO1ZfTZMuaxfOYkO/O3xLozZ87TDt7DS6+8hZ//8k944433WJyK47e//xNzRBtiRAAAEABJREFU0jTGbdCXk5icTCDJqnSIBHF4KAAVwD133sG458Kf/vwH7N17Cg4H8NDDBFN3E0wxx/cODiEFBQH6zNkLF1nk+hCvv/U2OnuGkFZ0xusgxxagT9jh9fq5lhMUI/s5xrQZVyXmJTjRw8PD9L0AAWoCpaWlWLF8JaazGCVFExFMgvRhOU5ypVxHfKa6uhq1M2fQ/3JgUKT0+NzIJemfu2AhLtt+JeYvXILaGXNgtbnxyms7cezkKdz7ifvxze88gnP1Z+kHXRgbH0J4cpyx0kCSdtHZ3gpkU6isrEAZBW8pDqkkCS3NbSQEDtRy7cIkqyp0GJrGIkmca2CBwdgigFD6qus65E9ioBAeiQHS/4+bEEUBjh+/H2cO+3ifnB9gPpAYJD6jKIpcimuUhaIoZstkMow7CXR0dEDik5ABqZS2tbWhkeK17Jf3J0+ehDwdI/ulb3I/6ZNcUJ6GCzM2yT55L/eSGKJxHNJfEeJkv4xF8EYxSa0IWbJOglMths2M0UIyXS6PGWuCwUlILlUUje/tJMcZ5OcVIj8/HyKytra0mzHIz5wgmEHumZPnR+2M6Yzj5RD8JWsucVZVQSJXCMMCqFoaPr+Tc19NH3eC6RPbt2/HksVLEAmn8OHeQ2igj82onYvl5rcUfHDbPQjSl6eymr100WIU5uYAIp5wDo1sFpMkztOmVJBg2OiH+TBUDTJXMvfTp9VizcpVkDg9i4WeIRLj0fEAx1GAnNw8iE9Z7Q64WZwrLC6Douk4eaoODYwfYm/LWFwKRaIQYpwmWbQQU9oZnyeJUSWGujw+qPSNivIq5ukkerp6IeQmRWITo4guJEfTDMh87tmzFxEWo2fOmI2q6qkQTNnbNwBF0TgvBhIcU5K4JUysLb8ZNjw0SltRoHHixCekgDNE0tI3PIgxxpgoRQybw44CCvtyH8kfQ4Nj6O8bxiCLZUPEhn0sBnd0dvH9CBTaucvrg05BJsM+K7oVKq+d1SwITEwiQsJGaoI4i5QTxJ7jzCPhcJLxSqeQ44Hd4YGLJNdic8FgjHJ7fMTNqiwqMnyVSMZ4jRjkN7rCxCw97H8ji6yNHQM4caEN51oH0DEUwmTaDnteBcprF2P20g1YuuFyXHHdPbh0x21Yu/UazFtxCWaxkDBnyXrMZquZvwrVM5eilvvmL9+E2vmrUVg5C+7CaviLp/H1TNjcRSgsnY7ckimwOHJh9xaiYupsFJXPQJbCVVf/OMYo6GdVJxTVhVhaQziWRSxjgU487XD5MToW5JrYoegqGppacZ4cSn6QOUBfyGMMlvcXGBdDkRjq+Xn9uXrkkVR/6vNPwk77UTkvsaSCNvryu+/vxts732aheRi1tbW4+eabse3SS7Fk2WLMmj0bknNLy0sYj92AoqCPxHygpxtDPb0Y4esxYooQcWgqFv3oiSvmjBTnlxV8iM/EiLF7uzsQGBuiH7ngcjk474zevNYg47gIJRJXN5APSjwSzBBgLLJZrMR1PjhtDojA+FEM9pIT5MBDLGy3O6FpBrIE5UkS9aSJp5PMKVHGgBQM4nIHE4fEF6vNIG5NUbeNI01bFMwZo+0KlpRYqSgK5C9FrqbzPLG7FIvTcWJgnz8PM2ctRM3MOfDnFSOfvpdLwd6Xl891LMO0GTMwhTmjgPnPn1cIB+1OtdiRlH5lFVROnY7pM+dCMWywce0mI0lcZFz355dgxcq1MFg4iNLX7MSwdFt4/DlQVeZX1eBceZj7HNAZ24PMRY0N9ZB/TCrOOe3s6cTxM6fwwYF9OF13GslUhDm+EjNrq4hfRnDk2DG8/947ZoHt/ffexu73dmEP2769u4mzPsSp08dQd+4UC2fEEHWnGMMvEBe0Er/sh/xjAz29nbzOGFLpOKzEWm6Pg3PvhcyRxGLJB9JkXWQr++QzaYqiwDAM9lXjWFSz/4qiMG7EIIJcjMWueCIKaeKLwlc+bvJeI7aQrXCd0bFhKGoWObk+5vEAxc16zOCcr1y2nPalQ+LnMY71wrlz5lO48lS/5BLpT/35Czh69Kh5TymoVhAHv/jCC6g7fcYcR3VVFVavWoV1a9eaeUDsT/ov8y3NYrGY829nLJX3MiZFUcxzxW4kB0qT637+85/H7vf34MkvfRl3330vnnjiM/jmN7+Ne+65FYsXzUE5C0V0DeK4CWLNCeLMEIQPy7dNDh8+htdffx1///uzePvtt7Fr1zvETju570288soreOmll/E8i7TPPfcCfv7zX+K3f/i9+X7n27uwf/9+nDpTh5aWFnTQH9vamJ87e9HfP0xeOoFoNEl/U7kWVsZnK5xOF6yMqz6KsTU1Jbjuuivw6Sc+SxHtSlgsNuabfAhPCxFbvb/7A2LNV/Dss8+a/ZHitPTv3XffJY59x9z3zjvvmHMsRSLx5W9/+9vo6Ogw50jmUlEUEy+cPn2a2HyYdnmYttZI3Ddp2ojMsaxVMpmE2JK8lpbJZBjPM/8fTXXYmYBoQPJj0xJcdC0LneKRggw0FUzMe7CX6lqQam9FeSkcNiuSJJcJCl+S3BToCJG882jYbHaEqBKPMgGkSCgF+EmCsjLoXKhvYVXpXVZbd5N0dTIxL6fqeBO2bL6cCq0T7729G08/9VfI14Q0BiI7Ad8kqycpJqV4PE2CkEJpaTXWbd6GtZdchgK+7uwdQ0HJVJRU1MKTW4zq2jlYuGQZptTMQHlVFRxUzTUGvhAV0xBBcWAyhv7RACcuyKDRg3+++S5+/Is/4Fs//Dk+8+Q3cf9Dn8Lt91LcevgxfP7J7+C7P/w9/Lk5dFgbdIuBCoolOQUFTBgTiGcAl9uGo6cb8dQz/8Czz72IN958H9/7wY9MgPrlL38Lf3rqWfP3YWQB5Kk2+ZeKDM5thoExyf5MUOgTIGBh0FIUjce2YN++fXjuuec4T2+jsbkV+w8eRT8FuUVLViA3rwACEMRJEiSjaYJI3WKBCBO6wcWiY4djYcgPTyZY3VAUBfJddlmDiWCajrkRPm8eRilAinH6fDkQJxJDyTC4ptJZBj4aCZO6RhJjo6MGQ5MMiOdM8CdOGyYokqYbvC9Fzqk1Uzg3Gh1xiFsD1dNqGNRLkcpq6B0MIK3ZSSon6VQXcfTIGQL1FCoJ6DysRgvQcTrdUDn2wHgQNqsdmqqjn+AoSNFqoH8QuVJF0S2w0pnstKMUE1OSZEOO9Xh8CBGQJTkX0ncJ/BOTUQjQi9FmXG4/FNUCVbMSwHhRUFjKVowpU2swb/5CSKBpamlGP4WTISbUcHQCqgHEkxGcbziLN996DY0tF3H85BGMTYyiuLQQQ2MDrPjvJ+CJoJACYQ6BscJ7ONw+lJRWwMuqvrxnF3lvDUXcZyVAMKwOBLjeUtErKCzB4PAYjh47Bc2w451330cdg6vFsMFHglVaXgGFPnC+vhF5BSVQFAMhigRjY+MMTK0YHhpDKauWs+fOhdvrZiAfp3ARgMWuw+YwIJXR3r5uzJkzGxbaLYshcPs8FAaq4HTZMBkJIo04dI5Vt2iQR517ensRpZ/4KVo53R5+ZkdRcTkEHCUJbjZs3AaL1U0f92LO3MUwLA60d/SQPKWxgCSthONsYiI+euwkwpE4/Dn5GGQcECDaToFI2hDHLD8kK1sL56O9owvDBLX+HA+8Phe6ewhsgqOoYJWvrLwYiWQUIi7E4mH6oM7rTqCp+aIpMMhTCgHGJIkP1CDR291vgm26BCT4lRFkbdq0CWlW53IJLjw5BayERtlS5m/vFFXNx/CkgmTWhg6K3h0UG630Qy99Qp4mq6qawgioYpLAJjc3nwmnEqqqo4cArauvF5MUyhSrgWLGRDf7P8zqUDITx9TqHCxeNAVLli9BzYwayI9pjwWCtKkUelnhPnbiOCutceQW+rF3/x7k5OSguLAQiWjcBINelxubN27G4gWLMUkg3k7CFaLdqFzEMCv8/T0DUBh7fLTtSfpImFX1Aa71ZHAMCfp+Nh2DQvKbpViZx36FggGEKP47KCT4aStBgkt5WmiS+71eD20niFHumwgFkWTF0EFAWURBt6AoD4XFBXC47Ox7DB6fG1a7BRHew+l2QJqINuBfOYU2G30zwtjgFtshwEolM5hKPxP/nU7hdtXKNZg9ey4BgMtMmiUUmwtYrZpkvghynK0c5wUCb2kiQHs4vpppM2Ax5F5+JIjmGNLQ1dWD1rYOlLHKbhgG+gZ7IRVI8VmP1wEv7Sgn14XKyjLO/1SkuCbD9Nk056OkrNgcExgnG5sb8M9XXoKbc1LIcWqGxnvEkVWy5jhzKFQqGuiHCsp5rSkUhjVDxdlzZ3GGADHNQoHO9z6/B7U1UzGXYuI4C0BZxvbqigqkKR5KvHexuiivR2nn4ySsaQr9NsbWgtwczJhZAwFSArCk6mrlGk2nGLJSKqKsvh07fhI7d70FId7yg7qXkkiMj47hpRdfZAW9B1eRQN956z0E9gV49h+78LOf/hVHDp+mL4wgNJlESXElvJ58uF05UMC1I9EOBqL0K4UAXqe4PkSAH8KMWbUkk/no6GqnjdKnKXgHJsbN1yJuN1O0ChMkS6yQOVAJKMUOMkwe2UwCfrcL1eVlKMrLQzaVRJjECZksfNyvZmkHJEtKRsXg4Cj7k4MUexOMhnEFq40333w5aNqMAxEkmE9SnD8rhVpD0yHXCFN8u+LyS5jHFuHD3e/j9Tde4aIAs+aW4OZbbzIFptHRcQQnJ6Az17sIxBJpFRebukyBLC0/ep9Q0D8wQl/sh4X5Mp92l6B9djJ+6ZoVPvo8uwlAJfYxILmohxXx9vZOgqtmM664KJBUVFRh6pQaAvdcDJFkHzhwCFNrptFHnDxVgcZYO05CnUymOU4fBjjeCAFje0cfvv3d/yC4PIif/OQnuOyKy9E30Av5RyI4SLgdDoAdUBi8rLRDBzFZrs/LfWm0srgVZ6yprKyCCIKV5VUoLiiG/B7ZBP3G0K0U3GIQX7By3kQkGqYQp9MHNU2D7FNVFUIqpCmKwjimQlEUc5/kfmngeqWTKQgQl3WggUBXVBiaDo1bOUaaAkDluWnG1SiLThp4Hb7WVBVWzm2WY0jE4+x7lr5rmMe6nE44OUaLYcBOG5fXcqz0K8acI+CYlzVBrvQb7Ltc2+fz0T7DBPZjaG5uNkGufC5rKOR60aJFiDLXyJNyQujkeIOEs7e3H+dYSQ7SDru5jnv37kPDxSbGuhDJQsBsYnTlnNMYx6wZNuaWFNd0HIMDY8QyQWKkIORpLYk3HR2dGGPuGmDsl28VyHoMEKMU5BchFE3hymtuwnpi0l3v7sMfn/oHYLhRNWU2EkkDgUAMbmc+cjyFSEUANaGjumgqasqmw6U7KYCP0b97UF5RiuXLlmAK+1RSVAyVhLfhIgub5xvhZix0uLzIJ27ILyhhMSSMoFnc4zTrLmTY3P4S+PIr4KAAUlhWg+mzl6CcfXDnliABK6A5MK12HvILSpmXx9QRjJMAABAASURBVBFhvx0UL85faOH7IDSKJYVFlaiaNgtFpVPAaaXA2ooABeVQNMP4X8h4MIbegXFiiUKMhxKMu0GIiJRVLbBSJJKmGBbYmMOKGAMrWfjKLy6BzeNGUskiRKFphPmqkwXVhjaOjWsa5vpHIwneZ9JsYYpnMREg0lnI0ylDxL6xeBJQDGi6DU6vD3lFxRQPCom/fbDZ3dx64KWw4PHmwKBYYB5LLOnw+NgvNzTmEMNwQq49MRmBolkQZl9SACZ4/4SiIUnbnOBt2oYC6BwKw/CXY86qbdh+yydx5a2P4PJbHsP22x7D1Xd/Dlfe+WlcLq9vfxxLN12N5ZdchXkrt2DqgtWYvngNFq2/FMs3XWlup1DEmk3xahmPWbz+Ch6zCmUzF2PK/JWYuWSDed66rddh3bYdWLBiM5atuxxX3Xg3LrvmFsxcsAa6Ixdpw4uY4kBSdSLD1ynNjYko4+lYhHbexJzYhx3X3YTf/+Ep/OxXvzbbj3/yM3KRH+LfvvktyL8Q9qOf/gK/+u3v8QPu/8Gvf4v/4HbbVVejmfk0RK4WIv7o6Opj3ohi9qz5uOyyy7Bp4yWYOnUqiouL4SJWUCiQhShMyRNEF5oacObsKbQ1N2GAheCJgX4kiHNStMssc3pWYgBzrsFckSImyTBPpNNx4rkB2nsnDTeOkrJCYk/aHv09TD4kPi/3EwFLimiSZ4Mspum6BpfLAQ+bjTE+nUwiGp5EhrlGYpLkDDl3gvcWEUDywQgF3xH6bF/vAH16mH4YQCQSgcRAiTuG8dE1nQ4bYxJt1mpARZb9ysAiMY+xM0Veoao6dNq0/CvuO99+D3946i/405+fwe//+Ax+/qvf4m/Pv4jXKTC8/+F+ikeH8B63r731Ht7bexAXmtpxvrEVbd2D6Bkcx8XmLrR09qOdhZX27iGoFjdmL1wOt78IYRKGThZg+4dGQJ0Mdocb/vwCpOgHDvpTTl4+suRoUvjr6Ogwx+J02mEoadisiulzBo9LMQ7LV+EyqSjyfHbUVJcQDyYQCodhcbngys3j9bMYJyYKjPahv7+da9LPeDKCsfFBDAx2o6e3HX39nRgc7qIPBpgKIlC1JOKJkHmsfN7UfAH1F88SQ3Sjv68HA/29nOc+s8n73p4uctVOtLY0ma2Z9lJ/4RyL3WfN950dbWhuakJHZyvttxM9FEH7iKs/bv3EygO0qeHhIQppHejoaEc0GsEIhXApWI6OjqCBAl4sEobkuGHmPGn55GNSgJCfnZhDTLZ+7Vq4mX8YfjBt2jTIE1Up+v4bFIh+9P0fYP7ceVjPIu3WLVuwcvkKzJ45C4Wc94nxAE4cPYaLF+rR2d7BPnaZTe4heaCTxeju7m40M4Y10ge6KOB2dXUjlxz905/5HG6+5VbIP8TSwX3yhPlrr79JfeAt/OrXz+CnP/8TfvO7P+FXv/kNfv7LX+GXv/4Nfv3b3+EPf/oz/vK3v7PQ9Tr27P0QR4+fYHGzyWwNTc1obm2jyNwJuabcr5ucTb4q2U4e1djSihMnT+Otd97F3//xHH7Pa/3yV3Ld3/PavzXvIff7xa9+jV/86lcssP8cPyYWkWN+8tOf46c/+wX++Ofn8e77ByBYKs083kwRTMYgxYcTp07iqaefxm9++1s898KzeG/3uzh24ijefncXPvhwD/Yf3GduP9y/FydPn8CFi+eJlc9A3n/rO9/E0395CjGKlC6PE2XMdQsXL4CiKJAcXllZCQfxgaIoEOwhfhpn/FBpy+Kv/72Jv8t72UpTvT4fBIwmyQ6sJCgpgpEEAWw8mSDoG4DL7YZm6BBxQIQoP4G3jcJGmGp+iiAwN68IYAKzWGwmsBNjSvMaKSrbItJ4fF5zwl957Q109w1i7vzF2LLtCmy74krMX7iMqvBenDpZhxgFh5kzZ3NAi5FDEeCj4GGBplrpoG4aRjE2XrINm7dsx+x5S83m9OSbyXb9pktx6fYd2EDiF4ml8Ls//B7vEOxWTamEx+/jMUyirFbt3bcfn3zkU7j+5kfx+KefxDe+82s8/dxreO7V3Xhv/ymcudiBzv4AAqE0GMNIDBQ656BJgqVCKRNWXV0NG6vOGQAZBpQcBvY4I06Cwc7rd8FisYCYCC6XjoryAgJiCx0vCplPmfgRkhwRZiorqnHNtdcxkaaYdB1cg4T5CJ44xBtvvoUX//kyzrBS8uIrr3EdRjj+AvhIdksrKglgJiGVNjfBemFxEdgNiGBlVhJY7RCQJ4YwNjZmPuUgYI55Bxs2XAKD80DbZDLwQ55aURTFNCQOB9I/Wbs0yaKiKNB1C4RgnaOafeLEKRNMyvhy2A837aK7t8dMbDtuvB5rNqxHksE2lkqjrHoaps2eB5svF4NjE9DsXoAA6sTpi3jvvQ8oQrTzvc5rV5gVuV4GwD4GQNmOUgjQDc0UW5avWIbhkSGOv4+ktQUjJIAutxNOJrJJJjYhAY2NjciqCuIEOW2dHQiHorA73VwHK3SrFQUFhQiwyiuPUPopzkjlMs4+CmmUfzXIsFq4xgMQZw0EArA5rJg5sxbbLtuKHTuuxpZLN1HIKSTR9XD/TFSIs9ld7IOH8wUoqg6P28f9U8xthIlY5tfBZJLjL4DVZofd5oSdAC/O6l6Un3s8tEmKQ9NqZtLxDwHQ4afA4iYAUzUrwXMAYSJIm53nsXm8PjgpDJSUVmIqz8llgJ0MhRkozkACdndvF4NcPednFP39/RQMh5EkERwe4/uhQSYfDW6ul9fvoSCWzzVzQYhDOwmrxWaBk0HFT7/2M0mqmoFWErdTp89wnToxHggjHE3DwWrSwNA4uin22J0+jsuNQ6wUiOgj/wpNLkWe/KJiWAkcJyj6GIYV8vi/7NcsVpMIilPJ3JylWBclYApTfDx+/CgTVDuTcxZ2uxWGYZCoBE3AIY8Nf2RvPpSwolVSUoSqqipUVpabxw0T3IYJfqOsYsncFheUQcDW8OAg6s6cg6j8Pd0DOFPXQNF6AjUzF2H15iuxdOPV2LD9Nnz9u7/AVTfcYVY139+9D00tnTznLA4cPIQE/dkwbJzLceiGA5u3XoE1a9dznafCYnWggyA8y7ly5/h47WF0cg3CTLBRxs3SinJs3bYNS1etRs2MOegjkR2mQDu1diaKKTymSPxtbjvcFIWa5KtnU6ZABAo317ifIKavrw8jBGBSPRHQ4nb5IcJzgqr5QP8IYiQfTocf6ZRCAl9rri2dACmuuUbg5SAo0w0VNpsNkgwkOYhfy5pb6RMhVlMGBvrgJAByMrmbibGtDXanC1VVVcgoKpoILuobGzgfp9HP+bQz5htcW4kRIY5zdHQUCsc/MjLGpJOCrlngcftQXFRKmyxkTNFM4l9cXIpCijFTOMZikhnxMREGoiS/fsYHEbHKGNNmz1kAEaWsFgeg6DC4La+cSttLIkhRwEPBe9r0WuTQznz04ylTplJ4GzeTYdWUcqTA4yjC5RXm0FecGGalTuKhVKBFaC4kCC+rrIBU62SM5WWVmMUqapDioPid9K2YIqzX64OqW+GgmJlVdACKSY4KWWWtqJpK26tCLolrTk4u7BSm04yVebkFkPkRYDM5GaKAmvrXWhjIZV8VaASMQfr1OGTuhWwL0J4k4LbxPjQ1ROgPIQJs+Ura0WMn8ByB8c9++QtW1FswtaYGy5YtwyDXYe/ePdAIWrdfvg03XHctrrv2Wvz7d76Pxx5+ANOqSsz4d+jgMfzzpddw7Ohp5OWVMBZk4fbm40J9Mz5kQWScpHqSPlPNWDJBQhdmcvBSOC+vquS4XQiyaDFJwTxOgmBhXh8ZH+OY0rDYbRxPPnIL8iG+K1+Tk22csTeb0WgHaQxSKJL1baWY3cwCjLwOs8AVnAijvqEZk6EY58oDi8WNJ7/2VTN3DZFoZJSseX1V1aGqKuIE9DQwrn0IXAKsX7+e2wyOHDmEw8fOQ/6m19Zg/vz5tLMgzpw5Y/rs+ks24/KrrkN+USU6u0egWby0JTey0JBVVMbZPJSx+plD0uCgsOdhDnU53VyXCKKMJTabA4qicSwpRIhxZPzFtOkcEuQgBaMhEgxVsTD+WDHB9du1axekoCQ+G6ItFTJOupxeZNI6bFYnpCi374N9mD51OlasWAHBESdPHkeQc3r00CGkWAy0aCpBtgPZTIrnpeB1uWC16MgwlmTp06lEEpwwFBcUQZ5wA20uS6PJ572s9OdMJgPBJvJafDxBIVBRFMh7iacq51NRFMjWQnzicDi4zg6ugx0SL2SfHCtNjtdJKGUr++UcRVHM60sMAf9kn9wvTpAp58j9pcl5cj35/OOtnPPxfp5q9kE+k/PlM7mPHM8bmDlJ4oIcJ/vltaz7mjVrID/mmk9yUk6xXGLlnDlzaNt5zBWTkHnQNIO2NwxkVdiZb6XIlaQQIms7ODjM6bOhuqoGHo8PduZUh8PJYzWk0xq8vgJEGFM9xJNl5VNoB/TfpAK7zUOCNox4LIsSisF2iwtW3Yb5sxdhdu1crkUB1KwOhfl72tSZKCmqRt3ZTvz5T3/HG6/txshwGIbm41qn0FDfhbpTLehsHUJgPI7xoSi62gfw5us78cEHH6CNAr70c4jxvb97iAWtZpw+Vc+82Y06ikynzjbRzsZhs/lQWFABF/uaVWwUOPvYBjAwEEEsojL/T+LIoTM4dOAUr9nHgmEGSsrG+0Vw9OApnDpWj6G+CfR3j6KHfQmORTExGsXIYAg97YPoaOxDL7djw/SHYBKDvQGK0gbaW/rx05/8Br8nAZN+nT3ZiDMnLuBCXSNbAw7tP4p33t6Dd3ftxsv/fAN/Y1H3H39/Hrvf34vDh4/iAoW4boqJg8zZIgw2t7bjLHO0PL3dTKLf0tyBxoZWnD17AadO1eHMmfM4dfqc+c2N9z74EC+TAL5KXPze7r3Y9c77+Oerb+DZF1/C27t3U+R/DzvfehdvUmB4a9f7eGPXe3hjJ/exL6+98TZefPlNvPXubpxnET2VUrneeeglFzly4jR02sIIMWNH7xAUuwtbrrgOn/7ad/GFr/8Qt3/ic7jkipuxZMNVqJy1ArbcaoSzLrQNxXC6aRAnGnrQNTyBntGQue3oG0PP0ARGw2kE4sBIOIWE6oAIjFZ3PmyMOQbXzcLXdl+R+d7qzoWNoqPNUwCFa2s4c+HKLYWVsWkimoadtmk4fMhqDqRVG8CtSuETuo3v7XC5fbDZXVi3diNuuuU23HjDzbjz9rtw66234d777se1N96EBz/5CO68i5/deivu+sS9uP+B+7B28xY0dfdgkrFFsdphcbhpU35MmTYdi5ctRznzo+SpFpLYTuJEwZW9FBXkacsmkvauri4WHYYxTuEgznxhywI+XifHZoVdV6AxlqXiEZA60j/S0Fg0ioQnMEBhA5kk8gvzmJOcFOImMREOMc5PMK8WmgJDiKLE4WNHKSQPwMLrSYFJnup12m3IklzFmGMj0Um6gev6AAAQAElEQVTmiCjCPFfidIRYUrBOOBxmTAhBvlIVYIFPYrQIWn19A6YAITla/vGbBOOuw2FHQZ4fxfl5qCgrQlEB++Sww2azQeKPxCndYoWmWyAFkA/2nsOzz72Evz33T9OmXt/5Lna+swd/ffYl/OYPT+OPT/8df3r6WQqIv8MPf/IL/PI3f8aPf/I7/Pp3T+OpvzyPZ/7+En7809/hm9/5MX74n7/Bd3/4M9r3OaQUA+caWvCFr/4bvvxv38J3vvd93P/Qw1y/B3D59qtx19334z9//FO0MKcWE09JHAQyzC8W+nwISiYLr9+PadNnYO6CJZhKnFRYUIB8YvqKMuIvjquieor5WWV1DRRNQ5zFxhS5ooN8x2bXYLVp+GirwmLVoGpcUJa50xQhNT3Lzxjn1CRSFCPlp32SqTASLPRbrTrzjPFfzTA06BQ6mXKgKFnGWxfc5Gwul4M5x2Y2v9+L/Pxc+Ih/PR4XvD4n87IbPvJnj9dBm+ZxTgscbNIv3QDsDgNV1WXIy/dxPbJmPwaHBjDIQtJrL7+Cu+68E5988CH84mc/x/f+/T/w5S89iSeffBJfefLLePzRxyDfhPrVL36JJ7/wRdx5xx3m70p1UHjd++77eJMc+08Ud3/Cef/Gl76Mb3716/g9BaUDH+xFN+08Qv4YpvA+Tj4doX3FiF3HiH+H2UYpqAW4HSJmlzW4lnhsaGgIn/vc5/ArCkhPUez8y1/+hteof+zZ8wE+/HAfcdkJxrpmdLKwHyN2ChNPT/D6ARaaJX+LzQvfqamdDo1rpVtkfq2w0TblCUIPNRWfzwd/bi7czGeiceQQk+UXFcLt98HlZfP5iYM9yPL8DFRTtBRtJMBYNzQSQHf/EPFRPw4ePAh5Sk1+u+r1197EX/7yF8hTVP39g5C8LP7S3d3JeHwaR48dxsWGCxDxTvy/t7ebeWeAXG3MzN2Ct4VXhykuy3j6yOuTFJs7KFb+hmLdf/zHdxnfz6KwMB85OTlobW1GWVkZxN9k3NIURfkv3xOMgP/2pygKbUox+6Uo/3odZQAbYlVXIQDw+HIg5D7OCqJusWGSRu4nOK+aMh2pjIKOrl4MDI0hMBGmujhEoBuBSusKkbBOkhSlsyloyCLDSn6a4DdBB7FaDfOGuQwSy1auwrr1G1FRWYUJAuTTZ+qoyqUxwUmVpCbJbNdb77HC/CoTXgP8vjwGqTRAB1dYRcrPK4WXgd7pyEFx0RQCC4Vi1Cdx3XW34OFPPoZ/PPc8zpw9i2PHjuD93e/h7Xd2EZhO0KE02J0ORAm4BseySGaBTFaBxaYilgEkLzjpRN48H/Lycs3JdZLMaarBxepChEabZuCU3y6xaBqKC3PhcerIy8mFwmt5STzF4GRh8gtyUVs7FTNmzIKfQWVqzXQoqg6F50VprEGO28Hj8wiKDRLhAYJ36DrkX4168aWX0dHZzWrzEsxfuJgd001jlO9Zn7vYgG5WFt0eL6KxBI2vGwaDqz8nDxYGdhsDUVrJcJ2SNHQbNF6TQzTBw+DgEJgLOV8pIKsyqPhg6FaCtyxUVQcP5m4NGUWFAFFpqVQK0mSe5LcXihkI+xgsxKANw4A0MbjnXnoT8XQGd91/H4orK1mZi2Ll+g245a778I3v/QhzFq+AJ6cYMBxQeM8Q+97e2UWFf4AJKw+V1RUmCa2pnQYrBVR5eky3aOY45L2Mq6Kq3Ex48t6X44XL44SXYszcubPh5Gu70wHdauF8WGDja5fHDSudPQtQQKhloE0iRjIgx2UVBYMMMANU9l0eD+bOWQh/ThGDph/5BSVQNSuCTJCSRMeDAQZzG+YvWIhCijPDJOsitNrsbtplhqA3wc+ZhGn7HVTk5fdWoGiYOWsOr5kHGaecIwGqoakRvhw/JAidOHkSImhmVYWVsxvxre98F9XTaiCquvxAZIpCoM+fi7nzFrHvGWSyGnp6BymmBJCTm4+KqmkopABmd3o4j/2YPqPW/MqbCCdZReU9XJAk5qANj40HOPYkRsfG0UalXmzQZndyvRXTJ1RD53y64afdK5rKPnfjvFQduvsRCIa5Jm6zD+++/i6DVAY5ecXoYQWpeuoMzJ2/hKZjQRsFr66ePkwl+NlAAjmtppbrk4sSijUFRSVYu24DakS8KSnDWvq/PP3mdHshvjGbFRAhiZqqM7AVoyC/kMBlhBWdQZSXV8JiWHnfBIlEv7nf7fIw6FXATqKZ4TyNkzQ6XV6eWwIHSUmW++wkMDkknJpmQS7jVyicgKK7sWzNZsxcuJaisY6RSZq9w4stl12HDZsulzfoGwjQNiaZtAZRPaUW119/G7ZvvwGj42EIMB4aCWLxklVYvX4zqkhYCksqoRs2tHNeeVuUVlWA3JJgZxBHT57B97//n1yfERQUViCTsRBYJZGXX4LR4CTOnDsPj89Ln+7BhQsXTHDldruhqipOnDiJpsYW5FDInzaV9ktxPxKOo6K8GqUlFeaTAq0tXYjRqeMxdl11IEGy1sM1Gxocg6Zakc2oJDz9TA4OCKEWMtfHaqT4tlSicnNzGds6aQMu+HJyUcq5LiGx9+Xkw8r5i7IqG2E13Jebh0raW35hKdxeH9e/iBU5FcOjQc63i3HAavZVwG42qzAptRNURuH3+2knPWbCSVCMGKeAJ6DSxfWbRjJv6BYcYYVJEngfk2WMpFvjXBYWlaGIYxwcHqfg0shsokFea7qVczUAldvSsgr0k5QqjKl5eXmQ+DdJHwxOBqEzJjpdbkwyJzWwahWhYCxPYpw9R2J0uo6CeQhRzmeQwg04T8GJGOd+CP0DAWiaE1DsGB0NIxCMI5u1IsM2MhJiwaCTyToAm93PcecgynmfmExyLYJs4+jvG4GfZKOIa91DAhqNpJGfV4JJXp+hh3bshNPhg67ZEQ4lMDgwxgrlEC5ynccphESiSTO3XqTIc5LELcjxLFq8BLPmzEaceUu+avjG668gzZy66ZL1WDh/FibGh9DO6l9FUQnuvetufPrxT+HSrZdhWvVU+kMx8vIK6Nt+jsnK9Z2C0oqpKCqtgjevCMFIirEzH7PmLcbo2CRtfxSqZkOUImlwIgrNoN1QNJxaMwtl5VNQUFQOULgZo6Ad4zG6xUnfKobbk0fbA2MmJwRW5OWXoqxsGuOpDwFex59bBLc3Fx7aVQXtqJcCUIaYYdvV21FWlYfOvnFI8cztdTJ0qvSfDBLpDAKMwTHmXN1qIw4BSsor4GKMEtHsnffewij74WKR6Oorr4T8VtwIC0Mtbc3wMm5eRtB/1f+Lq78Aj+pcv4fhtfe4T9yd4BLcHYpLKVJKaSkFCtT1tKdy6nYqp+4GbSnu7u4eQhLi7pkkM5mMf+vZ59fz/a837XPtmT1bHrllrXXvGe5eSP9KgN4YBbM5GukZ3RnH+yGSwL6lzc34G0RGeleAAkQgEFJijLBTWVbDwPgYFhaBRAqasqSmHUho5RqV0M/zaVPVFJklSUYEc29v5iAngWfQH0AS453FGAadyojWJhd2btuL7Bu3MWf2PZg08S54aTTtba0UFVpRX1tNXNGGZgrVHhYr4mJiEG7nWlHc9hP0BekPibExCJEIimOvHjuG8uISuCjm5rAAUCpeE1hLGg3tVsU18ELNnG+kOGUwGCDAn1arVXK4j9cTopbYipwumnj99z6BbYLBoHKOFAyBDv6/88R1wD/xZFWQhUlxHN9C5mFin4b3F/uEjYrrSZKk9EMcI+7x935xz8D/nS+u+XeTZZkxRAPwPPFaXAP80+v1KGeFW/zotyDRbRzrxYsXcYzzcJMFtQ0bNjC+foBizkN9fQMuX7qGEhIClUrNGFREofMCxcIW5OTkoqmxmcW6AHJz83Di+ClUVlQzNlVh3Z8bcelyNm7cuKN8pfXqtduorGzA6TMXkXO7AO3tQeTcKMLVS7dRkFeBm1cLsX/3SZwTQtDFbPzxy18IsSh18tBxHKKAEuTrOALzioJa7Nt5FKeOXsW+XSexZdMB7Np5BufP5fN+xSyQ3GbxqYj5vgXNjR0ozC/Fxg3b8NP3a/nZJVRUtlBEUzHWpkGtjWD860AtBa8Ll/KwfcdR7GUfdm09jAO7TqGl0Y/Y8HT07TkCQwdMwIiBd6Fben8YJTu8LcCN8zmQvToM7jMCE0dOxb13L8aUcTNhlm3wtQaQEZ0Jq2yHqkMLtUcHd6MX5fnVaKlyws57h1wqeJsDCLQCsdZERJvj4W8JwdcShOTRIuCUEHLLqCtrRPmdSrTVO+GocaCYY6osqVa2NeX19Ic2eBgLJT9g1Bgg/tU/Ak50UNwWPqfTGaBSaSAKfI6WVji5v535R8387yZmrCN+aXC0oIEichnFp2ISxibG8EBQgqvDB4eznXEyBJm+p9FaaFMmyGoDY4cPrW0dSnwSuVpHzBSU1Zz7GtTUOtBG4TK9czfMu28JnnjmJTyw/HH0HTgSnpABl24W4sadKtwqqMbtomqUUpxq86kR4vV1tkhEMP9biC/EkzL2yCgY6b8GFiGN1jAYLHZoKQpJWi18tG2fBEj0T0mtZRjVI8Stxx+ExLno8AWJ0SSEVDoEoSI/keDmvlbOQTP77gmEeBw/kzVwM8/7IcMeGQOBn3r17IfEuBQYTTbmlQ40NLayeONARU09Gppa4GHu9RDLs64PFwvtbbTROrZyColCvGrntWvoHw4WT4zkJUbmTlGcEj9ZIER5k8kE4YuSJHF+PUqxwOFwKPFGp9FCo5K4lmqYdTpYKDaZNBroZRVkilQhih8+TzskxjSNFERbcwMFrxqYTDrmSjPq6mtYuG9HQ0szEpnT+/TpCyfX8datbK6XA2ARLiIiDFFC7LBZESCnbHU4ECS/1Gs10Kh4CO+n5RzreH89bUin00Ot0jKcqMCQBg0/B/8EVxH9bmbhoLm5WRlH0O+FQaeFkbwjmvw0htxNjFerUUNcU8TR2tpaBDhHqekZFJPG4PGnn8WzL7yElY89gaXLH8Pqx57FuEkzMHDoGCxYtBSvvfUBPvjkS/zztfew8vHn8dCKJ7h/BXnqw1i28hnMv28Z7po6F8NGTYGksuJfb3+Iazn56J41EINHjEHvfgOR1X8QuvTojTjmvKx+/VHD+PbWO+/i0ccfw759+1hM8kGjlhmvAzAazZDUGmJBL1zEiH5/CF7mTS/xmxi/aJw28CAAEo9xw0W+LWu0Cv/67/wEeU0vY74XoAWK5ufctLud8HMNZRmcDzU/ox1KIRgMelgsZthsZrS0NqLN2YR2dwvv6wLvTh8MQKuToNPLkGQ6vORT3htNGhiMaqXpDSoeF+T1O7hOtGgZUHNMfzcNF1erVUPc22IxwWo14+/3Ktqc2+1CG/HeqBHDMGjgYCTFJyElKRUpFF4jiP07pWeiZ/demDFtJsLok8W383H9wmVUEwOn8rgpxEn3zVuIObNmY8Hd92DZkoewkqLhqtWrsXrlSjz95JN48qmn1YDz8QAAEABJREFU8OYbb+CNN9/EW2+/jfffew/v//vfeOf995X23v+9f+vdd/E6P3/llVcg8tzLL7+MPykE2e12hIeHo3PnztQEukL8PEbnzK7IJD+KZjFKYAyIP5njZOyT2EL0bQ/1lzb6QTN5gpevO4QPs7UzDv630NkBp8tN3cSJto52tFHE7aCO4/Z4+bodLcQYrcRPDmIFtVYHNWOoRqvnvJthIv62WO0wW2zK+9SMTkp/MjMzER/P2M5YIURqEQMiyBEEnnASi9aRMwsfMhgM9F+Dsi4B+qFOp1HWxWjU0y50ymuxTiqukc/n4Xx4kZgYr5yzceN6/Otfr1LEusp5scNNIfBvHPD3VkyHJEm8vgyVSqVsBS74/za1Wg3RZBHMVVoDzPZwpalY+VbpTNCZLNDozQzwXtgioiACpp5EUW+yIyYhFREkNPbwaEBWsdNa6BhAxAUZrRg02xnsXJCkACxWE7L6Z+Hhhx/GqFGj4ODk3mCAyiXwFqCksq6KxLwOtVQyW50tMJiMiGAgEddzudog/mRJhVYqlFdv3MSVK9dIFmohFld8vSkqzMBk1Igjh4/h+MnTdKAAZs6ciQXz56BTp1R4qNS3t3OhCTJF/7p0ikaXzgkYMngExo6fgFHjRmDIyBHoP2gQ+mQNICnvjz59+6Ff34EExgOgVTNpOF00qyC7EmSw02D8+LFY9vASzJs7GytWrMDDDz2EZUuXsD2MxYsXY/68ebj//vvpEKsxfPhwmM1m2Dm/FpuNgNrIJNOMvzZsxtvv/gdCJKiqrkcyxZ/BgwcrFeXomDi4KB5WVFYhQFLYTNGrgo4XYBfcZKweAlID18dstUBUzzk9MFnNDCA+EjQHk6GXwS2kJJ5p06ZxLhYiJkyNcgK8IEGBFJIJnl0wC8IfCinHCgPiALlmkvJeOKIwWK8A0kwus2bNwpAhg5R1EMB04MCBFCPGIDElDjdz8xGblIpBw0ehCwWJ3v0HISw2Hn0GDMJHX36LRQ89jF59+yONzjt42CgKAKMRThW22elAHVV0n8/NQKxVmt1uRmSknQHLqLSsrJ7o1i0TERE2xaaqqspQUJCL8vJitLW3oWfvHtBoVJxXHZKTk2E0GxiMfQzDQWXr7uhAOJNgPAU4Ib6Jr8MEKbQGWV0IIgQHSZbeaEMnChI9evWjEyfBRTIpKoKnWTkUCbWC1Rvx1QF/UAVBSJtb2uFodnOu2wmSOQaSJ+HwTY5WxReikxIRExPDvph5vXjatJn9j2AOUUE8rdG5W3clgQqhIiI8CuKHfgvuFCuicFl5FVQaPaKj43CTIodOb4TFFsY+eVFYVIxzDMKnz5yjDbUgNiYeWr0JkLVobG6FzRqOfgOGwEDgVFRcRlLagPrGNoo/dRD/BHE1QY0AhX4quG3ODtjskXRfNcTTRjQzXkuPBPZ9CgngikdWY+GiBxAbl4ji0io0NrUihkBJozVyHDoGJhWDoR16kr0Qbaiqphrnz5+HeJxWq9XCxAQn7KS0XKxXAdQEHAIU3c7LVfyhhXFABMUUQaoZS1QqHUl9A9c4AIvZDpljcpJoMp4SsAibVNFmPbSXJgoGjUx6MpKEoEPSKKk1EAFfPLFUVFhGUGJGekoG4qMTcfLUBYSFx6DfgOEk0QlccR1aPSo0tgVQ1RgkkATumb8Y8+59ABrGQTEeg8mOtNQumH/vYjz7zIuYPvVulJfV4hSrzLmslDm4/jGxSQjJetqAE5dZMS6mb+kpbKZTcOravTfnNgri6xePP/Ei+xZEv4GjoNOH8xwDbSMZGp2J/hpEGitj4UxyYq5EfEpLzUD/fgMh/Ktnz94kY8W4Q9soKChBe7sXOq0FAb8KZvaxb9ZgxiUjVLIRWrUFCfHpiI9Lg15ngYlEOjwshvYWB1nW0jfS6Ue9CHT8qCYBV6u1sDMmadmP5KROiIlNRnVVI+5QGAsFVTCxAkykDpfLRwLYBmGXbooeYZxLG0ULvcFKWzejW9cetPFEqFQaiETX0tJCH3Exhkiw027Fb2+IOAL2VDwRKiqldib2COYU0Oh0BJw6gxnRjBdin5EJ1hYWjsioWHTu2hNxCSkwkXSoNDpcuHiVydlJf9chN68QScmpFD+CivhgNltg53kaJur4xFSkd8qEn+TGYguH0RwGf0CCeEpPrTZC5ro5WtwkMM2IjEyGxRTNsdjR7gwxZmhYoEjnmDrRjsJht8dDrw1jsrQyl8j0dw8cTR6ONQgzK+kBvxoWczTXIwp6XRh0Wisk6BEZngSNyoLoyBRYeZzREKYcFxmRhKTEzspahYfFITo6GSZLBFwky2Kuxeto+nUCx9CrV19kEdRrOSYxh0lJSRjQvy+vZ0BdDfMmRRAQnd64cpHEoA69u3fHsEED0Tcri2OIJRmvxsGDhymS5eMWAVwzY52ZxEulNdE2O3D1Ool5YSU62iWucwA3rxcQXOQBQQPBSBgqSEovXryJ27dKcPt2Ma5dyWO17gouns+mTZajvKIJ+w+ewuFj53H+4i3czCnCrdxS3CmqRHlVE6ooppZX1uHwiTPYe+gYmpjTbt4pQFxaGv5FQE4dj+sSgNlqgvhzUnT0BYMISir4QxJ9Rc0oLfM9uAXCwiMhMdZfu3Gd53nRQTLXrUtXzJ4xS5kXkbOqa2u43jr07T8caZ16UeT4Aj/+8id27NyDv1jg+u6776BURX/7C99+86PyOxNbtmyj4HEOF85fwtEjx3Ho4BEc2H8I4iuC+/YdwJ49e4k7rjJmt7K14Fb2bVy6eAWFBQU4tP8AKkqKFXHp0IHDFCu24asvvsUH732M/bsuoxPj0PGjR7F961aK8pU4feoEbl2/RhsJIeQP4BQrskePHMEx3vcAycnRw4dx6sRJihR7sHnjJvg8bvq7j/e8gQvnzuEKRd/jR4+gqLAQApuAfyJuBCgO8SVUKhV0xGJCVBL7JEmivctKkySJfhmC2C/ijcjtKtETxm8Rw0WTyRhEA//+vobYL5qYX9H4kXIfcS/RxP3EVhwj+qKn+KQhcRTXsVgs9C2t0sR+8bk4TlxDNNEP0cRrcR3xuXgt+ijiydq1azn/e3Dt2jXmw5vIzs6GyCMlJSXMBfX01wDKyipQXl4JHeO30WhGCYXGvLw7HKukfFZH0bSgoAjlLMAKMVs8NdrGIixkFdRaIyBraUtBNJLYthJniv7QDGEhyE9N7QRZ0jEGuqBh7PB1hFBcWI6qilqUFRSjtboK3eJiEcs8rabgMLhbbyxbsBjTRt4FvV+L4f3HYNLYGZg/ZzFmzrgPnbv1Q0Ayo4MCiTUiASZjOGIZI/QqG6IikjFowFh07joAenMcOvwGHmtFu8cAjTYGLQ4J2TfLkH+7ElVlLQi41BjVfyxG9B2Bfr0HI6tzFlIik2AK6CDuHce49NLq57Fg1r3EZYOQbI2HyadBR40DHRRvEsxRsDFWJXLbIz4DfdO7o09SF3SNTkWyJRrRWhs68XpJfD2oaxYemnMfFk6Zg/H9R2AGxzdx0GiM7TcS04ZP5ninYsHkuXjioSfw7Iqn8fiDq/H0Q4/jsQdWY9V9xMXsw5wJMzB99CTcPWE6Fk6fi/vvvhczps4ijr4X9y5YRNy8EHPmzMXsWXMxd94CzJ3P+y16EA8+vAIrHlmFFasex8rVj+GRRx/Ds8/9A++QQD73j5fx9LMv4OlnXsALL76CV994i2TzA7z+9nt446338M67H+E/n32J1994B/N4Dy3xUnVNA7p264mXSTgFCX3uqecwfswYCiUxCgYpZvwK+CWkJKfDbotABHNeVFQMEuJikJQUy/wdBbvdymahjZhgtZphCwtDBAlfeLidr0WzQry2c7/RaGQ81UNvMrLpYTIbiHWNkFQq5VidwQjRTMx9auZDIZj4A/TTUBAy/VH4i49ENkAfV/EcLQUEcU0TyaSwU0lSEw8xbNOXVRotgoydAg8105Zr6uohfpy5td2HZorAtU1NKKuphYM8IsQ40URu0USC2khhUIiELXwvyeyXzaaMR/iviAMOCkf19fXMf81wU+wSPiL+sSiLxQStTsPCihceVyubE/4OFzGbjx0KoJ0cLhjwoMPZhramBsY8L8UuDYIsxNTVVsJsMyM9IwOpGenEN+0QDyBUVor9VqSQEwl8r9OqUUc/qyorRTt5nM1ihZ05o40Chob5QMNYI5parYZK1kCSVIrvi34DMiRJgvhcq9VCxCCNRg1QUNPwPI8QQiig+bzt0FBAEU3FORZNq9fBYrVDUmngYAFDPGSQl1+EixTLr1zNxh1i7ILiCmTfLkJBSQXKKH5n3y7Apas5uHojDxev3CJHCQEqM+wRiYpfDxtxF+5/cCVefPkdPPX8K2hzh3Ds5DnYmNtWP/E0bfwRPLTsEfzzhZfw4b8/xq8//Ybdu/ZiyZKlyL19G5s3b4bAWNEsxIS4zlo9bclkIVYxQqfWwExOFxURjfiERKSmd0Ekhc4YYqs4YgqrWY9wmx2xsbGIj0uGwEbRfB1NMSUqKkqx/7i4OCQmJtLOk5RmooBpNJppvwYAkpI7ZFkFSZIg/mJiIxEdE4HIqDCEk6OJnwP5f1tqWhKxZSSiosMRGxelHCtei/Pi4qPpS9GIE/EzNgbR0VEIDw+jP1lgoq8YjQbEcr9Op+WtQrwnuH46rm2QtuJC7x498fWXXzG3bsP+vftw6MAB7N65C0cPHcbxQ0excf0GLFq0iNeIhazRYtSYsfj2668hnpreQCzw/bffYfOmzcQDv+CbL79W2teff4mP//2R0v7zyad44bnn8cILjC1s4qmqZ599Fs8//zzE62eeexZPPfUUXnzhRbz80ksQQtWmTZvQUFNDjjuWY4uB1+tnf0MKJhZFNo/Hx3FI3CfBTz7f4fMTv3ZQmPbA5/PBR7FX5Fjx9HsHuavb64EoAnWwCir838+YIOJBSJYgqWRotFqoNGplq2c80NKnDbQBE31Ez/nr4P06eA1fIEgtIQhJVkFWqZUmXktQKWsq7iX8QcQVgdPLy0t5bIi4V0YbuVprm4N9DkCWoezTatXKOAwGsR4hjrMDot9CtBL9U6nYP4ljpBAquHFSUgIy6OdXrlwiDvsLDQ11mDBxHCoqKuCmkKVjv7UcixijmIf/XkOF//dPkv57TZmdkKT/e63RmAkMYxj01BQnfNBoLdBoTJxUMVgDJ1WFvLwyVJLcmC2RsNqiaRDJDC6ZNMp4JelbbBakpiXT8BNgNhs5EC98fg+MJj2B4Rn8/vsa/L7ud3z1zZf48usvsGv3bhygsR05fgQXL59HeW0JOrxtTNZeaHUSz9OAU4JmRwMCQS8nzgOHowlbtmzCd999g42b1uPIkUPQ6TSYOnUali9/CA8++BCMDP7CaD/6+N/YtGkDAUsJnT6HYL+C8xCEUBmFoBRPZ65nBb+cwEdWcZJUMsEyJ4RbSVZD4qKKxOCnhYlg7SawlrnXx6AvAp34rbOpLxkAABAASURBVLCC/BzcuHYZly+cwZlTJwk6j7MKeIHVuos4dvgIdnOMBw8exOd0jB18LRKKjgYWRbJusNgpPPmQlJLM+8qslDgo2kXD1d6BQ4cOKV/fiY9PxIDBQxAeEY3Mzl0RE5+ApNQ0Bp0wdOnSRflKSSzH4eU8a7n4ZgJFL8lMG0VAr5fGpCjnMlJTUyG+Dzx+/HiIJy9kjk+QSBcVXjcrwsLoRBOGA/6pOB8yDcTPBCqM32azQSSCrKwsCLFuzrz5GH/XJNx33314ePky7OE63k/12hIWjqkUDu+evwAGux1uOsyJCxcRFhWBcZOmYBJFETsDVAdVW4PFDBXXrqGpHk0tDfCH/GhubYZap4bJaoKHY/KxgtPU0gQHHSf7djaTQxn0tKfYhFikZ6YjPilesY2mpkZeo1k5rp7Xq2FVp43ClttDm2GCq6iuhJj3lPQUSGqJZCjIZGFTzsnPL4DNFoXOnXvDFhaLxiYnWlo9yr7uPfti7LhJMJNcligCjpPAI4wV/CTaeSeIJzFaW70UbO7A2e6CPSIcaoo02bdzcPzoEZRQuEnvlMZ7qqBlIuzSvRuFDCf72YruPXognklCbI+fPIVz5y+ic5dumD5jNjI7dUFicgqSU9NZIYmjbbQygPkRH5eIMWPGYfjwkUhKTEW8sAcCLCsBlkFvhcUcQd+MhD08FgEKHA11bQingJHZqTvi4tJoM32QntYNiQnpSEhMh9Fo55gjER4ZzRbBeyazT0mcmwjE0fb0RrNCfLP6DcLAQcMo5ixCr74DlPkYNGoCVBoj2ln5FONKTE5AfGIcjGYD/djN+WhDgGsaGx+DzC6dOIZ6GLh2MXHRyuc+2qaOVS8B2KoqaxEKamA2hUGtMiImOhFdOvdS+u5s8yIhnmONS0XfrEEY0H8YIiPiIEt62CiiJCWmod/AwbBarQgjUIyLTVCSsNUSRiDaiGNHT0OrMWPkqLuQ3L0fQiEt6ls8kLU66O1GQC/TrjqgM0q4e/Z8hNmjmRi9aKVwVk3yrTeY4adoOXfefXj55TcwbPhYlJfXYv+BY9i4ZSfW/r4en376DS5cug5JpVf6FhEZh7LyOuzcdYhkqwC38prx+9qtqCh3IDOzD2JiUhAWmYDExE6IiUviWoUQHxuHcHsEmhqaUUYhzMHKaTurZOWlFUjguvdkJclI4J2bk4ec7BxUMG6VETAV5JVALRkR9GoR9GkRE5ECG8lIE6vgbmeAgMYKuhICXgka2YBI2rhRb0F1RR1amluQkd4ZTY0uxvYmihENSmt2EMhprQQkSUjL6Mq1DKCE4l1FZSO8PhXnxot2d1DJE83NbShlH0XCcVC8dbEqZKNoJcDu9Ws3IPbpdUa0k9g5CYwDjCmlpeXYv/8gcil6d+vWA43sh1qthVarZ84IooigUDxNUVlRyxzkQ4vDiWCI92URQVRWxQ8NX7t+E0LEF0/tllVUw2C0Kq2yoh7Xrt7CBYq8F85foxiTi6NHz5D45kMIzgUkJlu27cX2nQd4n2p0eGRs3XYAhw6fx6nT17me2/DZ5z9j/YY92LBxL77/YR1z1XGKH0dx/UYRcm6X48rVO7iVU4ZLl/Nw8vhligo3cfHsTVzn+93bD2P75v24dC6bQsMt7N11BEcPnsXBvSf/1w7tO4VTxy7hzIkrOLDvJE6dvMg8kkdxuhKltJv6+jbmAT8FMi/q6ptRW9uIxMQk9O8/EJmsAtusZngYb8pLS1CYdxuVZSWoKC5ERUkRXIyXMoJwNDZCfH1W/Mhm/p1ClJZV4dips/hr01bs2HcIhygoHT5xFnsPc2w7DqK4pA7VNa3Iv1OJvPwKnDx1BX+u246/1u+kHR/B8ROXGKNucvylFDircONmIUXbXJzicbfyy1BE26hv9qKqzoXbd8oh9lXUONBCwTO3pBK5tGlXAPCpdDCz6DVtzjykZcahoKIGVhYXRHz2UIzyE5zJatoB7cQflLnGIdqfF8TpHBXf+/1KLC8oLsJNChl+giMvAeLwocPw5JNPEgMsRmpqKpjWoCUW6NatP2SNma+tPM8CH68rqTQQX0XtxiKCkYJzeFgEDPQtETvi4v4bP5KSUiBaBquTXbt2Q1pqBpJY2U1JTlNepzI2Z2RkQuRVk1GPnj26UeSeBiNt/fzpi5DoJ3eNnYSZ00fBZDCjF4F2XEw0bCYjAsQQNosZMZFRjHOd0S+rP7qxsBNBoTWRVeTOfJ2RkaGMw8q4JhN3xEZFol+/LHTt2hmJrGZ26tQJcXFx0DHvE2xBlmWliTwuBBiRrwUAdJKYiteSJEGtVhPXaZStSqWCaGKfAI3iNQJBKA1QPtOo1FDLKhLRAEIEQ+I64vpBAm459H/HkAC2C7+UZCImCb4Oj/KUmZ+V4AArwsr1eF03jxE/kizOFU+hidfiWPFeXFf0GbwHb63cW2zb2to41kSsZDVcFCSFoD9v3jzMnj0bPZg/xxPPiGJh/34DMWH8XUrBMJZkrIVEfOyY8UohsRPX6N4F92Hy5KkQ4q/In49S/Bg0aDBEceCZp5/DkKFDMWLUcDz6xEqMnTAK/QZlYfGS+zFy5DDipXQsXLhQKQAOGTQU97Gg8Q8Smvn3zMWCufOw+uGlGNunFyZl9cbdQwdj9Zw5WDThLgzv0h0zhozEklnzkGKPQUZsKpJYIDCzAOyXtPBwttpDMpw+CXptGPp0G4hJ42Zj9ozFGDBgHGz2JMi6CLh8BuIoM0qr25GdW0VsIqN3jxGYO2sJ5k5/EFNGz4K7pgUX9x3H0T+24PSWvTi36yDKruUgWtJjcHo3tFJsa80tRvn+Yzj85yac2bILzbmFiA5pYGhtR6imGXJ9CwKV9WjJL0VbcTk0LNCEB2REQQuD0wOrNwRVUxsabhei9lYeZL6ODKkRQ/HL4lbB5FIhImBCNCwwtatgaAP0LTQSxgOtwweprgOhWhekejfkxg5ouM/UAUSoTUhL4tzQ3+LoewksRqWmpCMzswu6EA916tRZecqoZ+8sdO/dB52Jobr27IEeffqgS4+eSMvsjPikZOKZVMTTP+MTkxBDsh4ZHUMyHEeMlARRgEskTupEvxoydARSKEiqNAb0ZHHg8Ucfw0OLFiGMPnz13FlcPX0Kzvo6hMRXeuprUc4iu7uxHs6GajRVlaKhsoTbEtSX56K2NAf1lXdQX1NKYboMTfVVaHPUo7WF89hYC1dLI7weJywmDaxmLSIizIiLNCEhxkZbsCE53oou6dGIsKuRmGBDWnI499mRkhSD9NQEZHaKR+fMFESGWxk3DDDp1DAaNLBZjLCyvzLxcQfzAIIhdLAo3cwCo4P5uI7F1BqOwcUxiKc1WtqczOtVjPGlxLyt6GDxMiSroabY66MNmsLDERYVDZPdDqjU8IUC3MpQa7WQeVxpaSmEYFxWXAJHEzG6JMNspmBntsBoNELNfgUQYMx1wUlxqd3lhI+ie9DnQyjARk4SCvhRX1sFR0M9rMTCmlAIfopgMRT8RCyLjY9DCXHByZOn0dTcwLWLpL8mMk5nQPxgdy2LEtVVFXC10rAYJ6xmIyxs7e1OYmMPBPkWBWYhDoh8EKDQB/7Jkpqxi8NhzNfr9TCZTApWFFsR94ycRy/JfUNdLRrZOth3dhoy85CYV14CsixzI7MfKuJbOzF5LCJi4hBDgSiDNhoWGYeUNMZxFkg7EbdKKhPUWgvSO/VAn75DINPGVcxB7R0SBI4SW3tYAn08HuJ38mYzlkQTb1fVNeLshUvYe/AYNm3bji1792AbxZgffluDnNxcRDF/mC1WiK9yisJvWJgdmZ07wx4VD3t4DKi9oYlznH/rJs6fOY+9+09g044D2Lb7BPYeOIGjBw7hzPEzuHH5AgWWWtQ2NiOH+LGU+bm6qg5NXNuWlla0tDhZzKK/hiTotCbERCcgNiZe2UZGxCKSfCEuLgEx3BfJHJaYGMtiWRjxqxEGcvdQwA2PuwVt9INWRx3KS++wAHYV2Tcu4dbNy7h+9TwuXzyNa1fOEZ9dJo64iIuXzuPCxXM4e+40scZR4rEDxNh7sXffbmzZugnfff8NvqZ28P0P3xKX/YVff/uZ2Oxb2nQhRJ4Tgl4NRSMhlNTW1ipfbW1sbsROzuNdo8fgFItEK5Ytx88//4z7F90PnUaLyvIK5bg7ObdRcDsXRXn5KGFRqJz2XlFWjpKiYsXuq6qqUFVRqQgtpfxMPJ0ktuWVFcS+peQD5agl7/xz4wZ8+c3XKCotgc5qgfjJCsFBJbWK3hFSeKBapwVrqsQ0HcS9DuX+wi5l2qef2MTrC8BHzSHIuf+7qYiN1RodNMTHWvGEIQslBqMZRpOF9myBWq1BEDLEdSXeS2KeF/fR6HS0PTVUWg2beK3hew37oaHmoII/BAToJyLPtjGONLU4yLt9MNBHhGhWT15N41f6DpUMo8UMNfsvjm2lnwhBrc3dBg1jki/kQ4e/g7HDh4DEMfC9H37ldYurRdlf01ADlU7F2N2DWPQYXnn9FY7Vj1u3bik2LXxYrKWa/dcqsUeG1+uFwAf/bxPHiPdiK5pcWVmFFocLBXeKKFTl0X/9EMBIkBK9zkAAXY99ew/iypVsOn8kxa5Ydk1NB3BQZb6BfXt2IS83GyKYBENeBkgPxJNU4ne11OyIUHYFkPJ1uBFgMONckCjaGNT1DM429OrZHT0ISMSP13br0R09s/qgR6/eSKC4ExYZoQQzq92C+PhYBk4jwiLCodJoUFhcAsgqpHfO5FaCeKIrr6gAIS6m6LswtHoGcoNBh6qqGtwmYRKJ7eFlKwiKVjGB9YAAf4eZ/A/tO4HD+48o1dSjh/bhKMWxY8eO4iiV8aLCEtC2aChauNu9cLo8JKY52LXvDM5dvMhjzuDG7Vu4dOWqIlodO3YCQhi5fu0mdu7ew4qFAyZWVkSS8LDiarLaEBefQPLvIRl0oYMK6dVr1+EhEDdTLLpNsLF522Hs2L0LJ0+cJqAZhPsWPkASPha2sGjUNrTBQTagM4fDbI9iBSOa+2NgI6HXqDTQyBoFSAungCxj89YdFAuPICI8Ej1YdfITWLpJjo1mCyQuhgClooXYt7+BqUqlgvgT+91uD4STuXhOVGQMHlmxiv25H8lp6ehKoGYhKBs2bBiK6bjierbwMDQ6mtGtV2+0tXtw9nIONBSB+owYi5TMXgRkGrS6A5A1BgonsbQ1A+wE6uJRcjPBvt1ip+LrYmIK0PYaUcNqWTFBlUhMKo5PVFvvkJQ1sZLU2NCEY8eOMxA0EETU4eLFyxBfN/DS8EXfRWATxl5UVKQ4iXAMEXz1JBoeguzo2Hg4SJAbCOCOHz9HNX4Hsm/lE4S4SXArceb0FezcdQAaJiEbxY2cWwUMuDdwJ7+E9lSIxgYHxNcOG+oduHb9Fp3xNnIZCM+fu4QjR4/h/LkrJH5XKWzexG5ep6SogucWs2Kwg6T6FsQ4qmmb4gdhL168ir2aY7rtAAAQAElEQVS796G0vBr5eUUM3DvR2OSASCoHKIT+/OsvOHD4EG7n5NG+8pUnAHbs2IW8vAIKELUoK6vBps17sG/fUWi0VgYqEy5dykFjcztKSqs4ngpcuHAdhw+fhvih55MkpYdJpg/uPYELZ2/gzu1SnDt9Cev/2IQ/f/8TW0l2f/tlDd547Q3coC3/+N3P+OSDj7D+z404sG039uzcQ385hL/+WM8K+T5FePHQlltJIG7evKWMZc+efdi2ZTv7eAfnz17AkSOcE24vMFFfu3KddnkIJzjvW7bswe7dh3DtWi7nJZ99PENyfInr6sTRo2exbt027GAyvnr1Nq9VyvGX4fLlbK7Nfvzywy/Yt/cwyivrUFLegOMnr9AnOe9XCnAlpxzjp90LU1QavPSZqvpWeOnMTa0daGzsEO7BAKxHbV0AvfoOpE1nwktQJ4S5+kYHfTMEX0AikQgga/AwzFn4IFY+9Txm3nMvistqsX3Hbly9eRNinSq5jpc5Tzdv5eIQY8DeQ8dQxopcjx5dsfdoNl5+7X38vGYrtu04hvUUBn76+U/8+MNvFDAu4Mef1uKLz7/jfBynDV+lQL8dP3z/K9b9tRHFtJl6CluVFDeqqhoIioOMQT5cuXyDx23FTz/9ge0kLZu27sOvazfglzUbKa7txa69x/D7ui3K7y9s5nq9+c5HeP7FV3GCayz6te/gKQo2W3AjO0+Zv0MHj+PmjVycPXMFP/24Bp9/9g22bNqNSxduUmg5jkMHT+LA/uP47ttf2bc1yuv1G3Zg2/bd+IM2sZ32cPrUBa7dSezec5DruR87tu/Br7/+xrYWv65Zi61bduDEqXNco3PYtm0PCxubsHnzXvz220a8+fYn+PiTb/HLb3+xX5uwfuM2fP/9b1i/YSvt6xA2bNgG8QThkaMnlKdXo2JikF9YgLLiYgKoWGhVeuawUtp6La7dKMD5izcZY0OoYOHlJv22oLiKIK2D6+6G2y2htTVAkScPTmcQDkcHtPQZgyGMlSGnYofXaIs1NQ5kZxdA/AuqV67k4Pjx89i584jy/vbtYmTfKqTN1WMf5+bC5VsorWhAJc/JySvFBdpnYUk1zl++jluM6UWlNazUFuDs2avMpTkERA1wuvy4cesOisqqIOytSXz9Q3y1o6UNLQ6H8uOh5WWVzJshRBOoxlPg0GlNaGpoQWuzAzazBULMstksEMBfPO3m8wWgJwiR1RrEEmh2UHBoJLHhhvYcJNnxobWtHeKJSbPJTlLcAZCINlLIrGD/QyED3xshSSakpfVAQkImMjJ6ITW1OwXNnkhM7oKwiHil2SJimHuiIMlatLjcJEjtFK0CaG0PoabZg6KKJriDWljC4tG9zwDUcGx+SOjWrRuanYDJaOE7GT4K4W7GbIPexFwjw08fDYbAbRCySs0toNJoIYC7yEclJSU4efIkjEYDxdkAbBY7hlKUEHnIbLYyhtZwXH50YxHiuZfewPxFSzHjnvsx/77lmDVnESZMmokZs+azEv4wps6Yi5HjJrPAMhcz5tyL2fMWYf6ihzB5+lyMHj8Vo8ZNw1QKEZOmz8HgEeMwaPh4jL1rOoaNnohOXXpj+fLHWUwag6Kiasa8Y4iJTsbr/3oXix9YxpwcjrT0TIrjc5GZ2Q3JSemYMf1uzOb1YqLiSAyS0H/QcPToOxjd+gzE5GlzMGrsZM5xJgYOHoX5Cx5AZtdenONYpKZ1QVxCMpJSMjBx8jQMHDQEaq2Gc+NFkKhHxSqs+G29JkczPKzWEgOTiLjgpIjldrtZiPQiQCIZEuSMx8tM9irmeQF8fcz9Yv5dSsXXy2N9ENcKEOD62UIknOBfMOjnNXwkDQGoVBI0xGEivxoMBghSKMCnJElQsWlUahIaHYmVCiIXi+NkWYb4I0ZHSFIxR6khdjmdrfBz/QUJFceFPAG0UfTq3KUHJt+3GENHj0dSRhdM4rzNmncvMrv3Q/9hozF+8iwWvMKZgxMwlEWV6JhE1JOIpXXKQFa/gfDRiLp0646BA4bCYLIpWKNLt97EQjHwEcHbSdz1ejNklRFduZ/wlH7Uhm4UR2LpaxqdCWHEPIKo6gxmiCcWYrt0h85khUfYKFQYM3ocosKjEKLgqtIYUF3XiDuFZfBKOpjC49F3+AT0GDQaaT0HsQ3E2ClzsPLpF/H0K6/jkSeexQsvv4X7lj6KEeOmojvtIJk21WfIaMx7YDmWrnwKSx55Ev989V289vqHynblo89h0rS5tMUJ6M/juvcciFQKVYIwd+YYemUNxtAR45Ga0YP+1obmlg5ikhIUl1QhMaUzevTpzzElKE1nsCMsKg4mawQiYxPQtWcW7a0n7CTEBuLLyJhkhEcnII1kPCklE3Z7LKIoxFltMfD6ZWj0YTCaoxGUzYDGAm/QQHzqRk1dOxxtQcY0H3FJE3NlI8rKm4hTWlBa0oRb2SW4drkAV67cwakTV3GMhYDjRy/h7Nnr/KwIRUVVKGcsKiuvQQULRqIVFpTxszzcyS9GCWP59Wu3cPDAURYTbuPW7VzczLuDq9m5OEscdfT0eZygkHzq3FWcYXFpy879xNMHuGZAWkY6/aKNefIXPEQBcuHCBVj92Cp88tkn2Lp9CzZu/gvffPsFfvjxW+Yv5tK/mL9+/AqffPgGXn/5ebzyj6fx+j+fw3tvvoJPP3wX77/zBt59U7R/4b23Xsdb/3oF/3rlRfzrtX8q71cuW4LHVi/Hc089gZdfegmvvPwK3nvvA+X3cb5gcfvH738lhvkNm5jn9u47iKOHj+LatWskz6XEVKUARSCLSYeYaBNiI00U2+kz9Hjhf1qKMt5QAB08JkQFQ28xcS1UaCfG9wYDzH9uZFPo37plC04ePQp9CIghEfWS3LdToNPzGAJttLL4pAoGER8TC5PBiEqSc/FkhJr+rSVxFsUzm9WK+OhYJLDYFksuYTToyLRCkBgbhBDtZ3FBNBEjQL8LMVYEGVf0Gj1UxFTNdU0U9VqVOAH+BRFA565dEeR9b97MxrWLl9DOykMmC7iDBw9FSkoKXG2txI1nUXjnDvNEkH5rJraFco5aZYXZFIEgCx9BilCihXxe9skPrRochwZWs57H6GEyamHUq6FTq6CRwP7wGjyWU0dep4OLhZamVjdcniCCLJaFZBVEv4KMETI0cDs7OEduxgk9EpPSkN4pE+FRkVCRbN+gAHKLGLyCIlAbuZLJYseAwcOxYOFi3L9kEVY9uhwzKWyLOKTWGxFD4Ssy1o78omJcuHINk2fdg48++xoPP7IKMsUKLY9JT09HWFgEwuyRLFQksH8d6MsC1n++/ApPPvsc3N4gjh47DYExLl65ibPnr+LAoWPYvnM39hJznzhxirjjCotut3DkxAns3X8Yv/+1Hl99/R1++Ok3bKM/7D98isWso/jqx9/x/W/r8fMfm/Hjr+vx1Xdr8OW3v+G7n9bh19834eCR0xTATvKcA1j752Z8/8NaFvm+x3vvf6I84fjlV99B+YcDvvgKon/igY3PvvoSX1DM+fLbb3itb/j5l8r7b3/6Dl99/zU+/vwTfPDJh3j/4w/w1rtv4f0PP4T4QXHx4+Lf//gjfl2zBn+sW4e/NmzAoSNHIL4Jc+bcBew/eFh5ffPWbVy9ch3VtfXKOtVW1xBPVcBD+/F5PPCykKJh/gn4/Jh/70J89OG/lSemwu12YsQ7aKd4arFYmMsCMJiM1BXMzA06iDwnml6r/V/uElqIhn6g5lqrVBLtKwi6GnQqGVpZQniYDe0UicUPvufeygFYsAkLC4c9PAw+vpZpcz5ye1mWIR6wkegbwk+0ei3ziZXCb4eSb8E/Le9rpCgs8qm4J3dBpVJBkiRlnILXir6Lgk8T+W8DRUiBh1yudrhoo+3UJtzk3B0UtAVf/m8+pa2LXEU/U2z6/7Yit/soMou+mPQGpW9aDkzNMTVStC8svEPdpEqZE7PZjPj4eERQcBZPXQYonqvoY0HGDz25tErWQK3inAn8xvdaWQsxThEXRAsxDsghEOd5oOZ/sqTGjevZWLt2LUaNGoWePXsiLCxMwQl/C1li7KJ/op+i/b99/39fyx46LjjBcZHh6NklnUSvCfXVJYiym+FrdyLCGo4ICidySIuNJCwbSGxPn7nASmsBvJwAULTKy75GInoI7R4XtAwWDp4XkFVoIQiJjIrB3LvnYNXyFXh69Wo8s3oVltw7F/fePRNzZkzH2BFjMGzwSAVk9OzVH1l9ByE6Lhl+BpKouHiAM+X3BenEbcoiXrpyDRs2bsH5C5ex9+AhksWjuHTjCtoDfkQlJKATqzQ9evZCekoqWxonJgIddHiTLQJXrufgvX9/gnMXLuA+9uGX77/C79//By8//jAeWjALjzx4L5ayLbhnFqZPm4RJE0ejBys/TW1ulFc3wRNUo8MnM3HbEGY3ECBJ0NgsqCJpL6MI0uwMEDyGSGKaUF3fhHBW31wE84UUYNrpVGousItBTjyOqqM4KAQWH4UUYdxXrmUTcGchPjkJySnREIE8KSkJ4i8uMZGJ+SZeev1DbNp9BF//sh7/eO19fP3Tn9hz4ByD0gaq763QBHUItQdRlF+IpsYW9k/GzZx8AohKOqQZly9eoQOqqKJHKkmuhYZvNJpg0OqgkmTmSj+d3wcR2E0EbFER0aCNMsf54GY/6xoakc2ALbZmSxgNLggPr1HLhBcdbuOxHQiGPASUEfB6O5CSlokKzpuDc+BwShg95V5EJHTFwePXGFTP4Kcf1mH/zsP4/cc/sXPrXvz83Vr85+OvsXv7IWz4YztOH7uEbRv34jCFlgN7juNPkvOdJOpnT17EiaNnSOKz4WzzUtQpJLAp5f1l6EjwHM2tVMYrKIDV4aCwkUOH8fZb75J8/4Rff/md5PxbkvYj+JnCwWcMvP/+5GMCnN0MjhcYNLfi629/xpq1G7F33zHa2Q2FUP/ns++wZdtOXLxMWz99BldvXMc5Jt1NW3bjJEWBU+zTmVOX2Zci5LJSeYZCyu4dh3H9ci6yrxXiJgWVU0cv4xyPuXTuOo4fOaGsRyMrZmUl5dhFMUr07fff1yl92L33ABPSHoo0uyCTnEAF3LhxDdt3bMXxY8ewe9cuHGJV5QjFkj//2oR167fgzNkrTGwXkJNbBrXOrggo4kmgKxR+tlMAqq1xcJ7K2IfrKCtqxLFDV3H64E3sWn8clQUOFGVX4saFW2w3cWjPAah8gIvk97fvfsa5E2eQTTJ+hxXYzX9swNnjp3EnOw/XKWxfJFC8cTUHAa+Ek8fOUtg6RlHsivK6kFVd8dkF9q2OtlBf08xzbiFXiAp5JWjh+jU7PLhEofP6jTvYsn0/BYFTuHQ1FxsoyG3bdRgnzlzF1h0H8TMT7Zq1m7Hur+3YsfMQDh88gyN7T+Hc8Sv4+YeN+PzLtbh0qwob913Et+sPotOQKYjuMRLNfhMcfj00FHm9ZE8hGrVR85sYhAAAEABJREFUAzTXt1LMcMNHUtfS7oZMX4BKDy0JShUBXnvAhw4pCK3NDiMFE0NkLLr2H4yVT76Ax59+ga6pgqRVIaAOKddwMN7V0EcktR56sw1eVqndbHqTgQC7hqCigILyEVy8lEe/AUGRj9WpYtqpC+GsyrnoJ1ZLDDp36YvY2HRIJAZCtLtAMaaqugG19Q6u72lcImjxB2RUVjdSKHBAxKeK2kacvZSNGzlFjFUtyC2oYAxqY8zSorHVC7dfRlsHGLfLkVdYi+q6DhSU1CM3t4Sx1Yd2t5/kzYkKCoHNLGio1AaIexaQjKk1RkiSAU1N7dDRrozGCApB7WhvD/I6LahtdKK6ppWkM8hkrIHXp4HeEAY1fdFii4IggjqDBWqNiXEkiBCM0FuiAHUYZBW3UhQSE3ohOiqTcTUFSSndeX4UnM4QvF4tjzdzLqyIiEzGBIoHQ4YORwmrZOIfW+jdrTPyrl+FnfOdktwZXbsOwNjxs0nuxiMxtRt69xmKnr0HonfvIUhO6o60jD4EzgMpqiTCHpkENfvlouhTUdcAiTG5W5++GDh8JEaOn4iJ02Zg1rwFuH/pMkyfMxeLH16OR59+StmfRQGh/5CR6N57MEaOnYrUzr2UFhGfjMSMTCRndkEKK6Rd+/RBj/790HfwYIybPBl333svZs6bh+mz78Gc+SRPTz2JVY89ijSCViHQ+Fno8VFwaG1h/iA4EjkgntdESAfx1UWdbEEnjisjpTMLQFEQj+i7PG1Q6fSwR0Sj0eFmHumPh5atwriJU/HII49j9t1z0a/vUNwzZyGmTZ2FsSNHY+XyZRg/djSWcGxdKJIMGjwCK1c9gXvmL6KwswzLVj2OmfcswJLlqzD97nkkzGMwfOxEzL3vASxZsZrzshCPrH4CDyy6Dw8/eD9WrFiORQ8sxgMPrcCsBfdj3qLlWP74i3jq+TcR0lhY8DkAUVSymIwKgRBsMpxCmypEM1CpIICOEFra2/1wd7jQwXlwM4f4BBEKAg6HAwQFaCyrgKexDXU1jWChj7nLCLOBPugFjLQvSZIAZjnxdEGD04M+g8YgNq0PvOooyKZEaMyJ0FniaJt2rn049GGJiKJdGMKS4ZVt8EhWuAJGNhNf2xDSRSCoDYdkiObrSEAfAdkYBXNkCjJ7jqBgZ8Jb7/yAsxfuYOzEu9GVgkJIzT7ZI7keMQijGGBh3ElIyIBWa0dMTBqsEUnQaSOg1UfCGJmKkCESbskMYwRf6yLhU9mR1m0IrN2HIDE9C526DYQxpQckrRW2yESA1+w7cBhJVCzUNita3W0IySG0upwkV50IjG3Q0JYlWQ23pwOJxBQpaanMIxJ9tBmSHCARi0XPXt2QkprOc7rydR906dod3Xv0Qo/evSlkdMWwESMwjRhtOLeDBw/EtGlTaFPjIH4SYvyEscr7wbTrsWPGY87suzGgX3/cPWsWxtGu+vfri2FDB2PihPGYPnUqhg4egqysLIweOx5Tp8/A5CkzMPGuyZg2cwbv1xNffPEZCxP5KCmuwBdffcvXZah3dOD9Nz/ED79vxsmrefj3N7/h1Q++xqXcCvy+5TB+Wrsd2XlV2LbrKL747Efiu1xei2tN4lBRWY2W1na2DkVY1RusqKltJin2cZ8XLrcPDtpRU0M7MYQfN28Ucn8AHR4ZOTllaGhxM252oLKuGTv2HkJAZ8Tt0gr8+9+fIofCdHZRJQ6dv44b5fXIrm/B9ToHThWV4zDj7knxJGiLFxVc77wOFc6UOnCupAGlThk1Hbw+ixHX88uRzwJHWbMLhbUOlJGA3GKx7hqr/cUtLagnXgzRP9QGI9c5Gl24Lt37D0B0py6wZ3RCJOOKtd8AhA8bhbRps5EyaTqiKFzFUGCNorAVP3Ii+sxZhO7T52LQPYswimJop5ETkDJ4LLqOmYzEoaPRaewkxPUfAnuPLMgpGdBSJAzP6o+IrAGIGTQUcUNHIHnkGMQMGIJ4YvR0iraZoyai27gpyJo8B51H3YXMcZPRZ/Z89Jg0C1kz5mHY/Acw9oEVGLXyaYxauBQTlzyKGcuexsxHXsDMFc9jzvLncfey5zBjyVOYdu+jmDRtKUaPuAfdu45AWko/REV2wo2bJfjy85+whoR63R9b8MvPv2PDui34i8W1n39YgzU//4G1v/yJtb+uw3fffUey/QO+/20NvvjxF3zw+bf4N4svn371Az78/Bs8+dIbuJhTgMROXVFH0nfs2BEcOXoAsioIjVENnxbQRVoQmZoIyWZEXUcL8iuKcf76OVy4eg4VNcXQ6YPo2S0dfXp2QUpCLKIjwmGxWBmzAmhivm9taUYTSV9tTRXaHM3EQR60NDYgP+cWikkE825lYw9x27o/1+CPNT/iPx+/hw/efZ3C17/wj2efxKv/fB6PU0Rb+chyrFi5XPl2wz1z59CXZmLRwnlYufxhrH5kNZ547AlsXL+OeNwNs1UH8e0Ed8ADjUUPD306t6QAl25ewa07ebTbGnRQpElLSUXX1GQM69kdvRLiEBX0Io64Jqq9DV4W/G0BIEKth9rrg6uhHmrG28T4WGhIsHPz89AsxK2QBgbZAH9rB7wtTkgUBvwd7WisrYGjtgnOplaKPC7mfh9xQggatRpq8jd4AR15Yz3tnd2EhXEQsgb26GhYo6KIRfJw6uBRNNJ3MijcThg/Gf0oPEsSfYT4+vjhI/C0uZCemAiDToak9kFtCMHJvFDZ4EO/tCnoxdyVEhuDtMRYJMWGIzUpGukpsbAYVSxsqJCUEMb1MrPZEB1mgd2oh1mnhlmtg9Vo4Rqa4GzXoL4lgMqGNuSXVqLF5YLdHgYd+2qAFjG2eJw6fJFreAw/UsD58Yef8c03X1JQfoExXIeFixZj+owZSM/shJS0VIg4fO7CeZyneJp3p4T8qwQxcTHo3bcXP3NgzR8bUVZVgh5ZPZHRozfUFjuqWaQsIqbJz89nbqtHdWUNSotKUceiTw2xiScQgMlmR5eeWejcoy8CshVOFuIame/DYhKQlNENLe6A0v/S6moUlRQi785tbotQUlEC2WgkllWTq7ajgnGvgbi714CRmPfgIxgycSaGT5qntEHjZqPXkAkwRqUxD4XhdnEDjp6+jt837sGWHYdx4Mh5HD5+AdeI1fMLKvENi51/bNiGLTv34hz5QSWFyjzGwfPEqAXM1fklZVwvLzyyxJwaYE6VENBo4NPI0Fo5934P1CYtBIYOaoCw2Ci+16PD74XZbiWf9kOl1iCWWoAkq4hPa1gwbkGAomgYhVQh4lpsVsiyDFGscba2oaW5GTeuXUNGWhreeestjBw+HM7WVlRwfj0eD/3HQ5G9Fo7WFjicLah3NDDWNxHPOpVrNDFONHI9WlhIbOa1BC5ppj+L38D2ul3USNroB00I0Id0koRj5GFnj59Ufg9Rr9VDrdJCpTPCD5nj8ENSqWlnfhYP3QhwXF4fc467BS6vk+MIIhAIQZJUUKu1AM/xEY+KrdlshcT9IVajxDHUnjhOtXKcRqODSqVBKKji/XgvnwQ3sVOIGkUwoIKXRSBZ0kDL4wwGE7Tsl7iGl4UiSZJgMBgo3FnpA2bILNJr6Q9tLa0ovFMA8YR0dWUlwmw2+Do8EE9NR4VHwO/xQiUFYTZq0O5sgrujTXnYREW8I0FHrB6EChogKFE78iLkDSpxQMQCX/t/30tct66ZXREfk6j81IKY64yMDF6nTVmXsLAwiPkW6ymEK7FVqVSQJAnBYFBpnCQIoVH5PPt2EW6TZF4iAa2orEdYZAzMFhta292QOPgSVoCrqthZCjdmWxSs4XGQdSb4ZRVAw4qgKtfW1oL8gjus7DoRHh3DhZPQyEAXE5+A3PwiVtm347PPvsCP3/+EP9b+gd9+WYNffvqJ739QKhGffvoZPv30c3xNhfhLth9++RXnLlxCgGplk6MZdTSeugb2gcBeo9FApdEyEHhI4GpZwb6BRkcTgqGAMvA2ZyskGbDTqC1mE4xGo7K/vcMLrdHEPrZh245trIK8jY8/+gDiUdYp48fjy08/xjc//4h3334Lzz73JP75zxfx9ntv4/W330G/AYPAyeAYS1DKavmCexdRDT6E3yg2fPXd9/jPl//Bc88/xYrO/bj77rsxfdpkinOzMYNBbeaMadDpdCR//+2/LMsQYxCGYWLfohjIwT/xT1WqtTp07d6T4MqDaAb5OXPm4CgrJw88+BC2UDwR5NpPo4xPyUBsfArnpQ1FpdVISEyDxRTOCkc7gy4NiWS0uq4eQVkFc4QdfftnYfjIIejarRPABFbfUIt2zqXJYqHRMctwnkW/QiFBGL2KIQljUavVNHwtIkmMjAYzYqLj6IRe3Mq+DSEqGo1mSCF2ngprkA1SECEEoFJJTPA2jiEWRqudgl4z3D41bJFRkLQWJlYZvfsMxmBWmfv2G8T5HYxBg0ZgyNCRGDp0LAYRLA3kZ/0GjsCEu2Zg/KRpGDd+GsYQLI0m6BoxaiyGsxo+fMRoDBg0nOeMxhCe06t3X5LUDOVrl+Fh0YiMisH4cZMwYeIkgupJvP4IDBo4HIOHDMcQVkX7DxiCcePGY+y4CZg6ZTrm3DMPC0jg5s67D3PvWcgK+P0E4FMxfsIU5fyxvPfECVMxddosiEq6AOGTJ8/EdILEGTPnYsq02Zg0ZRamslo/nyRuyUMreN4UTJs6h9dehMmCPBI8Lph/Px5cvAyT7pqKbkzAo8aMxayZ92DR/Q/i0dVPYeXKJ7Dovocwd94iVnCexJixE0kGRuGeufdi2cMrsOShh/Hw0uVY8cijmM9jHlr6CJ56+h947LFnMGrMJNjC45Ge3h1z5t2PLl17IzomCZ279EBfgtWBA0YgLjYNGpUZXTv3QbfO/dC31zDYLbGsUFmQEJeCpIRkRIZHg1ECNgK1wYMGoX/ffkiMT+JniejZowf69OqNIUOGIat3Fvr07o+MjC4UIOKRmdkNg7kmAwcORa+efdGtWy+IMXbh/TM7dYPY9ujeB1kEyX37DUZiQprSx8FDRmECQfgUVqjHTZyGYcPGIqv/UAwn6B7B6voozv1Yzv14fjaW6zGa6zpqzERM4ZyOnzANM2fei7um3oP0zn0xcOQkrHr6VTy06nm4AzJ8BF/B/3tk3kPwFfB5EAp4WQsAg7ALGp2GgK8O9Y1NoJaFNvqGg2KUo60VOrMRKr2W8U4NlclM69YwPqsRzznSmCyQ1SqodGqoRUWSrwMk28xHgKRCgIEopNIiwNbhV7FaHUF7m8q1X4GxY+6iaBWD+fctob2PIvjpDXtYLDT6MCQlZ8BgjqAQnIDYhHTa5ySM5RhHjByH+x9cgcUPPAQx/jnz78U9jEXz738Ai5Ysx5Llq7H0kSe4fQwPPLwai5euwv20wYUPPIx59z3IYxdj7sIluJe2t3gpj13+BO5b9BAWUpQQbdH9S3jtpXjgweW0xaXKZ6tWP0U7exwPL1uttDBHY5IAABAASURBVKUPr1K2y1c8hpWrnsJjQsx76h9Y+egzWLr8MTzIez5IUPToo8/i9dffx4IFi/Ewz3niiecoeDyJVY89i8d5/COrnsUTT/+T5/8TT3K76rHnsYR9Fm35Co6Br+9l38Q1hbDyxJPP4T6OexZ9dMnDyzB56nSYzWakpiQiNiaSICAAnzcEZ7uPeUOLqKgEmKxRMDCXRcUmkbBnID45HYmJnZCS3g09eg5Ar6yBGEICOHbiRMycfQ/mUlxasPB+zFu4EHffMx8z7r6bvjwLU2fSx2fejemzZ2P2nHm49/77GetXYMXqx/Dksy/g0aeex6onn8XKJ5/CI48/iRWPPYmlKx/FA8sf4b6nsWz143hg2QrMX/QgZs2bjynTZ2MsY9KI0eMwctQYAtssdO/WFZPGj8P0yZOQHB8DUU0O+X2wWc1KjHa2ukDDYy4xMfZKBLbNKCouw9XsG3B1uOEhMGllzg6LjCWIzlRioNEahq69emHQsJHo138QBg4ayjg3g/Z0F/r1HUCBYpRix8MYTweSrHYhmO43YCA6de2G+MRU9CaZkLUG+EIy4hLTkJCcBq3BDLXRjGgCSiH8xsTHIS4uDvHx8ejWsxe69uxNW+6pgOw0xpc16zYihwUVV3sH2iiwBFj0Mui0MNBXqLnAz7wsgAgTOIIEdyIHibwjmngtqnAeis4alRpQqQCdgb4lo5EFIgfJv88XBPkG2tvbIY43kZSo1Go4WVhxdviQV1SGcgoMDRTJO0J6qA1hvEQ407mR/u6Eo9WPplYf6ps7UNvYjpoGl7KtJzFoaOlADcVZ8eRmcXkDSioaleNaXEEUltZh/5EzWLR4JQUSHxY/+Ch9cgqaWz3ILyqh2NyM6voGVFFYLiwtRz6F4GaSsTsUPs6fuYjyqkYC2CDKq+tQQNLElI1SVvFv5hahuq4FV67n4vKhk7hwORulFJULr95CTU0z170JeSzenT5zFhcvX8FFbrWMPQEGroxOnbB+4wY898LzmEHscezkCXz77bfo168f43Im0tLSFCw0efJd+OW3X/Dkk4/jrXffwZvvvo1XXn8DL/zzJbzw0ot4hueveOQRxowFmH3PHMyeJ2x/OsaOH8d82x/id2lSM1JJyqLRifeMjY2FzRam3EOn1bKw5YdGlggHQqhnIUACYCMYjmERwEJ/1Ov19M8YxMTEIZo4R6fTcQ3d0Kh1MDGmtjhcaKWgYzSHKT4ck5iOnhRgQ2ozmlx+COG5nHPxJwuqNSzUVZPkCbLYyupzbWMj1vy5DvsOHYbL48Mh8S/Ybd/J+cwmaazDH+s341bOHYgfu96weRtKy2txldj3Mue5utrB9/XYtHUXfvt9I27mFuDTr77Gtdw8XLqRjbc/+hg7DhxGUVUt/mTh6se/NuFr2vdbX3+PJz/6Au+Q2BaxGt9pxCjoklNx8PpNbDl5BvsvX8MRrt+B85exm4WfPUdP4cCJUzjIotAfW7fj142b8cuGTfhtyxb8uX0H1m7diu9/X4vPv/8O//n6a3z42Wd4798f4b0PPsS/P/0En3zxJT7/9ht88+3X+Pq7H/Ddz7/htz83YP32XdjBgt0B3vO4sJEr13CLxbFCkrFqfwgexgNNUgqM6Z1hSc+EJaMzogcNQvK0qejMGBiXlYUoCmNJAwcjjIVgYxr9neNQJSQhEBGNdhYJmpjLquhzJfS3AmL8q9U1OE3ScyK/AEdu5eAoseFu3nv/kZM4lVeAw9du4dC1mzh2NRvHr9/CsZu5OCUKfLeLcY7cI7u4Grn0pdoWH9oDWjQ4/SiracKdsmrk3CnG1Vu3yU8KkcNrFbEQXMDxZN/ORUl5FZocLWhnQbiZRLOE61hJm3B7Q2ihcF3d6IDTE8SKR59Gj74DcZxF9y2cWxGvli57iPljCtIoOHTv0wu26Eh0ULhpITk1mE3oPTALGV0yUNtcgwMH9yjt+PHDKCrMY47pUOy7palZwfRB4gkVJIinDBqJufNY4L116yYaG+pozzKJpLBrGRaLCRF2G4WUcMRERsBuMUOrBmJ4bx3xh0ajgt6og1arJZ9phPgmQV1DPYtbtfSNNohrNjc1YPjwYUiMt6OOwqoky9Ca9MQu1biRcxNVdbUwkfckJifASG7RRu7EZEGRpxvSkxLQ0dwAuFqRYDUi1W5GLO9bduUKdIzLXeiH6RHhUDOXtLHvajmIRObWYMjPmNaikFiT3oAASWzZnULUVJTDoFXBUV+N1sYahLztsJq05CF6SDxH3NegVlOIqYKrzQ1Q0AqQKDv4uppcrqaxmdd1od+QwRg5Yhi6d8vkWjpx/PgR7N+/B5XlxYikgGEhZ3M6neQkbuiJv2Tmo4vX7mDv3qvwwIb+mUORxBwUyzlNSU6CzWqC3WYm5sxEeloyIiNsnONwJFBASqAwFxsdBTtjjFbkkgAg8oebhVeXK4CWNg8cbe3kiG4lTga4tqCYUF1egZvXczheHcw89+zFi5CZv76mb37wwQd4+KEHcdeUKRgyeBiLY90h8qFKq4EQP6oo8mVTyCwqL8XtvFzGtTbm104IZ3/1ZgtULDxpjRbyJBvCOP8awW9VKsRExiAsLILrSDvhvHvYjyaKMxcuXmZh/RBu0Ydu5xUjISkVtrBwBGU1RrPoJrBMq7NNybXhEXZkds3EgMGDIHh5tz59MXTUeITHJEJrsFDQbUF8emeMIK/K7N4bYXGJSEzrgu5ZgzBlxlzcTew2d+GDeJDYbx4F8LETp2DgkJFITcuENTwKseQDCUnpMJnDuTbhgKxHi8sLlcbIPkWjnf7Xyrxf39yKOvFzCPTJZs5vm7uD/fNA+G2nzl1hi4iEmXlBYOey8nLG5ka4vR6UK0WINmXO2pjPAyFAo9GBN+KyBEG6Skig4j6NIsiYKPibzWbaoBlWzq3NYkU7cbyf4qzEcwWnDfEkNe1Sq9XyPBX7KiMkh4gZg/CxsC0+lyQJskZNXqCFpJLh534V3/v9fsU/g34fsYoPsfSZG1ev4dLF86ivqoGbMTHIYywci8hxkCTwVIQk8KUEWZah5vrqDHpojTryAZOyD/wTGEiIS38LbOJJJIFpxD3FZ3/3nYcq15IkCTLYJBVkScPrqJUm8X2IN/y7CTFMnCtJPJb3B//Ee+W6xFsq2lpdXR2uXLqAUyeO4/qNq6iqLIf42mReXh7nWGL8aWcc8xN76ujbQJBcn+kdqiAg+umjn4h5C/k4j3wtxqnT6WDQa2Gk7Yon4sQ58cSI4ninsx2dM7tCq9fhqy+/Ub4dFUbhSrlGKPTf+MoijsViYW8BSeIEAuxLSGmS9N/3YhzykfO3cezibWw/dA6nr9+BVxcGyRqLNr8WQb0NGns06lweXLx+G9v2H8FPf6zH+//5Eq+89R7++cbbeO3Nd/HJl79h3cb9uMwkrdGaIasNyCZIOHv2MkWEeDQRaBaWOnH7doXieLl5JSivakB9kwOQZAYRvyKMKMnI0crE5KVx6dClW3f07J2F7gTG8YlJkFRqOkIDwWMTSiuq0MQkYqBBVBCkXjpzCeK3R04cu4R9e05g7+79uHLpIuxWCxOFTMBbS2W7CjoaTnxSPIwWIzq8bmzcvAEf/PtDrF69Gm+89BK2EERkMwkd42J+8803+Oqrr1BUVKQEVzH5YmEaGtiHwkJYzCYkxMZg+NAheHDx/fjHC8/h3x+8h++//Qpff/UZ3nvnTfy1eT0+eO8deNztSpWmpbkeegb+p596HMseWgK9Qcvg7MGdO3fQSPAlqqUV1S24yCB5hcklMzMTpaWlSElJwV133YXU1FTEEAgmMFj3HzgAQpiawspoFPvR2NxGHqCCwWRVHMUb8mDClDHo1rcz2jzNBMalcDgbIb4+IEsB+MR31YOM4gCEIXPDtfApRimcSTiOUGptNhtEYBBjFwG2pqYGopput9uhUWlB7ZCnytDIGqiYqEKMRJIk8ZpqxMbGKwRMGFsIgN5oUgJ7ckoa5t93H0bdNQmjJk/BGCaAcdOmYdwUtslTMWbiJIyeeBcGDR+JgSRgA0iwBgwdDqUNG8HENwz9KJR069YHvSigDBg4DEOGjsLQYaNJCscrotPkKTOVfaNGT8Boih1iO3bcJApQszH77vm4e84CjBo9nueM4HEjMXzEGG6Hoy8rm1l9B2AQE1L/AUP5+WiMGXsX2ySMpKAyktXNIUPGoHfvQSSFI5TPh40ci0EM7r0oonXq1J0kuavSsijCpHfuhm7de/HaI5DZrQei45OQwX2jWNEU/c7KGoTOXXoiObkzUlO7QvyLWWKbktKF+3ujf//h6NmrH8IjYhETm4S09C5ITeuMsPAYJCRkIDGxEwlBElJJzPsPGIIevbIQFhEDxhIM5Bh69emHLAqF4dyXnJpBgWIpVq1+gnMyAQvuvR8LF92P3kxu/QcOotA2D7NYTZ87bwE/W8hjlyht5uxZmDZ9Ou6ZN5fC2jxMIeiddfdsTJ9xN2bOmovRHEsfCgJjKTTNpQB4DwXA6TPmYCaFvRkU5yZT6BvHCtsoilFiLcYxaY4bP4lrMJ/3m8Nrz8Jdk6dBAIGp06Zj1pw5mDd/Ae+1gELivVh43yKSRQo1D7AtfhALWfW6l/2ewnvcRdFw8vSZuHfREooLD+CBJQ9j3oIF0DGAeliJYDxXAp+waZ83gADBvLBRYd9+JhzmMoh/2aqiogIqkitQ6RfEWfi7nu+FzdN0IQLq30G2c+fOEM3v8YvDoRK2r9JArdZC+IyWF1Xu5/Nxn1qcriRlo8WMaPpqpy6dMZgC4ATOy6Tpd+Pu+YswlfPYmyLjoOFjkEV7Fvt79RuMfoNHYMjIcRCv+9Lmh3Ieh9Oex941TbHRQUOGY/jIMRQvx2MExYjBwlcoVgxg60vhot+Aweg/cIhiC+LYv9sA3n8w/WXwkFEYOGgErzWSffrv6779htCvBqB7j77o3KUXOmX2QAbtOp2VPtHE+87deiMxpRO6du+DHr36IS2jKxKTM5BC24yIioeP4mFyaiZi4pJpj7Gw2CKVzzMyu0N8HhYei3gKgVZbBEGQDbEEUMnpnZCUlo7uFF7GTZjE41MRn5yC5PQM2MPCAUnFdTVyoyYAckCrlRmvnEyuGgwaOoi+OAz9BvTHXYwpCxfdhwkUiXv2zmL/emMqbUTY1VDGj5GjR2Eu7Wv4yFEYxhgzgKQtk2AqPCIKkqyGEFyamlsgWjNzUmOTA7WshIqKqNgnPvd4/ahvdrCC14QGhwMOklcXRRMXRZk2AreWtg4m50ZWDetQUl6DIpKywpIq5JGI3covws3b+RBfIy4hUWMSQFpiPHpmZmDqhHFYcM9sdOncCXaCeBVCzB9tqKurYV44j+27d+EAifn13HxU19RDbzARhMloaGqkgOdiUaME569cQklZKSpqarHnwAEcOnkSZ5lPDh4/jjOXLiObotItnn+UhPocCec1EvQLl67g2IkTbMeVduAiqm2fAAAQAElEQVTQQVy9dh2XKJQ0NjuQX1CIXXv2QPyGZUl5Ge4wB+47eASXrmXjDMn50eNncOToSYgntMUTpG+98y72HjjIamc9QYgKYKqx2SxIZEXdagV9EtwvQfx5KcAJwCYAnCRJXFcthN+JvKPRyEoOAQGiSQDUyEiueYeSF0+cOIYz584hJ/c281stoJKZ443U+ril74oihsAVR44dxx9//oXNW7bjwKEjOHXuAotCuziWfdi5+wC279yHbTv2/q9tZ0V5JzHEnr1HsH3Hfh6zHwcPH6dAtBXffv8zfvplLdasXYdWVwc8LAAdPX0am0iQr+Xk4Nc//sT7n3yCMpL7q7dusUr9E/azEFVEIvTz77/jpzVrcYc5/dip03j7nfdw6uw5nDl/AR9+/Ak2bdnGynkht1vwA4t8N7Jz8NeGTficOOTshQvYtXcPPvvyC/ZjM86ePYvvv/8e77z9Li5fusrpaaeN1KGEVe/w8AgIYlBPEW3v3r0KKFyyZAl69+6N0+zrPq7j9eyb2L2Xc8B2iAT95LlT2H9oPzZt3YL9Rw7RPnPw9Q/fYO1fv2Pz9m3YsX8X9h0+iEPHj2Ifj9u+cwcuXbmMk7StPbze7du3lT4Jm65kBffSpUtoc7QpmELEwzgKndEE/WJNxTY8PJxFj1gStXDodUbGVxtN4b+Aua6uEUcpgsTExCM5KQNlLNQhpGHsVuHC+asIsVwfG8ecl5aBuKREipAOCNIhc82LKysoPjST1KnoK/u41udRVV8PH+3q1PlLJPyNFAtrsYWCT019HRSSIkkoq6pSxMeisgq+roX4XZoG9l8IJie5PhaStl79BsIcGYPOvfoiirGuzueFz2rG2KkT8PHP3+P1zz7CyOlTkDV6OO575GEsXP4QHnp0JYspK3D3fQswftokEsbRGETS3nfQACRlpCG5UzrSu3ZGr/59MXjkcAwZPRL9hg5Gr75Z6Nq7J1IyGftio6CxmhDSqeFVAe0BHxwkeUXEk7kUCa+VleD0rWzsP3cemw4dwq87t+G7jevx4Y/f4a2vvsBLH32Ip99+E0+++TqefuN1PE/ffI1F2xdf/xdeefF5LH1sJSbOvwcjpk/GoCkT0W/caPQdPxqjZk7D6LtnYDxFzEkL52H6g4swh2Oav2o57nt8JVa99DyWPc9Cxisv4bFXX8QL772Fx199CfM59sdeeREPPvkYFj++Cvc/vhqLn1yNpc8+heX/eAYred7KF5/DE2+8gkdfexkPEzsvfGw1XmTR+GrRHWRxHpY8/jj7tRoPPboac+5fhAdXrcTjzz6LFY89hodWrMC9ix8gDrkbDy9dhRf/8SqeZBFh0aIHsGLFarz3wb/x08+/IcDkf5D+LuL0A0sfxgJiBlFYEk+7uD0dCo7Va7To3asXkpKS0NTUpIhGYWFh6EMxLyEhAcJO62k/p06dwgnGx+vXryuxR3yVR+wX2D2Hfl9dXc0QF4IsyxAc4SbXQ02ybLVaic+iIGw+NiEe8bTX8KhIJb4pv1VF0UjkkzJymqLSMjRT4KEejc7EGPfMm4c5c7kuI0bgHmKvXj3SKbT4Ge8lCghhuE1xtZS+Jn7XVkfMYaZwpWP+UvECatq0iXwnPS0JdpsJTqeDccALI4mjnsfGWKxIN1vQcO0Gbh0+DF91FRJZsLOqAQ+PdbuambetIKxhjmugT5QxxrgUccCkNqC92YHYSBOiwjTQqdopFtTC5aQ/wcOxBRAIejiX1Yr/a0hk9SY7zMz1EdFJ6NSlN/P1CMb/AMdbjjv511BYeIPCRh10hiCsNh3MFi2MJq0ydzEsrKrVVtjDM6BSxWPP7pv4ed1uuBCEyCcpKSmIZ1FFxJhI5ofY6DhERUcjJjZW4UvRfB0VFQXxWUREBNdUtHBiN7/SBN5zUwwVzeV0Q8lDMtgPEzxeJ8IjTBBPrp45fxYx0TF4/V9vYdGiJQgEQqinGFdXV8e59cNoNkH8hm3nLl2RkpqGNgooLhaWQpAojLkQJD+KT0zltbScH0Dm5Gp1eug5PxERkRy7AR5iRiPXxWoPQ3JSCoW4DGR0ykS37j1gZ9/VOh25RTq6kR/fYn45cuQIxG8nl1P8iWOM7d+/P3r27KnYj8ipAucGiWkFvxTcjUEWwi7Fa/GAhMvTDlktw08R18vCrptcNcR5/fuciMgwDKHQOGPGNEybORU9eveCWqclRmpHXGwioslL9Boj2pqdqCbOqWYhRrTiwjKooIXMUjEvjYA3CF+HH552HzoodLmoK7S1tqOyog6VlTVoZZEuxGKZTmeAjkJlKBSizTq5vxUOhwMCj4N/ArPLkhp2ezjnP0B7UHH+9LQ5DT8FJEliIcSkrLUYu5E+IXxYNOHXEZxDsTVR8BJNvI8VIijnLox+aQ0Pg41NvI6MjYPZboPRaoOK6xRG2zJzXUwUFyXGjUtXryjcwUmRVWAYLf0qjvahhkRNw6302e12w8k5ddLP2zqcED+v5Gbs7mDuEHMsxvn3VqVSQafTwWAwKFsRS8Q+sV7i2uIzPXOcaOIYsV+nVkGrkqGWAJl+L1pIiGy8foD3Ea8l8nyxXzTxGgE/Amwudxvava1wulo4xw3w8L34mmBHRzsaKMiLe3iJc30kk2ajBVJQZmzogOwLIcR9UjAE3p4aCyB+Qqrd3QqP18Vr++ClQOYP+hCSgsqYxZyGU7jtYL8iYqMhhFVhf3/99ZeC78T4xLfShN4gxix8UsTYv9ddlumQAK8dQJD2LEkS5NOXy3H6ci6u5zbi/PViFJbVwNURgJeG1Ob2shrpQF1jEwoJIG7fqaAq2oBWOiXXBO0sG7a7fAi3GdC9awqiwiN4dfB9OEIc9M3r2WJUiOaiJ0abkZIcgygShJiYKKSlpSMlKZkBMBKdUpPRoxsTeLcu6NOjG3p3T0ZqcjwsRj1SEmKRSSW9S0Yq79EFQwf1x5TxA3Hf/DlYvXI5Vix5EBNGDUXXTkno3TUBg7Iy0LdHMgb27YFuXTKhkkI0ZgPEorAz6Nc/Cw+zArNy1QoGoEV48cUXMX/+fKSkpqOtrY3BqAHC4IcPH477WWlPTk5Geno6MjIyMIJJZMKECXQYCWfOnIEAaCcpdJ0+fgxnTh3D6WPHcITA7hS3Yv+h/fuw7c8/WGV2w8QqaVSYFQEuqrPFgRA9+vq1K7zGLVYpGyDIc35+vnKvIYN7YtSoURALqNcblUAkgq8IRqJvwuH8JN6BQAAmqwXprCS5KUZVVVfAaDEy6YTBhyAcVOzDo2IomnRHLCswMXGxdAoNggEPvG4niyReiCqDcDw3F1QYitgq88CELUCoMCoRzNVMxOL+wvHNZjOys7NptDoatMSqTAg+EnnQZjQMyCq2AKt04lpCffXzdUiSaaRAHBO4sKczBFpqvQlR8SmIoKATEZsAO0mvLTIadgZEG0GiPSIGYUxEyvuoaNgiYxHO9+E8LjyKwDcyDpGxSYiMSkIYX4eFxyvb8IgEBqAYJp8Yzk8EE2EUrMoTWUmIJpmOS8hANIl1PAl5dFwiqyFxDFLhMFns0BrNkNUGqHRGGE3cZ41ERGQCQUcGk2Eq5zcSWp0NWoMdGq0VktoESWeG3hQBKwWlcCbnqLgkiD5b7FHQmXkcP3d6gvATgFvDomCw2NDMCnM1q2g+n4xASMt+RsFqj4HHr0ZLq49bDSTZiJKyBq6kDmZbLELQ8xpa+AMaqLQWpR9t7QEEglr6Yghud4DBAxQIXSTbzahidT8hKR08GDm3C+i7NYhPSIFab2D1qw0s6sAXAvRGK1xcP4PJgoSUVAqgNgjy04mEPiYhkYTQAD3XPJZrp2eCVjN5qQmCNEw0WqOF8xbGa5rgplgEtU65nthvMNlgsoXDxjHbIqIpYEQo7632SM6VGC9bWCSPt7EfMlpZnWuiCOtgUutgx0KSBm0uN1oJAJRGstjC1y0UB9por22suDfyWElrREtHkJVbxibGJHEvg8UOIegGmEgCBBkCmLSTAItkIYKj8B1h91qVGsyTuHbtGpwULIxGIyDLMHO8JiY45gP4g+AxEsRn4kkHD5NDIsWGzMwuyrHiepIkcfweroGbp8vQUFgXPipaMBhUAJF4JNnJ/ovKkotjSKEoU0iy2eoOcv4D0FsiEZA0tA0f2pns2zpCYL7H1ew7jL+VuFNSjYNHTzJm3ERJRQ2uZ+cRVNajjMm/lMChtKIahcUVyL1ThFtc79sUKW7eylfeF5dWobyqljZQR4GDx+QX41ZOPsQj7uIJmVt5hcjOvcNWwGpuHq7cyMHFqzeQW1CC27zebYoseYUlyCssVd7nUIAR54rfKxE/TlpR1UiBoxw5ucWMOx7UNbSR8J9if6pQUFSpNPHZlWu3ceLURaVdz87FyXMXcfT0WZy7eBXZrLJfunID23buxnYKCJd4/xOnz+HU6fM4e/GS0q9CAvxbeXc47mrExMXB4+uA1qBGYkoC7UiHopJi9iEXJ86cVoSbHTt3QXzd/Hr2bVylGHPwyFFs3LQFmzZvxfpNG7GfwP3AoWM89iB27NqHHXv2Yv/Bozh++gzOnLuEw8dP4ChFnoNHecy+QyTEeyCEDXHcVl57266d2Eoiv3XnTmzbtYef72Xbjy079mDj1p3Yvf+w8vW5nXt5/T37OK592Lp9NzZu24mNW7Zhw4ZN+POPtSgtKkaoo0P5YfYQAezQAYOQlpIEo1YHWQpBp1WT5GsgbFiIR4WlFaiorYezw4OWNhdu3LyJEydPI/t2Nvt9FkJoOnn2DHbv28t9uThOsWTN738pa7r3wBG8/cHHuH4rj+vUgvUbtuDfn3yCT7/4DN/++COOHDuK0zz3y6+/wbc//Ijf/1pPuzuGHVyXtevW4Q++F/Nz+eo1fPLZ9xRofuP2a3z06VcUPH7hPQ/i7IUr2Lf/IJop/kmSCuSRiq9EEgvEsApOd4GXQh/4J3xRNOEnwj9FE6/5kZKTPYxNgiCI9zabDcLfRG5av349xG9FHjl2GDdu0Fbz85T8DV48iBAk+nZyagztwsw5yIf4LZCDR07g2KkzOEUb3EEb2733MPbuO4IDXPODtIPD/Fy0QxSr/rvvKI4dP8W5PYPjJ04rr6/fuIW6+ibOXTOiKMY5PR4coF0doEhVx6JavcNBW72NvKIiVqTbKZjUUeBsgcPlUt57GXBcHi9Flzb2txntjGWtxB7NPM9HUKnWaqBixZcLD7PVAg3jrYcCn5Pnd/BeskrF2O2HzmBCVU0tDh48qBTZ6iiwin99T8yNKLr984UX8M477yCcuCyO5O7K5WsoKChCO2NPcXEprl69SoDthsvVhpqaKpRTlGx3u2A0CRLlQW5uDiKjI4jVUtCzT08MHjwYo8eOwV2T72KbjLETxqJ//34QZCmFttqvX1+F9N999ywsun8hRowchr59+6Ar8UmXzpks9A3F6JFD0S+rD/r17YWsrN7o3qMr+vXrx8LQSJKkJf34rQAAEABJREFUIcq1Jk+ejJkzZxK3mSC+rqNR65CSnMYgLDO2qiBsSBT2xH179c3CmInjMYkFld79+yK9cxeMGjcWPfpkARotOpPIjRo3Hj2y+iKtU1ekZHSiQDQWw8eNw4rVjxJThCMuORHiaZwMks6+AwdhzoL7sHjpMkyZOQsPrXiEdBwYPHIExk+ZDCvxh2ywoNbhQr3ITcwt8yiMfPjtN5hJkUVtD0NbMACPVkaHLMFNO/SrJQQpPKmJAc1hNmKeWMauWNgJ5tOIUTsR83bJ6oWe/bLQa0Bf9BnYH1kUt/oMGYjxUydh7KSJGMM2kYXKaXPvxhwKYfdwfu954H48+OijWLx6FRY8shx3P/QgJi9cgDFzZmPkjOkYNnUKegwfhgxeL4K5RuK9nexTubMVdxqYB5oakF9bg4t38tHEPodnpCGmaxek9euN3qNGYvCku9gmYujUyRg9czomzZ+LGYsXYd7yh3E/7/nAk4/iwacex/Jnn8bjr7yEx/75Ip5/6w08//YbuHfFMsxgHx954VmItpLbVRSpHn3pBTz20j/wKNvqf76E5c88g6dfew0vv/8e2/v45/sf4OlXX8PAMWNQ2dyEqJRUJHXpgsikBFg4X3aKEBGxsUhISyFWSUNySidYrdEISVqIJ6/CiRmnz56DSOLD1998G8dPnsKo0WPxrzdeRyeur4htly5fJaYK8RyVCCkoKyuDEF8FCbWw6i8wa25uLkQBWZIkJJMDdGEfYnhfk8XM8MJ1pc8KnCzisYhdKvqkpFYpmN3Z7iJhc0PsF5jBYrUqeEIWPs07CiImPnO6O1BbUwNHqxMdJHWiyG212TB05EjcR1taSeHuiaeepA9GISklGRMnTmS/gbrGBiTE2pnLm3Dlxk0lxlrD7Iiin0sEK62cN3UwhISocESH2xAKehUfl2RAzfV3sdAifvrDqlWjO2NxZ5sJvvJSXNm3GwXnT8NObhKhV8NRXUZMVA9Z9sNk1pNLSRSpXGhtbSV38EEtyfCSuBtkGTqO39fhQpCEWU/b95CPFBUWwMv8rCePiwiPYhwKV7Cll9ywuqYBRcUlqGuqQ21TPfGog2MLwUxsHEkOYKEfqXW8p0oDH8fkZp5rbGiBxWxHJxZqi4tr8dXXv+AMxX/WI4n1WnA7L48Fo1oFA4g8WFhYxLWtQGFRCT+7Qwych9z8OyirKOfxTRDrzUERq6kUQUeWVJCg5rqFEOBFtZyfkMoHWRWAEKLyi/wIMnY/9/zzmDf/XpSVVynHiet4GJf99CHxdInL2f5/duBmX0qh1ZsVWzNTcDHb7ZwT4sEAQaWshod5gCbBfQEl3tmsYcr8NjU5oFarOS9tEKS+g7lS5EWL2abMo5X4NoaiSwLzj5X2JfLi+fPnIf7hFgPFD7/fjzzOh+B0gldKkgRJkiD2C5FLp9NB9Pfs2dO4cyePc6BBdHQ0LLRvFfOPh/nGTWErKiaGY3einsUxkYc6ZWYy9k/CjJkz0X/QYAwfNhpDBo9GMosMWo2FtqZGhzMAn1dCdFQCbNZI2CzRMBvDoFObIUEHqvDQqI0w620Q/4iQy+lFc5MLLYypXub65qZW1FE84VRDYHTRZzEO8dpHbCSamfg8NTUVDodDwdxibhQf5BgFdhD+JbZ6ij1arVYZtxCVRW6sptAshGfRhO83NTfC5/NQcPERS7WycFFLbFXNwlutUhTzcq1CBDDcUIjqIDfzw2i1Qvz23vXrNxXRW6VVcRmDiI+NQyfGUYnEQSLut1hNyrrqjQaoOa8ir0uMAzJjhcy8IPos1lnEBDEGXgTitdiK/ot1Ek2sqYglJnIS0cT4xVaMTZwvmjhPkiSI88SciXkSr/9uf19fXFs0SeBKkxpxiVHUEJLJDWNgMGipCXSg1dFMX6qEmL//HitRVwiH6IvH46N+4EUHuYxEwVOmUK2SA1AJ1cFP/sP4odUCalWIWMMBHedG4IqGhlrG0kRoNBL1gxtIoeicnpGKH4k5hY2Gh4crD/GI+4mxiPURYxZjlCQJYk1FvBVxV9iCmDv5rolDMY6gZPjQXujTszM0KhkqDky0CpIBgwYY1K8X5s2ZiMXzJ2Hp4tlYseQ+PPzALDy0aDYeX70UTz+6Co8tX4bUhFjk3rwGByvFkTYL7ARC7S3N6EEAM+2u8UpledrECbibYGPqhPEUm/ogIzkWQyg2jR0+EEMH9FHaqMEDkBYfg+baCtSUF6O2ogSt9VWwG1To36sbRg0diN5d0pDIAK1lf7vy+kMGDoBo0ydPwmMrH8HiRQuRycqWWiXBajEhMjIcaUx6mZkZNCgDE4wLUIFG2oBIOu5k9mkehay+ffsy2EgQj+82NDZi9OjREAr/sGHDMHv2bAKyvpgwfjweenAJRg7n3I0Zhf59s9CFAC2ZlZWI8DAY9VoGdBkyAxpvD1dbK7oSqBhI+l1CvGL17PTJ4wSN1Rg+vB9mzJqBocOGM1DTCJgIxJNW48dPVAJVDZX98RMnoT/HJwCtxE6LJozSRQMqK69GB4NnXWM1XB2NiIgxICzSxERhhKQ2cCwWQLYzIDjhpNgoyHyI93e3tzLQtFAEUSsOIzMJCSeJioqCCHDhNCbxXqj2tbW1NDoN5zCS1dIwmBk8hCGJYKBSaXg+g743QELio/2oYGDi0arUUEtqGnAHRJARxzczUXeiKJJAQHAj57ZCqB0UIZraPKijcFHd4ECVaPUO1DQ0o46BrI1KfQuFjWaHG83idykY5BrZ6hnwapnQmlt8aGrxotHhQW2DCxXVDpSUN6C4rB5FpXW8R7OyFe/F/sKSWmTnFCM3uxCFt4sZoFp5XivPb2ey6FCauL5o9exTZW0jyXKd8jXIssoG3M4vR05emXKPqvo2tLT7UdfsQnlNE8qqG1FV34KquhaUVjUgv7gSOXeKUVHnQHVjm3Kc+DybJP/yjduoqm9GKc8RP/AsxtPi9LGvtci+XcT+16Kq1oH8wgocPnaW9yxBW3sINfVO3MotVT4vLquFo8XD5OJGMe2gpKIWxWVVrJznQ/wGm4ECksvtoy1YkUcx49jJMygsKWcyL0A+RYmiklIcOHyMYypEQUkJWxkFimIFFIn1uZWXDyEcXL+VA1GxzC0oYDX7HMqZAOqY0M5cuMBjs3GDIklOXhGuckyiXbxyE6KJ/Rcu38CV6zm4TrFFfHb52i1cupqNcxevQTy1cezUOV7zAi5duc7zb/HYbFzm63MXLkJc/xqF0qsUwoWYcv7KFYh2TmyvXse5a9m4drsQxy9cx6GT53CSlfkSVn+MtghY7Hb4We2SaNcdBEzN9Lt2CmAi0IuAKPxHBHg6BxNgCOWsujPyM5H5wEyG8LBI+l8YOgjIxHGSJCk+8N/zAjAagOTUFCAUgoo+oNNxB2Q4CejcBLeSJEGt1tC/dLyFTEHKr/iplf1yEbhevnKNAs9x7Dt8AqcvXsEGih1HKdacu3wduw8ewUmKJ9v27Mel67dwkAT6AIUrcdzBY6ewY99Bnnccew4eJ4E/gG3b91IU2YstW3djM9vGTTuwZdsebN+xD9vYxHbHrgPYySa2O3buV/Zv2b4HG3jshk3bsXHzTmzaslM5fyv3i/PEEyl/rNuM3//ciD//2sJjt7PtwLr1W5T3Yt/Grbvw/Y9r8NMvf+DnX//E19/+rFzj3IVrFEEu45P/fI1f1/wFcd8Dh07grw3blOPXrd+KbezHLiEK7d2PDdu2YysFnvOsBl+n+LZj/yF8SgFl7+GjOHLqDA4dO4Hzl68xLjThFoWugxQLCopLkF+UB0n2wR5hoU2dwy9rfsXl61dx5MRJrF33F65Q2MktLMTWXbvwr7fexZdff4vLFDsusYr+xZdf49ff1rJ/a9j/X/DdDz8o7edff8Vva9dize+/49vvv2d/f4R4Gkb8wOiPP/+sHCu2X/OzX3nMr3/+gbV/rMMf68Q8baIgxHnauAMbN+3E75y/dRzzJq7vNgom2/cdwK6Dh7Hv6AmO6STFseM4dvgQKstK4aet1bMKXlpUSCLgRWZaBgKeDnhJiMwEnFk9eyhP4d41cTJ6ZvWFjaJwWkZnxuUYJv7m/5IwcazNjBATT0klgXqLiEf1CIuNhcZsYiXdCWgMcPsllFY2IimtExJS0mnLnZDEbWx8PIRoHZ+chNjEBAhiL4RWe2QUiwUJ6M37dunajaKQAd6AhDETJuCuaXfj7vmLSPwXoVfWIMgUlNsokkDWwBcA7d4Ht3hPQAf+CfBBHErXCRDAexSfE2BE5BUTAZoAWgKwiibLMiRJgsPhAB0K4jjhg+ksKkWwklpVVQHxpJn4qkYJiWgt8yWxJsSPGLdSsGb4Q6fMbpg4ZTpm33Mv7ntgKe6+ZyGmzLgbs+fei8UPLsNDDz2C5csfxcqVT2DVqieV7YoVj2HZstV4aOkKPPX080pb/eiTePa5F/HmW+/h4WUrEZuQCD37O3TUaHzw6Sf4xyuvYgTFk+de+ie++elHjJl4FyZQRHjtrbcx976F6DNgIN7594d48733MWjEcCx7ZCUFw+9JCKZg2oyZ+OiTT/HgkqUYNHgoli1/RGldWWVf+vAyPP3sc+jbfwAmTpqsvJ48ZRq6du+GZ555hqJPbwL0ILc9MWPGDLS1OrF1y3bk008W3/8gpkyZosxhaWmpAgIlSWJsC8es6TOQnJSAWJJYISrdPWsGevXojhLa3+mTJ1BSXIj01DQkJSQginNtIjHSqtVQyypo1WrotRrmpDYWS6pQ31CDhsYaVFWVobqmnCSsGTIrr1VVJcjLz8bt3OvIvnUN586ewp5d2xmr1uPA/l04fvSQ0k6dOIITxw7h5PEjuM2Y305BT+Co48fOYMe2LexHMvr06oURQ4fivnvnw2LUQRRCoQpBa9Cje1ZvaM1Gxod6xLC4oCX2bGprgTkiDJG0adH0VivCYmIA9rvJ2aY8+TRo2GD4EUAF/U787orGYISKvuaHBCdJ44ad22HiNUZTzJEMJtS1tKK+tR1ltc1oYsHohTfewfxlyxHFQlERbS+/qgoeEpMA56e8vgYtFASbKBC2tjt5nyBMFgsEKYyKjYI9KgwWXttCHCu2skkPD2m809sBlyBUfN3M85pYbGwWjQKBg028b3C1oqa1GZX072oKaY10tA6tHqqIcNiF7xKPJvbsjm7ErQPHj8OoGdMwYc49GEvi2Yv74jp3RlhKCqI7ZSCRdnTviuV4lbb5zL9ew7NvvI4X330Hq1/8BxYsX455S5di9gMPYMqCBbzGHIymjY2YOhXDKDRm9u2LbsTrGX16IYEYN56F6HSuRQyxdztjUDjFwUgWqMPTkhGRnoJwCp1h3GdPSVRex1MwE/01EIPLVjtgskCyWBFgPnUwb+cUl3FOZK5pCiKiYwCNhjQJjD1Bzo6MdhYG2+jk1VyP5PTO6N6rHz778lusfOxJmG12fPL5FxhEbL2NRYZPPv2UYkaRYsoD0J4AABAASURBVC9tFIOFEAMWXWVi6tbmVlSwKJB3Ox+nWVC5SgzSwQL+iBGjFHxbXl6pbLt17YEuXbsTX4TRaiR0+PwISjLUAvNy/gOBEFxON8S5IciApAIBAIQAUcuCQ3V1LTpIAKNj4tCT9rxoyUOMKS/gs8+/xBYWQI6dPIkdu3fjg4/+jfsWzoeRQEN8GyOeNmyyWFBaUUehIZLjBg4eOYyQSo0A7+8XIo+rXRGUdCEg3KhHDAVLg0YFD20nKH5rSJZYaO6Am3xECE0q8oYoNTAsPRnjundBhL8DeSzGX9i9A86iO0ixmqHqcMJVX4uAuw2RETaE2UwQv/klBG+v20MOEYCvQ4JWZYbFEA41tGh1uOBoaoGI34JDaLVq+El03fQFiZxIp9PAQI4kyKneYoeZeSwsJhn2yGQYrLFQ6SKh1UTwGOacqBQuuR52ux1GkxrFJfkUDq5AZwhi9JghiIqKYKxphRAc8/PzlSfjiotKKdQXEguX4g5FNPGEnPhMtKKiEmK9SuUffRKCRpBkm1PIe2ig5fqp1VqwhgA/BSBB8CWKd0armtwKYN0XX3zxEVavXs04Vw/xFXa1WgOZ8VCnN0KQfUGyPT4v2im41dY3ooyFRq3OgDpifQPxuN5oRQUxqocCmSRr4KGNBxhrXJxLmTgygoV6YR+lxKMu5kw3Y1BDswPiWuVV1cynQag1OlRW16CRHMlqtSGB8Vk8WWuz2SAKF1WMQWLehdDfo0cPxDL3g38yc6mFNiTwaaV4ao/5UfT38uWLyL2TS75RxfvUwUXfEKJZG2Owy92OVpcTetqhlxNz5vw5iOJWXUM9nIw7h4+cRG5eMcyWKPQfMAI9ew+CmYKyuz2IluYO5NwqxK3sAuSSaxWQO1WU1EH8Fm4TeUxzUzvnWk0sHQYTbYfThuYmJ9ycCw3HKPCAj0BBkiRo6PcCt0uSBJH/jSw0i/GpGWfFMU7ibi9FN3GcnqKVGJfD4YBKpeL13BDjFU9JXr16VSl2CZsoI14ouHMHBRQ1hW0IwS+HwvWt2zkQx95i0bO8uBwBFuZlqMhttXCRg0qSBnqdGWfPXVD+NWTP/91X3DOWMSopPgESBWSdVguNrAJPJQ8PIiAHmQNCCIAOKgOSJCnYB6EAZCkEjgwh2qPY/v3+79fivYrniCZei/1AEBL3ySrpf1vwOiHuD/KaAV5LfCbei9eiidfiHHGcP+RDdV0Z6poq0eqsh7ujBT6/i83NtXUwn9cixOuIr1iKr1fqaAM6k1EZh5fnShwPgm7A56Le4YfNqIbdpEGETY945rak2EgYKWYHAm6Oz4fqylKYmLfTGPtvXL+Mq5fOIy0tDSUlJdi/fz/EX2pqquJ7wn6jmRNUXD/hi0FiR7FPrHlEBGODwQBJkiD3IkDqSUA6dOAA9M3qCZvoIBOo3+NGa3MdGuuqERVuQffMNKQmxyCOHYu0GxAbaUP3Lumwmw0M1m0I+X1oZ6Kur66E29migO4mnpubfRMeOoCPwauVql6QQdJs1NNgNdAQfMhBHwwamcFPC7Xkh4qTbtKp4XO3IufmVYpYVWhtrEWboxFtzQ3KVghaudnXcfXiBVSVV0AYr1ajhxic3R7OQKQFx6sENr3OSOeyQK3WQlKrEBHBoBgZCQuV/rCwCCRQdFJrdXCK4O8PMDCaIBxHRxAjnMPDIC8CgDDO6yRGZaXFNDovr+/nNdVUK70UaZwI8lwjxxXGgGK32yGCiYngVlQtWwmk9u7epThRZGQEzARXEhVacYyDTia+jieaSFSbN23BiRMnsHXrVlZIr+MYiVshCZgYT1ZWFoRqWVFRoQThpiaH8oTEBx9/ildeeQmff/Ex/vX6P/HHn7+hsKAU+/edQHmFAzdvFpC8HsI1VmvaGJQMBj2MTLgGNtFH4fBivOK16FNYWJjSfzEP5eXlyjyKwNetW7f/BWkrweB1kkAt5y7MFgY9g7/f64f4ihY9FOIrWjIkJjY1FWoH/ARYQsHWmy1IZjWwksl8y45d2MfK994Dx7BbtH2HWb0/zIr4QVbvj7Adxp69B7F7z0H2fz+2k6hv37EXW0nON2/ZhU2bd2HD5u3Yyn07xTFsO3YfIAA4gD37jzDBn8T+Q8cp0pygCHQax0+dx5HjZ5R9u3mvPfuPQhDLXXv3c98xpS+7Sah37T0AQe7/2rAVh4+ewq49h9mvQ3x9Rmn7D57CoSNnea0LOHbyEo6eOI/DbMfEj7mfvYoTZ6/g6KkLOCjO3XcUx05fwP6Dx/Dz2nX4ff1mFJZWoa6xFafP87gTp7CR4oEQAYQgcPzkeSaIK9ixaz/W/rGJIscpZbt95wFs37kPGyg2HKGgIQSin3/7Exs278DVazlc29s4evI0jz+Kk6fP4NK16yTyN0hYm1BV1wg1s285hac/BKm/fgN6kllFnMq+BSEEXL95m2PegZ9+/Q2bt23jePfhzw0bcPj4cZzg9bbu2Ik1f/zJeT1AAasSF69ewceffYrffl+HX0ni/1y/Eb//9RcJ+3r8QvL/069r8Nsff+CXNb9TSFiHP/7aoHz+2+9/KseL/T/+8hs+J9j85rtf8NMva/H7H+ux7q9N+GvzZmzYsg2btmzHGl7/NzZxzZ9/+x0/8Lo/8Lzv2M/vfl6DTVzv9z79EpspzrR2+KFitautIwCXBwgRENAE0UHA6GxrV6o5IsHJTOTCnyRJgpdApZkkQMQQMEl2tLkAtQqpDKTMgxDJMUSRSkefCfH4kMSEBIB4EUmJyWCuYNXGBUlWQ4i+VpuNwVrN+BBi8A8pYEDmZ0GeU02C09DUzKR3C7v27cO6jRuxcet22udJ7KS97txzCLsPHuNcbcF+2s7pc1fwF0WlQ0dP41eKSBtoJ6cvXsN2jnXNX5sVAWT95m34a9NWNjFn2zlvW9m2Y/P2HdhBAWzXvv3Ytmuv8n7j1h3KVrzfvf8A9h06ij0HDirbA0eOKdc7fPwkjp06i1NMzmcvXsHJs+dxnMLaiTPnaK+XKCpe4mcX+foizl68jAtXrtEHzlGMvIKbOXcoIl2jjRzBqbOXUKI8FVZLEbYMVyhiiveiSu7xSxRd2yCeShJPYBWVViK/uAJn6Q85eXfgCwKyWk/B2oXj7Mtl2vK1GzkUd0thYoUyITkZgZCKYnML4hKioWJFx2jSITImHOGRYYhPioeI6/36D0RCSqrSbBGRsLJCHZuYhG4EdSNZmBg1bjz6sYo4aOhIDB0xBiPHTMD4u6Zi8rRZuGvKDIybOAUTJ09Xmng/VYge9yzA/IWLMe/e+zF33kLcM3+BUo1dcO99uHfhIty36EGI37Jb8tAKihyP4FESqSeeehpPPfMsnnj6GTz6xBNY9dhjWPn4E1j95FN46bVX8PaHH2IV9w8ePgIjRo1DVlY/dBAAu0iW3a1OBGm/WllWYqlRb0JSUgr69OmL/v0Gol/fQRg7ZjymTZuBwUMGYvDggbhn3hw8+OADGEMx5cGlDyOeRFV8LXfpw4+gW6/eWPX4U/iTwtqUGbMwcOhwPPXcc/joP5/hnQ/exzMvvIA58+Zi3sJ78R7fv/n2W3jq2ecwmYLJ7Lnz8NyLL+Hlf72Oe+9fjDks+Dz+zD/w9Auv4tGn/4FJ02cjNjmN4lgIxaxOV9URBzDut3MsoopJJ1H8RgBNDoc52AA//U+AE5k7/v++GVR8R5IkHmOB0aiia2qgNhoVMCpy0Xze+5FHHkE6Cbia+MFLguakeNfc2gIhWIuvDTY5WlFd60B4dCwGDhqK7r36IJ1iVlhUHIs8MRjM6nFml+7IJAbq3L0nuvbspbQuPXoq+8RvgXXu3kPJV0lp6ejeu4/SUjtlUsyLgy8EuElg1QwUUSSk4QRcQchocbngI5E1MkcGQhJUxBJi20rCoNUbYWF+dXNNxXEiH0oaNdpIFGTmUrffi+qGOngJHJ0dHUqcDpFhpWV2QnR8HMSxKubt8JgoZS5tzL1qtRoC7MmMM1s2b4XI2VMoWon5EfhDPP0QZo8g0UmETmuAxBimI6kSJEUiKUnitZJJctpYsLt09gyunD+DusoK5cnxfbt2YuOff+FnirXffPUVvvz8c3z1xRf44btv8cfa33HowB7Gg2NwEa95fW40O+qYv3dgzW8/4cTJQ7hy9RzJwFUUF+bi/PnjOHxoN44c2cPzduHihVPYsWML1q9fx9j/G/5a/wc2bfoL3//wJQWuDbQBH559ZiXanA5ecxdJYCX0BhlWmwFpGfGIirEiJT1FiQPlFDJv3MrGlWuX4aANeDkuEQPaKfhcu3Wd8+n7H/Aur6lEbmE+Y84d2mo7JC3Q1t7GPFmLZuKj0soq7D98GD/89gtu38nH5JnTEc75uVNRCofbjRu5+VATxzy88gk8+NBySJzLq/l5vBZgJb5ranOivtkB8YSV1ijmW4LAj6IJe3fxXm2OFoj5F+vuoEjVSIwonnKorqtFZV2NYgO1TQ1oaHVA2LSDglsz8XWTaM5WNPEajTyvlmOtI66ub3GgtqUZDTyuiXbW7PGijZi8ibboZLLyMqep6D9a4lOZucyvkgGNDgUV5SgiMXYFQnDxuAIKNYUVVSjgHFzNyUU9iWEd41AV81ZFQyOLcfUoq6lFMbFEiTiPeL2D+dEhfI/3En3pYHK1RIRTvHOjlfPVTh/38hgPWzv75CThc5Gtuvi6mSS4hn7awhjhl1VoJmmvrmuGSm9Bv4HDUFFTj/yCYlRU1SpiQBn7V87+5TJP3L5zh/PcigLmj36DhtCnY/HsSy9hx+49WPrww3juHy9SWG0gXimnDTkRINdwOByopyAj8n2bk7GCPibWRRRYxWciFtntdsTExCA+Ph6VFAPOnj2rPM0ifKwXRSdBoNw8r6m5GWr6nj8QgJuF2JbWVjQ1tyhP9zRxfQXWFsKXn1g/I7MLpk6bhuUrVuKVV17BV199gz/Xb8DPLIi8897beGjpg5g6ZRISKT62s2jRynUsp9i1g4UXYTMzZs2CjnYq+moxqnH+4kU0c80tNisEdvdx/lp5T3BebQYDwkwGGDUk704H1FKAYpCaGNxNcbsJQRawVSTRbuIe0G99TXUIVwUxkEJWpt0CR24Oco8dR9W1q4iSgEjailYIqm3NAOcw3GaG2aKHj/dSyxI6WEj3drQDIT/nuxq5186jmoKIp6MJBkOIMVwDi1lmU8Nu11N81gCMc+0UYcE/mh1hlExzNMBqDYfdYodOo0eIsVXwwJbmGjTVF5FflqPDVYaEODWWLZ2B9956AV0Zi/PvFKKc9mqx2WGiX+rJuwxmE0JBCSpZA41WD4PJTOxghclihZYitUzhiaEZPuYNiXeXJAmSJHEMKuJEP/NvB2eIUgPHpDeo8Njj0/H7n69i8ZJFPBrMK40IC49m3PNAiJUe8kQ3hZd2FieFWFnf2Iy8/AJEUdCwhoUxJwUYu4y0QQktThevrYYnAOLPIMQ3VEROdDPr2gIYAAAQAElEQVQnmNh3PXNEQ0MD7bQRAnsG2dEAbUzcR2aeVKk0EA8WCB4oYoh4LcQYYa+Cq96hX4h9gr91794dr776CpYsWYK77roLs2hHosixcuVKPProoxBiXN++/RVbT01Nh+CXqcx1icQMCcS3wr4tVjtsYeGoIWf7i/zl/Y8+YuHlZ2zesh1HWUTdS45TymK63mBDeHg8sljEWnjfg3hwyXK8//5/8Npr73D+noXYN27sJIoW3YCgDrXVDpSWVKOosAIN9fRFFgRkWYvYmAS2RIj5FDlNrdYqNm5k/FIwgqQGIClr1CmjM6zMsy7Gnvr6eoitmCPBaQ0GA8Txwj8Ep02jWNK1a1d0pngvXqemphJH9YEohkVHRUHoB4mJicjkNTt36oJOGRlIYF43cz0kGqmamNNkMCMqIppCYQmOkZsLHwzQRlTM4WKthEjko37iZgx2u9o5Bjf1gXY4md9FjOlg3PB6PfQdH4KMiyoWO/QUc8VaGakfiH6L9wb2XWzFOe2M824RR7kV43My/ovY0sZ442Os8FHkE/Yh7i9JEsT4VSoV/m7gn/hcxDa+VHKRuF4b48dlikiXL55BTvZ1NDZUQ8P+GA1ahIJeCtFN8Ps6oOW12hhHXMw9khziJYKQ1TLX2o7IMDOsBhnhRi1iws2ItJlg5WvR7GY94qLD4WcODqNwGqDPhwIeDB82BGkpiTh/7gw1kXKIeLp+/XqcP38ewobFWoWHh0MIs2Je9MRXou9i7oSfidciJoq5kfNuXkfOtSsozs+Fk6pqe0sjqksL0FRTCoOaHaV6pmLNo8PlQEtTrdIqSxkweIybCSAmNhriZlYGNSHOCCW4N4GgCJBVFWUMOE6oVRIXK4AOBjofByEmop0TLxZJGB9nhIIgHVyngdVkRHRkOGJjomGzmFDFBNvB5KhVq2DQ6yC2Ri54fGwMxCPkXVg9SklNRwpFkU5duiI2LgFBWQUPgbMQTII0dA3JeyMTS3Z2DiorqmFhoMtIz0Rm564QiaUzjVo4ulCrhXELUNypS2f06NUT4vvqwnHE7zzs3LlTMUYbSaokSYjl2IVj640maAg+RVD0MXkLI6uprUVBcRHyWRUoo8gmRAU3k7M4vs3ZziAoiWFDJNIWBjRRQREVoaKSYrg4TwcPncKlKzchnEsYm4sGPGTYCKx69DEsf2QF5i2Yj4mTpjAgzWOQTICYz3Ymo1vZuQSHJ3Bw33H8+O2fDDCnkUMVvLKqBhqNBiaTjn1VKQkimo4YIFsMMDh6CSpEX0TgE4GgqakJwkmEAYn1FVvxXjQVDVoYkRhPaVEZvB4/NGodhHAV5LX8Xp/ioJIkQQRi8a8biHuL9W5tbYMkq9FM0LJpyzZ88dX3+OqbH/Ht97/iB/EkB9sPP63BT9z++MNv+OXn39nW4FcKHGt+W4e1v2+gQLeZBGwL22asW78Fa0nuf137F0T7Zc06CGHnh5/X4rsff8NX3/6qvP993SYChi34a+M2bNxCUM725/pN2LR1F7bt2kfxZg/WbdiqtK3/J4gJAeDQsdMUiXbi93VbsGXHPgo7R7GTgtbmrfuwfuMufPPDGvyydgPWb9mF7RQg9h46ASFenefa3cgppJh1ETsowu3Yf0gRJ8Tv1qR36YbkjC44yAB4+vwl5LACcPVmNvKLihXRxceEdYfKf05+IW7fKWJVuRmVtQ0UpLKRnXsHdY0OePwhtHPNSitrYbTaYQ2PYsXYg+p6Jr7mJqrqdbxeARoJbrNZUfAQaNojoxCkaFxWXY6cO7dxp6QAoE04GPyrmTDFvcT1qyh4VdbWIYe229jSgkYC2ALaZRWBn5v+K8C56Kv4oXPxeQ3PrSPArSUBEsc6CHqbuM5iv9gK4tZOm3Az0PpCAAj61PRJDZOB3myDzmSB+MqheK9hktIbLARIYTDbw2Cj8CD6/d+vjMbAGhYDoy0SGpMdstFCwBtEXGpXzF20BEsfeRx3TZuNiJh4zlELvLwZzRte3lu0kCwzuKsggp+weYMAMtwn7L2F42TPlP+79+6NQYMGgQVYJgENp0iniM7E3+y6mvFMw2sCCQlJyOzZm8DEjCaO38eYI8CHpJKVONHa2oo6ilYiwXAXTGYzIrgG1vAIhSjPmb8Qs2bPxYiRYzB8xGiI30+bOm0m992DuyZNxZSpM3D/4iVY/egTmDlrDubcMx8rHlmN+Qvuwz1zFxAgPIxnnn3uf+25519gNfd5PEWh5MmnnsbTzzyrtGefex4vEMy/+NI/8c+XX8Err772v/byv/6FV994g+1N/PO11/DiK6/iHy+/rIgUr735Jt567328/vbb+Ndbor3F1+/gjXfewdvvfwDxw8KvvPYm3v3gQ7zD9+//+yN89Ol/8CTve++i+7Fi1Wr8+5NP8eY770I8bbLk4WV47Mmn8K8338KzL/wD3SkION1+mGm7CWkZsHBuWqk81pAoSRothLAQExdP8GmFRMDZQnGxiXFDbzRTrIqFyWJGbFw0SsvukOTcRu/e3XHX1AlIJviKjo/D0FEjYCRgzeo/AKseexxvcywLFt6H5NQ0DBw8BE8+9Qwe5nw+tHwlHli6HPcvefh/7b4HHqKIcz8WPbiUYs2DuIdzfve8e5Xt/PsWY+69izCbgo4QsJQ2915l3cSaTZo8HVOnTsf06bMxbMRIru1IDB02DH0H9EeXnt2QStElKT0ViZ3SEOQ4rdFxMBMoNbp98LKCHROXilBQBWeLEwZ+btRoIKrdpYwPebdy0Ewft9B241itNWmNUJmsEDl3IMdpMRvQSmAiQI/IQyL+2ij6ia+vNjY7SMhqsWPnHhw4eAQFjN3XWGU8e+4CxcMLuHHzFuNNLvIK8lDI3FVYWgLxVcmjJ08wVh3BxcuXcPHSFeTczsOd4mJ0BIGGFhdj3GX8yNj8yRffkTweQGVtIzp8gNVmhVZnhI+JWIArlU4HrVYLHbdMIWgn2Be+KNMH/84pwlfAP5Ev9AQuTcxDxHkKxhDHiVz4N/AU1xFf7WE36KsekgGPQh5r6+tQT3908foivmgMOsbKAO4UlqKQ1flbt/M5jhvsZwPKSMJLWRAqYcW7sKQEd4qKkM+CkdgWcIy3KUwc4/j37N/HgsUxxv6dzBVbkH07mwJSEC6Slhqux/mLl3CdxYAWihc5efk4cOgwrrJg1ERSeY2xvbi0TCEuFy5dxulz51FHGxf7z7Ci3cZ830qwm8s8UMtrifkS1yln3yopFlQwd98pLIawfTdJzvGTpyH6awuz4xqLSDqdAQ76hfjNzldffZWAMAojR45GBYn+HZI7h8MBMZdi7gUIFHlYgEYvSW+4KOSZTMi+cgXff/kl8m7exPzZd+PJVavQh8LeSPrJsAEDMXLQUEwcNRZTJ0xQ2iwKmvPunk3bHoIBA/tg7PhhSE6JQUZmIixWLWxheowaPRSpaXHok9UVw4b1Q5fMZPTO6oLpM8dj4sQRGDd2GMaNG4Hx40dixvRJmDJ5HIXYiZjM7ehRQ3HPPTOUz2fPmoJy+viB/Ttw9OgeXL9+hoKdCRqdH527pDGm2mlLTsZ2wEJArTVoYAu3YASvMXBwPwofxVwrD5paatHoqIGsDqBbj05Iy0ziml1FbFwU+9gD3bt3Rd/+fRFG8aWD4kpiSjKWLnsYMfGxEDnzwpVLKCguYY5W0ZcHM5Y9wv31cLV5oZL1BPugnwagktSQoYKHCUTMsYfYTRD8AEWAjnYnMXQznMyPIRY9/cEAfcUPF9fCSz+RNVoYGN/0BhPUGtot7audYpSLub6d+dPNXNYRDEL8nldIJUOj1UKt0kL4l/AlN23eRbIkmpPiUJDYWxFDWcBppuAibKGVoriHdiTLMkUFO/sdhHgfIO7Q6U3QMaaoVRpYKXZ5ie28zGv+YAghSQZkNdQUBHTM0SIOe+joIrcK0q4lBvbwuuJ9cnIqrLStZuJuJ+O2sp+fCRLeTnt3U/AR+xCS0c7XjmYnOpgLQkGZ/QGCAQkGvQ16jRk52fk4w+LguXMXkSO+9kxRq7nRQWQvU0QOYenq1cguKMA9CxfCTOKz9q8/MXXWDNRSmMkrzEN2zk3o9Cra4CD07tMdcTGRsFtNkIJBFPE8D+8fH5uAhLhEcIBKi4yMVvL7bcY6MX4hUAvfO0JhZ/fefShgLPZy/RqbHCxgOdFKDN/c0gonsb2O/tiv7wDcM28BiwD/xrvvfYD3P/w33nzzXaxa9SjGT5iE2PhEyJzLYgpyZfTvEhZ7yqvrUVxSBvHEjY6kWcSEQ0eOYTCLDOSUaGxyskATgap6B7KzbyjfhgiAgEql5lwEIVG01csqhBv1injlczvhIekMUXTq4GtXmwN+kucgWwfXxEsRtLK8BPV15WitrUCQWLFTuB0jOnVChMeNm3v3ouz8WZh4XJLJABWv1VRVBl9HG31cT1/T0Z+q0eaqg9NVz20NZI0TtgQDbKk6JCSbSJbr4e6oQm1dPkXsaygpuE5xvBCe1jqoyC39Hic0qgDMBjX0GiDkaUOHsxHe9gbIfgdaGwrgbilCQ/VlRIW346EHRuKdt5Zi2QNjYEYLbuZdwe28PPiYJLT0hZCkgkarR5C2HODUyBo1xH4dc4nSmHs0zKchWYLgMJIUgoo+InxB+Cwgs88hfgaoiFMdbY0UkOsxfNRgzJwyFZXVFbjOPGm22DneDvKcAGMLGwUOLwv4NCmoZI2yv66unnEqFqKobw+PgMFkhihgQqXixVW8R0jxOyf9QWBHxVfIEU0WG4TNlTInCXsS3DAICRLX2cnPRVMxNrQxZwifrqdwI74CW0Wx1UyM6XA4cPnyZYj3uyiA1hLLp6QkQnDbhIQERbQZM2YQBg7shylTRjPGTmDs66kINvFxCTAw9kRGRCMuIRkJiSmIi0uCzR6Jnr37Mh4+AiHad+3eGyqdGXFpndG772CMojA1fdZcPMDC3Qv/fA1vvf0RXn/jbSxbsRSrH3saz7/w332fff4dfiQ3W/v7eogn+z/56As8uHgZunTuAZ3WArfLj5rqJjRRANRqjIwhdui4ZmKtRHwTDfzzMh6K3/ASa2mxWBRfMBgMnE8PBEcVx+m55gLXu8hv1FxLIe5lUJRKSkpCFAUrwWsT4xOoN0TBzlgXZrMjPjoGqYlJSEtIQkpsIhKjYxnU/bRLP3yMrQaNlvaqxp49e1BVU017V6Oto12xAbVWg/qGBgXzi/52cH10PF7PJu4vbEySAUmSoKadqWWZPFxNTm6A2WyknappE34Kc+0QGokQqjp4bfHkYjvzhmhiXxuLHS0tzXA4mnicCx3UR3zUU4LMWTRl9k+Gnn0xUPGWRXwIMkowNoBb0UQMaCFHrKmugsR5lBjjJX6m5rEhitIeVyvjhgdBilftrc30Swm+9nb6pIvXVrHnQWWeVeoQwm1GGFSAnrzSyiBl0vLzQAdCXjdCPD8q3A47x6bjMWqqHi4WXGJZ5BlCsRsXdwAAEABJREFULBxin2qIcURhQNjqL7/8AvHwzoULF1jkOoJt27Yp+oGRnDA+Pp52aWCuaFfuLWzCbrdDHsNKdP9+/ZCalIxEqo9iYcWC19XVQcMJ6N6zhyKiJJEU9CBZGzJsOHqyQpyYlIp4tqEkXuPumoTufbJgsdsRRsOIT06BhYnESOAsqTWwkYTGJScjKSMdsbxHSKuFNxiClobXqWsPfh4NQV4NZhorwbisNQAqDfwEAfkEnBWsRDQSoDkJCHwhGQEGfqgZUBnkaxod8AQluBjAiitrkEvQWcEEl0MwuJvCATksJFmLJgLJs+cuYR2rHt9/9zN++eU3bNy4GVu2bceva9ZSSPkan33xFb7/8Sf8+usafPPt9/iISvPnn3+Ol15+EXv37kZRcQF+/PF7PPvs00xGr+Oll15Sjvl1ze84fvIUFfc7bAU4duq08iTLG2++jUWLH8CGTVuQmJSGaJIxPxOzGHsJg5PRbEYW1e+5c+finnvuQS9WiAcOHIjnnnuOQWU4khJj8d81iYH4V0m+++47/PHHH6jmfFitVkTRuRI410uXrcDKRx7F00/9A//56BNMGT8BEgWOBIp8YWFWKuflOHLiKK5lXyRYaqezmJUgXUtRRBAC4eySJCmOJUkSHUkL4dwJDHbdunVDMtdOON+5c+d472o6nInO42CCT4DYJ4CyUEYFiFJJamjVbEwSZpKsJgJ1UeUQxEQc08T1io6Nw7iJEzByzDhMnX43ps2Yqwhxd89dqDzVMHfeQtx9zzylTSMJFD8UPotEXxDI+QsW477FS3H/g8uUtuiBpVhAsjz33oUkmovx0PIVEL9t8fAjgpQ+jAcffkh5v+rxJ5St+Ozv14K4CgL78IrHeNwKCLK6ZNkjePLZFxRC/+a7HyCWQVzDgO6mEuINyIBaD4m2F1IZEIAGBksYtEYrgpKWic6N0opaFBRXQACSKo5d+Eh9cyuB8WCKad/jiaeeQyqF04FDR+CJZ56H6Mt7H32I1956g31fzjEswoy752DO/AV47sV/klgvxYpVj2Eeifd0EouZc+5Gz7590GdAPyaGJ7D4oSUQv9thtlmRQeAxb+E8LFu1HNNmTqNPdkNDcwMmTJqApLRkkqZaTCOwu//BxYhNisd47h89dqxy/vhJk7Fk2XI888LzeOnV1/D08y8ofZs55x48yGqmeP8OhYpnKYSMHDsGs0net+3ajc+//goff/Y5PvrsU3z0n8/w+Tdf4evvf8BX33+rvH/33x8oQsc7H74Pcb7YCuHjg08+wgcfi/axctyn9L1PP/8c//74P3j73ffx8qv/wosvvaz8yPE7736Id9//CO9++DHeJhB8g+9fffNdvPz6u/j6x1/wx8bteGDZowqZLighEJPAUKxGSFYR2IC2HkCQYVdFYAFuvSQBQaIbkeB0BJuiitJE8AYSCK3VgkFDBiOrX2+4KSiIBKlmMmCoQSgIYg8NxHuGGwVMrlr9GDIpnLsJCGtYBaxvbFISaGtbKxwtDh6vQgcBI/ENrBTkklLSlDjQheRw0rTpFKQfh/gBffGVAps9HBPvmozFDyxB/wGDEEeQO2PmbApZ0zFu/ESKWlMwdtwEiiEjMGbseAwYNBD9mAj6DOgL8RXjLAKSPn2z0LVXd+XrRZndu6BLt67o3qenctzgEUMxfOQIDBo+BAMHD1JsqGuvHujKgkPn7t2QwXEkp6chkQJPYmoKxJOSf7+PT05CHHOE2IrPxf70zpno2qM7BgwZqohNCSmp6NW3H7r16o1wAgFreARiCQZ69+uPnll9IfKCgYJSTEIixL7E1FS6kwE19Y0UXuthttiQwDwjqXUUYJsoQjQhi+Q5kTEujNfysCJbXFoCJ4lZMmNSnz59oCfqbXY0oIBEJSQHKGoZ0dTahEIWWa5l3wRYUfIyOTe2OFDLAk09E7d4XUmwdyv3NsWvcuRTtLiVk0eB+DquXL2BKzdu4PqNW7hKMp9PATk7NxfXrmfj3KVLOEsSdYpx8MTJMzh67CSOHD6GY0dP4PjxEzhGQfrokZM4zvcnjp/C6dOncYa54CKr5TduZVNAyWd8KEV1Qy1JjwPtJH91JL+3K5rQGjSy6XHhVjEOnrrIWH0bDocDMZGRFLHUBBQuuJgDZUgIt1oIGlRoo2B8i328cOQISooKYLWZoCeIqK+vJgBsJFnxsRDwC25wPBJzaXdWY0VxYd++fSghUbLa7LjJ8w8cOUxhnPdztUA8ASKe/BBi9VmKK1XV1dAZDUihXaQyvojcVc9+dbB8HBObCEdbBw4ePQkh/l+gaC/ys8Fk4xp50NZOOY45wE9f6yB5DdBpVCqVkl/I19mHEgWQCLD3P4AnSRCvRQP/RE7RagEbi0betjZ4CbiysrLQOTMBjY5GAkcfBPipp7jeTpDlYN8a6cviqQhhT+0EnU0OJxoIiJ28aQJtrgeBeBxBbBLtKiUtHUnJqYhLiEdMbCxzarTSomNiEM0ClcFkRERUOJJIAJJTCXxZWAuLtEM0k9WIWhaqDCT9mV26KGDbyzEOHjQUd02eDJm5UMU8GGaPAEMHtBo9JI6/jnnXRVHDTKzjYSyqZ57Q6Q28TyTIuyAKYlbGCj/ttoq5fuToUbRrM+OID6PGjIXRbIIv4Meo0WOw7JFHMG3aNIWwCPIiftD3s88+U+ZVYLkYjkPkcjGPoulIBgSob6IwKAB7G/3h1x9/xJ9rfkNUWBhmTJmCTM6JeD16+AgM7j8Ag4hJRo4YgUms4E+aOBljRo3GEPEPQAweDEkKwWo1IzOzEyKjI9CzZ3d079EVSUlxSE1LQI+eXZHVtxd69e6KhPhodO2cilEjh6JPH75PjMHw4UMxatQITJ8xFaPHjOD7Ibj77pkYPWY4yV8EwCybnJJAkX8Ir5WJQMiF39Z+izfeegFOZx1yc65DQ/AcRtvvTEE4MyMFIRJjd7sDOr2M/gN6c047YLZq4A04WQlvQoevlTncR/upRXRMGNc7DCqtBJlNEIeDRw6y8JiLOXPv4ZgiUV1bg7Mk8sJOZY1aiddPsXDQ3OxHC0XmoF/iPYF2p5vg2kdSooeO8ywwj5ng22QywGq2wMxCp1pWIcA4FuK49CRYgAyvEKZEZZ5bWaWClgYvyzIELjMYDNDyWmraUZAVlA4SDFeHm4KXGx3MK+C+UNAPEE8DIcV3xPniPLPFqLxXkdWI+4nriT55vR3wUxQLstgoCqwXKb5eorDa3NAEYZM65kRBxC2Mx7Ks5hqrAGLsADGQzxeAlzjc4+qAEH5UUDHEqpU8Z7eG8biQMg/i/mrav/BXcR7NBCq+h/jjtSRuxftakusgr2vQmXgNDQLeEPOuF+0ksi5nB9LSMiHiTFZWf+a/aZgybRYmTZ7GPDkJ8xbej6deeEFpb77/PpY/ugqPPvkERHHu9/V/4BDXsba+Cl26ZCI5OREtrQ6KCR5YSKhEi6VvDBgwAGKtBBkupHCdy1gv4omIJYIIl5WVKevg8Xhw9epVHD16VCGoFnIXgQ3aKTAqX5fj5717ZbGY9Cz+WLceW3dsx2+/rcGMWTPRtWt3+AkeqmhHZZUVKGfuaaLfiTwWFA6vUnMtfSxK+qDS6JRY5yEZFb9nJPo2jYJuo6Nd8WmLSYtDhw5B/MCykfajlmSAscBL+5FoPxbaSgT7pqf9tDtaIIf8FITa0CjiIwUojUrm+rnR0tiAEO1Q/OBya1sT3G0OgPak83tg5vVSyU0GZaSh8vo15J89jepbN2EgIY2xGqAJedDSUIPGukqEWU2IjQ4DuwK/rxkZnSLx2OOL8PEnz7MItgwvvLyYxar5eHjZBK5dd/TrH4HUNAmRUU6Eh7kQHeaFzUBiHKpGyFNM0aqMua0akWYHYsKd6N3NhIcWD8cbrzyATz54DE8vmYNe6WFoa8nHmet7ma8vwMD4K4qJ7R1etLCAIOxciKN6Fk9Uai3A+RVYMMS5CoLzxa1MfqnSaqDVqtm00KjVkGnrMm1UklWKLYq5V6lU8FEAPHbqCE5eOYmQLCmxWFyH0wdZLa6hV473Ez8KscrjD8BJ8aKROcfH3FdPfCNisLh2ZWUl5ykIF2OFk4XeDq6b2Aq/FGKUaHpOpiRJEDZZT3FKxGtRiBIxW/BAYadijMI+/z5e5Mdicl9xrJExRzyFK+K9uO+pU6fgcLQpvE0cL65ZWlqPehaaamvbQdNEC3NkXV0Tilk4Fw96NDe3cUw6aCkiWejXEtSw2aMxZeoUPPPMi/j3R59i05bt2LZrD9Zv3ornX3ocwyjypZPbGCx2iCJ7aUUDuVA9ikrLUV5RzTjaAAfHrdYYEJ+cht69+jF3zcI//vEy1q79EwJH/frr7xhAzFdT04BmisMREVFcGx08xEpOivCCrwYYt8T4xVjy8m9DvM/IyIAoZgm/FPPSSGwkCsgRERG0TT0kSYL4E3MSZHCTZVnx+w7Ov7iWJEnQ0U5E00oqCL/SSDJEXFUFgVhiAxsxiIG5V7hsLkXTPn37IiQF4Wh0oN3TDjXFGwcFnzaXE3a7FQaDjnqRHyLei3jrFoUF2qd4sr6V4pMQkRwUokR/Rd4RdiCEKTGu5uZGiG0g4IPor9iKfvr9XoiYKn5jTrQOtwsdvLewnyB9XZIkqDWyYtM6vQYhkR+Ya8RWUp6eAnz0cXHPJhbLzHorbEYbzDoz+wk0NLhYjHfDaFRzPjujmThBpoGIuTAyNoVT6FPRRzhEOMh1fMwjLtqxyAVSMAQVJPB2bEHOnQSD1oBocoF2Cq9t5EgNzDFlpRW8vhlh5DtG2qrQMjp37kyNZS8efPBBvPfee3j99dexdOlSRRcRT6kK2xfzbzKZxDJCjNdNDCXn5hbjdm4BSkS1jmLRTVYnG2koflmHUlYELt7IwcET57B1z0FuL2C9+Bd5Dp3GreIabN53HK998DHe+c/nePW9f+Oz739BQ7sHHlmDeqcHBeXVyCurxMlL13nebgJzXmffYb7ei+2HjmATBaavqMb+sm4r1mzYgZ/+3Ixf12/FN7+sww+/b8T5G3lI6NQDVc3tuHSrAF/9vE45ZtPuQ8r23U++wJc//IhPvvkK/yGR/vSrL5V/XvgTArhf1/7OSnIB1X+PEkzsYeFIpKpaxErm19+swZdf/IAX/vEmnnj8Rbz3/uf45LNvSZI/Jnn+EO9/+BH+858vlCd4vv52DfbvP8ak6iZQsyqGUcGK7fYdB/HX+u0QKvJPv/zB897Hx//5DOcuXITeYMGQoSNYpb8P0fFJuHDpFp23HnYKeQaTmQamR08muzLO+YkTp7CLFfHjp04ysVXi8rXrEF/Z0hsNsNis2Ln7CPIL7kCt1iI3N59BYwvuMNGWsnLzOce7e+8uPP3Mc/j4oy9RWdoEV0sQd42fidlMnMsfuR/3LpqM9K5hGHtXT4Q0LqrFDjhaWyFJOtTWNKOkuFQJAMJJhDMLYxJBQBiHlkDKRAAvXnTelO4AABAASURBVAtnMtF4REAUDiSOFZ+HcUwioYpjhJMLxxBB36jTM+i0o66+hveSIJK9AAEOKrDdu/XA88/9A0KkePr5FymavESx5mW8+Mq/8PIbb+PlN99RXj/z3PN45fU38MI/X8WjHOOjTz6DJ5//B559+TU89a838CTbspUr8Ojjj+HpZ/nZ009h5epVyhNqjz3xOJ77xwt45rln8ThBzcOPPYol/GzJiuUUZJZiKV+v4Dmrn34Oyx9/Co+sXI0nKZisZIVsytTpuGfeAsy6fzHGT7wLkqxGPIUssRXBl/mJQSMAncGMINQQ+1RqPQl4GAwEqmqOPTImFg1Nrbhx8zaMJCpifxztLzouDh6CQBHkhIjQs3cPdO/ZDX37ZyFd/G4Ewak93AZBWsKpVMfGx6FXn95wtLSw2t+uBEwnK2I3b11HfXMdelCsKKsoplDRCXdNGQ+oA4DKj+69OuOuqeMpwEUyuLYiKTWBArMZZ86dhsGkRzeSjLw7eTweDGh+qBj0elHocDHIenxepQqt0Wo5JgucQuFn0mB+RnpGJppYVXUTLIjH+AWREudWVJUr1anmFibB0iLabB5ycm+hvLIMBUV3UFpeory/nZfDingpikoKeXwVqxi1KGGCE4+Bi1ZKwFhOkFdQVIgbN7Jx8dIV+sQ17GO82HfwGM5euIajJ8+SjKgxdNR4GKwRsEWG4fLVbIoDdRxjBFztISYTHSTIEH8drIxJIikRpHhJMFsYSMXTKE0UBMxWE0p5/3YGWEZ7TJgwAf986RVUUIi8lXOb/SwRl2BwPU2ynw2ZiU/4Py8F4QsqlRoDBwzGqiefxj0LFkJ8xWAxReuuFIPuXXAv17WfEjtEV8T9xBNyrQQ3ar1RufbGzZtw4OA+iK83tDlb8O13X+PGzWuoqa1Stnvo3+s3rCNQu4TDBOTi2KvXLmPN2l8hhIkbBJYHDu0nYN6G6zzvZk42Dh89hDMkXLduZ+PqDc7dgb04euIYjhw7jE1bN2P7zm3YvW8PdlOUP3X6tAL0T54+gVNnTkKcI9by8tVLENc9ceo4bt66gUKK91evX8Hxk8c415eUtTxz8Twqaqpxh+ubeycX2bxfBSuULRxHaUUpSsSac72v3riK4rJi3OB1xHFnL5xFIddfVqlov70ICG0UC+KVKraR/jNuwkT633yEhUfSRmqUeNeZQtzwkSMhQJ1YkB69ekJFYuZoaUBUpJ0keBjjYzbJ7S/YtmMLY6cZQ4YNhjXcqgBQ0S8tE7rVbqEAYEASxQhhu+1MwKnpGdxnhcS1NJG0qbU6BLlgihhJsUy8DyOQEsK72WpHCgl+z95ZkAheDUYLLBY7oqPikZaaifTUdMTHxiMmOpqVyzj065cFm91MEhaBzM5pEE959KTPRsfGwMTxhSd2g2xNh0sbh4A1DXk1blS2+JDcuRv9rh3id4XaKSxpVbRlKYR2ZysE8GFJDJkUVYRwevrESZKry/AydkghH8xGPRIZN2xmC6IZnzM7dcKggf1JsoNITkrErJkzkJQYj/S0VIwYNZSFgtkYMKg/EilSClE0nWIEkQgiYqMwecYUDB0+DOEEgvbwMMQwfsXEJqBvv0EIi4jFr2vW4fyFKwiGVGgnsW0ldqgnoBM2Hkng4ieAF09nyPQbBANwOBwQuaC4uJJ5dT9E3omICENkpInrl/u/zwVAEflCiDJNTW5E8P7gn49EUYCZ39ZswubNmznuq7QfI7wkfC3ONlSRJIocFB4eDjWdVAA3o8EE8eRKVU0NWlqdEP4fHhHFONEB8bSW+LFa0WTGQNEEGJXUkhInRVweNGQgxowbjaz+vTBp6gTO2XDaQDL9msRLoyEm0MNstvJ+Wsiymvk0BD8V66SkFIK3WILfeGIHu7LvJqv3LS1tEJ/pSVSEIFBPUCeIsNcXIF7xMmc2ci49kFUa9tWJXXv2ooKVypbWNuTfKUAtK/ulZeWoqK7B2l9/Jfj/TSmqTaZoJgh4QUE+wbkGaWkpDGkBZb6FoFBLsU0QoZEjR0KSJPz555/47ddf6D/hWPbwUowbOxbiczF/qampGDhwIIWpTPY1CTEk+2JfONchMioGWX37ITW9EwQOSGChS3yWnp5O++6utDCKYTYC/onjxmNgv75opnjsoXASz+JVgES5va0V7STUnQlcxXlinTrRTmNoc14S5QBJtMGog4XxWfzOWbfumcRM3Yir+uOhpfchq183bNz0OwXkvXA0N5AQNkOvk2A0qLF9+0Zcuniaa6JGfv4NJCVGocPtgFrtRXp6LIF5ElyuehQW3oTeIKPD46IAeJGg2IPtO7biwL69WPHIMnTtmglR9b527QrE76SI1z6fB6tWP8K5jUc9yaUMFf0qRJ8zw6g3UkxTQ8W59ZBYSKEAixktEFV0l9sJ8XVGFW3MZDFCoj84mWsDgQDUshoGnQF6rZ6gH/C4PXAz7ojmZZ71UfwN0Y80tAdZpWa+DihNkiSoEEKIwkWA9i9ei3sHSXq8Hrdy3wBzOShwuekbIW41EihoOBEVZkcubbG8tAxiDNkU6Nf8uhZ/UHT51yuv4vtvvseGdRspdPk5PiDg8UMK/HfbRvtFKMTxGuCnAKsiBpLp//UsHKvYI71Gz/VuRkpSKsSTUgYKCW4heDE+qGUNghSsxHHO5jaeqYaWcVSQvA7GDi/vEwqq4OHWSQGLQRaSSsfc0IG+zLNWxkwtY+6AYSMgvr6bSOJaRDz+8hv/wohxY1BWXY7jzGV/rFvDPHUBDY21xBDncEcQXX8HnG3NqKosR3V5GQrv5KO4sIh26IKYh1zm+0aSupioaKSwkHLnzh36rB9OEjQhFto4Z3G0dQ1FonoS5Or/E/cffHgZtrOYt2vvPrz/7w8xffo02q0dBSwS1FK8qKqpo/15wYFARRwv8ozwd0lWQeZ7gas89H2EZK6Zl/0R/WxH9s0cPPDAAxB/AnNHRUWhvLwWf/25joKoGT7GwoCnHe0kzToJSIqPQWJUBGSuv4+2ZaRAI7Zuss0Q/Ulco5njcztdCHLdqqsqOa9OJXYGaEcys56aJNTIa9lUMsLVKqRYLbADcFSUoIY5Xna2IFwrw0Jj0NOe3CTgNnIEv4f23d7AI1vhoLgEdS2yBoQzf3TG/EV98PizE/DOJwvx1Y8r8Pn3D+GDzxbivQ/n4cnV4/DiY5Px/GPj8dJTE/H2KzPw1stT8dar0/DFx4vx3lvzsWrxCNw9oScSo/0oqT+Pq9cP48bVc2iqq2ZcioKJfWxncUKmf4iYGpJUxOYmBDkOD/GeivYlSRJEPoAsQaXVMTZY6ZsuZX11XE/wz0NfA2SulR9CAHG5XJwVQOQr8dSOchyvA1mm/wUhc368VLFCPAeSzJjiVkQiEcvE106NRiPjvpX7Xcq2rq6OuSEgjoaForZ4LwQnKQR4WWgR6yJEhWYWNIR/uVmQqaqohIuiRxP3iSaOcba0op37hO+JXCjikLiO2ArhqqioiP7jwbBhw/D6a0/h999/V54YMps1EDFZ2AGHSyHEBweL6+30uzZHG0oKS1BRXoVycvabLOBVVdagzeVBI/20pbWdeacRxSXcR7+02SMRERnLQmUsArTjilovapu9CEhqBKCCwLfJ6ZG0LcDFQrA4Piw8ClrGAiGIiSe7PN4A/dGF3Nt5yMu9w3nWYtaMGdixfRemT5uJ6opmlJSUcv7cEHlSkiRlfjUUiozkx2KN3qdwvWPHDoh5EHxU4ASRU+x2u/KwhcAbYt3Fe7EeAcZbwVUFthCvOyhgCfFXPC3VxnkVc1zPdRICcQNzloPFsDLGiwIWCBtZGHW0OfDdT9/j8o0rSMtIxeOPPoYF986HyHceEYdpMaXl5cjLy+O4buPS+Qu4zSJheUkJGmvr4OA6tlCc8pCDBIg9HU3NqKEfVpSVora6ivGyAU5yZK+C5YKMTwW4cO4s808eY1QJ7uTlooTcqLS4iHNTApGbbly7iiuXL+LUieM4sH8vDh88wPx3Xjn2JvF/9o3rENuzp09Ra9iOzRs34NTxo4x/hVzzcl6nEs3EWB5vCDFxMeQxc/D62+8iPaMzrl65znhZA7POBJEDCKaRmdoJ3TKSEPDKaGxoJZbQwcFCZmFJJW3FCafbj4ZmJwvJ7SgqrQKHyUJQAjQUye4UlOL85evILyxTbCuPeCYzM5P5NA1i3cQDOz7Oo1grSZJQScH3BRYpXnrpJWWNzWazMF3FjyRJgnzw6HGSnUvKD+MWUhlrZeKMYeW/V1Y/ZHbvTQIQDfHd9z2Hr2H9tuPYuucEdh86j827jmDTjkNYt3knNmzbhp37DuLc1asoZ1B3MbDqDCZW5Xti8PBRFHESUEOQdvHqbVy+eYfCVi3yCkuRnVeCkqpm5FEMu80BFRRX4dadMuTyfVWDk46gwdyFizBl1lyMGD1Rqez7QxIKSh2orGuGk0mujeS0nUEqpNYpj1U30xk7mFyh1qKBFQiVxoAogqaEhBQkJCUjllVjGYBKJdHUwHuA1RGAcRvECJBU/IwgQ83gr9OpEBttRHp6HHr07oW+vXtjKEnR0MED0atHCixmWTknyOsF6cTXb9zBj7/+iR9+/hlXr91AQmIy/vnyq3jz7dcwYswYOJj4xeOfggT5CHAlWQ1BosQitbKSJ8u8Hh1MEGRBqEWAS0uNZaDx4m9RSfwIYU5OjgIuBdAUZHHYyGEYPGQEIsJjYGFy9/rcHEQHjPYgZFMHBozoRYHxNTzz8ouIYgJmFIGoqvuDQYgqr4uBWhiMiQKVuKe4rggEGoLzDiYGEZBTU1OpjA9QEruewFvsa2eAFceJaxTSodo9HQqZ+G9w8DEgqQEmTqvJCINep4zBZDAqwdVBJ22gTZQzSOYX0RGzc3Dp8hWI7/ZfZkVQ/BPEd4pLWE3LQx6DRylBSjnJSUFpKa7cuIkzp8/g+NFjuHDlKi4JB752DVdv3iCJv6lsL16+TLHjPMXDSzzmMm7w/ZUL53H65EkcPX4MJ1lJO3f8BC6ePY+zp05jD+33wO7dOMLPjp0+SVJ/GOeOHWXwdcPPDCNEvwYm6yAkxCYmITY+HrJKAxWTYwcBZoeXAIXrZzCaoNMbSEIaCI4N0HDc4twQz/MQTDY1N1PQKfxvP0ns29pbcIZgW5B8B4lqWGQ4wmMimXyDMNnMSqX1dkEeyikQXb5xCTv37MT5K+cp1hSzylGDegI0lUYFB4NrSXkhVNogRRwDGltqkJt3EwazDqfOnoDT5cBEVvL6DewHIhwmhRYkJMWjmeCnpb0VtwnwbuTchJ8qfoOjkQGmACoKcY0M4EJ0qWtoYEBqRS0BUI0AbwzGtdxeu3EDF69eoVBViVIKT7n5+SgsLUERA7ab4xU21k7C4mZM8AYDrDR60UzyIgBgA68trlujfOWnkWCqDS0U6sTjw8ImIUmsSvpRSPsoo2BbWlkNlyeAqTPuQf+Bw/DF1z8x7hzC1p163sXfAAAQAElEQVSHUczP0zK7IDrGCrFGOhIZq1Vi4gshSDsX9irRuflS8Se6H1Rcv4bGFmzdtg0t1dWAyYwu3XsgNtbCObQR5Jhx8eJlVFbVoK6uAQ1Njbx2COLrRNt27qcNJKJP3/544umn8emn7+Hdd97HN998h59++hGPP/445syZg7EkhRarFeBYhM03svJaWlmF7Nw82CIi4SChT0iIw9ChQ9GpU7ryXqK9xVEoiCIYNZvNSGb1WBDQ1NRk5auNKSlJEBWnTl06IZNtyJAhGD12lPJZ1+5deJ3/7u/RowdFBrvyPiMzneOKRTjFPpFsbWFWWNm6UUzJ7NoFGZ0z0alLZ2WblJqCuMQEJFDQEJ+J12ablbZkgtjaKGRYw+yw0D4bmuvR2u4kUPGhnQRVjK+RfsIwDUuYDZJKho9Ezs3Y0ELCWs/Kb3V9LYl5K2NnEF7Gh67du3Gd/DCYTGgh0arnPIsnAwawOt6rVw8FZObk3EJnzs/MmTPBSyrJ3EGxVGIUd/KcEKuksgpISkpAvwF94GEM/HP970hJT6ENtUOMNyzKxv6bGYdMtLUWuL1upgkNnMwZ7QQMfhKruIR4WMw2VBJMJCWmwGq3MXaZoKUfWy125b1GrVPeR0RGw2KxwWS0QMu4ptXqoCMRNRrNCmAN45yBa6nRqDg+D8lwO8TTfrW0JZcgqT52WBcHlS0TDb4wFDVIaNdGwZrQGbaoJBhsYRBPQNXV1aKNorVMUcVE4Kvj9TooZFWWlZA46xHPWBQTw75YDbRZA/wUAMrK6YNFBUiniCHAWW5uDkFKHcIjrKirrcR1xpKb2Zdp8nqYLToEZT+CUpD5MIAg86eJdme1mhERFa7MnVhPD4FFp85dMWLUOAWovPLq6ygtq2Js6UCAbEElayDyviSp0E5ALsioEHL0zBciDoJ/Jq6xn3GAL2G32yFA6Nat23Hy5CWoVCri9hA6CCqFvYucJI6LjjZAq9UCOh2SSCwlSYIgCNvot6KwIvw7lhXStLQ05dxCFngEONUz77SSvOkMEsTTVTcIJHNYBAqLCCfohmLPGr0Gon9Wm4VraVH6INZLr9dCrZbh5DzXkiiVV5RSsKjj9d2Q5RC7oobJYoLopyRJELnSZrMp/WxgrKwk8BJ5tI5gWAhHf78XvhcREaHcRwA1tUanxCMxVhGjzBTCRK4vJwjuIKES+wQh6aC9iJi4du1anD9/kffTQfxuxI8//ggxp8XFhfjyy89x/sI59rEDor+XLl9g/51w0XYaGusgQL/eoMVxglfxRHkThZ+F992HMePGsgDSGdEUj5I5v2EU/64Qy/32x+8sHBzEMRbX9h8+rPwu1Jnz57Fjzx78vGYtdu3dS/8N4nZePgtte3D48FGcPnsO15jHW1tbYaA/5GTfwrEjx1HNPH+FeX0fz73EIt/Rw0eQeysHn378Cd4mWP7iiy8oxK2l+LRd+ccIxNx0UPAQ9iHm5v9MhjZjRUJiHHr27IpuXTNYaChCcdFttDnqKSg2c+wOJCZEIiUlBhWVRfSfYqSkxSIpJRpqTUix9SjmCL1BhbqGKkRHRzKu1yMiIgz5JOhivVasWIbRo0fA6WrFmTNnkJuby/vaIdZk+fLlELG6mPhVRX9UQYKkgMcgiWkIamIAifvBIBUSdkIRTiLRVeu0ED4gnsQRTbzX0S9Ax+JhEI1OBNGkQBCqEKDmtcVWfKbcg84g7IGb//tfFrcBoSzPD9J3AgjRg0OMt0AQIo9IPDnIyVPRli0WM8Q2QIHDT8HLxbgtQ0JYmA3jx4/HoEGD0K1bNwow0zFi2FCKAzGcUxevzdtJIXRQFAsSn5oZG0Q/y0kuJcYK4X8h7pckCSr6sMw50Ol0ypxJkqT4uOi3lxjJ1dYGkfNEnhfCkNJfjldcQ/jsf58yCDKGBRm3g3B2+KBjfG0hL/lr01YYLXYMGTES6zZtwaARw9Gn/wAWP/+BQUOHQBRJsolhWkgy45MSEJcYy3s1UahoppD1/2PqLwDsKq/vYXgduee6j/tk4u6BhODuUFqstEAppQJ1d6NevKUUd3dPSELcXWYy7j7X3b61D7/+v3fK03PlyCN7r7322ufcjEHuphplspgk/8hQ4ElSmLJbbYwlfdwvbPZd4q5giYhTHR0dxO0cFEUxfUww6H/9XrJkCX70k59BBOmHHnoI59CHNF1HX/8QedAwxsiNZLwFjk04fpY5SoZ8KEvBQ2w7xypojuuiaDrk0bGq6hrGrLw5Z27GlI3MyyopGs+bNwuDI1OQeZb25uuvY4KYIsKGzbBQ6IzCSUGpKuBDGfHa0FSKUxlTpEySY5fkOoy9KYpW8UgYkqQnYhHII4Q5cnvwT7iQ9CnD9ZUm8aPEeKpToAo4bbAzLjj52lHMIjM1gcmebig8RyN9xu+0YIS8MxEegcehIhkfxuBQK3p6D2HbrnexZccbWP/p89iw9QUcObEe4+HDyKEHnmAMLU02rD21HquWl2HZUg+WL3dh6VwH5s42UFeXhts6jly+CxPxI+gY3c5cYAeLnyeYIE9Bt6q0BQdtXmG8YoNC7lpCjklcnv6Y59zmOfcS0+WzgvkZIJ8VhATSRjXdgGCszEOGdibrleP6yFY4fYqYa7FYEY7E6FcqLIYNcieXx+eFw+VkP9JQFA1R5k8jFCnHmM/EkimKQINMvIdNsciiahB/SVBw6mOO5Ha6MEjx9O233sQoY0R5IAi5vvhLLXMzWfM6bj3kjCKaS+wIMWeQWDLJwoXkhhJLJiiey+eCSfJbxBs2bMD+/ftNoarj2DEI77z22suw7pM9Jn5JseJf5MtyN9bRo0exe/duM4buJL5t3bqdIskenGzrgNxNmOVcjPFah5lnffTRxxRFPsH69ZvwyfpPse7jjbzGR3jzjXfw6mtvkju/g7cZB7ZQHFm3fj3efu9dxoNW5h9hHGsdpni8F8KdauvciDNfFD8YILd6nXYcY2wWf5eYKDF43bpP8Jvf/gGPPPIoNM1AbX01DIsDDuZUXq+PnMpnxmpFUQDapMRnET3kcb6f//znWLduHcRHA4xfwolWrVoFmZd7773XfKpJxC6Zh1dffRVPP/00JHY+S3Hv2WeeYzHnRbzwwgt4ieLwsxTxH3nkETzw0IP4CwXpF994GU+98Az+ef89+Md9f8Mnmz5GSB5PJtZMb2jELTd+Eb//za/xl7/+ibn+73HTl2/CqWtOwWmnrcaa1adg5fIVWDR/AWa0TEc9+WW5P0je5oRNs0D8VXC6QPwU3xNMnKKPjdHHR0aGWFzvRevRw9i+eTPWr/sIm7nOG7k189fNn+JE63FTLJP4L7aSTMbpEyXOnwKdeFRZWc4YV0EsL4eIsMKnxTauvPpK3PDFG/Gtu36Ab3/35/jlb+/GX+95AL/9/Z9wwcWXM8/K0nY2mPmePPYaJ58rMFY5nV7MmbcYn7/mBtx51w9x8RWfx/mXfA5nnncJVp12NhYsOYV5xEJUN0wnn2hEXeNMcu4KlHQb8U01dZtjrV3oGxpDSbNC/E6e4jp48CDEFtxuN2NOCsJ5RJQUuwf/5LXYuoiPDgrDFmoTJcYe9VRWMhYvXYa6+gbodFaNbc68Bbjgkktx/sWX4OLLr8Cylacy2bIhR7uxMXh5SACdvgroDMAen8t0UI1RVNM0TpwGRVHM1lhfCxF7Fi+cz2p0FQ3QQENDhSkITZ/ejPq6ClbDmlHHbVVlFRqYOE3j5zXVQQSZJBlWO0RZt1FtlQTrHFbmZ82ZB1UDuN6QP4OBMkmFV/bLZPNIJAuYpJoYiWURimYxzERbwCibLzJBcqOxaRrmLZiFpctW4LxzT8eXb7mO1bYv4Vvf/hq++/078a1vfdOselxxxRU497zzMJ2JXYAOIeRUJs7pdJpjlNcCOg1NdbA7bIAAIstbFPgxTiB758P38Le//Q2PPfE4jpDE5VhhsRG8rBQ3HC4nStyxhkKhx+2DKgTHsED6L6RfhKG6xgaT8MjYp8+YybUxzORneCxOUWYfTp7sgIhKx1uPMinxorqmnMnfFIPEfgyOtmHu0lqcevY81M0ux/IzV6K6ZQZGQxmc6BpBHgxK7MOCxXMhZFrAQxxInN8E0Lo6M3DLIzCPPfYYXnzxRWzatIlJ/BhkHsTIJOBJ0hcoL4Nht+HoieOc6yEGejvklttiKc95UhggkiT5YqhJGmsSEQomff29aGd1S5LUMSrSPb39aG1rRyvVWEk+zMYqQm9fH9o7OjDKpDdXKtL+ShxDiGPowkl+NxaeYtKcYQCJQxJnefxlhMneKJXzMbah0RH2aQS9A/0UVLrRwQDSxeDb3tWJE1SyDx87igESmsHh0c+2I8OQRFsIpoBrOp+BzWmgoroC1bXVqGvkWjvtUEhQHS47ghVByPpUUGyYNWsWGhsbmdR7YOV86FxTqZ6tWbMG+UIWRaUE3arDR7JoJqFMJIokm5097ZyvLHwBN8amRnDw8D72txdRJk4a96+qqcJcigxfuuVGCjcXU2CZgfMvOhc33XyjubWJUOO1MYhnUFKyqBVfqvFD1fLQLEU43AbcPiebB6qqIMYKmpX26mTypagF1DfVwuYyqJAHMTQ2BDsJS8usFs5DEjUNNXB53DyHi+cyEGYQDrFKEWSFcjaFntnz5kLlOB0kxnP4etnKFaa/1FL4KKsoZ1/noIZCSJCv5X1NfR1q2fxlQXj9PgRoO+r/zaUArcxvVU01AhTxpNpYRzuU4CZ3u6w9/SxcRGCV34k6cbKb9taNhUtW4tjxDvz3sSeZOO0CFA3UySBBgLk2tzCJMKcZQpDBPwHJDAVHhfsKvkjQFxLKycPSpUtx/vnn0/aBSDjKuWk0fS5L4i2Edfbs2TwDIFWrPP15nNVVuU18YjyMHTuPwOZ0mf/gweFDxyDB0+v1sgo0glg0zqCiYITCRZqVz1PXnIbq+gZIQr102TL2rYDR0WGUcV6CJIVmwkE8nU1hKU47sDL5kSTDYtERoTgUIDYuXboYE7RxAfos7StDW+3s6cTA8ACsTJpcXpcpeogg6QvKXAe4jg7I5/97L74uY9N4Xo/Pa9pulonNFIVFId1+4jxoMwX6nqyz2+uBrJt8JvsIkaqmeFLbUEvsrkcZhVed1bE8fV+2bp8bLo/TvK6Hr+Vf3irnPj72J1geQA3jQxFFBtdK+Hw+zkMRUoE8SSyR6rgE8nlzZ6Occ9LVcZIVrWMQ8WV4sA8FClQOiwEL+zc1OQ6F56mhiLF4yQIsXbYIXvpTvpQmPsQ470NQLeASFwCF6Ed7Fz+QOyPEHiK0a4/PTx+vgwRrRdOxYNFinlGBblhJiosUXnNQdYvpB1EmA9KcTid9Igo5XuwlyiJEhgaoMIkQTHUw0LrdTsZHB/05BiG4o2NTLKxEiZk++Moa4atagGM9abz3aRsGYnb4GpdgLGXBoc5+ZNnpGJOKqXgY49FJiPA7wbUZGB4kXh7FHJ9MDAAAEABJREFUzl1b8eG6D3HwyEEm6z1I55IwHDpjZozjGIOqwUzAExQOg34f7MSTZDxEsroFxXwCF15wBkpaBt6gi320c/8SY9eEKX4IQZQ7QaEUSMZ7MTQ6AElgR0fHsXnLNgoNH2DTpzt5nAdClFRVpd8UGCMmMDUVhvyVSDAES1WLYdo/OB4/bUri2yQTPPHJ3bt34+WXX4aIBHInTgWxQubOyrguIogkkdSzKLgnABJgITBy3rlz5+LWm2+B3+tDnElxaHIKQa6hhz4o5E/imaZppk1Fo2m4PU6E6Ttj4yOmPUqMsomfkM8INueZ1KS4dlIQylJU1TlXBQKH7JdIJxFigWB4bBBdvR1sXaZvydpmKIK2t53Azu1b0dneBoXigc/jgpfrLtsEEz0rBceaqgoID1pz6ipUEN9UWpfEUZk7Kwm6xx9AkqVK0hTYHC6MT4bQT6HbwgQ7yyR09drTcfpZZ0MSqIGhEfRSsJfYfdHFF0CE7kEWOMYpDKdSCXh9HsydO4dr4zRjj8ypj/5dx4KF7Cv20EgR/Bvf+gZ85X5oVgM5CiYFTUMlfdlNkfv99evwi9/9Fl//9o9x1w++jzvu+jFu/trX8J0f/xjf/fEv8EMmDA/95xE8/J9H8eYb7+LJJ5/FP/9xn9leeP4VM+F55D+PMXH4Me6++08U/yZQVVGF7SwWvfnam5DHLpSSiuPHW3Hk0FHs27MfGz/ZhNbjbXDaXea+E8RL5tFobpyOpoYWVFfW8jsPk+QULJoBwa9pjF+5bBQF2rPPa0VZwIVFC2dj3pzpCIdGUFUVIDbkMMnYqulF2ngBE5PDXNkMPMRIC4Vpfor1Gzdg46e7sWbtqbjwkguJx6PkWCdx6NAhiG2LvYrIc91119EME8jns9BQ4nqUeK4SRIwo0N6FG+iGBs2iAmoJDo8DCnmhxW6BtCSPS1MM0IkNwh0gfxR/aTaQVszznIQp8DOVV5Ct2aCixASCJzW3kkyIH2hcMxGpwIROelLkuYvskTQeAs3QKQRleIoi7cpKjEiTZ6YgnESSnTyxWvjr/PlzUVVdQV9W0dBUj4WLF2DZ8iWwcCwinsudByL45yh+pVmoEJ/IMFak6DMFMkoR68RnpMtpCujyXrDfzTmemBpnt9k7XkvilFxTmuyT5XxkGbukpXMZFhUySFBwSdAX4hRYEkymVYsNQ+TUeVVDsLYef7rvPnz/F7/E6jPOxu1fvwMSl956521IEn3iZBtt6jgE13VdRyDggz/g5RrCjJ1hxvVUIk1ukIRgRjRErOJ8F7IFDA8MI0vRtMhCRn9PP6jO0rcqyWndkOME15YyGf0bRddnnnsef/zjHyB8PsnkbmwijCkW36QwkWHfC1xHjUlWkWtWKJaQL5Roo1wVbvN8X6BVynom4kkEA2WYmgghTNwsZ1wULDzBnOFLN34J1GmQZIGlqsKPYeLBKy+9CAdtNhGLIhEJk8kXUElsqy7zwUtOCXIBuXsjxznMsR9WCv8auU6J+CbiY47ESJpgr6Io3L1g3mWXolie4HzHMwkk8imkihlkS1lYbBps5GgeuxVeg0GU/C860IfM6Cj0dAxVbgscWgK15TbMaipDTYUbTfVl9FU3xzSEkdF+xr1hdPV1YO+BndiwZR0++OQ9ih5v4o11z+O9zc/gzQ3/xQebnsD2A6/jUP/HONa/EYdPbsKu1nUYGG9D/xh5zVgPY+AYErStDO07SVuKk5cVFNAfSibOF5gU5gtFzvVnjVONbD6HPMXDAt9IMUWavC5x7GIfkpeZ70slQByG/8+p4jEFZAiKFquD66bSxspQWV2HgL+M1wLtNMUCZiUP0VEsaSiUFDhZfLDTryNcmwKFsJqqaopZvWisr4XEgt07t6OHPMZCXKigTdbWVCBFwUHaxPgo+nq7EWFO47Tb4HY6GKOz2MJiw9bNm7Bpw3q88/abeOvN1ykkfYzdO7bj2JFDiIYjkDgi3PQGFiO++93v4u5//AN//etfoROCIrTJ22+/HRdccAG5cQaSWwmmHT9+HCLoDg0NQe4+7KcYPURBLcb9c/TpMOPpyRMnMURBdnRomHF9jBg+zu2EeUdOX9+AKTKYOVV3N9o62jE4MkwfCOPQkcNmceWxxx+H3M3d3FxHbD2A9957D0898QT+9ue/mP9I2Q9/+APcc+8/8d77b0PEuOrqas57nsWsbZC7wCqpCXCCoWs2ilgOswkWy3rK1uVymb4ur8cp6D355JOQ34GUMTrJzeTzs88+G3InsXCxffv2QYSzjz/+GCLiyRjamEe3dXSaY5EnP8yckQWrQfLo7oEeTCTCyKtFTMQnMREdR0fXSYS4VtXlQdiUEja9/wFO7Oc6EJ+sugXNLKKtovh/0UUX4corr8QtX/oybv7SF3HLTV/EV778JXztK7fhjq/ejq999Su47Su3mO3WW75sbr/x9a/hrju/iTsZl79+B/dhIeU3v/4lfvfH3+MPf/oj/vKXP+FPf/0z/vy3v+Buvn7g3w+xWP4Y/vvoI/jPIw/j3w//C/c/cB+FtD/jF7/8Ob73/e/i+z/4nrn9zne/jW9/5y7c9e078Y1vfh238trXfZFC27nnY+Hq01HW2IJIpoCDbW3YvGMHdu8/QJ/tNYXIsakQIuReceZNo1NR5uNxpPIaiqod6YINGW6LVg8MbwVc5XXwVTchWDONrQlWT5CtDFV10zGf4tbsBcvg9FVA4/4V9Kea+gaI8CZrJmtyhEVGecrC5/Ph0ksvxRf+7x/rkdeSC0rME+ySrbnGCsEpSYY4RpHgf4n9OF9rTKAsJF4eEh9RM4UsuN0GncULp0OaG2VlFSRjZajgYnoZqG0MdlqpBB0EFQKNn4mt125HNRPVCiZd/Boag36RDpIiqZbHIUYoIIRZcY/GwoiEaCRjI5hkYjhOQO8gIWQ3YNF0aDSWBia/zSRelWUe1NUGMa2lidtaCiR2aJqGWga3JUvms0K23GznnXumaZhyp4+QWnEGGUtT4zST/DTS2IoEnggTkl465IFDB0nOt2DDxk10uE2QZ9APHDhkVlmirGbIpJaVlcEwdKgaUCBgpnisg2NUGZAcDjusVgsM3UKi5YSiKFhHUvbyy69h797dDBZCpCaQZaAQUWz+/Pkm8YkziE2wajs1NWWCzOjIOK9hmMGzhiLXmWeeaSrmBbJbr0dDmuu1ceNGOnsWBTI8Ea+WrVqIxStmo2VuFZaunotrvnwV5sxfiIPt3Xh30178418v4E/3PoX3Pt6JJINrksnOyOQQKpgwWK1WswosDq8oCvu6F69Spd67d68pWHk8HjMxj7NiVV9fD5lD6YMkGKpFRxVVZRGPjh4/RtDPcg44OVznXDYJK4NegMkTmBRkkgkkojHE2ZKcN0lGivkC7UWHz+VGNe2piuKI1+OGlXOoMnG26Do0KAwSBYjhktcxD9JZPXcz8eJaUEQ1GKRBG/nse9W0BdViQFEUJit0LH5fVD773M7reCks2JjoaKrOAFeEzmvYnW4TIOXOEq/XDc1Q4HRaKQpGEI2FmHSOwWo1WOXJIhSeQCg2hSIDKS+BEgNkgtWEeDwGsQmFPiDCwPIVS3H66aeRLCUQZmBSWBUCj1K1IiqYyMuPx8p1oORRYDPoIBM8965dO8wfl52YGEOafiSJvJcBb81pp2ABiWWQCVBZZQAOp8G50JBlMp8rZaBTsEqlo+gf6KJyPgiFwJvPZyHkVKH/TE5OYoKix/DwMPsUh8fvxeOPP8pg8ioT1EHYbBZYHQYTHwf8TGJGRkYwMj5GO8tDoVAlwVAAXvzfwWCdYoVKEi8JDmkGbDfVc3nvob043B5zLuR2bQEbmhxknnUmZKadcX1tXLtYKg4hsoZVB8RmWKUUci1VZFlPp8ONyspq1NU1oIuk8gc/+Dk+/4Ubce+DD2Pr9l0MlkcpYrWiqbmFSVsdSgrPwvknRwC5BIS0yZrkSNykH0JWyHFgo88aFJOj9L0kwRlWw6xazZ83H2GK3xa+d9hJTOjjUiHoZ3AXkhKhGCXnC1Bs0jQNNcScgYEhWO0OVFW6sXTpcorys8z5lXnhoGDlOAU7ZDySlDZPn4GlK1ehlYETmsrENY32rg7Og4KZc2bRZl1MkOPQ6DvDxMOu3h7au4OkKYP9hw7QBouopLDZRxFXxiRjE4zr7+9ncpUmaQ+wlZnzX1/fCPFZr9dv4qSL62bQH0CypigK8pwM6ZeiaFBVlWRQMY+zWKyQPtdyfIJ5VVU1kEd8ZsyYhYaGBjSxEDCXhY44K9nRaJR2moWsp48ChRAREStla3XYzc+dHjfjRRnke7GDKP1FME+SiARFuhUrlqOOY3I67RT8ImiZPg0TtL1DrCo6KTQsWbTQrDYfP3wIChOmAH14anIUCWKSUiyho+0kDh3cj7KgF26P3UxYq0kQw5FxeAJO2B0aQpEJpNJxjlNBMhXDwMCAeXeAjEfmUOZSsEF8V2xZmqyh9FfWUebNwqREcFCa3enCrNlzMY1FjsbmJlRUV8En1TW3GwYxFaoCsaNgRSXKKqpQ39TC9V2IxuZ5KK+eBs0aRFt3CJG0A70jWXyy/Rg+2nIY2w62o3MwDNh9SBR0kqcUhsbDrF5HESX2lyw6PMEyeBlTp82cBovDguGJYYoeI7yeBm+ZFz7iRYDJUEkp0r6SJp4cOboPImyXMcmQu1BS6TBCrJznmPwrFLN9Pg/KKco7HDao5AVyB4qIIqMUtiXOCOZ/ykrgvx76DzZs2IyK8lqu0ZSZWBWIgTJX+UweMkfVlTUw50uxQOxLsB7Ec9lngL7U1dMNuSNRmsxlglVsmfcoY4OIgOJbMu+COcPDEzCP5yJMcM0OHjwIK+dX7jCU9bKoxEAmkR7ijlRknSSvcs0cE2I7kwE5r+CJkOT9B/fRN6O04XriZsYknBUVFaZtytbnDUDOI7YsNhEnT5Fry/lkXLwU0pkkpBATjkzRV3Iw6N9yTTdtspFFjFlz5vD8DXC63eQktQiWl5s+kGdmJH3p7u0lDk8QZ10mcZd5kvELkRMSJz/IG2ZiIvFXsFpEvE8++YRC4iByTLSlL3UU98UfgRK8XDfDsGDBwnlm1TcaDUMeIwwEfGhsbDD7u2Xrp+ZjckUKHPMoVpxCIc1P/BcbjWdSGA9NMWaMc9112mYVEhQpIokSmJshr+hsoLAARBJJFGkbCudfNaxcw4y5FnLXioj8M2bMMMcVCATYLzduvPF6LF++DPKDsUHa68wZ0+m/RVRWlIGnwblnnYkgfbZUyhHjq9j/Uzhn1RAs8vv9tCUr7DYHfL4APG4fnIwHWRJpuWvFbrVgxvQG7ptBoRSnjxO/kMYUhatJClaTrJIXChkYjGu6riLK4k0fMVJjvG9qakKcNmejDw9RlH3/ox2YNa8JX/na7ZA7hfcfOogDBw/D6fHCxutD0fHTn/4cYpO93T0cs4UzXwQhlPZdoB3k2aDtPx4AABAASURBVIc8509hnzVzW1JK0NlH6nQ8nH1TFaSzGQrieWgWHarFgGAO5I8xq0T7ED8qMOYIpmlQzO/NfYhxspVWkH3ZZKsoihxt7leQ45nYi2hc5MfSFEWB/CxAntxDURREidXiXyJyiIBfpD0IVni8TjRNa8D8RQtQWVkBq81Avpjl2Dguihl2Chgi2DJsc9w5zoMKr9+DAvKc1zgmyOFlbKqukeGUID87INxB8H6KonuU3Ej6kWUc1jj/YF9UGkCWdpYhT0xTOJFHLJPplNnfGLliPJlGmvwwxWKRg+uQpzH+4c9/xq9/dzfOOu98/Op3v4cIEB+89z4++uBDnGxtY2K/Ez09PaiRwgoTYinEiM8kEinEGeuz2TzXCSgpKnQKY5MUisXWZE7E78Uu/ueLAfqtzJf47LJly/C/Ozju+ta3aKO1GB2bRCQSwxRFsUQqBV0zYCev0HQDMg9WsRuuucLYCv4Vec0i1wVQ+Q5QyGxlPd1ur4kD9XWNFDFG8AHHsmTJUjQ3lPMaMThtdnCqcPTwEYq3CVQS+3PModKMm/XlQVT6XHBTMC1y7jKJKMC1tlostEMLFOUzGyrSNkQgLdG28sSQLLFRHkETMU/4j2CcPEGR4udJ2mgqn0aKvFLWR6cA6yQ/03kOhXzSDgV5+k5/azsKHHdNsAINlXXwOQOoKavDzKb5qAg0oZSzIpvQ4PPUoqqiGRbNg1xGhaY4ADAes/AwEZ3AaGQIU8kxJPIhxNlShQgyShJZJYspcu84iwQl5qKawwHFZiDHpDDFMSbY18/mVOWaKiiW2Ng3mVP83xyX/u8zpk4m18nyRb5Qkiky99dUC3Sul2HY6NNWGORGFs6dquhQoCMSTtEX3PQvA13dg+jtGzSL4oeOHCT3PAL5Ie84BcYYbWuKif6uXbshdzlpmmbagtiSnfaejIYxMtCHbZs34PWXX8CWjZ/gmScex5//8Hs8RgHi3w/9C3+mSPGzn/wUd1C4ePhf/0KBXLgsEMSMlmk4/9zz8PWvfRV/uftPeOy//2F7FA//6994/vnn8eSTT+Jf3P83v/kNRMASIcvGmPTm2xsg/Tj//PNx+umnQ+7UlyZxw+v1QqVt5rPETsazNPlQIhKm6DiOBAW4DHmGFDqEm0l8TjJfk7HIa2kxrp00EcHjLNLIHUD9/b2IsUh0/PhRimM9WLhgPk5ZPoMFqtfw4P334tmnn8TTTz6BdR9/hI/eehO7WPR5++3X8cST/8U/7/kr9u/fCyn4X3zRpZhHblleVo0ssV58NktekWOOIX6a47oLR6mtrYFwNFlvsd8R5iuvvPIK7rzzTvPmERHphCPIfPzyl7/E97//fVxyySWQGCXzMk7RS7YlWqMUrfLkMEWUoGgqFEOFynzMxwJPnkW8ArGwub4WAZsVxUgYFaoGXwFwsF+xkVFMDo6gj3Fhx45t2Ld/DzrJb06ePAn5XTKJF0MDg4jQPoRDKUxOJI7ojNnlxBjh1xWMh7W1tWikviGFvBkzWjCHPELyRxEfzzvvHJx55pm48srL8eUvfxmf+9xVOOP007B8yWIsXLgQs1lcb2lpMXFPcEz8XdZHcr4p6goyVskP2ihQCa9Yv34987438O66dXif3GLTpk3mU0ojXV1IjY1xXFlUk0eVyNMzXNMScdtJbIOqY3R8AgeOncDmnXvR0T+A7r5h9A2OYmg0hLGpCHPlGMZDUfN1nFpHnNib5vGSI7k8PugWA4pugdvrN3mS9F3ssoF5RTAYxBlnnIGf/exnePvtt827sh9++GHcfPPNJlczDMPUSMQGC8Qyta+/hyr5IApMlN1OK+w2HSpJr8LQpHOiQcAK+tyo5IkdnHCrokBnkASdS24xjYYmkEnEUGSVMpdMIcXBWnm8xsBoVYASA5SPJNJnM6DwGBs/8zhtqKksx8yWZsydOR3nnnk6rrj0Ipxz5lqcunIZLr3wHNx283W4/dYvw+uyo4zXz6cT8DisaKIRNdZVoUYWnMSzmuJYDQOujYQAFEkcdisvWiCp7kcPk0IHDc7H5EmAOEOiFmfCfKz1GF598x088t+n8OSTLxAEXuNkvYdtW7ez6tZhkktxFEVRwP9o3p/9R5tFlg7v5MKKkVg5H06H3TSilaxWLaHDetwuJAjupXwOiXgUbpsOxnjIM6vyjOvE2CjsVgtshs7kaRxC0MPRFIaHR5FkwCbemgA5NRmGJJ5icOLAg8NDpjjEHAATk2mcFMWbn9nYB1XL0YgO4Xj7NlQ22zH/lBnQHG5s7+jBx9t7sXH3GCZTlchZGnCkfYTJ0gS8FV4wfiNEEi7GLWOS4CvXk8czJGhfccUVdJTP0WmuhBhYVVUV7JxfAUeDhmRhkp/gutQ118OwG0ySDqN/aAB2JkAimMQ4/jzBxqKrKNEecrQF+W0Gr9uDctpTOUlpFROGBdNn4cxT1uDs1adh1aKlWD5vIdYsXYZz1qzBktlzUBnw076yyDBIOCmAVFHk8pHQkB9CwEvTLDAsVhgMQhbdgIWvFagQsUJVNAK1Dk3Vze8ddicJtodk2GsmKg4GRWkC6DKmPO1d7CSRjCHHSpSITboOjI0PIhwZY9DLoLauEtXV5VDoI8GAD4ZFA8gOfBS+KsrKIFsrATDGqv3M6c1caxVFEgIrATHDBDrKOZfXHpedwakZZQRJqZw76Bct9IlGVkDFvgYY8Map9n/40fsEm9chc1pJvznIRF0eDwlT7Orv7USMAcTltkHXFSblPWbLMOgXWC0dnxglcYuin8RdALG2ts6sjrz55pv0pQbIWArFFPvgw8pVS5ngJ7Bl6yYUSRDCFN2qqiogiYTP5+M4bZBgLfOaYWBJxDNwu7zsl4Y2kpmenj4MD41CyKJB44pS7JHHQGQr9ixJR4gAJ1u5i0kAVuzJ7XGQPOi8dgyxeIhTmYeFc2qxWKCqqgAW5M4PEVFuvvlWXH7lNaiorOExbnz1tq/hOlbFzznnPMhfLJJlQuRmn0CyXuC2xLEU6bdZ0x5yJDBCWFwuD/IMWFlW8eiEOIeBTaomGVYtxfdlvJOTSdx4w0248sqrKd7MMG1NbGTOnHkQ8V5sraqqGrt278H3vvsD3H779/DIfx6F3Mr80EMP4Z///Cf7PQohrVmScBttTX6UWZIjRdUhQpb8UPbsOXO5DvUYYIU1R8JuMawUEiph0NZnzJwFnz+AGq5bVXUNqmsoGrA6tmPnLkignbtgIe3YR790Ei8amQQ2mK81+oSM0el0c/xAmCRbcMRGUm2In9BH5LUIXA7uI/MifQqWVbAvDbxmELwAsSZEMSjMJDgHC4/TeVyGSYDsLzggooAIQYMUJWQ9JagUSXQlwMhn8r20/30n82e326GR4Mn8RxgvJljNtWgliO2XBQMQzJY7hvLEi57udsamFC4872ysWL4YfsaCmuoKBHwuGLSRwwcOIkUB8gQrip+s+wTiM/F4GCF5pCgdwfBIL4JlbtpklMJuDwz6ZfO0es5VLRT6bA0THemH+FsF44lggUqbA/8koAqp+N9WXsv+sq+TMaCurg6NFNqaZ8xEk/zLgs1NqGmoRxWJVbC8DE6vB9At3PrgYeXW7StHsKoJvrJGVrBIiPsmsWn7fgww8Ntc5axSzYLdW4W+kRh2Hu7A/hMDiLPCNRYtolt+r3AshOFIHEkoMHx+OMqCiOZS8FcF0TCjAQVLCX3DvTx3Gja3HZKI1DTWIZYMY+Pm9WjrPA5v0IHlpyxAVY0Xu/d+yuRznGs8zPka4/qqaGioQzMLO04KstFwmLa9nWsfpz+qOHbsEGPkVgyyKpuIZ5GMpSlgjZtJVZqxX7BeJQHUFRX/m0NZZ7EHaSiVGOOSZtV0nMmfw/5ZrPRTqBAcl0RKjtN13fR5mWMXq6xCAuW7prlzYaEoJP6ZIyESYWeQBCoZTyFBIVMej/F7fRDaMk7hN0fypBRLsDE2BYN+CJYdOdLKAs1uzJ03G/PmzaPveOD3+FARLEdNVZUZlyyqBjk2TbtyMnks0SflMUwVQBl9sY5+KFsrRZwMOc30WS1YvGwxAsTxJJOBBDE+V8wBtOm8cCVu5b3cxRVlgvm/7yWpF8HtlBWnYO6suTjr9LMwmwKx9OXqK67GBedegAVzF+DOb9yJZ596Fm+9/hY500xo/J+N+Co8Y4xkU5KHvr4eTFFEiPP8Ho8L01qaGIetOHzkID7++ENsZMLU2dlO4S0Mt9sJp9POwtwR0w8tupVbHSVFARcOLsZWX6AMdHVw+pAiSTdsKhQLTEFBiGieX7S1n8TM2Y2oZTwUn2vvaMX4xBAIX9D0Inp6OjGTc7Nm9UrEo1OmL646ZQmmsSI/0N+FRCJEf+2Anef2uK2w8JiqSj9s9NEseYVFU+Gy2yA/EJuMJiB3bRmaBbVVtTA0HRIPddq806XD6lB4XQX5QoocpIfV45NIpmMYGhmkmBKDITxQxmSzI81EKJ3NMUEv4sDhVrz17of02yC+8rU7YCE27T98kIWbCRZMemG1OSG/6XbDDV/CnNnz2d8hCFcQfBNRFOS6RfKAArIoqXnOXxGKXoKiFiHfSQwGiow9Odp0mrQ5zbclyF+ONix+IU3em1sWFMTeSrKlv4hfSJPvZPu/VkSJ7lRCIV+CfPcZ7vLUvOz/dx8pFEQYhxXaDPgndqzwtcQD8RexAwf52htvvMZ49Xcmk49BHkX9978fwv0P3Iu77/4ji5mv4AQ5c1d3hymCrl//MZ55/mn8/R9/xUMPP4R7778Hjzz2CDZ8ugHDY8PQrTocboeMmkmKy7wDbJDrMMFcIUoRMcNcI0Y7lUf9EqkoPmtxbuPmWsXJvUQAk7vgB4aGyXsLEJvr6euH3MF6w41fwi23fpV41IoNH63H2MAwvA4PJlj4nRgbx/Jly7Bo/gKIb+QYdzNcb4lZRQpgJQoTyXQOqXQRmsUOO/ng1ESIiXsILc3T4SRvPn6sFblkBsJ1amvqKSz8Fe998AFuuukmlBQNwyywhyhcjdPfdMMAVI1jVSiiwGx5cgxpwpNkm6Ngwo/AJTVbXt6z5fiBRTOYq4ygqb4JbsaU9999lzmPGzde/3lics7EVq/LjY6T/di9YydmUSDOUKxPJZIo83pQz4KD365DZRzIZ+JQybMNXYOFsVFjjDWxkQJLKpFGln4s2Cm2K3lHlGKmNNlHhMM0sSxJzih3XyXJV1PChXk+sacYBQvB2ngogqDXhwBFt/BkBMf2d2CsP4XejigGulLIxX0YH1Rw8lgCyUgQqaifzYdCuoJyUDUsagXsRjXcjloKc1W0kxrGqkq4y2rhClZDs3lQ0h0wnH64/JXma8VwAxYnMkUgRp+JM88rWjXYA14UFaBErl+SbakE+ZO7VEtcJ2ngVj4rMHEyhV1yE9mKoJujXagq5442oTLmS1MUhbgiTeNhKgxe10VhLhrJ4K0338d9DzyI9z/8GG0dJ3Hw8AFs3rq1z6VxAAAQAElEQVQdB48cwQmKFZ3dvRRhDhKHwxTtl6OCQmOAa+RhThihrZx39hlYuXgRjuzbiw0fvofN77+HY0cP48DuXWil6DPS24NRnreXr5ewYPfyi89j4yfr8NxTD+Hvf/k5fvSDb+L2r96Ia66+EKtWzsTChbNpegpxJcOcxgVZ7zw5reRzra2tcNKeRMCQnE6KsHKXi7Rjx46ZxRCbxYCmljiBeSiCYVzzRDwMyVvSzJP/15Liq8w1plgwnBgfxjgLWuOjIxhnbjLQ14WRoT4WFyMYHx3CwQN7McXP58+ZiYvI2R647794leM4uG8PRpkbxplTOAzOLe0KzFGS0XGM8Zz79u3CU08/bt40IiLGqlWnwu8Pcg10ZNJZSLE8lUqZPF7WSXKm6TOm4cknnsA3v/lNs/gs/P28884jNy+DFEeHhoaYz5+ECFtyTrmLR8QteQxcXp922mmwOzlvnIcCcTRGoSVMnwhTbI9TDE7Sp/oHe3D82GH0tbchxTFHu7pR6BuCdWAU+fY+sKqI/GQUBo93W2woMq6IYCQ+pmgq5yVpcp4kuYR8JrgXikQwFQ5jMjxpxqeRkSEMDw8yR+ul4NXJGNPH8SYguOxknJ49eyaL4jOQTichNzdILN+/f6/5qL1woI62VshTC+2tJ9Db1YmRwQGEJsYRY+EgxbEkKUhGWaCaYkFYPpfPCtQxCvT1RJLcPhVBgc3gmjuZS6KvF/GjR82msV/RrnZM9rRTtI7C53HSZx0sbhQYPzOQOxzTxI0UzyctLVtyoGQyjjjz/xQFsDRxKRELI8SCUnRqnELeKMITI4jSpgSnhFMvWrSIY5zFwnsABQpT3d3dOHDgAASvBKv6WKyXluQ8Wsm7LBYLbQNQ+5jYDnNhEjQOzbCgpJQggSXKhSzRyOjXCPi8cJJIlJjsqQQAK53eooBgWYKh6dBVDYZhg07nT1O5NXQLDIUEgwCtFhUEPH6U05ldDheN0o8gybw8+ysJg81mI9hazI5OTEyYz3yKcimPFrz++usUeSZNRxQQlY7/jzzs3d+G9eu2YsP6behs60VkbAIhLlAhk4adYlaGE9fTOQAVRXi8Ljo6YLMbqKmtQgtFhUDAztcBLF42D6euXoFzzj0b5190Ic469xysOGUV5BGFZhL5SopjbhK+OAny//qn6Sr8HvdnRCYaxtBgH8aGBpHmorl5jeoKgi/ny6JrSKXzqK/zw1AVKtshSP/kjiSVYNvb04V4IgO32wZd10noskx4wxBiI/Poo7jT2zdmGuo555zDuYgzabfC49KYBPSY81ZbV4NsLoFtuz7Chm3vIFBDAwv4seVQG9XVozjUkUfHkBX9UxZMpQ2koGGQokYqn4RmqJiYHIMEerl+b28vHagba9euxfXXX485c2YgHA6zXwlomsY8P0ICcwDHCIBiVGIjQuBdrHzX1tex78OQ31op0m5KBMQUncdDMu11OU0bstK+dNpIE5OkpoZ6ipCVUEgmbIzuJZKsvuNMLjZuxs4NG3GElYz2w8eQZeBUCQoGbSnPoB2bnESMwSA6OWH+KF6ESm+MxyYoGsZjCRMs8iQtKg1X1ywEghT+917ELLEjxjJzvoW8OBwOyL5iG+IURdq3SnzlcDlmlUnObNxw4xdw8SXno7auigQkg7q6asybPxsVlQF4PA5eMw4h0/UUV50OA6DNeX1ufEzSkyVZK2dik+fWYijwBzzwMaAZOmgbCaQJlJ/1ARRcoggRaMSBnQw+0i9xYAFfQ4gSz+zxurkmU2gnoErFXirtKdqdQ5za0KAyWfLy/GVBH7zsw549u3GQQCC3ygfpg1LR371jF9pOtCFOm7788ssQT0Qwm2udJ2FpaztmnnsLK/b1XFOpBthsBgyCc4BVdV03TMLMaYLPF6BNxGC3uVFRUQWLbqeNhpDLlmindng9Qc6hBZpqZc9V8/OsiB/8XrYSlFxMUC0kW0UmeiWKvqX/sx1ZAysnKcjkVp7FF4Hol7/4Ndo7e2A1HGiZNge3fe3LkDsTqllpXbiwnmsArkWSggfMNbdzPhRFYVKTRZ7krchOl+h3BpMZ3WJgeGiE4vULgNeLW265BbX1jaatC/7s2rULeZIBCUZZbh204crKSq63FxdefBEJSjNU+vf2nbtJ8F/Fzk2bTD/95c9/hmuvvR6bN2/FG2++gXdJSHPERAm+CYKvRh8wrHZUMFk+6+xzUWD/3AEfFJ5L7oRwetwYnZqAn+KEtyyAZgojM+bOhpsY7PJ7sWT5MhK5PPYe2I/yyipUlFfSHhuwYP5CLFmyDI0NTQzgFajkeojgZ+O1hEhnSALE3mX/SrmjrbYejU3NCAbKuX8VA0cZccjPoOli89A/DAYShdjrNt/LsTYbcVTVkc0WOU8pznWac64hR1IpNqsTwwzaqYXBRWxX5k+qS2I3YuOyT5YxRLaKotAmgBkUbCXR27hxI9fVgqqKcjSzCjU+OoxEPIxTVi6Hg1iKUg5+2nVFmY8vs+Cqmt95HC7kUjksW7wE559/JnqJqbt37URdTSVcTIr7B3owPDyA4ycOUmQ9iiLPU8XiRzmFMp/Pg6amBjMRFMyroZglGC/ClDSxK6/XC9lWcb1kHOKL8pnb7UaAYnWG48nR34uaAoV2bGEyaHe7YKO9WNlvB5MPl9fPBNuLMLE+nCgiBysmpnLoHphEbeM0lDQdRRp8XcM01DfNZL3Dia6BGI53jSNRcCJesCLCyvUkRaOB8RD6RycxkUxjUmK23YqmmU1YsWYVDLeBA8cPmgLWomVLMXPuLNqoAk/Ah7qGGpzCOOfgPl6fHQ3TqhGocINVJRRKSWRzcfSRjB46dBBdJEEZxtFa4pwI6z6fl7hSxFESOblDKE3MTiXzGBwYoV/lTGzPpBKYZGXORhwqFnIks8NMmDI8Dub8SpyHqpK4hczHGAooQfwpTd+w2+0k/VMIM9a4OG8ejxXyV1Hhg6yJ2JckULKfcABpIvzIXRENDU08rco1HsZJVhdtFgM+rmuBJChY5gGnFTGSMuEaN9/yRV7Ty8T7bxTxXzD3S6eyyBKT0vQP+Z0paXEWSggVqKzgHAWCqGVlVITeAHmLnQmvrL3YRFNTE0bHU0w0w5iKhDFO/iJ3sk8wRk0QxyPkUJMkkRbDQGVNNQzOjZC8IjHIznEKmZXriq/IOeumTWO8mWcSuVWMwV/4whewePFi4nE7ZLwiiAsnkbmR4lJDfRN902a2xUsW0o8D+OijD/HmW68zRh/Bnj278PrrrxKXjkEquqetXUP8chHvo7AQG8vKA4w/WYCDFd91UrQUjEQBPKeDnM8OKTDQtIntBqy6ARftWXDF7w9C0yyYN38Wglwnl9uKyio/GptqIPNutSm8lkGfO0QhKYTFS+bA7TSQycbpN06kMmFAySBXiOPc89bgC9dehtq6MuiWAnmawqYilYrBYuiQ2FqijwnfEDuQ9RdbkO80owRf0MG55TDULMqrA6hrrIGNflhUihRFkhimqDFK0UFEN5W+1tM/gqMsuBRKKp598R1oVie+eMtt7FcVjjER7ekbQFtnJ8oYV44xTk6fPhdfu+ObGBgaQyGv0F8kvtFGNdW0bcEvsH8yjyWJX4W8WYRRGNOy6SQ0pcSYlKPgG+euJYiNqhQwMiL6MrYUOf8lgONUIPFJ3v+vyXtpRfqLbAu0HXn9vya+UcgWwEuxCzwL+TY4rhK3JV4jGo0hxbhj59qCn+XIjRzk3JPjU2bsTtNv7TYLjjNpfuuF5/DmM0/gow/exujYoOnXIvaLb7ceP4KtmzfinbffwptvvI4tfN3R0YazzjqLuHs+zuR21qxZnIIiE9tx8pgQucAkY4obcpeBcA2JB2kmO9JnWccYE5wEuUuSfZA7YhMshCf5PkWel2SfZSs2KVwzRJFphEXeOgpKy5Ysx97d+7Dx4w0Y6h0kH4wiT//1Ob04myLwqqUrKfwkMcljplgIlham8B+niBOKJLiOExgYnqAfZCDfRemnYk8Smw4fPoz6+nr85g9/wN///nccPrQfX/7yTRCuEorEzDwlQa6ZyWTg9wcouCX4XYp+lDa/E9yRtRGBRLAtw9go45X3sn7/W1eZC/kc/BNslPbC8y9hmAXAaz9/HWMhkGMxzUIA83gM7Nq5E3v37EGJPDhLAUsE9IDHDQ/FK4MxrcRiq0F7t1ktMHQV8gibXF+uIS2fK0Kh7YgNFCncZCnuy3hlLAmZd+J9moJCNp9BhvYr/c3TqFRitqyd3EEi4sfIyChU4kBZRSWC5dXQVCemJlLo751k/qOjkHXj8P5hbP+0E5MjFoTGHDi2P4zjByYxNWwgG/EjH/PBVqpFwD0dWi4ANe+DXQvCafFDyWvIMrZkGWMyxOYMt7lsgThRQr6gIEP7zUm+AI3Ybv3sc/qQjC9Pe8+x8CpzzGk1/UlRFHDKwI8hPqGoOlTOaYmKV47nyucLKHArc5JjsT0v8dxcM16TPBUljeMqMRbUYf6CpRQ1Uzh24jiamprwtTu+av6O0CWXXorLLr0CN9xwA4uYt+PrX/86zjhtLXp7u/HSiy9wTQew/uP3sWPLFhw6uJcCzzBArg0UQMMBDQhMDsEOA8St8y+7HLfe/CVMb66kHccwNBRBR/sQujuHKBZNYmIsjkgoh/BUjD4cMUUauaPmnnvuwV/+8hcK0A/i3nvvNf+Rk0EWFicYlwqMh2nG2m4KAyLsiLCVYpHASf4gxUMH44HPY4fX7YDLYWU3dBgWhfhvgY1ioXB0VSG+sOhXZCsQ54qFLBzkOAXy9jLydLfDjnQ8hkbmQRUBP1556QW8/847OHb4EKbGRlFXVcmcrxxzZ85gYfh6XH31lWiZ2YJilhipA5OT43j3vbfNRw1FhFMUjdd2AFDJMQvmGiqKAumLx+NBdXUlv4N5x86ZZ56JlpYWXHjhhRTd78Ydd9zBWOUycWhkZMTMayW/FV+QO7Auu+wy3HzrLbjjG9/Abbffjhtv+iKuvPJKSJ4td4GtPGUFVrEtXbIYq1cuw0VnnoE5LFy1UCj/3NJT8Pmlq3FW4ywsrZ8On2pFmNgUY14qsVLm+bM8Lsc4ZsBOvJWYpWka8rTVJHO+OGNbPPkZdogfFrg+sk2R08lr4ZrTpzfCIHeQY8QHJU+X9RMhRzCxQJ4lPx0g4xLfbG9vJ3fror0MmXYh/ZD8ZWpqysRkWXfJ/+Qz8zr09WxiCpmpIWSHe2FQoKwnri1mfnQu+e418+ZidWUZphNT8sODmOhqRz4agk58KPLaCooU6BIQ7M5wPAXGdpQyMLSiiV92Q4Gu5OGwqrDyM6WYooCdg8uqwGkFeFpkGR+lAC59lzFamDuEQiFylz2Q3KmnpwfyuZP5sIO5elFiZalEH1bpOmmo6XyJVbUisqbzlxBPF0jGogSKLNweH30rwwVwQBYgkcjRccJIMCgmCeZC9CKswo5SiY9E00gkSyRzCRRL3i5z0gAAEABJREFUFiiqDfmChgJfGw4vLHYPB5rHONXKk5192HPgCLbt3IvNrEC//f7HePOd97Fr7wEGljFMhKMYGBlDR38EfYMjcFAAg84Rs5VX1aC6rgk1dUGSpxm4+vLzcNO1l+PWL96Aay6/HKuXL8eKRYuwlEr3DJL0LI3FJU5GZTBEVTJMBVgWvkBw1nSFCx0yF1cmSv6VvxMnTpgEWxxfnEh+nG9wMMH9IiaR9ZEc+3wEXJLuKiZbIux1nOwkqIxiimKQlYRrARe+sb4GF5xzJi4+Zw2uuuIyinY+5AmQKQboApVuN1ewsjzIBQbEsJ1uN6prK6DrgmlpJhN9kMW6/MoLIM8ZC2DOnt1MUYmJ+223kazSsRmwlixZhHwphebpVTjvkjMwe/Y8tFH0evej49hzOItkdgYiqWoMhwCbvwJrLzgbTbMaYXc5SCKToCVwjVPmHEjSPknyvXz5YkjF+siRE5DAKk2MR0i2JG8egofOjoph6XSwRCpJ0lgP3bCgre0E5yqEPAE6T4DzeVykXgVeI2HOq/yAqzxz3UMgPUmVt+3AQRzYvB3r33wX7zz3Mj5+/W1s+2C9+f6lx57AxrffxWhHDxyqBR6LDWBQy4Xj5lYvgMEnz3kCr1ckgcghycROEpISA5Sq6lAUDToDrjRNo10qGhQ2+U7GII4sDp1l4FI1hYBYhMat9H0qNIbqmnJccOG5uPjiCzB33kyOJU/bLiAQ9HAN/Kz2LYXP60YjRblVTLbLWelvaqjFDddeiwQJ2qeb1iMY8JuOGqYwoTCSKsibtjLKCoFh6ATuSZRKJZSXB03QFXInczt9+kzT5q666iqsXr2a8xqBhUlyPc8fDoeZmJyA/Kt3LpeLfjdp9l0EQwmcW7duJanoga5qkH0XLFjEfpSjv28Ql19+JW6++VYUGNm7ujq49qO8fgEdnW2YMXM6rqC9Sl8EwEulIvcrQGxegL+Jgbumpg5eYoM0OxO6srIK9u80NDQ0MfFxYdq06SSuXsh+8nrmzNlMyuYwiZplbuUOplmz5qC5uYUk0IsifTGTScGw6jzexj4rBDcDIhZwUEzGjnEMEchjcq+99gZ27t6Dzu4e/OXPD0DuXJwzezYU7jg+lmFAtdJmAYMBmVPKcZVoG3kGwJz5usQPLbrBMZXQ1tGOVhLD6667AYsXLTWB0k6/Pnb0OA4ePMwzqhgYGoT4hVSwiKHsE9hnhXYGrpfD/CdfJTl68Ikn8dwLL6K2voHXyprnslodtCWNYlQZAuVlyFH4oVlizvx5aKQ4PmvObJx7/nnEzTR9MYvT1p5BcewSxFkJCpSVo5wilJzPYtjoW1ZUVdfC6w+ghXZx1eeuweKly9iPNKz8XgRED6uiiqKZeB0IlMHpcEHmv4HCXF1dA2RbzXP4KTz6/q9ZLFaUBctRR0FLtnKMwc908RWo5ncyXxNMAOVfi2k/2UHbDaEgJLKomvYq55LrB3keKwUzg/2R1/W8rhD/EgctTe7MCxPbhTi6XB7OXzl8xFKbYUEsEkaRRCgQ9NF2nPD7PGisq0PA78P0ac1IsyCRpOAqd95KsJQKIBjMVp9yCsdr47oEcf6555GAuRj8diGVjrFo4uca5nH8xGEMsko4Nj5kVrf6+rrRyWBsWC0mfjTU1WJsZBiHDx6Ag8FbcL3EIB2iSJ5g9YpwYNpknjFE+qjQJ0A/BvHX5nbC5nRA53ElTaVnl9jAmJpnLM0wrhJPKLg6fH5kSM4zORWGswIlzQNFcyAcmYDFKMDp1JHNJTkWF+YtXAFfRSO27DqBjoEophIazx/kcQGKXwbyuh3BhmmYxURu5qL5mIyHMRYe43ULiKXjyBQyFDmzOMbKXGVtDW2tAc3Tm7Fg6QJE4pNIU6zSLCVixhiSrLxlMgnoJKvhyBR6ujsxMjxMLM2gmgn8osULOLd+iuthzt0At2mI6BMjBmfJFVJMNg3dghKxRCWhKaPoKvFBYhf4p6oqJDHQNA3QdfpiEfF4gt+A54qaMSHOdU0wKRRyqSggzqVNn3vnnY8gWOik4wlOS2xKMrGVu0l7enq4/EVcc9XV+Dx9Ye3qNea+GSZhM2fMYJ+DyGYLxAKD2zSmQhPE6yAuvexiyJ1YW7dupjDUBrthh1V3AOQqSknnOlvMO34yjDMelxfyr6hZ6Q8V9EcbBSgpmIwOjzF5iCCTzkkKQr40hQSTgYrqCkxjVdjKBCDKqnVaihYUB+S7DMlinBXOvsE+9PT3QF7HGTefeeYZkvz3sXPbTrz4xNPYvGkLhgaG8dZLL+ON117HDn4uybrfE8C0xhYYugV5FnSGBobonTB5gsvtMMe0dNlifO5zVzFG6Hj22Wewfv06yKMJgukLFs43X2vkPOA6ZbNpEw+d9FeLoqOYycHCM+YTWSYUOQR5vYCb/sMEz65bmS5qKDIJtqoGCuk8IlMRWFkoHBnuw/6DO5BMh7Bm7VKcumYxX09iKjyIlasWwWLN48TxvWg9eQAdXRTVdm+CrmVw6ikL2c8M9x0nxraRb4bh8WmAksboeB/S2QjcXhvStOdEMookeZPNrkMSpwnyrILc4cZxQMlCNUr0twTiyTA0C3gc+ardQInGlKOfqvywpAiWj3KfPGrrGpEvqOSf+2CxGbjupluxePkpJuccHB0j/4wgQfHATZ+12By49favw+etQJwCtG4YmKD4I/gF/pWYzCnEA5V2q7A/ghtC7ktM8MDvslxji3xJfpFhgc1KfPbwnBr5dpZcpVAoyFE8E/9jf0vct4ASCjxnkfgm8Upakecv8vP/tby8LinIszBT4LqU8iXCkQKlpLKwzC0PUNgs0KGrOsVIF1KMK+lYEjbdhjgLf5yEz37Mm31ctngxrr7+Olx94424+KKLsHzJEpxzxunQ2I8eCtrSBBtXLluKq1j0+vrtX8Vvf/MrNFHsmTljOqR5hYcwWZ4YHYXCvluJ6zliZhV5co4CiUVTAa6HfJZMxE07TjPxSXF9U3yfIVfPUJyRluPc5NIZRKdCGKE/iN1Vl1fhBIuaB/bsR9vhE9hO3thHbthzsguDXf1MrBTkklm8Ry75zFPPoqujC62tbejp6cfg8DhzjwgmKWRNseCZ5pwZjI92uwONjY1YsWIFbDYbFC7DRRdeiO985zv4OgWKKPsxGY4Qk+jvTO4E25pY9KhnkcXj80IE9oaGBtRS5JZYpnPMuq5DI94pbCrxT94bhgEr8cPCOKFxH5W+I9/lGUd1Rce2bTsgd1Ocd865mN5SgfaTQ1BKJcYFJybH45A7jW0WA2PDI7Dw/M3sg4ciuMH1QS4Fql3Q1BLEvcW3BScFMwu0ixxxUHxXXou9Cc7KVuwrx5wkk8sixfWRRwgztFP5TlEUnks146Pc1RaeDKNAm01R/JqMRJFRNJRzzGVVlSyYZMErM543sr810NQy2Cy1sKpN0IsNiE94ERp2ITrixki3ioG2vNn6j6VhSXDfRADuAvmOUYkyqw9uRYPG/mSZLKsUN0psRdqRrI2hWaEqVmQzCqKRFLE9x5YlfmQZZ3LIUyCQ/pv+w17lOT/ymTTxI1kLi4VIx3WR92pRJw4qKDB+mcfRH2VfeV0slkAYAJjDTk3GoalW+MibRET4lALu7t27YHBNp2gffQODOHLkGCQuSYFf7mD8yY9/jM72Dgz29WL9xx/j+WefwisvPo/T167G73/7K/zud7/Fb/7wO/zst7+F/G7Vvffcg6efeAL//MffsWjhAuzefRRg/xMUhabIRfp7e7Bty2Y8+sh/8JMf/Qjf+sbX8dWv3IZbb70V3/rWtyB3/e/btw9Oxkt5DOtC2vGVFGWuu+46yF1HN998k7nvbbfdhqqqKhw6dAhhxsURFvgmxoaRSsaQpy0VyR9UpQirRYXX7YTcdRPwuREIeBlXfSgv86GCRflyxvqygB92qwERuWWNaisrMK2hHqGJMbz9xmvobj8Jj8OO1RSBThxhMSMewS9++lNiyxmor6sxfSxQGUSBMS1DDjBB/JA5HGR8A/HNyvikKBpho0TPBMRnZN0KFFAkx5QPXcQduZt6LYs+4sdNTU0QEXrOnDkQf5XvZd3FJySnlxZm/iTvm1umY96ChSb3voTC4XU3XI9bb/sK7uR8/vB738f3v30XfnLXt/GT7/4Al52yFsurGvC5Jafgwua5OK12Oi495XQEWQCJjU0iLbhCbiM+KoLMkSNH0NXVxRjdg8GhfgxwnuWnSCSnGCDfHB0bY+41jhHmgX3kM10dHThKAX3r5s149+238cpLr+OZp57iOn8Dt958M559+mkMDw5yrlPkCAPYv38/ZBzRWBgxzqv8rIHExiFep48co5c8V75LknekyE/iiSiE4/2vxcOTMDJxeLMxNGvA2XXVuJX6yR0rVuJ6ioyX19bga6euwY3E/IVuF6yhSViSEdhoH0jHAHKtXDpM+InwJbfpCHkEP88loFFQV4sJ2C15uIwiHJYcvLYSGqu9mDejFnOmVaG5ugwSUwSPZN0VRUFlZSV8Ph/EhkVzEGFOigWBQACKokB0mUgkAsFSRVGgSoJUU9uICqqLPm8QuqYhwQpklJUKqQ6KsXi9XpTxBDoHKaKVOJPcpRWPRpAnEUpEs0hnSlTDYZLILEEwR4KRZUIit1U7XVYEfC4Egl7U1FZi5vQmiPCyZs2pOO+8M7By5XIsmDcb8+fPxtzZMzB79kx+vwTLlsxGiGBptdmRJZjEqFgWBNQ9bjQ2TcOqVatMItV2vA0HmXDu3rGbTvM23nj9LezZtZdJyjAm6RAGg4Xb5YSTjuT3eFFVXoHqsiomONySpFfXVkEq7o0MZM3NjZjRMo3JdgtmzprOvq2kYOY2J3Xa9OlwuuxU4UM0mCiCZX489eTjuOSCczGb1SeP3QlJus48fQ3mzZuB8y84C7/57c9MwMpTzBHnE/AUgAQK4FSjqakWQt7LAj7cftutFErOQ7GUQ0dnK/wBNxP+GSTzO9Da2oprKYpECWY19TXc72LI36rly5Dggs7hnF1wwUUYjSbx4ivrcejwIAxbOQWldgJTFKtXL8fpp6+mAUfx6ead7H+K17eixH5IJTjE5EUM3e6wIkXiME6xb1pLE3L5DHJc4ymq40WC+8yZ0yCCgY3ALQDgZMIfJYAHSfZcFMVGxkYRicXNQAKSqfJgEAaDRTIWRvuJo9ixdRMO79+Dg/v2Y/fOXSQZnejt7EBsdBi1TFovO+8cfJMAe/ONN+FCJqR9XT2Qu9bqysqwiERp9fw5WEPRTkTK+XPnYvmylWYTAWLG9FkQB7CRiEgASqfTJikxyQSNXVEUjlkzG/gn+yhqAVkmjjoTOKfTCofTRuDWkSIQDfT1wCAjMPQSHHYVdTVBNDVWorYmgMpyH6r4XmXaWEIWjfVVbBXo6W3D2EQ/K5OnYlpLLXbt3orGpmpUVhGkaQOxeAhjkyMYGxtCgYp0hiAwQbBP07aFDOzlinwAABAASURBVE+f0YQ1p62EixXt3r52lFf44PHaIYnuidajkDletGgB3G4XdIuGlauWI1/MsgrTSnBX0NBYh8GRQRw4sA86iY6soSjv8uihP+CFANrZZ5+Js84+HcMjfdCoAl573dVo7ziGbds/hcNhwMF5mNbSyApSJ1/b4PK44PbYYWVSoNGX/EEfyirKEKBYN2v6DDisNvjYHxEZVLVIm22BhX0rAbCTrHuYCPl9ZQgGKhj8qlAtInRFJcoZ/Mq4roIx8vsXNBdYrBpY9IKVfZDkW/61vvc/+AgTU2Hcedd38Kc//ZF9ceCJxx/G3+7+DavF75B85EDI4dV4PdpjOJwmDiWY9GQg586TrOZJBEpQae8aOGhkWHUbYCW+ZdkKXH7ZFdw3yZaG3WFj8pRDfWMzxugDflaW5G7MgwwWzz//FknKIE6cGMYLL72N3v4wLrroEnz00UdYuXIlgsS37/3g+/jmXXfhBz/8IYQoyPGh8QkoxC/pYDwaM21rkkKxALcQYAk2gwxiiqLQL+NmYJLvRPCuqali9a2NgW4UBud0587tTKBGceqpKzHKdbbSDzPJHDKs5pO/osCkOclgls8mII+AR0hQksSMHJODgpAE7peKpxhwsjwmSyKYgwQIwfpsNs8gYYGqyxwUMToxiXEmENLkt8+GKWzEYjGurRV2u5P2psJuc8Lj8Zj4qNPeoqxmSzBKsZKk6yr31fi9i997YJDEC/YVi0XTNt0kWocPHoLMyfx5cyGPbI0zsB88sB9VFUGIL3R2ncCChbOItT7kC2kzCReRMRwO4+jRY1znGAn+BB5/9L/4dMNG4u48+qoV3Z1dvK6b+JXleh1DilV+ubt4cmoc/QO9GB4dRF1dFSoq/TjRegT/+veDkHUQvJMA73RZ8fY7r9NfpnjdLG2sgP/NEbuPEglvkWQ+RdIiWCEYLniYzmaQY+yT33UraiVMRELmHA4NT+HQkZM4cqwDU6E4iopOewmisS6IjuM78eE7z6Dt2A4Y1hxqiCXBqmYYnjoc7hjDcCSHNNckxzbJeQ3Tnq2BWjTOXYolq8/C8EQUbV19sNndCAbKSTo9qCNBbWmqw9TUCIrFNBQtjUIpzsLRdpzsOcpEbhh9w50YGe/B0Fg38vyurNKJBUtasGjpDPo8bTE5Sf8psIg0hN27DpLwngQvT/8L8FxAJBkm+ZtPHKym3xr0wSzk95dyTIqsFgNW3QJd1ZCj0CPrDkWFlZ9bLBZ+loGQPPBPU3VzHdva2k0hZ/unW/DuO+/g8f8+SoF6GOXl5agkZghXmTNvHuIUAp5kgnr3H/+CQ8eOY+acuTjvgkt47Si6OnvQ0tSM2RTiU4m4advlxJienm68//77+NzVl+PE8aO4+4+/Rh3jfkHWSgHYTcZLC+dfwwQLF/J7YfsozMya3YSG5hqO2Yoc8Vv80u7woL6uGTNnzkFZ0ICdAqbX70MNhVB5PRmaIr5k0dDUaGLI0eMnKMpMoJIca/rMWXB7fSbGDA4OE3OSnx3v82DH7h20wW44PXZ8soEJz0vPIhwZx8zZLdi7byd+f/fvcODgPlSTWGaYTL/55pvQVBVhYolhoT35fXxfhKrkaAdOxqkg5s+fyfi4ANVVAQwN9ppFjTwTVl1T4XI4zcRcfDbDWGkndsp6ZRn/kxQV5VFRIZhNjCmzpzdhzqxpWEieVuZ3gUEZ1dVBzJs/AyuWLWCcsGDP3u0YGe3DytXLsGzFImRKCTh9Bhqm18DB7ZxFM1A/rRYWh4Z5i+fAW+bCrPktcAVs/F6Hg4JVyZKDYpSg2RSMhYahWAuYio5hcLQXDrcdPp+LfQ4jHA4zho5B5fjt7LeP8yd3CiTiYYRYKJLPq2vqUdswgzYeRyJtwcxZK7Bk6RloapiHTErF8aOTuOzyq9EyYyYG+odoKzm0HmvFcSai9bUN2M+C6iWXXIbzz74A7eQCVrsDSWKo3e1BKBGjnxdQZEQpKSrEtktQ6S8KREwirYJSVCCYa1EtoG5j+oeuGbDZHDxORZbJdo5f5CU2KQAoXpW4KZLj5viZNPM9ryHXKfK7EpM6bqBIsOQLsccCY1mJoKQWFOj8XmNhQa6t8L2HmOA0HLDqFtM/BL919jdLnLLRF+tqqjnOfWg9egR5isPCtY4fPoR/MYn+5U9/atqW3FVh1XSTMy+cvwCnrDwVjYyPMsbJySkM9PajvfUkxegursk4ewU4HQ7GEgXjI6OQtYgz7hVod2n6ZDwWoQ9HGHtSkLuMRDwtcl4/axkU2bcCi7wFFkGLPKa+tpJ+0YNsOsXz2pFgEaSmohJnnrqG9jjfvNtl1apTIb5VXlmDhqbpmL9gGWpqmxEsq0dlVSOqaxpQXlGNgJ/46AmyoFyB2qpa1LLIAsatSDSBk0w2h/oHcO+DD6KhuRkVtJ8VzDHmLViA004/HTfedBOuvf56nH/hxfjKbbfjv48+io/Wrcehw0cxMRlinCjhs/WlPbNA43a7zUTLRj7qsNnh4Jy4aENOvrYbVtjYwrTVrZs/xXvvvcPC4uXMGVZhbDwNJ2Pj4OAAgkEHDnI9jp9sx9LlK037UmgbXn5fTW5NegqVvLzEXAssuuQ4ZymuYzqTRIkialKSV9pqjJxAWpxFVRHX4xQrhHPlaIkZ7pdhwplmyxDjChReS7RFRbNAeEUkFOG5iqgIBuC0WyHFgCgxzmq1ME44ITbqcDnh4JgV1UpeyHmtnYFi3g5dDZIfVsFtrUUx7UZoSMHUoIKx3iI6D0exd1M/Dm8dQs/hOKLDViAVgLVUDit8HJcVHpcfhm5FgbFWBE2TswOQbZakT+xfWp6+9L8m30l8liavpeXpZ3QNKLoG3WJHSXwSKt8rUDSeUONrRUFJKULV8p81HcTxAhyeAN77cCMee/xFNDXPxk9/8gtceMHFKJVg3hW3lwXV4/Qfebyrv78fXrcLy1auwC9+9Qs88uh/sJgCgJc80sscmk6BK668Gj/88U9w53e+jdtuvQXyY95f+Pzn8PlrrsY5Z58JKeZt/GQ95GaARx55GH/965/xy5/9FN///nfxkx//EH8mB376mSexbt1HOH78MGNyDOedfzaefOoxPPTgfbj8ikuwcsVSzJ0zEwGPEyUKDvFwCJOj4+R9MVNQsnK8Ns7FYF8/RDg52XYCHSdbcbL1GNpOHENPVytGBnvR0X4c3V0n0d/fQfG0n/n0EKYmRhFiDhNhTjjFoqCNxDNJsTFHIbyyIog489FjtFkRv2P09RyL0/JUw+n0obvuuov8di9k+9xzzzGG1ODqK67ExZdfDBoLJinqmPbF43SLxukqcZ6Js8Q3rhKKXMQsiypxahSRSIw8JMOPcygr89K//fQxA5KDOB0G/Z7xad4c2O1WJOkDhqFzbTym7SSZ3ykllfFwAFKQkn+gQbAxRm4RJYcNcwyhUAglYqm4FgynGR8m6edpebyYfgTaytHjh7Bj11aMTo7C5fNC0ay01SJtV2WRIIYeClN95Jvyo/Aj5JzSxsdGECa3jpBbTzI3GJMxT02RX6ZRLBZNTtDD40SMPH78OOSmmgTFvYqKCogWI/2b4v4qR97X04txFl0SzLkFS0X8j1Ezkc+GBvo5tiFMjo8hQn+N0gbi0QiEF+UoEBeYK2RZQHBynmvY93K7HQZjf2E8BEcihyqbBz6nDy2BKnhY6MtSzc0TezRDhaGUYGHuKz8flWXumqNGoPA7u9Uw51i0kUoW/UqcPCdFe9FXVixfivPOORunrT4VTeRKFuYH47QlEIMEK6uqKiBcT9MUiE8nuGayJiZmcU36GINF5BebUlWVdp+AWlNdC1Eok4k0A1wcRQa9TLqAkZEJGvAYjTEJqUb6PF5onDCXXUF5mQcVARemN1Wi3GPDjEYfZjYH0MLmYbJdVLOsSusoaikqZu3oaNsPv0ejMuuHjgT8bgtseg5+l4HZTJRnNNXgdJKe889ejQvOWYOA18bz+7Bm9SmwO91IpNJwulyMlwXYXVaCmg0xOoyQrTwNbGIyhmPHu9DbN4ZkSgFKVrhdARiciAzJ8wQrpnbdABkH0hR4fHYfWuqmo4GBraGhjoGOE8eEXCa1hkbiczuQiE4xiapARXkliWAjz5s2yeOcOTOwaMFslAXd2Mkq7qsvvogffv/7qCqrQVtrL6xM0s6gUHT8xD6S127MW0YRjgQsSebv9ZXBywSjk0aXkVq6Qzcd1M4ktLenCz6vA8uXLwTXnM7ow7r175PAD6GP43r7vXex/9BBLFi8CDt378aceTMxc3oLYpMRLJ+3FImpJLSiG8eOhZigZThnRYz2t2H5bAOXnVmBgHUc3cd3YeP6bRgciCMczqNIB5Z+2Vw6+oa64Oa8T2upQy5PwyAJHhzoQpbVeTfFBCuNXASHJAN9NStqX7vtq3Azie3v7IaBElXYJOpqauFm0B6bmII/WIk8qz8xkg1DUzE5Noxtmz6GoRZRTZCr8AexYtUpUDj2tq42jAy0Yx6JbpFOtXnrVsQJelZ5XKGhAXspHnz3zm/gsQfvgT0XR9XcaRCgrKqpIzGpJ0mpxPQZs1FeWWX+Xk+OgVwlOHv9Hhg2CzSLCpvDCqvdgAQy3bDA5fYCBF67S0PDtHKUlbtgs+sk9VaII9ZwjPVV1SikEiSFWXgcOs47+1TMnt3Aatk6AiVwy5evpZgwhLGRfqxduwK6nkVllQvXXHMhTnYcYMWvB1XVXs5nHGdTqNVtChRLEVV1ZXT9JI6fPIL+vi6CyyQMi0Jy5eT5+mlDeYLZOAFzHLv3bqSYeQTdfSfw3IuPM7kaQUkpIBILI56KYte+7Xjt9Rd4jSSJxRiPS2AeheC1a9dwDfzYd2AvZs+dCavTgt/+7hemqFY/rYJJdT/Ou+B01NaXYWS4GxajiCuvugjNLTXI5mJIZaLYtXcbDh/dz9dxzqECg/PjD3p47SkeP0JxeQqDvT3wMkAUuS6p1CR0LYN1n7yNZGYKqqXAORhHglVMcg04HT5+byBHkNQUmInG8GA/E5IQPH4vBscGcKz7BHSPgZRSRHt/H7pZcZygSOAg/nT3dsFqUxmg0rT7TkBLQqEfbacfsguwWi1IkryBxMTldiLDQJdK5+ELVHB+SoCiI84KbbDMR6Eohc1bt2HZ0hWopoido63amZiOTiYxFUlxnmZgeGQMcmu2z+NioOvGjm1baNN5PPPss5CKW5LjUFUVHo8PQ+znoWMncfNtX8E/7/szbv3aV83H/iTYgH8iINGFiHsWYmwBYQag/r4eFPIZ4skC4lkUv/rFr7GLInx1VRU6TrahoakeU5Nj8LP61cKKb5THFBko3HYL9u7YRJ+LwmV1mgFTVzX6ahLx2Dji8THY7QUmFIcwMdGHYMBB4jHK6+YRpdjs8/hh0QykifkKOC8MPCnaucViRY5VVp3EOs2EQtMNrl2S4aVAQa8eOuc3Tb+0cCCGboEEc8OwMsgrGBuZlxNhAAAQAElEQVSdgIw1SFLt4XxJkJHAozDQnSQxOnbsCIJBP2ZR6Nc0DTlWhUVcVHj2aHgKSRKCCYrf/axWBklGBoe6WYBopW+74HTryBTi6Odnx9tPQGdAnGJAK6+oMsX/eDSMuay2aSrw4vMvwDAM+qeDtpCCjRU8IdeCne3tbWie3ow057yfFbHO3g7c9+DfsH3HRjjoHzNmtECjYfbSzlT66elnnQIznlHkUBn93E43qsprUFNVg4DPB8FDv92Fxqo6NDERqqEdNTbUEE/qUU8cbWyux/yFCzFj+hys+2ATvnHrN3Hr9bfi6qu+gO9+97tMWl7Drq3vIhfrQCl1Egf3vI6tn76KSGwItdOmY9rCFRiIFjCcLCHKdVJ8dvhYtdxx5AR+989H8eGWVmzf14Wy6rmMk1XQNTesqh0nDx3F4Z07MK26DHVMgA7t20TbmMDIWAdUI4lwfBjHOg8hpyT4Po14egjRVD9CiQ5+NgjYpzDOPvWPtsNDfx8amqBIux2plAUNjdMwMRWDJEF+JjQq1//IiRMYoPBYSWHF7fUgRLKUIpktskqqMT47DQd0VrrltfCIeRScDh85iDgrgiLmWKw2+HwBJtHHsYEJ4ZZNn0JhQnL5xRehprIKYYoVaZ4rUFGJIBNUFwttvX1DHE8IL7zyFp547hUcPt6K5StOxSoKyZKUT4yNw2oYsPPcTrsDH334vikCv/baq3jxxSfxysvPYfu2DXA6rShpBRh2lXZVwtjkAApqHLWNPpYlpkhMO9DZdwhHTuzGRHgYVTWVnGsXslkNLdPn47zzLqD9FxCNhBEhQWxvO2lW3ft7BzA0MAy304MiseXQgcP0+QiCvgrUVjVAV6yw25yQpNtHv5g9dxbOOHstOU4aB47wWqEBzJrXhNnzmtAzeBIxiol+8i6Hy4564oLVbuN6pNDc0IiWxiZIEeHAvt145N/3o6v9KM484xSKuc1oaChDjJhQYkyfTkFzxbLFjL+VCI9PQpLTPDFSkoIeihDjFCPsThsMxsx4PAwuLTLpBMc2isWLZmARW2/vEcydW4ef//SbsKgpxMLjkDs/yoipq9eegsrqctp/HRatXAh/lR+Gz4qla5fjjIvPQigbga8ugPo5jdhxeDfs5U5UNlbA4lahMb5m1TQGpoaRN/IYnhpCKDmBYc4DbHlkSwkMj/VB7mZzkQvarQ7OKzDQN4zIRBhpivQl+rXDqsNlMwCoyORUxrAOKEYNymuWUjCqwEB/Fh+9vwcHd7XjiovPx/z5i7gvYNF1tB87gfhECDWBcoTJGcWvv/bV29FLrCBKIkwxIEFxtmjVUaJtRdJp+k0WeUVHjlxKt9jA6cSU3J2YKaKQVc2mKgbtpcDrl6BYDEwQu3pYJU/RppmPQdHAcxQgP5ydQY7nVgBeI0d+ki4W+drKRE3h8QXomsGRaVy7DAX/DKCpsBCXNVXntfLIEdPBmKfx+iCPT7AvSlGBw2ZHnKJkCXmMMmmIhMZ5rhJEWDIUCw7s2Ysj+w/i6N69mBoaRoDx1mWxIMQYeAlt3K7b8NYbb1PIPoCJySgi0Sy3CURDCYwMjQK8hqyJlXMQZ7we6huE2+GEJFUiXJWXBTDU14sMBSxJdK0A0kwSs7EUkuEk4lM8J20ywoJzLDyJZCzMRCtMnxtF32A30qzqh2NTsFs19PV2UgxJ4+GHHsTjj/8Xv//T3fgLBbd/PvAv/OP+f+PhJ57Fvx9/Fn+/7xH8+5Gn8Ze/P4B//uMh/OuB/+Khe/+Fh+//Fx74xz347S9/ix/99Bf45e/+hG98+/v46z0P4sHHnsZv/vhXfPUb38Y1138Jq1afTu52ERYuXQYw5o3SR/oZ6zd8uhl//tvf8f0f/hhfveMO3PyVr1CQ+A5+8/vf4+//vBcPP/wfPPHEU+TbG4lpG7Duw3UsUnyAD955F+s//AjbePxeYvQg+V9jYzV+8fMf45RTFyGRAmNwBjkKeMEKP+Jcx7v/9heoXL8Sbae6tp7+HEPAaYfKfVL0T049FKXEeJckxkxyTaPIkgelmVhOjI4gxviYoD+HwxO0Tc4tj0kWM0iwIJQgTsvv9knRsEgcTOXjkK2qq+RKKXR29yGfL6KGXNjnckIv5eCgXVpKWeYbOcbxJApKBi7mLoJPuVKGtppHhjxB+LXEU103yKl1mrQXQW8DXNY6GIVKOJQGJCf8yMXqcGR3Gi8/fQjr3x1koVtDLFIGt2smonENBVhhMRy0GPqJJEe0YYuW55gznKckVL0Ei0WDwn6hUIRSLKFE38qxD3bDQs6oydJB+pNIpkwRWre5kcjmUTRy0BwqVIuOPI/LldIoafQrPUafjkDVFYSiaSxYdBq+eefPsHrtBeQkDfD6KtF6ogs5ihkyL4sXzsf5556NM9aehtPPWIuzzzkL3/r2beRNDfj5r3+Jjr4+umOJfTBwpL0LW/Yewi7628GDBymC7cDHH72Hf//rfogd/PbXP8ef7/4dfvOrn+GB+/6Bl154hvntIQqbQ1C0IuoaqlFdW4FG5s2BMjcqK70sNrfhP/+5D//59/14+/WX8c4bL+Oj997EPX//E/75lz/i73f/Hvf97c/41z1/xx9++TNs37geYxQ4/PRzWduA3IBAf7VS5JHcKsnYHAnTrwtJ5JkLpOKTiPF9eHwQn7VhhCb4emwEvR2tnIco/B47/TuKYQpf4/J5bzdcLgd0YqVhEwwrQbdaITfLLFi2FDd+8WYz180Sr+RO53oWDaDA9G8otC9qBJW1QUQTEeImkCsWMBkKw0LOOzoaQld3Lz54/y3yt/XEoA7y0QEUclHaSYa8Oo5kIoxdLMpLDNOUImgU/C9HLpSC1WIx8ZPaHrSSgWIe9JMkY12cdk9OlMoiniogQf/rG53iHOQxnMrjrT27ce/br2L7eD9e3rMBv3/k79jVcRApG2Ajxi1ZeQpWn3IW5k2fh4vPvRgXnn8BFiyYTww5A00s3hSycTg1wMru+G0OWDUdleUVKAsEoSkqPMx5lyxajDWnroYUC6T98ue/wLfvvAsL5s1HBUWh8mCZKRIVKOp6ub9Vt4DuyjFkOaY4LJpC7IwhGY9hikV4uXNPXp+6aiUuuuBc1NdWwW7VYWM+rDB29FAA23n0OPae6ER3OIY086AM/WMinMJ49xheefMT7G7rRRhWhHUrUpqGMDn7JGOY3xvAmjVr4fOWIZHMI8mY09k7iJ7+MQyOR+AO1iKvOpDJa+jsGcZTz7yIe+77F3btPgQXc3C5S66RfMbn8zB/nYDkCknG2TjzgY/XfUg94wjz35OQO8l7yMvfo9DvJAeS/XWLCvXE8WM42dqG3u5uhKkIFqnm5zN5U9XrbG+Hk6pchuJLJDQJSULtJDe11RWorizjZNuxgMnx9KYGTJ/WiJlMDuTEaSZZCSbXuVwKu3ZtRzwRwhxWEdeuWcnFXYY1p63gwp6Dyy+7BOfQ0S++5EJce+01uPnLN1I9vhgtPFdXVwfefvtd8zeXUpkcPH4/QTEHqQ4aFg29rLA/89RTOHLkCDSLgZbpMylizEJFZTWsNIxAoMy8Lbihrg5NTU1MAn3IUnWUR0ViJBAy1kg4bCaKg1RIRaVsIxE/dHAvErEwggEvPnz/Xaxb/zEn8Rgk+OskOeOjQ5yHtDl2p92CR594kYH9dcyYPo2tkUBqQUNjLW648RqMMiHvpZLd2n6C1Z0EwrEoyiqqAFXFJIO0y+Myg44YYi5XwiuvvoSNG9dh9Zr5uPSyixBiwGlorMH0GdV0zhQOHNjPQxX4/B7s5WtJ1l969kV8+skmpBNZqIoFx9o6cOjoMQTKfASIK3H7Vy7HmpXT4NBSSNOg/d4aGnWO1cc+jI1EEOFneXpvOp1CVW01KqsrmYhGoCgKPB4PSYgdyUQMQb8PXl7X4bBjlzzLvWcX7rrjdsyfORMOwwaUSuYPTK5cvgoOqx2jo+MMbgUcPXoUg4ODrGoexgkmsd09ndh/8CCOth7l/Ixh0YolmLtoHqTSvJ6CXTqbhNPnwifbNuOjzRuRKuURZGK4/JRVAIp4+flnMLJ9C+xk14w3iFCFj5IwyaNKKufVymvLOtntdrP/dhJ9G8HTYrHAIJDKPlGuvyi7VquBklpgQjbKvgzBsGpoqKtHTU0N7d4GC1EhQUc6dvQQNlF883rtBMAUK5ZdWL/hPRzYvwten5PAF2bweIhOuR3X3/A5+PxOPP/iExQat8AXcMLpNmijRXi8DkRJwhSCacvMZsijTe3tJ1EqZpEjMc7TX8Jc86PHDpAgTpgBKpEM4+jxfdAtJRLGYYyMDtAuJlHgvKRYZdvIQDRj5jTMW8g5pOg6TBEgz+RPgrVBkHI4bCgrC6C7u5NrHUItg18kOgG5s0Wx5HHs6AECGe1xaoS+40dTcy1KyJivU+koaurLUV7hg8Nthd/vRhmTEotNRyqbQDIVxqpTFkPXs2ht3Q+Xs8SAHWCCV0RljR9ujwHDrpnH2uxWRDmXafa5xHVMpWPsl4+2OA6brkMlKQkRYwoUHysp4Mgjdwn6q9zRZ2NgtXCtPvj4I0hFamSoB+6gC5VVPlgMBXGuJ42D/xWhEVwNJjCEMZDLwO12QeFnBSaRYdqJnzgSi+axedt25Ehg1qxZw+NUpIhxUFSkM1kKV6MUDvehvb0TIm7tpmDc0tKCU0891Xw8rURb//wXvoC6ukrTtscYrB30C/lNst1796K9axC9rMR9+OGH5nmthpXjAwMMGPQnESYJlmAlfd23bw9mzGzBnXd+E4GgDy6O9fOfu4ZYl0GGwl+JGdHxI0chlRoH7ThAorH61FUkSqtpo1YzUOm003I5lnZmWApM3MJIUMSqqfNDQRKxxAQrcgso0uioqghyvXW4nVY4iF+19VXweFzQialZVl+lAiQtymRnkKKEnaS1tqEOZWVlqCTuL1y4EFVcH04apFoyweAnPuV2uyF+RxeEjfOfTifRRuFKfuPEH/DAH+BaM2nqINmJRsNcNw0+Bq1LL76AIpOOTDrOgGaFhz5SX1+NmppK2vko/cuBXCEFm11FQ3Md3PS3XuK1YMhxVqeUEiAJbZHBfBpFH7lbTrBgbGwCgyIguL1MuOdj9erVqK6rxZ69u+mbz3H9N+LIsYMkhYOcryh9v0QCG4PDpUDuVmo9we/oa8eOczs+YPrL+k8+wI6dm2kffejqa+frrZC5+viDD/HqK69iy9bteP7VV/Hnv/8df73vfjz85HP492Mv4Ee/+gv++8zbgFGBFedeheWrz4fmKsehY23o4Rw51RxmN5WjpszAcP9xvPfuqzh87DBmzF6I2mmzMMCKWFtvD4YnJzGZjMHwuBGjAPjCm+/j2z/4A/76j8fx1ttb0DcQgsddDh8LJUXaTYpV99HhftTVlKOCfpvKRkkCs4jRr6cYf6wOCzQroOlFhOPjGJ3sYyGjHWMTvdD5uc/vJhHp53mHkUgWiVMGDp+j7wAAEABJREFUYvEMX6dhJfnx+NzEznFMsuLn9fvQMmM6K4QeJjx52l0RFk1nrMyadlGiQxbYpjdPw3nnn0sesAryZ9hs9FE3rFarue8khSex+UYWLoSszWEVWbB7ZHiU51Sh0EfB5mVV/PTTz8a1N3wJIlL39Q+isaEJtSxqSMIl185RYE4Sc3p6umGhfRdoR889/xr+9a+/Y8vm9/H+h69yvYFUZpJJzSTxaRh9wydobyHUNct4KtA9eISkbBTj4T5i8gi6emXdt2PL9q0Uwl4k7rUiGChjjExhz+695mOWXq8XtbW1kPGKT8yaNQN15CHyPssCjVQdBwb74HAaxJsI44PKRH0QA0NtcPl0TJ9ZjbJqOwqlMEWNKdplBF7aRkWVEzUNQfQPduDTbeuxbOViSKwZ6O9kUWU9hoa60NJSi1WrFmDW7Do0scCoa2l4PeJrBrExA1XNQmXCWaAgEGcsAtND3dAQpIjmICaIv46ND9Ou07DagM9dfSFxPk4x/BgxZB6uveYyOB2Aw1bE9777dfrTThLPMcycNQ1z5s5ERXUZWyUUi8I5G4dq1dA/MoSO3m4cZmV/45bN6CUfcPo8KBIsdGLaeCiMgeEhZBm3rLSDBHnSGKvVyWQYQa8Dc2Y0Ye6sFihMSuOsIAd8AVSX18Bh9zGuDWPPniNMJnuQZsKRJ48an4yy8jxFDhtFaDKDQtaBof4oudVePPPc29izrxWN0+Zh5SlnIFBWhRrG/A4mlQcpMrodLoonSR4/hjNOW4tpTc00txISTPRtdjusTgdiqQQi7KOqa8QjH6wOB33IgHlXB5WAEjSUFB2qZiBDP03E07QpRj2qVSHiaoQijoXnCrBIZuP5FJ4ny7iXYXKeZzEBmooiAPnXELOlAjK5LDKMVWbLZGgzOdNXcrkc4hQp4qzO5zl3dp6zIliBqvIqeASPVR1F+pyN8SfD43RVgWEYkH8pLMvk3u10IRwOw+V2QLDc43aavuhyuWgVJY45jltvvRlnMzG/8MLzceXVV2H23Dm8Zhp9/QPoZiFWjpfris+Oj4yy4B2F+LA8OjPG91IYCTOuJzlfcs3wJHG5v4eFOvHnIlKxBDKc2wLFwFI2iyL7mWMCk4iFEY2Og6EERQo1VtqT3+Og7RaRYPI0zuS7s42+mv1sLqQfY2NjjBkRhFlkjURTiJMTl6BzOm2wMel1u3woD5ajtrqGom8DWri2ixcvwcpVq3Hmuecx97gS1990Hb75rdvxk5/+mAW/3+Nf/34AchfNk089hxdefBlvvvUOPvxoHTZs/BSbPt2CZ597Hvfcez++/Z3v4cqrPmfGmTkU6MX/g8EyM27K/MhaxWIxSP7itDvQ3NgEiaVXXX4ZVixdAp/PizSTvymKeiJKGcyzymgf8lMQ8o9xDFFIfO31N5kTvYUBiiEq+ZLNosNCH1LZwL8SeXyeNpFJJZjDRBGloF6kXeVpVwVuC9zmyDNT2RSvlUSCIldBUZEk54nSjkQgUHnOAm0wxER2cGgEw4zvAK9G+7JZLZjR3ASn1cBAVzfGhgbpgwZFyjQ8jElutwuJaAzRSAhyHYVWLH0q8rpFxiNpoH8qeRUKE1pkDfhdtfDaG2G3NKCUrsLkiJ1CcgZ7to/h0/WdmBixITrpQDEb5HXr4bPXwij5KJjoyMaAUk4nJ9cAFkjUko3z4YBVdzE/8MBhdaNI+wcVPl4RuqpB8FhRFDNG5TkmUPQq0cdQ0qFSaNagQFNKsJLjehnfijxWUx1wOssRixVw7FgnWtu6eF4NSxcv5RouxoyWmcyPyuDzeImbRYpJvZD8tbNzkPnho2jv7IQv6MOaM0/HhVdfjSCLMlt27MRL5Az/ffQ/+PeDD+LB++7Do//5D1596SV8+ukm4loXEsQJRQHKy8tQU1MNh8MOoARN42j4udiJhX4xNj7E/Oog9u3egZ27tprtk/Uf4aUXn8N/Hrwfzz/9JN5/5w28+eor+Pj993Bo/270dXWiQH49s2Uaqtkf0HYsPK+DsSDPPMTvdmBacwPc5O1utxU+ClFej5147EKAvKCcuWAFc+QA8dnnddG/dIpRaaTIT9L033QmQcxKI1/IscdFuLxuxGmXP6VfPffiC7jhphuh6Bp++9vf4+nHn8HOHXs5d4DEzhj9V/Lt5uZmE68Es5IU5iXXS6fzEDxNUEwymHdGaGvPPfMEHn/iUXz0wTt4mmNd//H7+OijDyH/WmNPT5e5nuKDYEJgI98QjJTc1kHc9nhcnFcHm43X9sDLcWn0AbGTYDAIlb5VRkzVnW7mtKPIEDfzzNf27N+JPQd2o1DKmjfV6Jy3Q0eP4LHHnsCTbG+9+gZeePpZvEh8eObZp/DQvx808/vtjH/btmzF+o8+ZrH1Rbzyyit45pln8Nxzz+Gtt97Cxx9/DMkb3nnnHbz55psmn9i2bZtZSN+0aRPee+89c79PP/2U2sg+bGUuvnfPHmxnMV7uBBQtp7+3DxPEwqmJSYwzN0mnEshRk4kQN0NTE5y/qNnG6dtFxqQwc+geioG79u7Bq++9hRfIP9/Z9iE+3rcJ9z31EPadPIRmcpilzDsU3YIRntdCDKgh1xIM0/mZnZhWTiHOanOCCwuDBaZgWSXz1QkcPnIc66lRbGdxfmx8CppuJefKoIfxY4IFC6fTiWZqPsKRfJx/n89HkdhPThKEPKp7nDx/iGJZDfPyU1evMn14kEUlK7mCeuqqFbjsovNx/bVfMG9hPHPtWjTU19LZAVHwU3QiN4PssiWLceE5K3Da6lOw9rTVuIAk9LLLLsMFF1yAM88+C+edez7Ou+BCzF2wEG6XhxcxkGFSMW/BArTMnIV6Arbb50dJUSGTFo0n0dPbj2105A8/+gT/ffQJ/PHuP+OBB/9F0WsvydgYIuEoJIlLxpIkIQW2PEHJjuryWtRWVKOa5EOIV4COZFhVqBpgp8MVmdxPcaGkfaboxWC1arARlAo0vgJl196+Dhw4sIdG0Iqtmw9hwydbsWPbbhKXAVRXlWHFskW8fh4FkodkogSdBHj27JnQmWyLUWRSacycOR1nrJ1PIeIQF6ABV1x5KZqa6pAgoahiklcgeO7YsQOSVDU2GOjp6TGJh4sEQUBT+i7k1u/3Ytkyks5ZszBjxgxMmzbNFPbuv/9eLqQHF118LpqavRRZxlBiha6WQpMIEnKdIjSMsmoYpwClWAsoq3bi7ItW4ZobL8IZ569A3fRaBFi5Lq9qRG39HCxZdDoUxYvwZAEOWzm8Lj+3Dn6mooL7OexOjI9PkHyXCNpOcyyS3MdYVd+5cQMevudveOrRh/H4fx7Cu6+/illMGmsrahiQQCEhwd4osBlWgGCRY0V0AdffHwjAJjZEBfis887F7PlzYXM5caT1KDZTIY8lwmhsrkOJYNzHpHFgYhglmwVnXHQhvvCVW/C5L9+EO375S1xx/Q0YoU1s2LaVQTcDC9fCYrFA/orFItfXRiCSsRDd+aGAjwSpLIlROp2mDVhRX19vOoYQumg0BsNihdvtNceqqRaOOwdiFtwENpnnHAO+3MqoKCXOyyjkMdgbv3gmcgT5rds+Jei5IfsJ2Mk8TXItZF1k3MuWLcP06dOxdu0azmMEhw7vYxCMIhoLU5CchOw/Y0YL/Ez+xsZHMEG13CB4qlxlAeYREv/lK5airq4Gs5nIrVq1gseNm/3LUCAIc03mzZvH869FRUUFIiQ/U1NTTDY6qWSfhDwW2kEhuL2jjbYzRBuq534B8xx9/b30sx1omd6AGRTAJBHatn0TBdv36J8k/cU0k9VJFFlR0yx5jE8M4HjrAarhx3jeEQoQRYoSdmzdtQ7PvvxftHbsx8BoB7qYgE9Fhhm0DzNRnoDFXmQDNIP+W0xCUfOYCo1gOwPtho0fwe2wwOOwIjxO8kthx6EbGCcx6mhtBc0BSQZEnS/8fr8J5hs3bsQwhQn5HaUc8UXWf3x8nPPLa2gag7sGcnSuT47jyINaE8Q2SnwRjUbhdmvm+z6SQFkzAUWZN7EP2c/pdELmtLy8nPNexzWZMNdJjpXfDOjo6DD7IcJsikF0YoI+ySA9k+sodjB//jxMn1ZrrruLQb/0f3bJ4hHkT/qrsZ9yHbETIfr79++l3dqxcuVyBkMbEwovSVA/Dh44YrYMg/bIyDi2bt2Bz64/hB4mEF7OSZTVqRMnj2DXvm043sY5T00hlpzE0bYD9JEwPlj3JpPtT7g2nXj7/Zdx8Nguijcf4+MNb2F8apAB8Q3i12HT7sXWRUQMM9DZuSZ1dXWmLe1hgJTfAJNrh8NhrkkS4lcylhnEK8HEGMUSsdn29jZs3vIp9hNbQ6Fx9PV1QQS+XlbNjx49iMGhPtoOkM7EGNz6McDq+uIlcyAiysBgF5oosCYTIQa9fVi9ZgUqq4KcDxsqKoOYPqMZtfQFJ+dVfET8J0kSLv0QEdvl9GBaQwvtycs44Uaa8+b1+knQapjYz8B0+qLsH+L4ysvLIMWB09aegkw+hnUb38KLrz6GA4e2YO/+T/Hnv/4WP/nJd/DE4w/jiSf+jYcf/Qf+89g/8cyLD+KJZ+7HA//6Cx598mH8+q9344bbb8f1t34Vd3z3B/jad36In/76z/j3U6/hhbc3Y/O+bvz94deR0mvwi3tfwM/uvh+3fudHuO07f8Cacz6PoYEwek/2IjQ2CQ+x18/EM0fC0d52DFu3bGQVbh6qqmrosyGMUNypb2zAGWevRcvsZkiym8hY0dMxifUbD6JnIALVcEMnedCsVngoXGdJzquYoCuaTrEpCpudZNPmQTiSpH9nEQyUw0ZSN0XcmJiYQjSaRDyWQTpVwkD/ODZt2EkbPE7ilmOS4mGcKIElbsZZG31NxfDwMIrESDf7LXYQDoeRJIGVNVEJpJK4yWuxFxqNeY6ZjElCfIQMCg4LuZR9ZW3GSLzED2eyMNLQ1AjxG/lcvpdjhNSW0zd7+vvw8SfriZQFM8levny56RvyuLRhqCaeS/z1+XzcJ4em5losWToHbh+gG2ksXNKEZStbiFvbYXUk6DP9iCb6+NkM8pVy+kYX854o4slR5IoRxBIjFCGi0CxZ+PxWNLdU0S6tEKI9e/ZcNDY2c2w+1NU1oLm5hYlrgMPN4jIW6VaRM82Y2UTbrWAf5uPqz12Gm2+5EV/56g249atXY+acMhw8ugFtHTtRVWdg/qIaLF42jdX++bDYUgiWWzB3fgOLBuM42bkfXT2HWNTYye/S5utochi+oBWLlrVg9ekLUVnr4VhGEE+NIZIcQbYUQUlLIpmd4DZB4SiBdHEKyfQ4oGZgsRRQUeGBw65ynSMIhYaRY3bInBannrqYgthcjs1AlgKo06lx3XNMUsfM4371ix/htNNORVV1OY8bx4nW4/+XvHVicHAI8i+ftZ44iWNHWynyZWhrTpSXVZNjNUKBFV1M8uKRNGy6Ex6x3SyQmggDsRRqnD5Y0jlM9U7Lb00AABAASURBVA2gGE8h4PKh0lfG5NTOc2WhKHbysQDXpAzQAggnNIxOFaAZQcbvaiRiRRw/1IajB45i55Yd2LeHMWpwGA3EgcuuvQ5LTzsNGoudL77yJjZRfPaQp8TTGQi2zpk3F9/5zncwMDAA4Xp52vjE+BhCU+PQ1CKshgrhx5FI2ExsRkZGEaM4lSXvyWTzyOYKEHHASxFDzhlLplDUNPZZYVMZl0qcwwh9J8/qfhYFCjHCmTTVAl0zoGgq5E98QyPPkfclVQGzbK67FR6fH/5gEEX6WInntThs8Ab8tJ9a1BC3g2UVpg9IXPP7/UgRJxMUi4rZIqR4m6NoAf45HA5UVFbyPApOdLbjMEWhJGP+/OWLcN0tX0Q/udi+owfQOdAFudOlpBURJ1/LZJPsShEDxPdtm4n3LMT0SnFy32689eZreP+9t7GJxVi58/HTjZ/gZHuryX1CxF6JEYcOHcSxY0fR29fJODAAKexls3H6DO00EUVoYhSjg/3YwwL44YN7cOLwfhzhuSOjw1g0ezoWzplOsWMQLsOCqmAAFcR5u2aBpaSAmTT/y0DTFMaAtNlSLFD9rwmeiOgnv0EnwpAUO0ZZcB2iYNPfP8aYNc78Y5xxa4zbSa7vJPF3khwjxf4VoaoqJHmSuZs3dy5WLF+Kc1mIv+Zzl+LGGz+HL3/5C7iJQtiNN15vxhzhgRdeeCGuv/56Fji/yOL0ZVi5ahlmE8PT6SwmKTSNMZGLSDFZRJWSyr5rsFlV8x+IOcBi2+GdO9mXIfhoo06nE1FyGS4fFBlvgUPOF5Ghr6TJc2Wcwi1SzENytOc81zpLDmw22nGauYLMgbRCUUEqXYQIAnkKSyXFxvUtYJRFk/GxKTgdXuJ5xrRX4cka7dPO+BLw0/bIv2yGgYCHfkk7L/A6JQpoLqsNVk2j4GRhxzJQyCU/aym+TgGFOEUntmIKpWKODfR/N2xGOdRiOcWpMiQmyzA16MehbQns2RjCvk9DaN2fwcBJHdERN/RMDfz2GXBZ6mDXq2BVy6CVvEDeSWHGQC6tgjod/UpBLkN/5NxkODdZijYZCqZJ8qacPKqaKYH6KIpZhcdqKFIQK2Q1nssBl60MFtVJOwxhfCSEfLYEL+0syJgpcy9zMTo8hhjFvtGhUUyMTiAaCkMeDRMx98DefWhubGTOtQBl9MF4NER/6cYH772Dhx64B89SeNm3bx8OHTpEvtdL+0oQGxQYnFOv18u8ohZnnXWW2ST2Sd4oayaxVGzP5/PBYrHC7wuigQWfAG0jFAqZ5wqHw+R0BSxdtgyV9G+xWVUDqqurITG0sqqcPHcOpiZHMUkBbOeOrcx/N0P+AZxNG9axwLMR6z/+kMLSNuzesR27d+7Avt27sJ9+fnDfXhwgZz14YB/kMceurpPkiW04efI4r90J4X15TqrFosDrdZIj9POa9RzHWlTWVNC2S8ylhinSdWLtaWfiW3f9AF+66RbGHzcymQKPCZKDpHntvcjnaBs2J48xoECHjUJ0Pqfw+wxUxYqqqjqOIYpjR09gz+4DFH3eoRj0Ij76cD1279qPkZEJeFnsampsgdvtJ/eHySlURYfTaYfdoUOx5FFQc1BtJeh2DTaXzsKWFU6HQfvS4LdpoCKEWE8HFlWW45JFC3EZ2x++fgeuOP10OHJFJIS/WQyUeTwoIx41NjaitqEeVocd1TV1cDhciNBOtu/ci/XrN2BwZATQdHPdZF/hprOY/9dQpJG1knWW9ncWQ/95zz8hgpZwmwhzPPF98XHhHsKVFEWBoiiQ70Tw/uCDDyB8TmyijIVnu91u5jF7WVzfvn0743MXssQDG3mfUqT9Mza4iGnVAQcqygwEqi0w6oFkMIKKRX44a0sw7GkKx2lYmetU+gJoaJmF8romTNLejh49inHmYNJvg7YruWhTU5Ope8g1PJwTwSxFUSAcUfZRFIVrnYGMcXJy0sRa2crYBLsURYGXPiBcL0bhP0x7XrlyJT7/+c+jpaXFPI9gsCq3PJ5x+mk484y1uODcc3HJxRdi9SkrUVleBkEWhfSvRBZZyWrAyhXLcc5ZZ+KqKy7D+azKyD/1uWDhQtTWN0AnaMUSSQwNjiBEYUDVDUgQn0512qJbWcUdYkDbTEB+3WzPPvc8Hnjo33j3g4+xftOnePejj/DMcx/gjbc+wiir5y63h4vbhAQrvhFWeA2ew2qxwapZ4aLa56BRWzQdDl53kqSivf0kCWwbBgZ7OJkjGKKBtJ3swtFjJ9DPZD2bS0O3qHDSaGvrquDxOpGnwFRb48SMliBWLp2FNasX4urLL+H7BsyeNQ3f/95NuP++v+EH37sFS5csgMNmwGrocLudHFsahkXDpRefj2hsEq++9jwFij2YYtIGJY8RVhA3b96Ed959ywxip566CrI4UpGyWCxmUBUgEqMbHZ2ikw9jO41r165dVGE/ZLK6GVXVZfhkwweorvFjwaKZUDVg955tnJ8hBIJ+VFRV4LIrL8HKU5ejuqEGgxQBWjvbwGICkhRYNlGVfeudj/HE0y/j9dc/xDtvrScw7UR/N48PBLF4URMaG5oRJBESNdXOBCpMgSgSjXPeU0iRNLoYLIsMVB9+8D4eoYo8TuXz29/4Kr5x65ewd8cWPPnE4+hk0hoM+GgzFQQVWkwhDzere1UUxBYuWQy704Gm6TNw+ze+iR/86Cf4/k9+gl/8+lf4wo3XIq/k0N7bhpHQGDSbjlA8DD/B9errr8Xaz12FKop5BYIAfH5ULFmCOiY2bV296Oru5npamEg5TRAvFotcG5sJ/nkCiryXBKZUAsFPgzj7CG1CAryLAqKP4C+OpdNO65h01Nc1mvuJI37mQCVYDI3X0EygP+201Ugko1izZhXkUbyLuO7+gBvTWhrxta99FVdedQXkmvIDj+FwBKewqnfVVVdxzcMQsXIqNEFi1It6Jujl5UHTYVetWoVpHF82mybAjJrBYJxrWMnxG7Sz4eFB03YTiRjkNtBVFAAHWHk0DAtsNisDVM4c7wiJ9fDoCKz0BQlsRfqs3WUnaDpMWy2iQDE5iRBtc9fu7eimmKBagByDTE1dJX3Byul18KgMxsYHOeYSCqUkfambNr0bJ9uPYNfuzdi46UMcO74fmWwEhq2ARGYSnT3HMDjWCU+A/UEKXb2t6OprZUKwDh9+9A7tdQvP04l4YgKKnsfIeD9OMNCVkIHDaWWASqP16GGkiB1N9XWIc+46TrYjxzkRkU78Te4+CoXHYeOciO8oJEc5EiUrk3SF6zsyOgRZX8NQABS5DjK2rLmeYgNut4vJpoPjzfB7sP9pc15k7uU4aXJeAVNd13H++efj9NPXYunSpbj00ktxLnHxpptuwi233II77riD6/01LF68GC4GuraTJ/CtO7+O22+/DRs/+Rj9fT34+c9/izv4vo8imc1uN/sh57Zy3fz+INfMRjIfg4hChw4dwL/+9SCuve5zePbZZ3D33Xfjxz/+Md5+61089eRzePLJZxmU3yXZed78VznWrVtn/n7ARRdehr/+9a/Ey1fxt3v+hDu+eSu+96M78fZ7r6NnoBN79m/Dtl2bKBRuxt6D2/DIYw9ShHkAL7/2NEWYx/CTX/wYj7K68sbbLxMjD9HWFbjcdlgZrBVOqpVzaxg6amur6dMaJAmqr6ePqDrHY0FlZTV8DGRBxgWZRwm8sibhcJgY64QEmWZW0DysztkdVlgpSHtZ0ayprUBNTRWE4KQzcV57PyanhjF9RiNWrFwKu0Pj3IThdFkpNtcSm/ycLwvER8JMfqLRMNfOjSoWCGTNBD9jrNiFpiL0rwGMMXYYho198DDBTNOeEhRgDptzLUE/EPBh4cL5WLt2Df16Nhxug7hagKZnoeopWk+MxyrE/yacceap0I0CAmV2zJpbg8XLp2H5KXPRNLMOFhKfEueoa3gKmqcStkAtjEANRfdr8If7Hsczr63HEy+/h1/+5X7c+dO/4tpbvo/Kacuwdd8Q3vvkJIansgiUN2DW9AXIJvIUbSdQIm5VkyBJrGlsqEVff5dJbsvKKhAsr0JDUwu++rWv46YvfxFePwlRIo4zz70SUIPIZyzQbX6ULHbInVon6ePtTCjtbidS9PPeQc7N+CS8wQo0k3w4KdpHWRiamAxzvhPEqTjFBvpOQUM2rZh35+7YdgB79xxBZ0cf/bQEwU2r1eD82CBrmqaIHmfSFSgvh9jHBAX4cSaeTqfTfC94KDFOiI2iKKbvhWkf0XiB9lMJET/t9A/ZP5PJwMr5FBK34pRVOHX1asyePRuqCpOcpUiyxIdkv0WLFkH2E5yW81988UqIrYkYPDkZon2CzUIby5MkpTm+COPyKOfMhtPWzsTsefWoa/RxTavR238EU5Ee7N63ARs3v4O4CD75EE52HMLYeC+cbpV4ESV2JDE63ofhkR6UlDQ/i1GwmCIBi0ME2gKJnTya7PY4zDghPEC3lCjk7mJC/wJxdBftfJBY2A6nS6W91wJqEh3dB2Fz5jFvQSNOPW0h6hr8CEeHEY2PwGLNo7rWB3/Qxu+nobzCjXhinJ/5MWtOA8RmU5kwKqt9mDm7kd/7kM0nyT36ON4xijg2Yrud+xVRLKWhqHkEgk44XBrxPS1RgWsdxfjYMLLkCwryjCkZRMITaJ5Wj+uuPYOTX8DFF52HJUsWYZg2JONqmdaMmtpKiE/OmTOL586jyAq+0+mGzWrn53mMDE/wPAnyiDy3aSS55l53FTyuSowMRbB/73Hs3n4I/V1jtHsDmVgBRw60YtfWPehq60EikoKF/5siNxoZHEN3ey/Wr/sEr73+NrZs24Xj5HaDQ1Nwu6vhdtXB46yDVvQjkzCgFz3w2Crg0j1IhApoP34SHa3tFIkniGUKhDu2tXbgoQcexu9++2c8fv8T2L/vKOeqHNCscHj9WLh0Ocqr65AqFODyeVHL2FRWEWT/XbBaLMhQ3RsZGoD8lkmawpCmqPC7vKgur0J1dS3KuPX6A1A1A6puQVVlLeZQ6GwghlaRFzVwn3oK0xL3RCBLU+CKUwCLU5gQOwcTC/GHCN9nmWwougbDMFBSuUrsU4y+PzAyDLlLK0fUSudzSFCYiMSimCJGCukXvFOgQpKYBLmcJNUxxtdkLE4hQUEsEkaOXM1L4Wsmi7GLGdMWLl5AG2yAoiuIxML48OMPECbuSgHttDWnYNmi+ZhH8Wjt6hW4hkLs7FkzkadSsHfPTmzbuhmT5CGGqhB3QzjERHeUNjNCETDCJCUs+MDvJ0bHEGJxrqe7E63Hj+DQ7t3Y/ulGfPrJehzdvx9pjrmhphKnMvn+8hc+j+987Q78/he/wO9+9nP84gffx8++812cQ/ExNDSMu3/zG7z58svobmtDiRjiJgdyWWzQSkUUKQo6bHZYbRboxC2VYyopJdp+EeYdbyxOy5xKs1qtEC4IzpcUuwSzrLTlYhEoFkrg6SCfw/xT+f9umI9+AAAQAElEQVQqcUkjpwoRO6MQLAqF4uTxIXR1DTMX6WXrgqZpPK8OiVW6rvMYhdw/i6mpOEZGIohTTMlkcpDruWk/AYoQTuKnXCuRzGHVqafg4muuwY1fux1/+fvf8J///Adf/NKXEAyUm+cyMZbjFPsRjMyysJ7ne7Djcg7BS2kiYkl8llakSCa4Ka8z5FHgeimqjkJRJb5kMBWKIZnIwMK5E8FDVzXiXJLxNAGFI69iblhTVUlhKIvuzm7YLFaI7acYT1SosDP+ZhNpilQlaEWYTeUEypootFXZqrIl3uQLaRRLOXN+3HYP7BY/HHoVnHodrEoDLMUGZMNlGO22oPtwEsf2TODgtmEc2TmG9oNhxMasSEzYkZpyIRd1o5T0Q8+Xw4ZKONRqlLunI+hsgs9eC7dRDa+tBh5bJVyWSgSJGwFnPaSVe5pQ5WtBNVu5ZxoqvHwdmIn6ynmwaH6O1UA8mkOOYl8+XyRmTmJgYIjYFoOuGcTNgmkDuVwBwsHdLOjEKcTKI08HDx5AR+dJCpADiMfDSKVisNktmD69xYxPOu2iggVoiYciZIi/Wogxsrb9/f20qWEeF4eiKKY9ybrJ+ondiq3IVuzX5XLB5/OZzWazmfFPzi37yvtKClnSwL9wOAwnRe8v3nAtzj/vLJQFPFC4Hg7mYH6vBxUsfulaCbrK9WOzaAp02rKFtiBbXVGhKAptZQyR6CTGJ4ZNvtI/0I2R0QGEyNeF34kw7XAa5m84HqAQ/fkvXIVLL7sQJeTIv+YwhkbpV5/N3eTUhDk+GYvkYSdPdkDGn8sWoKoqxD9lrGLPExR8x8lnTltzBq6//otYseIUeDxeeD1+iGYg/7iTiEbDFKWPH2+F/ANtbYwB+/YewI4du1i838O2i3F5H7nyduw/tAe79+7E9t3bcOzEMe6zjfHhPrz+2svY/MnH+Ijb0EAfTp0zB0umNeLU2TNRduUVuOGyK+Cz2REeHYWaL8BmWADadorcSPpo/z9+Y9AnvIwrwWA5i2fLcdd3foCf/fJXeOSRR/H444+T+z+Bp556DPfeey9+85vf4Pe//735+nYWR7/x9W+YXP+JJ55gMfUJHvMI7rnnHvz85z/HP//5T/z2t7/F/fffjz/84Q8QsVyu6fV6zfURW1EUBWInYlfl5eUQjPFQVPK5nABjVyUx80xyqpsuuRBfuuZS3HLz5bjxezfitp/firvu/iauuuF8aEoUXcf2osiYUM5jddWCEHWZ8bFJxvssxL5kXSTmaLQT4eVtxGRZR7HB/11T7FrWUvaRtZR+yT4dHR0Qm1QUIkSxaNqu7CM+sJ8xQW4EkvNzciHnlrxOYpz62e2eOWj8RlMBXeX0MxjmqE6DpMRutUApFVCgci+/CP/Siy/gwfvv4+Lej4f/9S9O2t34+9/uxf0PPITHn3iKAW8dJkgi/RRIFM2CsckpzlECiqYhzUDc258haRxGmEE0VygiQcDVdCvKK2pQU+eBxaohniQwdvcyEPTgREcXpIKnKjqhUaOqnoVBwMimsujqHzAfmevuHUIiGYdhFRDOwsokrLm5CvJ7RdOn18Fi0VAq5TnRKZJHG+bMnY6zzzkNZ5+5Et+446v4yq1fxpWXX4zPXXUZvvjFa3DOWWuQy8WgKuxrz0msXL6Yn60laA0jRHJXX1dLIuOko8QQCLqxeMlcfLrlCCYmh+Fw6nTgftNBrXYVfv9nFeDZJHpCAq0MlKHwJAEvZ7Z5c+eAO1OgmEB3xwhCDPQFBqBuClFvv/kKbNYSmpuqcOYZK3D62jkYoeJ/cP9O+D1u6BbgeNt+fLLlI3y6YxsOHG6lshtBMq2ju2sKGzYcxL79PVSiT6KrexyDA2NoZdVLoWjkdlkxNZWBwnXXObcNtQ3Is1IhCaA4vqJonIMCyXMlDtGA3njlZcxorMel558DSyGLpXOm47c//RFQSPE8n42njompjyAiBjnGSroYaIHBP0vAN0gGpPofprjZ1tpmBv0lSxbjG3d9DTfeegNqmmoxGZ/C4eNH0dXXg6yioL31BNpZxW0bGMT2rVvQeuQInOUVKFoMhGg/BQbFJElblvaaIRkpciLls0QqiSwDs5AzIXoOlwtugrLsO0wRK55IQTessNmdDCYZpFMZZLM502mEPKbSCTpJiJW3Ic5OHl6fC4paxBRFNnndTSVe1fKoqPSzotKFZUsW4tjhQ+zjZiymoCsk4qXnX8CJo0cwb/YsTE2MojzoQ01VGRQS0yT73tPZRfHVwXXvRlfHSRTzWbQeP4z1n3yIBAWrYJmfPhFAX08nk6Ukg8QUZpFkeikC5PIpzJjZDJvNwAcfvW8m5+LcIkRKsPISvCQYSrJvMTQ0NzdQOKtBKh1HT28Hz5eApgM22uf4xJD5eJT8AG9tXRl8fjsGh7sQCDpAXENH1zEcbz2AE7SzydAAMrkwxif7cfDwTiYTz2Lf4e0UHccxMNYDm0eDy2tgIjyEcHQUO3Z/il17t+G1N1/Ccy89jd4+XjuThGFXMH3WDHAyOMfD8Hhd9FGLuRb5XAFyG7r4QE11OcXkJricGu1+3KxYo5iFhSBlgQqHxQoBuBGuaZgBma5FPy/xPFn6VgECnCIYu912qAyAObGJHCD7C6AuXLQAFhIFaQLAaVboJul/AqoifApIyn5SzZC5nck5LysLYO7cuWhs9GJwcJyB34uBtmP4+K3XKWK/iP8++m/cd/89ePv1101yK+cF//LEUjmfNAFgEbfk0cQpVl8buT5hVucGR6YYaFshgpyFY+vu7sEwq3oDDMJRCgUacSzN+bPbrUxK/Dh45CB27dsOu9OCxpY6uH12ODxWzJ0/Axabiq07NuHCS8/B3AUzEUtNYfmqhSirJl4tm41Z82pQVunCgoUMxOUe2kORxDpODNXgpY0pJPoDTDyk/0J6xJ6mUWyVebByoqUJYWpr7cQAixYlaLSxJixbsZLCz5lYs/Y0Jt3zaackgY11aGLQnzl7BqqYmFgEp4nHM2dOwxVXXkpb86KWaz1vzgzI44bz5s8i3q2FECyrYcEg+3GMhYhW+aHgk50YGx4lfsQgBMbpdENjbJHArKo6/TYGw+KArtmQY8U0QV9v5bGH9h9COpFEOddvOkVnEZ9TrPj3D3Wjqi6ISy47F2tPXwmdooOmF+nHc7F08TxUlDvRMqMa8xc2MT754ClzwFfuRzqvoLs/hKZ5p+L8q7+C1ed/ActOuwxf/MoPcNk1X0Req8Cug6P4y32vQHczBvlqcfBEFyZI8iNMVI8cOwx5tNpt88Bl+GDoNsbYIkS0ZT6BijIfZk2fjs7OTkRJMpibkcRmoZMsVVfUweq2op9JYEXNDDQuPh2L1l6A2iauM5OhiVjExNKuvpPIKWkMjw3QZ8eZrGbpHwV4/T5U19bB4XBBHpMdZZUyly1CUXSUijryOY2YlcGJY33IpDQosAGsigjGFFgxtxgK57yEZCoKg0l1bW0tPIxH8r3dbofYi8NhI55mmRTlTF+U/aAoELvfvHmzKYZdfvnluPbaa02BWASpxUuX4PKrrmSl9ixUUBgVX9F1mOcTn8ySP1RRuLzooovwjW98Az/52Y9xySUXkYT2U/xvwymnnMKkYDr9Lks8z6NUUiC+rTFxzeaSFF2CuPTyc7BwcQsMWwZQY4CWQCgyAJujANbFKFL1IpePo7omAJtdg/5/x1axmFQiD5qYHEGOYs/4xAhS6RhsVgW95Ajh0CjytKdIaBhjo93EqmHU1vi4xq1oa90HBQnOxxTWr38NH3zwPA4c2ICtWz5gvB+ClTbn9diQSoTNO8Dz2QQIcYiSJ2QZi7o7280YoVJychDzJRksFXL8rJ1+bkGhVDILdvIIg9yZxmGb8S7A6mucNt9FHGllMjA2OQF/WZA44YbCC1gYG2pqq+FhgUlj7JQ7BwR31RKwavkK3PWtb5Fr6WigrUgL+v1w2uzQOBrhClaLDUMDw4iF4kjFM2ZTihYYqhOFjMrPs9i97SCGeqeQTWoUajW+DqH1aA+6T46g48Qg6YMONWNHeDxjfpeIFpDL6BgYmMKevccwOBrGENtkIovxcBJ7Dp3AOx9txMYde9DeM4QOcqbjB3vRfWIYmQkgNZJDx74edB0ih4jkMHf6NDitNrgcdpRRUGohz5k3bRYq7PRl1QEXHGieNgO5VBEf87z5gopZ85dg5+Ej+NI3v47Hn38Of2IF/NmXX0GCPKGKFXKn3U5ssmMBK+YBcovqYBmK6Sx2btuOd996m8LcLnQQp9pOtKGbPDbComCBPKiXMf/ZJ5/Cz3/4Y/zyhz/CX//wR4o1cXgcTsyZOQvLFy3BrBkzEfD5TNtN8XoasU38IJPJIEphZ4J8OkL8SJGfJ9IpCPdJk//EKaj1Dw8x+TqBw6yId3Z30ZbH4A8GTB8Ih8OMi9yfPpROpWhfGu04B8FxOW8ikSCndaOOhQmXYUMv7eXNV17DcG8vLLQvJZPmmp3AEYpSx/bvxf5dW7GbgtWiubNwx21fwTWXXQaCBYX4fhTYL5XCWJ6iXDYS4xijiLBC39vejgHimYUJSsDvRwMT6ovOOQ833nA9fsY5efj+B/Hkf/6LB/76D/zyez/CN2++DbfdcBPWLluJpvJKuDUd470DOLJrL9oPHsVE3yDsJRUq5z5PXpni3GQ5R1bijNfmhN2iU3xQ6MPcMs5LLDNYwLa5nHB63XAzEdM0Cyy61Wy6ZkBTLdzfgME5sFqtkGNkK/ilqTotXyUWKiD1hAhbgksWVaPtJxDm9cWHRCxyEUwqaBf19bUIBILQ2Pd0OoMk56RQKPL8VhMDKyp8zBH8fG+Y6yEJYJJifZRF5FAoZGKj3IXxt7/9BVdccQWF5KVsSyAFowJtSqM3FvMlCtE5pCkaZZgXFZjwFwuAwrkp/J9YJbxQmtiSCFscBBRFYU6WgmYzYLXbkGW/wqEoJmkriqailriuaQqxsBI5rqn8y79upwMV5UHingV+rw8q4wVTQ9gMN4LeSnhdZcQzF+xWD+ffDRXW/38rWSH9Vfn/0hRFQbGUQqGYZGdzbEVI3wu5Ekp5K0ppO5x6FdyWOngtDXCpjdAyFUhNODDWXULv8SQO7RjDgW2j2L91GHs+HcKujQPYuaEfO9b3YefGXr7v43ejaN0fRc/xDEa6FAx1AN3HMuhvy6PjYAzdR+M8Vxx9bUkMtGcxcDKL7uMJHNs/jq7WGLRCObyOakxOJHCY+NNKQXx4cNS842qCYuwARaYQ197jcmNaUzNqq2tg6BaIqHiyrRUhCjNWQ0Uw4IXX44TNqoOmyXFnEAwG/1/z+XxwOp2QmCVrJOslif3hw4eJI90QrmulTQoWxIkBso9w2mw2z5whxUJNgj6eoY2lTawQv5Z4K8c0NDTATVEtm03T5y1YTLH68ssvw7TmRginnpocRZGFLsOimO+zmQSyzKMUGrrKeEA6CNmWaCPFXJ6xLsd8cCkAPAAAEABJREFUMQ2xB2kWTeXxtEHiUJScVsTxAnMyabNnzoDYjnw2yWL7A/fdi17i05e+eB1ef+UF7NzxKRLM/ay8tqYUOG9hiuuTvEYSE2NDyLEvxXyGNs4+0Q6LxLss4+Io8S4Wi2HZ0hW4/LIr8eUvfQW/+90fKP78Ed/4+p3M62/H6tWnkX+UIHbtcnnM4kJDQyP9pxZer5dz4oSX81JJYUfei5/7fQFzDt95/z30dHUDzNnGyLU8NhtmkcdqzBUnyEmxbv1nRRF+r0FhLJ/EMIsaoqlkOPYYBUzJhUOhMKExC00xoEGHx+lBY0MzqqtqEQ6HIflILzWM7u5+U7AbY+4s48rn87jqqqvMf7BN1stH+1CZx9jtdvbbbWKGHA/+ifAptiS5hXxfxtgv3/mJsx7iXDnH19TUhLq6OvI+B8SWVOKEJ1PAXF8QZ86cjlNpC/UOFaqaBmodwCmzgFllOPO8ZVg0tw4+o4iAVaMPZhCfGEOJ65BMxSHnbWlp4XG0AWK7w+EgV41j79695jbNvEowTZpcV5rYr+Cb2KjYs67rkH7+bw1kX5kHsXHBLOHKMjY5VmIVh2yOX9244VOsY1X/pZdewsMPP2yqex988AGJ16B5Qplc6YCLgVqcZc/edmzbtg29DGwZJoQxkusslcciFBK0IpIiSFkM2JwuTE2FEWLwlsDv4qJ5/UG5LokfkE7lzX2HmJyd7BwkEenG6FiUhlaADEhua9WZxFX/30JMTU0R4DOQgVkYDMQpVi9fhttuuR63fPkL+N73vo0f//iHuOuub+GzfzL0Ztxww3WYP38+FBV0WiscThuqa8rR2FiPmTNbIMmSnSRuHqtIvd0d+GTd+zhElXgRkzrmiHjj9Zfx+989gk82fIj6umqeQ2PgyqJYyhKkNQYgG5qn1eLKqy4BbQot0xuwcNEcDA13Y1pLLUTY8vrs6B/oIbFuYjA62+xDnoYpAUgWLUUSrChgQmpjXxsxl4LWlVddjksuvZAAl8ZVV1+MyioPGpsqcOXVF+AL157La9bB63NyrsbhK7djYmoYIxOTsHsqsGDRWsyftxZeTwMdpY5EMI5SyYlpzbOYkC0kuAZwDoW7ZUuaYVjANctCEhkJ1FOTYQJJCnabm9cG1yiLEJXltavXoKWxAXJLd39XO+RH+7rbj6Lj+EF84erLCQZBdLafIFE/SgBNMHACVla9ptGoUyQXusXGpKCETjrozl278ae7/4zbvvIVvPr6K/jzP/8ElRXpeSsWoKqhhsS6iLfefhM333oLzr/oYqw9+1zc9JXbcOk1X8Aln7sGT7z4CgYnI7B7vbAzYIitwPxToSgaChTLUiRo8XgSog6LwYsTWAn8umawfxnTqWQfcYhYNEHQGKQ997OSPsZtN3p6umm3k1znPDLZJA4f2Y+Ozlbs37+HIkwn17eH34/BZldpy2HkKeK1d5xgstkOefZdbFUh2qepwsfiEfT0dkEezSoUchBxKhSKsA9pyJxLUgSCtrSJyXEe34l4IsK1UU17t1otcDlstI8ArxUjefCjp6cLPp8Hcm4BC4WgpmmaWYE9wYA5MjZq+tC27VsJjkMIRyYIeHbUN1WjpBZhWDXTdsfGhkni7JBr2x0GorEQxieG2S8dDqcVS5cvQH1DJf3EiYbGatrzHPgCdvppH8c/As4OykjAAuVuWOw6Uky8piJTiEYjyDPRnTatCRWVASZre+hDH2NkfIgJlMe08YaGOohoY+V1rPRLO4mRj8Hc4XLy8zixY4JrlcS37ryDFYZf4vTTFsPtskDXVIYAwMqthY6tc+yTFJ0Ep2D+Fblmqc9eUTQS7BL/UhSF50txXvImtgmWCZgLwIsf5umTsh6SJAuwjtLu5VgBWpXXENAcGBg1SYLsQ45JoqFhgkAOXYG73IfDe3fjif/+l8CeR+O0ZgbeDAoM9iWCOqDSD0sUl9Nm3+x2Ozy04TCr2zLXZ561FmedtQQ+v5Nr44BhGJgYn0JtTb1JWG02g/bVxqDQgWwugQsvOg/nnHMGFi6Zhxtu+gKuuIpCUJmXCcxhTHG9m1rqUVVbjgYKw4pegMo2f9FMrkEfDHsRl199PkWZGfTLpGm/uqVkbkulHDRNNceWp6gqAsoEq13yW4Nyx9jExJSJwXKn7eRECJMsVoiw1N3VC0XRIJVhJ7FffE7m2Ofzcc4zXM8p2nOO57VQKLDCSnwQUf+6664h1l1A+/azL2k0NTVg7tzZEPsW286RnPUwCRwbHSfxsxObXMhmaHnpAoS4yTWKnF8b7cfpdEKIezadQ47JghDIaDgGRVGYJHjh8big6yoYPmjnQxge6UMiGQXUgvmdRdcAihTlQT98XhfnfwRLly2AquUQT4Wh21TYnW443WVonr4M5114Pb5483dx2llXQDUCGJ3IYHwyhw/WHcSvf3cvfvW7e2A4KmF3V1F6sILaLK/jJmGyIRWdxEh/D/Ik64bFhVSyQD+NE3MU+nmacxxHgNX4hoYmCiKTmJiM4mRXP977YD1SKOLU006FiPKhaAqnrD4L5118Oa/lpKg1gDzjk4fxwWJXkaHYoihF+jB91NBM2x8dHqE1KqaNVZRVQVUNlIoamw5ddTH58LHaXMDQQAQuRzkC/mrua+M65lDi/ChKCWmSShGHnUwIC/SzMImYvNeIQ4JzQsBSxGHwT95zYgEmQ52MHx9//CGxK4rZs6fj9NNPx2mnLcXpZ56BNWvWYDYrnDb6xhTPFyeBjsYyqGGiK49QiL8KMesfGsTJjnbTplQVJrbW1dWYApb4sPivyi/ktWCx+DA4Z9LX8ooA18AJi6FibHyYXGYzRfRR2oVu2onsK48TDdLXI5E4opEUYpxjjzsAXbOZryVxtBp21NfXwzB0yL96ZPB84seBoBdutx26BYzRDpzPgs8ppy6FtBkzm6BRHA1Hxk3bGxruo+AaJ+c4gcMHT9DeInA6fGwBDPSPYs+uwyTyWRTzFhw72g5JnsRO4pyT/r5RnGzrprA/he6uIXR19mOwfwLppMKx+ZCIFSlAdpnbsZEYRkfCHEsGDpufSb2L9lZknMmhs6OHflliQjGAl19+lUWUNo7T4Hky2LJ5O2wWBwyLE067Bz5vGQpZhdfrw46tu/DJR5sY83sgid32rfvw/rufmH0oDzagqqIZ0XDetKFkXEEhZ0MuY4GmeNHStBhzZq0ECg76QIiCdAyxKWKD5oXfV4dsyY7O3nEcaO3B9n0n8Mn2Azh0vAOGM4DqhmnQ2KcI43YfSX9Xex+S0RwmhyM4dqAN3cd6KGxMso1jangSZR4f3EzOrbrCa+fo3hlMjg6h8/hx9HHsCZ4nNBWDrG9FVR2gGqioqkYZBZM9e/bhmaefw+P3PoB//vVvePLRx/DhW+/i048/YXK8BXu370TrkWPoolC1ed0n+Nsf7saPvvZN3PmNO/H9730P3/rmXbj9tq/im1//FsXAO/Hzn/4MD/zzXmx+511seOsdvPvq67j37//AE488ivfffBt7yY16WbCVO7rcNgdq2IeZLdNRS9GssqwcYvsej4f25YZgg7wXQTJYXgZfwM+4bUOeACjxqUTMszrstHU3hA/IUwoG50FwWWKZosPcX84nSdaJoyewb88e7KM4FA9HUMe5aK6tx7S6Blh5rpNHj2PjRx9h+6cbcOTAPuzatgXvsmjz0x9+H++89hqqKTivWbEKKnOBMDl9gnEiNRVBTTCIFXMX4rrLrsJdt9+BP//6d3jxyWfwwRtvc/xv4L/3P4S//eZufOu2r+OSM8/HnIbp8OhW5OlzcVb3B2jjIRZetWQeFU4/Fk2fiwvXnoMvXHKVec7vfutOXHX+hZjT3AKXrqMYT8CuqKjweOGgCEWARYl9EgyS33iSWFFgUp4vFonJJfqvAZ3HqcQLRVGIbyVyyBJjS/b/8K7EzxRwd27l9f+/8QOEKVyEQlPE6yTkHDKf5eXl5vrI67TEIuZJiqKY1xJM0q2GiTU59mtqKkkMiBDDIhDOMcaCVYwiQIYJcDKZRpKilNVqhRRrNmzYwILlR+hl4R6aasZSFNmfQgF5CpO5TBYS9yQm5nlNsQMZb1G+z+eRZyuQj0hCCPkjR81RtCBk813R5KYxCgJ5nsdisSDg9cDBRCjoc9MGqxkXDIwM9SMaCWMhhcvPXXkJBYKlsBhFxqdBZLIxdifNacnR7lx8ncf/+6OYRucCWAj5/zZFYdwRgVQpcf4UcPahlgCDQVpXVOJClMJ3nnZlwIALXkslKlyNqPI0o9zRCJ/RBLelEdZSNZR0ENmoG/FxA+ERHZP9Go7tHUfbwRA6j8TRcTiBE/siprj1zkt78cbzO7B3Sw/2b+vBPmlbunF49wBOHBzD/h0D2LLuGF597hN8+M42rPtgGw7uPY7JsSnI3Ahv1BjPDKtOO0mgyBgofHzf/t144YXn8PwLz2Lfvj20LdVsshaRSARhxrVsLm3agq5qzJUKxN8cOXMUYxQuJsi1JMeVtZLW2NgI4TWyZipt1LQf2iv4p0DjmhahaRr7kIGsneRDci05Vo6z0nbkGLGtXbt2QYqmUYq8Nhv5Ja/V2dWGPbt30X6zUGT2KTynaH9yLk1VkS9k6Q9ZyPnEdnK0q5zwr0zOFGUSLMab/2APOb/gSiIWxcTEOAtgIUj+wyliTtOB+toa2GlLx44cpp0PI0qRq6OzDcIBPB4HMiyuJ5j3RDlHofAEIizeSB5UoHBVYNE6RwE9Hk8xLiU4H1ZYyONOtrfi0KEjkDu1xsYmIHmA3HmlKApEUGloaEBFRRX7kUYmk4HwSS85d4BYWVNTjenN0zCHhYO5bAvmzcOCeQuwYP5iLFm4DIsWL8W8uQswY/Zs1DU1Y5h+voXi/UZi9LH+fkxRvOloP4kuYl2KAnKes5ejn5UAJMhbJpgXCP+ZJDYIvk6NT5g41FBXj/lz5mPerDlYtmQOqqurIX2SNRKbmjlzJlauXIkVK1aQB880uf/y5cshY7Hb7RA+LbxDxic/dSL7S0E9GPSY3E6uOY2FZjmX2IEcI1tZ/66uLq5FF4aGhkx7E5tKUAjNUlRPkCeHyOWnRkMYPtyG6AebgDfeB/YfQ5Hcs8T1JnyYuChiUndvPxJMghTaoNw9GCTOG4Zh2qL0UcYlfiLYKluxXWliqxKDwD/5nBuTR80h75PCp8yD9FmOk7GIvclxkn9I/5u5FtO4bk1NTeZxqkKgyFPJL/BMZQyYi5cux9LlK1BFFblQUpArlJh0ZaFZrOZnTU0BzJg1G+WVVSgRYKIUCsKRKKY4+JGxMPoGQ5hk8NI1BgaLQXCzQc6v8rWTCqjVAagWIE2QjERyFIWssKgA+SUcNg2LFrTg1ltvxdfvuBVf/vJNpgglC5yjIevcMUuHyrFVVJVj4eIFpqGKGMQzmOAQYtVC7hxobW01q8sljkESIAlAZRTDZHHtDgvJWxj79+3CpxvXwe9zIDt287sAABAASURBVJUIwaLnceTwbpKyQyQLLlx04ek45dQgDuzfSWW1F0Ve19BUJOmkFhJWr8+FyakxdPeexHnnz0MyFeLgMiiUEvD4rBx3guShF909rbxeBFAKUFWYjuTx+KAoCitu0/HPf/wKjz36MB64/1784PvfxVVXXoqWaQ0EjiQFiB5s2vQBtm5dh76+Vpx66mLMmd2CNJXPQjGNikov5i2aS2NfynMHMD5SAnk5EmEDLnsdhbYyOOx+gsoYhZqT6Ovi2PwKCSm7iiS3VtRQCZZHcMIUG/3+MhqhzuQghB4Gyg4SqgATiPPPPYeJl5PHd2B0oJuVuS4GyzDkX6KoqfQg6HegVEjDTUHCZjdMwNA0MOHzIBpPs9JTgsPpRVPTdOiqBXt3t6OjvQ19o70kqTuwg2uRIVCdeebpdO4Z6O4cY7BMYiqUwjAT+VA4j96hFLbsOYw9R44iRqE0TVBSeBGNrcgFNuhA4jzSFEUxA4JFt9I2wwTEGORPRIkIQVKcyOv1I0/BKx5Lm7YjTi4Vj6HhAcTjEaRSMUSik9h/YA/kt3tGSHz37dvNz+OYYMWiveM4KqsDiCem6BtB1NRW4oUXn2VyMoBrr/08mpobKDjsgcWiUUjsI0kJEcTtDFgFOB1uZJiEa4qKOoKpJNaVleVorK8lSKSRyaSY0AxDxNIig6NBwO7q6mSQiiLH6qsEG6fTgcamerg9ToQphAgwyRgk+KTTSQxToKppqEaG69LT30V7K6BQzCASD8HmtMCgiBAiwMp8LVw0n+NKQR4Jcrkd6Oo+yb5aoGolEpI8nC4rfH4XIpFJzkU3bHYV02c0oIJjrp/WBI/fh9HxSRqVhlMpeF555ZX4zne+w7FbSIwSkMcmc/ksjh07iuOtJzDAJLSqrhYWjx07Du5DWimimVWA3sEhJBgAvAwy77z3Nrr7OvG5L1yFex+4Fx988B6eevJxXHjuedChYLCnD4ZhYZ9C5vzK+v7PFnRd5xxm+L3B+SxAwLHAACPzI4l28v+CtM1mgzQJ0AKcVgZ8OYeiKCQeOuf7M7sRAd/tdnMuShAbymRKkOQYpTxAEmhhghSsLINKjHK67FAUhWMugwCw9MtutcsGRdqp1+9HbX0dZlBEb2LVo6SW4HRasWz5YsydPwu6oSNQ5qf4VI9Dhw9AUQvIct3mLJiJ8y6aB80oIF9KYsacaXB7nayYjiOZiWPh0gUoZx8mQhNwsA/TZ7UgHJtElutfVunjOVLcdxjHTx6B1aFgIjSE9z94i+LsCTgoYDqc9FsKtmLzRQoVDqcd5RVlKCsPmusodhUOh+kzebOJH8l8VZZXEUdcGOgbYNLcCvkXZeLRBH24By6KSnarA4Zuod9rbCpJW4kCSZTnyAJcdw2AYLgEZqvFIF7Zzf27O7sgawbKLV6XF2X+CrgcXvg8QZQHq+DhZza7HVIpzpLA51kZs3M9LapG0cVP7LPg0IGDUHj+qopK5Fh9HBjs5bqNYWR0EHFivmFVuI2Y6xyaihLjVRgWh2k7ZeUBuN0Ozk8renp6UFJtgOLh/nbObwtWrr4ClRVOxg5w3D3Yvm0f3nrzQ7z28jvo7RzCrJb5LBzMQUdbF9pOnCDhi2KIseD4we2YHGxFIjJM3AygrKoGVrsHsWQWCZJDlQmOxeGAYrHA4XSbn7m8FdCtHopYfSjR+hcuXgaPL4DOvh7YXE7aHTA4NoBQZByJdIjbEYpEU7S3FLw+O9wuB+c8wtgwhPDUBFKxMFLxGPtfjRKr6Hn5XYlonliZwMRYisJDGJFQDtm0xsTFB4tug6qqtFNeSwOSyTjtEsQIO4Q4joyMmHMYDoc5v1Omz8vdgopSMtfQ9APavpBcwaks14vuiCQJVCxWgBAuScQZriHJG/gnn4UYz7Nc10YSeblrQ9M089wuJvI2zpFgiQjlp5y6ivNSJOaP8MgiY5gGC+dPfNtL0up2+xEOx9HDIkooFKVN6BihwIGSHakE0NM1iuNHezE+mqToo3AO0pgYzbB/KufAQDqh055kHjwUYwzYrF4U8po5ZpRK6OnuxsjQMCyajjD73NneQc7AuebrSCgM2cfr9qCyvAI+9kdVFKglK8WUDJM0FRZUmC2XdDG+pjE2mEFV2SwYSjma6xfCY6/lmunwOKrRWDsP9dUzMa1pIavkNkR4+kTc4HVLFKJCaD02gkP7e7F7x0n09cYQjWi0PQf9M4ETR4exfctxbFi3Fxs/3o3HH3keWz/diYN7j2Dzxp1oPdqJfbuP4P231+Gl599ALJTBCDnd6OAUJkaj7G+UcwFu4xRcjuLTDbswOhhFZ9sIutvHkI5ryCYtPA7oapuAy1bNvs6FXa9AdApIxzQoBReL/lakEyp6OsfZ5zGcpL8cbe3F/uN92H24C0e6xzCRUrH/ZD86BiaxgSLWOx9tZOyZIP9ZgEVzF2N0YBgTw6OmQJWlUNDe1oEpiuoOmx067SRH27ISO+dNb8SC2dOwiNja0ljLdcsgFJvCZHQCPmJbHYsN3//Jj/HIo4/ivAsuQBWTngvOOhdfufHLuOnqa3Hrzbfj6nMvhlexYqJ7CLHhCUz0j+LQ7gPYvmkzdrBQNM6iUXNTI+YvXYI5M6ZDxKd6cui5JOZV5E8gnhLm0cQExh0IQlF0FBMJ4kEv9uzYgeeffgZ/+ePd+N2vfom//uluPPrwv/HSc8/i6ceewBsiLDJuOhjrmimaNtTUoIoiSXVFBRyMVy6nAx6PG/6AD8GgH4GgD16KDhKzxqcmmeCdRDgc5jWBMP0+xnkRPyqpCuKMtSJ6lfN8QXI/taiiuqwKyxcswazmGehq7cCebbtw/MAhDDPe9nZ2oIPxu6e7k+JnKzLxJMWoN/HqM89BpTjy1S9+Gb/7+a/w/COP4+3nX8bHr76Dlx57Cv/+2z341V0/wnUXX4Wl0+fBWdAR6R9D37FO9BxpR/+xdox19CE3GUNAdWJO9TSsnLkYi6bNw9IZ8zGrpgVVjiBcXAM1VUCcidYU16Dn4FH0HD9B0WKUolcUkdEx5JiP6MSaIiv/dqsNdpth8gCd8yd8UXAM/CvRbwWXCqwsFMkDVcYZq2Fwfx7D4yQW5bMFikM5+nyercj4UPh/7bPYVOL+BsqCAdRUV6G6ugxer4P4oyJHEaqAEmN18f81yacyLMokUhnifQJTTOSz+RykX4qmQmcf7XYHrBTIpX9Wrq9w877eAWJNgmuoQT6Tpuu6+VkilkCaYleB5xV+UeLYC1wLiYeaAv4Vyfty7E/m/zURJoosVhVLGeQLScaKEMIsfBXIM6w2HRqNNZNOoizghZM8saGmEk3kazHyxcHeLjgMHY0NFTDsaSxa3oBApYbJWA8SmTHEUmMIRYcxNNqPAospeRYzxcbyhSI41SgUFTYN+aLGsXg5Zifx1M3XNmiKAn4LRckQMhNw2EogDYFFyyNLPp6JxVBiMq3mVJQYm3LEkBwxp5iyQck6YRT9cGiVcFtq4LU2osI9G+WuOShzzoXfOofi6AxYC00oxWuAZDUcah3cei1sKIeFx7r0alR4ZsDvaKJoVg7kvejrnED7iR54nB40MXE2iC128qWa2gqUsWBRQZ5gIf/7+KP38atf/hT3/uWPePGpx3GIvNZq0bmPH07ylFwmizSLOvFoDJMUNMYoWEmSnmEek6QYEKWwJO9VxlmJXeDfZ1wzY3LOHMUj8WnhSn5ySOGsXq+Xe6kYGRljHA6ZcbSqqoqfAXI+4bQSc/v7+5CnPSYZ7Hp7e7B//z48+9zTWL9+HTo720FTIlfIk0cPQs4rJygwQEuBX1qcfi4tkUhBttLk5pUJ5vpTE1EkE3lIDm81DOjsv9VQTW6jcj1Hh0Omz2xYvxUpjvOfFO0vOP98vP7qa7jmc1dicKAXGzds5ncJ8jYHY1UBkxMRFMirbVYLbcMCv8+DKuaZzU0NFJnmIuDz4hC53b7de1iE2oajR4+it7cXhw4dMm/Ief7553HPPf/Axo2fUEjchwNciy1bPuV4PzbziI8++sA87uCeQzi09xD27zqE9uMdGOgeZI5yknEkgvnEwJkUsWyBAHRi4wCLott6enGMY+iz2NCn6Xh75060h8IYpIA3SNEty0nIUSCfZFCOJuL0z5jJh0TEkvh/3llnE1/L8NpLL+HXP/8j7rvvPrP94x//gNxpee+995rv//SnP+HnP/81HnjgATzKuPTggw/i/vvvxxNPPAG50UgeIfzvf/9r/jbWU089hT/96e949dVX0dzcbIpeIjJJrrN7926cIPeUn7aRu/GkH2JrccaAwZFR9E6FcaBvCB8dOIrtJ/owEVURnzIwsHcKxz/uBLqBkzv60Hp4CKmchhKLCCliU464lNMtqCEmiL2KrWXJ6eSaw8PDELvz+XzEm5zJw6TgInZbTcGunLFGtiK+SWFShDjRZSoZJysY0+S7YDAI4W46DVNi1/r16/HMM8/gyaeexNPPPG3O0R//+EeoX7/zLtx861dwxZVXY/Xpp2MOF8wbLIP8yz7DVDVD4QiyBEOH+/9H11+AS3ZWWcDwOl5ut65r973tkpa0xN0FopAQNLgzuLvNDMMAgw4BgkSJE/d00km7d193r1vu/q99mMw33/883yUvp+rUkVf2XnvttU9V+ylGeBAh+Tt+sh8vv3oIr+w+ionJJSwsZpCiATMeiN3bDmAwALhJviXpkUqCoVsIh5vQ3t6IHpLRVWtWQ54IKOYLUOpgwgAkElUIsC6nkYbDIRKyKEFw1haJVAKEQWNWDcBw6YinE3h19y4KO7tx9Ohx7GP16KWXXsLrr++BqHVLFD2CwRAdq0DhZoYAUGRi4sA/HR40rCQGh9IElwB8LgcdrIAPf+i9uObKCzE+dgqZdATvfs/bsXHDKhw4GMeJk0cgFdN4YonzkSdR8MPrs1gZmaPi/hd86tMfwcWXnAuP18CuV5/D3n27cPa5p+OGG6/EqtXLME6Ra9/+10m+05DHOAVUJEEy6OjyrxX+/YG7OZej4HrhaQKh/MD1JZeeD0Utcd5VGFaNnw/a1w8EXZynHFYyQZUf+m6hUfSu3EDAd7LfVVRZJZ0luXvjtVeRYn8TFB3Ghk8gk5hDyKdg05plsBSQkM6zwpuCGODE2CTXoEThbAV83gAExCR5GGfi9vD99+PQoUOYmZmiYy8yzNchj1SODw/i+JE3SFKBvq4W9JEcblyzgoTStL9S9/LLu7F2bTOKQgKqGnz+MMJNrWhpawdjANLZFC6++ELsP7IPz5E856iyr1zRC/l+fanMddaADlbWFegwLcAXsJApAoMjMa5/GpbLyUCnEZhrXN8C505HK+eip2c5RKys0yDfdFzwTxzI5XJx7dMQcBYn0VST55lcfyDP4FKmUGrRzoqlPORfUUsm49yfJWinsGnTRmRzaSa0g7xahT6SoW3OchxL6OhqxDXXXoYdO7Zi3bpV7EczbWMRLrcDq1Z/D9dnAAAQAElEQVSt4LpnIQl/KpVhECthzer1nAPNBlfdUOnwFlZw7N3dnRQAIqhR7PH5vfAyOfX5vOxvBZJ4njp1gmOuY4wEUuwoEllgX4AKQVO+Nmk5HXaSaTgsGIaBUChAUOtmMEvAS8F1244t9vkihgmQJejfXZ099hxKUGwl6V5iZQZ1lXPfYc9VKp1gwprlHOdhv6Z4WijmsBiZx/jkBHwk5IsMyEUGyE5WbO35b2jCyy+/DI/HhYDfg+3bT6fvt/J6SQq6Q/TTXViKLSBOMa1rRRemKRredd+9GBgdBtkKEqk4FuML+PZ3v42nnnsak9NT8DFoebwBTFHkSiTyXOMmmKaJIomq9LlaA9dSt+1Z11UIMahRYJIEu4kVYomw0mefzwdpsrY6HS5AoJVtjcSvTpuReROfSKfTnPcqLMvinCn2a/BPjhP7Aee8XMxCd1kQslfj+L20Sa/bhcj8HISw6Kpmn6uzP1VWS8W+TEu3+ylPs0xQDGYcxPETR2hPaWzZehoMU0Emm+BcxxlEV+HiSy7AsuVtaG0P4fRtG7Btx0b6kRcjoyd5bNUWoZ585jH09nVi45Z1iCzNYnRyiH6XxczCJEw6e3N7mKQxj+1nbuG5HtTUIj8bhy/ohNNFH6rmmRxOUvQfsP1c+ib2IPMic3XaaafRjlfRBnK0hRw8XhcUBmtelIQji2q5CBV120YHaKPTE+PM2cp4/dVdxIwF+MSOPU7OSR6FXMo+PkD7nmE1q1Qu2H3NZCgskDgbhmbjT6VahqIokPVxUwgTPJLAXGVRRd7LWnl9bnR1d9gkYYIExg6kxSJcjD85VuOnJ4kLJFRBEqBMJg35vaJ/XrcOr9dtC7MFkroSg6880UUTYIVwgbGhH8GGgB2ANc1Je2kD6kHieJbYPobHn9iLP/3xAfz4R3fjiUceQ55+3RgI0W+riC8lYOouLF+2CmPDU5ibi7DokYdTN7kfSCzOIkUBvNHngfwjCyoJwfLV6+AJNmKSx84yOcsXq1hisiB42dTcBs30YJwJ38Ejg5jm5x53iDaxEoZlkljkMDTcb4vOdZRpp2WkUgk4DBNlki5dNXj/HMWrRZQpkHkcHhiKjlKugllec34uRvsF4rEc+k+O48jhQYyPRphMuJBOlUhsVdTriu1XTqfFrcJ9NQiWii0Lya4Qr2Q9crmMvXaGqbEfVZ5XR40+KJ+rusb464XEdmlcFl7Dwb6maFcFiF+VSdKhqfbTEWkSQCHs4o9CcIT4WPTFbvKHCy+8EJ3dXZD4UKDYLzgo9zYtA6apo8h90jRNh2m4kIinsXfPIbzw3Os4fHDIHt+xw2Nwmg149ZXD2PP6Ce5bwrHDE4hFSiD84P57nqZIM0DRZ4oC5DTt24OWph74fU12S8SzCAdb4XR4OWcncGD/YRaZZrDnjYN44/WDvN4cnnj8WTxP4n744AAFsjEec5LbCcbdCsXYJpTyJgy1EemExntPYXoiQ2ErhHLBjXzGoJCYwcRoAnQNHhdiH7wU1FRUSgYLSi3wupu5Tj7anRPZtEp7kzGM49SJaYwMLXFcJzE3k6HPGYgsFDA6vIDB/hlMjC1hYS6NfK6GIrlbc1MHtm3eCTeTtIcfeMzuc09HHzLpMo4dOonXdu3HwIlRTE0uIh7JIJup8H4VXm8OhbxC2ylQLIvgwL5+vPLSPmKCip3bz8fB/afIQcpYmE9w3k9xXg7x2q9gcGACrS09KBRrtBcVmUyJXC9BbF/E7HycGJbmNXNoDLfDxfktsQimsuAT1F1odfnRyn56mQ33+gNYQZ63OtyIs1avxVvPvRCXbNmBnb2rcNHG0/Dxt96In3z6c/juBz+ML7/7PfjUO27FZ9//Xgosv8brzz+PV557BofIIz/9wffjvG1b8fV/+Qy+9/kv4l1vuQ5f+cQn8JOvfxN3/Ow/8edf/RI//8GP8RV+/oXPfBbf+tpX8YPvfQe/+82v8OXPfw7f/PKXcf/f/obHH3oYP//Xf8e3vvIV/MePfoQPvOtd+PD734f33HYbbr7+erz1mqtw2UUXYue2zVi3Zh1agkF0sgDQ296JFYydTf4ACuTYh5kYPcqE5OH778Pf77kbzzz2GPYLtz1wAPt378aBN17nuhzE0uw8xcR5Jh0JVCiKKEw6pZUpaGSSSUyOj1K4nIAUtMRPxU+E2+j0xSJx0nI4oBmWHePA+CQcyOVwM2FsQKVcQ7VStxOgEywaxqMx5JJprncWVWJzjSRNq1Xhs1yYIw9wkDP827e+h69//eu49KzzcMHpO+Ehd8sSX6aOD2Hs2Cksjc+ilsrBrznREWjC2s4+rG7rRm+4Ha0Umb3yhA7XOjO/hOjEDOJMriaO92N6YATphSVux/DSU8/iEOeinisivRhBhnwlz0R6fmQMx/fuxxgFLZV4HmacLwunIwYKvpcZnyVuy9NXhDPIn0GOpBKIFIWEWKlDMKhSqRA/inac0zQNb7Y3j1MUxY5LGi/Q0d4KEQz8fi+PUzg3ZWSzRXL8kn2Mw2HaiZhpmtDINeS+0pd0NoME1xncYXL+TdPB4zXenxfl9aUfxVIFMa5hhXMcDDdgNcXQ9Rs3oK93JRxONyLRJcgP8kvMK+by9KMK8UElPv+z8Uq85j/7Wq/X7c9LFMuK5LjlaonvS4BSQZlcV56+z2TS0FTARe6IagUJxh9dVYgxHsa+OrweD1ZQ7C3lsniJhf+XX34S/SO7cP1tZ+KW912EntUutC6nLflzSJWmULdSKClxlJU0yiqbkkWFrYQcSsigQrGsQuGwwuJJjcJpvaawT1WUpX/kE4Lfwq8UCm26WiPO1SH9MziPBkdaq1RhEN8NzYLEM101ocOAWjeh153cOmCpPqg1N+olB0o5HbWiE0rVC1MJwmM2UqRy8L2JelFDucDBV004DR8cSgBK2eK5LhiqB8u6l+OiCy6Am1zvnnv/ijv/+N/E8j0sWP+Z7U789S+/xx/++FvMjA3D9Drh8fsoKs2CwIxAIACP0wX509lDRdGgKzp8xLAq/Uv2S5M1VxQFYpM6xyhrptI25X2ZcVHyB7FfiYMtFKkk/soxkuu0UdSWfMbpdEKOFV8Xm5PryDXks2XLl8Pn9SFD25PzWlubycNfh59i91vecrX91E97exvzl3UQMSFKfxehSnLVXC5n+4N8rVkwQrbCl1b29TFn7ERXZyt6yMNamttsO7FMJzzkbIV8CWJOc7MLUDjI2Zl5/PAHP8B//vTnLPi9hscffxxZiilbyFvPPusMyFPYt95yPT784XfjbTfdjBtvvBHvuOVWfOQjH8FXvvRVfOtb38F3vvVdvOc974c8teMgfskPyd9555349a9/jQcf/LstUD3z7NN49bVdFD3uxEMP3W9vf/6L/8Avf/UzyPZb3/4Gvvq1L+P9738/PvzBjxCjP4R/+fTn8aXPfwnveee78alPfAoPPPAQvvy1r+M7P/xXHB0bBRhj8hSzZjUTuyiU71mMosC1vfrtN+FD//JZXHbtW3H1W6/Dpz7zacjv2H70ox/Gxz/5MXz2s/+CD3zgdtz8thtxM8dz+pZNjN0u9C3vQhOv2d7eDnnCStY0xOvLWsnrNq6pvPf7/Xa+wOmDrKlsK8QoWX+xiUgkQo45Ry7UYc/TVVddBbGRiy66CKeffjrOPPNMe21Xr16NPq6XzFtvby8aWpqgupyIkfQe4vrsIjYfiRcwWXYjrjej5l2Oo4MxPL7rBPYMLKLg8MEMNcHDPjYyvwuzgCw+ODQ0BBEQpR/Cz6VA6fV60dPTY+cM8vMQcm/5h81OYx4hfRD7kvxCxqgRY8WmxFYDgQBkTeW95HQyXrHlFGPG84zXn2BMfve7b+f8fgXf/OZ3oN7Jys/v7vgTfvW7O/BdLtRXufPf/vP3ePzpZ1GuqSgRVKQqHI0n0dDUBsPJwWXqcHgs+Lwm/EELAb8BEaZ6CW4rV3QjS5W2xiRDtmWKXzVOkKjNzc2tNrjKxDdRaTNUjeDoQldbAzas6cSm9R2oUMT48Q9/gN/8+lf4xz8exSu7XsTkzDgFsiQ8PieqVPSzhTRaOsIgBhDEoyTAGQaMCh23imwmT+EgykRshIR1P9773vfhwgsuxb69B1Ckci8KYb1eRYUBGPxbsXIZjcgPp6Xi7r/9Act6WhEIOKBrVSQSi+g/dZRGA/zhD7+DotbQ0hrC0WP7Ua0VYDl0vPzKC0wkI0wiH8P2HZthmDV097Tg2ecfRy4fQ6GURCodYcLzCI4cPQj5HaIIRQcPE3ufz0NBJM7PHsJddz+Ne+79s32Pu+5+CI88+gDPi/J9BceO7wOLikxQu3jvA/D5nVixcjmmpiaoOk/h5ZfewIlTo1A1E5tOW8cxNJKAVJDLjSMRG4HHVUTvsjDmBg9hbW8XNqzuQzqagM8VgDx9dWD/IWgMBGfs2GknHPIEm8PhQl/vCixfsRJlKgMzc/OYmV/A+OQ0Eqk0dCZOMVbyE0sz2P/a84jMjCDg1FGnuNHZEub9uvDiC8/hnnueR1tbBxwE61yhjFpdg1SfTAtcpwhkHvxeHxjDkUykkYrFMM9xORWgtSkABw/00lEM3QEPCY7P77PXvUzyqusGBJxLDLaGZUEevdZMgwl6E5weN5MgBc1trWhsaUaO1Y8siYxF+y2QGCzF4sgVShBRtV6H3RdJ1DuoKHd1dXB/iDZVwDgFPBHFOjo6oGkKWgn6oVAATc1hHhPgeqYYBF6ErtXQ3tZIAN7GCsEaHDq4j0mOh/PbTKKfQSNF4c72LkgyKXm/w3QiTTLodDnspFqSeYdlYEXfcoKVhtnZGW51+AleYxR1pmcmoSh1nLlzOxOYHMa5z+918xgN8kRRjPMmji5rZxiGvY5enw8qiaqQV8th0P7zcDgckHu6GVzolgw2QSYXMfh9YUgSU2dVzOnwYu3a9VhYiEBTDei0qxrJ7Z49eyEiggCPiDsag6w34EcylYJmWmhqaaWw28jxLNLf9uLZZ57CiePHsGHdGnS0NyIRm4dh1NDUGITb46AtlJGvZmB6dGQKCUxOj0NV66jVyhinzyucb81l4PjAKRw+eRLHWA3etXs/bXARUC3ik44qbZMn2KK1ooBrVoKAXq1Wo3fXSdzpp7QNTdPQzcRXgFHAfcWKFfZYRkdHkUgkYPEYIQcS/EXYK5EA6xyfzJOiKMSWMu9Vta+XYcD1sM8yF1EKd4aqkJAA9VqFpL/I9SlA1k3WQ9ZCrlWz+wPu9yLDbDQWi6C7pwM5VhUnKDaJsARiztETByHbcHMAbp8Bf8iJO//6OzS38r1HQyKzgM3b1mJydgj9w4dRQR6XXXUBGlv9ePypR5AvpRFu9qNUyQFqBRmKRUW+drg1yJNb0Er0Ca750hTK3O/1OeB2O7AUnecY8wAJrZsCXFtbC9dKs+dThKFEIkb7U9jfLN54YzceffRhW+iq8ho+rwPhBh9aW0L2tl7jHLAfw87FHgAAEABJREFU1UoW0egck+AoJFZEFmcwOtLPecyjq7MF8l6IaTaTQJ79bAj5YBoqZmnrpXIeTU1hCuVMkCkaW6aOFMVkjTZhUOByExBlTU3TxCh9QZ5edLudxHGTa0lcgIJ5Cp0b1oWxZtUqNJMoxIlXGc69fJ3X5XEisrTA9cxBgq3YhNi1JGalUoFzV6cPziKRKtLHQqijCZrWiQMH5nD8xDwamnqI5ydx71//hGfv+gPaG7342IfeA6cODPefRNAfYN8jEKJnaQ70dHYz1vmY6M0iFU/AS3ytkYC7fV6cZCFgkti6eedZuJXBuW/NBjtxgaajUK3CdHmRK9VoAz2c8zjj4gu8lhNbt+zknEQRXZomIbIQCvogVXcVGsVDFclYFoVsFVwizI4vokaC7ncFUS3UaRo6uExMbhfQ07WK5zfxXA2m7kcmVeV1izB0L0oUGGam52kbVeiagTSr/eIv4kc6/UOSJ4W4JH4jdu5wOAACnLz2+XxcC4vnlqEoCmrlMudSh8k1E/zggaiQiIlvqLxWkZ8nmURV6zVohk4sUO0m++QYWaOGcBiN5A7JdIrrodnXrhPA5b4NDQ08HkhzjVUVEDLv4DzPTC8gn61BVyTON3JOTBw5MAkRi04emyXncEFEpPhSnTZTwMJsGYko4LLaMDWRxOx0msLMAET4OnJoEI8+/Cx+9V93EL9LaAx3UKi5AK3NyzE2Oo+FuQwF2yJ01UfcV5DP6BgfiSMyX8LAyQUWfKZRyrv4voqXnj9svz91fAZjw1Hes4bDB0bt40RAGyZpnOO9k/Eq+xGjKDXOa+ewMJ/AzPQShgYmbSEonSixGJXG5NgCqkzEsskyopEs+x1DMlpAOl7C67sOQn40Pc3PDM2L+ekYDuw/jkQ8g56ePmzZsh2BQBiPPfo00qk8bnn7O8mbLuP7p4hrOlpbunDwwDHsZ8V6eGiCxxRob81wmH77a4O66kZLU7fdt/5TY8hlqlAVB1A3GAuPQp58UxQVLpeH6++g34mPKWhiMatFvurBrayVxJ3N605DgMc5yT+XkSiHoMORKSLAZC9AYTc+MAx1NoKbtp+F23bswEUsWl23dh3ee975uIxJ/kXkLVevXo+zQ+1wjswi+vxr0I4OwmC/ll7bi6OPPYkX774PAyzw7XnkITx/11/x9//6Of7wve/jv7/5LfyeRRN5/ZuvfgP3/PwX+Puvf4tXH38Sc6OD9JGMHfOXUouIpqKYIVY5GGMdtDelmEeDx8IZTMYuO28bdp62HjdcfQXe8/br8JHbb8OnP/ZB/OBbX8ff/ngHnnr0UTz56EP4/X/9Ep/+8Idx49VX43omHm+79i245brrcdVFl2Azx9To8TKZVnDw9dfxnz/+Mf7te9/DvX+6E0888CCeevAhPHrffXjwb3fhwbvuxuMPPIBdrFQf4LFHKXQdO3iAwnWKfqzCRz40SpwZ7D+BGvmS4HmWuDrPankmmaJdxbFq1Rp85zvfw4WXXIoTA4OIZ7PgYqFAcaRAsapAviRJK/UUiM81hBoQpNhVZTHLQ+HgrE2nY3F8CsOv7kdkeAKFSAI6RfIWTxAd/kb0NLShk6KVo6yiEOU9J+YwfuwEIiOjFKqmEB2dxNLoBGJjE0iSZyanp5FdWECdmJNbimJycAAzI0MU62JYmJqiiPcaFimclRIJRCYmUWF/C/EEHrrnXmRjSTiJV5amw+V0wOWw7D6XOfY6maHE+lwuR0yqECv/2SrkiFL4cBB7SvkCgj4/wJiuE0w04pe8lpwl4PXxM5+NLxLjc8QsaRWK+JZloM5zXC4LHo8h02e3ag0YHR3HwMAQ4uR91G0QCAXhcDltrJOnzlVioIeYWWXuVCemCX5qmkaMqyKbzRE7DajsizS5b4nFiCxzrVy2QG5XhpxjkPtZpgOKotixO53NkG+wkZeXKkUZORSNw+KrUq1EPmiyeJRHlXmakxzO63IjHAqhpbkZAa+HmDLJe+ehUpzMM7cSLi/cafBUP+657xGs2hzAik0W8voAtl3YjrMvXYat57Rh2wXd6DvND81HG/AnUdYWEC+MIFYcR0FdQAELSBXnmB+VEAg2w+NtIGdR2BcwJqioVhSO1SQ34RpARZ5jFDuslUvgh/yvQF/MMT4lOT9JMPHgmItQFc4DA1uVQa9UzKBSzoIpASyD11OqtAMdmlrjePMI+Fy8vsW5yzKfyzOvcsDjtgAauMQlsfVcJoOVK3pxySUXMd7vx8MP3k1+O0nsfA0//9mP8fruF/HoI/fiORYQ6ywCOj0mKqUcY2iM2wLjaAJF2pmIbnXG+zJ5JUkbasQy03BA1ldRFMifrJ/cV5qiKFwbB8ROZb9s3eTsEnMTiYS9toqigF0FuDZtrR0IBcOQp/VkX0NDIzG2xLHlOZ8lHl+Ax+OCaekQ/rQUXYQU9/cd2I8E7bGuqJz/KlasXAVNp53RdxrImcCukfpDUXVeo2I3lZ8ptEPJiSR/6u3pxdZNW3D65tOxbcvpuPaqa/Hed70Ht9x8C77w2c/js5/+LL78hS/hv372E/zy5/+Fb3z1G/iXT30GX/3i1/Ddb34PTzz6JO756734r//8Jf79Rz/Bd77xXXz2U1/A1770TfzLJz+PT3zk07jxrW/DpRdegXWrNiIcaMbVl7+F97gdl19+Obaevpk2UMSxY0eY9w9w3DnmZiEsW9aNlat6ua5u+AMerFrdh4tZDH7Xu9+B993+Ttx88/V45zvfiQ996CNYv24jY9teHD5wEEMnTuLU4cN47fnn8NqLL1KcvBOPPvcsklAQo3/1s2A+YVg4nMoiInPBeV9ibjkXTSDBfSPDY/TzAYjWkEwmycmLkHy0UMpjaGQQWdple0cLwo0hBIN+tLS0QL59IPMpWxF4/q/oI+LPtm3bcPHFF+O8887D2WefjfPPP5+55ln2Pvkt0euuuw7XXHMNBDPEVm666SZcQMH1kksuwY4dO7B9+3aIcNXd3Y12CmYijMm9Ttu8FWddcilWnn8BFgJBPDK9iDvHJvGHoSn87OBJfP/53XgtV0WQIlho42akqoD9FXfm0L5qBUqlDOFzck+xpxkKlPI0vvBDsVexa5kDEbdE2JJ8S7YJ2rDsGxgYYAydgeRS8nMl8l5yWDlHhNkS/UXyLcvSoNLmZK4cDh26riBA4VX9KwP546xoHDhyDIsMOCVaKzETVUVFlgulWU7kCW4FgqVBctpEEaqtownLevvQR2NftqwXy5cvRycJiN/vtwcjnSaaQm5ocMGLxSINv/S/n0lH+1klkd/i2LZ1KwngDpx3ztm4/LLL8Na3XIsbbrwON910A26igZ177tlobWsmwBRRY3Kl6HVopgLTacCgM546dQr9pwYxPDSKWU6eDLZIoUQEs1OnBvDb39xBwz4Op9ONKBXl/v5+27gsywCHgLaWBkAtUJlsR2trA+YWJjE2PoiFxUlYDtVOtE8/3Yn1G9ZgenocS/EIgo0+mJaCnmVtcDhVNmBkdACTUyNsozRMP95x2w0EYwaObBzyVZWpaSAam2ObR5bJWlNzA/x0qmXL2/D2W67DW6/bAnniamT0FN79nmtw5VWX4NDhfTw3geaWMES0glqGJHaJZIT38OHKKy/HxtM2YdsZZ+K0LVvR0NyEhiYPVq5uJPlcj49/7CasXBlGrZJCPrVkz1dHUwhBN+A0TJLdCuY5Z6qi0BgCdrJRY6It62YyyTC4dmKYZ597Hm7/0AdxwYUXI8eE45gYHdVng6TAUGrsVh65WBTJhRmUMgk4ua+L99m2aSOOHz2Ew4cPQshCqKERjS0daGpthb/Rz742YmGe80FBzO122sdkmZg0s9rkcYKBR4PX7UGYiUkwEICpm9AI+jUaWIEBrU4WoGkawatCkK4RXjQoisa1dqGNgL5y5UqOyUnRwE/w9lDnYF/pBJKoejwelEjK5LcFGkKNaG1tt+8v4/b63NA0Badt2kDba+E1LAbxLMTJUqkMg0KR96ugTLsOcg39fg/XKUY7kPtXmeAe5jovIBwOkbA77ARZgpD4gcfts+da+m1wfhP/48jy2KXYboZkSJJQy7IQJ2kbHuhnwDHgpGDIYUOAR5yYw7D7EWoIQLcMeLxeCDiFmeAlKChFWJGUYCf3jMZjKLHipiiKPY4FVi1TmSwFgmakCLhTU7OIRdM4cvg4/WgCOVYQ+08NYX4ugo6OTo61ynG4IHM2LcdSLGsMN3Ofh4k9CCY6VE3jfFboY1EmbhlIsnnG9h1M1Oagkjg4CTp5EuYoA2cdJdp0A5b3dqK5McBrlHh+nZWfPmxYvxpt7U325zW1RoxZieWsHDR39OCVvQdxP4NdqlSHg2JmRgg1bQCo2WIElwOarrK/JeJFGYqi2C2Tpf3ns1wHj90v8X3LYXBsHQBttUSQLBDr3iQO4J/4gMyf2P//bfwI8lk+X2eFbR4Vmdc6oKmw96t8LT5Upx/JmsvrMhNzk1jlchlI076PHj2MgcETyJeyCASFRDngYH/SmThGxwZsWwqGPPB4Tezd9xomJhPI5RNYtryDmNXDe+ZhEZtWrlqGqZlhdHQ2oSHs43lx6EYVhWLaxqE6OAdqFal0FEsUa3Kc/xrFQcMEvD4LwZCb8xxCLL7ICs4Mt1GMj48R++ZsXxF7lLlZRiLgdDop6ExDo190dnVw7R1M5DKcU4PJf5nrPIHo4hQ62gLoIy5aehUB9l9anUJWJrkAP0W/vmWtUEkwZ6eGkCUmacTzjg7iAYXpmdlJ3mOS13Szf7zf3CSxMkkczdJWG+HxODkXYxx/AStYeHC5HMTkaUwy2RH/kaApFV1NURH0B9DTtQwhfwBeYogQ8g1rN1DMWgu/LwRV1eGwPBBibpGwKSSBKjhjrPwmkkvIUARJ0NeXlrK8vwcOswuFrI8xJo/xyRgFphTx2w1Dq6NxeQ/WrV9jnzPPhKuhUdajCbrhhKqYcPD+OrErSzKciidQYaJUZ0zNMeHKcE1WrOrDeRddiHMvuBBnn38RNp2+DWGKwXYiA8Dn9UPVTKSzJc65ijf2nMCDD73O+SvCw3Vpbw4T74hTHEcmmbP3q1UnTM2HWslCOlGFvPe5mihmqVicTnCtstxfhNsVRjZdxeJCGvFokTiQx1IkjUy6yL4bxB4TqqpDUw3IGMSmy+y72LT4C7vHUF+3m/gS6Iuy780mxxvEOXmvW5ZsbL8RcufkW8EnTdNse5Pk0sGEzuKY5EBJ6HhjyPlyHZMxqYnild/vh0KHU0U4cLjs+XG73cRpg4QwaDc5XxLuSrkGVTGYSBSIbTMUrZIUEAERq6KLVSwtFpGM17gmTmgIUFyykIhWUSpY8HnaGHOCTHYciMfymJqcpwA7jVEm2SMj4xgZHGXRJUPiewgi0FSZmE9PLtiiYCFX53ULOHJoAMODsxR54pjlvE9PJDAzmbSf8ipkDSRiRYwMT/P8OSZpNRTzwAQrobIvHoNLY9oAABAASURBVMshTwHg1MlBHD50jD4chTzNPjU1g8HBQeLzHFymi8cUESFWJ4nhdRYgxK5rZYVjTKEx3IomaU1tLC400x/CCJNwNzW2oI021tzcggwTrFEK+XGSbYkvbR1dNpaf6D9l3y/DZF5RNITCLWhv67a3HneAmOWB3x+ElwJFQJ6ubmjh6wAq5ToWGWMmJ6fot00IMHbLdZuZFIfDQa6Pj2uqIpVKwiSHIHLaMb65IYQ845aazqCNXFOJRmHF49je3Y3bSN5vPPMcXLR+Pa7auhXXnrETl2/djD6fG62milaHhjZyQneljAyLP+npGai5LORaOrmCSU7opSgQYOCsJpI4vHs37vv97/Hb730Xf/jB93DPL36OV1ipnzxyCJWlRTgrBbiZaU6dPIpXnngUf/zFT/FfP/4+7rvj99j/8nOYpEi9NDGKUjyGKMWTafLZOfLN2PAITr2yG4ef3YU8SV+RInpidBoRim7z5J7zg8NIc59JDGghFzj7nDNw68034iMfuh0f/9D78TEWXD9DrvWv3/kW7ua9nnzgATxy992481e/xb9/81v45PvfjxuuvAIXbt+JnRtPw1mbN2HzilXo5Ny5iF8VcqkiMaZKHqHwHmHyXp2Js8+0cPrG9XjLFVfhZiY7n/7oR/HDr38Tn/7gB/DZD38EP/ja1/GNz38BlzJB8lPsWozM4wBFsAqDqkGRCswL8uk0SlwbFxRUklkk5ihKRGbRYvnxjrdcj7dQdGtgvuCqAT5iUWxiBrHJGSRZ3U8tLGFhfBpjJwcwR5ErF00gz3WYnxhHQnhjKoZqOoEc41R0ZoLHDmN+bBgn9+/FkT27sf/1XTi45zUMsqAcmZ9CtZiFg7E+E40gRVuTliVfqufzWOR6HNu3D7qlEpKqED4lMVxwRHimh9zPTxEqHAwxzrgh+6SoLluHQ0cg6LSTSoXBXIoblmXASbAKBgOQBFFVFSiKAgf3B2h/sk8wzE3cSnFMMfKjeDzFPGMcb7xxGC+//Drkq02L0SVk2T+JUyWbc5RQZFEdUOlLDpimA/JX5TqWmBzmigXwRqjUakjQNyempyBPsqQpSuVyBUiSB/ZFeIpBjK3XFdtf01ynIoUezdAh/eJuFqsqKJQLKFHEEpyt8zxN18FLI0EOKk87CKbrukmc14mlFnwcb4B2tTC/CEUz0dreiQrx1Ef83XHWdqxc78XaLZ0oGwuYiR/HVOQQZhPHka5NQPWm4G0qo++0MFZsamALoXdDAJ0rTLgas/w8Ckcwg1x9hrF0FInsFO+Rh8unQTfqkGQ/R1yKROOMe0XyOZWzoqNI4SdbyCObz3Hu8lBVFcxlAcYdhcpNjeIh2KrVMoXJMioUFet8XaNYp9KfZVuhwJTNJiGFjmpNOFKdfMrkmI1/zle9TuGohjq5ZUMgDJVC+iniwOu7XyauTTEuGAgF3fC4TZjsq8/rQIDFt4aQH4GgF37ahMNlQkGVfSxCvjaoMcZ5aXemYcHkHGsqx5Iv2nFTURT7vrKOiqIwnylDCkOyJmK34J98Jmss45VYWGEeJuslLZvNct1z9rXkODlGURT7mgmubYD429jYSMw1aOvsN/tRIN+Vz3RVs/d73R7btkXslePXrlmFCy+8ELe/77348Ec+hE9/6hP43Bc+ix/+8Pv49a9/ib/99c+4++6/4Tvf/Ba+QRz55je+ge98+7uQp6u++53v4ctf+hI++YlP4VOf/CRffwVf/MIX8N73vA833nADbrj+RlxPDLriiiuwhtxe/KfI/sg4ZCu8M7q0hCmK1CPDw4y345BvCE2S580S1+V3s+eJKXOz8xx3Bjt37sQPf/R93Hvf3fjv3/8W8nSV/B7217/+VfyA2P6f//kf+OUvf4Yf/eh7+OQnP453vONttr7wtrffjA9++AN2u56aQ0MwyFiaRpX24bB0+rwJEANgaDCcDhTpM4vMOSaIgcPJDEaYOw3RPo+MjGH/8ZN44+AhvPTSK3jxhRfsJk+XPfjww7iPceWeB+7HfX//Ox54+AE8+o9H8PiT/8A/nnwce/fvI0a8gVdeeQXPsfjwxBNP4KGHHsL999+Pe+65B/IvFEqTrxH+9re/tb8++Jvf/IZr8Gu7yVcMf/nLX9qvf/e73+GOO+6wv2Z455134s9//jMeeeQRPCrFkiefJA69bGP6iRMnILrJ8ZMnMbU4h4mlCMboD6Ms3A4xVpwq1XCiUMExco+BQg1TNSCuaCjQVurEXE0FUC2gzJwqzvgneCdNcKdeB/n4JMbHx3nQ//s/yYXEbkulEsT+pKn0X0VRoCgKxHYVRbF9Js64LxxxmOsfJQ+Q4yzyR7F9jb4kr8X21WAoDAGkQLDBBiwvqw4uBjDNMJElSKqagUq1RnhQ4XR5EG5qhsvjg5uk2uMLoEoyW6L6GIlEaGQjJG/jiMejMCl7L+vuQokgnGOyXGYgDAX8WL9mLVZTWNhAIrJz+w5s2bSZScUqNIuDqRryPFZ+8Ey+GjczMwP5auALNIh9B/ZCknCP3wOTyZ4YlgxABiSTJpMiEyigJ/sUTrhM1osvvsRFIykhGMkkF9kPf8AH+Zeuwo0B7H7jRRw/th/rN6zA5i1r4fEaTAY9qNXLEJA769ydOPPsM3DT227Exs3rYbl0zkEIDq9GeMrj2rdchZ1nrMTCwiwTnSw0HUimoujp6UCpnIff72aQdODscxp4j1WsHvthOVSKU3ux/8BraGkLoq0thGIhiTGKV0NDx6j492DL5o3YTAFF4V062pvh5Jg1JtsCmKlkFNVKHu0UEv3hIE4/YwfCrY1I5qNUektQtTjBbBabT2vDjh3rUCtn7MfMdUVFmEGJXYRCQyuS1ImhuN1uyFNGFg1E5lQMrcb7VhgQdMNAPwWrAgPHzbe9E7e99wOA6cGRgVEkKHRkSJiyJEyRmSksTIwjG12gHphFmOC+Ze0KnLFlA3wklipvKIEnx+DT0NaGdVtOw+k7d2ByfAI9bV0464yz4TSdiJE8NjeFOWcag0XUTnakGlanDUqwVxWTY1OQIlEok6CleP8IwS6ZTqFE8lqkcxQZvIUYhyh8zczOIp5IYZKk/zBF2lQmg+V9ffAHQjhJB44sLnGd8zawC3BOTI4RMEd4/ATEXuy5YJSvsiompCGyGKV9J6GpBsLhsN2/GEmUPG5tcGIzJGHDQ/0ol3hNl0P4BdfOgkGykGcVrcQMpcp+Fuj8xEMUGYgliAjJkiZBS5LxYiFHAJ+AqNoaHVZseYaEeG52mtcmeFAUqderiLNUn2GyXWGQNi0DpmFB1lCOd5JQyZikGYaBarVqjykeTyKTKcDp9tPu6nabnJhn0lpCa0u33RyWD+lUkRX+UZQpGNWZGHnp86tXr0XAH0KaVVEBFQ+DofijaekEIBUK11lgy08M6e5qx6oVyzh2xQ4MDQ1ebNy4Gr3Lu0F2gFkSVYvsYwOrJE0M/N3trXjL1Zehs62RWDJsX+vIyePoXr4Cb7vlfQi19GBgdBauYAtWbtyGhrZO+lhVbofJyUmb0JmmaY9T1k3mTUQOwQYhjS6Xi/7ot8FTsELmx08yJnMjmCEAKufLVs616A+ylWsV/ifAyrVkn8zl4uIi5CtaCtdBfEuaptAISPYFF+u1Gseg2P2T/7PXKxHFseOH8fRzT+GxfzxMPAigtSMMl9eCQjFHN0CRIoVEJgK33+TYW7FqrRdLsUWcOHUcC0wsxL79fi8xVkXA50Q8Nsc5bcfFF52NhpAPulZnIulEKhmj7ekkUGlkMwlUKwWudQYJivARBq65+WnI/HAxiHdVNNHvpNoj20q1RBtJ0V6WINh+kvcelupRNo3GxiDxczWT2TDvsYB4fAr1ehqlUoLHThALx5BIzLJ/NfbDgKaVSTRiKJfTcBD7uESosEJaKWXZpyLSTF6kSf/K7GOafS1LVd9loauzDZtOW08OUYfLoWM7q20V+taxY4covjVAng6bpw9H6Zdz03NM2mPIkFxE5iOwkxSK0yptV4HBuWmCz9uAZCLPOBXBUiSJIqtLuXTBxqGx8RGMjA5ikFX+aCJOHKcPe9tRqYboi2WcOBlBLFHl+pRx9OQBvL7vFVS49h09y9BCobd/dBzyY5996zaghVVJl78BZWYPTpeHdlCnaLSAKPGtzuqVDoWiSYEJQQ7Fag6T0xM4dOQIt9MQe3QTk0skFGW2IImV39eAatWA0xnE+Pgi7vzTfXj2mV08v4x5Ytzo0AgW5EmjZBnlrIbEYgnTYwkoFR+0qh9eqxUeRytQ9trNZTbxfQvam3uZiAWBmpt244Wu8vOaBV1z0DY87IsF8XNV1extlThYLlVB0wY4NrFraXXGC/Ehea0oCjc12kSVfS5zW4eiKPZW/KZEjBbfqfMoea8R3xRFzgFU4mS1XkOapFx8VuKTXFehT0nClqI4rxFoHfTlAq9jWk67j9KvSqXGJIR95zUEA3l5/qeitbUT8qRUPFrA3EyS9qGhkLNgamGkEhVEIxmuS4Z2UUQqWUIsmkMilidmsR98XyrWUa2oyDLeLTFJtqvcjI1ut8suKEyTaMeZkDsYv5Zoh8l4BpbhgsE5TNHWmDOSrphQagZjsc51V/neRWE1CI/LiyIFImnBQID9DNucSjiT2+lAX+9y+H1eOCwdLc1h+nknOijwN4S8CDV4sYoi9rKeNo6xgZ+H0N3VihV93Tyui8c10+Z9aAoTY5pDaGzwwed1IBBwobk5iBZyBh/5Sa6QhXyFO0+fc/vcCDARy+QzGB4dQrlWpsCVhs295LOGAFweJwzyEYN9qjBBlFilkCF6WIQKkuN5OC+6psKgwCiv3S6L/fDb9waKtKOyjQ2VcpbzWkIDxWuDxLmWTMFNftbAe66wHDi7swNnd7ThytWr8PYdO3A1BZiNoSAayCl1igSVWAQeS0FTsx8byd3WXnIe1m87DYHGADTiqauZc7KuD1pLENPFFA6yOHB4ZADTFF1i8SUk6Dc9LicuWrMa77n6Ctx2zeXYvmElHHqZgvwYRcUTtPMsvE4FThQxP3QCLz50H576859w6vlnkR0ZgcUkpkU3sYP+ftrK1ehsboc7mkR0/wHoTLaMuTn4Egl0KgZ6PX60qRpAMSd6ahCzTHoGd72B0YNHKHCNYml4AvMUEmPT06gm0/BCRV9LG87ccBredtUV+PQH3ovvfPEz+PdvfwU/+8E38F8//DZ++NXP4iff+Tp+9v0f4j++8318/0tfwVeYOH76Ax/AJ977XlywbRt6yFPaaEMXMdH76HveTRHsdrzzxuvxViaol2w5HVdu247Ltm6Dn/7zj7vuxa9/8h/Ys2sXarRL8O+Cs8/FTVe/BcvCbXCgjjo5VKCqoUHVed7Z+PxHPoyPvus96Ag1YOTYcQwe5ngoIqWYExQ49ih5fITcpUCuppCD5Hl+nElJltyllE9gaqyf4tQuHN6/C0OnDmLgxEG8set5PPWo1fq1AAAQAElEQVTYAziwdxcOcf+Rg6/hxNF96D/Oz4m9p04dwCkeNzs5jizXsk5eVSG/ckBBiQLPkX37wZdwmyZIMTiTdVimTn5kAOSSFWJHjX0BccU0VMYWFR63xfhYQCqRoe0CDlOD09L4WiMeqjxX4yXrKJC7Zcm5BJ/nKOItzM0gEVvC3Pws41wGLS0tKIodk38KD5ulnQneETIguFlg4bTIvCnPYxRFgaIo0IiBgoU259Z1WLR/g5wN/JNrSdJ+8OBBOx8apY0IH/FTPNaZn1nEQMvphsbjS+SWKYqXac5xgddPUcTNkHOLIFbj2tVYgIKhoMbEXESscrmKeCxN/MuTF5XpxUCVuK6oKtzM85wuN+NTDYlUDvORKF+XsW7TBpx1/ploJm9pX9aI+dgUphdHsUAesJCYRCQ5iWx5nmXKJcCKwfJnEGqvYPl6NzbsCGPjzgZsP78NV9ywGpe+pQddq8vIVI9janEPRqf3YXzmBKIseFU5WalsnrxCBVQndJPxSXdBJ7aaDg8c9CcFBuqKZbcaTPZf/d8m45NWRdWO01V+UlUqlLE4TrUKaJxc1eS8OdlM4pIKWQOZk1pVhaZaPEAjB4pBHnwYGR1AOhPjGhZoDzUEAx7mt1kYWh2mXuO2yi1gcX6dlgHpSYn8PpNMEPvr8HIuDa6zJuvNJoKNynku0RYTiQSWmMfEmbhL3OONYXA9JeZJTiv9kjgoXFRsqkz+L1tN06HrBnmVEy5eX16XaF8lXlPjvTweD0KhEI/RIdcWvBbOV6PIJ83r9ULy8A9+4HZ85lOfxMc/9hEKTx+H/Au0H/vohylOfRVf+uLnIa/f/c7bcPVVl+GMnadTeOqD5Gk+rxuGrqFMfpwkZ4rMz2NyYhxDFOuPHT2CPSwUHD92FKeOH8fBA/uxf88eyP4B5l7y7YwMMSDFQmaR8aZGzlljsFS4Xm6HA6FgAG3NzWhtaUJ7azPapPF1U2MDJI+VzyW3EZ7e2dkJ4a7yME2YeGcxPnHSUSoXyN9KdsszziUSMSySQy8uziMSW8DI+DAWYnOoa2W43DqnvQYFXCuerzC2WZoCB5vL1Bmza4yHVdqPAtavUebcG7TBJMWebKFKmzBh0RdFGG8hBri9HgQYrzxeLyyOR6cIbjFGWm4XDI8F0ynHm4yFJmStZb3YAdpXDZVKxW4OnifNsix7DXVdh7x2MreTZhLfpMn58pnY05vXqBLfyrQT2cp+OU7OkfPlXlWljqVyCjElh4xWRYGCf8HSkDcNpBWVPklbptBfripIRmNIE7O1egVun4WqG0jWMzDdFjEvB7FTua7TacjtIfbcSE1H7M9kH8V2pR+ylT7IGrW1tUGavG4gVooG0dHRgaamJrx53ooVKxAIBJDPl8m/svY8KQothGNTFAVqmRP15iDBP+mEnOD3+yGDlI5I4i5JkziFdEIcTUBZksY01X6djhKg8CUdDjOI1RkgpNIsxlXI5VGvlrkYJTg4kJ6ubnS2d0AWWO5x7NgJvLprNx55+DH85a6/UdW9B48/9ST27GGwohPIQNgtSPJvL5KqcTB51DgAcURFUeClocgkhEiupLV3tGINFeQtW7Zg3bq1FBpCWLGiF24aToaBZ3FxFg5OdHNLiMEohXR2Ce2dYWhGBYViGi2tYZpwmQFpGlu2bKJhO1nBKMDtdaGJpMjtM1GqZJHKxtDa2YTNmzcASgnyBIFFA0hTTBF1v4Pki3bAa1UpdF3D4zbaid+2HRswMzfC+S0jl4lSYJnH+o0rcPT4PvuJi8efeAiHDnH8A8e5YBqJfw0xCdJ0bElcoZT5PoJTg8fhIWFcsXYdoiRSo6x4Gg7dHsPCwgTnPYee9nZuayjkijDpcAGfB9R3WOEosOU5J27OTxjBYMB2HHHyMkFEQDRP8M1SnMzTRhJc5zwD28adZ+LGd70XHavW4bVDxxlsFhEhqU/EkqwsT2GMVdvRE0eR4Ry3h9xY0dHIREmBm6AOBlfT1LF56xZs4tq4uW7tLe3YsW0n1q7ZgGC4kXZSIWA14oJzz8UZOzZhE0nrVq7B6Zu3YMXyXnR2LUcg2Mi+l+3+SmUqk8lxTBU6uAlV1W3yUGC/ARViY263Gw10EAG5ds6H2Iq87+js5ppshs/nQ2trO3p7e+0AJuAmpGF4eNB2GnmNukpgM/h5HUUKf9VqHYZuMWGP2s0iwIB/S9F5qFoNYptFJgTivC6Xy76/YWp09DhblMAqzqjY/ROnFTt3EKzkWLFzi8lQlfMuffOxOiKfiZ9OsaIpfiXHS2BaWJizEwz5Ouf45AS5cYTDVmGalj0/AoTsFixeL0NBOkbhr15TOBYNVSZlktB73EHs3XMA8VgGbpcPiUQaHrcfJSbaAhzgPMprp8ON5cuXo7m5VS5Ju1QgZClKYIsz8FZIgE3dImHUmZSVkGQVctuWrVhOnw+TbPk9XnhItAyuka5oJIcuhHwBzFFc9DpcTBQcGB8eIoGMEysM3qMGWa8yX/VPTDDgpNG2bAUuuvwabKUdRpgoVOo1Cj+6/RjqLMU9WQZCAvtWh05iKmBpWQZ0Ar/YQYDitWEY9ucOh4Pr5OLVwbGW/rflWSWVORbioBHbqtWqjTmyr0RiYBLHLCZv1XKRJ0rvZIYUzhIbCYmAtMyFbKUZhsa1qKBYrBGrnGhuaaCPZnDg4D74Am74Ay7IU5p1iuYrVvbAZFKWSC6ib2Unrr/halxzzRWoEkOPUOAYG5ug4JOBg/NVYDVI7GNufgY1BhbBbfm6qGC0i2SmRCLj8wZQ53oXi1UUGGhTqQzXOUl/qcHtcHKdnXAwkI6NjWCEwo1Gtl/iGGU9xb7ET6anJ0ngTkLGrKg1FjZS9hikn21NIQb2EloaA+hkQlzOp6BxHC3hEBr8Hq59OyT4Ozj/GisNMRKHJImaUqmgRjxgxxkAC+xbCeJjKSY58hjxQP8QSXXc9o+R4VH2bcQ+JsbENUURQ3zhFKv5+VyJRKcZba3dqElS1dCIYDCMY0ykqqwk9XT1AjUNs5MLmBifp2gaZRU7hkS8iHrVgWJOYcJTQyqeRbWi0Kcd9F8TqupCvmgwBhR4ThYHDo1g956jiMbTIAyy22U0MhY0E09aO3uQzJWx78gJVA0Hlq/dAMV0M+VVSfhJbGlvVY41EplBmuKhTrLrsDT6CeeAxYVsMoLp6VEc3L8Hzz79OA4d2GdXtzxuBxRmPU7aaXNTGyzTyzEa0BQXMqkykky0Cpk8xzWO0eExVIoK2lt6saxjDZpC3fA6Wni/GtSaj/hvYHY6SbGmhGLeRC6tc8w1TI4vUdRJQJ4EymXq9vXdrgAxMQjDsKAodYg9CXGu1UAIr3GfBoflhviPoigQYVY+ly3kT6lxH6/FE+TcXC4Dnb5YLeWh6xoCQR9GR4eRzlTta8i5UBVAU5FhwiVkqFAqQjiH1+u1jwnyHEVRIIKlXFNwyE9M4S2YRNSQY6Ijtp2msJ6VeFCu2r6dJ+Z1tHfitI1b4PUEKFqmIXYwOjxL+8rwlhbtr4jZmQVMTsxSvMrQNxTObQ5jo9OQr8xNjE8jlczSb1IUMqcwPTOJDBNEGVMw6Oc86fD63Ojq7iA20hbbWiD8pqmpBa0UIATDWrgNh1sgX7kIBhrZFz/8viDk6fKm5hCLZn400Zc6Olp4jUaEKRK3kLAHiFft7c1o5Wuvz4lA0IPunnZ0dLbA4zZRrxXhdGgUh5wwzTqqFIBrnDuTfixPhyj1GjjlcDktuIlZmlqGTh92WioTLaBcLUCwo0r8MBifKhSPSiT9ImrV6a8Oik8S/7L5HGTeq7xemaS4XK3ISsPpdHJbgyRDfMH1VTkfht3cbqe9X2xIJ5yX2bckRfVqrWCPoyEcgMMw2R8NJa6ZR9PRS9K7Y9Ua3HrZFfjie9+HyzdtRYdpwEse2c04uKa5Ea0U9vRMGiUWSuOMf/3Hj+L1F1/GGEWXaSb3WeJyzeVAlfziucOH8PyxI5DtCxRW+hk/VcbCtavW4uydZ+At11yL888/HytX9cFyOZEqZpAqZaG4DITIA00mMk3hBuzYsAE3X3YVPn7TLXjnRZdje3Mn/MkCFk5QfHn2Rbzw94ew+09/xvhDjyDTP4gqcXrqNYouTz6NwRdexMKBg6iSn5kcZ4PuQHtzB7rJeVauWIXl7a0IOC1YTCod9HeNAl0pkUCecXWKxcOpE6cwfvwURg6fwNC+YxjefxJTx0ewMDyFuVMTiI/PosYiopN4764DLonDFJ90+sI0+1flZx7yFQcLfrVYHNVoHBo/08jpzlu7Busaw/DRZgoU25Lj48jOzkEvlRD0uuEzLFx32eX4ybe/i9//x3/ip1/4Jn70qS/j37/ydfzp33+Oj77zXbjsnHPY1wj2vPg8BbhhVFJJRBgzYhR05qYnMD8zTV8ahDx1/Orrr+LXv/0VfvSTH+PBRx/En+78He6976947oXH8caeXXbbv283pqaHgXqRMTlFGyrAsDFTgaaVUSxlEI0Ry6fHMDp0CvGFRVLiMghsImfAbRgUxUYBYnIg7EWQPuQhB5N45zQt294M2pqDrx30nSptOUHBUOKex+OAi3ZL9EKJdl6lwAXUyEtLSKUSSCSWiBcZlFhYKFDI0lWgp7sdTUy6OlrbsGxZO3weA60tjWhp8tqc0sl7q6oOS8gJcU44mfiWoijQGRerzGXqjNHCS7xMGJuaGuFj/qWyjwbnf3EpAsm15JiVFHPXrt8Ij8+LHIUp4YEOh8O+jtyjQkCUn+hIJlNYisewFIsilU2hInblMCH+rHF+JIaJD6foV2WKx/K+SAEhXcgwliWQLqTsZnmcaCYmVdUa0hSc3ZzPspbH9NIoNBqbl7gc4X2qqMN0O6CaoHBVYNzLoMwEt1BNoFCNoVCJMB4uoKQuoFCfhupcQrC9jJ3nN2PzGT6s3uRE50oFgeYi4Ixx6WaRyM8i2OiC069BMbgGvEIZZZTqJRSqeWQpSKRp51livLQ8/aZIYbBcrVGEq6HGQRkmO6Qq9nvBLgYvqJoGh9PJOQ7yGBW1mo4K/SNPPpWiX6QzWVQqNdQVHSDvHxkZxdjIMAsLJVjEyGq1iCrFjTr7UizmoahArV5FnXbCV1wLFYJ9lmVwfwUSK+Q4wch8PkceWECN61Hk6zj5TJp+KDYhXFNsxOD6KIqCKu1C1tftdhPbTZ5Ts68VoTAs+bc84LHAQt3szDyk6C28qMb1F5tSFAWC03INydflswrXV64v15N7eHjd3u4uSOtub4PX6SBXqMLSAEMBitk05F8cHWQReYLCf4zCf4qF1PjSHKILMxgZIN9hrCix2J6kELVIf5+cGiefmEKM+WqBcT/KIoPsl38AS0TeHIUq4c1VxhnUShgbG2IxcYw8axILc1OYmBhh8XoIIhYO9h/HceaSJ44dxpGjB3Hk0H7s27fXFsVefe1lvPryK+g/dQq7X3sDjz36OP5+/4N4yRDe6QAAEABJREFU9JF/4Jmnn8Pzz72I5557Dk8/9Swefvhh3HvP/fYTTQ8+9Hf7d7eeevoJPPnk43iYIvnf/34fDh3eDwf93pK4yAnQGT854exiDTXalINB1GEZ8Lld8NM3Da4RoMI0HFwbB8LhJuZ4jfaaiTBZoX1IMwwdqqqjzlgqa1FgTiV+GyfeyD+wIX4tX5mT9ZN1TRD3xV7yzEEKFAXfXEOxD3ktW/BPZZ7Bjb3Gsl+a4Jc0iddyvuQvcj3ZyufS5PWb15f30q8aLVdRVGKrAc1wQuWYFNqCtKT0o1iGVuNYwbHQLyocQ6FSRp7xSvxDbCtGO5Z7m6bJOahBckLpo9i23Ef2+5hny9wJXomdSh9l7PKQxijjtsyFzIM0OV/OXbNmDT7AYsyOHVuRTCYh93lzDlyCq1I9kwuV6IiiFudJIHMUeeZnZ3CCxCBN0JZjygRsmbC2lmaIGtpBkibbC84/FxdffBGr/xfgwvPPg4gNwYCfpDIPhU7tImi6mCjpqmYDQIJg9+orL+Ghv/8d9913HwWbA+gfHEWcVXPdcMLrbyDZ8qHOCUtT9c8w4OdzdUgFYmlhCaV8ESUKCIZqoJ0KXmdXO0WNVpvQNTWF4XKZDC45igoLdIYxzM5NczKXaGQ6vF43cvkk9h/Yg1R6Ce957604bdNqLl+J1fYlBsU5pHMx6KaKYjlPMp1GguOf4TXuvvcuPPP8U4SoMnLFLOKpKAyHCvl9qmCDCytWLsfg4EnMzE5BFijFJMvkYkrlRQxzlsn18Eg/4okFWA4g1OCGPPUFtYipyUFcevE5OPfsHTAofizMT3P8BbgoRoFGkqD6GV2MoMhgAwKfoSmoE8BnSKQbqEhnGYBGZyLIFLhfccHra8Sq5evhsgIUJo6QnEeBusZ+OdFMglinEJZnMlEhaW1koPX5PJyDKsEx/b/gWqGBVus1FElkmtra4Qo0YGJ2EQsUylZt3YmLr70JG3acg8mlBGaiKaQI/pJQR6nAj/QfxcCR1zE9eBjNHg1hzpOL4yqk48hR3POTWErwfPrZZ2iQCZxisvrkU89RCIvbDpmh/TUyAQ43hAimKmp0oCoTXnHMIkG9VAeyJKkGSapBIBFAFiIt8y6Ab5EoCIhL8hMMNiAeT9rXle8Wi6KrKArkPPlecU/PcgYbLxIEDgEYCTxxijHiLLJuYvMiVpUJYrpuIBAIwrJcdkIj3/f1eYOQ1sYqvziqXCPMvpcI7HkGWCeJaZl9dTodvI8LNSb3JgEyGHIhGPLA1FWE/CE4nU7aqInGBhIfVh1EOOjs6Oa9LNpvlCBaQ5iVlFwuh3KpyvMsJvQFCCg4nCbXLgMJajIOASVpeRJal8fH4K0gxaAs85DNFKERoNysHFhMslPJHJNShaDcgM7OZeyHG+Nj0zh1agixaBJnUCjSddMO6EWuw4D8hgPnU0RAAdgE5y1HAlEp12izCmr0W2mGZlEg8VCk8qAl3IrGUBNB0ADNlnbp53uSvkAb6iUFeYoHK7tXkMj3wOtwYe3KVTh962bsOH0b5If/TPZ3aGgYDY0tOG3zNggxkUQ3lUlCkiPD1JFgZWVoaAiMMzBoEzJ+RVFozxwvCYu8l/7Kti72T/KZZYAWmxE/1XiMoigQ0FWU/2dbLpchDfyTY+TaApxcLvtYOg5UKFB5jgLQf3WofC92IPeq0Y9MTUedWFjn5w2sHq1Y1Qv5SrL8cGVvXxecXgdxKYUqA7rDZUEhWS9XcjyngkQyaotncRJSRTVRLoFBe4yBfw6ZdJHrXrDtJ5vM4zgFlGQsC1R0VAqA/AizUjNQL+uolTR7i4oBh+5FR8sybNywlYl/gXOU5z2yDDxVSGAR+5cmr4WEybzFidvBkN9OrmXO3R4TXreFrs5WyJMiFdq4TlxqCIbQQvuVgkaJInKBAXB+dp54VUcDfbFariKbzsHULeKbF4buQk/3KnR29NEONbufna3L0dbcQ5yv4Y3XD9hjjMVSjEf9WJiNoKmhBV0dy6DWdVQ51nBDO8INrZx1E8u6VmD1inVYnI/SFhyYnZrDyOAEBgfG+HoJmVQV5aKBYl5jP4CB49MYODGDaQo5+XSNOOmk2KNjciqL48dmEIvXkCuoyOYrKBSLFLVyyNBuuro78b73fwCrV2+GN9CK47z+xNQCOpavRUvPCmToD3kmRpqhg7DBOU4gRewvFpMwtQoE5+sUD5LRaSzNjCDHamCtlEaU2D8+chKxpRkUcwmUiSGC/Y0NTVjVt4bnuThmleJFEEFfA/tbh9flgcPwIp0qkQxGMDo8h/GRRYhglc+q9F2DVccMZmeSyOdUxKJFDA/NYZxjnpmJIx4tIJ2sILaURyKWR7Wq0PbqJAxxvq7w/BLtospthe8Bi7jh9foZT1yQP7HzN5u8f7PV6zWoGnhOFbqu27sDgQDjc8kml4KPHpIQsS8hJWJv8WQCIlz5gwEb2wIBD8WuUVan4wgGgxDyNTI+xvXIMRazjxTxypxri4Jajf1OU6AFPdCynJwbleNQyAmAlStXY/nyPki/FUVFgetZrdTRRXG9k9VbubbgnJe4KLjb3t4Nl9ODFgpPPd19WLVqFa+xEj09PZCqoXCNhoYg53QShVyKLQmQlPs8TgT9Hr6XfSn7tewzSYhFOHJZJhymbnOjGp3UMoBQwE0foi0zZqjEJhGefB4H17rOwl0aJmOEnFMmoc1TOFPqYj8gn8rzniWYzDZcFFoMznWtUiRFKNL2FTh48RJ5XZ0YZGh1+poC8FyF91BYR67Q/oA633FtuV81VJQ5BmlVEm7T4YBGLC0SAwvkATXwnkwKyWE59yob4HU74eK9nbwXu2mPS6lVeZsylBqTWmKfyvNqjJ8aFMYDg/hvQp4mF145NDCI40dPwMd5v/m6m3DBmedhDf2nK9yIxNQsApqBMHlho9cLi31KL8wjOjWJJLeVdAblVJ4CRozJ1Bj6TwxRXFxELFtCPwXJJ/YewHQZiDs80Fo60bZmIzadcS7Ov+AyXHb+pTjv3AtR8XhxIhHFk0cO4fHDB3GYgtgM52uOfHecApKTyUpTQxO6iC/d7gY0VUx46T8YWUDmxBgQSaBJYlZzK5TFGPYygZp6Yw+8iQSqE+NwUqyvT05igcWHk8+/hDceehQv3H0PXvvrXTj4l7/i6PPP4QSTsjmK9LVsDmGXG80UMby0YY1c16dqCJM/t3Jfuz+AJpcXPmjQWZCsEhOzc4tIM4FNTM0gNT2LIsUclTbioyDSaFh4G4XAj9x8K269/GpcQBH3bM7BuadtwsruZWhSDbxy//148Ne/xq++8Q3c87OfYfLQAbiYkAYAhBQNIV1HhsJWdGQMrlIF61o7sLGjC91uLz8nLs7NYICFmINMKIePHUKcSWicxcup4QH763779r5q/27rsy89jbv//jc8/OSD2DX0OvoXBqB5TVz/jhuxfst6GG6LwkQZVbUKqLQ0rQZ2j9jBfVVpRdTJnTS9DsNUIJgqLUGBZmpyHEvknYVsBiXOoU6bji4uILcQAV+CgRU1cuQK+ZC0erUKpQ4YqoLI4hI8Xh3tbV4EgiZMC6iRc8u3SDLkobHYEiTeeb0u8mo3wo0hYkYrWlqbYJoGwuEGxFi8XVyYx/T0NPbuPYzB4QnOHhg3eGveq8i4IRhXog9V+b4iAgt9A1xb+W1hjhbhZh9cHhfm5xcgXxmenJy2i6cJ2pHkQHXavnATEegnWMyTRK6BRdkgObKi6kgzT0pQOBRelKUwks5lyfnSqHIC6LIgNPIVUOV1KqihSD/Pk0ykeJwqOVrQAcVkTCylEGcOFM0uYj41i4pVRt1RhcW5aVnWxPcF/OPlh/DigSfQtboJja20ezjg9zbB7wsjGGhmC9s46/X7uIZ11JQiCpU0OU6UfZpDphDhOqfg8hYQzR6DIziHFRsMnH5WI864oB07zmvDaTuauM8LxRVFrj6LpcwQIulRpCvzqOhp1Mw8qgZJDgVNqHXQVKHqCjRDhWHpsMi3HS4nalDA6UaNQpSiGpwDA5WqCpoCysR/RTUheafD6YWDvmfS13QmaLrpJH564PEEbF4tYlGd8dzUVLhdDli6hiTFYI3Xd5gWpHl4vpv3NA0dTs6pQezTaWOCwbksx8+WSUsMzqBGmxZOqKoqDMOAk4TS7XZz3rx23JNEPxAIYOXKlZCc5c0mTxmtX78eW7Zswemnn46Ojg40MqfzMh5LE14uzbIsSK4g/R6gCF7lesuxEufkvlXePxDw4UO3vw89zKNziQRA+2zwetDg88DnNNDI2Nvd1oTOljCaQz40Bb0IuA14LAVOnTaUSyJJoSpPvytTPJRtMh4jz4lD3huayvjgQoXieCoRR45FhwLtLR5dgugLs9NT5BgRTE+N4OSJQ9hDAXvXrufx0kvP4B+PPYg/3PEb/OXPd+Cvf/kD7vrrnbj7b3+mEPVX3H/fXRSr7sX9f7+Xn91FHeHv9g+u33vv/fjjH+/Ef//3HfjDH/7Ec/+G++9/AA8+8DAeYmHhYWKvvJYmrx9/7DE8+fg/7Gu+Qk1CoR2ZzNnzLPaKH4k/1moA63G0bQ/noQnrV/XhnB2n42zO/Zlbt6K3sxvrV6/B6ZtOw/KeLpQLeQwPD2JgaBBjE+M4eOQw5AfOBweH7d+Tk28JLBCz5RsCC8Sn6ekZu/g+NzeHhYUFSM4pvp1IJDg3SUQZg+S9bEVLkGPe3Mo5SYo6ojXIWr+JL4IViqJAY05TrVaJm3VUmD8Ld5JrpSmYymcN/iCqiRyqSxkUF5NIz0aRoI6wRFF0kVrLXGQJSWoOREv4XV40ukNw152op2tQSzo8po99TBEDw1i3bh3EtgTn6nVAcia5pxTBA7Rjj8cDsUm5r/RP+iWfyz6xfWnyWTabhfRPZ9wRnuXz+fCpT30K119/PblfAYuMsQUW4vP5MucrCvWMnduxZfNp2LhuLdauWY31a1dj6+ZN2LplE9auWoUqjbpGAlNiIqKgiu6uDvSIaNTehk62Am84PzOLE0eP4cjhwzhFRXSofwDy+z1+Bl3pTJqJZolB0eFwIMDB5JjwKgCamejodH7FILDQ2RXNgE4A8dAZA6EGTkwTCgziLgJSnslaiUHb7fTAaZgkdgVUihWKEzHMMYjOUiDKZJMEIw0er5PBxmW35uYwfH4PTF5j85YNuPqay9Hd00pDmafw1YJlfR22+js2PkQgUe2WzsS54CV7wsVIaAIcOY2gWkaEirI8ZQOtglI5g/mFKcjTE+vWr0Ag6IOiKBAgykpASaRgmQ4E/CEMDJxCgkl2jgJaPLGIVat74PaqKDCh8QcckP3btp+G666/CtdeewWNT4HH44ZFIFIUBYZuQQw0Go1AKtoihFSZIDh9IRw+OYpkwWBA6KYYFMHYcJyJWh2vvLSPzvkwYgtRJhsOgPAdavDBsDSQ38DBiqaAPD/gNXMMgkkShqp9TwFVWS83AU0qE87omiIAABAASURBVGWe4AmGGTScmCFxMv1hXPSWG7B665moWB5MzS9hlg4oa10moY/PTmDk6D5kmYhphRT0cg51qu+lfBoOXYdl6pgY59zRFkZGx/Hya0cxPTMHIQ152lSKc3Xq2FES0yEc3LsXxw4ewsCpfoxPTtgAGc9lAdqMymAhziFOIcYvW4UET7ZerxcW508+l7EIkRBHVxQF8ifvExTUZKxCCgTo5RwBsmQybs9ZdCmGYqHEw1WYXEunw4s65yLD9c3THqsVDW6XHwrvmWLy5GJCJtcTm5QfV3e5HRCBWF6LkFVh0lCp5pgIp+wmx0m/nQxgsr4CYPNzCyRFcYivlEgaJ0mABbQcFM4URYHKoCcAsMS+NbMirXM+pWIu1TeTAAwG6zKBS8bs9/sh45ydnUWCqn+ZAkKNbMbJgG0wSM9Mz2NyYhob1m9CF8EYFDoFtKeZPLS3dyJBG9ZU3R6D3E/8eYmkfGpqiknlEkS0NEiULctNcbKA8bEpAvU0sskidMWBTKLIRLwGU/PA7260t/lUDdJAMDy8/wTSPCZDASafLcLj8sFtuuDUHWgMkxD5gshn8ug/3g9hIstZMUrSNibGR6AqdchcaJpGcaZMonxYDrHXvMIKiIBoicFTbEAnsamwAiXHyxyJfcjnsjaylfmU+Zcmn4F/klDL5wK0sj4CxmIfcj6XgCSEB/E/TVUh50iTvmiawb2Aoih2qxM9ShR4BNhL9IOl6DxqFKvWbliFulZDNLrAcShcbx9UTWElJ4hwOEARZdTGjfGJMcQoJlqmB6buRYpzm+J8kX8iHs3g1MkR1FlFDFPISSdL9uea6kK5qJMoJFDIaSRYQQR8rfB5WlEtOyC/eTQxPg+fL2D7vD3+cgHj4+MkbNM2oZKAJLbpI36Kjck/GpHJpuBw6gxQRVgOE5P0YZ/bB4dmoVwos2rHazDZGaYAujC7QL89TlvIU4Su0xZyLKqr0GAgzoDZf3wE5ZKKWsVin3RUyho0xU2y0ISAv5l99vMzA5s27sCy7tUIN7TRRvs4FxmKeCPwuBvs9wF/I/K5Gu3BAZ83jM7OHqxftxmnb9kO8Vc/iyINgVYE/S38vJGCRhgq3ChkFNpkC5SKE+WcjmSsimxKQ70aAOoNcDjbEW5chng6jwEmZHEWPfIUmcBqo/zGicx7EytvShUY6B/kgmvoI5kxmTAXmDBVa4DDZXF/lUE5gWwmAaVepE1UUWKBpFDIwO/UYXBfPrWEXHKRfZjDLKuQqaU5ODWVyb5OgjcJITyBgCQGQaRTOWRY8BFcEiySRMbj8SIRT2NhPsb7VFCrGhQx3CSNVcQpakYiKRRLgGl5eW+Ffl2iDVq8VglREhj5vaUU7SqZyCNHP6xxTIpCyyXxBQeoio0T9xRocDNuCOYJTuB//mpM+sT+QbanKAr31iHv5TxDlBXuMZwWBBuHSO5ee/VVzDPpFJ8QTBY/K1fYb17UQQx1k8yXKCS8/vo+3HnnnXjiiScgftfV1QUhc8PDw+xngbY6j/m5JWiqBelTva7B6XTDw/Pz5A5CgOLxKsrkMH6/+FUIQoxaWPhpamqybd9J7PWQYEnf2E3ex4LX40cgEKJ/+OGgQKESA+Vz8X9p4i+Cg/Ja+ipjiDI2Z3NpcocKhFQK7gqGyLHyWprMiSQQ0p8S/a1cycMwFUbmMuNvHIViDoJVGjFNjhe/03XTnjddN2g7CtcWUBWdduyBzK/CxapSIKqW6QNQeazFVdJQZaFDV1RoPNbULWKH+T+vNfoWj+FnHo67xgw3mUgzoeP5PNbhdENReB8onLcqSpUqFEWDSW5mURg02WSrqjoKFNVkTCbjjs44JP2W1/JZnde1GH8VaABUyDwFKWJLDJpigi4xd/X6DTjznHNxyeVX4NZ3vQvXXHcjlvcRF6EjGk/h0MFjWFqIgRkwYhRqxpkI5BnH3JwfJ6+bJI4sa+/DJRdfycT3Qvg6OhFnX2c59nnOx8BSCpOpAjKKA1aoGd6mdtRNJ6ZIhA+ycPb84aM4QpxKGS74KOq0rlyLxp4+eEMtMBx+mIYbpuZiDKtiYmQKxw+dxDxF8cZgM87cdga2bDwNWy64AK0XXYgzTtuIFpcTIWJ4L4WNBtTRpKvwow5NkleKYzEmbUuMnTMjIxg6cQKzoyNIUHQqMrGtU3hQGa9qkjTkMtBos3L8PI+ZOHUSY8dOYGqgH7KvGEtA5fFhrlWIvMSvavBAgY9+6uPWwxjvrtZtUSvFWD4l9zo5iDKTkhrF/fm9h/DMfffj+QcewDEmb4vENy2TRNgy0OJ1Ex0JgcT6HhaFR48fxyN334WnKHbtevopvPHcc9jz4ot444XnMDs+jIEjB5FaJHdbWsDrL72IZ594FHveeA17Xn+F4vMgpmZHsZSMoG1ZG774jS/hqUefwNPPPId//+V/4B3f+AouuPIS6C4HFikkpjmmmlan+EPfJj7IUzVZ8kaJQzlu5X2Z8yI+VSNWNFLEKTCBniUvLOcLhKoKLNpliXMYp/hEpQaaCjgtk35tQuf8ENaoNVdQYE4TDoe4j+ZVAt544xCF9ZchXH1mZgoiYomvitA+yxzjFNfg5EmuAZPOSGQRkUgEd999N+SHlZ955hli1OM4fPAgOljwrdeBWq0O4UmS75SIbYJnoE8oigLhGcViEeIzwqtOksM/+8zzTMD/iJ///Of4NUXFv/71r3hj734b7ywKMkly1Zd2vYKHH36EItkoupctR5XXi1O4kvtMMBbLVxqTySTy9EvhgB7mUhbzLoWTUCSe5ijM5ihqS19KFASl6U4TnoAbzoAFOICqlkceaWSrSfrJKCYWRhErLGEuOY0jQ3swn55Fz7oG7LhgE/OIMvlliZhjcLw1iL+Ln+uaaY9NOJOfHNTrc8O0dChcC8NQ4CYvdntMxFKzyFeivGcCFT0Ky5tBW4+O1ZuC2LijEVvPbsWaTX60LFPhCRegeZIoa1GkyzNYSk+gZqSZk6R4fhIlha2WRLGeRrGaQqGWge6g7zk0+rIBw2VCMw2U6zXI74uJreVLeQqnRdS1MlRLgS6NQpiicAGVGtL0AVkn01I5HhWCz5ITq7SjMvPPKte1RjusMtjLWsp+wUR7fXltjdeCUiGOFrnmBcbEMoAKVLUGB+ddvqnhZqzyEIe9Xi/jjY/8rwEiNvX29nKe3LAsC4qi2PMrXFRakbZTYIFQnkTeuHEjpBgvRRaJd9KfOg1Q+L9wA+mXkzFOtqlUAiKCCAav7Ou18/7psRG8+tILiDCH1slVM/SbydEhvp/A/MwYpkYHcPLYAWLfHhw5uMfeDp46jKOH3sBjjz6EZ597Crtf34UDB/fabe++17Fn7267DY8M4PiJI/Z+eXBEmnwmT1C9sutFvP766xR99+Ig/Wb37lchfiQ/GbSXOZ9840D2Hzp4GIepLRw/fhKnqC8MU+yXp3Ykb5Hfo5wmHgs/LlDUQF2DphmcX51zZjCvLcA0XWhhIaqzs5vz2gXJa5Yt66XesR47WSTfRiHqrJ1nQH58fuuW06HRPjO5Ktc+T7sBHG4Dsj6aphErVPiZlzcTN1b0dGPl8mVY1tGFnq5uWze59i1X49Z33op3vOMW3HLLLbj88stx6aWX4pLzL8Q5O8/B5g2bsLp3NY/vQRfzK1nn9vZ2tFIIFj4SDodtIchPn5G1FHuSdZOmKArtp27bgWBggT4ej8eJU/9ssVjMxgrhR8JNJGccYZwZHx+3uVaGhQ2xA7Grs88+G/Kj79LHW2+9Fbfe+na86x234d3veSfe/7534QMfvB0f+PDtuOWdb8Pa9atQJscQDJa5tciH6gr9iAKw8Jy1a9dyvO/AOeecQ+7lpM064SDmCEaLHeaJs9KfmZkZW6yTPkv/ZUyGYfB4tz1mD31AbFfsOxAIQMRasW85V0RAeUL9lltuwm23vR1XXHEJbrrpOqgXnncuzjljB7advhXyda2N61Zzktdhw5pVWEZFMcfAW8hnIcpxkYFCYWI8z0qDiAunjh3Byy+9hBeefxbyI2T9DJLz7OTc/AziDEamoRPFq0xsiky0Ykgx8XSYOquNpm0EbjqV1x+AN9AAP8l5MNQIaT6+97gDcDq8XNhOu3Jar9ZJZOK8ngJTt6AzSfeSSHe0taC5JYxWKsXdPe0UpVr5uplJTDvV6z77tcaAODc3TVDPoLEphDPO3I5A0M0+LvH4NlTrJeSLWZhODfMLs7aCqugaVENFnQq6GJV8JTHEYBlPRlEo5eD0WCiUc9CoRCcSSxBBqYnBXgzSzX6pqgkFOgUZkqdMFtlsHl6fBwqBq1jKwOMzKNiMcLweXEPBanJqFHv3vUaAzMLNa8vX2MRpxYAtAliACyqvbaMQkMmk6GA5JDNVHD+1yDE0IRp34NGH9+GuvzyHP93xKP54x/1cw5W46q3X47wLzoXL54DTbYEdYxzV4fWHmNRUUK6ykRQIKCogsFoGA5IGk2vlcLvgCfhhcVtWNQaFOsocV0KElUgSp19wMRp6+qAyUJYVlRWWJAoUqbRaAUYli7mRkxSu4mjyOrBmWSfaWEW3FAUBtxeWaWLj5i1oX96HxrYAapxrcTIv79XAe3bRqVcTIBp47eaGMETwdPn8AO+TZhBOcf7FsUwG9wKz+SU6cJ4EUIJTnEE8R4BfRpA+5/zzSJLPhtvn5RzFudZlQNOZaNRgGg60NLdCns7y0IGkmiEOLvcKhUIQBxWHqtJZKyTEVdphjqJbhgJWnWCZjKXhMr0UYTLMa1O2qFpgFbBGsiBbF6s5lqFBqVchIm6BCc7i/BRGh08itjSLMoUWcVClpthCzSSJ/RzVeBGcRCwSGzc0k0CcYwAsQdMMuFweBlPTBgkJlCKOyVYjwBoEBFlHsbcKxSoRwBRFY4Jf5PkVigRVthq45Hbyl6BANTAwhKGhEUiVQIKbBFQZf3d3NySIgH9ig3LtlpYWSIIi5E3WSr56JU91SVK9uBDH7OQiZiYjGB+ZxeDJMbz03G68+jID1L7jJLVH8dADT+G3v/4L7rnrMex59TDnYQ67Xz2E++55FM8/9xr+9ue7cf+996OUL2Fxbh5VJmbhUANKDNjPPvkknnj0EexnoOs/dhB+t8W0qIY6gzW7CAG5YrHOudE51hIEOBVFgfRd+ixbv98J8SUP11oChJA9CQQyZzLfiUSCPpuxmwCtoigQvxNhUo7XdZ1kpEzbwT//+LmmGqBL2s3ga0PVpChoN0VReCznvVIlOQG6WABwUPjJ0A5AXxtnAjA9M45ipQhf0AcRJJf3LoM0r9eNhqZGuL0+OJmomIYHLmcQjQ2daGrshNcTppBRwt7dJ2l/ZTQ3dPN9BcloEeW8geH+GeRSqv26nGe/2WolC2km9GNDCzh+eBgLFJ7fnCcZo8yNk7j8z8EBS9FF1Bi8uro77OA4MzOBUCiAKoUN8Y3XX9+DGRKICK8zOT6DPa/twwvPvowaEnwtAAAQAElEQVSRwXHuX4BS1bFx/RY4DR+F9Rl763OHMT48i8MHTlLgGsaulw/i5NExZBM1nhPH00/uYnsFoyNzcOh+DJ2apJ/6sem0MxhH8tj7xlFMTSyhn/ZVr5oUMGI4cXyAdumk2DOHgRND6GjpQr2m0c5VbnViEq89HeVxIzhyuJ/nTmBsZBEVzlNssYBopIjRwQjPjWB2qoB4TINhtjAGeDgHUcTmhpDOL8DhVLD6zJ244LwrsTgbR4pV2HRyicJTBKHGIIIBH2LxRUjiU62Woaog9qcRZeEjl09BNXRAU1GqVG27WL1iGa6++FxcfM4OrOnrsauexVwMVcaYNSuXYXVfH8fSzP7E7ITJJF5pmgFF0RAklko8ENsVDJlhAWB2dpHJzTiOM1mVwsDI2BhODQxiiERmmK8HuZ2iEJDKFpAl4YsywR9lYj43G4MCE4buoK/VoBFL5CmDGoUpg/glhERsX9dNG3804mcqmYGiKBxr/X/bm3YjW/FLISRynhAWsSsRLWbIEUzGtF27dkF8TMYgxymKYo9J8GeCSf6LTJKffvppHD9yFHv27IGQ1jAJnvRFftB4YSmCsdEp8o+XIU8t6DrxQDGRz5VBmsIuqGyAkN5xkjgpINRoy4pSA5QqbbjE/vOlAsg1vUwgZAv+SZ89Hh8UaLxWjXNSIaZUACKOfKYoCnGgit7elRRFQ9A1B33TZ8+fh+KX1xOEFK4kXqiqAZWET4Fhn1/j7etMPO0kTzMhc60oCm1FheCU7FegQeN5BsckW9R1/LMZULlf00ze04LB+0rTFYNR2YDJ9w7DBVN3EH9MOE2v/drUnPZnhmJCPnc7vLBMNwzLRRRSGBNLYGgDVA2qbqDMhKzE+FFjP+tQofCedXAuanUeo0LjMVA0Hse9tAXpt6xhWR6P5nFgbKxVFdRrOmRddPZLZx8qZQXJRJYY0kQCfQN++stf4oc//U9cddNNCK9YDY3JQKhvJXouuAw7bv8QGrp7kampmJhdwkIkBpNj62rtRJM/DL2i4JKzLqZQfTbC7T0YjybwyO49uG/Xazg0v4gij9ly3qU499K34i033Ia33XI7rrr+bdhKztJ3xk707NyJt3/yX3D7F76Oj3zx27j941+giPZRvPudH8HnPvFV/OCb/4a3vfWdOO+sS7FyzSas2rQNO664HGfc8FZ0nn8WnCu64e9bhjSLKS///Kd48KH7UaQoHfA4wBlEIjKHhblJxCOzFIqjABPZtrZm7DxjOy676nJcec2VuPzSS7BzyxaEfT6kWBgaGxigsHUSE0PDiNBPEouLyCUSUEsleDnnzbTJVl8ATR4vQpYTFSYlVfLLqnCOXA4VinuZxQgWxsYxduIkkrxGiVX88lICKQpZ/W/sw+N334fnHngYE8eOUySvMz4kUEonUGThtp7PoIPi2xbmAetXrYBCnJ+eGMZI/0nMTI6zODWMocFTGB3ux/DgSZw4tJ8J7T6cPHKAxxxHMrYAFwWDxkYfmluCqKOETDGDmloFLAVxFmyHZkbwt0fuwrs+9B5csW0Lvv3DH2KM/bSInQ5ytBrHWaVNacQIF8fpcHvIt73krl64nB7arZM2ZUKh/QUCAXg9HnKpKDIUcqSo5aaIWKIQJk/3QVHgYH+cDhWEMbFkWIYJj9sNlwjlLhUvvrwbf/jDHylG/Q2vv/6ajUmCSzOzU/Y/GnL8+DEm2AfQzzmIMbk3TR0drS1Yt2YV1zvH2BuH4JIkjhmux9GjRyG4JdxpgUVd8E8jngpOi48ILhbIn4ssjCqKAvlR5aeeogiwezeL8XPEmyqxpWxzT8EuwUy5rvS3iwK+cDPp34EDByC4NjY+gfGpSUzPzWKe9hJNxJHh+Cs1zjk5teQwpJf08zp9vA66NF8TThT6rqWRz5dQ08vwhFxoaPHBFTJg+VX4wsQUTx2mX4HqriBZmkfNylG4WoFLrjsLnSuDWIxNIpePQ2MelMuliJE51CkQSbGQlycfrlIsVKDZ+GWSeypQ6gbfOxiTeX/Fw+MtlMp1O5/Kl2O0mCUUMIVMZRiB1gxauovoWa2hb72J3rUuNidf+ylsNSDcUUWotQx/Yx6uYJYCWBqqIwnFTKGuJ1GuJ5AtLSGVi1AsY2ORKMp4ncpwP+0ynlpAJDGFheg4ZiOj9nhiFNXS+SWKXAnG8nnUWGByOgy4XSZUpYYUi9vy278Sz2SKS1zHNGNhgXlBMV+ENF3V4KPtKnXQ7jSeV4ehK7RVJ69jwWHp8HmdkD83bVHECymsiODkcDggdlKgQCExT75eJW2ShWwp+ogwEaF4KrY1ODhIkXQGCWKEHJ9OZyFChry2LAsiALSQs8v1JKdIMi9SVRUerwNrV6/iOtSRpQiyME0bGurH0MnjGB04hTH69hjF8kHa/vCpY9x3AnOTI0iysFbOJWEqFai1IoZHeM7QAOSpI/lZAPkpiiG+l3+oaO/eN3Do0AH7Myl+yucTLMbG41FIzpIjXok/NzW2Yc3q07B1yxnkilvtdv55l+C6t96Mt918G4WKW3D9dW/HNVdfj6uufCuuuPza/2lX4+KLLsdZZ52H7dt3UkA5D1dddQ1uvukWu11/3Q248oqrcPllV+CySy/HZdxecsllkHbxxZfiIsaBM07nedvPwvpVG9DbswI9y1djee8aeHwBqJYbmsMF0+mBZlpY5JyLoPbKiy/hJYr3r7/2Gjn2KRbXj+HYoYOYmZ6Ey+tC38o+rN6wFhs3n4Zrr30LbmA/brnpbXjH296B2299Nz70ng/gUx/+BD77qc/iC1/4Aj7/+c/b7XOf+xw++9nP4l/+5V/wmc98xm5f/vKX8fWvfx3f/OY38a1vfQvf/va38d3vftdu//f1d77zHfszOe5rX/savvKVr9jtxz/+sb1f7vGJT3wCt99+O2688UZcwKLLptM3YfvFZ2HHZWfh7KsvwIXXXYyrb7gC1998Dd729rfi1luuw4aN5DdBFzLlNNK1PIpmDXm1hlghi2g6zfhfsfGqnSJcLwVX0zQhOJfNZv83h5J1FjsXuxZbl61KGxTeJ7mu2LHYrOQTbzbJZyXflPb8889DMPDmm2+2xyLjk3H9+7//O9QFik0CyvlsEqVSAVkalXw3c2RsFIeOHESWHakwiOlM3JwUFhwuC0lWoCe4WFOzM9C4X1F1LrABt88HD5VD1FXI97DLJOk2KQL4Pgd5YqUx3Iz1a2ksvSuYlDnh8bjg9lhwugy+t2zndnucEAfz+pzo7mzFihW98Hg87F8JiqLAUDVOWoVkRkPA54eonzu2n47zzz8XZzK52LhxPTZsWo/Td2ylergevStXwXI6cOzEcdx3332YZCCuE7YXFmYYJGIoVgtwuU1YrAItLS0imUkjwGAqSYiqVdg3HTPzEzh0eA8FphyE6FYI0lK9CTYEEGrw8zoJRJbmCTxlu29C2AVULMtCggGlsSmIAA2hyAq+YdaRZZISTSxiYXEG8yQ6mUISja0hzqGF0ckhdPd2oL2rFQkhFpUyoKlQDZ1JboDCk98OUEuJNA6dmsbwVBKq6oFS1eCx3OjtXIYNa9bjQ+/7IL751a/jxz/8Ht552y3o6GiF4TRQJupWayVYTKSLxTxq9TrPV+2toihQNQ2qyvcKuCZOjqdq30+qNqqiQzcN7nfD7fVianoRbk8Dzr3gSlxw+VvQ2NGHVL6KpWQOYgNTVPejM5P2k1h6KQWdohM5A07fuAU3vuUGLE7PYo7Jhcr7UiPCTCRqt6V4DALotWqJdpOCxj4FmMh7uY5Q68gzQMtTUooKSBVD7LPKrMXuNzMEESOyuQzkvSRMw6zYi5MUaeNShUinJejWGWzSyLCyJQ7oIaFZWIgAVYCXIEkbQygUhmk6kCNJlOAAEnj5LMOAtchjxRnDjQEAdYj/CDhnKPqGmWiJOCX3UpQ6dF2FqtU5DoWiYd4+VoKV3FecVgKLOL44bGNjMwzDok2lUeP9dN1AJpWF9C3NNc9n8sjyPchKEokMk6sa6mQl9UoN8kRUmn2LLkaxOLfEBDtN0cADp+XltJmoVnRIUlHI19B/ahiTM9OYI+E9RjFa5kqqOL0UFIUoyb/s2dzUyrGpaGKf5AmtOhfJ4/ZBvs7kND1AvQ5wH+MZ7+FCc1MbWlvboRsmlmIpDA6N4dDRk3jp5dfYXkX/wCjHEcV+Vtbv/PN9KBQ19PZuwOhEBOPjC7TJEANwHoZmYdP6TciwYtwW9KOJOHHswBsk9qcQ9rmgVIuoFHK8f4VzVAEZAoWHaYJnHpqq2gRQ5jNLEiAYlkylKO6kkKRdRljxnmOFdZEV8cZQEK0tTWhpbkIoGICfBFqaj+TD5bA4JodNeC2OR1N4XSYSeWKkCIBik2Bln2yJxFBjU1BXFbAD3Na5PDX2o2g3mi/kK0yXXnolLrn4KvT1riXWhdDg60RTsBcOLQS97qco1wIdbpSLBoL+DliqD7WSAdScUOFCha/zuToKOQ21ihMuRxOWda1DMefEyGAULrMd4eAKzo0XXlcnPM4O1Ct+zE3nMdQfYUWtgFrZB7+nG23NazE3k6UoVMaBff3Y9cJeWwCKROIsFixy3BqFxAKvncfWzVvQ1dEJSchbm9tACMEw19ZBvJljcjk4NEkhKYq5hRgs04e+FevgMP0YGZ3F4nySa78Hzzz9Mm0ii1g0i6MUnCKRNJ565kVW6g5hbj7GYKgiGs/h2PER9PN6nGb87o67cHJgEgeP9GPP/mPQLA+a25fD5WtAB4XzWa7lxOQUFpai6OpZjmQ6g32HjqBAXzh67JQt5iSTeXh9QXS0c8wt3ZyfVmJ4EF63H/LEUjpVgsPyw+0MwTT8UFQP7UihaauQZCTNeAfGJ6VWRI6Ycu65F+Ir3/gK3n7bezB46igWJgdRJalt8IegMmFPxfPwuPxwOYmdtJccz0/HI6gSa02tBoMNShmqVoWPdr2B8erM7VuZKJ+Bqy+7GJvWrrPnHhS9W9saccGFZ2Pd+pUI0O5bmhsQDPigM+563G57WycO6MTlBl8AfpcHBZJYwT8n77+MpKJ3RR+EXISDHJ9qor2lHRvXrUffsj6spGggon1LYxNWr1iB7k76rlpDmTgp2KYoCnTDgklSrZsm5L6GbnFu6siQwBAcaJfy/7D31eUdz6lxF1EJZRYWagRMwcY6Map/cIC2o2DtxtPwwku7IF+NVemvpm7Qbkw0BAOcHwVSIHvskYeRYMLY1t6CNJPTl194AUM8f2F2Dvte340Xn30O4sPPsYD2xp7dXLMC+1CFxPB/jt8ihqYwSTEsk8vC6/dx3X1wMME1WKwyTAWaSb+l0Fglx7EsjbHeIJJXiNFZ2noZ0jfLMiFzIf4uMUaavJb5nZqcQX//ABaJoZqmQ1E09qHOcZch8aJm47fOGGLa16pxLsoUhiqVChRF5lbl8Zypeg0WuYLDYUJhfONOe64d3CeJq3wm86eqOjzuEre6FAAAEABJREFUgN0UGFA5pw7DAY/LbfdREicVCnRdt99bhmm/1hUV//yrQfpumjp0g/fm2LV6HTpxy9IMVFkwKDERKxdL0HgdQ9ehKRoxFigVOCYWborcVkjsahybAZPr5YBKYUz2S2JSJTiqGqCzDzXGZF01eH3dPl9+7L5Ge734kmvwrz//NVauWk9xwgd/QxPA+0+c6idGzfI1L8D4EXJ7UUhlmDjFIDFGJTqKSGY5PejqXYWC6cbegXH87pEn8Menn8cRxgvvsuU494prcOtt78VH3v9RvPft78YlF1yOZctWoMyxRHMlFB1O+Dq7kKgCC8kik9c4bS0PFBWYFRO1bAnZxQT9yYswcaVn81YmzevhZZzImwYyBpBnfAB9zCAvKRs6gu2taO3rQbyQx/j8PDK1GuL0/1owiJb167Dm3HOx4ZLz0bV9C7SWBixVinhx3z7sOnwQR4YGMZdMwHC60dTUjLbmdrSGW7CFPGntijXobulEg9sLi+td4hrIj+rKVz1ysSQSIlqwQBthEiotOjmK2Hg/oqMDmGIy+spLz+Mv996Nvzx4H+569EHc9fd78OJLz2KKxwUCAQQbGrGcYlXfyhUI8H3Awz7QV1z0BLcCcrcIFinmxBMRFEpZaBbnyGkyxnG6ikXytBaEWOyjEcAf9MF0OljITKFE21JpYyrxxDQU+m4//vUH38NnPvEJ3PHr/2YfdmNqYpp+psDPvMHBZLFYqqBE3zBdTrhDAZSUOugpkKdmqgSVKm2SFowqRU1qHogXC6i6nVig4D+ZiCJOvlih2BDJJLH/6GFEFuYxz/g0NTmPwf5BJtPDEKGpTpt3ORX85a8P4je/+b2dIHV19XDum1AqF7AYmUcqkcDgwElizAz8xN7t2zbj7LPOQBuLSpwW4k0eDvrX7bd/AEeOHMGDDz6Eu++9F9ffeBPGxifR1tmJKG2YQ0KRfpVKZsmJC4xzddufZL7eeGM3Thw7hNnJMUxwvV7f9RIe5zo99OD9ePaZJ4FqAQrHVOX4qrQXi/OoaAomZmbw8u59ODU8ifGZRURoOynyoQxx+81tvlIiF09SwMmhhjJ0Yp1FfDGJ45qmQSEmGMSXEvOLAnM1J2NHKNwMP+OE1+9FkDnLpu1rsemMVVi/vRdbz16DMy/dgg3b+uBp1O0nnSQe6ryO2+PkmlRQ5v3Boodc38OcTZ6CLXECNM2Cw3LC5XBzLoO0syCcfF2rqpDPS/STer1K21GJBwocnip9IY9scRY1Mw5vYxVNXSballvoXOFF77oQVm9pxtmXrcI5l6zEzot6sf3cbmw6qx2n7WzBuu1NWHd6GF1rnGhfpiHQWoIvnIW3KYumzgq6VjmwaqMX51+5CmdduAybzmjDhq2N2LC9EdvOa8d5ly3HxVevh+HI0x7TSKYiqNXL8HhcKLPYL/FF1t7FnEFVORf0AxlHjT4vuCf8v7u7G/Je03TIPovFbJ/Pz2t4YPG1y+lBFwVJefrG7w9AURTm2znbPiPEMbHTQCDIwqcPbrcHEm9M04LMbZXOIPw2l8lgcnwU/SdP0c5nbPxWIdfJIsqY9M95rTNW5+xYGAw2oJe5d0tzG8LEmb/ddS+OnuhHjHnE2MQMC12TFO7KsFw+QLNQV3UomoPNgmF5oRlu7neQ8uu05SrWb9iM1cw1V65ai3XrT8O27WfgrLPPw5lnnYsdO8/CxtO24HwKRZdfcTUuuvgyXHLpFbjhxrfhne96L25753twIQWo886/BJddfg3eQbz+0Ic/iY9+7DP44Ic+htvf/xF84IMfwfve92F+9m7cdPOtuJY542WXX4mLL7kC5190Ke+3ExtO24zurl6YxI9EPIMBFuMPkQO+vucAhshRd7+xH4888hju/Mtd+OMf/oxf//b3+Pd/+ykFoe/i61/9Br72la/j4x//FD75yU/jD3/8A+P5IPPLIv27jGwyh3KpxjzAxRhmIMM8Ym52GlNjw5iZGsEJitXyG2GH9+3BM4/9A3/+79/hp//2r3a743e/xU8oIP303/4NP/3JT/CLn/0Uv/jFz4g3v8If/3QH/vrXP+Oee+7BvffeQ13iXjzwwN/x0EMPsq8P47HHHsU//vGYvX388X/gmWeexnPPPYuXX34Jr766C7t3v4bXXnsV+/a9gQMH9uIQBbSjR49QDD/O/p9i3tVvt/3790IwRoR5afKg0aOPPsw+/Abf/cH38a///q/44b/+CN//0ffx7e9yLr7+JYpqn8OnP/UxfOJjH8Xvf/cb3mcX8SuHUKMfuqUjkY6hWMpTrPOgqbkVSyy8zM8t2napayb9uQbhAmLzhv5Pe1Wg2b5QrdRRIb5XyjV76/f74SC3VMkBFUWBoih407/E/mdZbG0INVLIvAVvfcv1kOvEGfNURUeEOa4aZcUkxQ7Jv0IzPjXOZOEkXudiHDpxAkf7adh0kBKAHG8a4+syb9C3di0TCA9JB0HIT0LIBLOhtRUGCbUcF2hqpO07kMrlkSD5IH5BN12IsFrd0BBGNJ6AYZg4i8HgsovPxmWXnIXLLz//n+1Sbi89D5dddg4uu+IcOkcP1qxbbpP4bCFl/8s4QjpragnFYg5rKE6985bb8MHb34/bbn0Hrr/+elx11VV0oLPg9QVQrNQwMT2HCVangyRJbe3tOHnqOCZEWKFwtBCdp+ErWIzOwet3IcjqU4rEXAjvEivpswujyJUW0dEVRN/Kdoj4FYvF4NAdME06Mq8fZ/CoK1UoTEjyFGnq7Fsml4DH50KxTMBsDbKC14VoYoZC0BLaOsOseGa5gEVMsWrSz4pWtV7CwPBxzC9NYMXqTkAvwBMw2f8smlubOH8GNN0kwfYy6a9C1Qx4gs0Yj1ZRMQNYtXIZrrhgC/7ju5/B5z/+Dnz89nfiQ7ddjy3rViDFcT79xCOIcuugAJnNcf41rk10EjXeVzMN5PJ5yL8SCEUhaCmQfWJYYOirkYgYDJqmoqJeLkIjQXWodZgksSHNg2qijoWZJJb1bcZbb/s4Npz7FsxmFEwspdHQ3AKDc1NNzUPJLKIQmUE+FsEqAs47rr8F737rTVjWEEZXOIzmcCPcze2I1zQUNR3eUIDBvgQhRSLkRXmexcTPIJP1kIAEaPhgJh3/nyfgLIeGAoO4ZRno6elBK21SQN7DoCOJQYTjn54eh+VQoagV/OPxh5g4T8IyAbfDQmd7BwqZAuR3dsqFKtyWlwl8CTkmxX6vm6JBlkFizt7ndXl5nmEHt2wpjoqSZ/VmDrMUJC2XBX/IjxqrNePTY5CKj8kEuEBiNDgyCAFajz+AKdpkc2sbvP4gx1lnQCiiVKzAzWt3tnXB7w3wnkWIIKXUNVTJ2CoE06XFGMgRsDQfRzpVQI3CZS5d4nE5OA03vC4fytkqK7oZJBZzyCVqcOohuIwQnEaQgoSC8bE5ZNJ56IaB3hVduPat1yAUDjKhjNNuPbTNCgRUhGDKbxbFlpIYoOA1Nx3B8cOnMHByxL7P+TvPRhsJsEM3UCcRCjK5lvVajEYQzyTQ2NmGNZs2oqpp6F65EkXU8PyrpzAXWUR37wpWxcqYYR9Djb2YWyzh8LFJRGNlHNp/AkPH+1Hl3A8QpPe/+DRclQJctQJKWfbR7aA/1Cno5KCjDhfXb6D/FORfliSfhUWypDOBkjHkqIRIIHe5XHCYOpobw+hgVWqawukrJPe7X3uF8zECnTbeSjGru6sDa9d04eyzVmLD+k6+bkVnhxcet4GgP4A1K4KgOfA6reyDm/3Nce1qWIonObo6QN8okOjXUIbFcwwS6ioTjwrt+uTxMRw7MkZyDFSLQSTnnSjEglia1DFwOIrRUxkkFkzE5lSM9icwO1FAJq6hVnKjmDV4XhXpBLitIb7Ee1VDFKm6WeXXMXAigcP753Bo7zzGhnIUAWKsDM1zrZbon1VEFxSMD2fs9/3Ho/xsEYtzOvpPpDDUH8Nru47hD7/7G/7rp/+Fg3v3IRWLoUTBppjN4PVdr2L7lm3YtnUnk4IEsSSF6GKKfuRAJlsk4U9gcHAcy5evRVfXSgo/w3jiiZewsJDGnj3HMDAwgZ07z2eQc+Kll3ajRqGnlYLS+NQ0NMsBiR/9I+MYZ8DqWbGG2NaIhViKGNCE3fsOoVBVkGTiOciEZ5r2nypUkCfpzhObFuNLiKaTSJNE+oglU/MR7Dl4BIdPDGCWYtzBoydwlLZ05NhxGKqBKy+/Au0MvEXGpyUG30w2S1yfxLgIYYuLiPJ6mWwck1NDTKaHkUkswE/yv7qnF62N7Ril7zz9ykns2neA48ljZuKELYx0NS0j1gWIGy1AhdiQLUNnAq/VStBpu2K33Au3s06cWkQiNYNDxw/heZKSLEVvSRxnxqcxS1FfU3TUiHERxqV9h17l9evYvn0dTlu/ChvWrEHITx8nVhiGhQQrqA2+AFYv70NXSwv6urvQ19ONltYmtLS12MS3mQJVB/GwpSGE5gD7SHx1Gxo8XifCjbRnn4l6PQddLdPOTZpwHYuci2KhigYmNcVqDZlCER6eS1OmEJy08aFMoaNGv1cUDbpuQtGIA6pm971KUQb8M+hzmqZxzAVA0eEjITnr3EuQzlUwz7WcGJ9CKV+CUqnByfMlIT9FMtYaboBpKFBQQUtTCF0sZrktE0MnTuLAq7uxb9fLtOVDyOWWcO89f6HN7UF7e5gJcY5+mEOeRSGdMWEpHsHe/Qdx+o6zsJUEe2BkFBqvU6gWUWZSqNSrUFm1UFCCwngoc6CrVYCCJQ8jxhRQYzKoULCRJ2pNzp08Tet1u7Bv/x7IX19fn2xQ55oJAZPxKkqdRDhn7wNjQV3uo8phNfaxDFUD19UN+Uwn9gQDXtQppOlajYRZJb/gR0ya/D4XVF7L0FUWa1wkiCXygjI0TYNB/NZVXkjmWq7P4xTOV41Jb41YqWgVJpYFaFYdbr8DMh8VjrFQ4fzkUlCreQRdOho8DmSWFqBREAg5LLhIKMupNEhg4CK210pFFFk0qnIeavUKhB/YvyNWUICCAVBQEPHepLBR5rylKdo6LB0OCjtVxr1cKgGnqaK9qQVf+fI38MFPfg5QDPZNgcQyleOIUvQxOMYWzkNy7+s4/sC9APe10SbaKdB1NTSjt7uX9hNGqljHibkoRnmNmWAYxqbNuOCDH8IXf/ZL/Ms3v49zz7wATYYXpYk55MdnER8ewxjFsUEmN2Pzsxin4D1C8TueLTBhjDNWJlDP5mAQY5RkCtVkEuB44+RnidFBJJkkJuNRInoNFfaxrGkoGSpSjLuOjuW4+NbbcMGHPoj1t92G1g3rsUiRzr9yA9ZccS16L78W4fMvQn3DBqTpm5muZhR6WlDtacO5PH7zVVfjzBtvwLKd2zGXzSOaKcHtCiEVL2F2Ksa2xDgwh/mJWSxNLSBJTIslUozVWWTjaaQWYixopYjLUzhx4GUMHXoZ88fewLGXnsRzT9yPPYf24IWhI727rpgAABAASURBVLj30G48M3YKa8itP/nVT6GhLYR5rku6BiTKVcRKZeSYgCc59vjcHOcgAzWThVfX4KZ9cKqRoz0mWISMM75l6DsFxt4JFvIi5Mz0bsTJI6MsCCYoGCeJqyZtqcLcoV4uwUc7avf4sa6lDduXL8NW4QY9K9ASaIQFAxbnzMt1FjHMG/RB91jwt4XhDHronXWkGIeyFFerdfCuCtLE1pTLgSH2xbFqOZYYa4/GFxDRa2gmTg7OTeLJ55/FWoqHfT3L8OUvfgVPPv4UXB4vLLeKn/7yj/jMZ75IH2xAjRxqoH8YIi5Xed14LIJXX3kO993zZ/zXz3+Cpx9/hJjIMZg6+UaJLpuHxzLw3ve8C4FAAE89+TQmJ6dxjHHn+htuxnve/wG89sZB5jxpbNy0DT29q2nuLuSLxBrNgtPlYbJ5CsePHsLi/ATe2PU8Xnj8AUS4PqBvGrUcZodO4KG7/4yJoWNwKEX46MPyUyOpfBolzuVkNIl4UYXqDsHX3A5nOAAz5ESgJYRQWxO8jT6ucQNCzD9CzSGEWfxoaGiAx+nhbGvkkzViSYWCRQ1ZGkE6WUcha8BQg2hu7ELfqpVwB7ky3iryyjzczTWE2k2onjLczE1qXBUR6T28P+o6munbbrcblsVzGFvk654hYri8d1gu+P1BxggdLrcDoQY/EsRlKCViYZHznue2jDL5fJ5Yk6Ud5SmGFWljyWyMAt0cYtlZJIrziBemkChNc/2nsJQbQrI+irJzHnooDmdTCp7WNILdWTQuL6BtdRFrd1psGpZvLmLLBS5ceUsPLr+5HdsvcqJvawEbz9Gx9Tw/lm8ETjvDxCVvbcaF13px5Y0d6FnlRCaVB7QKVL3OfnLsHKPMYZa+KvzST1vtW9mLMjG3UCyjs6sHFRpp/8AQDNNBnDfgD4QZa4PQdAfCjW3o6l6BxqY2eFlYqykKJE9O0IeK9EOVWKgZFu+pYXEphtGJCYxNTGGaPhmJxjlHNdSgstAbgxR8utpaEfB5uKcOiUuC04aqQVNUDA+OkLOG0N3ZgzYWrjo6uhiHSwiFmjBE8dP0N2H9jvOwYtOZWLf9fLSv3AR3Uw8C7SsQ7l7D91vQufp0rN12IbrX7kBjzwZ4m1fC37qawuENuPjyG3HJVTfg8mtvxjU3vANvvflduPHW9+Ft7/wAbnn3h3D19bfi/EuvxTkXXYVzL74a6zafAV+4A4rlh8PXRH5Hu/U1k9/p5HdVRmAdwu2mFqKYYAF+eHIOE/OLWEymkSK/KwKocX7qFGFV00Iw3AgRUTq6e5jHrGSevRbrNmykz23B5q2no2/lagpcm7Cdeco5LDyee/7FOP+CS3DxpVfiyqvegosuvRznnX8hrrziSlxyyUW44tJLcOnFF+G8c8/GBeeci4svuAgXnMv5IfdTyIFqXF+ds98YCsDt1GEy5/e7DDR7XWiiXbf6fegIBW3MTDKe1ooZ5NMxJMghRWOYTcxhcmkKgxMDOD5wBEcpXh86fACHjxzEiZPHINrEEWKCNPkB+6PHDtscQwp0e5kHvbZ7F55/4Vk88+xTeOHFZ/Dsc0/iqacfxRNPPsx89kE89o8H7O0TTzyKp576B4WuV7F37xsUufZBxCxpcq/BwX7y1nHMDk9gemAUIydPYuD4MeYMR9F//ASGTg5jpH8ciUgGhmLARwFVvqodX5yDizHd73QyDkVBusHcqBv5fBEiim7cuAmoAyKUlshPdXLCek0hVzHI4zRUyPFE5HI4XJDPwT9FUajlFMnjckjEU7BMJ6JLcYgoliPelyggOZ1uG1/HyY+LxNC5uQiSLAio+/btZfXgME6dOsnqxBAmWK2MJRKAqsIXCKFcryGVyUESzgTVR52G4/X74XS74WCw0R1OCBgbThc0ywEoGhJMOpMkPxb3GaaFEp2yTmKnagaDbhqxaAI+bwDnnXcBtu84HdtP34TTN2/C1k2bcfrWrdixfRvOPPMMW+B657vegWuvvRbn8diVrBYbuoU0+yODAp20hYRdvuf5+OOP41e/+hW+/c1v4Vvf+ha+970f4Mf/9hP88c9/gXyHNpspcpIFJKt03hBcDgempsfh97sJKHzvcaLKZIhzb5NC8E8IqATuCklelWQwEPRyYQKQZFiCfLVSh3wPl2uCxsZG+IIBLkQBkrwnEglbEFIUBabTss9zelxU2DOYIYEq0hkDDCYcAiokreTEqCtVEqIllKpZDq1KVXwRmlZn0MvZwFlDHWlW1xeozsv4Aw0tmJ5PweFp5tzRUbuDCHsUqEwopscn8Oijz+JPd/wFv/vV7/HMU8+hRpLZGG6FoqgMWClUynmYpgn5q/LamqZBMw1YlmU3eZ9nIJG+VllBqgvTrFcBNoVOrJDQazROSQZVzYHhyQW4Qm24+JobcNqZ50P3hhCjgCm/ixVZmMEcK34FefKJBCFH44tMLWKJ7fwzzsPm9ZuQJpmciWUxOBPFniNDeJmJbyxdQTxVZHBQYdGIqwxutWKNyXPUdixNVdkflWOr2c5RKBSQ4j1jsQQWSawWCH4zFIrIy7BsWS/XPszEbInrVMTmzZvh4tqMjY9ibm6GjtiFDQQ/l9NHWynD5fLSQVUGsCzXLU8C7oTb5UOtonDKdDSEwjAsHSUG2Xw+C0VTeY6L+0x7vbIkwDyQOUDJthnDMmlvQY7DhXKpbif+U5yzDMet6xZa2zrRQ6D0+UM8TUM0mkZjuA0NDVwzVrqpHaJcqKPEZmouOB0+uBxBWKYPChwo5KvIpsoo5mowdReCDAxlJhiZZAmLsykm4wnOSRrJRAGFXJ3rryEUbEZbaw9czgBMw8MEyiRwxDExPo+R4Wl+3gof7auYVzE7HWfFlPbJ1x5XIxr87UhEcwh4m0juHDA1D8elIM37tXcsQ1NTpx2gly1fibUbNmF57yrsPOMc3HjTRdhxxpmclwqWoimMT80jEs2ggcdv2boTfX1r2TdgZHAMQeJMZmkRi1PjqJO4OUwFOv2kzuSzVqtwDkwEg36ui4PjzuHpJ5/k3AE+n49j8tjrXGbFzMYfFXA5TLRQYN+wbi3OPvtMrF+zGg0BP8WgCI4cPIAXnn0Gj7IKct/dD+Gvdz6OF5/bi72vn8TJYxM4dXwATz3+BH70wzvwhc/+AHfddQ+cbh/OYLJ089vfgWUc3zTFh1QmiQBJjaLWaBOAygQAXCEB5SOHT+K5Z1/G4489h8cffZ4J+Az6j81g6NQsRadFDPfPMIiM8/00qzxLmJ6MYnE+jUQsT9xMQ552mmRSNjWxiLmZGPpPTP1vGx6Yw+RYHDOTqf9tpbzBedGRzwKFnELb0SgWGBRlFaQTNa5ZGA6jEQFfOzrb+9DTvRJ+kqoYE7zjR49xfh3c1w0hQ9OTM8gTRyvEc1O1sGbNWkQiUQwTa2JMqCrQMDk9jwNHjkOevmtobuPgTegON9zeICLxFPoHR4lZEYyMTeEwr1/ktVxc4zFWrJdIzlTNQJS+G2NiNj41h8PHTsHpCaBCAXffwaOYJbGZI/7946kXcYiClG4YnFoFToqTwyMjSOcL2HT6NoRbWhGkaLN6zTr6VQd9Lc84cIpB/Sns2f06qkzWRHTYsOk0WC4ncoUSEQ2QuNbc2o5GCj8i1KRJKvNM4hoCDWhiAQTQWI3NYmhsAsdPnUKhmEaSRNzPmNjVuRxuRxAV+qcIyoRJZDMppJn4ZpnQU7GEodWgkrRbRpU2qzMeJvDG3j2444478Lvf/QaHDx7impgwDIs4tcgx+NHd046x8UGcOH4QeYoOA/3HcezwESiKwjVYQz9rgqHrvK4CH2NyQ8APj8dDu9Mhdi/j4KFQVRWyjhqxnogJwfEyk4Qy4w8rE9xbgsqkRKPdGroKk0mS2G6ec6WpBty8pqIoyBODq8RwuZ5lSF8N+7o1/POvLhtNB1QNBtenVOJ16XuKooAAgb4VK+Fwe+ELBjE4NEyBcx/kKxLDg4MYZNHM4rluxufJsTHMTU+ju6MD1133Ftx0w3Voa25BKhaFDgUhjrOxsQFut5P4X8H+g/sxxzhjOnTa1xCLRWn4Am50L1uGRjkvlUUPRb516zdgicKlg/fQFZVrosMiKTPpp6pgCwVH2VqmSqwvQ6nX7PGB8a5EEa9IG6tRPJXxCwfYR9w4cuQYoOqQa+YomCuKAq/Xy/itcQ1qjE0Vnl6Boijcp0DOVRQFWXIlt9NF/ASKdFI/k2uf2wOJtU7TQIA4pilgP0r2eT6vG4J3Buc2QeFS5snSVPt8lUHOUBX6sw6d55QLWfp6BvKj8g5TYxyL8R5pVFg9VbnOrc1hgLwsSn8Sfw8RR7dt3WLPsay9vF9HfGxtbkYgEEBPTw/kB4S7KT74An6bO7QwGRO8kNjmC3ixeu0qrN+wFsFQiJeuo6d3GVpamihUlTn2Ot71nnfinPPPA9hPTiE5Fzj/AB0cDtpZhona7kefwCkKlH5oqDGWu2kPXtp1OpvDMSaFx+l7da8Pa886B93btmPVeedhw8UXI0i7GuVYdu8/gKH+IZtga6z0gpwgQR+cnZ3FPAsrKa5fjnxGsGKGonWBvNZZrcPJ4hDJA8rRKPKRGDIssqhMqFWydI0TqnM9NF3n2unEijrjfo3crIQMkyvhLlAt5OejGFhMosqENUosW9B0JGlnea5jLRREnXNcDwZgck48XR0YWZpHlP3LOw009vagqW85JpmovvLyqyw8xhCbnkOGmFejTYG8rkoSUGL/NfIHt2rAb3mRT+WQJd82aL9lFnUHTx5lMnKY+6Kokps0d7Qi3NMBJ8WgWsCFoaVpxCpZXHHjtSgp5BlMxCcpVo9zfhZjS7Z/W9zvMU1onCeFAlSNAlSR18pVCywcFJhwFtnKqNKGa6r6/7dV+B4Q3FHZJ6dlwcP1a+ActLFQ2dXUjGUUO3pbOxBweeAmdjuJI5xmVCiIpynmx5IJLMVjxPt5YnoOGuO2y+2FxuPkulVdh+J0Yo5C2Wwhh6lsEjO096RSQ96homTqqNDmt2zfjh/84Af48le/ik989GP4wpc+CZP9+c9f3IE7//JXfO0b38SVV1yD07dux0UXXYRzzjkHW7Zswfnnn4+3v/3t9tdwfvj9H+DDH/4wVvb20VBrUPg/jfZbJA6+sus1PPfc8zh66AiWL+vDb/7wJ3z+i19mnBtj4nkIdagYHhuH/OvBOXLpGn00TXubIa4NDw5wfUrYv2cPhk8dAYMS8UOn1VdQzKSJHy7kyZdPMcmdn56EplZtLDIdBnycx4puIEaxM0M+WjMccAaCaGrvQseKXiyn3/atW8d9PlRVXlqtUWMinrFHJkXFQCDE2O6G5GZ+fwNaW3q4Ro2oFU3kUiri0TImx6OYpYjQ0NiE5Sv64PY5oJpVhBpdFMNccHtV6EYdlkMj73XASxHF7XXBxeZgTDWdDui6Dl3WjPNVoR0JUJn0I0Wpoko5WD43aWeWXXA0odR9xlQiAAAQAElEQVQUCDcuMWkt0BZSnId8sQDheorG2dR4HsW8QiWJbDGGikqMU5LMU1NsCb5PscX4egml+iKKtQXkqjOo6kswPCloFvfXppCrjCNXHUe+No1seQa58hzteQ7p0hSW0v0UkU8gkR9EpZYClxtOp2VjeIG+KjFV0zTIX5F5nGEYxAQVFu3KwxgpX4k6ceIUROCSpqo6vF4/5JsVAX8YqmKCsMJzdCQSCWTSOZunFgtlnpNFlMn7NO1jdGQcwl0N3YKbHMnt8kJRFKQZx8SO2trayOmy5B9xlNkPMD6leD3BcsswIfxm06ZNvG8jFunfcj35l5unp2ZhmU4Wplpw9nkXYec5F2LrznOwfvN2rFy3Cd2969DGImRzey9aOvrs1tq5Ap3L1qBv9Sas3bgD607bye129PSuQTc5Y2trD8LhdoRCrQgEmuH3N9mtiZy+paWbMaAbbW3L7CbvZX9DQxuaWzrs1trWhTYWNNs7etDZtdxuXd3LuK8TrW0d9rajs5v7eyD7u3t60MO4ftqmTdhKzWD7jh0sOJ+LCy68EJddegXFqWtw7TVvxY03vQ033/R23HTz2+2neG5+2y14+9tuxdtveQduuuVWfOJzn8MnPvsv+PjnPoNPf/6z+NwXvoCvfe0r+N53vosf/eCH+OH3v4+PfuBDcOoOJCkmuh1OlIg5qUgEC5OT5OUR8nK2xQUszc9hiQUP+QckUsm4fVx0YR4x+Yw5TCwZQTITQyqXQLqQQo7ilnyLSFoqlUBairBsGXJGaVLULAk/I+aX2arUJ8DIQ7iFYWiwLAOmqcO0/tkM4p00TVegqHXQmejf9B0WnHRDhcstPuqmLXrh9jjhcrngombjpe/5mVsH3F5I8zO2+mmv0ioi2CmafZzTadn3lPvblydgC8d1OFwQf7jooktsrUZRFIhuID4s2yKvIfbqcnnsewMqQ3LBPqfC+Cw2Lj7ldDqhEy+EP/l8AeLxJbyfhTvvvBOPPPIYOa0PjSymoq7CNBxwOT1Q3W4PGhub0MMKRV/fCnvb2tqGhoYwAgREiwPkTCDJqtQSk5oMyXwikcT8/ILtFFMUvMRhowz64oglktXFxRjVskm7k9IhRVHYWYNOWkKCDuZwOdHTuxzbGVw6aLSd3bzv8tXo6lnJvnTANH3IMwmXH5d95tldePqZl/Da7n0k8TPISVVbc3IiGqj4t+Hhhx/D17/2DXz5y9/Ev/7rr3Hnnx9jQNlLUe4kpsYjEDLoJZG0CC4ymalUiuPyYe261VhHgJcERSYwm0tjgepiJpOBkPNiMU8CVv3fBv6pXDkxhBoNIpvNkuukoRMI6jCQzVeYeKURjWdQriioKyaKJBkRJuiSpOeLNSgkOJlcGfOsmMWTOb7X4aJDVElMXDSOttZm+BkENIK9gFGepMXggpZpxEKaKyR41XIFCm2zTjU4R+DLpYsIBZqQzwCvH5jCj378e3zlS9/DN7/x7/jud35KEesFDA3NQYGXx3XwXDfqVQcNwA9L88DQnRwj+0tWYBgWnDRkafK6zn0CwHmqq+VyFYy99rGgAcpn7AZi6QR0OoZC5xmdGMcMVecqGXeUNrKXyViOKuwSE9doPI0CldM0yZ78wPPs1CRam9sQbugkuPVhw6Yd2Lj1LFDXwt5DI5iNggHEg7rZDsXRhqoZRL7KeeY8Nre12XYQWUxwDC6YmgWda4CKglpJQbUIlPM1lJlIxpfSTHiyyCYLBJQ61JoFQ3FAqZqolVWKNBNY+B+RS34kMLIYR0dHD1oJrKlMgTZbt9ezVtWgKhY03qvKIFutqNA1FwORaie0SQYVRTXg9vih07nKFDcLHLvJylOJThqNJRHjPMg++Uxara5D1Rw83oNMpkJ7UVAqyfWKVKNrvG6Razdlb/P5OhzOAJ04jDzHFYmkMTQyba+jCjcqJQ25TBWpZBFJClSpRAnpVAmVskaQzWN6KkJRao5jjaFAocvp8KGpsZO24IKuBjA3k8bEWJSkJYbR4UUmOgYJTQtamvpoN12wjAYmQp3o6VqPdWt2oLmxF9WyG0sLFWSSOkp5B9JJBYlojdekXWlBoObiNZqZoPg4d05kKK65nEFs5lpv3bwTLc0dSCaTdjKZod+pqgrNMOg7gElQFXHa7w9Cqk6TDBaFcgkGP5fjbPuriwUCiqJAcIYvCHSPYHwyQnzwEsMa4GDyIOcIgJaITWWuhUr/kv0CmN3d3XagFyzYtGkT1q9fz/XvgEaCIn0bZFItvzWxe/duHDp0CIcPH4a8XmICfOaZZ+L+++/Hvffdh1//+if41Kc+xc6Aa5BGhQlRif5a4j01RYWXBN7DgCH9ELzRVQMuAnAgELADifTHTZIi2zrHVaVAIGOSIOMj8ff7/faYTJI9Gb+iKJCtx+Oxz5dj5b18Lq/lPkIYCyRcglUyvxIY5L3gYDqdtn/rI0YxQL5iK7+1INsU8VGOk6dMZc4nxqegSV/dXmjEIulvmVgwPTuPJQpOeSb0KYrqbga9tvZOhlcF0VgCmmGilcSjXK3R78vEScs+fpZxwzAdXGOV/pC0MSUUasASY0ssFqc9pHCMwtQQhQ1pTU3NuOaaa+Hz+RGNxjgHPvqAl/MLVJgBG7yPpulcZydGRkbt60gcC7My52WfpqdnSAIr8PsDaGtrtM/P5wtIEJ+WuIaWw2UTot6+lWhpa0co3AQZi2V54Q81I1/WUYYTnmArNMsHRTUhyTpQh9/vQ43CWi5fRhsTh/aubhLeKuNCCmmKmKhWQIBAsZCjP+WggshJ8M7nMkwuUyhwv4OJmazb/Py8/Rtu0ySuPAxgkBYRfoqiYTMFBLHLFStWoLu7y46bF5KotVFkM5nMlCv0QcajIm2trqlQrX/6UJH+UkUFVVkVTYPKeVJ1VS6NmlJDtV4FIR6qokNVVSiKYt/6zf8TGxJ7jMVinMMyhZOg7WdiT2KfYptia5pm8Hyd52tsyv+ryedliVm8tti1XFuSRJN2HAqFbB+N0AaTTFTqPKbAMQRZtV+1dg06OFbZnr5jO6S1tvopSuUgv33VQBG6b+UKOMhfpCXJS8YnJkFzQ4BCQblaQrFcgPy+X4Xz00My7Kdg1kab7ObrXLaEcqkK8U0uIjFLcOv/3WS/ZZgwNM4PFHCGYOoGHKYF63/2X3DBBSTNF6OHwhhUjfeswqRNmU4XIrRng/yprqi22CGFLo3rII3TzVgM1Ct1aDWVWFpDhf1xkE8EKCCr0BBjIlMjDtRo50q9jnq1TIxPEL+zPLHMGFZCbGEBlqaiq60V7c1NcOi63TpamrFx7Tq42Fchpc3kc50tbVjW0YXltNMe+mo7CyYeXwgOisueYAPy7OAMRZs5cjmPz8uCQiN007BtxWLxRebV6XahxLgmlVSXx41QawMa2xqgO3VkilkUmNTnKQbHyBfTtMkx8sMosX2BIm+W63HuRefBEfSQR5QArcrGLW2UYIDFg0cQeeMw3ItprPC3wqNYkHg5vriE4xSa5ui3weXLsYEV8dVnn42mDetwnMWnU+ND6B8ZwJHjR4jRB1iIHaSdZOAOeDAyM47huQmMLkxhMjqHuegC5mILFEZmWdSZQSWZgJdGE9ZNuMVOExnUSUIU3ouLBoVJIaBy9TWoXDSV66Ky2yhUoORKMGtlFlZy9hpCdSGWqqLmakAX45tneS/Wn30WujesRLjRTzuqoUJOV5YCLGOw8KkabTNTSGJ4chhzqSU093Wia+1y5PNJFKOMY5K8RxYQnZ1iPI/Td2vQNQVGroh6LMPrFaAQK9wuH0LBRrj9QVQUAzn2u07bIwVFgTggSW0pm6P/qjg+cApPvPw8ZigQFcg9q4xV9boCjX5smg44HW64XV7irI/Hmxy3DpkD6a8cK1tJwMWfFUXhZ//Pf7wMpMkeRWE/Ga9N04TBraL881iJielshpwnQ6xMkDekIPFI9qWZHOY4R9IkTuXZZ4mXkDXQVChspF4UKWC3pVQCS4k4ZpmgzzBZXKRQOb8U4fsFWwALNoRw3U034vobb8AmirMqO3bXXXfhF7/4Oar0p+XLezhWC06XBemn5DN73tgH+U29eYqYJ04NYWR0gkL7KI6dGMQYk/8BCgsPP/Ykvv3dH+J7P/wRlvf14cHHHsU999+HK6++CgcPHmYx4neMTxWuY54FpuMYHuhHjOspya1w34nREYyxyQ9Wi3BvulxoIM6Hw2H4GO/ZzX/+pyiYmpjA+Pg4RCyR+C3zIRhizw8T2zwXOVfR6b8WsuSPCfLASCJLsTYOGC6EmtvR2t4DwSRZb4kPimVQGMzSDwHTcNhrbugO6BrX3tkIS29EMetCYskAXYb8zgWfpxltza3sn4lSOYJ0dhKmuwzdUYVq0o+1EupSoNEVGIxrgg91RYVq6KgyZ8qXclD4ucOt8bgK56fAMerQGF91cnJVcaJe47Fc4CobagY5PFDm+AiDqFUVtjpA/1NqCqTxwuTxNZSZJJeJS1VykxoxVbC0mC9xf4V9L0EVH6FdC++S/fKtgnyG/WV8LxUV3gO8toZioQr5Glo8lkIuW4HdD4PTqDvZX96aHVFVFYqiQGKg0+mExOw5is6K8s99Em8CgQDa29s5Vz6IvU+Sv4qIJOfK2kkMlZi/tBhhgXKWxeFJcvApxCh0lJl7upkPNjYEYdDX5emqoJ/+6HLAw2YZGkzGcZ/Ha9tXjXOrcc5zTAKjsQiqxCQn7Vn2JVk40w0V8lo+n52bhs/vwYUXnY8dO7dBYryiKPRzHQ4Hr08+GWScFDtsamqCcI5ly5ahs7PT5sUdLCa1Mf+Sz+S4xsZGyFhdLhc0xjaZkyLFNPHfDHE/QqFHeJZwaRmz2K7cE//zl0gkyPmSdhMMkHPkODk/T8FX5k6Ol2vLXMs9JS/o6uqC9Ev6Ie+lT9I32d9NTt/T04PlEis2bLA5vfD7tWvXYs2aNVi9ejXkp1JWrlqFxvZWNC9nTFy9EivXr7Vb76oVaO/qRFNLs33sltM2oUIxtUieu6KjG73ken3cyhPvcn/pk2EYkH5LkUQeqBkaGmIcGrZ1kIn/8d839w8MDOAUi5/y23fy0zay//+rSf4hx/ezsPdmk31vnifXFsySJnYodib7hM+PjIwQX1P23Mpv5sk6yHqIHcpWbE8KHznGadEaiswVSly7Mjl9ifFPvqFQIoetoo4Ki3hlvpZWYswoVMuocX82n/tfOz9+/Dikj2ILLS0t5NpeyLyIzctayvwoimLbmvBCOU7sRdZWmtvtJqf2234ldiK2Jespx4pNicmYjCUWtRzZV6/XGRW4Vy4uA5IERiZBFmGODilbuamcLMeIgYlhyU3l5tLJfxp2F9pYTZGbidEESBykA9JxMT4JSlGSYJlEGZAYkXy94IWXXsGzz7+MB/7+KP7rF7/FN77+XXzus1/GF7/4FXz7W9/Dv/74J/jznX/Dn/70V/zxD3/Bs8+8jFg0Q5B1gKAoNQAAEABJREFU2c3JoO1jJSGZLoFzimDAgaYmJ3qXt6KbBtjd3UKndEHAKp1KEH1qqFYqkEXjsHlsExKJBCQoyLikfzJO6XuKiZwAkWxl0hRFYQIVtQ1CJk/GJlWiAO+vKBrSmTwNJU1xocxA6IBJ4aJCQpgvlCG/XbQUTfCWqr1fCIAcH2OiJ4tWYOU1y6qTkyRR5jWfzdnB3UkCIo6foPiRZqVWQNlLMW5Zdw+V7gYquxEEvQEqwwn88he/x5e+8GXc8fs7KfbtxQwTRTeJqdw3S7JD3IXlJOCReOVzVWiqE5blhoxD1lNRFM6Vw25iTLJP1l7mQtZQURT7WEVRIIYjTfY7fS5Ar8ET9EJepygEyhMS47Sf3XsPwEGCXGSSF6GAlc4WSBR8JOI1HN53AA/e9wD6elfD6wvb8xIMhaGYXFtHEN5wN7JlJ1JFC42da7B81UYEmJR6An6cceY2BtImCiep/+0TO2WDsWxlfXwUkkLBBrSRtLdSjGoguROC19XRg+7uXoQo+qmKSSBbY7duJjW6bvJ0BcFAGKbhQWQxQXtRKTT4oSkuxBJ5xGI5BjuNCSkQ5/vFxQympmOYn8/QBmoMKBr3l5hIFxCLF5lUL2ByKsogl8DMbIL2VkGhqPE+bmi6j6BXp0BVwfj4IsYnIohEskilq3R8P3wk8ZWKCd3wA3DB4WxAONyFltZeBpbTsGbVFpi6F05HiH1uQ2cHQbhvA1at2ISe7lUUeLuwrHs1VvStx2kbt2PH9nOxdfNZ3LeGpC2EWsXiOHQGeAsTozGMDS9hajxhP8VTLjjgdrTg4L4hVhfHSMJmkIrXkUtrWJjN2fteffkIBa843th9AgOnZiHv975xgvuW8Pyzb+Dpp17hZ4fwyMNP4R+PPotHH3kcTz7xDP34BezffxBTk9Mcl8o5rtkEVkBXxKLDFIlEMA9xvQ3TwTktshUImICiKJD1dTgc0DQDqqJD8EnsuIHBtJ+B4d5777X3CdZIgBFCKPYsGCfgncvlOf91u2kMuoqiQD4Xe5Zrh0IhrFy50q7EXnnllfZW3m9gMDzvvPNwww034AMf+AA+97mPQ76mmkgk2D/grDPPQTurROCfXE+eWLEM07ZR8RfBGemD4KrdKFbMssIuAUmAXwKPkJo3sVe2QwyE8pk0eS2BSgoG/wxGUSboAxQ5h+wm8yfjExwT0UGwQ4KfXH90dBRyT9kn/RBiIPMm++THauW+gnX2PDY0opPjWLZsOYOQj7a8hJmZWQbkERw6chTHT55AgmNOpDKYmJ5ioh4jaaqjxnksM9lWGcwr1RrGSNpMy4EMiYiiaigT+OpQ0EJi19FJO6Zg5CfRk3kXnFEUBW4GMQlc0mTthGwI8ZDYJPHnTXxe0dfBWYa9zhrXUJrJ4CbHyNhlHbMMzDLvQnxE6GtmgiDXFNuRz0us8gpO+iighVjEUVQdiqbSH7PoHx7FIAViGF4EmrugWj5Mzy9BBHm5nstpYAMJj6IaMN1+dBJTHBQtZF2EhEmxAajxvwpjU5EieBGWoUBTgVyKhC2xhDRjkqyH9E1iqc8XICZbdlNJkmWNhJAM9A8R22DPjaxtlIlQneKTjEHWdWaevsmEUGKqJI9lgn2xUrRtusogL/vkxqquQZGmqagrVeYBVZicM4uEQLYq78kOQ/4kuZP7i8CWZWwSUizzJmsl9qMoCiTJlRhX5f1knhVFgaIoPJ2D5P/LPvtYKHb/5Tg3bWvr1m0QO45SAJVrymt5gknl/Mu6G7SfzZu34LbbbsO73vUuyL+wJP3jJSHrLDZx9dVX4+JLL4cv0ACvPwSN8Tbc0g6L9pPkXEhsfuXVXXjy6acxwWLJilUrcfHFl6KdAlYLhfMNGzYyDqmQOOGU8asaHJwLL9fQQzIuwo9lGCgRK6TzTsO0P1cpDIjooHNMct5XvvZ1/PRnP8cFF1+CFEW4NI+vccLzhQJxvmjPr8yDzKXYuMyfNHkt/ie/S+Y2nfAyuZLEa252FkIkGxo4LiYTMhdNxDXBnw4mDnUSSaVeQVdHG7Zs3oQ6V1F4QrN8LZr+1BgOoZFJcGdHO3qXL0OAIqubSU8P+dDaNasYKyxEKVItRRZsv17gGpRh4HzO5XU3vR2mx48jJ4/jeP8pvLFvLwaGB5i8D2FkfIRrNgnBGMGh6elJJCnSHji6F8PTw1iIzSNBe4amopFCWg+xYwPX8NwLz8fFl12Kcy++EBdedhFalncBVICS8UXUK3lUiymaXBFjr+3C4aefh8EiT7vThzoT0snZBWSJ8RbxomvL6Vh9ztlYvm0HvMt6sED7Pzg+jMnkEhaZpM2yyi32JUKvCKQriN8+CpmexhBihSxGmLjNpWIoKDVqT2VytSTiC4vQmJQ4WFSrU8wuzM2juBCBRi7n5Rp6FcMWqerCn6SIl2V/WdSqsnBYTRUg21o2BbWcg0vXAYqoDtridtrC+muuxsZrroLa2oCaW6e4kGMynYWh1OFlAVfWV/Coa1k7enrbYbhMTC7MIFPPY+XOLVje14lMfAFqOgEH+aGba25x3sQPK5USdE2h7bpg8lptPd1oZ5IZauWab9iEzRT4Al09mKAQWad4MDUzjQhjjU7u6zNN4k8Kr1Gk+fujj6DAIotgnsfnhT8YgOCv2JzsUxQFlsNh45FmGhC80TQN0uS1NPFJRVGgKIq8tLeKothbTiEkTggeShM8FpsXTJDXOQpVuqrB1HTbT5xOJ0UzDwKBIGR+GonLAb+fY9Ug5+UksUINZeJUlgJ1hIWAJOdGfvPJbsUc4sSqRQpYS/EllKsVJLg+GYpiCvutcO7BP4nj8oPG3//+91DIp0ElBE1NYXR1d6KFfFF+q3LL5u3YtHEbfWwHVN2NI8cG8NSzL+OlXXswPrWAhqYOnH3+Rfjv398BwYBzzrsA/YND+NkvfokHH34IgtPBgA/y5N/C/Czzlggic7MYGx3E9NQYFuamEFmYw9ipk/D4fOhiQi7zLjjh4/tgKIA046uX4wcxXOKAxGixccEOmcMavb9M7C3VKhTOAZonxbwSxdkURtnHwZFZTM0kkM4qTEAdMJ0B6IxjE9OLkN+UnCAvDTY0Q1M0ijM1bnV4XH40slgTDnbA52ylMBvCzHgOwycj3GZQyKgIelrgcXgRXUpifi6GKH02SzG3SAG4TBsrlvIswGYgvzNbqhbYywrK9PVsgb6u12ExdtZpy5IUc4lQq+r/bGX2k0VlVFVoqgOW6aLNGeyXgXpN+afIz5yqzvkwDAsu4jRhgPurtkhU5v1rlSqkSe4mc6mrqh0HNUWF4KSiKMTlHM8pQ/7EhlUeI1uL+ZdsBZ+laYrKQ9jq4DVq0GhDluWkbWv2/WQt5PgYxS65n8QusVOTPiacZRl9UtYqSEFImsU4k2JeKcKF/LamiBBynlwjQB4kHECEGMEFOd7LXE8+E7+Qe0ufxEbER6XPeRbAQH9wuRycJx3CC4T/yBO60gf5QXXhkMIVhKd2MGbIfd7ylmvwsY99DIKV0qSvElPfFKvEFkV8k77IHIqfCk8RXhUlpgjHFD4mfFW45ZtNxjM2NoY3m4gyItTIz3pIEy4q+8SW5XzhnjIeadLf/9tkruT9m32RORFeLnMi8yGfyXlcoP/9T9ZD5l+wReZB5lq4svRZ3stYZB5l/mQeRKRrpyDX0t6GxqYmBEMhcgkfHLQrub9cX64XIibIPDU1NSNMTGog55D7237KtQ0wzkjz0lddHg8LoB77Or5gAF76shwn/RaeJzbrIKZKc5oWZG1kXaVJ/8UepIndSH//71gEU95cA+GZMq7I0gJzxgjXPgr57P8eI58Lt5J1kjWR1zIfck1FUSBj1KFAJ1CbigZD1Wws1mnnmqpCURRofC19ibFIsEgxMpVOI8uiSq5URJHFRrENWWNpDz/8MPbt20csbbLPE8yXccrYZb5kjNLEfwW/xKbEjuUY8E/G/+ZrwTrhtnLuWWedZduqzAsPs2OFzI34hioXk0XKM8mQC4hx+LkQcqJcTPbLwXKyHPfm4GVRxMnESTupzorzimG4XB6oik7wyiKZSJNgBgnmCYgjZajW6Vw0zTDx8q7X8L3v/xC//NVv8Oe//A3PPPs8TvUPIkXxxun2Qqr5y3tXoZniQ2NTKyisY4kVzRyJYUqUXTpSlseKShoI0WACLga9Rip4QWiqyYBXJYgWUKZgI5MkDrxlyyZs2rSRQoCFyclxqqAnbMeXMbtdXp5nQIwW/MvlCsJbCVQVHmPS0OoQh8hRhJHxycLyMI5rAZl0Fg6HCyKYeDw+WEy6LQKdoZsMyD4mMFUmuEVeX7ePMwm+gIoyByXGIYqn/OCe/KtrIq5lGbjyrNKZKg2coF5mtU4qCA7DCV0x2Qzo4BhZYXDQ0NJMaE4ePcT5jsLnNeEiYSqWM0wc+d5vMfGawMjYAOfGjba2EGS8iqLA0C0Cc53BqwIZj6y3bMUOZN1lvDJ3sk8nQZOtoij2XIjd1EkGDYvAKcSQCZPT5wKLyXAH/ehdsxYVrsOxgRHUSQAsTwBDY9M4cOgYxZ5FzLKiuuvFFyh0PA2P24kVK3phuSwodJgSA1S+pMByh5Era6hpTnAasMgq7uzcOMqlNPweAz63jhXLO9HT3YHmcBhOB8dDp8qTsBRJbCrlMo/xgB1GgbZSoI0naUMzUzNMTEpY3r0cCtdh92tv4PXdbyCdyiLPQDw0OIalSBzr123mNf3wuhuhm16UiyrXUgNqvI9Uh4oGGhtXoLFhJcWiNWhtXkshqRdOq43ntSPoX06C5ILP04221vVoZ2ttWYfmxtW0lT62ZRSketDa2ov2jpXo6VmLZcvX2+/9gTYE2Hr7NnLN+uDxNgMUsUT8KlIAq9YcXDMv17yEXKaOSsmAUvdAUz2oVx0oFTRwCjA7E2eFJ41kvGC/z1IcW5hLYnR4Dv0nJxCPFrG0mMPMVJyJTd5+PTw4iyOHhvDarkM4eXyc4tQURobmSLrSOHViAnvfOI6jh4d53QziS2WKXnG7LVLES8bL9r1rFYNEwuA8+DjHJn2zmeMJw+l0I0PbluRV7L+VwUFwRGwrR0KbZDKRpD8l6QNCkHL0wzJJi2lZMGgbgkNii276q6kb9E0dcq40i8fQoPHEE0/Qb0sQkHQ6Td43AA8Di/hagsKL4JnP50ZnZzOamwNobmlEY1MDPF4XdEO1m7xuag5DY2WrLkmiy0KoIYAu2trqNSvpYw6KR2NYIg5NMkFIUWDuW7kCfazGGsQCGVua45A+SPCUf1BA8FPIlfTb8z9BUoLM3NwCxaV54ksGiqLZc+RyeextkYmcXCceT3I8JVjElQaKAE1NLbSdMPHEYScdHo5P5rGNSa4E/W5WoXp7eyFBX5oE6xZWRQSre3p67OqUfC5YL58JPsrngUCA93XC5H2kZciKX3v9dZw42U8Bdp7bk5ik/yiajkh0CbNzEcgxsUTK/rxAUcm0dF4AABAASURBVKiFiZTJORgYHIbF9S6Vq9CJiU6XByWuZYFj0gwLLUy4pZ8SG1IkdjJPEuCkj24KEYI9EleE6Agetba2UvDNQtM0e55NEkU5R96DfzIewa7Dhw/zHRgDipDxSXvzmGKxCAmccoDO8y2HE2kmrFJgSTKu1IgH4ZZWuP1hjieK5vY+bKHwG27pQSSRY5JQwAIr/Qf278ZJJvrRZAbeINeCYxECH+c8KIoCS9dQp2CXo5hSJB5VygXoTDq5F+VCHlJl/f/x9R8AklzV1Th+XlV1jpNz2NmcpN1VWq1W0ipHFFBGAkmASMaA4SPYxhgwwSRjMjY5GBASSEICIQmlVdycc5qdnRx7prunc9f/nFoG8/nv79fS3UqvXr13343nVvdUGXAHfH7EYwkkWQipra2nnjTQHsa9OWr+M9QDBYwKTI4dP4ojBBT6CRru2r0TCoIVyIh3JWYChsmqquuWY8Pn9yMUCcIY8xdSf4b+AjRhruUCpvyXa8acbic++QM+TwcAlz6wiuifZUu8U5AEfvxcT/Fa56RX2pdPACxehXef1jJL+QlQL6W31XIZCpa15pJ76bs/FESJ53fv2YNytYKmlmboqzbRWAzLV6xEHUHsKoc6Nj6J6SxQW1/HAsZ6XHTxBixdvgLnrrsQHT2LcemVBEkuvQwBjlUxxBECkI898Tief/E57+uJAwNDnKsNy3KoE/UEmy9BLJqEfK++Fqi1cAm6aqtjVVzBB8tvaBvkOklvDc8JnNTW7wvi+ImTlIkCjrPKmqGtWsjqbqKmBi75uZAV3o6uTsp5C6u5DZxbI5pam1BPu1JTX8O1roXf9tMvtGPh/EVoZZwTD8eQjCagN8bWrD4L+rquj3GEdLSWAbZj2fA5FmoYo9XWJk/7Tdq4PJNGi7YqURNnzBVDxS1jkMCm4VqPsyqv39ncd2Af9uzbjS3bNjOx7UMNeXnO2otQ39qB7oVLcfUNN6J7/gLGC0PYtW8vjhAg2rF3JzZv34JXX30Zm7e8jr179xDQOgglYdt4/hUGrMdPHYI/6GDJkkW4/MorcOvtd+Lm227HtTfdhJvvvBMbrroCV1x7FW696zbALlM+CmAMz3mUEbGrcPtP4iABLGt6Goua2lgoSeHQyV6EO1rRue5sdJx3NmKLFyBNm9BLH7GPNnfXyAi2Uw+GWDCbqRQwNj2FfLGAJeT5BgI4Z65ehdYFPVh00bmo62xFqpzHNHWwZFyv3SQD8umxCSyoqUMr1yCWLcA/mYV/ZhbBdB5EQlAZn0JlKoPKZBrFiWnkx1PIMS4ojKVQHZ/h+WmY9DSsQgazBJv27N6Gsewk/PQpqeI0Jitp5MNAMWDgiwYRr+Ha1tXAF4vA+A1sksNrcR4vWbgQsXgEp4b7QfQOE+kxvPr689i1eSOO7NiCIRZmZgm4cYkRScYQTEZQjQQwNDuNEwRrth45jK3HjiAXCmE5iywX3/JGXMxENZBMMFkvo52J16LmNtT7QmiJ1zARq2HcOosKXE/vxLsMeZsm6J+mzVLykeW+bMYcGWOoQwZ//THm9LGrjWX+cl3HxhjPD1cYz8k2qJ8A9T0YDnH9g55d0VdyQhxzIBDwbJZslzEGau+yk4AT8N6eKdGvFIlW6Lc0C7bFtSxieCaFDIGsvM5TJwztVpnzyZWKcG1DGx6nPCxAF9d/4aL53jPpinDB2jPx/r99O664/CLcdus1uPKK83HeeStw1lnLsHr1Spx5xnL0zO+m7WnB+WvPwZvfcjc++pH/gw/+3ftx8613YsWZZ2HhErY/+3wM0P899czzBK6+iUcefYz5wJDnl+W3lLDr7VuXAJMoxXWaIenr5MP9veg7fgRWMOi1lx+TjU+lUowDZjzeBIJ++nzKIhkuHyiSLQ4zdpDNjUYjKLolaM5lywfF2VYgCSdIGQvVwR9uQmraoK8vg0NHRpGd9SMYbQTr4RgardCWzkcy0YAAeR8k7yR/fr/DEKqCqgcihREN8LrViPxMBDs3ncKrz1PGpiOo8S1EKRNFtVxLG5pgfO1HZsbFzHQOWfrTIkFdSj7XP4VSZYbJrigDH4s4Pr8N2XzXWLCtAOXdh0pV5wxj+yroyrj+hrO2AGPDsn1wHD/vDXhb7TuOw2PeRwCv+mfQSluXNxvXBeh7OTgE/bzXMvA7FuNHQ10ooEr5oHggFLBhW2Wer8Lnr8IfdOEPcBtw4XCcNhsVi+Q/sS5jDCKhKMIsyMlnzOkG+GlqqvP8mmKvRCIB+bXe3l5ovSz6W5H8neIc+Uu1EYh6ySWX0GYugXJoyYvWQX5UMaPayWfmmLPMMDZSnzqv/enpaei8ZCBBW+D3O8zhinxuxttWKiWkaZdmqB91tDdjLFakUpPgUKifruczGhrqKBe9OEYZFPB08OBpm66YQn9pb+vWrdi8ebNXGD18+LC3FaBw6tQpb16ai0jjJQs8GdK8Ghsb0caCg6id4JC+3rdq1SoPgBAIdMYZZ2DNmjU4++yzqXPnoaenxyPxoJtx6dy2i/GrjtW3niF+ZBifSUcU8ygmEsihc1oL8UP80VakfZHsiO5XzK/z0jPp2OTkJNTPYN8Aeo+cYJ5zAHt27WVOdAhDLCqL31q3PO2O5CVRk6TP7MfL+j2pXTvxzAvP4ak/PYuXXnmFxfitjAX3k599Hoik52jt9Gw9V+s0d6w+fT4fFE8EqfvS5VAogCB1PRDwQWvpUFZFkr96FaS4Vtr+NWn9FBPo/gj9ouxCjDGTcBmtg3IBkdpItuZI6zNHLQTkapM1+P+jRBLJZNIj27apSlXKU9qjslslZOpiljFsmnGt7XMg/hpjvLha6+JQNzUu8Vp81lb9aIyav9ZSvJG8G2NoI4oe3wRqSqakK+KZ2mv9tU7iqY79jGvFU/FT/LM0MU2ohclBB4EoCY22dawAijF6oDrxkenGnH6YHq5O+vr6cezYCdIxnCTyKnRVb3BJcDQpCZYGnqEjrPJe9ZdnAqHJqw8JuIT5vPPOw7p1F3iCrXOa4F5WJl544QX8/vd/9ASkb2AUvb1DrITs8QJ3Kd2pgQGUKi6SdM4RBn4+VjKDgQgcxw8d1yXrPefQ1tLqGZ5CLk9nCApLkMrseEZSCUIhTwsFi8pf9cil41RlWf0E2CfjahrWChMQP/v2IUswRBRwAjC8T7bS7/iY+EXgs7WgLg1l2etLwa6ekZ6eQYaJe473VjjmEA1hLBJFaiIF9e+zgxQUi+PzIRyKwzEhZDMlRIIJGPgRcNg3aWx4AkeP9CJF1D9Cgxpj8FopzGBybBD52UkMDp1EX/8RTEwNYnRiELv3baei9gPVPEJhB2UG6YbVDylLpVqCBKFCJ6B1knBUORnxX+urrdZ/jowx5Jn7FwI/UzNTKDKIgF3xnOkYg0uXPDh//Qacvf5iPPn8yzjcPww7XIt0wcVrm7ey+rcZZfJARmzz66/hT0/9EWPjowwgzsLFDL5iiRpMMmEPhMKwnaD3hofeXLFsoLmxBmXON8X57djyEl55+Vns3P46DfEBAip9mJ6ZQLk4C3/AoCYRRr6QRTwaQm1dgkBUkEqZgH7MuKm5HvFEFH/849N49HeP49kXXsTWbTuhV8YHBsd4X5Xt69HRvgD1jR1orO/C/AXLvbeemlu6kYy3oL6hC35fHWy7Dm41inw+iPQMMDXlIjVVYSBCmSqF4LoJFPJ+Jr4FHDs6Svntw9Yth7Bt2xEcPNhP4LaPVYsRHDrcz8TgBLZs3Y9nnnkFzz2/CX/606t4hrR9+0Hs2XuchrLXa7d791Fs33EIh3nPieODONU3iv6+MY9GhlOYTuVRyIEy4XpBxeREFhMMuicnMtCr0apwxWN10FcJy0QHLRNANFJDvUkiGIjBrTpsV/LO+Zww5R8I+KPeNW0dO8S5R6B+IuEkilxbbStlCwP9I7wWRphyrP0B6qkMkyr3I0w88vk8eXWaZJikI5LDIoMPJeLSj2y+gMnUNIZHJ5BlEuz3BxEIhCg3VSggDgWDXgAjQwd+igQuUwz+uAslerW1MciQzhCUDAQctLe3QHYtSKehIGBigoEiK+lTU7OQLWpoiGHBgno69w7PAcdZOZE+VP6sG7J/GqO2TU1NiEajkGEOMfhWv7FYlAHErKfjCrZ1r/TGtm3aGgtqJ4eiezs6KEs9C9Azbz50LJIdricIO2eLm5ubof35BKHU/9yxtrLVukfttdWx9jVmjUvPNsZ4zw2Hw96zdU5j0Vyl45qX5qOgS88Oh4N0RC6yslG5AoyxEYnE0Nvbh9GRSbS1deDCCy+G3mLR9oxVZyIYjgCWg0AohnyhgjEmeZYdQG19M3WrDg4rqJNTadqitHfdNT7q5yzt0zAyTBjDtF/GWAS0h/nsiheUKehTgKZARf5DQcqf/vQnaOwaq85pX1utvfY1N2MMxxvx1kAVJ/CTYDCpgEttNW/xQu11XKAfKhBISyaTkMPU72yon8xsjvOKYsnyVWjuWoDpXAn+KOcSSMB2Ikgw+VOwnyVoP8DEe4S2ItnQhki8jsWXAm14FUEGI5KTChNqt1yCbQFKPC1TRZlJdI6Ov8RrZQbSWoccg9QMg7O5rRy2xqev9ktX9Pspklmtm2UBi5jML168EHkGEZZxIT7oD3DkiiUUy1XqB0AXBouNjTH0UAbG/JksFyAZqwrDAF3BrsZQLpc9PRAPJEPy1T4mGrl8FnV1tahhUUJfR0gx8RcfReKjMQZzH/FYY6QLgVuVrzAcgyE/gnA1IONAr/K3tDTg3HPXQl+DTCZqoTf91J90JB53KAuuF9RIBorUa2MMAkyyNE+LfUjO9Rz94KcTDKHC62evvQDRZA0GR8cQCIeQJ29lSwSINbPCqqD8Nw//Fv2nhhGP1aCpsRXJZC15V4FNHdV8RY7jeGs4d076F2NgKB7pmnRNQbdsjM7xZpRcF0PDo6QR+q0pDBLgFCmYM7blrQX40f3q11hcH97DU5DeRRjAllgA0nxFI+NjUBw1xH5mucYTU5NIMYkRyKA5lbhWE0yE9x3Yi6PHj2H7np3YvG0rNhPo2PjKy/jjs0/hmWefxYuvbsQTTz6BXzz0S3zrP76LLTu34qxzz/KApCuvuRI3EeS4/uabsPrstUjnijg1NIxsMY8lK5dj9TmrsZzbJBOkZDKMJMGXaDSISDRAvxikXwhx7AGce/4yXHnNpbjnzXfiDTdcB70pFo7SHjCpnKAPHx4jyD06DD/jlPqGGhzZtxOjvYfhU8zARAtuBQdefhFlxhFtLCTo6377GMOgpRbRJfMx4rNwKJ/GgakpnKIszHJtK4k4prlmwyyIZhg8FdiHgmnFn0q6Xn/9dWi9d+/cgUd+9Ws89vST2H3kIE6NDOHU8KC3PhWCx/XJBKhEmJ2YQmp0FNnpFCr0TUVSnoWUGYKms5Mp5MZJBK7yo1MEsaZQGEuhQFtX4vnR4ycwRrDtBPsfnxhCpDaCcEsKKZtmAAAQAElEQVQSVRYOfXVRVOh7bPocXyQCXywOCjJgAI+oh7bjolDKUkertLGtiMajQMjG+NQwwep9GDh5DH1HD+Lwvj3Yt3cv9h85hD3HDuNP21/HT598FP/561/i27/6Ob7zy5/hew/9Gv/50EP42RNPYHvfSQSaGhGurff0r5W6UecLwNCX1jNWbidQGI3Gmbj7aS9cJiR5ZMlPyViBNkv6o7cIi9yXX5a+VeFSj11PPyT7IvBjjIExp4mHAAEDY4y3G45GIf2RbttMdiT/uiB7o/ul30UGKvpdPdm/XGGWY8kREJllwW2WoEgaaivdcQJBlG0bs/TJk6UCUsUcGG5Q/zkmPq7IguU0A7ApruME5UWJO/FmPQ5+3odqGWkWHFIsRKSmssjS/6fTBcbH0xgZneY2jcmJNAYHpzAwMEFdTuMQgZ/9h4bI9xHs2t+P7TsO4MDhEzh09CR2s6jz0suvoX9gkP6MMWcwDJfKfezoCQ/Iki3VwwO0KRb1vVLIw0/elGlTTxI4GOk9zuJnjeez1E7JexuTf8UVY2NjHt9KlEUnEACZwHhyxvPl4qX8g+yhbHkZLkHIKgq0/flSFbmSS/tnIV+0UUEQdOe0TaPMnXZ69iIYi2DxstXoWbiC/jjH9bSQTNShrqaW5swwlsuSVUXYnEsoEEXYn0As1AyUanDiUBobnzqIVzf2ovdQBQH0IOh0sc08RP3tCPtaELBrSFHONQgOAIY66pL38lVh6oJkoFAoejKjfWPLHlZQYrsqnYe2kgvJn+apwobj9yEQCkI8dSlbkokC/XeZdqRC/ecp9gcm16CMVkDXB4dAgC/gUMZtWL7T5wvFLJT3+KljwZAPVd1rVSB/6BIMNAS0/LxPYxV/Z2h3yV4EfH6qboDLVEU2m0aBshcI8H6OdzFBc7/f770JU8e8Ocg5CuwZYNzLG7x4VOsqMOeGG27ANddcA30LKRAIeLHHCGNixSl6S2buPsUkigmSySTkjxXndXZ2Yu54bisfrNhav+Gr8dq2Yf4xxVgq69niOgJYeuNplDbYsiyKUZHjzzLfOEY64cVeer6eN01gTP2J59JNVzJLXdOaaB5/TepLa6dxKM6ST54j6bv8ueYnAEN9a5tifD47O+v5dvWp/tXmf5L4J9J5PcPTfeqQjxiE+Kzzui49kM2QLGhsuq5zer5i7XrG07pfz1EcpTGIzwLrdu7ciW0E6bZt2oIDu/ag/3gvMsw3fMZCDXmuWLOpqQFt7a2wAn5ULRuTmRnM5LLwRUIIMbbUVn55kvOa1ptJtJ/y17KjKdohPU+k+SumG2dsIl4rptWaKdaVfEnftZ2juWNtNV4vFhgaYv444v1sk2zDHGle4oH4Okc6pzWUDmlfW/FIW/Wp58tX6q049S+SjIi0L7nV+NTOkwPaVvHXGEOdcrRLt5mH3mwVEKtvqVxxxRW4+uqrPZmzKGdaAz1P66VxaW7igUB9va2luc/xRvOT3Cs/1Jj0fMmS9EX6dPToUc/2Keaam5fWX/Jq6ettqk4e5wLup0HWq/x79uyDjgcHh2nIhyjoJ2nUh8nAMTJw3AswHcePFBfu5IleKGHQZCdGx5FjFTISicEfDGGC16uwPAdaS8W2HT+Gx0ahN7EiTPh6FsyHjFKhnMcgA4uDRw5g/8F9RDr76EwzMI7BWeeuwvqL1+PWW67DdW+4HN093ahrrEdzWwvCrEC0dbTjyquuwTXXXY/rWUG8/c67cOttd+HeN9+Ld7zjnbj5pptwFZkrge4lKi4jMc7Km4Jfvd0xzArKNEu7+VwZKVbbRMVClYmGi2rF0BhaVLgKFd+l8QzBMn46uRkMMXFJz+QIbNQjRAEHDXSJDirNSuAkA9AsEXAdWzSp2hYo+EUGoxU6XuNWofZFehbL9RHsMgjYYYQDcdhuEAEnhmiwBhU6oGrRh1zGxexMBVPjWQz3T3hbU6FBJT9PHt3PisI0IqEKerqbsHrVUpy3dg1Wr1mBRYu7sOGydbj7zbfjzntuw7r1ZyEcsWDZFfj8LudURJXjrlZczsuGbTmcd4UOrAS4Bn5fALrmDZdtKnSQIp3TdQlqJBZGR1cHamgok8k4Kmw8Oj6BNibn19xwC/ImiNfo9F/ethczRRfhmiaYQBgpJmzDDBobGuvwEgPYR379MGYYFF512ZW44pJLYVUrGBw4iUI+gxKDmmgojDOWLsPNN7wBZ65YTGdZxh9//2t89aufxfe//w08/PDP8Ic//IaA1G/x5JPaPoqnn/4dfvmLH+GPDPRefuk5bN9GoIv8OnJ4L5764+/wza9/1RtvW2s7Fi1cxuAgRifooK62ifwI4/CRkzjRO4wjh/qwd88R7NtzFIcO9hKtP4ZdOw9i7+4j2H/gFPbsOUHQ6SBee20PXt+0D9u3H8b2HUewZcsB7N13Ert2HcM2ntu9+zgOHR7E0aPDOH5ijLo1jfGJLJ3IJKamZ6lbKSb7GRqHKoOOKseTQJJj8fujiCXqEQzGYfvCiEZrEQjFGeDUET1vQpwJtt+JoMJobjZb8gCraQZp06kc+VchVZHPVZDNFJFKpeloJ6Hf+ppigiGDdfjwIQwNDVLHB6D940yKBgcH6FzHWVU4iVOn+qBzw8NDNCTTKFDOdX3Hju2c4xaPpFdyuFlWb2WYZFTDkSDyXDv9SKGCyZMnT0AJsypWbW1NaG1tRo6ArktZk0GKRCIIBSOQnbBsHyw7wMBrHEMjtCuFIhy/zzOe5XLZ29psI+c256BmCZTXNDR4XztiTgjbtjmHCW/OuqGBCZRAIWMMNEY5ExlMObMtW/Zg585e9HK9ZeSNMQgwwJABFYCUTCY59gr1pQrJvZylgJ+AgqpgANl8kWs4A0MdolBRj6oeoKJ2QQY0CkLCtIkVBtl6y3J6agb6jZtYLAE5WpGcrxyGDL/mqIBE53SvSM5A1+UQNEbxW3PUM7TVHBUY6L4CARptY7EY5SRGmYlCQYXGonlpX9dsi6peqVLHiigTALHofKKRGBobmtDe3on73/YA3veBD9K+vgF1PBdP1sLYDtJctywLAsay4cJw/nnM8jjLgPtU/wAGhocRTyQxyOBseGTU2+p62XUZ/JXgbbmOQ0MjyNEOBgIhjjHOKVgeqBCPJ9HVNY86MU75G4BstY/2yE8gU9tUasZrp2NjbM4tinEmnOl0FgH2JdnWNZsyIkB0ZibjPYfxJow53V68EB/LDIItGNi2DR3LDwq4i0QTqKH+WVYQRSYGts8Hlx34WZ1tqYvDYsDLrAH1LV30VSGkGMS4loExBmUCVSK3SrllomoYyVdK1Mdcmn3NwjYWAj7H048Z+oo85cdHe+73B+BSH+rq6gnynEtA/xIoCFEVVGtbYLJ36tRJgH6lqaEOxnVRZmKv3ysosBDD4dFmAxWOt1yswMfnOCQOgfeAfbswvNcm8KUxaL11QTqkrY+gVYjK4/c7PKxS3sscb556P4Ms9Us6Kp3w+/0wxngyLn5bxmFb0KdUua3yXkB9S9Y0bu3rnpqaGq5DyQOvLrvsMhQINNXU12HR0iWIU8e4TFDCbBybrC2Ray4c+tdAOOQlOFGCF53zuqGtn3q3Zds2ZDjvPH3Tpm07WITYxgfbTM4W4Ny1a3HLbXfgmmuvR5KJ/Padu8jLAkHqxVD8It1LEpxrYKLfyjhCb0u1tLehsbkJTa0t9GudmL9oIe+tobxyTpZBvCaJppZmApYx75ze3JuhzM2bvxAbLrscS1esxKrVZ2HdBRfAT9tw9MRxxk8nKMN9tPf9GBga8OKbgcF+DA71YXhkAPpLRNPTKYQIIqdzGS+uOfOs1ViwcDHWb7gEZ689H6vPORerWLXWX1hasnwFOuf1IEpQYjfjpa17tmPH/t3Ywsrwnza+isefegkvbX4Fh04cw/hMCqnZDEoGWLBsCe58yz246fZbUcPgvI9jmWBhzRcKoULBSdMnq3KvP27xhhuuxZmrlnMuK7BoQTeaG2vpFxNopsx1sRiwiHHY0oU96OlsQ1dHK+Z1dyAej0LzUFBvbIfzD0M2apbPV/VYIpWZGsNxFidLqQmAYCj2HMC2p5/HBAtYU24Ox8oZtFxyDi74u3ei5c23oPvON2L5m+7Aqnvvwpq778CyG9+A1W94A2571zvw8c99Bp/54mfwj//0MXzrG/+OL3zhX3HrjTdBP0S/bOVyNHNcVRtYtGIpLr3yMqw6Zw3iyTjtRhFpJiMpxqcaq34T6+TYMAYISg/z/ND0JEYIqM0QzJ+eSiFDHpVYCKlmcnApoC73K5MpFHnNpU9Nj09Dv1NU31KHpnmNjHOmYCJAyVeFMTaKtJCFYpWFtzJcAmcgqqK3113poU3L44JyXkFqZpoy0Y+J/j7aoWl0drXBH7BQ25BEJBGHALgnnnsWP3j01/jBHx/DLzc+Q1BvBrmgBV9jA8C5neB6P0Uw80ECmI+yKDdFe1Hl8w2T/Sr9fahUQdi1UZ4tolgso2osgDZfJPAFls3/HY+MTdvOscE1sDgP23Lg0J5ajg8W2/Es7zW6jLkPm87t8ryBdF8nBLzO+bU5gEy+zBgDYwxsPsuiPbT+nKgGAgEEfX5UOEZ9+8CmXaxS/9K0q5PUkWnG0QUDlGFYxK5iljHJBOVpdGKcvMtgenIS8u2//e1vabdm4bMBP/tvrI2inoBsIhJGHbfJWIC+LoHG+gSi4Qj0XIv8KBIEKnHNyC7MMjeYmExjiHmDvnI7NDKBnbv346mnn4O+FTJA4Fd+LE07oHnIr9gcF5T809+7jLFd5ji2W4bfNozfRwlMHge46nN+evXq1Z69P//887Fu3Try16KclmD5fPRtYeijmEo0Z6tlj3W+St0t8jmzjLUy5E2WsZIKSpqDbQW4BmW0ttegvSuJbGkIFTODZF0YenZmhhx0wyw2JsmfsLcO4UgA0ZgPtlOGZZc9n2FV/Wio6UZDYjmO7ivgyd8ewb4tBTz/+xPY+vIY+g5XMDuVgL/aiojdhqjTgrBdh6CJw48wKYSQHUI4EIEFG0XabIs8KlRmISpWc4DFsUhnmJ+Uq0XkS7zG9VaBfI4KnGeBPiNPucjT78lu0RHDcgwsnwsV0l2rAuO4cAIOXPZlcd9ygJJbhH6Hq0Kpsf1ge46AsufjgW0syLdbABzKoCcDHGOOOs9T8HEdqnxuUfpUKcAyFdgWkJ1NM0YZZewxDoEKU1NTHmClwodiNt0nMER+T9e2EjR5+umnsXHjRghkl++XXHZ3deLcc87GhosvwgXraO9ZIFyyeBES8Rjq6aPa21rRQr/UST+1fNlSxJk/b9u2BYcOHUDvyeMYGmaMxLX3c86Gzt6ygS7aZMU2szwfjgRR31DrnWuj/c4RRI0QiJGsBqhrfvpzjVVzt20bxhiPFH8qVtRWbXXdsiyI1E7gg/J/gQwChvRm7p49e7B7927mPbsgsOJ/kvRSv5ekNvrJEPFhx44dXvtdnmwF3wAAEABJREFUu3Z59+q6+hph/CgaIoAj0EMkgGOO5nRBY9H4NQ+NU+ONMJ9ob2+HgD8VnfQ1Sb0Bdjb96FrGBhecvw6X079eceEGXLJuPc45czW6Wah1LB/GmHOc6hvywOmTLAbsoc+aYZxaJG8nyc8KCytFVBEgDwOhIBy/Dzbti7YSDNk26Zd4F2DsojFpfLZ4S4HSuKvUW8XyohyLmGpfonyLdL9I+8oFRDoW6Zza5hlry7+mGXdOE3yUfP01pejfRsg/FdIEoulYQJLap9NpTGfSmPkz6a1b2RONQ3Zaz9EYtW+M8dZb5zTWzEz6dN7GvEHnlEul+CzxXLKue7R2WucXX3wRL7/8MrTOkgutm/ig+WzatAmSGYFpOq+1lQ6pT2MMY4lpD4yV7mj9JKcau3gofmq8lhZVvzFxGYPJ66+/Hm9gcCC66aabcOutt+L222/3zl111VXQK4+qmt5xxx1497vfjbe//e143/veh3e/8z145zveRcDoHd5vw7zjHe/AG9/4Rpx11lkEvUY8ByNlrmuox4qVZ+IW9nu9gIg1q3H1ddfi2muvxfVvuBa33HIL7r3/Pnzwgx/Ev/zLv+DL//YlvPdv34N7770Xb33g7bjnnnuwYcMGXM5g5Gb2f9mVV6C7Zx7OX3+BF+QtX7YSnR3dNEA+iNFTE5PwWbbnAAI+P3y+AJO5BI/j8i0o5Ks0Wj465RB8ThjFgosMKzI6zwI5crMVUhm0W2xHY1h1vP30TB5joymMDI9jeGAM6ckMULHho5kuzJaR43WfFURLfSvamdw0JBsRDSUQC8YRCycR4rPyBBoGT42gub4DBd6emsp5INXI8AymxmZhmyji4Qa4lSAEYs2kShgbnIG2fivCxCWEyZEpzq+Ea65Yj7e++Q7cfstNuOrKy7GSAW5zUyt6ehahtbEFRVZXxwgW6S9vVelUM9kUCnT4waAfElKRRaMEfiQ8IhkqCYn2/5qkdCI29QycEu9Y9LQzlIBJYQeYlM5k82iftxiN7T0YSuXx6s4D2Lr/GKYJYiU4pgwd0Asvv4IjJ3qxfOVqhCK1+NMzL+HYkX6CeUFv/aLhEJ9RJS8sJlCzOHzoJPk+TfsQQM/8bgSCNjraGzF/QQdWrFzkBdzLli/EvJ5OtLY1oJHg2Nrzz0KyJooyHWUw5CAYtul0ZuDSic3r6fYSsJlMFiNExxWwFrygxUI4EmdQvohBezOSiSYGAT4G2Rk6qhmUSzZsAka2E0Y0kkAoGIVl++nUfAiFY6itaWDi20AnUwOfP0T5CnCsEe98A+ceCcc5HqCQL2MmnUMqlUE6kyeoMoNxgng6HhtPMfAqoPfkAI4cOUFDOoL+/mGc7BvECAOo/oERgk5j2LlzL3bs2EOjv5/A2HGMDE9ghlXG9MwsDcAMDcAMBFKf7D2FI4eP4eiR4wQGhz3+gh+/n1JLp9fYVI94IgoBTpOs7uvHIGfSKQYyYcjhzevpQntHKxrI09a2ZrS0NqG2LolmOlXbtrCAYPS8ed3o6ury1gamimQyie7uTuitBVUz6ghytrQ0QQZJMiTjq62MmWTQ7/cjxGQK/EySDyf6ThEUymCMwITWxhgDi3JaZXJeYcJqjIFAJN1njIHDIEPHN954JYgHMJBNo0AgR4axr28AuVwJiUSYY+b4W1rQ2tpK2ZnnHYfDYdh0LiIZWG3BzwwrcDqW/YrH46irq4PDAEfOI0DHHyQ4JVsjHVmwoBl6g9Biwp0hmGOMTR7Uoqm+Ae2tbWhubqb9icFHO2TbPtgkGXs9S33xcVC/ciJyUjqWkS4T6NG81U580rH4pnMizX+O1E+QYxIfNWaNXTR3r/oVT0R6tvrTfDR/zS8cjjKxKTLhHmDFdj/Hm0RbWydlaByP/u53eO65F7F1+zbo696zdOiOPwCb8zCWA91bZQZz4sRJnOof5L0JyrnLORUp11NcixKCoQhU+bcdP6YIQikI1dg0b2O4hn/mreY4dy6RSHhBoviifbXXmC3KguYg0tjlpHWfZEBrnkqlPNmLEcQTv3RfNBrl86PQ/eovx6pZlGtfZXLhY39aJ8nlvr0HqPPAxRsuZfDfAeP4UGCQcerYUfT3nqBNzWKMgC5CcSaY7ai4FjLZHNxyhX5kFsX8LEyljCwDhAKfUSpkOf8cyuUibCYx8XjUkyXxXbKjuWp8WketjQKSPO32PXe/mf7w/3gV2zz7LPH+Y8eOYOeu7bQHfTCsIDsUFIf8DBIglS0K+MOcn9+zmxYMRMYFUHXZHor3YYwhuV7CJvkQL40xHJtNHQNcFiJOj9Ui74c9ILvKokJTUxN1KME2FnU1TPsZQ5DyprGLx5qLCPyoT7dqaGvyXr9+ykqxUMaRI8e8NTCwaaMboeDkwgsvwrx585AlSJYjn23KVOjPtkDrKx1LEziQfAuEBj8pVjnT5PnSZStgU25O9fezaDYNBZRrL1iHDZde4tma2tpaL4jVs8WneSyuwHCefIYSoBJ9YoFrVWWfrm2Bk2OSB5QZYObLJVjs28cgVccT0ymMjI0hzTW1/A4qMLSx01h55hl417v/Bjcxbrri6qtw1113YcMll2Dr1i1MVLZh586d2LN3F2kH9hBo2rNnB/YRdPr5f/0Mj/z+T2hqrcUNN1+P+QSFlq9aidvuuhPrLrkYXfMXoHPBAm9b39wGXyQC0Nc45HkgEmbcsxZd5FusJkk5rEVLZz2UqDYx4akjmB+rjaORNnfewnloaG7ALBP/NJMu1ua834IS38qVEuXFgT/g0IccRYpAQEtzI5YuWYg1HEtdbQIFJjyV4izqElHMZ8FqHn1BK31GO9vZpoKZyQkMErhWIVPya9s2ZchFmDLpJ1/rOFZDr7u4g/6AOhhM1lDIDH7+9W+j79BR+KkPSzdcgDs+/kEsZqHyhQM78ODDv8Bnv/AZfOwfPoqPfvTD+PQn/xmf/+yn8dl/+RS+8uUv43vf+z5+/fAjeOTRx6GfATh6+AiOsVqbmpyi7YkhTnt9M+PEN937Jtx//5vxrne8Hf/4D3+Pr/37v+FbLF59/DOfwSU3XIMzL70IHWtWItTdiumIg+P5aRyaGMExgm2TnLNAk1nqnYDVKuWhWqKesyBZYdzgZwGyxDgxRZ/bs2QJ/PSTmUoe8WQCEfl+ACUmGqmpCfr3ScywwDPLPgvkeRlVZCnDfvq9PI83vvQSvvnVb+Dr//ZVbGbQ31zXgBzBjxztxQST795sCr3pKUySj259AuGOZowzoZ5iLDfM80MzKZR8PgS57iWCu6coq8dYmCpSjv2OhRATrMZkEhH6rQKT8yBt8Sz9lGS8zD4rbtUDlAUQ0IzDZl+SfcfvgyjA+3zBADRekewGp+f9bwxX1wDG8B9oaU9vZQvKtBvaesTnuATd2QRUf09GdFzh/IvkrWRHPxMiOyCdD9EG+AJBuJZBjuDf9GwOKdrBWfZZpoypb9n8MkGbAkE5l7GBj/PkQJCh7/7Q+z+A0cEhDwj7j29+G3/3tx/EZz/1OXzlC1/Ef3z7P/GVf/sa/vP7P8S3uf+9730Pzz//PE4yVtLbCLv27sHmzduxZfM2bCE4vnnTdjz73At48o/PsFC5GUeP96KfRX4liTQSnt8cGR7zphahnrpcO32FsEKdk9yQQ6gSyBob6kd6apLxRwsC5K3s04oVK2hLI5g/fz7uvPNOxlMLID/k0PaIP+pU/JBfqHI95ccsy2Y+4jKXcSHD7g/YiCfCaGisQYe+TTOvE+0dTbB9OVx21Rn4l399F264ZQ3gG0AqdwyF6jhi8RDkH/3+INgtTZ9F+5707LPGXeLYw1zzSqkCij1aGxais2kV3Hw9poYDyE1HMHqygj1bhrDxqf144cnd2P5KH04dmkV6xEHIbUUILQiaBoSsBoSdWtjlEKp5C1bVRpZ2dJa2pVgucI3LcPy2RxYBqQqtq2sBFfrmPBMyvfHhJdr5HHPKIiSjZU69SkEylg/G8gPGx358sOivbZ8fzLFBFwRQViqcYIlxYxUujO3wXws+J4hAIASfLwjDfizjh98Jcc/PON8lf6ugA+WxgUCfYjEPh+CFwwKL/KHWRrKiWFdxrgpNWrdFixZBH8UrWivJvvyY9hfQnnvfPDrnXJx71tkQqKK3uOQHdW3lypVYS4BlA3Nd+ZH7778f9913nycX72be/alPfcrLy/2cQ362AMmIZVmUP46VD7Vt25OdIYI+onR6ljFY3jsnWVu4cCFbwTunMSkmLDPG1BhFki/NS5RiDKUYWHMSpQmWaCv9lJ9WR2o3d48xxrMP4TBzI9p5xfrigY59Ph/jn7IXlwuomAMtFKsNs+Ap0nm9qTNHKowLIFMbxXd6tsZqjPHmrfYCaESa6xyg1tvb6xWOBKzp7R6tkfoX2KI55PN5aN6TY+MY4bN1XX/wZffuvdiyZQtee+01D3h54cWXvFj38NEjEHcdfwBDzLsnZ6YxSSBnmvHHJHk0SZ85xeP0bJZ5Rs7j7Sxt7OhEChPMZfQ7aSnleVyLbDbPNgW2KTLeyTE+Ot1etk/rofnNrUOcPkwkHZVNkT30+/0UZxvGGC+GFI8lf2on+RKpvUixsK7P8V9yIvmQzKifAm2u7K6oVClDPsC1DCzbpk6cXi8wbtR4ZrNZFgamkCKuooKpz7Jx4thxSD5Ev/71rz37WV9fD8mZ9OHiiy/2ZPW9730vPvKRj+BLX/oSfvCDH+Bd73oXNObe3j7IfmpdtSYal+RF/T3LIsxzzz3nzVF2UWOQrKmNtnqG1cSEOkclULBcIMMzZLACxfGxSWhLawAlxNOpNGbJ+N4TfXjh+Y14nonMoYNHiACLDnmLrq9jPfnkk/gdE53f//73DNy2Q9XNEgPEzVu34Q9//CO+85//ge/94Id4+LeP4kc/+TG+9Z1v42f/9Uv85pHHvHO/+NWvef6n+Oa3v4N//eKX8A06na/++7/j8//6r/jZL36BP9HBPPLY4/jVQw/h57zv57/4Fb7Adj/44Y/wre9+F9/97n/gD3/4Ax5//HFoLNo+9eQfcJyBTYjCV5uoh98OwmdTwSI1SMQbkcsC+ouHM9MUqpyLTLoElxWH0ZFpNDV0AdUghgen0d834V3zOVGIygWL4JKNukQzMqkCAagS2pq6URNr9Ix9hddFkUASDTWtrFYuRixUi/HhaeQzFYT9NThyuB/hUB1m0xbBsAx8Vg0ck+TzMgx0T+Dg/lM4cXQE46NZJkU2KmU/0tNlTE5kkZnOIczSUv/RQ3h144v4r5/8FH947Ekc3H0Uxw/2Y+fmg9i/6wT27TyKLa/swCsbN8HQaUQjcSgYydM5xWIJ+HwBT6HK5SrPh+DSM8zO5gFa7gCNuxJOJachBjzaGmODvuB0wkoPEo8pKApz3A6TvCJCoTBg/OgfGsdEpoxkSzdMrB6TRYNXCLicmkrjvve+D5/96tfQRpDrhVe3Y2rGZfUxh1//6vNZbysAABAASURBVA946smNqE3WQQIrI5kn8DA9VWQilcdjjz2HZ599HZlcFbffycD0bW/D2vPPRSIZY5LSjttuuwU33XQ9BJx0sQLRTSe+cuUKXMzKxoIFPVCF2aVjXHnGcqjSrIqXlPsPf/gj5fZxnCJA9BKr2L9/4mm8+tpW7Ni5D3pNPMNKzBSrcDJEBQZJ4+NTOHr0GA4dOYTDRw/j5KmTOHHyBEbGRjDKarLO6/jo8aM4NXCKYMAubN+5HTt37/T2B1j9npqe8gLGHNGWickUCsWyl9Tv3XeAyc1BbN+xCwcPHUGRwUM8UYNwJIYg16CWgW1DYzONjI9OtgrHptOlA9Y6qNqgRNALYLq70d7eioUL56ODlfLauiQamXQIkBLNm9eFzq52AhQtELhUW5v02ot3TU0N0HFDQx0EOultKfpIBAI+ykeFwFEdmpm8LGaSI3CryEqZS776Aw7k5NV2cnIcxhjIsNbUqH2rJ2clzkcyJrmqVFzKS4TBBJChgQxFI8izCuGnDIUpp44vxMpRM+cdxgwr4gmCGYFAADL2ASdAB5D15KTIapyMmoz8sWODGB6e9ByYHC34UXs5zGECfDyEjLfuUfvGxnpovqFQgHJd9ubnEhjQPP76z9lqTnoDJs8AGqgyIRn32keiUVRdlwkv8LZ3vBMJrlWVaym7qufLGMvB+2zDhCWDPINwn+3AuBYs48C2fHBsv7fVvkjHPs4vGAh712SHXUZiIgPbu8/bclByeOpfzkk80LxK5KH2HcfhmgU4J46PQYqObTon6ZYxBrrP5rjm7tV9MzMZ1FO+li1dgb6T/dTLEcpNC+580z248aY34o233s6Cwjtw/Y03wSJwAsvGbL7A+buU/3FMTc94+yk69CqMtx+KRBGOxqAAoMSo0vb5keF6yubYnH8N9d1PGdZ+MlELzVuAg+YtvxQORT3/UypWPH+krdqovXgl31RbU+/dp/aWcSD+h4IR6HpdbYO3TRMEUb/MfxDkGCzjku8A6KQnGMzI3oQYzOcZ4Iiv+trO7p07MDk+zGR+Bc5cvRI1sQiIYKFcLGHBGWdjyfKzkCIQrbeoVBSoMtkNMonKZlK0ieybYC5IXAHqeN5biwBlWLKvYCNMnY5FE15Ao/FZFmWDa+NnoLJp0xbojeHVq8+Cik2JRAwXXXwBi0kb4GOwb7tAjLytJ2jeUNuEQDBGfjtAxaKU2Ag4AQQZzAfp+xzbom4WPbKNhQiTQ2OMp0tad8l2KjUJl3rcQKBatkLj9vsdyHbIjtQQzFCgqIBSvPIxKDV8UpnAXZl6LXmyLAuO40DXwE8ymYTatrW1QcGogpIyZZGXvGevOessdHV3Y3B4hDqehmXbBPQz3Po4Fssjigz8SqTcKvxMaH1cowJ17A033IQVZ6xECwGb8847D4uYOKQIjE7SnpZpW0oMygaYxHd2d3l9b9u+nevtIBgMQwFxlglJoVLCzGwGJ2mnD9KWH6bNPkC7vp22+qlnn4G2Q7Trvf192LFnF8467xz8zfv/FrfcdgdaWtsh+6zxqZqZJ2CudRMV2Lds5/wFXUjWRJmgBtDIKnhbSyPaWus5BgehmMFFlyzHtTdei+lsCsVqCb39J7H38EH0s+g0NDGBcSbiqdlZaH+K8Vlrdw8WLT8DfsrN8NgojG0hlogjWVsDGAMlakoMlfSFIxHvjTFdd7hWKVZqB4eHKCMVjifCsee5NlmEwgGcPHECkxNjGKAv20ewLaqv/dUlEPRbaGqoQWtzA04cO4wKM9nm+loUCYQlaa8XdnSjTDC7SLvW0tIK2Wjw47MMGpNJpFgFLk1Ngxkgwk3N6FqxEqCf/eOXv4ZTR3sRidfgTZ/+JOpWLcPbP/NxrLv7Vrzlox/Ce/7hY/gK48Pv/OSn+NaPfojPfu0r+Pjn/wX/RBDrY3//YbznXQ/gzttvxW0334RLLrwA685ag3PPXoMFBAEluwIDN1xyEa698mq85c334uP/8I/4/n/8B55+8o/YtXM3/XIf/Gxbv/4cLLn1Opz19ntw4YfehWs/9gFceD9BhMsuQKmlBvvGh9CbGcPx0X7MEpwqM6HOpFMAg/8Ki6CZdAEx6l+kYx6mhoYRSCagT5Vt/SjBJmg1SdmJhwNM4ApM2rO0RT7yPYcM7RFge1993fjKy+RXLTY/+zKCept6Ooswix9H+axNw304aVVQaa5FKRbBDGPqLG28Q59VpsxkKR9p2tMJJpgTBNbS1MccDLKM6QSCCbB0An4wtEOGAECBOl6ljfKFgp6eVXnBhQXb8cP2BejdLIIEVW4NFOtVqEsF9lmkzv01CdStwkWFeil/U2XjCn2htqIKzxfpmy3aBNvv85LGSqUCy7E9v+3tU9+9Y/bDYfD59Ik+jtUFMoxDKzpvO8iz7wyryXky1wOveL3C+VVoh/WX5RpYIO/u6oRAU1RdgkUljFLW77/3LRg42Yvnn3ka3/7m1/Dtr38N3/jKv+Hjf/8P+OQ//zM+/OEP4/+873346Ic+5OUxU1NTEJClN0P0lsiOP78dojcFdK1M2+XNh+O26TsDAR9cxgsC/AN+jt0CRaPAcy7KtAGoVpBiUTDgMyhQFkYGBlATj9IOwWujWE0JdGNjI+644w4vpgkEAp7fFn/kizhlJrqzjJVCSFKnHNpXxe7xaBKL5i1CZ3sbughoNrfUMU70wfG51OVBvPzqY5i3wI8158Tg2nvxhlvm4fP/djeWngHM5PazjDvFtSvCH/TRBkQ5ID9KLDIbOPDTxkYZh2kdPZDbspmn5EllgqF18LlxNCS6kAg0IVCtgcnVIDcewchxYN+mSbz6dC/2vj6J7RsHcWx3GoFKK5rji1Ef6Ubc14Q0i/IBJ+TJn7EcGNsHxxeA7Q+gakD5K/McmUke6zcb58jY5AbJpX0pU09KLCgXyzZKZQflig8V5m6uG2CjIMo85zgxlEoOJlM5WE4EkWg9/bBFG2jDdsKYTs0ix5wvEoyzAGUzzqDOWkFUqxb07Rw+http+jM9I88+Sygw3sllZ7016enpgeRCfrG7m35scBCnTp3y7GBNTQ3zllHYtg29DSQfqPhcJNCqi8WARfN7sJo+bMOF6/GGa6/BLTfd6NGN11+Hqy6/DJdcdCGa6uuwmEXiNhaM/baFM1csRysLyeBH+mWMQTDocGxlT6aCLHAIGEjTHlx11eUQmKA4VC+gyD6Pj497Y5d8iSTTJdoTbXUs0rpLp0V8jPe/MQbGnCbLsjwdNsbAoTxqjmqkPkTqQ/fqmnKsJOW2mUXc+fPnY9WqVbjggguwYcMGXHTRRVAeJlBv+fLl0NcrVxLE01uJl19+Oa6++mpcd91VuOqqy7w8bgXBXs0nGo0yn0szDp+EYvve3l5IRwUi7tu3j0X93di5cyd27drlkfRYbwLNfc381VdfxWtbN+O1LVuxadt2Fpf24mT/Keg3OEOU+/rGBmg8Gsv69euhT4nrXs+iUKVQRTQchI+yGUvGUaB9rKlNoobFsjxj1CTXfeWKpZSBCGpqYqjlPaI65mAt9P/ze7qxfNkS5q5nk87BcrZVLrVk6SLKZwhZ+lLLBvRCQblShOIwkfYrtPc2Ad5wRPJ9er3neKy1FV98Pp8nB1pzgUOKv2RHlAdpq2PlJgXa5jxtao4Asd5iVYFlkvZPwKDkZ5rFoFH6NL2JXOTcNX/HWIiwMGXDQO3Eb63vunXroK8SfuxjH8ODDz6IH//4x/ja12hrv/EN3Hfffd4LSqtWrSI/aqC1lr3z+WxPhqqy11VQ56rQGDUf4UiKM/XVQslTQ0MDjDFe+0Ag4LWz9u7dCy28lO/kyZNMyo9CqKcUUEY1lUp5g9RApaRSCE1cTNE13ZdjFae2tt4TPC24BLS1tRWNrNbOMcpQgeOsuinB1mv5ArZ03NLWTkVsRzsrc/Pm9WDBgoVYsGipR0sWr8DKM9Zg+fIzeX4J23VQQOqRiNdCSU4tnfvKM87Eueevw3nrLsB5RK31NtZ555yLVTx/9prVUCUxxgq8MYZIYYaGZprBQxi1Nc0UwAY0N85DMt7ibSslPx1eGqiGEA7WIRKqx4jAphzgVoLIpqtITRZQLQe8e5oau+Fz4gSrfAzmHFSLQY9sNwZRLm2QnqogFmqCzyQw2JfCxEgOTXXz0N2+jE6gBg21XWhs7MG8rhVYsHA12lokwM1IxFqZVC/AmSvPJw/WYvnSc9EzfwU62hYwuexAXW0r6uub2IeD9OQIJihkaQbtY9z2HjmB0YFRFLMljPaPIzOVBUoGjmtLB0iGBr1MQagyiczQ8AU9kEHGRsItwySBFEmQqtUqdH7OUPqZWIlsrmk4FGV/gKc0tgPLchAJJ+gEiujtH0WaAZ4vUoeeZWtQ2z4feSeMLfsPY+PW7Zi3bCUWrDobw9N5vLx5L/qGpnGsdwjjBIqKDA6LBNjkAGaozFXDMSZbUHEjmMq40F9ZeW7jq171ddPrWwgEnoCSvR//+Kf4yle+im8S+Pzef/4A3/n2f1CJvo5vfevbBDV/jyOs/st4y9C9+vprnoFLJmvRxuSqva0TZ511DiKRGAb6R6C5TU7M4MTxU8jNlujgYyhVyEr941qYJqjbS6M5yIpaanrSSwZsGpZoLAy9rttKBzOPFdkmBv4yNpYNiLSvcwLXpCddXV1YwKqMSLojWsRETIZcTk+KK7RZ27q6Om+tYjEZxVqv0tbGsTdR19RG6yDltm0LlmW4xhVoDePxKARGiWKxCM9ZdHYlFIt5ykLBMxzGuJDhC9Mwq3+1Az8KzOSMLAueAVGwBn5srr/2bRpxv9/x+gSq7LdK41JCjkkNZ8yWFu+zve3c8dw2EAh5hpYXeU8R+u0zYzlYvmIVrrjyWtzzlntx8623oXv+Aq59FfqtojSdsqqRFgc0Z19CoRAqxSJUoVRfmsfcda338ePHvbWW09q0aRO0buqjtjZI2Q1BPFMfmre2knk9R+eNMeSR5pOD7pGB1TMcBuT6OnSJjt81FoEVF+1c8zdcf6Mue0GL3n6bIiigMeg+9Vctu1yX07zWGGWcpV/qx7uR/+icnsVd739jjLf9n//ofmMM+WugfYeBhEj70mc9U3qr/jQnnROBH46CQapD8nv3qo0SlUgkhp6eBZ4urFaFcNUaLFqyDN1dC9DY3IpAMIwyEyj1ozHrGaflQ+ts2DO88YAftdFYAnQ4mqP8hsah9pIfrZPWTM5S13kL5SZHWz3j2RzZIJHuV1vdo/7UTv2I1JfGrrGIdE5tZKPkq9Sv2hhjvHFpTDoW6T7xS45a/ucGAiJ1BLsqBN+kaxU692NHD+LM5Uvx6U9+HDdcdzVtfZaJZxo1LIYsXLIC/lAc+UKZusRAw62iUi5AX3vWvRWCWRYHKx0xxqDMY61HoVTmftmzvxozYHFsNtdBeuTwDstLZHYyAJMMpVIpT0dXrlzOgO5KnHHGCvqvMO9x0UEf2tjYRIC7WaOEAAAQAElEQVQmT/82ywQmiWisjvsz3jjFA805QjAjHo/zHpv8zWCCIHyIIMhCVmQFjumaw8SytraGPqmediaGkZEhSH5TlGFVNxUbaA21FhwkZT7t6YaOFTSL/L4gZSqIgD8E6VKAOq596WpdXT30dvDw0CgmCXS6nLfDhEWAkoApry2DR4s2QD5AazfLhFvrGY1FUWICffDwIUifJQuOz0I9x6u/zCtbKX+heeq5khvNW/dKxmQb61kdLHONtm3bgt//8Un86bln8SQT22dfeB6vb92C3fv2ErDa5f0Fvpdffx1DoyPIUQYC4RCSTCK6euahrasT9U2N8POcALKqESf+m/Q2icadZzW2oa4GyXgMDY216GhvQQMBoWjUh5pklMeN2HDphVi15gzY/iqTySJxxyoBhlnYQT98tMP+aITPCSPKgLiTiVLPoiWI1dRglnwYn0p5a2nBgKYbYBBIYwrbshDw+Rm/hOFYPhaVCpglqKEkv8Lku0r7o/biX5iJTixMf0BfMcjES4WKO267HatWngH1Jb2QbFx80XosXbwIi1gMsdm2TBBLX2tJxuLe89wKIB0ViRN0CfCz3XhfH8aO9uJFFhR3PP4HlHfvQ99Tz+HJH/0ce7bt8sCrd37kw3jpxRewaP0F+MFvfk/wrhenRscQYXGts6OHtqgHi5Ytx8pz1mAtx3HpFZfiuiuvwY1XX49rLr8SV1x2OS6+eAPWMQZcs3oN5jNB0jpLDpS8vPTSS3j41w/hK1/8Et73rvfghmuvw5rVq9HNuTS2tWDZOatx85vvxqe/9Fk8/tQfcGxsALFF3Vhy09XY8JY7ce8nP4pAexNMQxybD+3FRHaa6+PQF2QxRcBPcg3HB1CXwjW1CJIn4oEp5wE3RzBqBvNaYggmDOqao2ioj/N8kXFhGE3U3VkWRA7s2QtfsYrqVAZGP00RrYXLddw/PIDjxQxGQw6mAhamKLsp+uwZVl0FmI5PjmGc4MgkaYz7+qr+yPgYRph4jBH4nMhnMUE5nMzNIkO7VPU78DM+sbnu0oMKn0Gsm3KHv5BAJNGcXGsr0pz+mv7nOelalQ205QbqQ1u1E2n/r0nXK6YCbxxw+d/pMcy1VV/GtngdTBCrKHDuZY3XWN65MuVdQLVFu6qEtpk2MEH71jNvHhayWBmwHVQrZbz+2qv44fd/gBB1qrujA9FIiLY7hgbaDdkMy7Lho2387Be+4P0+0e49OyHbAaLSkUgAoXAA0XAQerupnvrcUF/DHCRG/Qogxr6MMShzTRSf6Wvd2WyaIE/GO+fy+SUmh+FAkLpokJqcxDRtaY5t0tMpdHd3ooNjGiegINulHExvgLQxptPYnD/7c9i2F6fLzoq/Iou8cIzfs/FTk6MYHRlgXHOMtvEIjh1XYXUX2rviuOSy5WhoyhMcP0w+HmIhaRznrW/HBRt60Npl0NxJPhmOKzsEn9+F5dj0TVVEIwm4zBlCtOOJeBLRaBxMBZCemUWBcX3QF4Up+eBUwwiaJMJ2HakBAdTDV6qHXWjA4NECju9JY8/mIbz23BHSMRzbOwNTqENb3Qo4ph4W4uRVALkZYIagVpZ5VrlowzZhxgJFFFnArhAUqNLG2Lbt2TatifQ7QN/i94dh2QFUGZNXKDzEWVEouaQK7y+gXKl6vrlAm2nZNucYhLEtGGPg9xluq2yT51wr8Acc+P1+gKPKsWjtWDaPQfW2YVk8y39s9uHYDnw+P7RGWhPFarIDij0SiQRKjAl1PM51ld9Ukr9nzx7spD8XKKq8W1+x0nXl2bJTeuPk4Ycfxo9+9CN85zvfYQ7zTXyDyf+PCQT85je/gUgvZDzxxBPe12PPPPNM2Lbh+A30kUxUGJcpplFMJh+k3EL+X6T2so0TLIqIND6dnyPNQfvy72nG2PKZRcbUmov61Nz0HOvPPPD4QPnUdo50zZjT41FbP3kp/ui67tczpwiQDA0NecWso0ePMic7/RLMoUOHMEfijXg0d13fQjl8+Dj20E6Kh/oqpvRE+mGMgfrWODV/PVfPVCyi8eicnqs5aY461vVQOIqly1fijDWriR+cj/WXXIyLLr4Y51+wDmvOPgsr6QNbW9ugGCkcjCDKuEQ/y2CqoNwa6kEehroyQ165fKj6HR+f9IpU73//+/EfLJZ8+9vfZu75LWirNf3Wt76Ff//3f8cXaGv0LTOd1xoL6Pn0pz+Nt7zlLVAhrpaAlwq8c+MWz0RaU/G0kWC31jaZTDJfjVAWfX+RA/EkHA5Dcig70tLCuIPgz1+3FV9kfy2fA0OybBvs4DQB1AXX46lkSiRbKHKpXHNUZQxbIPYjPdTY6hlbKYeVnD/66KPMtx+HQKhHHnkEL7zwggciyr7pTTjxSqCl1k1j8ft95HMAAeYJOpa8aa76+qHmsJAxqtZX57V2xhjPRltnsfp59tlnQ8KtQEUNlTgvW7bMA6QkwGKihFqDFKkTBbtNTJpDDD4lnHqoJprN5hg4p6A3uUqlCmKsLIejMSTpLGZZ1T52/AT27juA3Xv3YXhkDEcOs9q4/yh27DqArVv3EITYiZdf2YSNL72GFza+gscY9Pzud3/EI4/8Hg89/Bh++avfePTbR57AE48/iR/8+Cf46c9+hv/8z//0hOT73/8+9/8DP/zpT/HQQw+iu7sd69aeh8svvYRg0BmoTTYgHIgjGmlAKFBLoz+DYQIn+ZxBqegQqArBseJIT1egv842MjTD4DCMpsZuBt7zUFfTidbmhejuXI72lqWIBJt4TwR+p5bOrIXGtQ7RcDPbdSHor8fceZ9dg8wMCIIZoBpFtRzGzLTB4FAaAwNpjI3nMU460TsO/bD3iRNjmJjIQ8enTk2h79TYaeofY/sJ3jeBKQI9qbEJnDp2DFOscvpcF26+hOmJSWToKCu5HBLhIGwatVwmjUxqGrMZGWqLc3WZdFWQJ6qqNZZAUW5pEG04NEpaS627lEXnteYlGmWdt2jAdI6Po3EPosLyXjhAZ0YHEnD85G8YvSf7sYdA1eIVa1DfNh8NnQvRPH8p5i1fg7FMAd/64c/x0988hvVXXYeGefNxfGgcs2WgBBtxBgn1zQ2ob64F6FArxoWfztOJ1iCUaED3ohWI1jXjEIGl0bEZFAo2FThGJ2Wx8jGGfoF2mTJR7BJq2S4UTsKyQ4hEatDdvQgLFy5HbW0zDBxIno0xMMb25tJAULC2th51dQ1MEldh8eKlSBLg6mQFX6/6tra2MrlrRFtHK/uohZSrs60L3ay+drR2ormhBfWsxtbpDwhwG6JzjYXj3rmWxla0NrVB13QuHIigUipTvgDbWJQ726NwMERZiiJOvalTQEwdkyMNMQgKch9VmkuS9gWWhSNBBEN+OD6LQWCFzriIEoPVot6KYtBn2xaCwQADkIhH2ueU2U2Zhsr8hSzLIR8DNCIhGpMIDUQUgEX+llBmpdO2fbDYRkGM+OVTtYzn/P6gd5/OVViJAOXA5wQQotE35LEIDIS0NfADru/PZFN3wOClxPt9sGlE5WRKDDgSyTrUci2KTLZq65q86xpDgAaOg/LGpK0MubYi4zhcqyS0Rm1MGFTt0dej16xZ4zkFVZ8uueQS6FiOvLu7yZMV2axIJMB7YxyDhXR6xqMyQVSX/KswCBVVGUHpWFsRJ4HZfA5TM9MoUTekLxreunXrORwLMSZg3QxQZVej0Sh5WIZj++FwnBa9R6VY5rrbbGu4BuS0ZZO/NoyxUOX6VsgH7QMG+F/IsJ1Nnhmj62zBrY5Fxhj2UaVOUBY4tioXzZXC4vRHxyLwOZZxYczp9tLzCnmupiK9/TM1laKepDCdTiOdzWKCx/rtjwxtvct5KMCsMmD0WX5YWueqBZvrLnKMD6KgL+QFomqrdqDN8BPoSCaTtB+yQ3nI1ohPFu2LxqZ5yDb9NZWZgM/NQ1sBFcGg5M8H3WeM8bbisfqrVCpe/+oPf/64ruu1kSy1NDVwzMA0E/y6+masXnMOzl27nrZqIe3/GGxGKwHHxckTh/Dqyy+ir/cEgaUcMukCIrRHS5augmX7vXMaW7VaRpnAe54JZoWJCw09uJrkL1BlXxUYSEUq1KdCscQAO+eNT+OVbGgOojx9pX5X5dJLL4dkOBKJ4MiRQ/SBD+Kzn/sX+sD/QpH6bduGuh3kWJLUlxa0dixA97yl6Jm/BF2d8ynTNagh+FFXT1vV3o55BCabW9uRYDEpmkh49+q61kG81DjK5HGO4y9xHqoQA1UPyBpiMi0ZV9tmVlI1Jq2NMYa2Ikz7GoGP9l/rItI84vE4tFXQoXsdyr7uU2UwFothhMl2ZnaWPKl6v31V4rMrrguKFYrk0Wy+AL2FIVkr8LhCfdSbmKP0e2OTExgaGESKAbFL+Vby2sIkVolkDW12nLGHw/EcPnQU23bsQs/CBVjKSmeeOtvXfxLGBp9joB/Az1CuK6Bc2DaYAwHGwMeEV5XUeE2SauJidGIc0wQFUrQPReqU5i4ZFRljqMO8n7KruYbCfiRr4pD+t7U3Y35PJ5Ys6kFXZxtamuoxr6sdSxbPRywaQnNLPTgSJNg+WZuEQHHDcSi4LNLmZMQDBopVy0YwEgVsh+PIYGx0gvFHyPO34UAIQdrjgBPgNohYOIYkeR/0+1ETT9Dn1ADk0Ymjx3CAsdc0eRZjQJ6mTruosEuDyfFRZAgqCsja9PpmbN60lba0HWtWnYV53fM9uzWXsGUyGchnDfQN4OC+I0w8jjBemcLU9DTtwySU0AddoJyaQplrvI+x3OM//hn+65v/id/97Fc4sHU3auN1WEbQacfAKXzxhz9EmnboshuvxNpLL8KKBUuRtCIYOHIcJw9yzPv3Ytv27VDRSW/w/fHpJ/GHPz6BbZs3Yd/uPTjZ20tgIAWL65DkfFvopzvos1XQVPVcdOH69VjHKvFaFjrXnrcW2sYZa+jttmcJcn36i1/EnW+7H2+46y7c/Tfvwcc+8XEcIzCAtkZc8XfvwoW3XI/F55+FI6MDmCY45TI2Mb4yQmELifoEEAkBXIdpAkYuI5lgwKA4dBT5iWOopk9gbP+LmB3dz7WeRjY1jEIxQ4kz0F+y3P7SK4gRwIrPFtFgB5DgOo9mZ7FvZgq9tBvjARuT5M8M7YJsQ6lQJDA5y3gujfxsBvlcBrnsDO3SjOe7pGt5xhY5Jhxp+pGJQhZj+QxmqyWYgA8WqcKnc4kgef/fSNdgWzCU6f+NLJ4HPxXqq6jK/bn/q+xb+7IDc6RzczR3Tm8LljkmgVjSeemdtiJYBnSYBF4qyNIW5emP6WYI9BrQDEicUZNIoqOtE/FYDGnq5tT4BNKMc/3UkQU98xGhb2Av+PUvf4ETR48g5PchSSA8SN2uUh+ymVnyroj3feDvcOXVV+Eki/hZ2gK3WkQg6ECFCMeuUk8DiIhnhRymp8YIXI5Q3sYxRoB7mjIuOnr4IF55aSNOHDuCaqWEPOVA9q5chf1WTwAAEABJREFULlJGAp6dH2LirrWxqd8V+ia9hSPy+XyMzaLQdcnov/3bv0EyW2AMr/XmzYx5aAupdwIfJhnfz3CeYyPDGOzvw0xqgjHfLLlegT/gwCEwU3ULOGvNApx97jwUyoOYzfWzzTgGRw4iHCuia34QN9x5Bm67dw0WrggilTuCfGUEoZgD49goy487YRRKQG62gkrZwGa8ZyxQJlxoDgKuTdWGYwUQ8IURsmOM8MLMOUIwxTD81RoE3EY4pWZkx6I4vCeLLS+N4LXnh/DqcwMYOgHmKmEErU7UxRejNrYAUacVvmotUAghHmhkkT4BnxWin7ZQod3NU97TqRRS1M0q/W2FvK6wyFDlFm4ZtuVyLMajaCSImmSMPLEAU0aIaxqJOGDOzuMCXJOBbWcYv02iUpmBY5cRDNjw2YY+Pcv1mAQxYD5rCvIzOcY8pUIFVjUIuEFMTqQgEEpgj9bVGIN58+ZRjA10TrKktdILIQcPHoTAF3097YUXXsDTTz/tgVU//vGP8ZOf/MSjH3NfAJa+ZqVcViCISF9vFcjx1a9+FfoKob6KJbBHMY7PCVBVHBjY1AuDcqmKIgtqudmC95MhO3fsxtTkNHrmLeDcwpA/HKPvyOeLkP3XGOXLpA/Saa2r5FEkIERxgZ7jOHwG56d2Fcqu4gS10XndY4yBPnO6rXaFQoE5Zt6TXfEnQ/lNpVLQCzGjo6Mej8QnjUPgksahezQmnRe/BFap6CzASr+npfvUdyQSYVwy4vUlnVBMof7VzxwlEgkvR1uxYgUuvPBCXHbZZdiwYYNn+9cwL2hgISpZW4dAMMx4qoKRsTEcPHwEm7dux8aXX/a+Sqjnasx6Xpk2Q8/QftDvwCFPXMsgGPajWCmDoTP0O5rLVq5ALJmA8gzJQ2dnpzcOD2RngcPiahXp11955WX8kYW0xx57FI8++ghl4ikcpZ0SK2tq4ozPAnyGTba6KNOWlyjnFT5H5NIIBmnfAkw6NA5jaBdpi92/ogrXSaRzc2ur9rpP6xpkEU7kDwUhcgJ+zJFNW6n1nSM9w8f5OrRdtmVB/WkdtHbHjx/Hy+TXr371K3zmM5+BALxPfOIT+Od//mfvDdd//Md/xN///d/jH/7hH7xrH/3oR/HUU09R51zqXhVFLxYuUOdyLOrOQvzWmqpv8U9xpI7LjA/1TMmGtpaU6Fe/+jW+//2fUoF+iQcffAQaxM8YZPzkJz/HY489jt8SPHr4N4/jN799Ao8/8TT0V6GefPJJ/Pqhx/Dc8xvxxyefxm8f/g30HciHHnoYzzz7goe2nThxAgr2JIw2DV+xWMTg8BAD8SPYf/AIDhw67IFZe/ccIKJ8EIcYXAngOnrsOETHevvYfhhDFKqxiQmMjI5jaHgUw6zOjROkmZpOw/EFUGYSNjGZQiabx+TUDNKzeS440NbaiMUMWs9fezYE1HV2drP61Yz6uhY0NXSiu3Mpli5eg9VnXsD9ZThjxVrc+IY34crLb8a5Z1/CwO1CLJy/in2sYbuz0dO9EvW1nQgF6mAhilzOwuR4AcPDGQZvBSpSDseOjXh08uQE5zlEQG4f+fU6nn12E3bvPu6BUxs3bufivYLXN+3Bjh1HsHXzPoJ3+7F75xG2OYrDB08RpJrCxFgGJ04MYaB/FKcEXHE7OjZFY5TmXAs0VBXMsNKWoUEIOgYdrU2Y19mMno4mLJzXym09GpNhxGmw61nxrWf1t6EuiHg0SIcah0vHU0/UVMySoMhwSChFEniRhF/Xdc4YQ2ErecaoREdSobZWqlQa40OVHCkqAIsmPGHcwYThVP8QggSNpolMDU1kUfZFsfCMs7DozLMxNJHG93/+KwynZtA5fxEmaNhODPVjenYGtt/BdDaF6cwUcsUcggzyc1TcE6f60NDShre+41348Ef+Hu98z/txx5334fobbsMVl1+Py664HjfdeAfe9sB78Xcf+Bjuf+t7cMftb8Ftt9+Da6+5EeecdwGWLTsDHV3z0UqwqYXA02VXXIVETQ0sOmzQEI0wAMrRsIejURreIpTc6bwBTQ7byGGWGXBZNji3IGoSNUgmaxBn0BxmJdviBQEPJQaPRSplgYEm7QmTuygaveSq0dvXOV0DP2UqpYy7iIc0WlyfUAhyGjI2WoMidUfXRFonHVuWRV4XvTVRH3Ok9lo7Yww4HIABcIVjLpbyEJUrebioQB89w3H8UF/G2DDGkGzo/moV3rZIoEV9W5ajW+AyulR727bhY+Al0nGpWPEcp/ZjNNJ1dfVeX8br1+a9Fjv8b3LZj/qoMKO3LBs2+yszYTN0xOCzplnp6zs1wOQWiBIMirPP2tpaRLk2VQ6uSP6qb+1LfsGPgonnn3/eC7ri8TgDkCGCmqeom2PeXMRPOSA5wpde2kq7sx+HDx+mIxzndXjzEf8UNGrOcoRF8t6yLK5bxHu2+jDGMICuwqFB15izTIoLXHOaIixfeQZgbAwNDnq6IqfV0tQAx7JRpUPxWQ58th8V6o/NOYu0DiL1Z4zx1kPPAT/GGBjz/0+85P2vtdKYxQfvBP/RfplyZcx/36c5GGN4lcvgut741UZtjTF8pgPLOJ6jnBifInjeR4dSwGy26Nmb2VyB8lNBkY5UNlfrLlIfImMMeeh68qgx6Xm6rv51LD5qrnKcxhj4KTuoVL171FZzF+meOZo71tYYjdHy1mju2BgDYwzHbnlkjPnLvEq0UepXzxZ/NEad01bn1Mck7Q9sB+evuxCBUAyPPvoHTE5nWYm7BO2dHeie146L1q/FoQO78S+f+gTt+SbyI49x2q+uroUIR5JIsyigtw0tGLgKqAuzKDPqtVAmP6scTxnlSpF+qgKHcw6Gw3xkkMkEoHFpjH4C0z6fH4Zyw9lAcqfKrALkSfo2Va007iVLFkFU5XP6+nq5LmkGXIewe/8hzHCdyq4fo+NpTExmYJwQZmZzPJ/BKH2ofO/E1CT9Yw7pXBG5fBkKZqULCkAKxTziiSjtj5/bGJYuW4yu7g5P7m3KqfRO+heLxaBj6a30RHPAnz8aY5nyoXn4/UGkyF8BIhkmijMzGVZQ93g83L17r/fDnidPnmIQnYXLdRMfitQP2ZsiZbdKHY9Sh/XcApPXLBPLGhYW9Eq/3oBS8WFmJoXU5DhKTPRqmJg2NdShoS6C7vYarFrZg+6ueUwaduGVV16BinKqEA4SiBudGEVNXdIrQoS5HpIFPV9yoecGGRg2ssopWdXz/QSCNE9tZX/VxqUNFR8kq4ZJk8vA0tATGgaWYGbnty3M7+lCd1cHutrb0NnRio62JvTM68DCBZ3cdpK/bairTWJwsB9KXlP05UPDw6BJhEP++Rjf2LQxBdrgDJMnmmRvPbQGong86fmgmkQSyXgNVPSIhKIIcfxBf8izM47lg8X/ClzzqQkmXExeBumbZfeqTK5nmRAqoQgQfLEsB8899wJeIqAyPDzG2GMEM+kcLDuAZE0DVhPg7Zm/gGMLMNZKUdamGJsMsbg2SBmbwImTfZ5N7dPX6ftOYiv7ytKGtzNBmFdTDzOTRdj40N7Qhtb2biw+51x8npXq32/cDCsYwSQTrVnqX1t9C9oamnDx2gtx0fkX4EICXesvuADnrTsP551/Ptaeex7OOfsc1NTXIURfKUBH/JMs6ysiL73yEl58eSP+9PyzeOa5P3FOz3kBtq7pqySqEu8nkJeezgCMYWoYA7S3dyJeU4thxgBPPvssvvmD7+McVuXf9u53ULqrCK9cggvufRNqF3bj0MggGNGgVM0SSJrE7PQkwITMb9kIWH5UKb8uASO/v8pExofRocN4/k+P4LUXnwRmJ5CoiSDIeOLQoYN4hkXaI69tQWgqjYYqZaaxhfo5i+MESlJ+C9NBB1km1DP0Q9I3l30b6kaFNiCdTRPwzDJWyaDA5xVyaRS5LcrXUx6rtDdlv4NZG0jzeIbnC9xKzi36tCpcVN3/ndTGxf/3R/f/dQvvHnP6jPbJWu/A/fM57+Cv/qlQV+Q/BWDBtiDSMyscl/aN7aBAH5FhMWCW86bLBIdLMqDKQfGrxXkMnurHBPMCh7qiWEBfKdIzkyycJ5MJyH7EuNVXZSanU9APnvuCPgz1D+L229+EO+98E+3RDmzZuhk1NQna5RJ8DvicAtucwGsvP4+n/vAYnn/uD9j06ovY8vpLeP3lF1jUeAmbX38N+/bsxkbGHcNDgzif4OiaNasQDAUIGPgZfrnwOz7ojavTehaAYhPZmFHKTJVr2dHRAdkzfW1x/vz56O7qpu/NwhdgH9Rl8GPbNsfjev5VtqhMfgRZuISpwHZc+pcSSozBXFgcf4U+J4funkaE7Qr9VT9yhSm2A/RtgSkCqGVrEu09Ntaub8EVNy3B6rWNCNXmkM73IVcahxOoMk9gTEA5NcbA4Rxk62yOQxTg2MCCFSBG2ZynBeP+N4H5hVtx4LNiqI13orFmIcfSidxMAoO9Ng7uzmDTCyew4+U+7Nk0iIPbxnBiXwqjfSUUZ0LwuXVIhjuRCLYSyGpG3F+PRKCe2zrEfDWI+BJwiyDIWEaJhfuK5s4ih6HQ/fc4DKTfs5kcMjNplAioVBg3Vktl+ugCyswv/AGb9o398FyROQxcB44VQmGW48iR8RTICmWwSP0rs/9qxYJbdVBlEU421aL8RRmTOo4DrYnWVnoqOZwhqKp4U/caYyD+yYeIf9IP2XCR7p/bChwRyS9pnSUz4+PjNC+jXhw7OjKC/fv2eWCr4g7lDdrmmbdU6DgoTigQddQYsvQZetb8+QuRTCYZCw+QTmGWOXLpz/GRrv81aT4am4iz/8v/klORxqR56n7NLUu/rHhFz5Nv1HmR2ui8xqdrOqf71aGeN8cv3TPXRnxSuzkSrzQe9aU+/vpZaltbW4uWlhboxZtVq1Z5wJS+mijSGz7y9ypoi5d6hnzE0aNHPR+1d+9evP7qa9j02uveV4f1ZpwwiwliDXqefK/WUPNdsHAx1l90EWzbQV4ywEk4fh8KlAmL+qHxpsnrmpoYVCRvaGjAPq7Rzp07oW99CC958MEHvd9/mnsL68tf/rL3ht3Xv/517/xDDz2EZ555jsWg4xBf1eccv8QDihnlyyXoNwPZN321TuBoKpViDJX27IXGKzsiu6K4S4C8wFPNW3I0PT3t9S1ein96g8oj6oXWQef+msSHOdJ4ipQZzVmkdupHsWlTUxN0LN6qvdZdY9M49GyNQfwWPwQICkPq7e1lPhUmhRAmkBYOBxGPR1HHolJbWxvmEQjesGGD9yaZYmE9R2PU/LSvrdXW1gEJCXWUSwIGAz4eB0Fd846p097Woh2Yo3A4ygclYVtsH/SDl+AJpOXzjFyQKF40GuO+H0rkNZkcGRRhAtrW2YHmtlavzzyDzkqVRoLBfYnGGHyo5Vgwlg0XhuSSgCr/PU1gyAimBfC2FXqyTDaDHCu4fr+DSCyEdgaIyXhAJhUVVovxdzQAABAASURBVFE2b3oFf3rmKfz0Jz/Gj3/4Ezz37MtU/qM42TuKyYkcujqWYeXyczE1XsT2LYewZ9dRvPbKTmzbst8DlA4fHKCQ78Hzz76OF57b5NGLz2/Gyxu3sdqyHXsP9GLX3iPcHsf+Q73Ys/+Yt3/g8EnsO3gCI0wmBkdSGJ+aRZnJhROIQ1+HE8XiDairb0c01oBwpA6RaL23n6xpQbK2GSGCPw1N7Whs7kBtfRPiyToGPvUMiJKIxON0tDVoaqxHM4O4pto4EmEHIV8ZsVAV0SCTJzcFU51iFarANiEEfVUMD41DBq62NoGFi3tgOX4Eg2FvrWTUxscnMTmZgpKNdDpLxchSaareddv20TG6nnFUH5bPTx5bCIZjqNJxWbaDRLIWIwx8d+9SpdHBJJOWXBnIFEHH6CJTMGjrWYZVay/AFBM//ZD76nPXoKO7GfnSDCtDDhOLMOUmx8o4HQ49VKwmSt4V6XDS6JrficVLFjGIj6GVIFRbew/i8WbKTBQ+XwKxeCOamrrQ2NRBniYRCifRRP41NXd6x6UKMMtAvshIyBcIkq8N8IwEx+/3Bb19ORkFFzME1RRc6XqRFcAyk6gAZdtPw2VT+BU8iQ8uHVqV1alKibLKrfZFOh/0R+BYARg6xb8mnQsywQgxaTAACqqsUh+0Hw6FIBLSHQwEYFsWLGPg9/kQYjCjrUj7Fq85dJwas8jv91N//QgxeIpEQjDGZe9VuG6Fcyv/hXTM0fK6ATj3Kvkicun8RTqnrUgVHW0NbGira5ZxvPt0TceiatWlfFT5DOqt63JbhcYnMsbAGAOY6mnC6U84FIHNgEhGTwawzORXc4hG4wiQN6EIt5TP2tp6WHQUMuxl2ooSF1IOSQFCnLoQIs8UAPQdP46Pf/zjBIxfRixGvvOZsj8ypDKCMpoypgoI5Azl2GRgZVxHGQAnkz60M9lUn3JcoioXWXMIcC30HI1PpONAOMTnxFBkwKD+JiaqWL16Ge665x4Yy6IuTXqBh+amGc/1p+BA66dzmo+u6znGGI9PxvzfW7UTGWO08cgYA/Wj+9SvSH399XZOJrSVnIjXmosxf+6H66Fjn+1Qxx1PdiT7mp9lOchTV/IMjLJ0zrIH2io4KjKhzrGC5LNsWMalLFC+qAAVJsSiKveVxBta7zJ1Z5aJVokAic+xKMeSozLHXqEzTnO+Nny+AHIEyFKpGTriHBOyIh3trHfNGJuyBNqEikcK0hRIahy6R+PTeAALjuP3yGX2onOW5VAGNTc/5LdEepbaliiv+v2ippZ2XH3dzQhEa/GDnz2I//rVb9A3OAwlx0ePHmbRpB9ZAusZzkHyN8PgbzpdZFLkYwI/DX3Fr1KpcA42XALtFc63Shl1uP6OZWgjS5xPnna0DF8wgFgiiUAkiqqxeA3UmQq8NaB+z62T+pNsK+FWkGCM8fpYvHgxHnjg7bj55psRiUUJtk1ijKDU8b4+7D1MH3TkJE4OTWB8OocJJuepdAbp2SyPp9A/MoQhgj2p3CxmGcTn6NzrCNK0sCigNVfgpgBEgZz0QcGPbJ4SukYCsDb1VG0UPCl40Bglf64LrqXx1sh1jTcX6UaEFVLpl/SyubkZCuqke3qGgqnHH38c+w8cIA/HYFG3I0wC/NSxKv19xeW/hj6D/j3L8U4x6RybGIfscT19niqnktGBvhMYIFgym0khRl2k2cP4UIbB4yns2z+AZDwK21iIsu/ly5eiua0BPr9BQ2Mt5S0Lx2fRL/qZaAa8rW1ZsGEQop2tS9agxABVPxCdY4yRz87CpS3QD78WFc8EQ6iQhw77dywbWkNyAgW9pTE9hWmCa83kW2N9DWoJDCaiQdTRT7c0N6C5qR61LCotYWJRm6hFNj0L/dGZTDoNkdY+zX2RZF16nWWioN/EqFbLsGwXtmMg25bnWlY55gDtZDSW8HxwLJ5EhDY0SPuqc6oyR6IxzjcA19AuTU1j34GDBKOrng6qSl+mPnT3LGKbIBroM2vqW/H8xk14YeNr2LXnIE6cHMSRE304NTSKyUwWM7QLDU1tCMfrUKwa9LG4+NzGF/GLX/0XfvbDH+E7X/0KfNSZAMHLAu/JD4xg+PhJjJ4aps5MIM97PvuNr+P1/ftx1rmrmIi048jeQ+g9dBwvsTD6wkvP4/dP/x5PPvMkXiA4sH3LVhw5dJRg3yDGUilMcz2aaas7CLIuWDQfZ5yxAueeezYu2nAhLrv8Mlx+xeW4+NINHl106UU47/xzccaqlVi0aAG6uzvR2d6K2lAYgUoVhVQaKRZIZ1ggzBFkK7IYmpstYopA/i9/+yje8+GPYJzAFgiIXHffm+G0NWGEya8dcGFXc5gaOInDm14HCELVke8Wk5z9e/bi0P59yKdTlJMcejrbGJsFcYwyT6bjwLZt+M6XvoIXWRh2BicQmcggMltATTQEveXVX8pimiBLxqLuF6sAfYzFJN1iElGiTsymZyAwYjo9SRA9TVudg+SyoLVJTSFFHmXys8jRFlcYtyASQMVvo8hYwHB8PsoB+HG5/X8RYLHF/4t4if+ftgEutK3i9NbbN9QG97+PvXM8rv4VuZxbWffQD9HM47QO/fk+3k+MgHJSRpZ+Rb/lJaBLz7Ao747loy/xcV3G4XB+Z6xehdVnn4VlK1egrrEB+vpvIBxAiTlGKjuNkclRZIuzqFJ3tH/w8CHceMtt+KdPfAq7d+1hEXkrFixYgAzbHjt6CM/+6Uk8/NB/4dVXnsf4WD+fVUVNPIw66m2D9JhgeT4zjfGBfgwTrA0S8XrrvW/B2956PwJ+H2a5DhZtozGcCPmkhE76KptojPH4Jb0eISBh07ZKv5V46xsxjzz6CGR/5bNFvN3jjTEGJa6/bG+ZPClSBgvlHH1RkXY+h3yhCssJwU/bVN9Ug2CYsoNpOI7D+yNw7ATiiRbmD8wdWmsQSGYxMLMJJecEzr6wCRdfRfBsiR+ufxij0weRKYzA+IpI1MSZfyRg2TaKtHkuBxQIhgEuWtW16MNcb1wljqVSKXBFS3CsMqr0h0Xa0ErZgmUi0G/8RoIdSMQWUhcWwC61oJquw/Sgg5P7abc3D2PXa33Yu3kAh7eN4MTuSfTtm8HQ4QwmTlUwO+4DZuNwSrXwV2oRDzUgEUwy30kgGkhwv4aURCyY8AglgyILO6V0AU7ZRtAOIRmpQ3tDO9qbOnlfPdqbF6K5YT6i4SaGpzECo3GEAvWwEANDfhgLkF+2jYOAE0BIcXswioA/AtlmyWx7ezvkm+XnyuWyF/dpnYwxMMZAH0/+6T9Or12Z95YhP+NzLAp8BSXGR/lcFgXqrPYrXN8E/ZffZ0NfXe3saMOihfNx5pkrsXLlcsyf1wOBNOvWrcdFF22AvmFwxRVX4ZprrsENN9yEG2+8GW/S75Zye9VV1yDJ3CzF+MqyHA7HQokxdIHAn0CB/0lFrpnOyc+naEfkjyS7Oqfxay7GGPr8qkc6p/mK1CavfIak2FSk6yLdJ375fD4EAgGo7dyztBWJf2orisViEE+XLFlC234u53kR9CaV5i09WbFiBe35IgjwULyh+8dYrDtx4gSBoEPYSQBJoLBo165d3jkBO5pPiXOsiSeQiEQR9gcgP15l/lEulDE3/tr6ei9mi8SiWLBkEeqbm1Ah91LMDacIihbdKhzORb7TpVLUMhefpO395YO/wje//S38+9e/hq/Rx+mrgnqr7uGHH8azLI7ot7gO0A8IUMox7xNPgow5HMdQXsC1qTIHz9G/l1CkfxffpMN+2m/LMp7s6D7NQzFChuOZW58i5zXHQ9kVkfrnsD2bo77EW83V5XxFCkQN/b8N4/HBZ9nw2w4s2rS/JuPYEM2dU2ymQpj4LTnRWgtUTCaTkJ3Tz3AIYOzu7kZnZyf0E1P6JpOKkHqpSPbuIgKD+q2z66+/3vvjf3feeSfe/OY347777oOuay59jG81T5HsqNZH9tLSQ6LRKCwDGh1gNldChgtDn87JggozD1dfdRnezSrULbfchHoGY5N00mN09FowDZjrhjyZVqTClajx+UIRCnQPHWJVmAj0MIMXBcUSoj0MhHp7B6BPkAFuJBaGQ31yKRblSp6GsATbcRGJBlBbl1Qz2NRvLVwo5EM0EkAsGkScTj7GexPJJGqbmjF/4SKPOapOewFKVyPqahIU9guwZMliyMDU1tZBQcn+fUfonDbitw//HsW8gd9JQD/gfuzoILZvO4Atm/fi4P6TOH50iFWTIsZHM5hJFeFYUcRjTUjSAYhiBEtiiVpESRFWP2PJOjQyGWpp70JzW6dHNfVNBGfme+d9rDDaNH5qq3v8oTgs2w/KJwr5KgpFl8FrAZNTGYyPTWOQYFPviX6c7CP1nsKJ3j4PPT/GJF3orqqIJ48fQ9/xIxzrYRw9uA8njhzAQN8Rj04e3c/q0RGkRk9hfKQPTzz2MJ3rvbj11tvx0b//OH794GPoY99icl1dHUGhCNdcqwnYdFTGGE+RJezGGFiWBX2MMVwzh8BXEMbnhy9E+bF9dIw1bOPQSBzhOAcQjSVJdagnmJSsa4LtDzPwzSMcq8XCJWdS3mzyexe6O7oxf0E3+RpGMhlGjABkNBbxDOPM1AykmJZdRWtXO9asWsE1y+HVl1/jfI+h/9SIB8qNjqWQEt8m0hgcGEU/g+V+Bsp9/QOsbE0jzWBXSp5hIp5hQJ0mFRiAy0AHmfjIOBTobEMEQmBb3jPFAxkD8FMlVaol2D6L4y4hPTvNdcshSt3RPX4/+UBDpq0Mc5DGSPsy1LZtky+WxzM9R8ciXZMxEUlJ9SxtdSzSvjEG+ujYGOP1Y3EdjDl93qH8zPVpjPHWTzopwp8/epbGojEFAj5vHIagg/rU2pbKBc8gan66xeEcfT4ffDSW6selbhrDvrn1xmS5Xh+6V0ZU5zQm27Y4PkMdLtOGpBlYjkHP+Z8EVD0eaiuHp2dYnJPmoe1socDkL43MbA4wNnIENppbWigbSerHLDQ28V1z0j3ivzHGc4jg5yAdlZxVNAzU1tZ6pDYa6ygrnjKCcnZdXV3opmFNJpMe3/KewwUNL6Bzulf32Vw/8UrjFBljoGdrDHwcZMyNbQGWDb3lwhjF+8txX/rSl/F/PvQRyIDrmTkm43IWtrGgKqBbNeSVS15lKKNT3naufz1P/FX/ImMMeWm0622NOb2vE8ac3ld7rYV4qvuNMR6vbI7fsizvvrn2xhjoHPixbV7jmurZFQanAjIty4Ft+UCcF1WCEi4slFjdq9Do+wks+vx+T2bEU/vP/Yt/erbFZ+n5Omb30HrpvMZnjPHuUxtdk8xrDdVGz1c77StwEeke9WWMgdppPfS2RH19PWSz9GyR1kNrqjXTNbXR+uicSMdaB/mBRoI26lv6UFvXiJMDw3jq2RcxODKJdesvx/zFK1h8OOr9EYVXXn8VW7a8hhpW1rqZ9IYY7Nxy65vwwHs+BONT3p9bAAAQAElEQVREMDg0xrWbhsbgcN7664NVBrAOq+IW5VxzqpKhRZ4rkWAZ+MQ/2gfb8UHXC5R3rZv47XMCnhz7fUGul43h4RHo/OJFS7Bw4UIUCnkco70fHh4kH4uIsxBx1tpzsfbCDeiYvxjdC5fiSoJx977tXbjljrtwz333463vfAD3v+OteMvb78P973wH6QHc+/Z34D7SnXfdRUDsASiA0ByOHTuGfUy6t2zZixde2MjnDyMY8kP6YNsGc+tW4JhFWo8AA1HdawxtBOVDayhbq0BD8lGhEEkWsowrRgkSGGNBbxmE6TcElAnQUuFEwKTjUO5sG5blQHKgddU6aQ0tY0PBaT9tujEG0t9QwI/JsVEcZDX18IFD6DsxzALVPjz5+z/gh9/7Pn7yk194ur1o0SLPpk9Pz9AfNeDqa6/CvHld3lfmlPTbMAhQpsOBoAdmecEsQckoAQ7bsiAQq0D7oB8xPUH/KxBL8y6VCmDWA3CtDcnvcNyOxZjCZnLCudDSVRkTVZnUMfbjOR9syobLY9sAeQJjhUyehacAbUIFefKoWqqiQkoSjJJ8aP7xeBw1yTgiwQBHSm2k/U7yOMvgN5PPMf4qo8xzNgNxy+8DLBtljsrhcZl3ZAi6DhKg7z11CgMjo5hkIqNAu+IyKa+rQyyRhECvltY2NLV0omf+Uji+MOYvXAbFKQUWZirk/zj9cdU45GEL2jrnMT/kfBjT+MJRxGtqGeC3YMHiRThrzSosIn+XdnRj3bIVWMF4aHnnfKzoWYLWhhZUyoZxQA1mGW5kaXOKBGfKjD2727pwwfnn46zzzsX1TLwuvexKXLzhUi950VfCEgThcowvBziXI6d68cJLL3r0yiuv4LXXXsPrr78OfZXh+RdfwDPPP4ttu3Ziz4H9BN6OY4hyIn6BOii5lQ1IJGNoYvV4/vx5UDK0evVqrFq1CmecsQorV5yJK6+/CW2M5x7+3RP41o9+DHB9TVcHFqw9D5sZb+U57joW8MIl4MBrW3F8yy64ozNwfBGECYhPsXKXLViIMWY866wLEQ4k8auf/Rpf/NyX8fXP/RuOvrYTYYLNqxs70Mg1Q2EW0+kp9E4MI02bnGZwmGYRQbyx+Axl1Hn6kfTMJGamJ2Ex4bEpSHTXoDmBZMziunvtKBtjExMYy6SRpWw68RiCnK9l26BSwKJcyLZWqLPa/m+krv6/yKVvmLuu++f26dr4CC7u3In/Zas2lm3D5Xq41GfDfYsTqEhnSDA2SpTPIgG3IhOSMvsouS5c3mgbB0HKdiY9CwFi0u+W1lbvzYQ0k7kmAuY+vx+K6RIEHWFbOHL8BIqVMk6eGkSavLnp1lvw8U98Cju274LeCI0ReBwdHcYrr7yEl195AacGjqO9owkXrT8Hd991C+66/Sacd/YZBDsSiIUdxGMhBJjg2dT3SCSESy+5GNdecxVj7WFsfP4F2ucy4+dZqSLEm6mpFCq0KZZlMTmdgTEGB2izlADqfIE2VTZN9lBfH4sytpT+6zz4kR2IMGfS/erP2BaKjN18AT8LsfVoaelC9/wl3ramrhYLFvWgrimM6dwonIBhrBqjWNjMVS3KZgALFnciHncwOnWSNmE/TGAKXYsCOO+iLpx7YSe65geRKfYjVxxh8XmUPJuEcjSbz3UZC+otNvFVa1dh0FPmOpXp63TNGK4928meG0/SuM5wkCPARjPK2NlGuegjCBVF0E0iZhoQd5oQs5sQqNbBySXhZhMYPJrFqUMZnDyQRu++NE7umcGx3TM4umsah3dMYPhYHsMnShjrqyI1bGN2IojiTBSlmRgpjsbYEgTRCn+1FRGnE26uFrmpIKqzSeSmI0iNBggw1yE3U4P0ZJzFDx/6e0sY6ivRl8yAKga3bKFSBEGFEqpVSWEV4Py0NvJRcyCCYhnlKgImdE5rJF+o8/KDujYr4Jmk8zBVT17l03TdpvwrTmmlHHd3d3s+UoCqgDEl/fqZHwEA55xzDjZs2ODZxPPPv4Ag1gVeor+BdlJ+/CqCVVdffTWuvvpaXHfddVi7dp0HzLa0tEF9nXfe+V6uLB8sYEjn/pp0Tm8r61kCGURr1qzBqlWraBfP8OzkCgJHuq6tfnJI4xRAodgqmUxCcip5tSjr4EfyrRhAcXAqlfLwAc07FApBMdu8eaftr56j54m0L6BDYxNANacP4u0IQV8V0oQpCAzSWz3aVzwhMEVxvsAhjUF2Xs/Q2EQaXzgc9uKLCmMyATc+26FtDiHMHD3AeEb+X+snsGvnjl149oXn0dc/CAFZtXU19IkBGB+oS4DWl+IPGGBichIPPfwwvva1b+HFF1/B4cNHvFx4amrakx/wo3WW3IjKfL5I8iA9LzNWohggxJgrGLQh9tHkoUygqUQ/KT4aY3jegnRLuezMzCztyWlKp3NevlRmv/irj+YyR5Jb7XtbDtzQtlpVFzRSHumaSLerjZ6pbRUuvYgLl/MU0QwjkUh4Mdnvfvc7KHbUsWI28bmjo4O2qAU9PT2eLC9atMiTHa2r1lfyIxnUecmbZElbyZLidPllrZPGIjnSfKVD4rfkRny0xDQ94OKL1zPoOMMDrM48cwXWnneWB/5IeKQ4V155JdHcNxH8uBUXXXg+A94NVI6rveD3zW+6G3cxWH7DdW/A1VdRca66EhL2OgZGmrgcSDMdigZ37nln4/o3XIuPf/Kf8MMffR9f/OLn8JnPfxIf/8RH8Q//9BF89B8+hA99+P344If+Fn/3wffiX7/0L/jcFz+Nz/3rp739r/zb5/HvX/sivvqNL+Hfv/lV/OsXvwh9v/Jd73oX3kiHJIV969vux0c++n/wgQ+8D8OsOgvo0Xfjawk01dTUoaW5E8sWn4H58xbj9dd24InHn8KpvmEW15o8qkk2orGhDW2t3XRSdQTNapFMNPJaMyLhJG12EBUatXy+jNlCGYorsgTwpug4JwjYDY2P4+TgILTdf+QIjp48iSO9vdh3+DD2HDyIXaw47ty3D7sP7GMF+oiXKOkvzu3Zux+79+yDtn2nBpCaTqPESplrLMhZyVEFgkHAMsjMZjCRmsDQ4ABGhocItKUQ8DucWyM6O9rQ3d6GhfNoBFn1W9jTjZVLl1A5A9i6aTMeefQR72uiDz78EL7yla9AzlLBn4RE6y2BkvAoaJbyS6GNMZJnqI3jON7WhQWX2lagU65aNsTbcc5dXx9MzaTJJx+ETBcZjJernIMVhM8fpRFIoqW1Ez3zlqDMCkAxl0c8HEJrYx0DAioIgdD2llb47SDCgSjdno+BewhNdMpNBCTCfKZFRa+N1TGIy2A2X6Ajr1K5jPe8DPubZZBbgYsZrolokp5ofGoS0wzm0rNppNIpTM1Me8ZHhlHzknIYc3qe2pfiOAxObNvA8VmQUy7Tk8mJaZtnpcS4RVRKswTV0ijkZrx9VJnU/A9yrAqCfuOR9tXGZV8OLVQ0FEFtogaJaBwBxw/H2PBZDoK+AJ1nVX7OI1eyQKLf885Ld6VfjBkgKpPPUm6d19snIs3LGMOxnybwY4zhv/q/yn9Ok4sK27iwbGBuvpp71S2DQ4TNQHlu3nPH4oGua3CW7mMb8cnn5wEHKWDMWFWcJjp+UwL+L6qgUMzDrQJ+v99zZMlkkgY4B70VlWKSJceuOcngyYmDH8lfLBzx7pGhlkPLZrMEEqYQq6lhC0BBIPFJuLT+kl/JsdZZBlEkx6Z+jAE6qCP6CyBRAuKjHnA8hSrn3UB5DNKRaE4u+aNzFYKYIh2LJw4DbmMMHU4I6l8PP3VqHMuWLcQHP/i3XkVBRt3lOOQINBc5rgrBIO2fPldmoFukg6uA/oTrYHMNfHSwAXZn/T/JGMO1sdjW9sgYA/UnmTDG8H6fN389W+dE2gc/tm1D8wd1RKBaiVVdyY34qTbqR8fik0g8U3v1wdsJpBS8NRLPFjL5W7SgB82N9ehoa8HypYuhc431tbQ5frQ2NyIZj3r7tnEBBoHxaJjyHoPWW31r/UVaJwFQCli6u7tpU2o8uZAv0Xn5EV3roHMUqX0oFPJkQePUGoi0rzmKNJ+5eYn3kgc9y/H5YfsDDN7H8MQfnsLg6CSuufEW3HDz7WhobsMEEw61taj/kukZVtuzBFOXn3EW1l14OZJ1rSjkKwwuyt7zy7RbWSaXYCBvw6BEG6Q1Fr+khxpHnucKTEpd2k4f9dtPua+yfYX2zLZPr8ncVvyW/Kv408cKlOavt5gKTHREwUgYaT6vROX3hcNMkmsBfwQVK4Dmji6cv/5C9CxaTFqIeYsXYj4riKL27nlo7exCz8JFBHHmQ3wUf9W3bP+KFcswf34zz7dAIJRsodZdz5d/aCGYHCBoIbnWvkhrouRLa6YAXL7D5/NRrvPIUjcnmUhPsTJa4f709DTCHO/FF1/sra1LfzbDeei3nzSXqgEM9cpP8CiaSCIciyNIfdf1nXt2Y9PWbRgcHvV07vJLLsXSRQtRLhZw5OAB9B47zqiyjMa6eiiIevbZ56kDxgOvHn/iMWzbsRW5fBbnnXcONjDhDPj89DMOHMtGwPEhToCkls/0c19vXNnGog8Koo3+aOWy5Vi2ZCnNnUtbn/fuKVNvqgwutS0QXCwUcpzzLIGpLNc/j9T0FCYmx5BOT1PfLN4DFqeGWXQZpJiUUcgWMDEyQf9RwjSLL9MEiGhqoHhlmoG+eDUyNIyhwX6M0c+f7D1GgG4XRof7ycMQZXYYJ4eGcLy/H8cITh0nHTvVh4ME2fYcOoBte3bh+VdfwrMEenYx3kgxbkg01GH+ssVYeuaZOMQAe4iAVjxZi5a2dixathIXXHQpLrniGlx+1fW48uo34MINl2P9xZfhjrvuxU233uHRhsuvwrnrL8I5F1yIcy+6GOddeDEuuuIK3HzbLSx2vhsfeO/f4O433oKRE8fhprOooay31dRjfkcXNmy4jM9ZgbHJFH76y1/jc5/6LHq6ehBy/DQNZbyy6XW89PrLePipJ/CHF/6IZ1561ouRBgk8VAsVJBO1aJ3fg55ly/js9ZTz9Tjv/LU465yzsWrVqtNJ1hkrsXzlSiQJXoRoe1z6cb2JODA0iAMsrG7bsR2v8jnbdm3Hlt1b8OqWV/HKyy949PqrL2Pr9u04uO8gNr7wEo4eOIax/mH84Cc/IwjSCwXv8885C059A/YfPI6Z4RkEsi6mjwzg4Mat2PT0S8gOTKG1eQFWrrkC8YalmMrG8NyLB/HMU9vxyvN78OLTmzF2fBQrEm04p64D3YEIfJThTG4KJ0b7MOMWkKMPkmxZLG7aevOKSYZijpn0JEqU4YDfQmN9HeSnmhpq0NKQYIwURW0igBDl2jAiUvw1k57BuGyXIE2/A/GiSpthufA+mk+Ve39NPPT+r9A5i6T//xupkUvfpj5EfznmOe1X4XIULnXwfyfpuWJbkUWdt2kDvfvYmeyAnl1mfFliLxX2qf70PIdBSIiJ5vjkTiLajgAAEABJREFUBJoJuoL+bgfBSv1O2u69e9A/eApJ8iRP8Li+qZEyfBFa2pvhMkah6SWwfw++/p3vcJ134Of/9Ss4th8p6ttPf/pTvEJ9GR0bIlBVi+mpMezauQ2/efhB/PTH38Ojv30QL298Fju3b8KenVsxNUlwiGNZwCTtissu8d62/vVDv4LsQEtjg+ePZQfFO+mythXyNM98oaOrEyqg9jI3kB/TNf3O0Xve8x4vwVcSJyBAvoMOHrKvSu4aGho8v9hE4FXnOgiwNjd3oYb+KBJpQIqA+CnKeRmzaJ9Xg1xpAvlSFkY6wHi4UM4hGDfwR4HR1BQCoTjqGmpRqk5jZPIgXN8QVp5djxtvPxdr1rZi3qIEAtE8MvkxD8SqWkW4jOsKxVn2WSW5MD4S+QCSsRyIYGzG21nG5BWEoxGEoiGecpEvp1GsZFCu5Bj3RxG2QzBFC+VsBcWZKqpZH6xiGL5yDepC85D0z0PY7YSv0EZb0oriRB0ygwmk+uM4tL2MQ9sqOLqjguM7XRzdTdpF2lHF4W0ljzY9M4bNz49i+8ZJPPObQ3j4h1vwa9JPv/0KHvnlQfzm5wfx218cwp+e6Mfzf+zHHx7djyd+uxOPP7KZ+YmkMcy4zIJ8eYHx6mwuhXRmAqnpUcZsBa7VNPbtO0TwfCsEoAwODkNyLD+o9ZHPVNK+bt06XHbpZbjhDTfgjjvuwD333IMPf/jD0O8CffKTn8TnPvc578e9v/CFL+Dzn/88PvvZz3r52de//nXv+NOf/rSX677vfe/zfkdI23e+8514xwPvwtve+gDuu/etePM99+KuO+/GbbfegTfefCuu0h+7uOFmrL/gIubtG3D1VdfiwvUXM79fh1VnrvEACMleiDGU5NQY4+mq4j/Jo+IP+W/F2JLVMfpwxean6GcUkxxhfivgopcy3E8fNDw8zML1uCfXknfpqvpNMq4XwCXQQm9O6c0avXkjvghfWMjinORZbfVMxR16lgrR+g0sFSZEAqkOM4/WGKSvAqYE+ql/kY4Vp8j3K1bU3BRrBGgrtCYiv9/vxQ7SLem93xdEMBjyzgWDQei6Yi+LskzphvRVcxGP5F/WX3Sh52vOP/98gofnYtnKFVi8fBEWLJ7vxRwaRxttzeo1Z1BnOwngdBNA7OF+l3dd8elc/+VymabLldr8ZUsz58lanrFlOOzjeCwJIdiU8gbaliqvV0glBAI+kg2fz1Dm4BGH7a2h1q9QKLN9mW0rvLfKPqq0SS7l2WUbgJNjHOKiwrzSZf5YoZ8plyoocat7cywq5Ylz5NiPtqJZJlZZxjqzpPGJcQ/A0gtL4rFkXUCUAEnla3MFIWE/ImFNbX/+eqD0o729HTrW2mvttF5aA/HHGMN5+TxbJ56qf5/PR374vfMcPSwJom7Wj5vpFS4htzfccANuueUW72sK3d3dOHHiBB5//HFIePSQKwlm3XTTTUR4r/EQtXPPPRdXXXUFbr/9Vtx///1461vfipsJJl148UW4gVW0e++7H+/5m/fhQ//nw3jggXcS/LocZyxf4QWZy5YvxZpVZ+JiCsU1BL6uv/5aXMlAaP369R7CvJbVZQn8matWQgwQgyTsQu5UQV28cD4TpiU4e81qrD5zFTz0ePkZ6FmwCNFkDTq7uiGk9vXXN+G1V17Fy8+/iH27dmOYVfdjR45j947d+NEPfopXX97EoLMAfVdaX7M7cawXvb196Cfqqld5jxw5ij179mLb1h3Q6/b67ZATx3uhH+bTdZEUaz/BKf3GgkjX5pReSUA8HveqfVqMOoJ7i+YvgpxRnEGzlCzKIF1KkmDA3t3dzTmd5c15JXm1ksGYtsuXLyfw1oOmxmbUxGvQ0d6JxoYm1LO/FiYWbc0tXmLod2yCJT4YF3AZYAf8PtTXJtHW3oKVy5dByrd27Vpksjk89NvH8cGP/iM++vFP4j9/9BM899IrGJ2cQk1DI/QGWSiaoGYEUXYduBb7JFUZYMigu9zqa0XlKoWNQEz/0CgO0KgViBbrKypC3DMM3pUgiwoU/hwDskAkgXPWXYRwvAEjY5PIF8tI1sRR1m805NIMxJIIWjYVqQhTAQI0MpWKIdKcAZvCrdpIE3mWkZGRVMCg8ZSYROZZ4ikwyZMRDnFMEvoKE0SdU5tqlTzhuKUAapvLzkJjM+SVFCfCKlcwHKLSF5lLuMgxsJQxUH+63+cLIMk1irGd+jYMilwmoWUFnEzOK7yrUimhSIDKZvJbFZjDSr0qVgpAC6yaqb3lc7zEisOhEQpAfekZGpOeU6mUec6hwvp43Q+Hayry+RwaKhsWx2tRycWDua1tLO+aQ95pLo7lg/hTpkGSYyjkipxXGeB6WZb6Zr9+H+8x8PqxQENqwAYk8N6KdzxnFDUvYwzbAtr30aDYfAZc3kjSM2WAZIhExqgveB9j/ntfJzSuAB2Gzfmon2g8hmRdLfx0NoYJpBJkfZ1VMtROoydHNTQ8gMGhfjrICcrCjDcXY2w0NrXBwEI4FAU4piEmdXqa33YQ9AcQDQUZ2MfRQjCltaWJoHQIVa5risBmjEBAW0szQoEgpiYmISc8m8lCH2MMjDGwjOORgQ3G/pCBL9Koa44R3h8MR+EPhtDCccK2MDyawtBIisDIk9i0eQskfyHKouSs4lbpN1xIBMUDY1w4DC4lK9oHqpyCjUgkBB2LdE701/vgx7ZtzJExxuuzyvNG58mHiutCVdE5khyD8mgoPI5lvOS9Srn1ZIPJt+XY1MkwIrEo/OSZwz4cv4/j8XEshg6wjBJlOZvNenwaZxLqGhuW40euQJkvc+wBjtv2QW99hCIxJhitXoU4HI1C44JlnQ6ckgksIrDeSJslgMKnt0v4fFXJ9dt30h8n4MDyWZAO5UtFKAlNpWcgMHp4dIz9OUrLkCOQkKXOZ6j7oul0BvqtEwEj+vHtUwT6+wb60c/AfoxJj4Bszbm1swPX3/AGXH3dtZAfPHBwH7Zu34YCowXbH8IZq89Ba0cP8iUXBVKRdu3pZ/+ER373OIKhGGzbgc/2QXpWYQBQIMBF1pJXLosPBRRpz7gcHv9cLngxX/L8TLVsYFs+BCJRcPFRlg1xLIDrVobhnAy0jlpby7Kohy4D5QkMsrBRmC149lB2vcxE9gjHfHDfXgyPjWPvgSP4+UO/wxPPvIKxdAVF14dc0UWO92i+OSYwM6lJKCDzbCZt1MlTvTh24igkW11dHUzc6uHjWHy2hQbaZBplTDChy/C+cjGLIgP42towrrxsPf7mgXvxgXffjw9/8N341Mc/gn/97Cfxxc99Bp/61D97wfab7n6zB+JeeuUVuPjyS3DGWaspc1WUslNYe/YKXHPlBpy5fAnqElH4KI/inciGgcV5a597FFkXmekMxgm2FGZzSMQi3jiDIR/m9XTS7y9CXX0NfPq6RX09Vq1ahcsuuRTXXn0l1qw+E1n6oO1btrLQM8PkvwD5yzNXnoFEMsbANQAqN4O6MizHpq31eXo0y2IH+CH32SaEupokEokE1y8L2aQqZaSUz5E9BegNrTx96fRUims0yMrrUSY1Bzw+T4xPeX7WdgKoGNoG+ruB4THKmEE6W/bshOsGUFvXiJ75ixmw1eGlF1/Gl7/4JTz0i1/he9/5Nv79y1/CV7/8ZXzxC0xuPvNZ/PD7P8CLL25EjsGmR/QVFWPgEBiMMu6JkwcJ9rdg2TKsPvs8rNtwCc46bx3qW9pRph8vVC1YvhBqG+qR4rqWqNOywXpzo56JNywLQcUlnO9pGfXBxySnYmzYtJNB2rsmAl6NLJQlmVAHeM3omnEQ9Pk92zpEIC3o2CCDPF8lHlVpHzrPvwCrl63A9pdew5f+z0dx2Rlr8KX3fxg//MwX8Nj3fojffv/H+PV//RLfZeL25S98EZ//53/Bh5ik3UrQbOW8+YjAYGpwCMcJvm1mTPfaKy/jlZdfxqt6C+v11whSbse+Awdw9PgxyHdXKhXIJymxUWCtWEox67oLLoAKI+eedS7OPu88rCItW7MGCxlrCchVW8VTi5YsQUNbB4ZHxvCbJx5H1efAT/5e/IbrMExwbohrLn9tUR7GT/biuYd+gz/8/FfY+cLr2PXSNmx/dQ92vLIXv/rBb3Bw8wEsaZmPle09uGjpSiyprUMd7Yd+O6l/dBgDBHJ7ZyYBxoK5sguf7YcflvdflXFcLpeFQHSbcUVdTQKxeARR2tUw45EIC2DhSAx+2l/ZS7dS5bUw6GyQmsnQds5iln0WaFhKtEWuZYOCD7of9q+9/yZe+L/+Z3NPJ/6vre6iz3cNNUQXeCwbV+WxenJ5DF6fI+9Y5/5MOja2BRE4FstifGk4JlLFWChTlvJc67wxnt7onNdX1cDmNT/1Kcj4QXmBgPxTTKpXnLESPQSTUix+1dbWe7pk2F9TUyv1chhT9Muf+fzn8MPv/QQ/+9HP8MhvHmZyvxb9p07i91zbMfoHN5eDDRdbXtuEwwcP44j+iMA+ytPRoxgZmqANyXh5wgzXPp6oQy1j8WVnrMKas8/F4SPHcGD/IS9ul4+0bZv2JADJoI5d1/Vsuc8XwNKly/Hd737be5NYfnnh/AUYn5xEMpkkcPFVnM3+SvRrsivsAHGubS3XPED9onlGMOBHpVrETDqFUydP4TjzGb0devLYIUyOn0A8XkXYV6ZNLHGNS8gzzlUe0sjCUndHI4H2aQT8EcD107/R67DTcMRGxU1jJtuHQuUUbrrhPFx700qsWduIRP0MsqWTmMn1oWqlEYjyVqsA41TApYPlB2yfBVDnjW0BlgG4DYSCiNK+RxjPwJTpF/O8keOiDKfTaeQ4Ls3TUFbElyDtks8Jw2fCKBd9tCV+mEoEDhLwO/UI+5sQDbYhFmhDU2IRGqMLkQx2I2y1wik1oJxOeG9izYw42L9tFLs3DeLY3jQm+m2MnrIwPuggMx5BeiyMwkwcmckwZlNh6lkLEqEuhO12+NlX0KrHypVrcNbqs3DuOeeT1hH4OR9r164nnYfz1p7L6ytx4foLcCNjiDffcze+9rVveH95TX/59De/+Q1++csH8RDtwW9/+1s8/PDD+NnPfsY1/y70Y+xf/MKX8aEPfQjvfe97cd99b/Vybn0FUOCO1l7gjl4KUM4doE4rR4zHkzDGoFgse5SeyTIWnvKAUwFIApP0BpiKXspB9VtD+rbOpk2boDdTdfzII4/g6aefxlNPPQW1Vc6qNiLt65y+PfU/SfmtACsVh/Uc0fj4uCd/ku9INASBEUtZHDn77LOx7oK1lOGzsWr1GZT1pV6hWDmwi4rnP8fGR6Axbt7yOvQG7Ysbn/e2u/fsZN7dDy82j8U8Hy0eeEA9QdvGpnovb1YOredKp5R3+P20lSSbOqdzkinplWVZ0LVIJMKYOuL5ArU3xiDOGDTMWFcyqvugqIu5HPgxxoVy824W++bPp81mAUs583oWbi5YdyEEDl500QZcetkawfMAABAASURBVOnluPH6G3Hd1dfhyiuvxh133EUs5E7o2jU8p3aXXcb45+JLcDHp8suvxPXX38C46Fa2vRNvetM9pDeT7sHdd9/N7Z28/w7cdttNuPHGN5JuJt2IG264hvddTboK1157Na655hrIf51Hv3X+2guwbt35OIc2Q/5twfxF6GCRdwHHPX9+N3rmzUN3dwc6OzrR3t6K1pY2tDDnaWlrZ87SwuNWNDMvahB/WYhuaGwgj2uRSMTIowgS8RjXIYqa2iRq62tosxo8WkzfKPt71113eX90QviEsBv5TwFYwmrkRzs7OyEeSj6Eeei4u7sHzc3NqGecUpOsQzyWpM2Ke/3qfDvBLfnsxsZGBAIBaB3l64K0+Vpb5fPWmatWo629Ay4MB1jjAT5hBtWW7cB2fFhG8OQSosZrzjrba9c9r8drU8fqUyMnG4pGUNdUh2g84pGPAWS1WkY9g5p58xcyGapB94KlSNa30PFWEA5H0UnQJcJkpTCbxdjQqOcMigQ2MlLGiRSy3BaZaJeZILplw4CzgnyuCuabyM6WMTmVpXDnGEiXvb++l5uawCQrsgVWHooFFyNjKYylMpggwHH2eRfiOgqXS4VfTpS3hoGWOpphVVRB/7xuMra7i8Y9w/5mvS0owGN6c2v3Thw6uJ/V0gEMM3HO5TJoaa1He0cT4rUR7jeis7UVCzq6sWTeAnQ0tiARjKAxUYu2+iZEnABaahuwjMJ0zhmr0dPWiZpwDO0Nzd5+mMrWQkGpr6tBTTKOJIVFFA7R4RGISc+kkM3M0BmNYSY1TT5lWRGa0fBQz36b+bxAIIKmpjZEI3EUmBxZlkMFDcM1QIlBreXYkLKKYjQGca6XhDLHfuXoN1xxHera56PsT2DroRP46vd/ig9/8jP424/8Pf7uY/+I7/3kv7B5xz4UGGDH6tqQqG9HrLaJFZUYnIAfYSbthVweXZSLLEGSx595DkdZrXQYSLt0YPRRoBdChpWsYjZNKXPppKeQypQwb+kqXHHLnVhy7vlYtnoNVDEOBy0kojZMKY2aqA8BuAgwwItGammEohiZytGBVuAnj2cJBPgjAVRNEbFkCLbfRZXGMc6kJBgOwPH7eOwy8SzDcnwIEzTzk1+BYBThcA3H4kM0HEWA6+SzGTwxuBB4EQgEoLGLfyFel2LJUfj9QViwUaJc+uygty0wqCxXXD7VgPEidFygrDFOBIxNEKsKH+/zkU+DQyMYGB6Bw+DF8vmRZ8LtD4aZ6OeYyOQgsEFUNS4sn02yIMBL+hTwc3zUK8MZ2RbXlvdGIhGO3QdGRPBZNnyOAw4EVT7cMMgrcz2K1CMFen7bD9s40Pf3tRXS7lg+ZLl2sNi3sZAvlgD24/g5fwOA6ydeGGNQILgBPntONos8TsTiKPEZOfYxM5OmQy3B5wThVi3MZguoVgwcO4AQ+e3YIUTCSV4PU5crABNry/jgC/jhhPzoHxnE0RPH0D8w4DnjPXv2IBQKobGhjgatDj6fjdtZ3X/bW+9FZmYGfX3HkWL1cCY9Sx47MJyfw8BHb9/BtTwgyi0DUdqZkGWhnfaopbYWToVjJB9rwkG00lDP7+pEIhahiObZbwpKdLMESPSDsKdO9iFIEEO/TzM+Os7rGfKh7JHLZ/h8fjLJQHzilJFlEjhJ4KtK0KdkyDNOc9PmbUgwyA2FwkhnZiGgxnIc+KNhOEy+6+qTaG2pR3NTLQ14EOGQg0Q8hGjEz27LCAVtpGcm8PKrr2Hf3h1IJsLo7mpFS3Md6uuSfD4fz/kFyCv1myWAU6I82kwyq5YNfziCJStWsDq0CLLVQepLkLph2y58fguLFi+AnM6SJYvR2dmOZE0UiUQU+RL5ykqtixL5PMk5Uz45vyqTtBjnUqWstBIwn+Xa7z54CH2U6wzPpQtFTDEgPXzsOCyfn8FNFlPTMxgdn4DeaBojQFiiohxncUAJ4Uwmh8HxSUwwkHV9Dii2mM5OYzw1joGRAdqKMfT1n4Qq6qMMePqYpPSePIlhAhnq88TAEO/NIk19GJueZkU5hUyxiCJAm1VFhcrS3NmBRo61wnOd87o9PlSp65K7RDKCUnkW1VKGicoO7Nu9CfN72lBHufMzISwgDPjrkc1byLEilmPVac+eXejtPY4MQZFoMIg4Af5SrkxbXaLMW2COzrk7CEWoCxRCywKTjzhitD/RQAKl2SqmmAgFmTy45FGipRUFjnMiNwt/MoFwspaJZoUJZ56JRIZ8G4fFTjrpP4YGxvH9//gpnn7yTwy4HcSZMLTEIuigLLfUN2PVmvVYsPRc7Dk+jj9s3I2yU8fKegiVYhX1HGcTg7WYbSPud3iuwOAkikDUjxH6wyLBtgz9Qoby39HYiCr9c8SxYQqziAcsuOTR0KmDKGSHUS2OobMlhIZ4BRErg7pwie3GURe1sG7tapx/zhoWSc7DP37in/CJT30aX/ziF/HLX/wMH/vgexGozmL8xF4krBzuvuVanLFoHijuKGRS9L8z3A8iQhkrEnRLTaagr5FPEPRRonPzjTfhbfffAUPfNjhwEi+//gIO9x5AvD6CZvrlJHXCcSwWrU5heLAfSyjf11x1GSK0M+edfTbuZlC4cslSWBUbBVYX05kMrICDSDJKSa8gQx+fqE2ig8FelHpQrpa47tQFVt7zXJ/Dhw7QvlUwTdCnQBBXepAam8A4wdQBVqAHTw3iFEHG117fAv3BlWO9A5ikjKcZlwxMpDEwnsEsE8ZUAdh+4Dg27jiAYYJYR/rHMJEporaxFYmaWuzesRO7tm3DQO8JZGnn4sEQktEY2nh9Qc9CzOucj5UrVuMcJlPX3ngrbr79btx025twz1vfjne97wN47wc/iPezuq/9B/7mb/G+D30Mb7r3bVjDeOj8iy7H2WsvwdnnrEM7ZW/B/HlIxqP0iUGEGHtE4xH695Anv2nywx8JIFGfRDo/C8UVsjN+yn2KAF/RrmCmmIGKCzFfCL4SmBimUGE8p9hl74G9ONHfi+N9pzAykcIw47Rjv38aTjqHf3rbu3B5zxKkN+3AqSeexvTGzZjYuAl142n00D+sjNbhsp7leOPqtXj39Tfj0+98D777z/+C//r3b+B3P/wpnv3tY/jNgw/hu//5PfziwQfxH9//Pv7505/G2x54AG95y1tw8YUXoZMBeoS8U/zXT3u+Z/sO7Ni61QOpN2/ejF1bd2PLq1uw9aXN2Ll5O/bv3kc7cBACv3oJ7A7SL6kImSdYUWI8+ctfPEiZ2w6wz7wTwGHGNVtOHcO2kwdxsO8Ajh3cjvL4IHY8/hh+/M+fxk8/+yX8+LNfxiu/fQKJfBVdgRAWBANoZxGr2HcUM/0nMDYxiNmAwXjIhyO0pyknhCwLdA7tQ7lQZZxRIrhaQV6/d0QAvbY2ga4urhkBmmKpgoqR73YxW3JhhWOo4ZrWtbSA4QfKs7NQDObQJ0yOTWOcsXU1EIUTS6JAp+XS4DqwYRsHjuXztnAt2jFARRcDG3PkqkPLAf5MhtuK2nKtXFojUZX71bJNf2oYZrvIpAsoFDkuO4hIOImaZCNq6po9StY2Qn4qkogjmUxCcVZ9fSMLHp0IxZNI0Y7nOLeBiSlU+Cx/IIwS5+u3/XAZd+lrvE0ssk6OjzEuTtG+RrmdISCSRxuB2inON81cYWxoCj/47o+xetW5OLD/GN7zwPvw4Q/+PV7d+DKW0vY8/8zv8PyfHkdqfAihoI8+OkSelwEX8NsBWPSjcG3yhFQFxwAUKeeJmiZMc31uedO9uO2e+/HUC6/gpU1b0c3ieYH8DkaiiEQi8DG2HB4YhAAsx3E4vlmE/AG0snAD+sLVq87A7p27vJcE3vve9+GNt97OuKyAIh2JK4WDhSQL1CkWlR9/9DHK6C4M9vbiyIHd2LNzM/bu3Mpzu9F7+CDyU4OwSmMcYB/ufON65AoD8JsSQvQz4NiTsTgS4TDK+RyigRBKWhsrCJ8TBrTWXOOA30GQ8ugLFtA3uQn56gGsv6wWd771TFx96wKcdVEToo1V5KoTyJdTGJ08henMGMoosG0e2eIsZpmsTWcz9Jtp+CnXZAGyszMo0n/aLmi/q/BxXqFIEFbA5vpWUTYVjyrW6f2SWyYPCqjy2PgMbJ8FDg+u4UQsF7ZtA5QDp8qRl3md8aaP4HzQCiDoRBALJREJ1iAWrkdTXRdsN8ZzLWisnYfSrI9rUIueziVQdzGCa3Qbng5YFQcnj47iwnWX4bvf/So+/S//4L0l9Yl/+iw++IF/wjsf+ADe/rZ34k133Y0HHng33vrWd+DuuykDt92Fjo4uVLj2JwkoHj58FAcPHPZeenjh+Y146o/P4Mknn8Tvf/97PProowS2HsLDD/2WwNZv8esHH8avf/2wd/zII4/h8d/9nu2exHPPvoBnnnkWL218BX/603N45ulnCfK85h1v3bId2+gj9GKJgCDFzAKd9DKFvkI3NTUFYwxUrBKg41D2fIxNJZPaD1MOotEoQe4obX8YgUAAOm+M4Ry4Foz1wI/uSSQSEPiwdOlSCPy/+OKLccUVV+Cqq6/AJZdcjPPWnoMlSxahpbWJMh+C4foU6TOPHD2E/fv3YvuOrdi06TUIrNrNvPrwkYM4efKE107+OsSYtIbgbHNLI5pZZK6hjYtGw3BR4Rxc2I7h2Cxva4yLKmVD3wDx+/0QadwimzIxRzrW2HXMaaBarXrzcl0KIE8Yy2JsVGGRj3N1K/DyLgqB3+9DOBRANByCn8cO86B6+uTmxhaIWppaOdcVXOt5mNe1AAu6F2H+vEVYvvQMrFy+CksWLf/L/moWQEVnEwBdf+EluOzyq3HlVdfhiiuvxaWXXYXLLr0GV1x+rbe9/LJrcO01N+H6627GDW+4FbfechduvOE23HzT7dx/E/Ofu72tjnX++utuogy+BXfcfhfBrjt47XYIPLv7TW/G/fe/7fSbeW97AG976wOU0bd7W52//763edfvY5s3veVe3PGWt+A2Amc333kn3nj7HR7devuduO3Ou3D3PW/BW958n3f/O97+TrybPvi9734v3vc378P73/t+fOjvPoi/+7u/owxcggtYENLbdAKn9OZVK7GReQTOmogTNROoko0XICU5isfjntxFaI/mKM7Cm2KfcCQGhzlylbZPuXWehfFQOAxRlfIAypZFefDTVlvXXnst9DaOELN2Il56qB6mgCQUCkHbOdJDdU4CUWFVq0gHQ+mCyKIw+Kgc4XDQu0eDFjAWZCBqLBu5fAEpJjKpqWlkmezmmeToq2My4FU6pQo9QoWJv0ujXaUBqHBb4vHMdBoZBg+zrG7mWd0ucjJlttc17VO2YCjm6kdOjTIKGBuGDLADYfQNDiISjWPxwiWY3z0P3e0daCUzFy9aiJ6eblxx2eW4cP16LGelsrOD18j0pvo6NDIhaGtuQnt7K1pbm9HU3ID6hlpIsfSmUIJgk6g2mUSCwFCSC1JlJVoUAAAQAElEQVRXU4MmJcpcsBZSc2MjglIwGg6H/PlrssAPBxuPhlGbjKO+NvkXqmHfUfIx6HdgU1ltY7g10D3aVz/aiudRBiwBfwjg1SL5lVcCWyrxGHD4XG+dWGUv0xi5bhXGGE8ppfShUARB8iZe14Tmzh50EGhs6V6IYLKewWoZfQRcfvHQI/jO93+G//zRf+Gp517FoRMDTFALsPnMGoJopuqSjwsQizp48uln8PRzz/NaAIm6egYCAbiuxlKEQ8Fz6Ig0Jsty6JgMZmYrgC8CO5zEvMVLyeNmJsoFlEtFVAiQuOUCA5USHYxLmZnFdDpPY3gU+w6eQEAAlC/oGV7JXEgGh7yMMNiW4YvHo1SQsHdd10KU5WAwCM1bcqpxOI7f65ss5jhdz8DJyIEfl0auVKVR4xoVNB7Ke5DyFA5FwdMoESzUdq690fqS35Ztezwus730w7JPHzs+H8cTpSxGoWezkRcYVbgmGk8wHIIopHXnOG3boMR1pOpQtEvIsfKay2W9c3pmlQZcVXPbtsEG0LNK1LECE3nDNZFsOMbiTMA5Guhjw+Y8uU+2c1rsqwK/Lwjb9sGwH5tj1NiMMdD9GpfkxhhDvgWh4zkCP3qmbTveNb8/yHu4ytTdMnVX/QMW0tTdHPVW53Rs81niu88XgO1zYPO5ev20vrEB55x3Ls5mknnrrbdC1YUZAlXiQYb2IpPJQDblTW96E/R69dve+jZsuOhiL+idIgByqq+fPCpwri7IDPT1nsTLL71K3QKCAYcylYfFSKWhvgZtdLICf6KRACpcWx+T9CTlpaOtFaoYLFqwALKFTQTp5eDlvDldVrqmkWYC4FYNDMh3aH5pL0BIpVIEGqYwyWRzmuMtMNGo0i75g2EYzrm2ph5NTc3QObXJMhkucn2npicRjUcgo19Tl+SalDzQRkDqqYE+TqWIzu4OnLliEUKRIFQl28SKla4bDmHBwh7orVOBUAsFQnV0o6GpEUkmN8m6WixYvAh15G3XvG4sWDQfyWQcsViEtqwOIeoM+CkRmNJv/3TP6/LmPT45gV27dhLYKUAgrsXnBOgspEN+vwPpURttopzUdTfciOtvuhmLqL8TkymMMpkv0C+EolGECZa0dbQTDKpHoibpjaurqwu1tHWO30e+WCgSiNAzJGdaY9gWkgIaA340cZ10X11DPVrb26A5LOIcV61Zg4suvgRXXXctzrtgHdZvuBiXXnkVrrjmalxJ0ttUN9xyMx3xbbj3vvtwC4HPe+59M97/wQ/g9rvuRCwZw849O/D888/i69/8dzz5h9/htVdfYhKxGbMzk+hob8Sylcv4vAVs24TahnaEorUM+osElPOQfW7lWkbp22xjocq1LhPIBaUiyPUOBkOg72WwVIKPsiedsWgfLMpMJBhBc0MTwtxOkV8+AurBaIK8iqPCvjwA1vEjFk/C4jZOvyI9UwX1Rz/6CR579HGMj4x7OucD4HOrQCmL2ekJHDt6EDt37sTh47040jeM13ccxNh0CTUN89DcMh8UdcxmCohF4qhnQmQMMJOZ5tokUC4XCS4MIhD083oIBSY4MQb1Fo0cYwX4LQOfKcNnVeB3XKCaQ2F2CqaSIbCV4vPHOK4+jI2dQi4ziXwhi1mCH95fNyQwJgB6ZmoSqakROG4eRw/uwLf+7XPY+KenOP4cWutrsbinC0t62lHhWCYJCDmgaWNccPLYUY57BksXL0Q05MfxIyfpD1KoiYfQ3dmCWDSAMM93d7UzeFyIFcsXEkA7hwDPUrQ21uG3v/4VXn3pRezbtRM///Gv8LuHH8OOTVvwygsb+QSw6FBChZoZCIdg+2zyJI3Z2SzXLoAegjsttAuyywIvp6aneG2W/Cp59+of2VzZ4JpknafjtfWN1OdurFx9FhYvWY6ehUtRwwJeOl/GwNA4/eoEjp44hU279mOSIN1gKo0xxkMTJIGwibp6XHX9tXjgne/APW+5B3fdfRduu+N2yvGtuPmWN+IG6tvV178Bl199DfXgUqxddwFWn3U2lrLY2N0zH82tbVzTWkQYHAbDEc4jSFnywdj+v1CVslgsu5A/DFEX/dRrrZGhM3QVzJMjChQjsTBlIghHvoFk2Taq9I3GshCknAuUniVonSFQIjsfYFLst32YIZg8NjbmVVQTySQmaBcP7NtPgOcw9m3fjm2vvIptrLiDQHSC815C0Pbstg50heMIskBUIZiXYbFqxyYBTFvxx989gSeZ2L387LPYt2Ur+o+ewOzoJNtWsaCxGV01dVjVswAXnrkaH3rgnfjUhz6Mb33+C/jZN76Nn379W3j2N4/iBerOy089g60vvoQHf/Aj/P7B3+BX3/8xfvS1b+Gbn/8ivvLJT+OTH/wQ3sMA/1ZWty9jRfvKdeuworMDF6xcibfQL91yxVWYGRzCc088iV3btmMxed7FwmgL7VxzSyMaaPNqfTZqYaHJ+NBkB9FshxEnYFqdSGFo/1Ec27wVfZTF8SOHMXrqBIZHB3BifBjHyK9TBPInGN8KjCownivRtsgHCvzQVv5INqFMByv/KHvZy2R5nD4wS0D2KP3eqaFhRGh/BdaXCSSiDFT/7JPLTPJzpSrSLGxNk+/qv1gsokyeq3/F3uDHsmwYx0aVsYR+OL3MNZfv4iG7c+HS1lWMgUW5gePApe3iY7yt5fcjQOBG8rdo2XKokN3CtU1wjRzKTJXGMc84fnY2hxwBjVwuhyxB3qnJSUyMTkCy5Of9TQQfM4xpSobj53j0fJCvmrNt+fhYx8s19E2HAuMe+VDJs00ZdRw/plMpGJdyytjkq//2dbzw3EYM9Y/iIx/6e+zctgfJeA02v/4qdu7ahtHhQRQJ0OYYZ+SZa7jkl3GCKBYqsLhtaevCWedcgOtueCPeSKDihptuxUWXXI5/+uS/oLlzHl5+bQteeu11+u4UxAuNR+szS71IpVIs5PC8bDV1S3GM1vFBgq73338/LrroIggQeP311/HJT34SAlY90OKlV+DNl/+qfZD+WrHQzDT7ot+kEUJHewvmL+jGooXzsWRBD5oawoxNh5jMXohFPUlk0/205ZNwqwXabZtAlg8+i2tL4KzMGNYhPx3aAsc4CFJvQ74QggEfwgGLtqEMx5dFJJHjmg+gYHoRrcugfWEQZ5zbgTXrFqC124faJtpPZwRjM4cwPH4Ik+mTyJTGCJBOoeLk4FoFUh4W43+bca3iUpvPdSUHlM8C5bxImT+9LUGxs2djbMDx29A9f7FL1SJlsgyXeYXhqBz1ZwFBylyEshVmjK75+SgfoiILS4rVmQJplvTVBrl0EbYVRkNtG88FqBsGul6lPXTgg585ScCJweeEcfDgPhw4uId5x0Ec2H8YRw734mRvP33lMGTftMZjlNmTvadw6OARj47RNg30D0HnR0bIF+q1wCTpsOIcy7LIWz+CjPOly/FY0pNjxYh1dXWoq23wjvVV6Wbmqi3NbWjmtrmp1ds2CUjhsd5Mkcx3d3dDQEE3t+3M4RuYg8aYkypei1CPwuGwlwcF+Tw/+aTnu64LjUVzSKVSXpwZCARQX1/v9bV8+XKsWrUKGzZs8ICJ1atXY/78+VDfaqe8MpfPevHo3r17sYdFvd27d2PHjm0eqLZlyyZs2bIFKsDrOVo/3RcOB72xhCjLGk+AsqYxyffYNhecfrhK21ZhoVn3kVWUG4sE0v/cAsYYjzQnY07vG2O8tsYY6KO5avu/keED/prUz2kysI2FgM9H2Qp4pPEH/CGIgpQzUUN9ExpJ9XWNjKlOk9bPW0uuo/ZFNYwNtJ4J2pwY470oY7AIc3c+BYYy9//aViiT1YoFKhAs46dsBhEKxqB7Y7EEc8o44vGkJy8NDU1oYeGigyDqPAJH8+bNR1dXlxeLSE7a2zsh+WijLW4lztHS0oZGYhzN3LbSx/XMX4jFS5dgxcozcebqVVi95mycf/75WLt2nZeXrWY8s5J+cPnSFVi8cBEWLVjoybD4orUUSeZEczKnNdX1KP2RZF3yqPU2xlCPq5Dsay7iqXig+Rbpj+QTRGXiFnnmvumZFFQwLhEUtYwL6b22ViKRgEMHJIOrG7TYeqBI540xMMZAi6rBiIwxNCAuJMQSNu8hBE4yNP5zJMOt/qQcUlz1q4nNTcIYQ+HOe30UOWABLxqDnKj601bHaTp09aM2OqdreqaerWPaQI8ROq82ukdbXdM5JceaS01NDUKhEKTYYmA9FVXM1JjEeD1jhgmz7gc/ulZbW8tkqxbikY7Vj3giXszRHD94C3wUdvWntlpAbXWP2uq6tnP3ix8izUV96F5d01btNH7Nw5jT/Dfm/96qjUhz0T3qwxjj8VO8Ud9zz9RWZIzRxuOXrhtjEA5FEQzF4GNC5ec2kqj1gu3axjYkaptx7vkXoaV9HqYZHG3dvR+PPvEUfvngb/HcxlfRe3IAsUQdwCDhxMkJvPLqaxgZG0eQBjPHaqFAl3AkgFCIToFVFsexPVkqM4CaZjVzcHgcUwzeM5k85vcsQkfHPGSzBfandg75GUCQCaGCEcBCLJzABKuzBxgEwg3QYLRQhoqs7KQ9mmXC5NFsBgUCYLPcyoCKNBYdi7LZNDLZGWQyM54cG2M8vkhe5Dxd7wgeL7Um4qfkwhjj6YrWplAq0bn6PMOv+3SL1kDttTXmdJ/GGK8fXZdsSNbEe/XhMqBxLPZJqpZLyLKiLV0xxnhGXkrvcwIQf0sMqIp08gr+YGyIjLbgOOGiyse57Ae2Bdvv86jM/nVOW13XNW11TvsunZjmdho8rsDwoo49XWSAq6S8QkCKj/BkpshAo8Cgx2U7AwW3QCQS5voGuFY25KRENoMK+gUAVfj9DnSst8jklLTV+dME7Nm7C0NDA2hpacLKlcuxdNkS6Icozz/3PKRT0/Bx/rbtQy6bx5gSdzuISwhe/O3f/C0+8fFP4Otf+yr+6eP/iLfffx+uvvwy6I2qUCSCCpPmlze+CMNRhJiU28zCfQyGookIwYIQjAOUqyUUxXcG0vq6W4EZvtYuwvul8/F4FFqnOZulilKJBtStlqEfdJ5mkqavJw8SJFcgkKWtkixIH3V/c3MN9IObsjXxmiQE5igAUJAiR9JBwLyjsxstDNRjiSS5ZTgml0vLwVk2x1ZBTV096hub6FDW4MKLNxAEasYAE5TBYQIBjp9GfdZLqIuseGo9LTJexMX05E6vee/YsQNHjx4lADcF75Vv2jmtc46JQ39/P3p7e6HXxvU7eAJK1FZzipAPDn2D1x9Of6QHsqkKyDTXN7/5brz73e+EflNoZGSI/ezDbgYzW7Zsxh//+AdsJti2nQmrgLdDhw7wWccZ9OzxtmUCZ37HYrI7Qe2usloaRE9XN+664w6v6nPvvffj3Vznv/nb9+O97/sA3vWe9+Jt73gAb+Fa33PvW/DmN78Zb3v7/XjrW+/DW5jo33b7Lbj22quhiuAFF5zvvVLdHpq/dwAAEABJREFUwEJEIhGjHU/SkbfTxrQhTCBQchok6DFDQCJDvSuVcxDPJqdG8fLLGxm4HoTP78eq1atxwYXrcdH6dWjv7mTw4qNNCng+Qbps21wnyoSCuRxBScm41mJ6OoUsK9AZykSOSUyVQZna+oMBBhxxyD/kGbznqWeGs69J1KA2UcsAuwqXyUWMAY7D9S1J5ynFxXIFs0z2AqEgGpobqHchVrmzBGZzmM2lmCBNYHTkJAYGjqFcyXGMQWRoS3fvO47JmQpsfwMsXz0r5n5k9DZzxSAQCHoBa8DnR4k+OJvNejJT4DP1Zl2YxY0ogyTJssYrWRD5yReNOUf58QV98JMqBNSnUhMYGxuBN/fZaczMTCE1PY6JiTFMTo6j9+RR0nHkaZtlgw9SHj5J3f3Hj34MH/s/H8G3vvYNvPT8y6yUV6nH7ciTfwG/D6tXnYkNF58HJWtDg32olPNYsWwB/JaLNgJfIVPF+MAp9B05hN1bN+NZghRPPfkYgatf4r3vegcT1r/DMVaBp0YH0X/iCKJ+2iTqyxSTi3EmF70n+qGfAxgdGcMIAZXDh4/g4OHD9GVjBBfGoN+IEigdCkfQxgJYTW0dDrHNLwiMvfTqK9i+cxdO9J1EhqBXOBbF/IULcP4FF+La697A7cVYf+EGnLv2Apxz7vm48urr8Y53/g0+9g+fwMf/6Z9x3wPvwNVveAPWX3KJRxdeeimuvfFGvJE6cNX11+Piyy///zH2F4ByXee5MPysjcMzhxnFsmRLZmZK4sSOY4cdThqGNk2a3t4y3MLX9hbvbW8xadNAw+SYZJJJsiSL+Rwd5pkzZ5j+59nKJGq+3Hz/WK/33muvveBdLz5rzxxcc+ONuPSqq7CdwO2Wiy/Gus2b0Tc8jK7eXqRoH5KUnUgkRlsbgm279GmGfqmKfL5Iu43gvMBNBFGJwIHkTl/7X9XXyrTBQNtaEYBBCmw+/TNo420aSVFdQTTJNCzKJlCmD1A913IpuRaijBssBvZlY0Obhi6BXWM5MJZFvWtFiImRRT8S4rVnQJBiFpOTYzh14ige+fa38J2vfhnf+Mq/48tf+SL+7UtfxPeffArHZ5dwLldGasNF2HjdTVh3+ZUYYFLVMzIIlzogO3bm8DEUJ5hI7j2Ml7/xAxz63uM48oNd2Pv17+Phv/88nvrCV/HiV7+DlQPHcfThJ+HNptG6VoU7s4L1XgJDXgTbCU5etm4U12/dgteQx+8nOPibH/ow/uev/jf8/W//Lv79//kzfPWv/hpf/PO/wOfe+R4kCLR862/+Di9/89vY3NqGD771nXjogTfhzffej7fc9yDe9Lo34P67X4sHXnUv3nrvA3jdbXcF9Ia7X4eH7n8z3vOmh/Bm1rvrxttw5c4rkOT6pbjRGU4m0HDJP9eBdNwlgG+RX+BHdr1EgEbHGBMBn/ys8DpHAEpvWijZvPnmm3HZZZfhYgJqfAT6fRrprEefZxlQJgD5sjL1XHZbcbPF9TWUF2PZAImeBw1jAbYNy/HguF5wtGwHMHbgm0q0QwX2vVYoIkt5r1hA3TVwIh4iLXEkO1qQ6mr7MZUJNJQIOuitnDWC2muM0UQ5Jr8F2rMC51CiDRRpc0gb3Ir5NdcwYwvplDEGxraCtyVotgBOqK4Yg7bBsizGDzOU8XJgU8PhMGSX5d90bwPBxQr9+hx901NP7cIX/u1fUaetesMDr8d26tI9r7sPb33b2/Fu6uGHP/4J/BJt0ad++TP45c/9Kn7jN38LX/iPL+FLX/4K/uVfP4+//V//G3/25/8Tv/07v4sPf+SjuP+BB5FKpbBC+zZN+xPneAWy93JzJxqLcDzUR8YdQD3wBToaY7jRloP8xeTkObzlLW/BrbfejhcIqP/yL3+Wvus2fPEL/84NpAOQD1Ye5fg+hoeHsX79KHrYdnd3J3r7etDW1gLFudnVNBZp25aWpnDy9Ms4euIYNm7twErhDIzJwFhrsKwiHLsCmj7aTRtWzYXFxXNq4CZIA74xiLou4uEQkgQ6fMqNZ3HZySvXaWB6dgynTh/G3MJZZLITqJlFVM0E1m2xsXmHiw3bXQxsqKNjsIRkexbwZ5GvTqDSWES5sYIqCgxjKzB2wAWUKg3kCC6tUR+LhQZtus1lDcG1I3AsPyDbOJDvFOnt1xJlpsK8ol4vcl4V1q/CRgOKKSkGtH8O5wnKeg0gzxuNGtYY45fpn1XHpsyorFotBzGrYrFioYZq2UZdAHPVRbVifjQWH54bQX//EJTw9xAY6Onppv3vxtBwPwQabtq8nmuyHqOjo1AsJ1BAQJOOuh4ieKDNxY0bN/64jsDLVuaV8qmKKyWr4XCY4zlPuvY8Dy7XwmHsJb2vMNdQ/GCM4bwN5wbOuQ7JuC50T+fSbdW/kBSnKSeXzstuqG+NTb+ltmXLliDWlu0QUKG3Z1Su8bcRSNMYx8fHoZ8Q0kbUyZP0i8eOEcw7EvzW18GDB4OYcpXxpORUY9CYo4wbpRdqQ2Uao+ajuckmab4ai8ps24ZIunohGWOCuV5Y9rPOjTlfz5jzR9Ux5ifnjUZD3VMmGj+TdNMYo0PQnzGGMmT9mLQWIo1XpDk0qTkPlYs0nyaJD5qXjiKdG2N+PAbxRaTx/jzScyK10RyH+lffIvkD8Vt8bY5B9Y05PyfJgtZeMqJ+1EbzOcmfQKwmdXX1oJObQe3cgGttbYcoEonRnkYC8rgRoJjUGBuG1KATicSiuJDCtIFNUnksEUeUMZHiXmNbqDXqAVnEAlSmcV1IDeZWIkP9FTnU2QCoMg3o3PccePSTKlM9S5MTSUl0FFNFdQbcWnwJpgJVMUJ1VC4GeVQyMUJ1VF/3VEf1pTAS6gwTvCKBLZ3Pz88HBllHlauu2hLpWSmfqDkGHVWuttWHMQbG/IRU1qxTrlZ+7JzVX3MMcoQuDYHa0VsFaSLNoUgkUP4EgTvNQYsvRdO5xuLQaEgQtLhSdp2rDYsWUn1qPE1SfZHGLdI5fsZH9TUGPW/M+Tk0q2m8ek5zURuqK1J9kTH/tb6e01i0BiLVUbsat+Yg0n21qXZ0rXuqK9Lz4r2SFfEn1dpJAUzC2B4qRHob8BCOJJFIdSBBAKvhhJFsp9FefxEG121GnPUzdDxHTo7hWTrdf/iHfwx+UPAXPvBBPLP7eXRSCSSYaSYvxgHdC51Wo4pGtYQaHQeYnAEU5CqCr5IJkJqfTzNR70J3zxAKJdancqhajUGzYywoWA4xQE4l2yi8Ue6AzOLo4TH4bgIcODTfGnek6vUa17bGLiqos88q0VvLYhVjWIe92nXYVAgRlxmOa/HaDpyFbds/Ni46P99mDVp/8U88kx6I3yJjTHBPfdRq7JMknoMfPatnJDe8DGSz+Yyu1ZbWXc/pN7tsJvEh7kioL/WtNqUjU1NTHLcVjE/3XO4w6T5sC2rf8T1UaRDUr8q11qKgrutC7TQajaB/nauerlVXdRzWqXGHV+MwxgT96Hm1rToav8ij4RI1z6X30WicSXSUSVIe4ovmpHZUR20bY6A5GmOgcsm2rnXUOCwujOs6SBJcSCRjDEKnoO/mf+MbX8MJJqJ5go+qV6Pz1nhCbgiS17EzZ3Dq1BnMTc+hxAR6dHAQr33VXfjFT34Cv/Frn8Nv/eav40//5H/gg7/wfoR9h8FlkTJYhetZsCmPhsluibJYJMAl3okfGrvalp3SXLRWIgF2OsbjoQB0EA+1LrJvmkulVEZ3Ryc62zvQ3toW7IKINxr3eRtUwWuZnMq+NEEfzV+GvMEgPJ1dxXImjamZOcwyeS4TpEwwGe3hDsnI6HruhlyEBe6sj09MQW832a6PVEsbdbOV8m0wMzvPAG2NgEEGsm05Jvx1yr1NWQY/Gq/4G2JAqnmob5drrvGpvoIbAQuJRALaYbuYAb2+z34vE+hrr70Wakf1G5QhraFkQ3V1bLanAAfkcJlg1Nz8LKrcOXPpYEAHlKENOPDKMQJWxyDwSgHPgQOHcODgKY53GYODveghGFMiwFNlYiXea1wjw+uw8+Kd6Orsw3m58zkWD47r8eigQj4trSxjYmoyAOTm5mcC3zJHQEI//rnCewsL85SpGTQajUCuxYvllUUC5kuBnmseSjQEnBqG1/FoCBs3jKBcKeA7X/sqThDA0NuACkBTqRT7tel/GlAwXC6WGPDWaJdoZ+gnNW5RmTv4ul+hfDXoiPW2bo38kGyVKCu25YLVUWEy74ciSKVaCdKuYXkxA9QNOpjMRpn8N2j3rAaIpzGwZ129bWzZLmLxBBItKfLBRYXga4jArPoSCFcursIyVTh2BSnKaxeBuwTBpxdeegUPP/I8Xnz5FAqVEELRduirkAsLS0yqcpidmcHLe16GZL+TwUuUAYvjuLCom8aYwL5wKGCsAn1cyo90PxQJw7LtgP/ZXI58KaFQylMes8gzSRW/adZoI13k1tIEPfIB/wxlCTbgE/QSXy+hzJ08egT/+vd/h9/87GfxdiZ0n//H/wOfdjoWdnHJlj4kox5mqAOLMxNoiUexY+tGgiAzrPsA3vT61+Jj738v3vv2t+HtDz6A973zIbyXYOanP/A+/PFv/ncc3L8XISaROy6+KDjaXI8wr8vcxLjmsp24fOel2LbtImzcuBlbtlyEi7fvwJbNvN6wGdu3XQLpWzyRQpi8jySSiKdakOIOt08gwfJ8lAjq2+SJEuqF5SWMT01jYWkZCysr0F8tWiU4vpxew/zyClYyOa5BDWQu3FCcbSYRY5tdvT3o4w6oji3tbbztYI1gqKhMv1Yg2JYrFgIAs8hkXKR7GQGvtI8VUp2CJZvq+z4UzEq+RQ4dncqNMYEMN+/LJoSoT76Iz6hca2uMCfRDOg9+CrSxOa6v7J1sgPrR2urcGIOwE4JtHNiU7RLjMNk03bc9FyWCHdOL8zg9dQ75WhlxJtyJVCKQJSdio4IykokIIkyWG5TnFYKdY9zMmGacNr68iidfOQmrow8dmy9GN9dkiLu//RvXoWugD119vdCPc4+ODKGXieUl27Zhw/p12MakLLuaoe7Ug/IOJosGDQLDFZw6eQJ7X3wRxyhv+/fuxeSpk5g8chhL9Dezhw7ixDPP4PBjT+DwI4/i+BO7cPrZZ7HrS1/Cc1/7Ol76xjdxZvdutFOPrx8ZxU3cgd45MIjlySlMjU1iemISyzPzWOU6r61kUSIwQ+VBIhTl/MIETSM8jyFMflcIAC7ML+Esn7GYvBoG/RUG6FkCu2u0o0XyMU9wR2tsew4MdcFmrCKdkU2WbykSkIwyHrhk23YM9g9A5VqnVs5XNly6JVuYamtFJBKi7iGIAyQrkgfJSKq1hfrpBzbW2BbqsGibaigTwC5RzuT/8pS7omIE8tCh/4lS7vVGQWdXF3p6+6E3p1sps1Guq0dwvsp55Ci7y+kVgh3z1IGJwE5Pz84E1yrX/TLnWKct0AaZZM0YE8yBZhBlAqkrmUYNTDQAABAASURBVCwB+UUUyxXYlGFjDH1LDbJDVTRQYdwjG+UyBhJQoDhe8ZJsrdoTqdymjTo7dhaPP/44E7JW/Pmf/zn+7u/+Bh/96PvxS7/0CXzms5/EH/3JH+Kv//avCU79CX7/D34Hv/8/fg+/+3u/hc/96mfw+jfcj3te+yrccOO1uGjbZgwRvNiwcRTbLt4B+cudl16Cq6++Ejffcj1uufUmbN68AT5l33B8UcZ0JfIiX8gx0V9ClX5Ba7GwOMfzMj74oQ/gL//yr6GNoy7a3hh5q82ud7z73RDIAH7qjCv1TKNRg0C4yckxAgqnCXDtDTaHjh89hjNnTnHjYhLTM2Pk9zFs3RbH9h2DSIQN7YsNP0STY9cA6pvexLLId59r7RkXpmrBadgI2bQbfgRR8tNxbOpPjXKwBmPpuSqW0gtIZ5ZQrK7Shq2gijQadhpzmUMoWxO0iQWMbAxh59U9uOLGEVx+3RAuvW4Qt9y1HVsv7UEkWcFybgLnZo5hapGbabkZ2ocMgbAyGqYBYwO2YyinBrItsjeSZ04bqDc4WguO5cLhevL/sOsWrIYF2SPZHT1TYfxfZhwhm6lr2UnJAyjbLm20G+Icmf/FkglIPxzb4wZgEbWqBdcNwyYPKgTWCvkyyHZ4bhS+F4XnhuC6djA+y6rDiCcmkELWq0AfhzIa2FTGWurLGBOMTXKoMWo8sos/TXrOsqzA5qpOhbb8QlJbNudsjGFfNcpN9cek+gKqBXQK0Jdd0FjCtCktLS3ooJ9SHKdNVIFTmzZtwhBBtV5ufAhI6yRwrt+K1SamAKojP/r9Zsnjk08+GeiM7qmO2lfcq/FrPOpDOtecs65Fsisqb5LmJ9IzIs3VGKNhBqQ5iD/ikzGGa2BD9T3iCyJjTCATxvzsI37OR22qfZH6+FlHzUeke6Jmvea5mlc7OhpzfgyaQ5P0rEhr1jwGMig5/BEpv7iwrHmto3jy80g8Ffn00RfKgsaksRpjNLRA1tS/2mzqjvRHPBTpea2V2tLayNbE43GoTPcubFtz13zUltrUtUh9qrPm3DVuPS9SG+pH7Wj9dE/19FyT1JZI1822lE+JVgmCZtcy0JgLjDk0B/1MTQv9Sksijhh116YxKGQzSDOmWGauscLNUksPqNFmhxq4FEHlOqojMUrlmpAWQucq0z2VNa81YA1eE9GENDGRrtW+MeeVUPXVjp5VGyK1p4mJdK6yJhljAiFWucaqOjrqeZHOVbfZv47GmMAoaKHEdDFE45AC6yglHmTyqzbl9LWoqtdsW22qbY1fc9EzIi2QjiKVi1QmapaJByJdqx3NVXNWXxpn82iMCZRVbai++tdR1+pXxsAYo+L/FxljoHlqvGoP/BhjAj6pXO1oTOpPxNtBfR01Fq1tjju0Hg1uWK80xlsQT7QikexAJN4GN5RE3YTghVMocndiemEFU/PLqNRttNHZJls76Hjc4AdTZfCee253YFi7GIw3mJxXA2dSgN5oyKQXkWUyW2DArfF6no8Yd/ej7LfKiCWfqyAUTqB/YASeH0G9YUE8kyCnGcxqrOwM6ZW1APSam8viySdfwsTEEnwvAiml5mzoCF06Gov9gx/DLNAYE8xbzlGO2WWw7DN5Csh3oQDRk3K4DupoQLxUWyKNVSCHzYBEyHGRiYTKjDnfpup6NLSSbfCje1pvHXkZ9Kv7xpyXRa2DnmmS+hBQU2aQ02BAZ7N/z7YQZn++H4ZPKjJ4rBsLDqMQx/XAfBYVJgZVOnVj2eABVaJ9ojLr6qu6Om/ABOXhSBR6zrIdtm6YcFWgOjkmVvqT8uJzg8+TddCxWqqhXKigkC/RueeR445znjv0JQbdzJHYn0GF9YsEGkUKknMETqocP6cJh8FPiPwMcyfPZzCkMp2nUkkkaIg8zq1O2RAxSoIABJEMleEKeI6L7s4utNIB25y3QKI0E0Lt1EZDYSjJD3kOdxwXcPrkKRxignr4wB4mJs/i+JEDqHGX96orduC+e+7Glo0jQVDX4C6wbTc47jLqBLAsZtYek//wj4KZRCLFsaWQJHiUTLQgzKTDsqwg4FeSFw0B6rvGYHpxbhYriwuwGKDKAQickv1Q4CkgK8WE1LFtFAP+ZrBx4ygTiAjEpykCkvN8VucKOk6dOY1zTGImmPSu0ICD61lkADN2bgKHudN18vQZpLPZYM1z3Ag4x2SpVK3iiquuxhVXX825gAHrBMbGz0BvWp3kDtnx48e5Q3Yo2CHTK92PPfZY8Cq3fsBTABL4UXCTTCYxPDyMvr4+KFi+8847GdR/FPrtmLe97W3YsWMHg+KpgAdF9r22thbopEd5D9FmOI4DnRcou1pHybFDvqbocDo62pAgKBmPR7FutBu9vW1ob29FS2uCOt6J9jYPI6PD3AHfhmjU51rHGZg2aCPSwZoK7LPIi0a1jpAfhWVcUORQg4HDJMqlXsByUNb9cJTPerB4HaLtSBEU6iCo2EpAMRaLI5lIse9OJi/tSCVbAwqHokF9wEKNiVoxnyUgVYDrNGAzQLUjLq6+4nLcduutiFJGlCS88MJzmCNQZluA5M/l+MCP3uzMEWwt0zZUmHzWCSBarBONhrFh3ShuuOEGpFKpgI8WbzQahuc1+ASAunv6EPZjWJ5bDpLgOsGQOAEsj3MxbLvGSduWC9gO19pCmYllmXonna1R/qLxGCzbRl5vQjBJ8p0abFPm9TJW00tYWc1ieaWAl/adwHd+8DQef2oPTo/NgGYCvu/CcK7SqxwBCgMbOer6AhPwqoyMsaGDbJUxhvV9RNhfNB5HiOtf5zwK1IejJ07iOPVw7Nw4FOxK/p57YTeeffqpH8nd07TVu0hPYNeTT+DQ4VcIuK5AicUydcEQoGlJJNDf1xPIR255AQ9/5zt4kf4k4jnY88J+Xn8Lzz31OEGIHFJRFyvzkxg7eRgzY6dx9vAhrBKsbBA0q+VWEfUMWpNhhFMxdPZ1o701ie6OVvQTKG0QIJgZP4vTfCa/vIh7KPMf/uBH8OlPfRqf+vin8KEPfAgf+NCH8aGPfgwf/tjHA3r7O98FfU32uhtvwtXXXY8bbrkVr3rt6/Cq192L193/Brz29ffhVa95Na6/4SZctO1i9BJ8jhE4tB0PMA66uvvQwt3s1rZO9PQOoK29h+Ue1nJl6PeBqlxz5kLIEeRaXcoEiVmjXEdmMQ0BISrPE/gqZguoFavBfd/yIOAoIC+MCOU+zKNne1xFm+poQGUJjvrB/3KhTJteRq1cC8ocjsulXNn2eUCVwoX/G1lsUYmj74YQi8Shr12JkvFUcN1DWx2nj2klcNLLxKiDetff24f2llaCdktIc9PK62qHTzrLtZ1YWkCmXECeA6zRF1eoL3XUUWmUkCd4nCeQVQ+FsVw12H3oJLJeHFP0RzOlEsK9HWgZ7Ef3uiHcfOftuO9970Hf9i3o23kRLnv1bYiO9AXHS+64CXc+9EZsuuEqjFy9Exfdch223HwNui/ejLat6xAb7UdoqBvPvvIynvjud3H2pT1Y46ZI/swY8qdOI0d51rEyfg5ttMdJBtR+ehldlNUbCZLdcfE2tFaKOLTrCYJW01hgMK3fY5JdVzAu2V6jvVTcoq96i6QbR46dwJ69+7D3wCsYox/J0yPPrKYxS5oi6D6bSUO/5Veif6wQIoBl6MNrQRwrnVM8KN3PZlbh2Da6u7shnsu2i44ePow9e/bAZbIuEEt1ZaMF9IAf6XKVTrzBdh3W8ein5csrVPQa9dnQztiuR10PI0y7GorEkOJOfKqlDUna1WSyBXHKdjSeQCQWR5jAm3yD7IfmLbu9sLAQgNorBHCVlNi2Ddk9YyiTHEOj0YDGoaPIoz8xhramzoiFdT3admNbyDKmmCLopTqGMQW5gDL5r7HL9pUJBjmeCyXwsVgMSsgtywqAeM1b/Yr/z+5+mvbK42ZaAbu4Xo888jC+8Y1v4Wtf0x+legVPPPU8nn1uL154aT9209Y89ewe7GLZ408+j11Pv4hHH38K33t4F77yte/i7/7hC/izv/jf+OM//Wv85V//Df75n/8Zn//8v+IbX/8qfvj972PX44/g2Wd2Yd++l3Dm7AnGp2Ncv0oAPOmNf04fLmW+Sr9luRZuu+22YPxnTp7Gmx98M7719W/iu9/6Ds/fhLvvuBNVgqUO10r+ZmZqAvv2voTxs6eRXl4MSL5ncWke2oRsEA5OZxZQox79wofegZZkCJnCLGr1AqkUUJ26ZegfLAJZFusb+pdG3QFMFLYTg+WEec61IHpTKudQZCxlMYYuUi9L5HeYgVCqNcW1D8GPOIilfNheGW64CONnSatwozmEkjkkOyroG3Fx66u24+qbRrB1Rxt6hg1iHTmY8DyKGMdqhfpWmcNqYQYra7PIrM0RpE/TMpRgabPZMQgTjIlEYoy/4qQEwm4CjonQjvn0Bw4ajA0asGhBLPK6gbJ4a7swpBJta4H+MsznJcuSrSjlt629EzpmsmsAwTvH8RCi3AWyCBtge44dotzEeN+BZdlwGO+4Lo9cN4s8AfWzzk0qVoYxJriv530CDTpKB/VMoVBAk6QrJdqxCm1KlXFcjXz+aZK8W5YFtRGin73wGd2zbZvjoi2mzCcZw11zzTW47rrroK+gim688UY0QatLL72UuuxriPS5GYyNjRH4PICnn34ajzzyCL73ve9BX/87xlhT9+bn5yFd1gPqO8Y+LhxrU2913xhDvljB3DUuzUdzk85J79PpNGQDNBfd1zxVR6RrlWsuxhjoY8z5o851v0nq8+eR2v2/kZ5Tf6LmPH76qDFfSGWCTqrTJN1TWfOocrXX7NMYE/BA8zHm/Lkx5se8AT/GmOBa85VMaG1FkhU99/NI9UV6VvWMMbjwo7FonsaYwO5LX+KM0VpaWhjztgak8wRjLGEc6lPtqQ3xOJiP3rhuWLAtF67jI8R4IhKOBd/Oah6jEeofKRZNoEnq5/y4QB406KdqtO1VVOnzK5US49wSyuViQLqucfNQ90qMw9bWVimTKwiHPPbnwqNu+a6HaDiCNtqY3p4uDA/0I7uyhNXMMlYZzy4RsFrQH/BamEWF8Z6rXE6OR0KriTQX5UKmqEwLKCWUU5ZQLi4uQo5KpOdFEtrmUQ68SWrbGBMwsvm1mTYGdD4VXQw0xkAL0yT86GOMCYyCFkdFqqtxaZw6ijQulRtjYOjkhLCHmBiEY1FERPEY5OR8lkUTcbT+6LdU8kzIHCbXITpgKZoMgRbZ8zy4rhv0q3ONSX2LjGEfJJUZc/5c5U0yxgTzAD8as8alxRX/RLrmLS5yA81r3VeZQ+NojAnKdd3so3lfz15IqmPM+TGojurrvngi0rnmIWFWX+KZjio3xujxYKzqV8bfshzO2yd58L0IEokWpFo7uWbdiBDUiibbEY61wKaRrxkLBYIc6fQqFJg55PvoumGsX78BWlPJxFouHxhgyYzerAgElzsuQpqIAAAQAElEQVSwJQaupWIeVSoM4ygKu0UnWUOGwXmRQXtv/xCD/S5QkyDARuOXsHuOBYMGFubmsbZaQJ2A2sS5RRw/NsYxhwNFa/JBhldrp7n5XhjiTfOejrZtQaT7TRKvbNsO+C8+iUFaQxktzcGiQzHGqBjNZ8RL3dMY1Z/q6Bnxv0m6Vtvii47GGBhjgjGpHcsGFdaHjhUGCHpO7doci5yHdki0dmVmnCLdFzCoMep3g3QvEokEfNcYwI/KeAicnHihcelabTbHEfTNOVUJOqk/z3fgU/aNMUFgrL5TqRTlIBG0o+fVZ4Ngo+ZU5g6pxqJ2FCiLhgmGyKCpXHzTM77vQ7ougESvUYt0Ll0T33Rf49Y4NG4ZtSUmOauraTr9PPKFLGynwR3ZHArFLEAgKs4gqquzDetGBnHpjotw1ZU7cd01l+Om667CXbfdhBuuvRwXbR7F9q3rsWH9MDJMmEIMGmUomwGHRX0D519mQByPefDDLi8tymM9kAFjDOXKhcaoedOnIUpbofXQeFUGhkzg80tLi1haWqJcZoPnxXOtiUjPF9ZKAQ9GR0exbt06bN26FVu3b8NFpCuvvBpXXXUN9Ns1mzZvxWVXXInb77gL9zA5fsMDb8Rb3vZ2fOSjH8cvMKn+4Ic+gvd94Bfwzne9B+953/vx7ve8D/e/4QEcP3EUAq/GxsagXTQBCPo6oIKSEyeOBTq6upqhs0gTNMjA8xx0dLajv7+XOrueu8dXB3OXLmvMIsmE5KZ51Jx1XSYjtLY66p7rOmgnOCD91tdAwwR+9MZXW3sLE4oOXHTRVibsrXBcQ7IhEOtiJn+bNm8ggB3BMgPx7q5OXHftVRhmYtre2gLLNJBZScO2XAJbnUgxcQpHYzC2D8mfEi2LNkd2Pir77niwec+yGMwyCatVJS91yk8Ja2t5BlEZTE5MMZmY5PzzABjoMsitMJnXvGJMvru7OtCaiiOXXYHtALfeciNed+89dLwl7HrscTyx6zGc5S6377pIxiPUEQPbAjxeix+5XBbB21fFAm1bkec5ApircBjsvuG+10MbJZKZOmjFjE1LZvGej1A0isGBEXhWCDP68W8mzAI+uUQIMTnjNDmPAlzHRzQSg017Jl7EkimIPyUG554Xgs05NRhMy6HbTA3WuFs+PzeFNGVTCWmc9jwcTSG9msfU5AzyBNxqTFBmJsbgOy56u3rRRj7Pzy9idmaeLHIoJyGEo3G43GzwwyFo17qdgX8rAQovFEHDslFn0FOibVpcWoHeOsoXy0w8c+TVOCSDZ0+fQXp5GeLRCgEAAawKcHsJdEQ4d8USu595GhYT9qjvwWo0GBxFcJjAwofe/x687cE3YPrcWYwM9GDjyACmCVh9+ytfxHe/8RVEHeC/feZTiDMAinMOHYkEWhNxRDwPEdeDIchvMRXKri6zTZ+2Yhs2EnzIpleCNhfnZqA3v2ocf4pz72inryOPPTcc+JNIOI5QOIooN1mM5cDmGrQRrOnpG0RLewfK9GGL6TScsI8CQdAybanHOCPGMRj27xGEaSGQWmASWqBvqzNRsulbw5EE1z3Jdmlfk22IMyB0HQcFJlM5gh6usdg/x0C+h2g/fQqk57pM3Dyonu4bABYTfjQayK/lAhkpFYpB8rGazlCvlpEmEKl4TBsAsq118qNOp9uo1fkYwYIG26A8Sv7DTBKjIq5JC5Mi2efWVAqKizoYq2knv7O9nfFAK3Ts6elBV0cHUsk4EvEoQr6NRDKCbsZXg92d6O/ugs15nDxzFhdRtz/wK5/Bve99FxaZQM/m86jFwkgzmC3ZFvy2FoRoQ0IdbQiTPG50uPEE6lyHFQJXVfJ9YnEFCwRZo2x/iSDl4wQlvvzdb+NfCB48+co+vDJxDnu4GfBv3/sunjiwHxXFfv19ODw9hacJVh6amsQB1slYBqnRESSHh3D7Gx/EIoHf7z7yXbxMYOPw7udx8Mmn8PIjj+M5glqP/ed/4pGvfAXf/vzn8fR3vo0Du3Zh9w++j6/8/d/j83/xF3jym9/EFDcMXnruGewlsLBn74t4nsDt0xzbk7ufwuNPP4HvP/IDPPrE4/jBww/j+w//ALueehJ7XtmPExNjmGVAvkyAYK1RQ6ZeRZoAeIF6YHwXxnVg2Tb9D2WrmEOJ8uVIPygnWmeL8qi1iXDNtImTzWTgWDYijAVsPqe/xqc3Y+WvyrTZVSbLFBXQPEIfXSsxli6qHdnsZEsKKW4+pIJ1jyNGfYonoognE4gSjHcpgzWu2Rp5pq8E662MqYlJzE7PBJtJkjuNjUYBnuMi7IcQoQ7oXM+KHMeBxmdZFowxGgoc6kqN53qLpkyAntKJumWjWmtAXzG0ZARZUzZE47ZtgxoTf8m05/uQTTlz5gzS6TRcjlEgoigWiwU5ihK3zZs3Bzryh3/4h3jDA/fj4x//GD796U/j7lfdGWzYvPe978b79RYnjx/4wPvwsY99hHU+yg2dDwfnn/rUJ/Df/tvn8Ad/8Hv4n//zz/B3f/e/8KUvfRE/+MH38MjD38XLe57HyVNHMUM5W1peQJ4yWiVQkePGiOc59EFLnLeB61mcU57r5NImFoM3XP7X3/wtLt15eaCT0Uic9Wx8k7KlOGJ1NQ2YOsBYI5OhDizMcR45glFllMp5+poSbDRoi4r0bVn6+AwGB/vwtte/DVHEsLiQpk+rg3sbTCZtwDiBXBmrikYlD70dZtk+y0IBNeCgSP9ZYAJaokxWwQ/XbDVb4vh8RJgDhJjYWo6Hco1lVhWJFvaUjCBE3++FDLsoIFdawGppBg03gwKmYUUy6Bg02HJpGy67fgA7r+vDxh1J9G/w0EOQK9UNOLEsqs4SKvYiKlhBub6EQnkZ2fwCfcoK1gpsi/Gg5Fnr35AwGxvSBZsyJALlxtgOwowX/HCEvC6jYazg2qU8WpRLkeqqfJkgqxOyKYMGMDU0UOKxCpsy5lO2wtzoqsvOwmKZDd93qZMhhCM+QgSXVEdyKF3K0T6tchNSpPOmvHqeF8ilS9m0bY3XguS/SZqLqE7bjJ/x6e/vh2LH7du3B7HaTTfdhFtuuQU333xzsDmm+2200WpPci99eOmll/DEE08Ef2lQPwmhn5DQG+V6Q71AQE1jSlHPZR9k63Uej8cplxH6fS8Yn+I7jcvh+mvcxhjKQAPSQa2B5qy2dC4eqG5zDhqLntGzKhfpOVGzju6LJ6oj0jPNPtWe+CfSM/9fpPr/N9L4RLr/s44qUz86XkjN+ron0j2VNak5Js2nSRq/qLmMxhjoXEeR5qh5izRnzV/nP4+abasdPa/ntH6SPcmg2hBdWKZy+XSRxnvh2Jvj1prUaGMVU6vtnx6f+hKpXKR5aSx6Xu2JJAM6XkjiVZN0X23rWnqheERlaldjk43WuCV/ipE3rB9FX38PY1IbS/NzOHniOMYYd09zc3SZm51lglYOdTMRCTHWi6Gd/spS41I4BZNSAHUioEplOuq+mKAJawKaiEjXmowGoAXQPU1EQi3HqKMGq+d1VFtqO51O0wgXAgcWiUQCZWkuio6anCatNrUwOl5YLmaqTPdU7tOJawy61rO6r6PuiTR21W/WUZ8ai8aucYqxcnJSZLWhual/taM6mqfmJtI9HVWme2pbc9ZRZc37uqd6Gof6FqltkdrVPZHu6zn1p2s9p2sdm3xTm01SHZ2rvkhtNa/VlvrRsVmue+KBrpvPqkx1NBbxIsbgJBz2YWikS8UKk5siyqU6jHHgeBFUa4YOswEZfcf1Ua7WUGBQpbcrtl+0Cb09bQj7FlItcdiOgXirPtSvhFRH33MY1NgAjXSVAX2RCVR2NRc4XB3X8gWsZnNoY8AfT6QYABTByohEPfh0+q5rUGGw5xLIchwHBi4cJ8KgYRK2FaJTifPoscxjYhyD5hUORRHnbksslmIAloSCgygdW3CPMhOiAxLJD/Jh6KN1LDMREUhU5i5JnsZecxG/9CaWAI863ZyeCajRCIIp8VakumpH/LbprEQq17Xa0LlI16qr/sTHEJMwUZiO0WLwmmMiLF3JECQM0RGrzSJBV70BBouzZzBrbPKEAWWegGCFR11b5E+NAbGuywxCcoxcdKwzAApzndsJXHT3dqNvoA+9BDDkwJSECDhoZwAbY50kg//+vh6sXzeCdaPDGB0ZQSeTFQW6MjTSFfEtFosTkGjH0NAQ+gd60c4kxPOdIJhS4JansSmW8lheWcTs3DSmpieCN1j0tTLtRqaJquuVePFBa5pmYpnjrusggYyR0QH09XTgmqsuwy03XYvX3nMnHnzgHtx5+03YcclmbNk0TCBoGDt2bEZLwkeC2Wy9uorFuXN49ulH8Y9/91f4u7/9c/zrP/0dd5sexfLSHIMIJ7A1Av7Ey1y+FMjc3EIOM3PLmJyeDWiGhnM5QxtVrjD9ReC019aqYPyDwaEByns3E+IIHNuiHhAQoQxUiqUggMwxCS1QZkoMXtWHjpKBq6++Gvc/8Aa8nvTgm9+EBx98EG984xsJRL2P9AG8/aF34jWvvRd6i+Pqa6/HLbfejtsIZN10860YXb8R+lruwNAItl60HTpKDwUWyH5pLaJct0QyRqCsBV0EhDoJyAgsam1tDQItz/OYjCbgMyiTXGlc0gPHtaAAKEx9UNIjW6jxSj5d10UqlYKuk8kk226jPsWD9tSnSG3EYhECeAs4feYk78eQakmgpSWFDiabF1+yje338rwNestueHiQc9hM4GyUIFob9biOIYITm/WWWthDe2uK/K5Bb6ppnNPBb4stYTWzFtilVSbri0zM9bXK1bUsKgSizp4Zh0CXleUM0itrWF5eJaWRI3BYqxomChX6m0pwb4mJcHoliyyBnAIT/noNiMbCDNosxOIheEzEUS8iHgsxMY/g2JFD+MbX/xNH9u3jLncRIdqiAoPolZUFtlkIdF8yLptXZkJhO0CMz0bCLkH2KmTvlNgLOC1zN7jOgKFC+1liQllmElYg4NPW2oXhwXUIh6KYZzI4w+S2RPsaCdvQmIqlNYL8+eCrNHr7qkp7XG9YKBFAqRPId2kHI+FUYPtqtF2GtoDbU6gUM0CtSDDpBKape6GQi/Wjg+jpbkW9lMW500exj8n3v/7jP+Dz//TP0Nt6OQJ+84tLmJ6do04sYGJyisnXCubmFoJkUGuSyxc5ljJsx+dat2Hdpm2IpVrhReLoHxgJvvaqHw8dGBjiOq/H4OAgNm/YhMsuvRx33XUX3vPu9+GDH/ww3kUg9kMfUYL4MbzznQ/hvte/DutocyJhj6B+mLyYxu6nn8KxgwfgUhPLTApf3v0MJk6eQMyxMdTVjluvvQaXX3wxMulFrBG4MUw2irQhnmsjnohS513kmFhs3LgRt956K2668XoM9PZwLavIsv7J4yfIIxBEihOcaUeSvieZbKH8tlIuEuSpS11PcB0SSLW0IRKLo1StIcM265aNnt5+RKJxUNiRHAAAEABJREFUhCJhePQnPoE+PxzldRSuH4ZDEMpyvOA5j6Bfmc9Kb8FnbTcMooDnvybFDZ84fVOMtl5v16xlViEAoItAmWs7DOhc+k8Sz02Dj7EdAW91gm8FPlvntepF+XyCY2wnyNjX04uRoWH09/ZhoK8/IJV1E4TrZLtd9LU630BQfXR4OLg/yGRJ9fsJMPZ0daOLdl9ttdOOaHye4wTjENgV4twYGMDlgJIxHyH6nqr+yhiTuBLHv8bjWqmAOdpD68pL0f7AfTDcVS1EI3BaWjFP2T9HYP3Fs2ewn0DTGPU5ywSzZLsoNyy0tXVg25atCLMfxUNlKqvDZLNkDByChF5rAuMEC2ZpE5xUCwxBLzuZwr6Tp5Alj1zuQPdv3oKTM7P4p698FbtfOYhn9h/Ai0eOBjTPmCNNG5CwPLTFYkiFw0jQTrbzvIft9bS0oCuVQjePUdpCww2mCgGJYjYNUY2+rVEp4szZ09BvGU3NTmGcuntm4gzGp8dxisDroZNHscZ66VwGq3y2wiTZirgA57HaKGGeup21GkjTHqzQZ6zVqigDyOvrgwSKytRnxSGg/3Y5hoAPBKRkj+ORaGAnS4wL1o+uo/y2QjIwPDSEGn3XWYI6o0PDlGEnsOGKVxR7VBjXFNmXvpYqPyDfEYmGaNc91rUC+1viumXXMkgTdNbGhPz34uI85LOz2QxtXw7aWa9yUzLC9YkxLox7IejoU0YFrlYZ55XJ3xL5XKZ/rPBacip/zykyiuKsDKCvAhIzQYXrSvgABcaIRcpzkXOXr1a8o0SrQDmSvHtsH5QFtRONRKDfuJLOTk5Oc+wGik/WCAQTI0N7e2vgZ23GYqfpnxq0I5FICHpraWZmmva7ipWlefqPKUxNnguOC/OzBH7msMT5LnPzq1op4fymawmeazOODMH3HLiUd893eO0jHgvTfrtwbKAmOWGs2kCF/AQmp8aQXp6HeGrzmSrn5Xg251+D3gY7d24CfT39ODc2wfZd2qIYgbBp/PAHD2Nhfp62MBK8GW8bCyHfBxp1bo7kCEqtIUtZbFA2soydtJYe16Al1YnTU9OEYnyMDl6OaGgIIa8fttsO2DHAssn+OuqUP72dZYccGLZbI4+KtJ9rlB39AQH9dIgfTqJhRbGSqfKxBEJ+J2wngXCkBV4ogjBtn+3E4DhJhCMppFo6EE+mQBWG5VYQS1rIFqaRyY9jpXgK+cY5eMk0uoaBLTtT2HFtFy65pgNbr0xh02VxbNgZx8jWKDqHAD+VQ9VdQMNfRd3OoFxPI1chlZZpg3OoNYqoW1X6ohLPDYzlkBMWYOxgbDquZLJwKJuGAyJuH9STz11cTiOzuoY1xqiVapY5zQoKpXms6i2w7CzyBMvA1sIRn+tWIVEGqDOlH79NUiEgWIPepAuFQhB5ngfHcQKybRtNks6JmnmdjiKVifRskvFVX18fNm3ahEsvvRTXXnttAE4JrBJwJRlv5wYC+JmnTBw+fBi7d+8OQCoBVfq6n/4AgN6wHx8fh/w0qwbjCtOuiaLRKHT0udbGGI6dvKPtcGlXLiTNQ6R6Gtv/F1mWhZ9H4kmTF8YYDQvSXc1ddOG5ri8k8alK2/jzqJl/y679PGrW++mj2m72o+OFpLE0r3Uu0ng1ieZR91XepGa56oiMMTDG6PRn0s/jne4ZY4LndS4+ip9aL62RSGuqNVK5MQYah+YoeynS+DQmY0wgk3pG9RW7SybUlut6XEMbgEGNilKmDSjSZudpu+u0CU2q0i43qcLYo8JN4Dw3pNSPSDaoTP9U/dGaqW+ViVSm8avPVCqFFCkejyOZjKNBsHxyYhz79ryE57ihueelF4Ov++ut0wZ9Yo25bJ1xbYiymqR/jtKG6zpD/2R1d3czYGsJhFsTa3bQQsetTjR5dax7cg5Ce5X4dnV1Qceenh7oXAqme6IOBj4ql1LG2KGYLAbXGLRrMiKdG3N+cdR+k4z5SZmeEYM9GgdR81xjEaldkSultC1U6diKZKAcdJMUDEiwi1RW9at2pJwalzGG6P5aYHRUprmK0RpbnY5U5xeOQf3rWmO1qLjGnB+rzlV+4X31o7E1y5v3jDkvZOrLGPNjoVL9Zh21p/sag47gR8cLiUXBPwmMyvWs+tM89LzGrjlHIhGobZWpXpM0Bz0DulI5R8e2eNqAAo1Croi1zBpWCTaqvoSzQDBEb0c4diPY9YnTuA/2dmLnxZuQzy5yp2cRCTrylmQUFnm3zN38KoOlKpVB/AwGy/8pmdN1jbuxGmOVDlnBVZkKEWLwr4BlYWmRTnMZRYIzDsGrYnEVaQIhCbYdItijeXlehInZPIMNBloruSBpXWZyu8YkTAFMloBYnslWiaCcqMiAuUDQIk+lVFKjOiIOKfgnXms8khUdReKteCdeqbxIGVKZ7llcfzfk09kVOM5i4BDUkOqKr3pOa6FnVF9z1lHt6FxH8bXI3dUV7rTpzbXF5eUAACT7GBQl0Mtd5Hg8Sfn0oGBOz6ntSCQM9d1g8CvdGxzqx5YtWyDAYOvWrVi3fgQDAwPo6u5gItCGdoJL0vPevu5AV1MtCUguHAIYqUSM6xZh8NVAfm01CO6WGbytMHibm5ujQazSWVcCkiyIT+KfnKT4p53nw4cPQgBIlsGtMYa2xA+cp8OATfakwiBQjleAVTabZVslBsGFIDkWWJGmnO3d+zKOHDmHWCzKwGwV3/nuN/HwD7+HRx97GM88/Th2P7sLux7/PneVvoFvf/M/8E//9Nf4sz/5HXzxC/+AL3z+7/GPf/9X+DyPP/ju1/Dic0/h6KH9OHPiML7+lS/h+NHDQVCvNROQUNBXaggoNBo2Dh89irGxMUjmtLssG6F10TjTTHITiRCNeo18AOcVDualdZX9UcLgOy4NcB1lyob4ooRSa6711XovLC/BZ2IrW6q1k4zkaPQXlpYo42mcZgKnMWmn23E8pJnUzc7OE0CYxczMXDAuybG+UqHrWQJsCpzyBDn1hoPsi9oUSfZ82kKR1qrIOrZtUcNrSKUS0LpX6Qh834VkRrIzMzND52WR51kscUxaX7WltdVbWatMRDUXlYnUrq51f2VlJbBfaa7fMucpH9BB4Kq1NYVEMoY+BmXDBK0GCWL0EjiNRENsok5e1il/IaQ4pjSd0MS5MZw+fZLlNdAKwRiDDgZsFdpzrUXdWD/mfb3RQKlcYMBZQoU2RHZEPIgyQJNMUy2hj3ggfxWj/1H/67m7I58kUE++TfWNMeQNIN2rUA9bW+K0Y1nuqL+Ag/texqnjR5CizWlrS0H3bKuOApP0Gh2ubfPZRg0CL5XgGOpiMhXH8OAABMD2EIDtIZB44tgJzCqhoHyIt1rrfKFEu1GCQLZGw8Lg4BAEMkiG5uYmsJZdoj7WkCCoZtHeVunAjTGIJZIsS8IyHjfmXUTCCdYLQXNxLBslJb1MlGvlLKoMwiulNGJhg/GxI5gcP4H+nlbcdO0VuPaKS3HtpTtwGwGdY0zsv/rl/8Tpk2eYBLcjnysx6ZrFaq5AWcxSDudxZnwGxziPI9QVveE3dvYcVggYVgimLa+s4izvn5uYRa1u0+b0Y2TdRmzZug2XXca+rrmO8xtmjNGGgd4hdHf3cPwuUgS9br/tLuy8bAcu2r4VesvhIx/5EDzP4fxX0E3eJeMR/NHv/x6eevRRhC2D6y6/DDdecyU4JSxNTaIjHsWb7n8AUS8GhzKir9LJdxljkzcxylOdel+lLLawvxSGR9ahhzb1zNjZALCTTZU9p5hBHz0nuQkxOZOcy19Id6VvWfJWR0MBsy0X8lt1g8A2hJjEePQF0nfFIJJDgVqVSgXgWGLRBGK043qu3jDw3BAc12MiVkMHY6Uwk4xYIo5EIgHeDsZdRyNIRDRGjcVidhyMjbY/Ho8j1doC6Zt0uq01FbTT2dEWlOnYzbiujzrXSvCpjfdbWlqQYrAofYhww0pjjtCXlhmo6k2MwGYROJGMGvlk6lmDwaP69Ni3xqB6edquCuupfo7+Yn5uCqVcFkvcpDh4YD9eev557HnheZw6cZI6WsFf/+tXceippwHGAUXXRa7eYCJax9ziIo7Q7h6cmsKuU6fx7b2v4FtPP41H9zyP0xMTBN/68fa3PIjO9jhlvYRDB/fjK//5DXzrO9/GKpPJDdu3o59+Lp5qh3FCTEjzaO/qg/6wzMkz5/DKwWPQm2+bNm9D/9A6+sTN3EB4MzcJbsHkzALXo4U+1cBwHarGQr5MfSyVWVZDgzazZoAS9VxAT8PUoXVvUN+5nIjEwrC4WZfJpsn3FvQN9mCIPnhwZADD6wexbvNoQIMbBgljlOGEXSRSceppmGlxDWvVAqp2nXiCj6JlkGO7efGc/LFpv23Ph+368MNhWJYFx3ECkjzpLahkMhlcnxufRInxjdbENM7Louy11krr3dbWBsmK1prNoMQYq8h5Sk6hjw2cJdA2MXGOvmYKC/L7K0vkZZr+IMNYhHaEIFWNciA72+AYDTuyaPsc+naNi2YPdSY2ihuLtHFlglYaZ0Pyw7mRm5xzA9KVgFhWtYAq2ylzDAXmBGUNjjF+nfNXWZ72Ls+YoUD9MYw2NV7Z2QYDI8+yYRsDA0Ag75VXXhm8maL5CgC45557aGtaIN9l2za+851vQevWR19k2ybQV9kYi3NXTOuwrE7QqUi7WSKgUebmQZ7gXY5rWyBorrI0gdKlhVlkGIOuppewOD+D6clxTI6dIfA1hpMnjuDokVcwduYE5gjGCvSbmprgvXM4cfQI1giql0rVQK81VdkcDh+KNe6//34MDfVBAITWVZTJpPH8C7uh8Wnt5AOLBEK1DnorS7GJxh/yXTZTR4X8csk72e5HH96HO257AH/8P/4PTh5Nozt2GVri2+H7I7QonSjVoig3XNQtPuuSl76BTuumyhi2AgGTsgGO7SMUSaKQr3MDMIdSwaBYqtNnlQMeSg5VLxxJ0GaHoUb0Vi74CfyjAyRaInD8OupuEeV6BtnyAlbzM8gWSKUZrJWnkamOoerPItlbxfpLWnHlzetw/V1bcfWtm3D59aMY2BBFz4iHZE8dfioPE0qj6iygbM1ThhbZ5izbXub5CiqNleBo3Bz1bhkr2QnYoTwadhblxhKqSBNQnsHCylmCapNoWFlk81MEjKep/9PIrJ3D4vIY47JJ8jQPl/yRrEjObduGMYay1AgIsICGwzUUz8oBTyTzNclzuQzFgtJF8UjPSg97e3shGb3iiisgcOqOO+6ASOeXXXYZRkZGIPu8RgBWQJR+k2r/ftrUl17Cs88+y83Yp7Fnzx7oj+wsM1eQ/GhsHnXHp92QrOgoWZDd0HhkG5r6qHqqI3+jerrWPZHGrbHqGWNMMFdjDH7WR3WapPGKFINEmGuqbfUhavbRPDbHpX7K5JHsheag/qsEPVSudo0xgd0T3zSu/39Iz6vehccLz3WvSc1yXau/Zr86F4EfHXmg3+cAABAASURBVEU8/TEvjDE/Phd/jTGUfY9y4gZH8VNzFWn+P00qF6meeCEy5idtGvP/PlcdkdZZ/BA1+zbGQNdNurAc/Gj8utcs17XmLn6L7+K/7olUT6R+RM1z2R6R6uoZrZueVzvin8pEzXKVNfnJIQT8klwo1xgeHkY/N8kkI8odzp4+g+efew4vE7CSnZzlpkKJOUs0GkZvdydGh4cYx/lqBuVCARpDjbZO/WczK5ibmRLWUA+YLyFUw8YYGrJqoKRinCbSJDFAA5VSaFI611EDVl0tjJihyalc9dS7OlSZ2hFzNEndkyHWUaT6ak99iPSMyvR8k0Gqd6Hiqo7aFWkM6lvtaxwSFAmQJq1y9a3npWhqX222MrhbZCClPjR3taHnVFft6DkZE9XV/FSmPlVPddSv6jTL1ZfK1b/6EGnx1L4Mmvo3xkDj0jN63pifCK3qq67uGWPoTMqBAKhNlYmMOW9EVU99655Iz6o9UXOMqq9z3VffGrfWWc9pDUoEiGISFiZbplFDncFNK5OklngMkVAYSoqUkIdDPoNum0l6DqAA2abMBClNgGsOl+3Ygk987H0IuXWE7Bq6WlKsU0KEQVhhNY9GtY4Go3LNubO7K0gg4mxfDrCsHQ0GDyvZVaysraKVSUs0mYB23zo72xFPRBCLOKhVc3QXRWQzC1heWWAgUMUqjXxmNYu9+w7CtnwmVFlMT80SHKlQ0EuBYykWKqxrQJ8CbnyxvAzxQSRZE69EkomR9evwtnc8hGtvuB5sEDfcdCMuv/IKzC8s0JlVA4MqGbBch07ZQ5pjFm8VOCnxkIJKdlTWXH/1o3XRWomGhoagH/68lLsscmKSuSoHl0glGWQPoo3Jv8ed+2SqBeJVNBpHR3sXg+/16GCiE4/zmnWULMe5bolYBBXyUInF/Bwd89wsyqUCdxUXg91EiyGLdhAXWH6GAMHJ48dwhGDTvr17cOL4UfIzjRIDttVMGrMMvOpkEuM58ikfBLBh36UjzkJf7QuFPdQbVWh+0ptkS5KBfBQpghDxeBRbt24moN0Omw208J6cvwLHImWsra2FAbdFWW6gzqTAYfC7c+cluPnmG/Gxj30Mb3vb26HX+v/4j38DG9aN4Mv/8e946cXdePGFZ/FP//i/8MUv/hO++c0vccz7sH/fszh2dC/m5k5xXTME6CIw3I2LhAy6O+IYHerGUH8XkjEfney3q7MVjz/yQzTUr2Vz57IAyziYm12E63jQjzf39A1wLgnUYXGt60zEAWMM52JjYSHDMTOBaYA6gSCxBnVlmQCf5lpnUC0dd10XjUYjsKUhl7xiue5pzXQUGLiWy2GJgUeZztt2Hazlc4hE43C9EEoE1DLcFRS4AWMHY1gjiJBMtQbnae4m2hyvw8RGu4iW7QZ9qW2XfYvfkmXZTOm249jBfWNMMC7wo/s8BEmNnpFtkyOxbfZHOVRgZIwJdKSHGxNaZ80tx3GL1LZsodpXOwq2QyGPgMdE0KY2NHJMZue5S6jn9WaCnlEbnu9AAZx4ZDGJidMGeL4bvMEwTdlrJ2A1waSgwsRF8g2thgXaSo/jrwUyqXFKDzQuj0Gb41rQLruxasgXVmExKezqbkP/QDcSScoFy0PcYa7Xy9IE9PZ1oVorUadnMDM7CT/ksu0G/HBI02FfIQywTjIawbNPPoaxUyfQ09GCXrZZreTZRxbRWIj6kMbxk8ewsrIMgbJKNNrb27BpwyjaWhNQsnOK98+cOYWv/ueXIR6EwzGudwF12kJjOcgSaC+WK0xy5qiDNfQxwerpakNpdYWA0zGkV2bQ1p6A79uggEO2xLE9RJgwNJhdO8ZDNBylbFSQZ+K1vDiLWqUAm6F7rbgKu5FHvbQCD1mETA7FtTk88fA38fA3v4Zx2gFD4OK6S6/AX//Pv8Dtt96CVQKVZcpgS1s7wPGFIjEMEfDRG4Gvu/fVuPe+1wVvUN1ww0246trraCdvRJFJWSzehk1bdjAJ24REqgPFQg21qkFXVy/nVcXU1Bx5bJBKtHG3rY0AXCtSyXaASdSJE6dQqTewykRx7/692H7JNrz5rW+iLhSxvLyILgIytVoVRw++ghh1pD2ehMVAN+H5aDBRPrT/lQDk6aX+FkrkA+fkM+mHsRAlGFSq1AHqUktrO1LtHQhFokxaXNh+BDHqld4iWF3LBbru/AgkqFEPKkycZZvDbEvXIQJUojL1VvfATyqV4rwasGnv1gjcVwh+eI5L+7KG5cUFAqGrwXmOfm1udhpZblI4rOvYNufeAFWA/TbQYJkXCcO4DizPRUcP7de6UXQTaGvv7uI4k0i2taK1swMttP06TxC80nVXX2+wcTE6NIiQ58B37OBYLuRRpt0trGWDY7VURJV+YmF2BrZpoIVgmTYrZItrtQoq9Bk1+v4adU+v7h+ljzj8yoHg93YO7t8HXU+Oj3FOGcwzyHzmqV3Y9dijOHf2LCbOjGFi/Bwy6TTn1Ajm5DGZClOHLr5kB1qTLj75yV/CA7fcgXR6FX3dfcjRb/uuh67eQZhUGwpeGCX6vVnu/maoqcwL2fZxnDr4EkKNArYM9+CWa66gbR/E7bffSdm7Hhvob+5j8v/m++/B2eMncerwMVy18zLE2dbFm7di/cAw/vR//BHmJ6Zxz513Y3lmHt/66tfw+Pd/iDe9/g3obolyPGn45K3VmkKopwNeZxsqsRCqiRhc8tppS6EaDSHPNcqRbxXy16ZMgPOrca0i9H01q4oaSsgWV+CEubQOkCbILYBqmbpsPAsW7VidfJYs5GkfPduizfGgr2rV2c7MSgYZgj+gTVM8YPiA4zi0L2yTx1gshirjLovlrnveZinmkP9P05+E/RB1v8K199Go1hBlIqmvzen3bRQv63mf4/bYl9oNQFED1Cjrtm1JRcj1OgJ5oN01juEUPYQjPsduSGAdg4apo8H7kpki47aS5IqgVsNYgGWTHMqxB8vzYXNMDilPfS3SF5YN41nbQtkyKNBPZqljGW5ElHi9QDldZDw3Pj+LZYI9k/StBeo9zdx5oJjPS14EUpeo9zZtqM+2Vrn58eLzL+Dhhx+mTV6jLtqYnCT4wLbBzwSB0DGCpLLRSopKlHOyEAmur+F6+lwbx6ozVrURD3uI0kf5NiDyLOooN0gqtK0u5y2qMlbKc03L+SxqBJRKxTUmVnkUOWbpj9ZXtqCQX6M+LCOTSaNAPbQ51lDYgfqWDTHGgIqCLJ9773vfgePHT+PQ4VfoS+agrzm++c1vDuZh23YwL/zoo/XS+hmOrcCELpdj34UsHMZTuvbcCGMUD0szwJ/83qO44erfwXs/+LuYnY8i4V4C2xuG7Q/QQ6SwWrQRJ/hbrRVopwnuVLLkXwW+Z8vdBOSbMJbnVylXUY7Ahuf43BAJU24qsOwaqMKUhxptfpm20MDARo6bMwXaQmO7EKBV5joWKNsFgs7gvG3KoMgN+YikwvASdUTbgXBrDQUzh4mlQxib34flymkgsYKhbRGMXBLHlitSuPjadlx8XQe2X9OCLVfGsemyGC66NI6RLT6SXWsIpZaR6Mxice0VHB9/nG0vor2/BCc2H9xPdefRv95gy84kRrf62HZZKy67qh833XYRbrzlItz9mqtw/4O34nWvvxWvvfd2pFpiKHLsoVAI8gfGcI6kKv1KPsc8g/mF1gT8aK1UTy9wrF+/Htdcc03gL++++27o90VvvvlmKObXPcVNisUymQz0db/nmMTrLaonnngCTz31VABS6Sv4Z86coQxlgvjBGINIJBIAXMpXZAeMMeR7IyAOgew1OvwXcmg/jDHU7XqQT8p/aczGGK63DX2MMcGzFgVU89Azat/zPMqWg+a57/tBjKRxaAyyK6qv54w534biO8Wk6kNzbPancmNM0KfaV9ui5vNqQ2SMgT6qL2qeqz21pfXIcxNljfZC+EGZPlllkn+V66hr1dUzIo2jRPnTPZHu67r5bPNc9VRf41e/xphgvBqjSOMWL0Qae5N0rbGDHz0r0tiNMQH/Lrx3YfusHqyd7qsNkfoRqW3JnO4Z8xOe6HmNU/PT+JvzUZnaU3093ySVGWOgco1f7TbXUfKqa9u2OE6b8lFiflemG3IBaTZ1l49SBwr0P5WgrMw4Qfd834PsUIR6HPJd+pwQUtwga2Xup2NLKoF25l9Dg/3oZBzn2AbKmU4zpj586BXmckdxduw00kuLyKRXUOUGsl6m6OAzDuVwZWk5sIGSNeUSQ8ydxQ99K+PEiRPQ25UJxnCWFl3C0KQckxWdS7nk/DRp27YDBoAfMbDJOD2rxZdAiFQuRqqOGKyy5mLy0aCNZlsWBynyqRTqwxgTKJmeF6kNCYFLh61n1I76EjUXrcSEW/2UOHn1pbFrTLp/4ViMbQF0lPMMLCeYLC2IaQQgxBDVa45Bx3g8HiiszrXA6ldjaY6peVRZ857ORRpvk3RPpHmr7MKjzpvUrGOMCYxIs9wYE/BLz6ptkeoaYwKlEs/ElwvvN8cGfow5z09jzI/ri5cizVtzUxvilYSwkwlYSyLJMTRQ504dfSQDYjohBl55BhhVBhuNegkWwYKWqIv2ZBh2dQ3FtQU6zTo6UhFE3AYSERvJiI8QnWqEzsqnEdS4cww8JFcao/qXgMfjUSiYqlFZygx0ktwlvujii1FjUCSAyPXIE6tOfZFi5VDjzqXFfZQGQ8Y6SWu6uLCCWDSJjRs3oZc7HB77E8m4JpMtrOKAHKACVqmIxcAZaAxN0hsoHR0d0I615F3Jt5yQ3miSs9GuyI4dO3A/g2XVk7x1dXVBHzmibdu2BbsqqidFU5n6F591FMCl5FxtWpR59as2JKeqYzk2mMMFzt5h4NfgemUIZExMTuPU6bOQrEppFZjNMgGZnDrHpHACY2dO4uzpUwRYZjCvwG9pDtqdW80ssWwOC/PTUBJYZICjgNMmH33fDd4kGRoawMYNIxhdN4QEEw2LPA3eruOix7h2MQbtOa652vVdm0a2BgW3xhiAwZx0MJ1OE4xZCIIu8VC/A6JdovHxs0HgvbAwFwRfeQZz584xwSFiLjkQqNVPFP6OO24Ldp/E2wcffBAf+chH8cADDwQJmeTCofwYrnFnRyuDJg+NWo7jKKCtLYqBvhb0dqXQ0RoFUEQs4iDJYCgaceEQxLBMhUGXhVQ8DIc1picngrdgQuJvtYEGqZVJ7dJSBmXKutapgzIwRCM5MDCAZDIJ6ZvmKB2Tbclk1pDP1wJdkmxFGEy4DA4qDNZsSphFKjPYKdK5sssg4AmHw1yDZToHB/FUMnD+4kGJdqv8I8creZAsSA/Vp0jn4rHkRW3pGdkjjVFypPGGGFQJMJIOa4zGGGpRjTwSNfRYYD/8kEuH5AXjVqEx5CoTF/WvvtSH2teOtd5E0tzUns6N4XrzIfUtUv1FAv6SRemyxrG0tMTd+xmoXG26tNfGmEDPNA+1I/5pnno+T9BOdlqOVgSIAAAQAElEQVT9qh/NPb2aQY3JgvjlR8JQcpFZWyGoynVT8k+Z1tt9AooaAqMaNe76F2HqXA+H64kyVrNLGBs/icNMBA4f2Y+jx16Bjse5O37o8D7uaD+DRx/7HvYfeBG2U0N7ewolJiERAmm9vf1obW0L+OVx/BEmMxbHozdLi7k07eEaPMqVS2LH0G54JpPGHEEjBXJ9PV1YT+DV9RxMTo2hrSUFlX3vu9/CyWPHA9sj2zQ4MMx+2uFHBKTYyBNwsR2PclUMfI7eEuvs70BueRanT5/gBsEiWtuSDCpKwfppDWQ7UvEUegj257NZtl2C4zYI+qxhfnqc4PU07XaNVMHq8hSyK1Mo5RaYiJzFgT278TSBhwPc0V2aWQIINPV09eC973ov3v3O9+CqK6/B3a++B/qttYfe+S689e1vw1ve9la89a3n6W0E+B961zvx0Dvegbe+7SE8+Oa3EEy4FXe/6l5cf+Pt2LxlO4H3PuoOaH9WsMoNDMs4yK0VoLe2Xt67Hy+//AomJqbg2CH0DYygrb0d7QJnCCR4voMdO3bgem4i1Mj/9PIK2uiT1o2MEmQp4/DBQ5g8O47xU2fwysv7MH7mLOdfR4G6JJ2qUewr/F+WwK+A4AYsCHCIxBM4dWYMDz/6GPYeOIAcdXaNz5waH0eZuih5lKxS1AM+15kwS2alg5mVNBQoFwh0rTFoXiPPM0w8VlkuIGaV5zSbFIsyAasskzwHrQzeWmhDRALhtJsoedCaddHPdhMcGST4tH50GCMEn/SGrHS7t687sD0U7GAcyVQcfQQ2u7o7ID8ST0SD+y2tySCRcWkjg+SZ4LxFuwzTYCBYpHwWUKG/1vXEubOYC/zDPO31IhYXZrFIgEDHKdrFbGYZi4yLzo6dwtGjRyi/4yhyF7RKoDfLGEkbRgsL8/RFx7l2e6lXh7iuGcqcQch30UqfHSVoZMHQ9tC2cAxl6mfDdhDnZlRfZy9WZpewNDELv2ohantIhCLopb5ps6wI6oHjo55sQaSjh1CQhRe4wfKtb34Zj//w6/j0R9+D3//NX8FXv/hv+OH3vofHHnkUTz7xFB559FE8+9xuPPHUM1g3MoAtWzdgdLifsvkWbKBfC9MX/OInP4r1G4aRiIXQP9Ad3I9EPa5TBivpNZRpS04vzuGVmUkcmJrEUerz8fQiTiwv4BQ3y85m05glaLFCoFkATMNxUWUsXCTQliZ4sLCWQZl8n6d9mlqex57DB3B47ASKTO5bB7tx/0NvQqw9iQLjpqqpoaOrHS0CxRjfSF4t18MaY9eSAeqWDQFBdWNB8qe4ToG8z3jGYZ8N2mzHoWxRfrKUQdnrLZsvou3IB7YjRpDLY135JZ1LVvV7OK3cpNVzshtV2ktjW7AYh0AfxsSWYwO2RdIYDGqNKiqMxYqUnzwBqjp9sNazWClCb4uXCFzVWN0h0OFGQjQhFqocV4NxvAmHUPc98sQgS71a4fOgPS+zjzTB0TmCd7O09UsEddYIhFVcBycZG0xwg21ycR4LjBEyvJdj3VX6iSKTpYZBwA8eIACL4qUCiXYw71OMgUZHRwM9EZD1+OOPQ/NdTxBhiP5cG2XxeJxxygx9UomzrnPtlyCdd1wL2sQtcY0r7Ld5LNMv6Fo6VGL8UiSIpWuV1wgE12tlxhBlGMbGAevID+v8wDjWKqlOu1Qhnd/4tMhv/oMxmgV+fAQ/v/zLn8Mzzz7FDcCtSCRiBLOOQV/VbPrLEkE3+RuBVaJ8voRSqca2G+wHKJfr1PUSAcxqcA1uDNjGof0HY3DgX/7xNF57z0fx9198HIVqHyrWIFqjl6O/91qkcy58N8G51LGWWaW/IXxMeQy7FixTR5EbIYsLU+R1BTFuBFmmwvIaYlEfMa49jR4B8lIwH5sy2pRbvcEap82Nx5Lw/DBjoShi8RRtVwsS1POQ/B8sCNSqoIpiPYdcJYNCLYuKlUPDL8GJVuHHeddOo+avANFVeKkcYp1ltPTX0TFkoXPEwuBmH+suCmE9ga4N2yPYeHEMO67uwC2v2oT73nwF7n3TFbj/rVfhDW+7Bg+8/Rq8/i1X4Z4HduKO116EW1+9Bbe/egduuvVi3HbXTtz16it4vhOX7FyPltYY49hFyg3tJWMexdZaE+mX4oXNm7bRV12O66+7Afp6+mte8xrce+9rGNPeyvIdjC/aA77ojeXDhw9Dv0Olt+z0A+q7du3Crh+RNjYVQ0lf1b74GGJsp36i0WjQhjHm/3o8L1tWoNPGmOCoMmPOn6u9C0n3mqRyxVwi9elThz3aEOmPSPebRz1jjIE+sk1a6xptknyk4r7AvtBuqEz3VEd1da6yC0nzVH2RypvXaqdJunchqY5I9dWm2hepTNfqS2MU6Vxluqc6ujbGBDzUfZHmpqPruhBpnroWGWP0CP0ZIwgqrjE/uVb/oubYZItlS3RtjIH4Jz6qfTWiuhqDrlUuPovfOhc1z5tjaB41Dj2vdjUPtSPSvERqU/d1FOles56ujTH/RRbAj8r1rOqp3QrtbJl2vU6br/5sblw0uLmgMtVRDKbrSDTEvKuNsVoLtHHiMU7TODWXEGUmzI2KSCiMJHW+kxuFopDnI8+YaV4/RzE1jSOHDuOZp57GgX37g/JELM76cbSkklB8pDipzjhG9eeZ59ZoW5WHSR5WVlYwMT3NuGOV8XAHNm7aQv1sxzI3fixNSIM0xsDnYGTsU6kUUiQNVoGdgjk1JCaRD9BiiIwxuqThrNOgyoDWA6bpnhgS3OT/jDHBMxISTVyLrKNI9YwxgbBoHBqPMT+prz6V5CwsLASJko4SGtWTkusZtaG2JAxiqto3xgTjAj8xOncFgGpHwafmIoMRonMVYKE2tGAijbHCHRyd66j+1ZeOula5zlUm0rnKdM6uAiVRe81rnTdJ93WuY5Oa9cQzkTHneao56Vr19Izq6ahyjVH3RJqrjioXGWMChVS5rjVmkZ5vUrNNratNZLRGodU657gjZDVAhxOGbQHaTbLQQJUOu8rd/UY1D8eqoD0VRmvUYmK0iHp5FRG3hta4A4cgQysDx57WOKI2G+JzrutAnyBRYIJfooN0aTS0dq7nwKOx1g7NBIU8zZ3Ziy/ZiWg0TuexAvG1JRXjtQ9jVTmSCte0wuBjlcK7AMmCXrXVV65Ut05FXFtbRSaTZlC+CAE/x7k7qzXWOnnsL8I1D4d9zjFEefcg3g2PjkBJ1OmzZ7B//34mWBM4euI4dj39FAR6Dg4PYW5+HlkmMK1tbaiTXwISonQwCiSV0OuYy+WCMZeZHMmwi986zzDJkZNSPYE52lkR1RjIZvMFzBFtnpqZI1jFpG8tjzwTrHKtHoxNz2tuMTr9rs52CGgcHurH4EAv+vo6EKNxESXjESYTCbQkY4wZPcQiPpKJKBpcA8+1EAm58Bl0qjzFOlEm6Q0mKSXuIipY6eluR39fFwb6ezE82A+9Abdu/TAqXK+Z2SkcOXIIBw7sw/5X9uHAof3BjuHJk8fx3HPP4sAr+/HCi88TQDiLbibzA3ze812EGeREomEGxGUGMFHofGl5EfMEt+pMcqSDe/a8jN27n8eeF17EOHf0tcOqgN1mcN1gHYsBjucahDn+SMhBBxN6zcslcFFjMJ3LplFnYB6STIU8ztODwFOb0uLaAB9FlQnZOa5tjXyVoXW5O9jR1g7LOJSVLDKUuxzXoUwwi0xHPB5FN/kxRD63tcVotGOBTrkMxGMM0uORMBrVSiBj0hvpUYMy4XIMFh0e+NF1jQ5eAYpkQzIgnWzv6kQbE9hoPAbZJY/OoEHDbRjQJxnAtrWmuG4xpLib0U2QIruaRo2779LFsbOnoTftHOqsnpHsq03psPoVsWva0hqMMUEgHwqF4NOu657GVGdyrjHLKeQZnGuMsqeSz7Pkv3RGsivSvATWqg09p3bkF2Rn1YbmpXK1tUD7rHZqBBAks+l0GmuUZZVpTKpXoV1dJa9FlmVzhYDFlWWsMKmpklcexxomfxW0T+krGARkllcWGNAvYWp6DEcO78eB/Xvx/HPPYNcTj+OpJx/Hs7t34eV9zxOs2odjxw8QqDiM8XOnMDF5hscTTLj3Y2ZujDI3wXov4OlnHg/OvVADuXwm+NpkjrvGlXINVsOi3oTh0QiupueQWZzGKrezc6uLqBRWueYK1usMUlwYgkYFJjoZJrH9/f0Bz48fPUjnnMHOHdtJ27BEOdfuf4M8TyRSXO8EwrRtCQbxEQIzNh1/hjZlYnISAs87OtuwefNGRFNxLM5O4pWD++BQd8O0V4YJUr1aAw+0yytIE4Qwpkxg/VX49C9/DL//+79OwOkBtHHXeG76LEpri+jrimH9UAfaYhZW5iZw+MBeEnm47xX88PuP45//z+eD315Zv24d7rvvftLr8ZrX3IPXEMS65rrrsX7jZoJtYXhcE+2YSw7CYV57Ic4XBM1qyBXK8ENRxBMtSKTa0N3Vj7b2brS0tKG/bxBDAwJpRjE8PIKBgUHaqDbGCA705pPs8pEjRzDBtdYP6q4yMb94xyUcx31oa+3AEmVodHQ9brzxZrbXCn2NcXJylkl7iXqwxHhgARsYzHR198J2fFQpe8QWUK3WUeO5bdsQr+OJJM7Rv+w7dAjnuIFVoE2rWwYW+e9xB7HE6zyBZ8lnU0fqlEeLuqz5JuMJtKZa0NHahp7OLvK1GwM9vRjuH0Bnawvn3MG59mB0ZAhbNm3EOgJTfT3dLOtCb08H77ehoz2FRDxMXQQcp0Z7UkeIa+txHA53MHweY56PmO8R4Akj6lHGaI8s7oI2aLdK3FBYI6CXXV5Cen4BE2dOE8R7GZMTY5ibmcY8gd4AqJ+e5PkM1mQ3OC+fRtCiplWYCKf57NTEOM6cOkmibhw+SP04HOyMyqbEYxHyPYXOjjbaWw8F2ocWgnFNmxTy5UMc+PSjdQaYktkTR07h0KFj1M0TtP8TmJibx7k5+jKCEXVYuGrnFbju4suxpWcQsTKAbA5xzrWduh63LdpnC+VKHdliBXXXh0NZWllbxoGDL2Lvi7uwe9f38fUv/wu+8M//B3/wO7+Nz/3yZ/DZX/o0PvXRj+DXfuUz+MQnP4xvfvdreOLpR/H9R76Dydlx/PMX/gGf+++fCa7z5WxQFkuFMbJhEF197VyAGpZXF5DqbcUEQZKXyJPnaFuD4/gZPHnqKJ44cRjPnDiKg9wwOrO0gDR9esXYMLaPhu2gAjDxrqPCNZygrZjOLiJrVXD5bTfgc3/0O/jgH/4O7vrVT+PDn/s0k+wNmGYSPEXeZLmRV6VsCgTL0R4KCCvTPjQcG2wc+kh2G5Q/x7KpKwhI9lb+MhKJQOfHjp6gb65gZGiYPi9ELKEGl/Lu+z7joxwT7znIDndwYyZMnZX9DYgd1CgPZcpVif03+EzDdUGjBovPOqxrcW1ENvUDBO1ExvVQdxzUWL8KQ/CvQWCOfCSgs0TZWijkTGqr7gAAEABJREFUME9aIPCko8oWWT5FOZhIL2OKu+znVpYwTv9/hoDqScrryakphFtT6B0cwtC69RjZtAk9BJ1aOjoRisURTaZoZxr07/Xg6BiLElUnWFPmdY1gsYubb7oZXV09BAw60d8/iJ6eHmizYJGA2MGDB9BKAC9JMBkEZDzfgkd/Wypx9QxoI6qgUeds6kG7lmnAFlkAsWHYFoJrlVv0z80jGJcYUoN+u8j5NqkUvPlYQKlQCICdMjcoyO7gX4NInIhLjyr1PSAm/H/y//wRE7sn8dY3vwk7afv+5I//GH/9l38FAeeKVTyuTSAHbIVdgiGjugeHQ3/FQ51UI3EsGqNruQh7SQJO7YiHW9HTlcSxg8DxM1UcOQv84MlxPDe+ihJGMdh6E3nYg84UbXPnOrTGWzlfoNEowUKelIXn5gCThjGrsEyea7GGamkNNYGTnEeDPklyZ4MywfheP9VhcwyeF2I7HFHNRqlYRSZbwEomz2OePqOCEnW+WjOoEg0tEcHN5+sEzKhPdQPLdeEx3nPCLmWuioZbgfFoPLwiGqEc6qRaaBUNfxkmNIdwagWtPUX0jRr0jgAd/RV0D9WD87o7iYo1jlz1JJZzhzC78jKmFl/CxPwLODf7Ep7f8z3sfuF72Lufmxv7n8CLex/F2LkjaJgiQmEHO3ZeDH1N9cabbsBtt92Cm2++GVdddTUBx4to5zcgkUihynVUXL9nz348+eQz0F9+3kWASm9TCcA6ffp0kFPIXpZpR3zfRyvlUrIKfowxsKlXDvVLZFkWjDHQR+c/j/TcT1OzvjEmaFf3m2U/fVR/ui/SPWPO99v0gzqK6rRRtVotmGuFdkPzUIyoo0hlItURqb5IvBHpnuo1Sc+KmuVFyk6ePlgk+6Zr3W8e9Zzqqi21L2q2ryP4Mcb8mG8qU12NnbeCcs1RpDk3yaWsNUllui8+NOnCa2OMmqIO1H9MWks9p37UZ5M0Po1XR5XpQWNMMI5mXY1P93TUXJtz1HOat3ihe6JmO3r2wrY0Tl03SfdFujbGoDk3HTVOkc49z8N5cigjBnXmzsq3Gtyw0NGyAYdGMMlYNBTyUOOGYpV5iONa0LXr2bSRBkP9fejkpkqUMWKN8YZikFf274NIcYaOx44cDr7t082NSv0hnS7mP7YBbUgZirXDjHlErm3Bc2xEo1HIZxljsLi0AodxQWtbB2QXVlZXg7iQJg96y97iJ2Cqjq7rcnAhROgkFayen6AXTFQLpUaVdMXjcSZ550nXqqtnxRw9o3oahMi+QDFVR/cvJC2OFtEYQ0baQV+6r/5Euq+jHLHeclnHYLuzszNYmEajQUMDaOy258IhIxSQOjyHbfGGQZ7Jq+N5DK5TEFDSAOCT2Ysry0EgsLS0FPSrcUpIeJuOrQaNSQJljKEhbgTXKlMdHdW36uoo0rnaEOm8Sc26qiNqljePut88N8YEc9F8LiRjDC78GGOCNTPGBHMQcCKBF0n5xTP1JUXQUc8aY3QI5qYTzSNNYKVEodO6xBLxQGgsy9FtGNjQR+PwfZc8qKJBIU7FfKTiHlDNoZhdQHFtCTHPwjCDwZgLJNw6WiM2fAJOVqMM29Sg5MsYOjgaviwD2Cydfo27mtVKLZA3WDbKPJ+dW0Qfk5xhJi20l8G91tYWpJJxOHYDRu1ZdVavwziGAm1DoNA00dkaA7Iw11WKFSFwkmLg3UnAp6UliU7ufPb196B/oAfdPe1o70ihrT2J1vYWpOhIfN8P5ElztSmvOoqPa0ouJyagRP3UqVN0sMUAFNu7d2/A9ywTrlUqlJL3eQJcOtdaCKzQUWurNVE7WgtjDLQe6XQ6cGgL80tQQLuYzmCeyUma/entgEKxjFK5ijKzMfUBfsSHdvIiHHLRzx35Ic5lgDv2o9x11nl3VxuS8TBcB7AI+ghwLBOcmmMivDA3hanJMZw+eRQnjh/G2JkTOHP6OI4eOYgaQSC9ndXWlkI3+TRAPg0N9qG/txObN27AIEGcaDTCehVksxkIICxyt7LOgEl86+ruRHt7e2Az9LbAZZddBumnnLX4oblLHuWwRXqmTCcuPocYKA8MDLDtBhYXl1HhnH0/DBBIKBJUqDJxUyBXo9x4tsMgvcK6FSgRW2KAushA2DIOxFv1p3VQMGnIL4ZO5+sz0OphEK8fBJwYPwsZWgsNBmHVYMwF9iPK5QrQeLU2i0T2l5dXCaKuEljIBuuuNjkwyMbJPupYkhzTqDe4ThEG+9FwJLATBe7OGwZ3qqd5hsNhKIhOav14LpmQfDQoD57jwhgT2CDxQ7ZP85H8yanJvgp8TyQSQd/gR+2Kx/0EGz3PCcrVj+M4kOyySnB06WQkb3JINequXv+tMfHUGurtOsmWxqHxyL7qOYFiklutk/ipwExfxdBbdlrL5tgk43NMVCvUWz2vZ4wxcOlDpLuLC8sBwLxGEEvthvxIwIM4fYfaVv3p6Rn4oTASyRQ88U62wgbS2WVMTo3DUNeTTDxbW+IEljyuWoWJwRrSBLVmZyYo0+cYUJVQJRBbrVZo33PQvE6dOoYDBGtefnkPlpYXmNBlUeO8l/ncmbMnod96ES8yTK5sx0NmNYczY5PUySmsLCxigYBANr2AsMcVr6yiQVtnUd4bBIPrdPSu78DnzTqToj6uQW9vD0GVNZw+fZK2YhoKfAcG+qkXrYjSlxpjeD+P9OoaSpTlEMHodiZpAl5cL8SQAVhcXsb45ARlLU+wpgU2+5ifOIdFghXSG49yUmWyGGFQvbI0i9XMHG6+4Uq89W1vwN2vugX3vf41+JXP/RL+8i/+BP/Pn/w+/ugPfht/9Wd/iN9iIv+5z3wK73zozbjqiksRiYYwcW4au1/ciyeffg6zU7M4d/YcbFqN9vZO6HeflmiPxBfX95FqaYNkL8qgIhqNIxpLQGtmLIfAdB364xvLBCVlt+oNaollBz5cMupxDqu0j5KZWCyKAer6xo0bMTI8GsgCLAOXMiqZUbAmINS2bSYI1+DV97wG7a2dOH7qNA4eOkIAc5Z9x9HbP8TApZVrblBgIupTbvTWXsOyUaIMGGOC/i2LWs74QLYH/EgOQ1yLNs7RISAYpk/ZtnM7tm7fBtkt8bilpQUdtBXSLSUX60ZHoR/FFg1y7P09vejiDmNbqgUCtZKaE8GzmB8m4BRCK3U0zPkYBvoOZcPlWOLsK8RA0Gb2KRmiFYNVLzN4y0Fv9y3PzWCV4MYydx3PHDuGUwz2pggknzh0EI99//t47sldeOnZZ7Hvhedx7JVXMEngapH+bp6yMjl2lsBqnsHhUiD3c9SJWQID6eV5ZCjbuSwTu9ZUoDtkBxzqU5X2qsbNKIdjikQ8rBJYyOUySBNkGB8/jX379uLFF3dTf/bhOH3F8eNHIX1Su0X6E/nyCp9X+/pqunjV1dGNXoIIw4PDGBkZRUd3NwRCDBK0XKaP6+noQV9nL6r0+XnuyuYzWRS4q+ow8YtTjpKhcGCvGraFNvqgwdEh9PV3oq0thnDYgUXeOdR+KjEM17JKoGCOfDhEHT9x8CC+8qV/wz/8/d/id3/71/E7v/Xf8Vu/8d/wV3/6p/j93/1NvPfdD+H1974Gb3/rG4PzX/rUxyD61V/5NHY9+SQavoU1x8YKkYEswb60BczTVi5wDRe4TmP0BbME2Au8rnE9aahh5Iso6zVjYZ58y1drbMcHnQtKroUIQUsKCpDPou+O27Bux8VMun0sc9x5Ju5WNAIvFkOJ8pmh/6nULdSNC1CGG0zgawQu62zTZT9h+hX5BGNMYENk41sYsxQZ7+jNDsmufJ/iE+mawzZkj23bDhJvYwwszs92HXDIZGENFT4rvdCmYppJY4aUZQKZo1/OUYeK3BAqNeoE6GrI0ObkVcbrKtuqACiSF6sE/lYYW1uaB+PtFbY5Q10fJ0h6jjTJ9Z3l9SLbXuU6V+gXUh1d2Lj9Ytx0191400PvwPs+/GG8+S1vw733vx7X3HAjNm7ZjBCBqzqzmxLj0grHUWW/DfKJ3cIYo0MwB/kPCgblbR1ldh809/vvvx/vete7oBxB/klxxoEDB5DlJoMxhs8DDbbnMHb0ue4FgolqWr66wRMdWQOGDqzBehaJj9E2Bt0CRJ+q1QZq5QbKPyLU+UQDMCJWto1FH+gE5JEvNcYGNfJL/D5PdcYrXAP6gQrJ57o8/cwu/ODh71LvnscLLzzHTZUFRBjDrmbTnGuFY25Q7CzaNRvhkMeNkBDi5FMikcR6An/r12+E3jgT6Qe/N2/cgi2bd2Dr5itw1ZV34cobbsXGbbdiJZ/E4bNVfOOR4/in7z+HZ84uMP5sg2sPoTWyGZ3tW9DetZ7gSi/7T8GyHXQzvvNcg2p1jf6wgVjUhmPXCb476CSgH5F945hARihesciHSCQG1/HP+xImoMuMpTLUecUPqiMbVKU/rdcboAdAo+6iTiCr0bBhDPWAVON5mXJjaBO0zvK1VVMlcFxBqVZEsVpAvrKGTGEBmfwMVrJTwTGTm8Hc8llMzZ3E2cnD3Bw+i4nZ4zg9fhDHTr+M46f34fS5g8H9haUx6kSOy7rKYxawcghFGtiwcQh33HELXn33q3DRRVswyA1Z5UArBGBPnT6Bl1/ey020F/Hss7vxwx/+MPhrkrt37yaQfyjID6R/juMgGo0GvlyxX4x6EmK8q/IGZU2yIF4k6DPijIkCf+l50H3LssgHA32MMdC1yJifnOtaJD0X6VxkzH+tg5/xUf+iOuVcOqJxiJrnOjZJ5T+LmvfVRrMtnUvWRZqfSDJ+IV3YlvjUbEfluhbpXNS81zyqPbWtftSnyJjzfNK5ykU6BxDw0BgTHMUb8Umxhkh81lFlTVKZSOUXkuzvT1+rTKS101H9asyaq/pXm3pG5xqz5qCYXvG29CD7o9xRR9mqdDqNNEl2rHlf14qL9JxIvBGpnyZdOF6dizRX9asxqb6eFelcz2mMTV5qnHXqYoGbD4qRHcYFLv1giDrteQ5K3ITQfeUQIvl/Xat+oZjDE48/jueffhZHDhzE6WMncJyx2pnjJ2G4ibiFdmmEmwpdre2IhyJwYaFKf1fM5kAnhHg0DJf9VStF5DJp5Jj/uoyfupi393AjQjFZV1cXMtk17N23H08+8xyef+llvHL4GE6cHmO8PANLlRS4SZGaSqRJgR8xQfelgFJGJWJSQi2Y4ziBYjWv9Ywx54VF56qj+jr/adKzWlyRMSZoR2V6RqRzYwzUv/pV/xqj3nrReFRHC6EFAT9aqKaAaKF0T2W8xYSgSGdT1ikkEDrRmAVKSFi0kBqH+mj2q6PKjDHB2Iw5Pxa1qTGJjDl/T8ICfnTUcyJjztdncTAH1RddeK1zY87Xa7arMrUjMsboko7LDoyaeKhyFaq+jsYYaC4i8dpnwqHyZl/iiZ4TaT4am9rQUfWkTAJL0murmCeAsMAkKsMAs0ZHbTHocT2Pu0U1Ok4XYGV6s1cAABAASURBVEDOJUdXRysivo0Ck0yrWkQ+s4QQHdolW+lEBzrQQgcnACsRAvSVwmJhlQ67DIsP255PQLHM4HoV6rtcKvFYoBB76OFuPSwPnR19uOF67rinOuB7YbTSSXYRsY2GfDSoaA2me5w21wX81Olow3QSSQwN9yGZiqJSzcMQPItEPcTiYQwM9sBXIsUd0qXlOSyvzGElPY90ZgGrnIPNYGaViqPkSn8l68qrr4LAPMmRZEMGSgl8mEGn63tQmZTLD4XguC4ki5JLBQ8inYMf8b5OB6GvVukZObBWBp6Dg4PQXxl59atfjauuvQY33HgzbrvrVXj9A2/EO979Pnzwwx/BL5De974P4F3vfA8+/vFP4pOf+AQ+/KEP4TWvugsb1o1gy+aN2LxpPTasH0YPwazenm60pVIIcXweA1cdI5QFx7aC8kQ8Bp/8bzAgtDk2XffSMOhNq/bWFKLkLRisNxgeeAzsLAtclzWkubaua6CyKI1NNBZBhMdw2AfYkOppTvF4FAq4Oml4uhnwyAA6NEwDA31IpRJQmYBEBTm2bZBm0C+gIU+jqd3QKB19Z2c3HX4cRRq4VSb6ZB3i8SR0zOeKSC9nMDUxi/mZRSwvrFD+SljLFumcHKxk1nDs2Ens3/8KzpwZC3afZ6dnMEnwscwge6CvB1Uep3ntcP4VgloCwIrsv7OzM1hvvQ0nEE2JwCtMFF9++WUGKi8HQYlA0mXuHMvRyLboTYV+tjk8PBzon+xmKBTiWOsMOGvkRYRjj0NBrYBN2a6+vr7g/goD+xITBWPblGGLulGC7zlIJmJQMIhGDWU6DVG1UkIL+aeyMB2KvqbWQ/5q3J5r4/Kdlwb2wSavxXPfd+ET4LTJY8sGXNeFw3UXGWOC/utkaJqOUkDVNBPhOYJQklXJbTgcJj8NPOk9g0fJrf6yjX5oX+NeItivZwRskY1IJpMYGxtDJr3KcTjsz4PPhEv9FrgLLUesNtK8rx+g19fIdCwSoC1wncXvMkFLy3ZRZEK0TN7kCmvQm31PPPEIjp08gmeefQIv7dnN9X0F58ZO4tz4meCrhXMzUxAgufelvdj97PN45pln8dzuF5gAvISXWHb06HFMTk7jKe6IfvOb38Y3vvEtPENHe0zlE1OYmZnFxNQyFpfSmJtfxuTUAttewMTYBCbHxzB19jSmx08iR3tRLWTIxzoDdxM49AoT3HAshLaONmzevBnLtJvzC3NocO1WCJjpx37bCLqNDA/Cox0Vz+WrJDvidZXOXcBVK3eu/GgMrW0dCBNcya7mINnXevm0fUS7kF5ZJV9dRKh31VoBVQbtLS0+rrp8Cx588FVAo4BzE6dw6PDLyFBfN64fwa0334Cdl2xDW0sCYZ+J7BU78YH3vRsf+/hHcNdr7kEv5ba9ZwBbL7mMgPYpTJ6bgAIpjbMOzpFrUqnxzHICe1dmolUhaS1FqlehjyhzHtFkCqCwOZ4bjDOXy0LBjYKh1dU0fI8aR77kWZ4hWJKlr2kw2YlR3hWc9Pb2YqCvH0kG8iHfxxIBRMnPNddch0g8gQxt85/+2V/ij/70f+KFvfuxn8HLy4cOI88koH90Hb72rW8yKTnOcZYBtnvePzSoMtXga4ft9B8bNqzHpk0bcPsdt+LeN9yLV7/2Htx2952446476R8GCbh0oKW9BcnWJFqTCbSlkkjGotBvRYVcBzYaoJuAaxkQBoBPuxphuWssdHV2IcG1820bWW6KHT98CGdOUPbGTuPQ/r04dugADh+gHTmwByePHaR8EeScGguOp44dwpH9L0MgzHHanEPcGNn/wgvQUWVnCWitLixgeWYGS9TVldlZ6LqQToOCiJDFAzcTxNeVpUWsZtIEs9KUmeXgraxTJ09gP5Mt/VWfQ68cwPTUJPk7jxUCDDUCBC5l06GtKBJYWV5awNLiArJcM/0exXkb14u+3m4k4rHANrW3tUK/axEnb6KREOU2hXR2FUsri5ifnML02TGcOn4iABT0NcD9BOFOnzuHWc6hyPUKcTPJI38rpsH1qiLEFYsSHImUC7BKOZSpZ7l8hmu+wrijgmQyjm7u2ra3t6K7pxMD3O0dGRzAutERgpkR+LRp2nQpZFaRXVrG5JkJgnwHUc1XEQ17qOQqsAgENUoNFFeLOHPsFM6dOoe9z+3Fd7/+Dc43DcvxUWQ7ZddCLRJGlVTjfJGKw9ZYJb6yo14IFvWhVuXYqR/5YolxZZX2vkH/kYDjhjBPsOvzX/06/uaf/wkgUIhUCl/4i7/E7v0HYceSCCVbUaauFBtAnsc8dS3PtqhpQdvNuK1BwKNB/XMpU2DMU8iv0b4a2ggfDn28/M6Gdeff/pA9FshdJtC0QD4bY9BFkFU+RzZdb5DL7lgWhYX8VjLFAwyva8aCQ9llw6h5Psq2gwJRrjXqdYYgmqhsbBTqIJBVwSI3ZmYJVk+tpDG9tILp5TQOjp3BSdriaQKmWeqfS561c42GCUZt2r4dt959N173hgfwjve8F+963/vx2tffD/01XbDdqelZ7H7+RTzyyGP49ne+h11PPo2X9r6MRbZt6BN8Jj1V2pk6x0SWMfIj7wkq1amP8tclys6up56EYqwaeSb/nE6naUNXYYyBfm+0yk2HXC4H2bdSqc71qtFO2fTbHmwbrAcQM/wx1QD2c5641Cw3wbXqcF8NhvIgslzA4bnWSORwPW3yU2QaCHw/6g34rkcfQHJ9eAG5PIp0HUI8EeUmxSz+5q/+gkDsF6E3wFrp88O+G9girWVfdw9GBoexecMmbN+6DTu278DOi3dgB+336MgWjAxvwsjIOgzT34wMDWKYMebwwCAGB0dge3FsuugK9I3sRNXrQbxrB0rOMPadKODR56bwp3/zMP7qX3bh608fxdkFGzFrK9qtHYhZ61GohNDTvwH9AyNQnBSOuLR9Bp7VQJnA5Pz0FMANnWqliALBWsVaHuOSFPUnxHhIPkNrUmEcE2L8ok1YfYU2wk1wizlDlRtPFiw4lgfPicCzI3BMiE0axkA1tllFrWKhQYCrAQ8wTfJ57sNYPhw3xhyvjvmFVW6YZZDOFLnWJazlqlhbKyNP4S1R/8tqR1+vdKIIh5PMDdqRTLVDPruBMturwPFq8H0bdfr3s7TfzxFM/Pa3v4vvfe97AUj1wovPBd9EmJ6eJCi6ytitglQqRaC9Dd0E7ZUXaDM3yngW/DR9vvggn8kiGGPQ1EXwo/Lqj2ItybBsgEPBCpF/ascYEzxjjAmeM+Yn18b87HP86KO21H6T1H6Tmn3KNigmEWmcKm/W0XMXnqs9NW3M+X41D2MMedgISPX1vNoRNdvU+f+NVL9Jzb50VFvNo87Vt0j9i4w5PwbxSuNQmeqJdK4y3TPGBHzT+U+TbdvQx5jzbTWfcV0XIs/zoGea57rWujRJ8bLGrnFqbMaYoH6znu6rXPfFC8mDSDwXPzRWlYt03WxL9XVPz6pc90V67qdpmbGnYnPZPZGu5QcU18s36Fq0xNhd5cpHdK9JZxnnzi/MQjGb41rwPAd16rT8iQAqgVV+yA3spWypfhrm6LHDzI32YD9jlwXGJNqU0jdnsvTDOm/av2K+AP2WlWxgNBxhbLIaxJrp5RVqvUHI8RANhekqi8jn1ngegjYfBmm/8rQvysGOMp44dORYgE90EyO46tobcOnV12PDRZdgeONWWMaYQEG0eMYYrWdADpVICyHDv8qdFBkika7VeHMhmkwXw3XeZLAYrmu1qwZ1XwujMh0bDGiMoTGkkEhARKqrctVRO0qCmtfqVwulpEjlasP3/UA4OYvgaNl2cDTO+SNsi0lxNCjTfNRujEh4komXnJoETONU2837mpvKJDjqW2PXUdScg44qFxlzXoF1bllWwEuNTX3pqOcuJNUTGXOe17qneqqvdo0xkGIZY6Br8KN2NT5jzpc1y1VPz7EKBc8LlE7nzfo6NtdJfTRJz+lenom83obKMtmswyAcSyGZaoHluNBX2+YZFCpIULBg2wb67Y3ODt5HFfl8mgF9gw7N4i5wAX0dKfS1p9CVimC4pw3Dve2IR2z4ngU2xyAvzoC3DZ4fIvCQx/zcMmam55Dmbv8SKZ8volhiUBuJ4qab70SqpR0TEzMMuJdRYZCn9Sgw0JZiVRoV5nZlrK5l6XRsrHEHeXllHjOz5yCAyrKrDHHKWFlZQCLJ9aezlFPyfMPA14PrAZZd41j4LBMqKbgUR7/FpF080Tvf+U58iKCR5ES/czXHRF9voSh4LJBf+oHUo0ePBjsuU1NTdGxHoF2Y/fv3B0HSjh078LrXvQ6fIPj00Y9+FPfddx+2bt0aBAL6zvxnP/vZoP2H3vFOPPSOd+ENb3oz7nrVa3DjTbfguutvwBVXXY2dl12K9evXMxAZRCeThwYBKH1dpMQkv07wsMakP8LEMUQeuwQxfIJNMSa67a2JINFoYxKthKOjLYkOJQGdrcFR989fdwRrk0rGEAl7DCIs5kUFAkAz0FsuelOnRODHYduplgRSDKzi8Th5GIHksYY6VEcyJl3SPa2T7EWdQIkcsOd5iDBIlpxLp6V/xhgazELg9FTm+2GA0aEAh9Onz2KVgEetXMNaJg/PCiGXzVMOGDBPzXFTu4hG3eZYI4ztreB1dGNc+F6YAF4EsXAMNv/TGBZm54KxppIJhGmEq+U8LMpuNOLBJiBbYdIkm5ZJZ5n8ZwJ5yhMsk564ngeNVQBdijudmoMxBvVaJdDPFvJjoL8biWiMAZgdJMuGAWtbSyv6+9uY3JShH+cUwJPOZAI50delJLNDQ0NQwJNmsN0MvqWT4oVskY41BuQ6qo7kTl/vU1tyRBqzXkt/dvczUAAmXW7yWevgum4wRq2RdjtVxxjDNbMgm1ljgBbYUoIKmldz3c4DdcvUuwnoLUPphe5rLHJ8C0yQqgy21FeZINz4+DiDxiVYlsMkNwV9tO5xAg9tbe1MfgeYhLYEyar0aGaG4DGBSI1RpHamWbbGnXDX85BKpQIbs7g0jyeefhxP7HoUjxPIeviH38GTTz6GZ7lT/eRTj2Hvnhdx8sRRHD18mDx+gbuhe/HSi/uwf99hHD50DKdOjmNqchYr3PnNSnYWV7FKWYqEUxgcHMWGDVuwc8cVuP22WzC0biMuuewK3HrrbaQbceONN+JVBDbuvO1m7Ny2Gau0K0tzU1hNL6JWLwX8dhmk9w314dIrLoXlGIhvAvr0g70bN66nvIcIis2ggwCXdEM64Tkuy6OwjAP9eK/WucgkMZFKwqX8K1mq1OowxqasRgK++a2dwTPlQpk8BoP6HJPuKWzc2I+777oOHe1h6E9+R6J+EGCIb+PnztIGLjKIzwR6fFZfXzg3TnksQnbsDQ8+iHvuvx8XXXopOvv7Az3s6uhEjHa3XKkhxSRbgJrAKf0FNoo052wCqtXrYC4Jw7l4IR9hyn6lUuGmRDFY4yrlSjIrmbMs8FN3vdxfAAAQAElEQVSHH7Lh+RZkQyo/enNnfn4WGusKd7QV9OirNq7tIErdlR8o094PMfnatFm73yOYISj4/J6X8cNdT+GL//mf+P5ju7Dv0FE8/vRuPPz4o5AOxWTDaGckq8EYKJ91gghbCFxdecUVuOTibbjuuutw96vvxgNvegC333kbRgn22bRt0hPf96GjMSbwu5LXNPWzVCzSFq4gvbiEDP3h4tw8VuYXscoke4Eg+fe+8Y3gr+iMnT6FsVOnMEWdyGfTKNA3TU+ME7Q6hhNHD5MOBXTq+CGW8Zpg1smjhxjUpZEhoJ+jH6rTtjQIWJQJYIdDXvCVxLbWFHWLSRevbfK0SNBd9VUnwjWYZhI5zYRqNZuh36lwA6cMJYw5gh6zs9OU2WpQ7lBmE4kYwpEQjGnAsK0a+7PZqILXNY5X18aAMpHDzMx08Ebh8ePHoK9iHTiwP3gra+/ePQSLn8ITTzyOXbuewK5nHg+un+H5M9yNffHpZ/DyCy9C/vHU2DjWaC9Oc73HCXAsEDSbpw02BIcG6Nf6CV5eNNCPNhuoy6cRhCnz/uLiHMbHx6hX05Adz9B+ztH2yGblOS8QEG1jDNdD/WpIZhMpDHKnVxsyOvb3dmFoYAg9Xe30Ex7aaKtbKB+dBIx1L5WI0v7blDcv0EeLOgnbR5VMyRMgybP9IvmwShnSV+bqFGbbdmE1NNA60LCoDw1IZr0G2yiCMVANITuMhTXgH//p8/i1z/43/OJHPopf++0/wHOU3SpsNBwfJSrQGuV7kWD1MjcLqwRoYDkALDSIklhsG1I66ppj2ZBuaN6yu7LTsifyIQIU9I0Eyb6OA70DgQ9S/JpKpaj/WdrMJ5GmDCteqbM9cHEN19uyLJ4aygY4Jg8V9lNgn6slxkwEqRa4472QyWKeYNW5+QWIpijzswSuMrTVJT7vMA6I0NeN6Afzt23D9iuuwhXUr6tuuAlXXHMtdl5xNS6+9DJ0dPUFcztz5hwee+wJfOk//hP/9m9fxFe+/HV86xvfxt4X9+LlPfu4eTAO6b7GapEfGucawWvZF2MMNOYqfWJgg2wLlUYdawSmdP+SSy6BdFdAw5NPPhn4L/kqyY42GOqMmyqVBvTJ5crcnKsiQ6CD+6cBD2h2gyOxTuoPAipXAFGBaCPZEpzTXEN1GjCAsQKqsqBGGdSbyOVijbpTRZEAaqFQDc7z+TL7KyG3VmSSVkKxUAlIc9VaLdGOVKslyEd7iuOopy5pHTcqNa/tBAFlty+66KIgftRfsVtP8FJrPjg4jPZUF+W7G62t7aTWYMMrSeBXsUuE9rSrpxcDwxvhxTuwkncI/CcRbd+MdRffikT3JRhb9vD4nmn89b8+hl/7H/+K3/67L+LzT7+Ap49N49yUg+XVKBKxUQx3b0VvzyAEJI8O9aOnIwUbJRRyy8jlFkhLjMlXUedGKBif1wha5anTHufiui5814XsTr1WJQ8rwXwpRgDX0QWoOzZ85m10p1Ac1SBfRZLbGgFVfVujXKoFvFtjjJaR/qTXKDMllIp1rhlzES/GeC9J/5mgz4nAMj7y9J3lUgN16pUhCKaj/tCInl9YSkNv+cXiESi+DXNj1nEtPrMGxfSKt3z6hUgkhng8CtlPHUOMlTV2yVW1WkaVNk7xUIkCJdK1xQohglB6/qdJcY944jgObXXlx89LlkV6XvNWzGwMZQ0/+2PMf72n+iI9K9K5SOdNqkmHLqBmy8acb8uYnxyNMdA8fh4129OYm2PXUfzQUeUXkuo3x3Lh2MDPz+unec+2bVxI4qGudd8YQxkzwZhV1rync5GuRTpXfZExP3lG1yLd/+l6zfLmUXV0rrkZY6A1VqysddW8JAeKITRXXYvAjzEmGL9kQM80j5IVka5FuhcOhxn/RQLSue6rXPc1PpF4LF6L1GeR8YqOIpWpf/Fc57onmyO7ms1m6SMytGtFlIgDpDPLzFGmcOr0CZw6dRIr6SXyEoEuyBfrd/oef/wx7Odm3MTEOSwxJltbzUCbjwOMI9uJG4Qp773c0Nu0cSNaE0nMcuNNMVOedto1FvMzH3Ua1WWCaYqnSoxlUskERodHsIlxWpgxzmFu5OkruMe4eQfLRk/fAHZwo/4197wW99x7H7btuAyhSAJ0oYxFXVhKzOUElRgpYRHJ6Yn5JSpkc7KrBLE06QKTdzFDTNGiiCG6FqNEYqjqqFykMi2y6oiBalPnqqdyYwz0UXsqu/CeytSvnlOdMBc0kUgEoJQWUaRyYwwkTCKbAm7M+TY1Pi26xqCFVwCgrwioHc0v1drC4K4GJWcai/rTfDV+jVPCqGdFuq/x6ah6IpU3SdfqT9eqp+dFKruQ8FMf3dOzekbPNuegaipXf6qjcpHORZqn5qQ1EX9UpmdUX88Zc54HalfXzfpR7g60tLQEuwaxWAL66poXiWIjwZWLLr4ESSaeGQYxqwxijOXAlpGl0wlFwujp6Q52jIqlNRS441Kn4zV0QGuZNKIEphxT5U7oHJxGCcODXdi8cYRCayDQqaBdVselooeZbEWYMMXRkmhDAw4TriyOnziDxYU0aQ19vYMEYLoJdBUgR29bFjQ/zbNarcDznGAceutnLbeKF158Fk8+9SjOnDlBR5pBiUFwjuU6Li7O8jpHx+YhFguhUMhiSr+tszzPdqwAUJKcLhLJniAQNc2dbsmJ3sgCP3pL6rX33QsFEq95zWtw1VVXUdGnkU6nIVkRkCBHd/LkSYhUlmRwLdmcoQI//fTTePTRR/Htb38b3/jGN/C///f/xn/8x38wOTiNMQb4J8+cxZnxc9BRX5XZ/8pBHDt+EmfPjnM+Z4PkTGOSfmr+De4ophLkHcGkFIPyRDxKHrsB6VwJTwvv6Vzkk1cyDEkmLyrXeYm79mkmjyvLi1ijXnu+A9ezuS4+9aHC9VgMnKrDtZcuWOR/jMCvTxCIp1AyalmG3AGNnIGeb2tvCdYkR7nQmgi9n56ZRIJjTKY43tYkdOzobONahKFAwRgD6aJNnVU/SlQUCPoEo2zLpYHNUXZqKBaraBC0gl4zrxk0SL4dYpmF5aUMwqEYRkbWM7Hfgt6eASTiSUSJ7CdicTiWjRwN7Wp6BfOzM8iuZZCIRRGnLEQo0+Pj5PHKMgzDMe2eDQ8PE+DYAAGH69atw5Ytm9DX10tAgW1Sd8STQKcYtJI9gS2SbIIf2QvJ0okTE9i7d2/wJoLKNK+xsbFAbiQfuj537hz01zSmKXP662ATY2dx7PAhnD5xHEvzc1DZyWNHmeweRWZ5CemlRSbAR3D00MHg3jwTzIMHXoFsBruG+okwgRd5nhc4Sa2bdN8YrhHLdC9B+6n7VQZdxphAjpcp+0qSNCYFbpqD1kO2WPXUh2yZylWme5JJ7ZDs2bMnmJfs6fjYBI4eOU7ZPcsEdDwgjc0YGx0dXYHNEY+7u3oZXDrIF0rwQhHYZGRrRzt6+vsQp+7YnsPH6jCmxgRuDWnqapYOdm11BUvcLapSv5Ncwwjt1sXbL8O119yCO25/NV79qntx7+veiPtf/5aAXvfaB/G+934YH/3IL+ITH/8MPvXJX8EnP/5ZvPfdH8Z73v0hfPJTvP7FX8YHPvhh6M3HD3/oo3j/ez+Aj3/0Y/iN//45/Pqv/QrbuxvdXW0MnAsoMMmHaaBB8NOhziSZGGstz+sDgjUY5O6Rynbt2hXwVrw2xlCv+Fyjwd38Bkr0vitMDuV3Y1wP1/dQpjytZnNYWslASU8smsTw8CjlKx6scYHJbo3JwUB/O66+ajtGhjvot8YgW1xWos2glEwjz0zAW8fxOB4fo6OjDO6rwW/6HWNgkidIYDNQL9JWrxD4v/6mG6FkyLZdJnUZyM5orSVPruMH7THnZoJXD4Jt3RNVmVTU0CCE3YCxgSJ34Uv0Bz6De9d32GeJz1Rw7twY21yAdu8i0RBStE1JJlghBivSzY7WtsB3JKMx6Gu4AotbW1upy5vwi7/0y5QHJkpuCCHqcozgmh+No2E5ODMxje899gj5VmGAFw502rZlG6q0DxXU6SdqpEQ8Rs1uEAhJM1ArQF9/lo2SzJ+mzim+WOO6ihYW5rkJMh3Q1OQExnn/3NmzUFB1YN8+vExZ3/3MM3hu97PY/ewzeIx2/cDL+zB1bgLLC4soctcwSt5GfJ/JmIMuAiwJ2hltJHS0pdBCWxgmb3wXSMbCaOf9odEhDK4bRs9gH/qGB7Bh6yaMblqPVEcr3IiPNP1YtpgjuFKHxWcrlKBlAmQZ2lnOlGtsw6XtFk9baGN9Nu6xXjweDeysdkwXCAgJzDo3MYZjx47g4KEDARilNwqef343XnjuWbzI48sEhve/vAeiA/v24tAr+7Fv70s4efwod07HMEVAbpFgVIHAd4UgW5Zjy5VzADeMItw8SboOusjvAc6rv4/zGRnCFG3ryaU5HF6exdHMIo4QrBsjvw1jjy2bL8I1BBa3a+7JKNoSYbRxDq2ce4TrXSW4kyNgwgNB0gLypTx1apnjOIfpqRmcPTOJRe7mpgm2CAifnVuAaH5hCXq7J8dNsRh9gcj1QpTJOoqlCu2NR7/Ugli8BVHGlJI9BdxR2k/ZIsd1YXEudcm3QfBxLRuWzgj0GOqxzl1K1ub+UYy2D6A/3o7uaCs2t6dAlApf/Px/4J//4T8hW9dDn+S4IQi8sAlyGSeMXLGMHMENUJYtS62B/qwOdWeYbIP9qNzlWHzGTbLBDu1khmCe3hDWhoZkWH5ux/aLcemOnZQFl/xJQ/ZANjrDjaBoNArbtiEfpaPaq3MeeW5MZbgOY9xAODeziInZJUwupjGXySHNcRGDQYk+1wknEG7pQHv/MEY2bcNWAv+XXnU9rrj2Jlx53Y24mODw5osvRheBSJsx4MLKCo4cPY6nn3kWP/zho/iXf/5XfPELX8Q3vvo1PP3EUzj6yiHMnptGjmOrE5CoctMyHIpiK2XhskuvYHzoM0YrQL5hdXUNFcaeUKxBqhKI0prYLu0LLU+acrh582bE43HIf8meSp/ls8S7dDoNxUy+79OfD2FoqBu9vW3o6U2hrT2CtrYYQuEI/FAYHsfusZ7ruXDYvu1YEGlBGuQXl4P2DKDbJH8btCX1gAwXzOHYXNvApw74vsU5WAhRJ0Vx+qkk47VUS5LxT4JyF0eK8Xdrazv7b6PtHUBXdwft9DCuvOoKXHvt1bjttttw/fXXo6enh+PtRXd3N9rbOxmDtAT+IByOIkS/GQ7FMdC3HgP96zE4MIJB+p4BrkNfXw96erogsCnEGKelsx3G8bmeDgoNH9mqCzfZg5wVR6R/KyID2+F2bsVKtRu79mbwV/+wG7/9h9/F7/3h9/CVrx7Bw4+exJnpPDy3FR3xTrS2RDA80oFrrtnGsYfR3RtHb3+SsXQM4aiB3hTOFzJcxzXKpE35M/R/FeRpHyW/OeYWNforz7Vpp/MAiqxDvbQrsKxqQI5Th08e1uhTjcn0BgAAEABJREFUZMerBL9FJeakWtMCY4cCbUOa8lqqGNgu7V28DX44ScnwUK07AUVirRxTC0KRFLxQIqgHborqfo1xJEUKsWgC8tOK66RnlnG4oRsjD3sRjcSDeyovc8NYOYVAOo/rHI2FoXKb+hVi8i5SO7o2xsAYA8mi2tW4RdJNzR38qJ7kVNQ8N8YEutp8RnrLqj/zn+41SeP4aVI/xpwfhzHmZ7ahvkXNm802NG6R2leZ2hJpXJqDSPORndF6iFQmUh09q6OeEakNtdWkZn+6NsZw/W3Ivol/Lm2ezsUTHZvXOm9S8x740fhVrnoinauMt4J2VbdJKhcZY4L1UV3dU5nIGKPHgjXQ2EQau0hzEmmOTTLGBONWv3pe98UTxcOSdz2vBnVP/Yh0rnK1acx/fV7lF/JLz4pUV6T21bd4L5LM+b4fzFPtaj66jsVitBdJPfpj0n31r7GqjqhQyJMPDdrQGFKMzYAG4/lJvPLKATz77NPYs+cl7OZG+TPPPI2j3IiTDnR1dWDdutEAdIpFwzBUojo3w2LhEG1Dkpv6ETi0hzbb2kxgqiURpwlvMOaJYmiwHxv57PZtW3HVFVcGMfXBA/vw3W9/E49zA0zfjGtra8Ol3GC95ZZb0E9wLEK/PLeUxsHDx/EK84sJbhwu0zesMF62NJkmGWPQZJIYpXM1lkqlIIaoIU36QiETM2u1GplgAiYaY2isakGw27yn+xJmXYvpOupafYh0rXKRzlUf/IjZxpwfU4HAmZyTABuRruvcEqmRKjRmEhg5PNUprBXoZKoAd11KROBzROs1Fy22jE6VqLkcngVDo+Yiz7ZtBgdyYMaxaextWHRiUTJeTlNU4RxFZXowUZUeTW2Kalw8UZ27pzqqfe2CKqDXzooINKuc0s/8d76NWsB7YwwNuAV9VC7+6KjrJhljAl77rovtW7kzw12wTZu2YGhoBKn2DvjRCCzPBTf0GNyHkGQwm0rFoK9T6GsbfdydHBgcRi+PVQYpswsZvELheFFJN3dap+Zm4NHxjVL4wtEYGrU6otzt7SZI4Vl1lJn4VLi7UiQYtEwQpMRgVsGz1u0Yd5XPnDmK1mQI11yxDRtHB9l/BJViKQB8FJiwOToUH0kGq1oTz/WxyjUrMJg5TTAnx7odXZ0YGhrCTTfdREd5DdaNjiDku6iUcqjRkYDKYYxBV88AVlYLmJ1dJjhRxNjYJH7w/Ufwza9/Gy+98BJ3jw8yiTrHACcd7Og+99xLeOQHj+Po4WOosB3XA3KFZQbCU5icOoOlZc7dB0GcWXzjm1/Fxk2j+Pcv/is838Itt94EJWKJZAxDTDZsx3AeYcSS0eDNkf6BbuzYsYU7ZeuQzy7i4e99HT/47tfw+CPf4biO06CEEAo7HGcGSgot22Z7Ncqgz3tJJBIJxLhWobALkM8lBuwtLXGEwx58gkeRSChYd/12xezsPAGzU5gmKHNuYooB+zRWGBRm19aQoXLrrR8dPd+H44rc4KhgrMDgWfVyDPDLdVBXgKV0AXnuIIK7VrW6BaoVE9ositx+tKknwToxkLYpmiIHDRquMqgmsA3gslBJo76el2DQ1kVAQsa0wufLTLBlmCXHOpeuSn+L+QIBxxxkCxRoK1ATuKp6Mv6aZ65QUE+IMKFxQmEUuTOXpU6XwA/Hc4QgzyTBnMV0BjNzc5D8iPS7PDYHl8mucifxHLSzcOToQczNTqFBIMAiCJGMhaCv5Q0TOGlva0GMQaHneUEirbVoDQDuBuU2h7Ucx6HExXa5Zg2UyCCaAKi+y0ArQRlwKQ8H9r6A//i3f2ZS+BSiTCTrDMCyq8u0iRXEyJdMJk3H8Cz27X8J3I7AKkGZRYKJ0zNTHOcE+8nC8V1YZGpmbRUvM5Gcpj66ngMxeoyA2x6W6atYm5nsileSJZuydH4sHmzbhmUhIAXB4quAo0QiBZd6XKaeLXLnd35hGcdPnsbZ8SlY7DNKHtfIbT0zSuBDa6ZXjKN0Ulu3bqYz6WVQmqOuTXM+NQasndAbO9su2oGbbr0N1914E+X/UmxYvwWtbV2UtxCW01nMzi9RvzIYOzfDdRijns3iLMGuc5MzSNC3FMnL1WwBSkL1yvAcd/3jHOvo+g24/c5X49bb74Z2X970lrfjrW9/iGDTR/HZz34On/nMZ/De974fH/nIx/CpT/wiPvnxT+FjH/1EQB/8hY/iXe96D2679U7cfNNtuPKKa6CvXGzbdgkGBobhECSlSUdPZw9tW5T614IeOsskAXxj2bAk876H3/ud38adt98G15aelFGl7qytLGDm7BGMHduL6fHjTGSy2LJ5PUbXDWJpZRFHjh+DwHDJb3tnBzzHxhrXMptJo8bdLqtR5TGPVSb3+m02x7HI2360dXShXKljdlH8Wgx4XSdg7XPt80zWItTjG6+/gXO5HLZvmFCVgnFSIDmHMOfSBf1mztLiPIHdBeqmxVtlJFNxyO6H6BeyDFj0I+Y9tF/X33ozkl3tmFlaQJ4+saO7C07Yheu6SDGYEVDnR8LwaUNs10GdPJH+CgQq0ebLDtsWaJd9NAgWWQ2go6MNnR0dtFlh+p4wJEd9BDPa21uZhLWir78Ho+vOg8QbNq5DN/nflmxHT3cfOto6MTo8jI5UK6ikuOH6a3H11VeyLR8r5J1kNMKdvQL9bJ3jGVm3PgBpbIf6yPGU6JMMN1Q83qs3asjn1xCmH1zhbqLekkun04Ev2Ecw6gCB4PHxcRw/fhzHjx7F4YMH6S9ewHPP7ubxeQLQL0EgTokAjfxcrV5COOSghclb/0AnNm4axqYNQ+jp7UAiHkWePjHD9czn1jA5MYEJAne+6yHk+UjSrndQrtpaWukLE2hrbcVA3yA3eDbA9Qyi8RB55QXHdeuGsP2SrWgn0L9KsF1/KKBGefFDIURjMdRpgxa5gzlOAFy/mXZ27HQAhB87fgQClJ/Y9ViwYaId0+eeew6HjxzE4cOH8cpBglGct3ZQtbt5ls8JBNFfOHMo5wKNOrlB1cZ+2yizvQO9WLdxAzp7OtE70A/dV0yk36KRTMToA5UcR7keijlauOZJ2stoPAabc64wTsoSJAkzcQ+3tSHKJLxt43q43R3Yxx3c58kfnZe4I9sejqGXSWS4VIHJrKLVctBPnnXGoog7LpJhH2GuaSjkwvYtQniAsSkilLco6xQZf+XoS2QH9bY4LIMifbtAGtmSOQKTaW5iZLk2kiMdlXDN0V8oDtR1jnqpNw71VnqjXofLxmwiZy1eBHE/TDnyYds2k+IatBmX5a6y3nKbn5pBC8e/aXAESdbtTbSiP9UJj+DMpRsYY7V2wLMd2r8lTNM2FDj6EhUlSyBZctywG5yLhQbltcG1BbVMxO6hY4mJu2x2nWMyxsCmDmZWVjFHIH+Bu+A25dslX/xwCMY0aDMKkI52d3TiOupPZ2cnFLdbMHAtGy7HUuXapAmIL5Inmm+ehjD4OiH9a5wy2tXXj8HRdVi3cRPWb96CDRs3B+d9g0OIp1oYG9Qxo/iDm29PPPEEtGP+xGOPYRdB++cI8EoOTxw5jLHTp4MEpVKpwKdfbacObNm0CbfcdDPe9OCDePe73oVf//Vfw+//3u/g93//d/He97wLAl8C21KvwOO8ahyb5mWMCXxOwCMaHR21hinGkBPUN8ULAwMD5KP89Ro0b/k8bbSspx953/veh/e85314wxveAP00wzvf8W688Y1vxkMPvRNv01vwPL71oXfg7W9/B978trfjbW97KDi+5S1vxoNvfiMeeOANeN3r78U9r30N7nz1Xbjjzttx+x234ZZbbsXN9H133H4n7rz7Vbjnntfi3nvvg97if+CBNwZv4etNfNG9996L++67n/d1vC84v+mmW/CGB98YjOt6+s+dO3ciST0qc5Ojm+sg4KqFMX1bWwda2zvR3d2L3v5BjIxwfbjBFoqHIZ2Lx+NMQuOIUW8i1MEw9UJ5QIR62tLehhKBQOlGkhsGxgmjUveQL9uwwq1wYj2It61DW+92JDsughtdj7o9gro1jH//0vP42//zKP7j6/ux/1gR+88W8YMnzuC5F6axlm/Bjk234fINN2Pntptozy5FV+cgfOqLbUC/B1S5cQ2U4RHci/g2Qp4Dl3JoG4eybKPBeTY4Ntnt81SF3o53XQshxsqSHcmrMRYc10MkEuM8k0ilWpFqaYMfirJeJLhXY0CWpx1Yo2xXGSe6rF9jslFhfFFiHCpSuU0diHDzSzxLtsYQiXuBXa1VDcJ+CyJ+K/MMB9nVUqBPVcZwDmO8EBNpn7puHJc6VqJPT8NyLBjqs/SzzE2cPEG6QpE5CuWWATJs2gwdm/dLBOBUT3Jdo4zr2KBNUD3PdxCinVes7/s+PF6DH93ngZFZTYcfH9Wu9ED3m0f1o+vm0RgDjc8YA8sGjPnJtcovfE7jqdI2aHxlxuwlrl2Fulvh/HWUr5DOaX452T+SdDWYE+vrGT2vOYk0BlHQB22bjvjRxxiOg/SjS1iWE/DKcTw4js7dH1/b5KHKdVQ9y7J4zw2e0fPGGF7bQdzium5wboyBPqr702SMCfig+2qzScYYFQU2ROO+kDQvkeao+QZ8YG5SJX9EZcaFelu7zPWtc+1dziHMzRG1aIzhWCknPIoH4qeeFw/Vnngr0rnyojXmcLqnc21SLNHfixYWFrhpOQ/5LZHAHtk32T/FMmNjY9BxipvieilnmXFdjnFnnrGjXlqoVkoA/YzN3DLk2FA+vZG2sbenB77rQeNfYT6vN6dmpicxO8mc5MxpKnEF64b6sXP7NmzZMIpO2qewY0CV5nhmcW5ijPn1CiS34rU2zDLcaInFI4zB8kG57PEg21A8KKxAMcjf/8P/oX35MvbsOwg3FMPFl16Oi2X/qNtLK2mcPH0W89wY1LcTotEoPPoQtS/50FE8s7R4Wigx1qfSSIFUpmuRBqKK4EdHMV5HMVvK2gSTtKhiuJivowRYHamuFl59sIlAuNS56i9xYfS86uqe6qp9ta0yXa+urgbMUZu6VhCqMek5LdIaE9c8d7MLNFpqs1Km+tIQmSoFhkerAqyQCUkaeAmUgjrPczDJAG79umFcdc01WEgvIkqAp+EA88tLsBnQOUz0GraFAo0fcTAscUGWOZY8FbVOBYpE42gYC77vgvESqgw0arUq8gR1aqgi1ZZkKFJFNBFDOBahiapDu6Eat2PZqDFRqdCoVhnAWWhgZGgQN1x3bUCX7dyB7RdtxQYila2pJCIci8NOfNdhABxDSzJBQ+uB8QpaYkkKWIPGNs/gyiCSSMHnXO2IjxgTl2giAotBUoVgiIRYwq3XuZ1QjPMu4MX9x/D4U89j94t7CFaUsG3nNlxx7RWIEDg5c24cy8vLKDAR6GlJoZvOcHVuksnbCVSKGdjcJakzuK5QKXJU4E0C07gbJ/6Onz6CXHoWV+7YjMGedkipC0ycFXA5YTqAeg4rvFz5N6EAABAASURBVL+4OMsd+iWsZYsEYRbJCQuq8453vwN/+Md/gPe97z34+Ec/ist2bsf89BkaeIs8N3Adrq/tE7BYwNbtN+Du174dvb1bsXnDlbjqMgYWN9yNa6+8ER1t3fDsMCplC6dOzFAps+huG0W96GL3089xJ/c0k84xvPjCI9i370kYu4CJqeN4/sVdSCRdnD55iDz30NffSWWaYgJ+FNGYh3DY5c5OiOsbhRfmWth19HS3oaM9imSkDtRWsH6kBUP9MQz2xdGetFGrZuF7hmDdCudoo6O3i0ldO9tPcIwW/JBN/WhgeWUW6dVZtHfGKY8zKFZyKNaKlMUy9jHR+pd/+w+8fOAoJqYXMTm3iJeZoJyZnMRJJjXHzpzBOQbmY9PTmKTBO8WyUwzwTpN0zNDoVii/WRracoNjspLcXctheqGAp58/hC9/7Qd49PHnMTmzTKfuoFiswrKcIOiI+B6irosYDUkb5SrmuQhxHfq7O2nMDEDnl0rEEWI5FxwCtArc5R3o68USk4gCEwjpqMAhi2MYHR3GRiY1KeoITJ1B2RB6meCWGAjM0vhWKQ2GQawTDWNyaR6zmWVMMmg/eu4Unt2/B4trK6i7DRw4uo9zP4US5XA+m8Z8Oo3gLysxGGgQeVilTrphB6GIy3V+Gp7TQDIaQo1JxACTtc5UCn1MwNYN9aGHwBtVjfJS5pqAQUoeZQZDRerpecCvAdsPocoAbClTQojtWFadAILBxNhRfO9bX0J/Rxw9rRFMjZ3AK3t3Y3ZqDHkmo7Nz03h570s4cvgVFAPHsooTp48SPN6LY5SzyZmzOHX2GPbufx5HTxzEam4J03PnsLA8jTPjJ7jmL6BUzcE4Vex75SWMTZwBOL/xiUnWmw2SpLXcKsLUfZ/lFSb17a0p2o8Q19DCOib8jOdwhiBvF4Hfnv5hVB2HgWsfLr3qGrzzAx9AzVj46te/hl1PPcGEeC9sq4EnHn8EX/7SvwfH/ftexgkCNOPjY+TNGlzfR5bgc7kMynIvdl52Na7gDv0bHnwrPvSRT+I97/8wPv6pz+CNb3kHXv/AW3Dvg2/DxZdfi3VbLsGlV1yHG2++HXfe9WpcfuU1ePU9r8c73/UB/NKnfw1/+Vf/gM/96u/iAx/8FN77/o/jvvvfhjtfdR/uevXr+dy1GFi3CZsuuhjJJO2wAElaW825SFu1QMBvfnYaM5MTyGRWAsAtTaAwQ9mYm59nAkb73NICn2OX70DdQKBuOldEzfJQt9wABNabcKdPnsD73/9ejud/4fLLr0adAFB5fgIvfu8L+PL//h1MnHgB2cUx5FbnCMau4rk9L+KRJ5/CGgPzAm28EmQFhtGQhbBTg6nmGbRneSzCaZSQXp6jDTpHH5ehXUmid2gUibY2lDinxZVp6s0ElhcmA/lsiacwOzEHz42iyATZD8UQ8XwkQhHYTHDzlPtatYhWggatLXEYVGFRh8oEErLZDGxmFT5lQ+DEJQwUYu0tKDEwRzKCWshCprSKbHEVpVoOsGvwfAcNOploPI5ILBEkR/3c5R9ZN4KBwR6MDPfTtvVj3eAwtnMtNq7fhM72LvT19BPc2Yx1TLIGeS/FgMR1fRhjo8bgLq8gn+tUJX+K9BvZfAmM5alv7I98y1HPK9QPVAq46/ab0NmRgkGF5qWESqMMLxJCheNa4pxK3NBw6N8sU4NFGxyinterRdYlH1pTOHvubPB1thjt0szcLOYWltDPjZsrrriCgHIMbfSXfZ09GOrtx8VbLsIGzk0bPkMDPbj2mstpB3KIJz3O30a8xSXI2YqGVcRqfg5t3XEMj/QhSV7Hk3ECkG3oICDYTbve2t5G3gE9TELblHiSJ5u3bMPous2BnqRaOsmLBlrb4rDtEhr1NQam49j97GPYu+c5rGWXoXkdJei+f//LeIzA1Ne++TX88LFHIfDt4JEjeIZgwf79+wm0vRz81Z9TJ44HNpfLjAXOVetuoYE4gUvFDCOMMXZcvB3ruRmk80suuQTdtM1uNIqKMWjQtjsRyoJtU37LWGYgHUmlUKWtBm1+or0dPmWhxvsqk62oVSk3qxXMruYxmVnDEQa9x8YncZo2yY/GUGebYzMzSBeK9EfLKLoett9xB+YTUfzOv38BOdvFZTuvwj3X3YbLutaht2ghNLcCh6B3jLoWNxXEuK5dTDSTCZ+8jqG1Owk/4aClNwZD+U22JJBojcPmeQ01qnMdZQK/Ve4M+wQdBQ5ZpgGRYxvKUh3FQg7yt/AsFE0V87kVLObSaFg1gGCuQxltIYrkcDOoOxyFoa+oUycdylfNqcNlDFC3GlDMOLc4F8R23QQHRilLl/QO4TWXXo3NrV3wipSVlWVUHCDU3YKsV8N0YQVFVOBobGyryiuLPsmYGsrsB1aDAb1Ln18KjmUmkMlEDDbXMkU523rRRlx25WW49qbrME8wPZNfxUn6glw5j4HBPqzS5ilZKVDHpG/VapXPWvCMExyrtBUF04CTjCJKHWnraEUXZVa+V/IbjUegMRSZwAZfLZmZxNEjh+g7n8NTTz6Bp5/ahRee34193J2fGRvDAmOPFa5xnrFihWuWpLxtJPh51VVXEph5Pd71zofwqV/8BH79N34Nv/nbv4Ff+dXP4iMf+zDe/d534JrrrsTIukFUCRD3cQPw1ltvhj4ltsOlgiEgXeN6KHZ1GWuAPr5Ce+ZaBmXK1IljxwlWtSPGGDvDeTeYKCtnqFRqjNGiTMoqeCs3PrSBsXnTRbj1lrtw8fbLcPVVN+Caq69nvH0jbrr+Jtx0w8245cZbgqOur7vmelx39XXB9c28dzPv3Xbzbbj91jvwavqre179Wrzunnvpu15FMOtu3HrHnbjl1ttx3fU34kr60h07L8P2i3dgC23KunUbMDQwjGGCnBvogzdt2EgdXIeBgQFcsuNyDAyuJzjViySBz7aOPoyu24J1G7agt28IQyN8dng9+mizunv7aGO6kGptoy1OIRyPIdriI9EeYnkb9FZXnABqJJpEKJ5CJJWApTddwzZ9Xo78MBT3OjqoL77jAhRe347CMRGYWhioR2HsBGy/HZbXhprTjsH116NkjeLRF1fxp/94AH/0d0fwF/8ygd/6w4N493v+A7/+m9/BX/7tLjz28DgyCwmM9l+Oay66DZdsvxR9lKmWljAslLgOadqmAiza/1qxgmquhHoRiISScK0w6jUDUN9cxi0+cyrHpeXiWoYiYcYzUYTCUcbZMdhumNU8ygu4iUiddhx4BF47uroRikQDP85SOK4fkCWZpz93HR/yNz6PiWgCqAEOY/FQsgGEC3BCFsKRJH1yG+ol3q9G4ZAvjgtYbgN1NFDlGKtVF9WqjSr9ECzOgccq5bPMmFVHy2a7jgUdwad0dDmnUNhDNBqmjw8jpDXh/CwLHKMFh/Vtx0DXMHU0KOO1OnnEdlVuUxGaR7WnduvMu2oE7sUn3Ve5njdWI3i+wQnW61Wue4njLaMqe8j2dKwQyNB4ZWt01LXaU796Xu0028vlsxBIJdBF89OxWV/1XNfl+B36MJvjtwJyHIfuwuM8Q6jT1jS4jhYr27Yd3NdRz4UYn9dqGq8BGnrWgdbLshwYWipjbDi2B8fxYBnes0g82vQZNtdU99Su2peNk63Tte/7tAcxxOmrYrFYcK6+dE91VF/9R+n3NBaR7jXJGANjzpPaNcZA95rPan7GGJRo2zPLaeSzOebDFdqjUnCushVuQuqrcmvckMkSN1hcUJw3AR1l22pcXwGE+WIO2vScnJ7A2fEz3Pg8xzh+AXq7WZtXq8wbFpj7qI78gCU5ITmeTXmNIEc/ZZM/rdwUa6d/jscicClP8nMh10GjWkHUd9HZmsJwbye2rh/Gjq0bsWG4H10tSaQ5zsP7D+HIK4dw7vQ4arkytm3YhLtuvhX33Hkn7iSofu1ll+G2a67FlqFhrM7OYoUAmUvgrsgNEI99ReKMGSiP45PjOEeS73V9J/DBo+tHkGpLBXPb/cJu7H7+WXzhi1/AV7/2FcZQOdz2qnvx2je+HTfd/Tq09Qwx5ijTp2WRKVQIsFehl1lKjAmVN1bkG2tVqkgNJYJyC9z0twQYFZjU5skIkSqKmuUXHpvlqpfL5bDGAEdMC4fDqNJJqq4WWQKio9rVwrsUcglJmVmOylRXQhBhsKQytasy1ZGgSQDBj+61tLSgSRJIPaM66jNGR9nR1oIu7vr29PRApDd3kskkQp4Px7JpHG0kYnF06UerR4aQYdBrk+lXX3E5ZokyHjt+FD6NZDZXoPDMwGWSbjk2lBTOzM0zeE0gSkcxMjKCnZddga6ePszOL2JieioQcjlLGSg5UI+LZnOugyMDeOOb34Q//uM/xp1334Hu3h5s2LABN916C4aHhyF+tLe0op87Kd3d3XRebbBtF8vpFUxMTHEck5hnH4sE03w/DMdz2ZeNMoVxbS1PgV9mwLQEvYWjH52em10gCLTCsgXMM0BfpFJVyjU6uQT8kAvP8wJjEolFYTshLGZyOHryHPYQBJmaWkBbayeul+O95mrEkglMzU7h9NhZznMGMrYjgwMY5i56hHyLUnG6O9uI2Do4d+4ctCObo/ysUX5a2jsgpLXIAINeAF2tCbQnw2iJhbCZgjzY2xusw7ZtWzHKoEXB++DQAPT9/p2XXY5+Oum1XB7HT50kD85BxlWos772tW50GJ1dncitpVEurgHMxF3XI19CyDGZ6+oaYjBwBbZsvhgbN1yEvu5BOvQOrBteh46OLiTi7di+7VI89Jb34K1veTdGh9ZjcnwGf/7nf44XX3yebbfjyisv5zMp6GtlJ04cwwqBzc1bNmDL1k2834oVBouLS7N0CgVEoj42bBxFKOLD831EaTiUQFUYRC4uzaBRLyAWthCP2IiSYlEPkbBLo+OiSsezwiRNelQk72wadhl6GbcCFbO9vRVtlPsVJt1htv//4+wvAO660vNQ+FmbDtPHTGJmS0bJlpkZB2wP2sMzGQo0SZO0aZqkvYW0adJgO51MMxkGe8Zsy5ZkMfMnfcx8GP7n2fJxFP+9vb33WK/XhrUXvOvFZ+1zPsu14AUD3PFaIKiRRsU4bAPwwlGMT88CPHeCYZTpBKZoTEfHKB9TM5hmQjFKWZjkjq2uL6RzmKGc63yQ8tXbP0QApZ/gSa9f9g9NYHY+iyxlZ56A8BiTiGwmD+mqoZ9HpUKgJgiHxrtIY+LSscbolC2UITJyvARyeRn6zDBwl6zLLoRoIwQ8yy40U1f19blvf/vb+Ou//mt85zvfwd/+7d/ij/7oj/Dd734XBRqpRCrJZHMUrufBDrgIRSOwPReTs9MocKctyd3cDPkYYzBWQ9ApEouBisX6QUSTKQSjCaYIgH4r40LfRYxOjGN2bhqHDh3E62+8igDbbKyj3hkLrn2ZKN6IcI2ioTCNZAWTk3OU/yBBkjhqapII8HqWQNYcZbRA+dOaOA5nZvO3AAAQAElEQVRQV5/C8FAf5/BfMTs1iqHBCzh36igmxvvpRAOYoRydOn0MFy+cwcLCDErFLCZZ71LfOYS5vjnKzCjlamJylGDVCPr6ewlknUbvxXO0Mxdx5uzJ98+PHD+Effv3EOTai3f3v+vbYFjGD9z6CFKePnUWequk79KAf+/ll97A3r17cfDAYcr5Hhyis9LbQZIFm7ZlCYN6JxjCEEH+/oEh7qwPY5gAqNYsHo9CQU2YgIHNRRUIks2mfd7p+hCTlonxKfaThgIR2TDLpq2yHMqiAbF/tLV3Y9ny1di67TrccuuduPueB/DoY0/h2Y99Cs89/zksZ4C/ft1GbN5yNa7yA/+t6GLQHk/Uw7KCtGczGJ+QLGcwR9nMZMu0CxW/7SKDnzo67YBjQ2PTbyopuJI91vp6lB2X9jgQCHDMAThcrKpvKtABy++UiyUE+Xw0GvXrlBhg657D+cZjEX/tLAr/1q1b8du/+Vv4b3/7N/j3/9cf47e//jl86VMfwrqV3XA9YGR0GAL7K8ZGMBThtRD11IY2Q1zPQ5D6G4mEkUhGkYzHCFpHaBeCsBjIlAjUpAn0zs3NocBxuawbDDlwuMU1MTHA4GI/Zgh0lZhQnjx+AudOn4HHNjWvStkwMC8hnytAa5bJ5PxSc1NbFGTYjqHdCfgUCAXhUI9KlTJy9Ce1BHCD8SjBmQQ6ujvRQ3CjpiaFMIPLZDyOGupSMpmkDa33KUY9izJRiIbD8BwbIbZls61yPoci7f7CzDSmxsegr5WXKQD6+muZNiHIYEp1PeoahwOLz1SovxUmLbZtQ75eG1LDDEomCV6PDPfj3JkTWL96BTZtWMfkKwA+RDnjXMslWpwKXUCZ8lm5TAzYtbaSyzIuf4yhDJKfp86cwbvvvgv5SvkT6ckZXuu/eAn6AXv9lpr4qr6z6QXGDi4CnFeaAEBNbRJNBOhTtDPlSoF2N4sod+yj0SDHnEZnVwta2+rRQBuQTIURp50Khz3yL4BAwEYvdzD11yn3v7uPgNPreIPg5g9/+EN8+1v/Az/72c/wl3/5X/0fb/7uP/xPfP/7f48f//iH+MEPv4cf/OB7+MVLv/B1+QSBKY15lmCKZGRicsrnQ31DI2K0c43NLaitrWesonVqhJ/gRuOo4319Bb9iLDLEom1foJ4sUC4tWJaDNAHbaQJPZa2B41GnytSxNIPiLHIMGvOFEk6cPE17MIZJ+pPzFy7i5KkzGBufhEfb0dDUipbmdkhfV1KHt1y/HTffcTf0G2sPP/4Ennzqw/jIR59BqqYOR44eh96MPXWxD28dOoRBgusX5qbx4v692HvmFNK0p8tXrsRdBAfuu+Mu7LjmGmzmZlhrqgZJj2ufziA/MYvKXAZepohgwSBcAGKVCgmIM0FKUdfrQyG0Mv7rol3oaeS6MHar55rUUvdSlH1RgjFeLOAiQpn0AIS51rWJGJrpU1oJDtSFI4jCQjBXhkEFtbEEGpqbYIU89E1P4Pz4KGaZHFrcIJwzZcxQjsdoF0dmpzEyPo4RbtaMMiYbZ/wo/1k2QIUyseBUMJqZwwjnPa2El8Br2eY9tlFmAiCqUI6lsxVeA+26ob4oNh6hTS5SljsIILcyFlMseJ4xWigSxM9ffAG9BGpdzssiH1zyQf51//7DULxdok0LeB5c2r8S43TZhizHzL1eCORTgjozN4tR2rABJicXL17AhQuic77O6HyYicss56e2PM9BXLaBCVAX47e1q1ZCwNNjjz2Cz37mOXztq1/BN77+VXz9a7/ig/+6vmPHDYyBF/l6LFvd338J0osp8lPzzpMfmvdtjJevu34byhUgwNjVskFZtWCM8YnLRbYYn2wLfswLfhR3Fsgf6ceiRYvQ1taGXoJr11xzHWJcvyyB8mKxTFthYNsudTMEzwv6bVu43DbNPIwxcNipeBhwPajdxvoG6KdH9A2GmpoapBJJJJNJxgUJ2vXwZaLND5HC4SgikZjfZ4y2MpVKQT6qkflHM+OeJsb7LYyDNb7Ozk7U1zWikaBnQ2Ozf5xM1SIRT9FPsJ9kLeRLQsHIPymDgTB5o36DSDLGjsbDcMUrx4Njk9wAbMqA4fjjlNEw/bdLo2tTpuTLXM7RJQ9CgQji7CNCGxIMxeAGomw3zlgrhXC8AaFYE4omgdqmFdzk2ohysIcbXksRrdkKO7yOsl6Pb//9Cfyn//IW/uUf/Igbzt/Dn/7Zy3h593nakkZsar8DV629DVs2bcfSRasQCyeY6GewQPnX7wQuEKTPMZbP0xZoM7HIzZ0ifWEhPw/F+BneE3CZJtg8x7h2lnlLWsCXwCc3SD5HGZfVIB6PwnEsSI6V9AvYkR/IM0Z1XAsCCyRb4aAHj7Kr6xm2WUERTqCMkskix35LRQPPjTEGrEMsVIMgY2qL+sR/MLZLCsCyPZ+3rmezTwObcYJt69jiufP+uf3eddBTwf+U/f//n5xXaNOq9TQPPfi/KlVP85DfLxCUkm4aU/HH4XGeAcY9Gkd1DleW1etl2jHlHv93petqbg7btEj/WFavawxX0uW2yFPaHNkt6ZEn2+O67z0vHtm4PBYLMcpeJBxDKBRCwAtdrmN7fmlbLvW1QnAT75dqv1Ss+P5P81XfDu1akPGKyjwxhnniEnOMpRbewyhU+rkWASfZvgxzLl1THdlVkWIPkY5FOhbJ7ypukD09f/48c8OLzNH7IDup+wXmSlnKpL5NUuBmvwyXMQYaZzGXp0zmfNK5+BAIuJQRm3ZG62RB49UcXPInGo0iTrsquyF+qL7sjmxQbW0t5T1CmZTcR94/Vj2HsqY2VKqNFO1ygj4vQL+2ZvUqaFOuhTm7a1sY7OvFvj27mQ/sRR9t/NClfupkDoloDJ1t7RC4LntXII/0B3XKxTw3TQdw/OgxjDHer00ksWLJYnQTu0hwrOJjmfIa5XEjbVsjbVwNxxqORhHgmuxm7vG973+fgNU/4OcvvACde5TLa6+/Hjtu2okkgecC89Zh5hEjE9PM5YvURwcwNj2vRd0FivRZItn3PG1FgXrtUS7rmSdbWnRLGgqQqQZSRpfMVAl+dE/HqudREEU613WRBEelz0AKkpifotFWGeBA8xQoNgO1qXM9r1JAVJSTlEFXfV3XIksojTG+AOtatS9jDNSPxqHntXARIqhSvCKdf467VFkGEfML05iZnWDANcpAaxhzmRkapyymaTTjqTha2ltw9XVX4+7772KyOIYtm69CTaoOa9eux5YtWyFQaJJJ//JlK9HV2YON6zbhLu62fO2r38B/+L/+PX77n/0W7r3rHizm7nIdgyQ5o46OLrQTfJEjqmGwVmHEMjIyRtTxEvoGBgmEzHBMc5ianGEAOYccg8P5dNZXgumZOQaWaYINc+gfHEZf/yAR2GmklYiwXpaJSY6BZJHJWsXYsGhIHTreoJwl558naJBhQizDrUW2YFBh/RkKw0BvH06dZBByvpeA1TkcOn4alwhKxGqbsfqqa3Dtjltx0823QF/TW716NcRvKaz+klsul4OUR284NBAgDAZcpGkY8lzPWgJV3dxJ6lm8BFoTC8D09PTl5IuyU+Czc0SeR5mEBF2D0YGLGGFS3t97BmeZ2J87fQKnT57AABPumalpHwiTkRgZHUKZ85FxLNEAzhK5np6exDiDQv3Wwbo1q6CkosCEqMJ66lvGSq8jzszMEAwI+2OwbA6I/9QGC1/2bNv2jaCcl02F7+Ru2DoG3Q117cgsWDh5vA8H9p/EwQMncP7cAFCx0dzUhkAg6D8vJzHE+cTjEXR3d8D1QMXKIuA5PsloRLgelm37QZX4BNtCsVKGgsQ8k8USdyM86lCRRmGCQbDa1Pgvnr/IZO08RhT0cq4yoCMMfnU+ODDM9iaYSM9iiklELltCPlf0ZaX3Qj/6+4Z5L4PJiXmMjc745cJ8AYW84S5z2b83PZXG1OSCfzwznfHL+bk8r81Cxlx81psiMvKMDGG7DvTVgqHREf++zTm5XFfpXZgJgcsEu0J9DHG+thuA5DHBwMtlUqO/LLdAkCwRTyKZSMEh/+YJujY1taCWgWA4FOXYSvjxj36K//gf/xL/8U/+Av/5z/4af/f3P8S3vv0dvPn2LswwmTe2A8l9lkmwdMVyXAggpUoQ6J1Fgfowx2QmyOAunqih7IawMJ/DHEE6AXx6vsw6xlj+HOSsBLSOExR+6623CLrMQ+tjjIHmB34ocuAp2/J8BylAQnI9Q1meYwClNkTik2TLopxJXiNRFwHuph87dohJwCAu9J6l7RkkqDRHezJAne7FwGAvRscGME5ws6//PE6dPk5g6gSvsT6BrXPnTtExXsDg4CU6SeqsQCuSzSRniOCYft9N93Q8NjYEgakjowO+AwyRByHaAwUCskXdBG3r6hqQYnC6cuUKrF2znsnDMq5HDaJMbBPxFOcYhGU56OnpQTJZQ90wCHD9li5dTntwI26++Vbs3HkLrr76Wtx997144omnoK9XPPvsx/HJT34aH/vYJ/CRj3wUn/3sZ/H888/jox/9qP91Cf12h97s0I/NKpGQfEs3xTfJ2cTEBOT4BX7J1ihRKcOgyAQ2TzCpQMoKJCSAOs+kVdeLrKSywDo53ktnuc68Pzs7xzlYcAnAWa6HPO/Pc1deuzag/MRTNQgwGQ3H4ojEE/6x5FF1VQbonwx3JkUVJlClXBqiMoEiw+s2/YrHHc3ZyTHoraDm+hrccM1W3HfX7fjIk4/hi5//DG678w70cEc9pH5I0UgKAS8KY4dgHA/z3G2e53jT1Pkyg+wQfZ4ABulLgvqxhCD4op5OtLbUIZWKoK42gfbWJrQxyZGDTsSiXJ8Qgce91PUz1OkpnCCImc8tYJo2FxaF0AnAYxAYox+rI1gvqm9ogpKimtp6pOiTaikPcfaXTCbR+F4y1dneQfCrgEYm7gpMQq6HevKsifY9Qr0Ne2yX7ZcYiJXJdy4S8lwTnbuGfDc2IqEgQrQHYZZRggSRcAi2xfUs5DnWtH8vyMQatIPzTJKnCWrPcedudmaaAO8oFhbmIHsouzw/P4tZ3+ZPo7+/HwcO7EdNTQ2qvsm2OVcAihOMseE4LtMDw6aNH+TSvKJSMaxhwfA+LNv3CRkGstMCfWhLFJANcePq/BnqKG1sqZzD9BTjBYJm47R3fQS1Ll28SHt8Fnt378EY6+QoUzGuWxMBocb6JiRiSZQKZer2MPbu2YV33nkdu956BW+++TLeIql84/Vf4rXXfoHTp44QOH6T9u67+Pu//xZefuln2LXrVex7dxfOnT/l66/sZigSQzJVT6CkxU9eBZYnuBaNLa1o4qZZQ1Mz71N/KcuhSJT+Jwib6xWg7jtOGKFQAoFADNlsmQFzhTxyaPdKaGuTfjeQJx55m8UQNymGhycxMTHHuGQO5+l7xsemoMQwk85zzQqQ7wsFo0wukj61t3Vh5Yo1WM9Y6Jqrr8c9d9/PFALhyAAAEABJREFUTaAP+/ZAduGBBx7A7bffTnuxk7ZjO7Zt2+ZvSnV1ddFuPIGvfOUrULJe5gKVaGSl+7IBkwQ894/14WdnD+P7h3fjtfOMC+bGMWVKcJJxNHDuevvljhtuxr3X7MQDV+/E/RtuwM5F63F13SJsjLVhiRtHF3WtFS4amYCmuJkVY0IRlm+YSyNG/YsxHooRvEhSNmooF7XkWx1lu5FJUyv53mB7CHPHFwTKcyPjKIzP+EBZhTJ/x/Zb0N7dg0nq8AkC/Ge5QThKAHWcMUQ/k8ahUhH9tBWXGHueo986xzjk7PQ0zlG+L/D4wuQ4hnh9nAnBODc+xgiKTsmHV8hm+lRQVyoVrVfZ9zniERcLxhhYjMsVIziMq40x0Ef6cZ6JlDYP5bsVg8rfKl5TLKq6ak9Jj4BUXVdcqOs29adAkEfXVJYrRcajM9CbS9OMs0Q6lh4qMZZOOrRZnucgGg3TPiUgMLe9vZUxUCcWLeqmf9iKzZs3cr1XUNZaKIcByhnnf+4MDh06QFl/E2+//ZZP2ig8fPggzhCwHBjog2RggICZfIL8w+DgIOrr66E/tqC5zs3N+zww5vLcdU1UIb9UimQDxZNYLIYNGzbgzjvv5Hg2UwdylPEJ3HHHHdC9qs8WL6o8lizq/Mqyek+8d8h3JWh6VrzWWiiuu5LC4bBvY1Qq/lNOo/6UiIqStLeyYSKdhyhziqXUtsoAfVCQiZ6u61hrZIzx512to3oij7FjlXQu0nMWQRrQElokh2vsUa48x4UoFAjD84Jsz4Ftu7D1H32jXXZ8W5kv51EwlD3Kc4Wxuk07rg0tYznICyhgHOwEIggE47BpZ4KhOGpqm1BT0wQnXI9V2x7E0s2PoX35/ci7G/HG3hz+/Z/uxu//wS/x7779BoYnk+xxMRa1XY1rNt2MnTtuwY0EKLesX8xEuA4BKw3bzKNSmkIpN8lkmmV+DhXmNBZtcypBO0S/Ih55HLcxNozhPOwAHNvjmCgbFdmtWf+t1Vx2Do5TRiBg4LoVBD2WdhkeweNgwIJtlWBQQCIeQk93OxIJzi3gQm8eiRzKu20blJlfSDYs6qAxNvnHZ20bNslxHPZh4BLE0nmVLl93/Dp6ToT/j58KZbxKkkkdV0sdV0myK7ryXrVLYziP92yu6mg+KqukZ3Ss6yIdi3S9Smqr2peOjTE+L/C/+VSfVVsitS2SzZHuyP6IpE/SXcWH07SZ/xhvz9Auzfkxup4R6TlR9Tk9K1J8qesao4akvtWX+jXGMF9M+6Q6akf3VEqfpdt67kpSG1eS7Kv0WnqnMpFI+PZEpe5JLgPUGS/kIhQNIhqPIU6dj6foO5MJ+vMGAtg1pDro5Zo4r1mOzZin6Nt72wI810YkHESMNlalrhXpW9KMjRYYE5W52cCVhEqRjkH5FJgTjYT8Z/VcMhZFY10t2uk3u+l7Fy9ejAIBH22i7dmzB+/QDu/fvx/Kl8e4IVHi5mmZPiAei1BPPGTomyYZBw32D/i2WXw6T+xA411E0KqH+b6xHZw+dx579XNDBw8hFIn5eV1rewf0hqjilrGJSRw6chSvvv4Gdr2zGxcYU3V0dePW2+/AzltuxS233Y6rr70OyZo6P/7R+otKjA2CtIUu7ZfWSWukMUwwZ1BOrDUMBAL+8mgjUqCipYWRAlpUVJV6WCRl1DUZSD0kCtNY61zP6L5KdWCMga5rUZNavHjcN+oajAYiQasOTm1IyOSwlDQvMListqH+KlRcnes51VM/elaTSafTvmPSRHQ8NTONaQbFU77wT2Biapzn09BvFNAkw6GBiXBxkvUpzMzN4CATzBOnjmNweACWY9DJHedbb78N8XgSL774IoO587hqyzZs3nSVj3QKXBOTFMh++1vfxh//8R/jb//6b/yvJGQYjBQZxEoBzzGg2E0BOXzsGEZGx3Dx0gB+8tOf4Q//+N9woQ8y2ZxBL68dP3kKGQJSgUDIBzVgbEwyOc4wQcgycVM5w3aVuM0xaNabHpcGhzDMNsempgl0LSDNoEoJH+igHCZu+vpekYIYYYAtIDDoekhEY+hq70Zn5yLcfttduPW2u3HDztuw86778NFPfgaf+PxXsOWGW5AtWUyGTmP/3v1QUn/gwAHox1HLNHqxGAWTAXRDbS3i4RDABEy/4aKAfoTgHIxD/i3izm8tA5c2Bjcp1HM3acWqVbhKAezqFQgFPRymoGfnZxCgU3C54zHHNTp17DAO799HPh72+3311Vfx+quv8fwotM5Cmy8HYGFo/ScZBDYz6VrLHVnLMr4Al7lzUGLwKLkTyCMFUF3JhWTI5vratkUnzUiRT8QoB+KP5E2GUkncls1b8eu/9jv49Ke+gPvueRTXX3cT9JZWQ30LZmey3LU/iF+8+BKDsF1MUt5hIrLHN95d3R2oqU0iEg1Bfdi2zQAvigSD7jB3RNWHACvJvcZkDF2mAkcmxjAVf45SyAwNhvRA9aQrEQJCmv/o6LgffGmch4l8X2CScebMOcwyoIsnkhBIKpmtGAvJRK1PZAWUgIABh+eG4DpB5LgjEAnH/eNyyRD4KmGOO+7zDO4L+TL0mr36zuvtCQJsZRozm+vkeQ7nZfu8W0jPQWPMEyA2xsAYA8uyoPGKpM8eAySNHfzI2BQoy9Kd1o52iM/iRbFcQoOSv0TCb1vgxj333oaHH7kPDz5wD+4mKKBk6I7b7+Izzf7YGhubCMpNENDpQ1/fAAwsNHGnMhGvgesG4FKPAsEoopEkbCvENVvA6MgEhofGWU4SxJ4jH6fIhwL6qH/6C4c56tolJscLmTSMsSFZN8b4zmSWgMjU1By0BiUaU5HDYKXynk0yxvh2LU77prnzFGyCbVQIEPXg2uuuxkXucOze/TbOnD+D06dPMUk9Q7Cxj+OYwAR3m8fGR/xz/eUwOd+DBw9yJ/oCwewhJpcjGKFuCaicIbA9MTGFyclpJsqjTDLm2A/8eTcQnNi0aQtuueU23HbHXT7AJMDp/vsfxFe+8lX89m//jl8+//xnCS59Fp/+9PMQ6PT008/ic5/7An7lV75G8OlpH5i/YfuNuPHGG/2kU1+ruuWWW6Df6tAbR1q7OoL0nZ2dWLFihQ8kdHd3+zqve7om/ngMrOUzxKeq3TaGq0U5kR3RPfCj+1USb5V4aQ2IbUA6M02AVjxJEwBVoCIAUu27jsd5u/C05q4L23IgGQT7GCeP1KfkT0mC/I/6k1yrLbUjfyLSsdZW9Y0xkN5qHcEB5JhMF6gHjm0hSMBFZZlKJVAmn8tiaHAAZ7ie+grlrrfexOuv0Wa99golsoQywS/ZtxrKRYIO2DM2QpSbGIEGgTPaXJiRrlOX0gwostwEuDyeDAOMBZhyGqViGtn0tL87nVuYpbnNosAxtTTXI5mIEmCYoExfwtata3HbrTtQk4yhtaUJ9Uz4BFQ1t7ShvaMLLa3t/vookQqHAlCgI3IZmKss0Y5XaDtzTLiLbL9CuySwyjUWBE4V6HeyBAd1HLAd6F6FwI/ORbMEgka4KTOsIIc8OX74EA4d2Iu3XnsZv3jhJ3555tQxDF66gL6L59B79hQG+3sxTbnPpmchUNAlKFvMLmCcGxbTM+OU70HqySlc6uulvI9TzktMLOKQDenjJofWFvxI5x36PUP+Okxe5EfLXAHZQVGJAIWojAp4CGOMD/KlyXvxoq4mhTB9pqEtopkjWJjyg0LDpCbGhCbJDa4IbXoymUBzcyOaWxoJCGX9uGDP7r145ZXX8MMf/hjf+94P8Prrb+IM/bl0/cC7eyHw+tKF8wz8Bv23zxYWZpBLL6BUyiHAgLWxsRbLFi/C+vWrcd3V25jwL0Mt+xHQXEOQMUabFqe/rW1sQTgW5/gd2K4HbWQJvPcIKAZCYTQ2t2HVmnVYvHwFYgQkYwQtS7T5gVAUxg6gjxseF/uGuAk2g+Mnz9LWjDCAHMDcQpaBdR1q6hph0z+UYfv1ly5bRd1ew+R/C4GD7bj99rvx4IOP4rHHnsITT3wYn/jEc3j00SdxF2OHO++8lyDVbVjGZ2z2NUpbO8XYa5jB8EWCfoMEIKZ5vsCYTrFdFah65JFH2OaDvo5LL+UztCmVoSzOoITzMxPYR3l5++RRvMS44IVdb+KXu97GLh6//vYeHDlx0rfpBW7chN0IGpJ1WNK5BKuXrsQ1m6/CDVdtxfXcfPRp4xZcs2ETtq1dj6tWr8W6JcuwumcxVlA3eppa0MaguSkSR00wjKQTQIz6HmVMEWdZx2tdTM43sN3tW6/DbYyZ2vjcNHXi6IULuECgs5JKItHVA4dA8SiB9SnaoynK5DTXajZgY9ZzMcdrC66DNClH20gNxwzjvjnqUcly4UZcOOyrQtk1JPBTZswlkn00xviyy8t+gO+6LmRHLdrTS5cuUR4vIsdNQtngTtrmhx9+kGu4Al1dXfSbBf/tKenO0qVLYdu2nyypXbUv26d2rzzXsd7cUD8h2gzZjng8Sh1MMK4JQ/qn6x7nwiFA9QtMsPK0Y4obX3vtNT9+/slPfuL/sRq9YfiDH/wA3//+96kvP/Tppz/9KV7gDvwrr7zix3y7d+/GPsaGijnfeecd6C8679q1C7/4xS/gOA5WrlxK3YHfl8Ytks+oks6pxlCpt8XkRxUD6n617RtuuAGLmcRJ5hTDaN4ac5p5hGRUpeywromfKsUftam6xhifn7qmOYuX4lGASVSQdj4UCkHHIvFG476SVLfajtZOxxqf+tKYVIo0BvUh0rHGoVLjEKlvPXsl6VqZuqN6Ij2razbtuEvb6FEmXa69rhljo0RZLRHgZSgD3a/QQGYIqhYU51iANlcsgrqBcAhh5g8ubY1xAghEYsgUKtyIycN2wvAYb1WsIJxgDHWt3QjXdSBY241Q3RLUtG9AS892hJMbcfZSAD/6yTl88Qt/it/4jb/BX/z1a3h3/yhy2ST91lrG2dfjqk07aW/uIKi1HduuugrLly9DS3MTwkzKKwSZCvTH49ysmxwfxsz0GH3gNCr0la6TRyhUQSxqwTZFFGlj83qDimCc6xi4rgVHpQ0UCIR51MtYNIRQ2IMjkI6AHZ02CtwEqlDvQB20jAPHcaBPlZ+XeW90iUQm8f/GGPAfLLYtnRHoZYyB1tcY3btM4Ee8Z/F//E/1q3S574ov39VrKnVdpGORxixS/+pI8qXxS64kY3nqqEjnIl1TqWsiyY2eEandD5Lui9SmStUTqZ7ObcqY+q+SzjUWYy7zQcdVMsZoiD5p7CJjjM871VEb0iPpVSQSgWxeIBDwdUzXpU9VUl2R+lM71fEZY6Brak/XVepcpDbUnkqdgx/lhB8kxZFV0vOar+bK6v5Yq3MvUXaENeSYO6lOjrFUhnY5T9tojPFzJNkY2Z55xgJ6Q1C8V1yq6wXW1xj9Z/mcrskuSS9VT/dVqm8d67rWT+PQ3D3XRjIRQ2tTI5Yu6sFSgkxNjQ2gkocVu9QAABAASURBVHAjfAAnjx/FhXNnedzPayXIHyjWv5rxh3xHnvqvmEj8zjBGWmB+qWPl3pp/Mpkk0HQtGug3B7h58yZ98jt79uIicynjeujsXoRa5uULmRz27N2Hv/lv38J//JP/7JevvPo644/TaGZcqnhFecaWrVdD37IKhqO0R4BiBGOMv77qr7W1FU1NTT6WkGCeqNwjzpha93SuuevN+ePHj/vgZnNzMywthpioskrVc5V6SIwTI3VfCyoSAyUMuq56EgiVaTqHWe6iapF0r1pHC6OFUhtyNAp6RHJi2lHSfWMuC7gUS+dqQ4uvoEiT1TjUbzQapWON+gJiy1gFHIQiQSQIINTVpdDYWIeWthbobSvm7ZicmcQYgZOR8TGUGTzbng39boFFIzdBdG9wcJg7voM0TDY8Bguz3Dk7eeIE9tDJ6gfNTp86hddefQU/olN+5+1dGGXANjc7w6SmH1NMNGf0ZhKFWYFnE9HPRlIolkSZgeXg0AgmCFKVaSTjDDi18z/OIG9kbBzTTJhzxSIqvBegM0wka4hitqCbAZdep9d36O+9/37cx8T0IQaBjz72BB5/8kn/1fyPPvMMnvnYs/j4c5/CJz/zHL70K1/Bs88+C70yff21NzBB/Si+8uWv4e77HsJd9z+Mux9+Enfe/xg2EbhKNndhbK6A4+f6GPAOMYE+h1Mnz6C39xKBvnlYxkaYAXOEwUzAtqDX6xvrkgh7DiY57r179+LHP32Ru8o/w+nTpwk8HcbJk6fZVj/O9/YS7NmNn/7k5/jxD3+Efe/uZqAeQyLsIkcgq8ykKcEdlTWrVmLLps3QXxu4nbu3t912Gzo6OpjATKKXgODExDjAHaVoLOIDCg6dy4oVyxBPRKGkUAh1hUCJy/WSPElOwuEoPAZZCpCDDDBs2zD4CjFBGoYEXzJljOHzRcxSRs+ePY+J8WlEwgm0tnaivq4VzU3tuOnGW/CNb/wa/viP/i2D+uuZMN6Bq+hg1a5kOJvJQ/020liEwgH26dKwAR6NrcUIT8ZGupClUXI4Po1FBlljC3KdXRqeUqlIJxyA5lBiYKvX8/uYrI2OjkL9JJNJSJf0XC1BRMm+dEzXjW0hGA7JTjEpyHCnrASBnrPzC1hgsD1DQzRFmRsdn8DA0DD0VVgdT07PQKUQctWV/I1NjiKTT6NsSsgSYJuYmiQQPIk0jVuZkqmJjU1OYGJ6Cnka3DyNtcsEP55MwHYdJlFJ1jLIEVgVcJXnXCqWDdsLkM9lHD1yHMePnaQuvYvB4RG/f309N8Ikrb6p2a/juh4c20OlAnbnYnJiFmdOnyNwtkBDlWHQU8RA/wgOHz6OCe6SG8rn7MwCpibnsfud/di3/wiOHDmF8xcGMDQ0gaHhMQwOjUJvFvhgFtf4Inl7miDg2XPnIIBIbci2yTlorbRmkiPxX/ZG17QOIa5XlWTLbNv2g1rJ2ySTeQFMStQorHjowUfodBPIMVnRV7kKjLBzDCBk8/Sc5waRStaiiQ6hhYZ90eKl2LhhK27eeQcBvAcod7f59OADj+HDH3oWTz35tF8+9+nPU5e/gc999st44vGP4N57HvLLzzz/RTz80OPYcdPN6OpZhEAoQgrThrRh4+YtuPPuexEMR2C7AYJ9QR5Hoa8VdS9a4peSLTkIOQrJmM5tzk96Ij7IPmvsItliga6aq67reHJyEuKVeKFnJK/iqey3SMce9dEYA2MM9CkxYFYp/ZFOq23JCwiWWK6HAMcbJPAjO+kGQ5Ac6Xq1rB7r3HUDiMeTsGwXs3MLmKYtli31CGzqmo4d1hEZy/GdZpmBu+14cAm6BqivLvVT5HGcIo1J57oXpA3RPKL0N3Kusk/t7e0QydHWphIMgmdRzk7DYWAdIRASYUAdVekAAQLCNYkIQmGemDzSuTlcfjt4BBMMzCdGBnGWYM+lS2cxNtZHeR0kgHkJYwR2ZqYnfQDk3JnTaGpI4je++WXEwgZnTh7Clo1LsbSnEzY1T2O2aHPAHTlRheCUQCoRZGM8F2HqayoWgex3gHouKmXmaI9nEaZdHSWgOzs+DlBWB2m/z9H36byczeLS2bM+9VFvVG+a9mmEunTxzBlcOn8B/QQetLFRyGcJwC2wyzyC6jMUgCEwqB3EGdqUsdFh+s0h6M3TBW46qX6F4zPkUZpjmaU/LRTyKPHaHP3EPEE82TwBI9JR27ahj+yE6wRg2y4qxoaxLpdlWKi8R6hY8IkPTNPXKnaYpb0fGxshqHYBFy/04tLFXgLjvdizZzf27t2Dt+nX33jjVbxGIO7111/FK6++5CflL7/8Ml5++VVuYryD/fsO4NDBw/R5ZzE2NkHblCZYWI96gYgNDTyupf7HIPkpMx7Ii58EdaQHCgqlY7onnZNMzdBeZ3Mlgk1z3KSawOxcGjAOIowd6hpb0N7RQ9mJMaFMIBRJwLge9JucE1PTBKUu4Sjt6qHDx3D23CWMjc9Svm0kU41YtnwNtlx1HW7YfjNWrd6I9Ruu4vEtuPe+h/H4Ex/FJ7iJ9fkvfBVf+OJXIdvyyKMfwo4bb8PmLdfy2bWob2ijToWQyZbJU4/jyvlk2SHE4nUIBOMcZwCW8QhypBBhsuFRfyzJIQDNvUQ917pdIuAi+7CNm1qyMxOMtxzKnPhQZB29VVm2bFh8Xr/BNc+kdYh29SLX6iI3rs5ws/EoZWzX6aN45fB+/Oid10lv4OXD+/DakX149cAe7DpyAEcvUB4nRjBLH6bfPQxEw4jRR3US4Onp7MJSBtsraPfWLFmO9ctXYcvKtdiyeh22bdqE6wiAbb/6GtzAwH7L+nXoZn3toBvahzf2vYvDBK8y1KGWlavQs3ET2rmR1rp6NTrWrEXL2jVo2bAO7RvWo2Pjhsu0bh06Vq9B+4pViDY3IZBKwYSDAG2NQ5sSCkdhyIMs/an8jPhVJbLvfVupY/FVvBRJjnS+du0qdHV1UV3z9GVTjHcbIZkqsD3Vm6P/l51WAqj6WgfJokj3beqSSH0GQx5E4UgQimUCQRcOY2ol5hUCJFUqlvL08RlIL6e4ETM+McrN2iHKyIJ/Tb+VNckYWxs0epNev/c4xLWrXte1vv6LOENA+8jRQ3h33x68s3sX9u7Zx82AN/HWm2/7McKPfvgTHKFMtxCojUUjqJSNT3SlKBUrKHLT+P2S8hPgGmku8j3KIwSQCQxraWmB3g6empqCZHCGMb3mrpxEdkX1xQ/xQGsgXhtjYFGG1Z5kVCT+qQ+R/IFI8YBKkeobwzEyeFFb6qPImL5K6kPHumeMgdq+sk31LQI/xhj/vnRDdUTGGF8e1I+eVWnM5Wvgxxjjj9lzHHiOiwDJsx3/mmxgPJ6AFwwjx1g5qxgtX4LnhhGgX7Roa3KyU2RuvlRm/FfgGpep87SrjMcM60RiNbC9iE+haBJuOI6i5aLkBOBG48i7ZeRDZcybIqa4YVp046hpWYXWzm2oadyKYHQTzvVG8O2/O4F/+fs/xW/95vfxh3/4Ev7Ht0/gpVcv0d+BdiuC1ral2Lp6B26++k7cuPNWbqhdg3Xr1mDtuhVYs2YRli1rot+NIRHPUx6GCWidxsjwcThOnnKR9cm2ynBIJYJZGW4gpEnzc1MQzUyNYZqxboVgVywahMM8ULIxNTmHhfk8UHHhOkEYY9N+AcYYxuchHpffJ61Tmf6qTB+r9ay8t+Yqq6TrohJlU+uO/4ePMeaf1Ki2o1LtVEsdiz54XpUHNVK9p36rpGsiPVslnYv0zJXXdKzrVdJ9ta9SZIzx5Up6oesiHYuulFnJrc51XTYoyvgpQh9RLcPhMKoUJ0BxJVXrq+4Hjz94rjryKWoL/Gj8xhhIT3Qseyk9X+CGSpV0XiXFtNOMD6qkGOGDlGMOJ14aYyhrDjQvkfowxvhvXMWYk4Y4P4aW3CiawwTj4hnGG/p9KwFX2ixfWJiD+tM4BGSVSgUAZcreLOZmpynPkz4pXlLs5jFH1NtViXgUAqlqGGvW1iRRX1eDxoY6tHLzUl9DXr96JSLMBc8yTnz5ly9yE/Fn2Ld3tx/nTDGHnuU4JGGRYAghz4Nn29BxkgCRgLsKxxH0XKQSMcYuEXie449L8lugPznIeGeQeZtyixX0d9uuux5L6QddAtwz8xnm/ENQHmm5Lto6OrF561bcdc+9eOojH8HHPvFJXL9jB7Zs3YZUXR15k8Y47fE4/fsUx1WuwM/txWOtleIE5RSKEXQs26lxiLSeLvuoqanBkiVLuJG71d94Z7+uj4BVjXJV+AJ0DEE622QyyYnFIAEMU/B0TXVEOq4uisppCoMGoFIDAj9ql4Wf9EkxjDG+EqitBgZ9EkINTIMVs6vPSkDUp4RHg5eyVPtUm7qnZ4PhKCKxKGKJOCLxCAKhIMWiQmYtQMl4kca5bCw0MfFwggGcJBh15MQRDI4OQh+NqY1g1z333IXt269Hb+95HCdy6VKAbAIgoiJ3CvOZNPLcPVc5z2R+bHiIoNclSIFa29rQ2d3DMaSQYfJqLA/LV67GHffch0cffwq333kPbtp5MxYvWwYnEMC6DevxuS98Hl/88pfwzV//NXzhK1/Bpz/7OXziuefw7Cc/hY9+7GN4hov/yeefx87bbsdNt96K63bciI0EUZatWo2Onh40trahvrmZAecKqP94XPOPXQ6iowmOtcwAYxpjTPInFwoo2WHkSWcujuCXb72LgyfPoWAcBrjrsYm7llddtQ1rGNC1EgWN0uAEXAdB8iCkV29p7CcZjOxnwHGAu6KjFGitt4AAgTkDBOnm5tOce5GB9QBefXMvXn3rHPS1wCAVIhkNwTUVBMjP2pokksmEL09adxsGMfaXTCaZ8ADTEm4KuZQnQF5ZFHIpWTozj/aONoJhKSyk5yhPeTrakr9DroBtYGAQMkwSdn29UCTFAD+SHRmOPJMsyazOS3TY6qO3t9dXIskWq/pGJp8vQnXydPhLuIOrr5d2dy1COBSDnhsjiCcAZZqAkHgVjYX1qP+M+skyEStrdJUyjLEhmVRAnHjPaCSSMVg2oD60i6PfntCcYvEIAZ0iwZuTPu+mqU/6WmyJTnOKCZ50KkNg6RyTyWPHjkG7l2+89Sbl9TiTsYtQkJZn0qR5Bcg78bSFgVx3dzfWrFkDvWGziQH7+vXcnaYs6biHO5Qr16zEmvVrsHz5cnR2tkMy0MFy0aJFiCcTvgNPp7PIMLlAxfjgcU1NHYPmJAPKEvQJEDQQ6JAlgDU+NsngYgwTk9OQ8Y4lkrAcFx4DokQ86YMnjc0tDCzS1J96KFiVTo8QeNKzFpmjNRgbnaCxbubY12E1E4KZ6XmcOH6Kif40pqfmkUkX4LhRrksSyVQDursW+28SrF+/GSuZoKygrtx19z00dDf5YM4dd9yFju4erFu/EZ3dbShxfUQavzHGn6dkRnyWzZGsyJBKpiSrjuNQ7gq+nKmOgmnN2wuEkWFgfR2N+zP5U4nSAAAQAElEQVQf+wTuuvs+bLv6egJTt3E8mwmA3oUnP/Q0nn7643j6mU/gmac/gQ9/5Gk888zH8Skmk88/90V8/GPP49FHPoT773uUoNST/vEjD9N23HYvbifdcP3N2HrV9di29QasWL4O8VgdyiXbl8cQnUljYzPiDFbHmFgfPHgI+/cfpFyc4K7LcnTQsXR0dPm8jkRiDB4iCDKoDdKpzRJEl8wW6KzEB81LNtyyLD67lO2XYIzx9WyWTscYAzk+2W/JmuoZc5l3akN8s20b4pXKCB27KB6P+3JTrS99k17o66XqU3ZE7aFiXV6HbMFP0HSucVWUyDBgVKlzi7YLlsN/NrQ2suNqRzZApepIN9WfSPflS7SWOhblCyXoK4cwFgLkheN6yFN+0wSBS/SuumZTblV6gSCr2bBsB/FEEq1t7VhMO9wQ8xB3MjDzY1gYoU0d70eoOIcwAa3C7BiibhkhB/CsMuwKg5ZyDkZUycJGDiHPIEgKBSzEIx6iQY920uIzbJd2MTM2itUE+7/xjU/hy19+Hrveehm/+o1fpezP+3YzxHHZFlDiuHPZNLLzc0gTIMoxYCrSDs0x2ZwcGcAwk8fzp47i/JmTmKQtz85OcfcqjwMEb956403ox5Av9TLBPHUamYU04tEY0gRYzp4+A71SPtDXT9BtHI5l+/dikShqU0nYloXamhQWLerB8mVL0dLSjFAwQD3Jc4wLlLUQ5bSIafrMwYF+XLhwHn2XZKumwUeZXPZidGwQcwStSuRLqVzw7djAwADOnjuNmZlpX/Yikcu20RjD9Q4AMJCNsBwPhnbFWC5FhbLD+2WS7vMC7WmZIFsffHu5bz/e5Q7ioYMHsP/dPXj91Ze5m3gOff0XcP7CaR5fgBJ0P1ln4CpbIN2wOFCBTwKdm5paON8Gzsmgv28IY6NT3MRaoJ0rIFeovE/FMscCh7uXbWht70YHbVOQyd98Og9YHuobW9HVvQRFWNwcmMMAbd8ltnf8xBkcPnoSp8+ew5nzFzExM0/epPmMzfiihrFOHDZtezxVx3hiOe6+90F89JmP4aFHHsUdd92Djzz9DB574inau3u42fUhPPzoY7iXG2DX0DY1NrfCojy7tNUu5SadzXNTYRQD3F3t6xvAyMgYpI+lUgUV2nmVshMW9axAXVlYyEBvhepr4gLpQwTMxwl8KhYo0H5If6V/8lFlJsYeA2bp/aFDhygfi/D4449Dn7GxMQQ4B9XJs90K18tybFRsm3GKYXJMgQ55sBmYTzMZHaXvn8gtYLKYRT8T0vPckDw7MYSDfRdxlOM+fOES9nMD7Z3DB/EqAadf7noTL1KmX+Cm43d/9jP88MUX8NNXX8Vre97B3iPc7DhzCqcuXsTZgT6cPH8Wpy+exfmLvTh7iUT5PH76JN5lvbcPHcQ8o8l80IGVSqDA2PICx/4ufdCh42fYxgBOXhzAiYuXcIxA3fELfThOHTrONo6eP4ej3P2eoH2dz+aQpX7Kf0qm8owrKgQUTLFMPld8eydeiDeWZcEYo0P/uuyV7JbuyxdFqAfy5cYY2vfjGOZm6m5utGpDQRtgqtvW1orBwVHoWHZOfRa4PjpX6TfO/+mezgu0E3nGDXn6d5W5XJabMBwzNxtzvh5kqWt5X6c1nhJBZrUl0rjUjsYtm691dV3Xn0OJSbxAgunpaV+nNX6R5KVKkgUlLIoVJUuah77ucon8TCaTfjsc6j/hU7VP9StZk5yp32n2o7aWLl0KbYjqnkAt8UX9yi9ofhqXxm5T3owxtEMWdKzxX0m6ZszltVBf1efUjtqWbdBYdF2kNgvv8VnHIvEF/Oh5EQ/9uai+xqLnq6T7ql8dg47FS82vSpqnSOcB6leQOVqUeVkkFKYfCfjzoATBoh81xqC1rYMAeAQ5xrQ5rjMxQNhcH4c2U0m3ZRx4gTDCtOfhSByBUAxeMMprMVhOELPMZ2zqeSRRBycQ4fUIgeE6hLkRZ+irvEgAiVQc4ViYMl7AyPgMpmeLcEMNaCSQ1bP0GvQs3Y6uJTcyX7kGC8VO7D4wjz//mz343X/5A/zK1/8c3/jVP8Nv/85/w5/8zc/w87eOg2qJaGQRbcZWrF5xHTau247rr7oFO3fcRroV111zPTavX+/7xTD9dpDjEB8ikRBisRhi8QiSiQT0sx5dBHo7Gcsq2e/u7sRqJt+rGe/qPMh5e04cAbeGvEuxTMK2gtSbMvOnAssiqh+tjXKKSqWMMuNxrZnWsFKp+OupslpX96pUvfb/plRbVVI7Ov5flbqWp95WZa46HmOML9OSH8mJy/UWOYxfq6RzEa74GGNgzGXSs8YYBGinr2xDfK6SrtvUIdEH21XbImPM+2Mx5h+P9Yz6qJbGGJ+P0hnZHOmXbITOryTNUfOuluoX/OhcfFKfGp/GrXsJyoHiQOUXuq5S5yL5Js1BpPrVUsdVUru6HpaO0faq9GWMcqZjzQGWoZeooEhgU2P37UN2AZpDhM/EYhGoXw6TNjTny5XmpLVT+8YYxoEBqG5cesi+Ao57mW8V+GvQUFuHzs5OdDDvV/+G8WmRdvp73/2feOFnP8LBd/difHQEhvJpceNhhhtFF+jbRoYHfVteos3WG9L79+9nbrCfPr8PihebmhrRWF8L2doiZUn5sHyK5tzU0ozO7i4sXroErdQhhzZjfGIKFxkvzDIfjKdSWMW87Nrrb8Cjjz2B5z7zWXzu81/EUx/+CG7kpvqadevR3bPYB7bq6hvR1NKK1WvWYSWfaWvvRBPnUt/QBL1JJaqvr4fiLJHWTWMQDxVTiHfS2euuuw47duxgTtPhx4WWS+HWYmlxRTrXwuthnRvDgIKOSAsjgz3DnQw5mlHuxMr5SACNuSz0Otbzelak8xKfVXvqQ4uthdNgJEBNTU1YuXIlVOqeBitl1HGQhlmLLiGpIeomoEjnqqN+1b+cI+MkJtGAPz4iglNT09A9LVZf/yDOcpf49LnzmJmf5yL0YP3mLdiw5SoY28Wf/tmf4fnnn8P//J9/5/9o6qlTJ9DT1YEkUc8BBkdhGsZNG9bg1pt34ENPPYbPPv9JfOYzTECfeYrB2IN4+MH7seOm7Qwi72Pg+Cw++elPMVH9MB58+BE89PBjePChR/CRjz6Dj338k3j8qQ/hdibQO27cietu2IFNm69CV/cidHR2o6a+AaFIDB6dUMXYmGUCMUZBGedcZgkMzTCRmJljADczi/FJzm9iEiNMVEfGJzDMBEd80HzFA4EQStz1myiZkmEQWINgvAnx+k7UUiDj9e2ouBEMT8z5P959mEDIGAGZcDjiC1pnB8dTm0LAtoD8Appq4rALCzhz9CD2vPUaprmTvnzxItyy4yYCAzdCuzr5skGZCtc/Mo6hkQnU8PmlSxJYv2ETJIhhKuSK5UuxceN6tBEslAwcPX4M7zCZkDxpl12gjNa2sbEeHQSqggEX4+OjDKhnAVT840Qi5jsl/dCukowigUXXsyE5G2ECMDU54wu1DIju5QtZqF0BpQJyJFMiGQ4ZR8mTF7AxNT2C4ycO4sjRfehlMDs5NQp9bbG39wIOHuT1I8dw+PBRBoXDKBVtDsdDKJiAABRjDOLxKIIhj0FAEHN6VZSBgoBMEYxNw8ZHDKdBnobCAbjUuWEGnkcOHcBLv/wFfvSD7+LksaN0ojZmmHD+4hc/x2uvvwx9veY8jZB2LYdpiLKFHBI1CSY/dUT+IzQATbjzzttx0007oN+h2LRpA0GqTVi7djXWrVvj8/uuu+6AwFnRHXfchu3br8c112zDdddd49OmzRuwctUq9BCs6lnSgxWrV2EVd5W7mZDW1NVyfXMo0PjNMCnWj9NOMBHVGwD6eqsbCKJsLPhvwygpcgIo5EuU0SmMUUazDNQFXkXCUdCuom9wCEOjTF6CYbS2dWAFASYZsGg8gWYaM4HAi5YsxdZt12Dnzbfhuut34KkPfRR33/MADeOX8eWvfJ369CyeefYT+OjTH8OzH/skvvq1b+JLX/4Gnv/sF6E3Cz72sefwNIEh3f/Ys5/Crbffje07bsbmLVsJKl2DDes3cf7Xyudw9yMNyY4xBrJXcmgiHcsZynZVnaUxho7E8eVZtqihoR4NDbUMesIIeHHod8YYy+DWW+4ikLaMoFwnkskmgmVbsfmqa7Fl8zVYt3YzweJtnN/1HMdVWL1qIxJ6o8GLQoFTMBBjW1HyEJSDNCbGZzFJPZ2dyWB8bIbjzSOVbPDbDgXjlEWDDHc9A+TnqtVrcdPOW7Bx0xbqXz2yDDwHBof9wHWBzqZUBopMTAU0z9KWqFQdSiUsy2ZhUGKlIhMrEaD5Bimrnn/fth0EuN5RAhsqdS45jtGRR+ikA4EA67o+H6VjOrcsy39DYIY+Q7pdoi8QX3Vdz9q2DT0bCcf4bIA92jDGBhh8VypUGJZFJnlFgoMqS8UKdN0yjl8/QJkbod7nmQRHYwn/t54i3BUu81nNeZ4J98zsPDRfnWu+RfJA9/WMrtluCHaQ/YcTcElOKA6Rrqmsa+5AlOBomAG8SpEXSUIUT0SxrK0GGxfVYRt3iLcsbvDLmzcuxg3rerCysxYmOwWntADPlKjfBhEPBKkqSIYMUhEbqVgQLqeKYg62VUbAs+CQLxblzbFcdC9dgSn62r4Lw3j+k0/jiUcfwp/96X/Ef/2zP0c2ncEgo/2B/l4MD17CyFA/hgb70H/xPC6eO40LBKtOHjuMowf34+iBvTiw+y2fThzeh3Mnj6Dv/Bm00Ses585ac0MjFpRs08foLdt33tqFb//3b6HA5FvBVDGXxxT9jUqLQVWOfSspdF0X8/RXE9x4EA0ODeMUQa8LTORn2N75C70EhvowxmfzTOJL5QrXYx4jtAPDtIEC6JUYFGjb9Ns7Og+FAmjgLqMCGiWyepskEolB8glYlEeLclBBibLhOB4s+nJDgrFR4X0uP+0S/I+CH/mXQQJwGe7EosJ1cD2EmfiECbQ11ddBiU17eyvke1q4s9nU1MDjRl7vRnfXIq5JiLqXYVJThmU8uE6I1yLwqIOuG6PMJ+G6CY4phEzGYG6u5FM6DZw61YeTJy/Rj5ymDzmL3t5R9PVNELgbx8xsns+4cLwQ2joWYeWajViyfBVWrFyDq7Zei63XXMt44iN47KkP48FHH8UDDz7sxxRPPPkhPP0s7R83ubZsvQpbr74GS5atIFjWjJq6Bo6L483kCKplMcY4Qm/jCqyi6NOWV2jTC1BcoZ1Q8ct2PIio/r6N0LFH3XIYsObyRRgCWKonPVIAK52ap27NEiyVDMjflqjbxWKR889w7nM+LZDf8rMCJaYJLmzfvt3/TSKXMjNLMDzPgLnIDcYKV0pUVBukAoO6hUwewxx7kZteWa5ZlkKXs4G0Acoedae9GQ2drfBiERjKS952MFMEJgh8j2QKGKZ8DlNmhym//dksLtEvn6UdOjYxhkMjw9hHvdnX14ujg3ajcQAAEABJREFUQ5dw9FIvDvWexUGCmIepO6fpay/NjGNwYRpHqE97z57Bmz44thfvMAE4dvwELp6nXJ+9wPW8iAu9l3CO5+co8+cJZl0iqDbITT3NWzTDuWczC9DXc/McV5ljsmhnXWNQ4VzlY8gCGGNg0WaKwI+ui688pIx574FIBcieKq4xRjY6gKGhIYjXWgfFxhHaY8eBb3u1PrK9xpBxbEg8zxGU0lqp/RyTIOlchhu0GY5RpXSxzHUhp6E3I+fo++e51un0PDdvFrjGojTLNNSnKMc2CwRvquM1xvhzkS/wPA/KAYzhfCvUW66x+lZd+QPpMNkAwGI9DwJJBaiWKLC27cImWZbD9v7/SfPR3LXpovbUV1dXF+R/Xn75ZUj+quOSLdA4wY/qGmOgeyKNR6Tx6J6uibQWItu2ITLG+OvEJvx/ekb1RToWqQ1jDMdrQbKu5/DexxjjH4n/Gkv1np7TjWpfxlzmle6LxL8q6bxKxhh/PMZcrl+iDqptYwz7DiBZWwPZwwzXGRQKhz68wGBMoGqOuh2mP0+lalFf34zamkbEYymEBWIR3LHdMDKM52AHYHkB6C2uDGM6Y9sIhMNweK2cK2F+fApzJMl0KOCCK4ypmWkMjIxidGYOswULOROj7tah6LYhXL8e7Stuw8rNjyOUuBGjE8vwwgvz+IN//To+//lv4VOf/lN88Qt/gV//5rfwH/6vF/HXf/E6fvKjQzi0bxQzYwHUhBdjVfe12LZiJ4Gtnbjhhh2M6a7DZuZUouuv2+7HQrfcejs2b6J93Ho1rr9+O7YxruxZvATxRAqac0f7YrQ0LUMq3o2Q14yAWwfPScC2AtB65LnhbdP+UCW5lnifz+BHawxYMLBhjOF9yydjjH8Ofi7X4cH/4T/V/39LkjuRxlt9Vt0Zc3kcFgcvMubyuTH/WP4/Xdf9Khlj/PnpvCp7KtUn+DHG/JP7qieSLFZJ4xRprNVSbTiUS5c+QaRjXQM/alu2pUp5+osqSTdF0n2V6kvPqhSprVCIfvq9uNQYA7XHZv1x6r5HuyQ7IRtVLXUs0rOicDiMZDJJeUlB53pOdUUaZxllFAhcleijXMYTNcyZGpsbGIPXIsrYeGZumv42B/FAb15Vx+oyb7VMBTWJOOpSSTQQRGppbEBLcyOaGJPU1ab8e+3Ml1PxGFRXG5P9xCWOcANuLzdj9hG0mhwfQ46223NshIhXBAMuIuEQmhg/9XR2QlSXSvnyPDc3hxw3OcP0l8qJ29vb0dvbi7feehO/+MUL2MM2BfZrjHozWhtb8vtD3Ng6xBz49PnzkA1Zylhj29XX4oabdkIglOMGoJdYDjFH3rvvAHPpU/75NHV/YmoGA/qGG2mSx8Ix0oxNCrTt5YqBPsYYf3yyh5ILraNIctJEjEiYxsqVK1FbW0v/k/Y3beRXJwjSWXpIA9aDKiUguqZSTBfpnjrSosW4KGqoubkZYoAYoYRO1+qJoIni3G2XEFXb0bGERQOaZeCijgW6zDCgkHCqnoQrTGERWKXn1afqyDmrnsamscgJSWh1XwY0w11EfW1qYT5LJ55GngGMIWOCDFBjTGpa27rQtWgpmls7sWrNGlzNpHjbNTegjojgK6+9ipde34t//x/+Lf77t/4H3tr1On70o+/TgY7is599Dj/68T/gcyy/9MXP4LnnP44PPfEwHn/0QTz3qWfwtW98Gb/5z76JrVu3YumK5ejo6kRXVw/LbtQTVSzDEOUcwtFjp3DsxEno60sRjkc/FO8GPBwhgHOxv4+AzxiGhkeht8WyTDr1RkiRi5svFpBnYpbmLpiu5wiK6HqZ7qECGksKrAJN7ZiGw1GozYIiUAJJC3RiM+RDMFGDUG0jEk2dMKwzNguMTadh7CCNeA3CkRjmZhdwiYHXu+++i3d2vYWjRw5genwEAafCHfYoQk4ZYa+ChlQE61ctw203Xo+rt2xCNBIioDOI6bk0LArwAhPpN9/Zg32HjqC2sRnLuNORSNUw2Jrzhc71gtAPwr3y2uvoY3DX0NKOHVQAw3nozyErIQqHgxDQlEwm+dwMTp44hvTCHCo0ELPTk3AdC7FoCOVKARVSjgCbZKLM6Eeg6vj4JKYZLE7qK2+TYwQyh8nDrJ8MSQaVMC2wvQUG1nq7R7LY13+ea3MMJ08d4XpdYr+THO8cgYF5LKTnID1QEDTq/y7VFOaZ/Ococ2HuSoWCUSZ4BUgvJLtR6kaRwVmewWmGwbPkcobg4xjBHH11b44gKozxDagCzcOHD8ELWOz/BGXt+/jZT36M8wyivYCDeDzMqhWMjg3j1KmTOHPmNHovnufY5hGNhhFjX9pZ2rxlA7p7OriWAYJoLpKpGGrrkkgReIyxjaHhfvQPXGS7Z5hYHsehw/t9OnnqGE6fO4UcQT7x5dTpEzh5+hQuUSaV8O3dtw8///nPmWj1Y2p6FqMEJy9cuIhzTEhPMkHVWmp+Ke7E2U6Q48pCc3a8ABzXQ6lcYYIJGtM45cNDNJFEgQmnZF3Pnjp1zudlgsFEhQCobMnOnTt9UFTBhn6M9fHHn6ThL+Odt3ej79IgOjq6sHHjVVi1ah3q6prgeWGMjk5ifGIaI8Pj6GWdi/0DBNBmCWqX4YVCgGX7AGIvk4x+JtcK2FqJ/hMTQYCAsW3bkGx4notEIgHZH60l+MkxKJddkrwoQJ4nQG5ZQChkgY9RNioMgDVPA9vyeAwsX74a+l2y7q4lSCbrGEBnqFMn8L1/+CH+5m+/hZ/89AXs2b0Pu97ajRdfeIkyNwTxW/Iro63+NY4gAfxAIECbtuCPT2PMMhGT/ZM8qgQ/nXRSFdo7AdgK+mUzgwS0uhjEr1q1hmOiHWGgqrZ1XaUxNvWnQjLw3KAvS+pPc/Xo1NW/jtWm6kvHSpRr3dN18UI8ScRTfhvGGH+M4qUxxu9TNltORropPmrssuFqR5TJZPwES3mSxg9+LMvxdSkk3eLaRSIxynoUYdou9W3bLmsBJdpHtSUSv9Sv+tO4pK8as8uASKXWMkZdSdKm1NM/tba2+n5LZWNjI5qbWwkK1yIciyNOe9VEILWlvQO1BHSq1xT0w3bgUV5ExNGQpn4rcFjSVo8b1i/BAzuvwv03bsZNVy3FlhWt6GmMIOHQNpQL8EwZIc9CyHVoVwGHO2RWJcvdsjzlNIc5BvvTUxPILsxz5xxwLRue5SFoBxCLxHH44BH8kgHGwf0H8fhjD+GOW2/BP//N38KvfOnLOHrosA/Sa9092n75Yu1USS66uRmTisfRxE2BxT1dWEJQuqujHXVMagz9iBJSrUskHkOeIDVsC6sIXrd1djAoKyGWTJA3KbS0t6GGQZVNHbE4h2KljBEGTr0MfmQb+gb60U9wOsMkiUtD4CSNNJN0w/YqxuJxhoDJAuYJIgj4HtWzl/pw5txZBCNhX+9c1+amwSTncgbHjh3B7t27aX9+Cn1FXUGV1t8YA2Muk+TQGAOL/sOmMhrb4T2bZAACnz4BftvSoxpugvX09KC7uxs+f9raoXPdq2ewJ9lQH+KHEmjJ0mXgtIgxbhZJ92tr69DR3u0neOmFHGboO9P5MkTzmTKmGYOMT6UxOjmLiekMJmfT5GEjDEHSuXTJL5ev2oirGH9su/Ym3HnPA7j/wUfx2OMfwqef+5wPwj/y2FPYecsduIZJ2OYt29CzeDE6uMkViycZCBdQoI/XZpftuphi/CSbKnug+EC6pnhB+mqRL9I7h2uWTqcxR9nS/RLXTrqr+pp7kBsv8UQU0ViYElFChjvH6cy8X84vzBJoHILKPP2EqELZDQRd+uCiv17qo0rSPVGGuj3LOE8yqb7Fb8lKNBrFpz/9aSaam6FnNJ4wg2mHcpKnrV2gf9TzjmvB48aS4wHSYboSFMjnPAESl3q0gRs1zz//PP7VH/5rfIq7vh/5+CdwzyMP43r6j9UbN6Bj2RLUS/ap61YsAhoQlJlcFAIeso6FeSalc1YFc4wbZsnPGeroLBOQBfJmjgmJaMEvS6yTx0KliCyf0VcTHbYTZoJgU64zjCOKTOg15iLHViBpZ1xjDtF+a74Bz0Mw6MEHTHkcsG1wWiSLdoBayP4lyyJjzGX5xeWP+CO7bMzl68YY6NrY2Bjm5jJYt24dAaZZ2sMSwaQMtJ7yI1r/TZs2QfLsywZ5a1kWRAXGlJJxjbXC+YZCIb8eb/tt66ster7MmKtSqZD/FmxbdHkMAps1hsv18rzv+IPVeipBmp6eZgw1449LfYs3uqc+VapfPa+HbPIiw2RG/Wms1euK/zUX+QnxUvWqZHGgoup5gj67o6MDsuWa88033wzpuvoT/8U/+QDV1zWNR/NS2yLJqq5rbLqnUqRruiddUalzXddY9ZzGWiW1J9Kcrhyb+jTG6LLPe81RY9H8NG6RzrUGmq9IxyIdq776UNv/K9K96rhUZhmX5hj3Fxl/ltmt7DUsgwzXP8vk36NMumEPOa7tBH3OJOO6Wcbv+jbBxBRjPMa4gwOjGBwagzaiRxm3hmNJOHyOooIs12qeGxwzU1NYmJ/z3/otzOdRWCjBMx5qGO+kEknKi805l+HRTixkM3CDIW6gNyHMjaByIIn5SgQzuSDGF8KI1W5AW9dOrNn4EDZseRxdi29BqbIIJ06V8dJLF/Hf/vsu/Oc/eQH/8vf+Dr/6tf+Er3/lP+A3f/3P8Ud/+B38pz//EU6cnMHxI7PYt2cIr718Dr988QReZfnm6xfw+qsX8Mar5/DCT47h7771Jv7k3/8Iv/fP/wr//t9+H/v3DiPs9iAWXMyxtwKlGvreJIKBFGPWJGO8iK8XWsMqUfR8/TSwYai98jHGGH9tte5XkjEGxhj8n3yM+V/Xu3LN1c4Hz3Wt2qcxhrFYxSfJhWT0g1RkXvjBa2rDGOOP1Zh/LKvtqv6Vz6ltka6LdCzS2NRWlYy53Jb0V7FYlSTTIsm3KEfZlN6pD7VTfV6l2vzgc9Vnpdci1VEfVZ3RudrMMlZWu8YY366p/Spp3KqnPowxKt6fv06MMe+fq3/1o1LPy59VaZY6YOhn1Z7ervVtG2M9xUeyfSOjQ76fU5ue51CmqAfxOPPRBrQ2t6CJ4EyKcWk8FvXvhehbZLMaGGt1Mq5ftnSJL4OzM9M4efIk3t27B8rTzzNu0hz1ExaLunuwaeMG3HDdNdhIf9Dc0MBYM8CYPgrl0uBHc1W7AoKuvuY6xhSLMEJQ6ic//TnLEWisin82czPshhtugL4hpvoDQ4PYtfsd2oJhNDQ2YftNN+Kue+/Dhs2bYDPn7+sf9MEpxUvZfI5678JhvEG3iunZGW6sjNCLVuifKv51jxhAmvZgjjm0Xorg0BCkbbHpB8RT+S7FXRqvbGMD56JxKX5XXdlh8VhrofWWLFgy0JqAbupBx3H8xRODFISIjDHQQ9N0Tkp2tWDGGCjBUZLS39+P80TnRAMDA1A9CY9FjVdypj7UvoArPVuL+FIAABAASURBVNvKwEKBtvrVQDUBKYy+miLnY4zhpEvQTpIck57RBASSqb6OJeyiAgMbYjtMJsso5spgfIVQMIb6uma0dXSjnWQsD7UNrcgVLaS5sze/kOVu6HEyL4zurhST/Rg2rl9G8GuWQWkajzx6Hx577H5MTgyj/9I5HNj/Dt5682X85Mff9emtN1/BoXffRi93sJmFQMy/dOkS9GOU+lqX+DA8NIpYNEHj5kCGzuWCiwdaIM1Hc7aZDJQZNkYJbLlc3CwBLBgb4UgMOmdsg+mZOeh6hs6pyOwgyrq6r3uaf1N9k99HOp0lGFFAicJg6DDsSBQIxRGta8XpiyP4u++/hH/7H/4Kf/c/v4+jR0/6Sr1l82bcc9cduOWWW7By6WLUJqNorEugNh5mslVEzCvDrWRw6cxxnDt+EHYpQx7NYc+uN/DqL1/EyWPHEYkmEYzX4NzFAbz82psEp0ZxloCYkNiTZ88hHE/A8kI4ceYcCky0N265BivXbkCK6zMxPUe58hCnUt+w/To8eP8DXI8ulAje9V28AAUmQq0VNGUYVE8TxFq5ajmK3Cm0yLcyDbKEHrCoiGNczyCkpDI0ArHC4SB5Y/myqWtSCJUJgib6IWwlR3//3W/TCR7G1PQobKdMWYji6LGDRKR/hqNHD9Ng7CF4dApRBt+SWcmzjGMwGPYRYQVtRQIzFUYMFy/2+YCE4RqWYeAGQtDvQmUZ5Gbo/LVG+jF2BaACZjX2AGXgnrtvx+pVyzA3O4nOjlbsIC+UVM0vzBD5j8OYCvLFHEYJLJYo4DkeuwwO4qko8qUszvVyfIkgGltqMbswieGxfmQL81izfgXqm1LkdYyyv4BTZ4+hf6gX6dwshkb7ILBMv0F35vw5nD57nuDVIAaHh9nPGPLkrQKfaSYiMlb6S3ANBCbbO7qQIyAieRSS/suXX8GPf/JTvPb6G/6bFufOX8BZtiUjpQBpenYeJ0+dwYGDh/32Z+fTOHu+F2+8tcsHcd/ljvZFgmYnWOfo8ZMYYXA+Oj7u1zl28gTHfIZJdC0T5gkmvOcxOT2DAQJR4m9NXT08yroTCELHS5Yux6LFS2lsm1HX2IKOzkVY1LMY2665Bh/68Edw5x1344GHHkEzQYq5+SLyuSL0tRjpb5FBn+cZxGJhyMZIJkU29cmyLNqXPLRely710zBP0jGVEA4bWEpsGOhLBii2CHgubuXO3/r1G/Dkk0/iox95Bg8++DAef+Ipv/9oNM62ihA4Ijt59txJFLmGC+kZAov7CKK/Rl7txbHjh3D8xGHyegHpzCx0P5ubx9j4ECYmCTAHbcq7x3HkEKCcRSIxtLS0oamphToVoMzYfj+W5cC2XTqpNHUe/j2dx+NJP9iZYRI8OTGNGeqi+GEYnNmWC8lzjsGwvtpX4C6syHODCFCXw6EoIuEYE/sxZBkoyDeIRzkGI/Ihxhj2bxBiciSbXsudEx2rjjHGH3OJgJiuq76eky0Tyd9Ip+SoZC91b3JS/NY8A/A8zye1J18VjgQRj0XQ1dmO5UxcW1ua0NzU4J/r2uJF3ejsaPOv6XpdbYpzcOA6FhLJGPSmpssgX2TTpjgGMELVCOh4tkWfkvXP9dXxGQLjC3TMum+zrlUp4NyJAxg8dwyVhWFU0kOIuxlkZ/owdP4YHK6rfrQcTBqtig3H8WDIX4d9M+7BwvwMKuwnRttSm6ph8ByAEuJcJovMQpb2YAGGYEySNn+eiYZskOb9xS99Af/q938fP/7hT/Dd7/0Aywia3vvAI7DoQw4S0BqbmGKXZepjP/1eAzZs3Myd9DJiqTqspVw2MBjp7lkEy3ExPjNFvTpNvR9AmuDF2MQowY5ZJFJx+s9WDDMIO0lw26O9qalL4QJBdBGjfdgBF44ACOpfnjZwanaOz2aQp3OampnDGdoC+YFjJ0/hFO3/UW7kvL17L375yqtQef7iJezatQvf+c7fYf+Bfegf6MOp0ydx8NABHDlyiPKbp10f4Xo7lLM0KDpY4AZEkbbJtm1YluUn7gI0JQsKiCXb4EdyBRgm0vN8nnIbCED3owQEU6mUn/CKnzTbGBkdw8jYOOefQ552oEg/qzcUBdb3XuxHXX0D8lzDdzj2M+fOE4jLoFgy3ChoRsUKYCadp9/10NzRg/VXXY277n8YH3vus3j+C1/BRz/xaXxc4NQXv4JPfuYLBFluRQvtUn1rB0LRFLK0QbBc8nkMp86coX2b9hNO9a9xZBkTpOX7y2AQGOS6VjDGxHKKiSRgwXEtZPMZjmnOL3UsX1Ei6GJsELwvQGtXKOUxPTvl19G9TC7NftI+P2coA+n0PMBwU8DF3NwMdC2Xy8CmfdMbOrqm80IhB9XN0AeXSgWI73kmxzO0I9OMD6Wz4r3Whg1Ceiy7Kd1WnOi6Lr70pS9BAFQTA/hp2vP0Qpp6UELAsxl8e3CpjxbtQyUHVNh2wHDuFcAuAO219Uhyk2TfG2/hr//Ln+HQoUPk2znyZIpzBYLhKBLJGiRTtYhTpwRGNxGsTBB8dAMhn4eKn4IEyUH5LzgOCowP88ZGiesAN4CKy2scfIZjyLNfeA45U6Js5FCh/80TzCswYI8w+A7YNoK2BY9j9qwKJa6IcimHYiGDXHaealIGL3B+Rb90DWCbCo+LKLKNLAP6AoEv8Ydd+v/EP8m4yBjj81DH4XDYj7lV97bbdr63Ez2GSCQCXZPdDHJMird1Te3omniu+6JAwPX1psS5CfDQeuVot3VuWRZ1xYNDnqg/xSvyayXqs+6rPQ1QZZmoIpuA7L+ez3OdCoUix1oicW7UUbWhGF/3jDFwufay3xpjlDYvkUhAiVpLSwu0gdXR0YGuri7oj4OsXr0a+gH2DRs2QL8/qsRKcepdd92Fe+65x6e7774bjzzyCP3trXj00Uexfft26Dm1Kd8iHhhj/PnIXqh/lRq/SOPTeDRfYwx0rUrgxxjj89YYA81B9fW87IhK8aTMbM2Yy32oLdGV7WmuIl1nk+RNAeKX2lJfalel2tN98VPrp1Lt65r6UH3JiZ69kgT6prlJymH4cUvP4kV+Arpx8yaWa9lfzu8vGo9QR8ZQNmXEEjHaugUE6TcT3IQKRRIoMzafJiCvzcB5gqOwKNfUEdlH9R2i/UxRzmrCEfQ0NSKIMlzu5LgIAfkgQnYCmbk8JkanYMoV2J4NlzGKww1auBWU7RJMyEKIOUaMPthmbJ6lT5yYryBdjsEOtyCaWoxE3QrUN69DS8dWdC2+AavW3ss49gEsXno7QpEN3OwL4Oc/68Wf/9kb+Hd//At8/rk/x2989bv4d3/wOv7iT/bjP/2bt/H7v/Vz/PY3f4Df+bUf4TdZ/vav/Qx/8Du/xHe/dQ77dpXwk38YxA++cwlzk124atljWLXsJnS1bUFj3TJEgvXU4SAM7YHWzXU5D5LjWrBt2yfLcmCMDWMsKK7XWom0LlojkXim9VMbWvvqs9Wyuq461/qrvtbZGAPJj0j39GyVJHcinVfvq470ttqe2tE4NB7ptq7rvurrOemAjo0xvrxHuKbhcNiP1TRW0ZX19Lz6lL6qrp43xvi6HGJ8p2sqq9c1F81bVKZQajyi6rnmqGNdE5/Ut/oz5vJ41J9I7aiuMZevq76e03WVmp9si+qonTQ3aap6o7pqw5jLeqtj9aF5aJzihzEGxhjomkjXxUtjDNS+eCj+6Vil+tOxSOfSW/FR/WcYA8/PzzLGnqU/XaBMZGDZ8PVRQFWUGx4Bz0OCea5+z8pl/FcplmDDMN+IcpMyhNpkEq3Njehqb0cX49UK7eeBfXsxMjhIDKIXswSNY5EQlnAT7qrNG7GMG1tlJhzFfJZAcg6nT52Evh6o3FIbR+KFbKlImIquyVd++9vfxp//xV9BeVor7a3oOtrNG27cgWXLl9P9eTjBto6dOA7bdSF7e+899+G6627gWBMQrqE3qvSCTSAUhHJAUBdC4SixgLhPUcar2nBTmWX8ojIciTFmqsBxA4jyvkdfbCzH3wRTfC9+xskfxQQab/g9mRSvxXutu039E/+11iole5aciA5cDlaVJAx6SBPWV/HUuAIQldPT037SIuBK9+bm5jipGLSQetYYA31ydIgSLiUjGlAsFvMdowaV5EKlGEAKTGglkKXB6BmNQRNQXZHONWCLTlXPSMjUn8amY/U3NTVDYTMUAxeRcIJJSiu6OrrR3NCMKBngGAe2zXsEkhw3hArPK8bFLJPqOQZNardnUSf0Fsu1123DHXfeio99/BHcdutOlMpZvLPrdTI9DZfARjIRQkNDErW1MYRplAvZOUxPjzCpHfXfJNA8SkxkNTaXiySm640gjb/EgFgMl1SLzz7RwAe5Mwd+BPopANScVV/CV1XC+vp6ROnsxQutje6JBzpWu6qn3b16gguWG8SFgSEMcTeFGTKcWC32HDqBPYdPMMi7hJHRCYyR9Lsmu157gzsTP8Jbr72Gs6eOIjM/hXJuAUWWbplBfzmDzPQwThzejTPHDmCUwMfM1AjmpsahH1CP0gHV1dcweE/jlVffxC9ffQ0KEPXnNuvqGxGko9Oc6csQCkeZBDQiUdcIOAGMc3ynL1zE0ROnocTYsWzMMpA9deoUA7R+2BTUKOccj0Z85Q5z51Q/YqekD3Sc4XgYMEVSGZKvIIO24eFRKvABf8de8ide6roA0ACdr/gmOZZMSnbqOUaBDPqqiuahgFw/LHr4yEGUyyXfuJ86dQLHjx8lkHUU/f2XoI/FgH54ZIjXDpOO+vXmmVxq/RXA1dU2QV+Pq61ronLnCSiloeQnGIpB95qFvDe2UF5jkNKev3AO+trPtH7oeHyYDvoCLvDaCPvQWEPhABOlFPQXsaTYcqha82w2TTmexdFjR7iuw+gl4Ldn725c6rsIhw53YLAff/XXf4nTZ0751MfxzzIxyfC5mdlpjE+MYYJrOU5wQLvz4pl0Vm8bCERKM4GuUJ/LnPTU1DRBrWmuVRlRBjv1nJsArWPHTtBgxSifca59kLrIQKVswQuGGSSlEE+mYLseWts7cdW2a3HbbbfjiSeexOe/+EV8/vNfxFNPfRh60+q+++6Ddk71mmg7DXh3N0GHzk7UpOrw4Q9/2AeCVOfGG3di06Yt3HnegI1MyvU249atV/sB7roNG6Af92tr60BdXQM8rnmWQXWOjmKG4MwwE9RZBnqgtbBs1092sgy4pXuyddKpHAFwqjCCQRfJZAQ1NVF4dDzSV5syKd0EPwUmHOLV1FQWxgKMbSHPa9Nz80wQS7Bci4lmAQL3ZTd1r6Y2ifUb13G+t+P+h+73A+6PPvsMrueOx6pVK/2xr1mzGmvXrkV3dxckt42NDZB9LhHkGCOwd+nSRQgoV3n8+HFIXg8ePAj9vs8ZJr+9vb0YHR2FZFEyboyB4zicT5BrFCXgFvbPNR/Z2iYmkJKpSCTyT+YJfoy5/Kx0R21U5yw+lZi5SHZlsyRMltVqAAAQAElEQVQ3snW6z8d83Q0xsFH7svMah66XGczoGdW7LL9ZzDEJLzKxVmKcJ2ijhDjguBxnkIFkiGNy6NhT5EU92qg3jY31aKit47ok0UjwsoVAVZIAueyockIB3UEmt+FwEBbXWUl4IZfHBGV9enIKBSbfuq5SQX96bha2KXEcExgfHcTM1BjmCSKLdDwxNkS7NI5J6mWFSWkk5MJzgFDAho7LDB4KBNZnJodx4dxxjA1fxPzMMGkMlinACzj++gUCEVTg0pcApQpHYDuwKSOBkIcc5UY8KZGnNnkeoNzK9iUSSaSYgFusrz8ycpo7cJPjE34yIplK0dkrafvBj36Mpz/+KfyL3/9XgOVh/eatCEbjvo2dol0aor0/SUB5kLvrCwwmhkYnceDoKRw/fQ4L2SLB5VO4QNswNjGO0akJf7etb3iQ+j6GSdqLWu4GBpnoOJ4Lm/7Kdh3ME9iYnJ7C5Mw0+rgLd45AlN7ePHDkKN7dvw+79+3HvgP78e7BQ357Y7Qf+i28PJ1BgEFPkmsXpm3PMPAbo1yHw2GuTQGSi1qCnXq7u7GxEZZlYdXqFX5ye7lOjnwsAfQBtm2Rvy607pItsG1jDKSvnheEMYb2qOTzS/fF39GRcUhf9u8/QP5MIkVZqmtoRDOBXwVcAuXnF3K0XyHa3EYkyf/tN96EO+66Fw89/DgeePBR3HLrHbhp563+79w9/OjjeOypD+HxD30UDz/+BO64535cc8N2LFmxGpqjE4zACYaQJgA8SvnTepSMxWsRiBfj9HmOF6ZOeoChfBTKyGVLyKQLBALTmCfYP7eQwTTjrunpWZ7PQ3yUfsufqZTsSAelW5qjSOfSSZXSV5Hui7/iBfgxxpBHFbY96ZN0ReCgvjZTLOa5Fnno2KUvcRhwcyn4VBnlcpF8LfikevJRavcy3z0+V8Q0xztKO6TNTt3XudZZdkp/ne473/kOtMknwCJC3+7ZBhbXr8S5F7jRU8yUGGMABiDwU4HeXIxHXIQCBpP0Wdp0+fkLP8OLv3iFYOgv8Yp+eJ+x2jvvvoODhw/gxIlj3EQ5zT7OEuQZxMTYCPV4ElmCdAXKbpGgkSjPONWzPNhuEK4T5DoE4MeMsGGMDddiWSlRxkq+n5d9qRC0vpIsnluMF8CSg4WhbIqg0vD/FFCBBjzibPRPHvVyaYyBMUYn75f+yRX/E291aoyBbKnWe45xt9ZXOtHQUMc1KUPXbPoo2XTZXvFdvi2bzXEd81yvkpqBxYVUvctk+ee6Blh+OwUCteqjUjG8B6ieZRngvfu6zhNed+C6jg5Zz4LrBBCibseiMSSTCdTW1KOesWtP92IsWrQIi3qWoFp2y793dKOjvYu+rht6E1LXRF1dXeh6j3Su+ShXkF1IMW8Q6Vhty0bId4VCISjWkwy6rosq6VzjFxljfB4bc7nUnEXir3SmSjq/ksQLYwxlw/Gf17l0CfwEaKvVl9rhqf/PGOP3rzEpj5HsK1bI0tapD62hdFB9VNtSe1WqXpPu6hmR9Leq76qn/tR+PJbE5s2bcQ036G688UbcuPMmXHXNFixduRgdHU1oqKuBNkRAnQV3+SvFLEB/45oyFi/qQl1N3E/g1b7ATNlA8Vxv4NakahF+782QjevXY+XiJbh6w0Ysoh/e/+YbOMu4YxU3h1L0U1EmpIr3tZFY4fz1NormPTI2SqAs44OcWW56GupVKBRBXW0Dx9dFgHIJkrTBkUQCLn2WG4nBDSVJNaRaWMEGOIFGFFCDfKUObqQTTR2bsXjVDvQsvQHN7Vcx3mqivWzkZmQLHHsxkqkNqK/bgkR8HYKB5YiGVyISWoJwaDlj7lVobNiKRT03IV9oxXf/fg9+/vIBpGejsCv13KwKo1wK0AaXUaDNln0ViT9aD61NdQ01F670+3LnOA51wvZJcid5lH5qvfTslaWO1ZZKyYMIV3x0XiXVkaxIZqrXdKxx6LpKnRtjfBmVPKp/laLqM2reGOPLsDHG11nJkepUx27MZRuj9tS2SPPQfbWjc5H6VClS3SoZY3zZl17oOZV6VqR+RNXjain5Fn/Ulvow5h/HJr0FP8YYf7zGXC41bt1TG3jvo2s6Vx8iHYtUT6Rjke6JxCOR+v0gaX4izat6T+dV0nWNVaVeylE7skeyu5pzMh6F7FQsEiW/K4hGIkjFEwh5LuUMcGAQ8DzKZJBuoQjlPD2LuvwYfWh4AD/5yU/w45/8ELLfwyODaGtrQ3dPpx/X9w9cgnzpDDejJJcXLpynb5tBJBJCKzdvF9HWrib4L7spHbxw4YL/EsCxY8cxMDyMRUuX4ulnnsUnPvUcbrv9TmzfcRMauemtn3d56+13sP/gAW7UlLFh0yY8ypgmGoszTsygb3CAvnSYcck8JLs52hOtXV1dnX/+fq7DnEt8Mcb4sZj4IYrFYmhoaPD5ovtDQ0PQW2Xio/gn3qVSKc4j4q+o9E7j90/e+58xxj/SmlTvWxqElESkiyItlARQjWphNMgW7pKIOTJwGogSHzFJnWpwItVT8KnrjQxA9YyOFZBLeEQasPqQUZfgJpNJJiw0HExwtDB9fX3c/ZvxBTZEx6RJiMbHx/0AzpjLk5DAqs+mxhY0E7xprG9EPQ2jb1ApMAEGJYYGU2+CVIj0Z7hLSsCSSu5ihgCWDHZXVxcNkIe1a1fSCVzFRHgzrt62mQtaiwLBHP0mSaVcgOsYRMIBJONhpGJhGkZDEcyjwJ3PSjlPo2UofGE0NNb5wthKYE7zkuIEGcAaY6C5as5yRDrWImoOEoYKd/Ui0RCibNtmXyp1vpCeo6HNwrJBECgA17ORY5/ZXBoek6NUKoE8AxQFukWCZG4ogkiqDnUtnYjWtmKGCfnA2AyNfAX15NPmjVtwHZ3diiWLEQ8FUOBu9uDFMzh9eB8uEsRKTxA8KsygPmqjoyGK+oSHiFdGPOqipake8XjMTyDCwQBBgho0MAE+e/48jpw4R2VbYAATgkXOBDwHi5iEdxC4gO0waYMfxCuAn55bQI6xVIzjbO/qZphX8RXj7bffxttvvYV+JkMjQ8M4efwYE/MjPjiotU8z+FSQbTMgrKtJMdmcZLCc5/0JSHbFS5Fks6W1CYGAi1EFrrOzBIQusK1j0O9GKPmTskl5ThJAu+H6m7Bi+Sro659N5FGCO1IxKq0CI8l/U3MD5W7WD4iVCDuOBXDU8wszEGkdJbOTk7N0zE248aZbsGnzNuitiJ5FyxCL18BxQ2RDgMcptDR3oLNzESQfSqJ3vfEm3t3zjv9VoCOHjmL322/5dOjAPvLgKA4fPgyBEwIuFPSfPH0G53sv4lL/AC5c7MX+Awd4fg7jk2M0LrPIcXe4wgAF3A22KEtHjh1mUrkXBw7t9+tNTk9QHjLwCNJIX8Hg1GXCl+CudTMTOb3BtGrNWqzbuAkbN1+FBx56BE996CP49HOfxqMEn7Zdex1uYFL3xFMfwdPPfgK/+c9/B7/7L34fv/XPfxdf/+av4atf/yZ+7Tf+GX79n/0mj7+BL3zpy/j617+Bb3zjV/GZz34eTz/zMXz06WfxwIMPY/OWrdi2bRtBqQ0EpdZg5crlfjC7iEZYu7ACtBRIgEm86wQ4VAf6Ws/szDxBvxF/Xefm5yFSQj3KJFxJtV5bT+eyDOoXKK8WeVKEADnL8bgGNbCZMElnJFdyAqUSBRLwg/wck/w8gxeaI14B5TyG2tokyzrIFoq0dkGCpqowzp2Rot60cSpwuL0eCNoE9YIwpoKZuUnMzE9iIT3LscxSXuaQziwQ2Brm2M9iaKgfaqfCDXnNr7GxCW2tHWhubkEnA/wVK1aiq7OHPFmEVSvXYPPmLbRP15Jfm7F40VI0N7UiqN0dAiFac71h0T/Yh3MXzuLYiaMEEd6FEjrJgM6PHj/iy4FkQW/V6KtfxwmESX7lBzw61RBtrkrJv+RD9sl1XcjW6pp0TKTz5uZm6FgORTqoNmTfRDqWnROPp6en/Z0p1XEY6AmUSyaTUHuN9Q1orK9Fg4gBdx13Z+tFPFYADiaQASXRXDMwEM8zAVUiOk9wJT0/hyz5qToWdVLHae6ElZiAe9TTYMDlI3k4fFZtVPj8Ap/LEcR1eS3M5DnsAFGuXU3YRV00gAQ3J0S1EQ+6ZuUX4HJ9k1zXsFXCxECvbyuHe8+gv/csBAan8zmMEPwZIQB2aaQfooV8ATkubCReCzecgnFiBDUDyBYNCgR5jRdCIBpFgSCqeFwl8VIkmSwWy+RRFIAF/bXUGQJ+oC7ovuzcQ488iN+j7gXoY/7LX/wV/uW//iN8/8c/w9TMArxIkpsLecxmi+gfmcDwxAyGxmdwpm8YZy8NoHdoHBMEuOC6lKEAk5UwPNqEYqXIpGMBafoYvbVzrvccjp88hnf2voN39ryN3e/uxtu7d+Gtd97C2++8g5dfexVv7XqHcnUEZ89dwDCBMu3KlTnmQDDsB0MChgTE6DfHCvRTjhuAsV0GRjk0Nbcyie1hwkF5CEfhOh51NUP7HYACO9u2YXMtK/SRBb156jo8r/j6Ba655A8EEErkN8oVeA7n4wXg8rkylThIPRUfC7wXIr/jyRQs9jEzu4CLfQNobeuib2xFHTe9OroWYdOWbbj73gfwkac/jk8//3msXb8Za9ZtwJr167FyzRr0LF6KDv1UQHcP2jsZP0TDiCSiCMXCcKmHFn10kWOdzy5gen4GZdphO+AgGA1BZYH8zXIeDEkQioRhaz6WC5BfVeKwUSpWINsX4E6lrmsujuNA8/Gopzp2uXZF7tTmBchQBsUHkc6z6QXGMFnkMmnGCBn/uMSgs8wgSOVlKnLtQ3A5PofjrpLtWpA9KTL2mWcMskCQVm9s6e2uHP2L3vDSvTIqkK6LFNvM0tdOU9dVZjIZSIYV4Mt/HTlyxA9Y9Rfijh49CtmcCie6cvky6Dc1uztb0dZSj6aGFOrq46irixCopo4ELYinItCfZQiwzBKULjlAIGahYBVRsPMomTyKyKFEKldyFIUcgac85z6HUnYeNnke4N2wKSPINQhwbiHqJ50D7HwFdoFcZrxUJnhYWsijksnD5IqwKa+G8iWSnamwjTKpZArwicB2maT7IoFcxgCXl7OCCvur8FRvspSsMp+BTzqvGFCOjU/gxxjD///Tf1pfY4wPXpXJL9kJ8XiOIFYgEPArp9NpP76U7a4naKTEWddkgzVFxdwiv/IV/zPGcI3KYLOkCuMpMJYqkSr+dWNsvyyRB2oHnJQxFjwvyJg9AsVJjdQbxU2tre2+z1q0aAmWLlmO5ctXYgXjKl1vaW6D3g6uls30W3oDvra2nm15cGkPHOrklVS9FoslECW4EaZt0Fvv0geVIca6uiYdqJJHvZB+RBj/K3aTnxFPxCfVMcZwnmXOswjxUSQ9sm0bHyTLsiDSc+Kn2pPPU/vqR9eq7auP6nW1JxZrrbR2Ov9g27qmdkV6TvelK/KPTRIsrwAAEABJREFUGpOeVx9qt4V5lwC+9bQ/egvt9ttv99+KuOuuu7gZdhtWLl/BBLcDalNx7ZGjx/DWW7vx85//Ej/7yU9xmucefahLO5Giv1vW1YaJoUGMD12Cayj3lMmAa9PPhLieEX/Okq0F2hS1qViM1XCK+nuebZ3cswcHvv9DDJ04heZEHE6gjJKXQ8ktwQ3bCCciCMVox0NROHYYmXSJGzo5zE7MY2J4iv1Osv9xzIxMQT80XSjNolCZRQlzMG6BOm0zh4kgkozRrsaQ55rljIWC7QGhOAKpeoTrWhGub0OEZSTZgEA0yb7j7LsWqYYW1Da1IVbTcPlasg4RPqM66UIFE7Np/7oViDA2OkOw4G2Ow4Jr1dFGBmgvLZTooy3LgTEGoP5CDKCvAY+l3+CnIuVlqbWTnBhjfB2t6pmu6Z5kQGtbLSUXOhfpWFR9RqXOq8Tm/THoXHKheEoyorZU1xjjy7OOVVd9OvQRkh3JvEjXryTVuZI+2KbuqQ09W5VNPa8xiHSsOsYYf76aozHkE28YY6B7el6lMZev4wOf6nhVinTbGOPP1ZjLZfV5zVVU5Ve1rD6nZ1VXfUqfNHeVIl2rkuoYc3nMmofaUbviq0jHulalah1jjD8nPS/SfKttqo9EIoZwKADPdhAOBFGTjENv00dCYRjKTNBxUeEmuuLVOfpHlMpICsxJ1aBGti0cQe/5c/ivf/Zf8G/+6A/x6ssvoZ8b1QN9lzDY34fv/8N3cebUScpmFq5tQbm3hQoyC/NQHCsbBH2MDZCku7IDx0+dws9/8Qu8s3cvNxkH0MGY5dHHnsD9DzyE1vYOZOhD08QO9nAz7w0CV/oGTor2+LY77sJ9DzyITsY3g8MjCEUjkCz4fKV9pVnkulPXOZYE9Ry0LXq5pK21GSorjLEVo2vuEW4kh4IeVGea8fHpUyewZ/fbOHrkkH9t9aoV0Pjj8TgitNniq9ZVJD5L/rQuIvAjfqteNBr14yCdWxJgPWAMu6QnU2U1pORFYJUq6ZrqsQ3onkpd02LLUapUhxZnp7ZUasIagDEGOhbg1cyEJ5lM+g5Eu/cKdLRLp2O1V2b/crpqUwuhXTwJV7VN9S2jrgkIOGtvaSUjKrAoKnkuxhiBj34CIBNE/jMLDNy4w5ZlIKJ29fsbKi3bxTSDrCyTmEaCbKvoAFatWgXtBtY31NKIxzDQd5E76uf8RNRhomNREEGgSkFfpZSHw6A0yIAvEnJRYLLkODbCFOIYhbHK4CgXJBwO+4yu5y6DEtP21hY68ibuAtQR7AkiX8ihjomaXpXuIpgmB6nnVWquCgLFFxktY4zfluavOirF50DARZrB8iTnVLJcxGqbkUUAR0/34vVd+xikD2NgaAwTo2OYnpxEjoIfC3lY1NmGjWtWYPPa5ehoSmJxSwpb1y3FVau70F4bgpWfwuTQOXimQMW0EAl73ElJY5aBU4EJ//TcPAEUKtngECJM9urqHPIFmJocRWtjPTatW0ueBKHEIk8FLpBgLAQiUdSQHw1NzWhsbqIyMOmgYmj+27dvx/XXX0/xKmM3k6W339pF5fHgKKCmi3NdF6tXr8KaNasgIC8Wi8CjgXBsD6hYkNwUCgXodc4JAjqDg/0YHx/1AdF8PgsBf1MEHM6ePYuDBw5DX/k7ePAIXn75NSrWPpw9ew79/UOYmpqhjJYZpEWRiKe4ViGOCdCbImkG8wsM6iscTyqRhG05BCRGMTI8ing8iQ0bNnHeMT5fQhMDtUaS54XoyHMEMRYY8GcwRwD1IuV0z569vtInEzWQIZSyl5i4CGwRzTPBvHSxHxfOX3yf+vsGMT01y8Q9j/m5LOa4DumFHHJMVAXSDg6M4Mjh4+i90Eee2ATVGtHe1oW1azbgxh03464778Udt9+Nm3fehu037sQ3BTp99av40ld+Bd/8tV/H7/7uv8C/+L0/wK/96m/gi1/4FXzoqafxqec+hy9/+Wv+b7WsWb0BojtuvwePP/YhLFuq9VhHEHg9llKX9Ap796LFaGlrJ/BT7/OQNtsHmcYmJimLwwRuRjBEfvUT1Z8lCDFIIGdsbAzS/QwTH+mnSq13Vc51riRJuiDdCDIxDZBc6mGJyYjeoFOCBepqIOCSnwno7ZGwDHAoBI9JfoLrpV1GbgZihgns3PwCLNeBMeZ9kvzMUcZnCJJlMiUGuuBaVnw5lb6pb5VFBoQar2yTzTGEo2EEqFcFjkUJX44Jk03bwabhMAHP8zxNEFbX9dZRiemW5mCMjUrZhmFZLkmGs0zg8+yzzFzUggA1XQ8EQgh4EQRYJhN1ftC6YsUq3HTTTf7bazt37sSOHTt8/dGOrL52sWHDBsj2yjZLgGWnxUPt7CiRPEDwUwCTzgVkvf766/je976H7373u/jlL38J3de6iMR/jVfrIV8gm6221KZ4pvYDgQDn6ugQ4ouua/eolYB+E8FukXyAgnIBMMlkEjHyLRVPIMlAIEqn74hnBBssQ7vAoEDnHkvDdVUg4PB+gDqv+3KMAcdGIhZFKhn3y0g4iBiBgWgkBDn7gOdAgHcDAbIYr6s/ncdpOxwGpDnqcjRgoyEVQ8gB8gSmy9y88EwJNm1+mKBkbn4a/RfOoO/8aSxMj0PnI/29OHPiOAZGRhCgXMXp/MEAZpp+KKvglv6AuTCyXFM3GCVYkYRlB5FlUpwlQFoxDlwvgAjHLr46DuXAgPFNgTKXQ5YJhOSlTG7KF1uOh+npWYjfYfqVSCKEltZm3Hjjdnz84x/Hfffdh1kGSH/7t3+L//Jf/wKvvPIKBCidv3ARAwxE0gxYZtNZhj4GbQRFG1vamTB4AAVU66nfYBSooDep9JbS27vfwRtvvIFd77wNvfGye+8eXx6ks1rXQChIux+hzYv7vK+tS6GevixVk4B4G44EEQp60HV/bWNhf41rapPQWrS2NXMHfjHnWuBcs5BeT9I/SR7VvuRtdHQYJ08ehzYOSqUC516AdBucRZGgot6kcykPhgamSF8qX2MoO65l+3JoWQ6mJqd9W2PTN15z7fX4JHceP/eFL+KxJ57CjhtvRiJVh1iqFu3di3HNDTfiuu070dLejSzBw+HxSYB8T9NgzNLGzmcKyBBwzJWAea7zCO2ZfGGZ48kQMJ+Zm8U8gSPtThYFetgWdGxxbb1gACp1rt+BKFXK8Gi/CoWSr+vgx3E8zi/gk0tfZ9s2KBA+b8QP8UjrL9ujNZM/0rH4pVLxjUjnIl0T6Rldl06q1Lnuqz3drx6r1H2Rruu+MQaWZUFjUYkrPjoPBAJwHOf9qzr2PM+3OzqWvVB/Gq/Oa2trGfPU+bFMnr66YiyUSGXLhqhiO1CMBuq4SOdlYwG87tKGu4y5bMfw1EUgGGZs4iFMXnm2JXyLolFCmQBVuVQkX4vkXwklyo5sbpFllnKSIaiX5fqVuK5lblgYroHN9QbLCq9VCPRZlCObNsiwHUP5AssK455SpYQiidLIfkqXiWtdEclGcV0lDwKuqPqoGOgqSqiwrqHVNzw2/rGu6b4xhmpoUP1UKhXffqqsXhMPdW6M8eMc6UqGvlKx68aNG/2NIL2BLH7LDiiJyVHnXdf2184Y9lku+zxRW2Uei3QMGGhtXNdhaUHPBLiuQfJbtiZO+6z4vaGhEbLdbfTtnZ2d6CbgW1/fiPr6ZtLlsq6ugX6/ETU1dUgROIjHk4jFUqQE6XIZjSYhACoQCFEOwlBfIpfrKKrKT/Xalec6Vh2buiGKRCKMMS63oXuaR5VUzxgDYy6TRTnWPV1XXbWv56ukuX6QVF/9iPS8McZfG+mK+C8ducxDvN+P+Krrui8fp3xF7egZxaiKL0Tyn9ILY4xvR5WDrCFIvnXrVlx33XW+L7/ppu249tptWLNmNZqZP2kcVVD4EDc8d3Hz4C1ugr5OW/3Wrl3+huYFbjrMzs5AYHWYtsdkcvj7v/4r/P1//Ut0JlNY1dXug7j5uWlMEcyaog+bHh3Fwsw0HMppQ10tOtvb0NHa5tve40ePYHx4CL2nT+Pd198EgycU2X7f+bNwXIOiTbmyi7Bo7yPxBJK0p7V1jdCmQKMApdoGRCNJJvkepG8Zxr9Tk+NQnjY8PIyRsWFMTs9AGx8V8sKlHw2EE3D5TIU+0w0lEYzVwg7EkSk70Mb8QtEgZzxeTyFA+VJ9JxCF7UXghuOIELhK1TcjxA3kQCgOJxSD8cJYyFLrrABqG1oR4MbSwMAUBvtn4FgJWIgwri5RX1xovbRuoVCIMhr07ZnkRvwH5JX5fxayk1eS1j2bzUJrL2DfGOPLhUXZExlj2L4NHYskK9LrKulcVD1Xn6onGVPbIt3XOIL0H7pnzGWZ1HUR+NF1zYGH/j9jzPt96p6eF1X7wXsfY8w/qad+RWpXz1X1RqXaVxu6bszlMag91RdPNFbJfJU+eK7rmoPaUhvVZ/W8SH2qTvVY5zoW6Vj11b/GUSWdqy3wo/vGGB5prcrQc2pPOqf1EVXbUV2RKhtj3l8zja1KAdpEkcYsClFOY8z5NVe1JYDTtR2UGCMIxCmz1LFF36B6nS1t6KHdjDMHFlax7909+Ju/+ksCzm9B8bTGHWZsJ9u6dOlS2tR63w5IBmTPNf5EIoE4AZ9YLIZkMsm8ay1iibg/N/F3kjHUxPSUpoFwJIYWbizsvOV2XMfcQIDVi798CT/88c/x45+/gO/8/T9g19t7ULFdXLv9Rlx/400Ix5MYGhn19VHzlo1Su2X6JLz3KdO/ioeyYX3ESjQ2/TyAvkHV29sL2ThjjD8m5Q7KLRRTqp7G393d7dsy6Zf4KNIcjTGorof61n2tp0i80TXp45X22lJnWlQ9qIXQcbWUIuohDVZGU6RB67omJfIXjhNTBzpWHQFPGrjKoaEh/w0bnSs4FYPVhwKZ5cuXQ4vV1dUFOV8BOUpyNHC1p340OdUVsRsCAAu+A6mQodMEbTRuCVWYAaISmiIDFJtBhOdYNEoGsXjEN0BiUDgagWMbLHCX3rCOQIOrr74aNYkkE8WcLxAagzEGGrvGKeaBHwliMZ/36+kHOysMACwYeLaFCJOVCB2pwz5BYVVyJUGsobOoMPjxmU7BdGjE9GZGkGPVMxrDAhOoPMGVsbER/+tzCwtzTESmCUzMQONLpRLQM0rQSwzAQuwrHo/SwFp+vSQThgTJoSIZ7ipkuDV57NRFvP3uUVzsHyO4VUIkGEZdbQ2ifLbE3chp9jVwqReXzp5E/7ljsLPTaIrbaAiVYaVHMTd0BhN9JzDRfwYjA+cxPHiRQj1EoZ6igCfQ1NGJBQZ6h48c85Vs49o12EAH29bcgK6WBtx643XYsHYF5qcnfNQY/JSNBScQRCyaQJROznNslAlqtdNJLl22BNplihJZ1XpqzXV+084dCARdOg/XVwo+gO7uTnT3dBKkmvPXwiJPtU6Sy8GBYYiPkrMKg8yaGjpNz/PHqMBLMqB7eptJ9Ts7u8mXJvnZJXQAABAASURBVAQDcRTyBufO9uGdt9/F/n2HsXv3Xrz44i+xd+8+nDp1hsAWgSMmkDKUcRoQtaV+VcYjceQ4l0k6Yf31pPHJWTrlKVhOEC7XROTQecLiPBg4zxA4yS5kqeAVJlizSM9n6NQ87jQmECdgVl/fhC4Gh4sXL8OiJSvR1bMMy1euw9arb8CtBI4efvQpPPHU03j40Sfwuc/+Cr7y5W/iM89/CR/58Mfx8Y89T+Dpa/jC57+KT3/q8/jd3/kDAlJ/6Je/8eu/gy998et+ncce/TDuv+8RXHvdDdi0ZSvbXwWBTvFEEo7LQANgPF9CiXo2Oz+PKQI6uUIZQe6sxTjGUtkQ2R9CLl9AnoZaZYYJ8sJ8ms47x6Q0j/mFDEp08jMzc1yXCcwRNEpz3rOsI36FghEG1HkI3CnRKBbfA3/mFmYhEGieuuEGHCgZyBXyEBnbgpJnx3P5bBFxAhcBJjWOZ8OjrNiuBbWjNwakV+DHGJshhwXXC8K2HY6vyGfLiMUSYOMca5bXMr7xBD+yayLZmDTnJDskG1hgwqXrOk9z13thYYFrWEKac5rnmi5wvlOTM/4P3qf5XIA6WRQDLBtKVOfmFgg6pqFALU8go8R7ZWY52UwRM9MLGB+bxsT4DNsj7whO6gdVJydm+UwWJQZshXzFv7cwn/NLmiDfTo1PjWOewCpsIBgJIpqIQjahloD8jp07mJRfh+0MhO+69y489uRjePSJR6HjW27ZiTvvvBs7d94CfRVz2bIVaGpqgeN4mJiYwunTZ6ExHz58FK+++joOHTrC/sbJqxxtsPGTEDmjLtrvZcuWYd26dT6tXbsWIr3KnEwmKddRyB6KZAtd14Vt23AsGx7XQza0SgHHRtB1EOL6hrljnCTAk4rH/EQ1QrvZQDvW2tSIpvo6NBIIjxKUcikTYHKpgF1libKSJgg5OT6GseFhXLxwHqeOH8f5s2cwcOkSFJC/+tJL+NEPvo9XfvECdr35Ol5/9WX89Mc/xAs/+4n/RuQx7hId3P8utJkxSRB8mGC4ylDARSIWgcpkKo6W7kXYfP0OXHPzbVi5aSsWrV6P1VdtQ0NHD+aZHI8JDC9bCDOYCARCKBGg1tu/hVIR+lzmSQCS3QDbDlKGA2EXgaCNAOc/yZ2rIsFS2a3DTFj0u30KGs6cOYmjx/bj0IHdiAUd3HbTDfjE0x/CvXfehiATfP1VQs8BLl28gOGBfuQIrExPjEOvlOt3/BRQCKR8m0nP66++xvm/hn173+XGzXlMEZhZIDA+PzuHbDpDG+745DkualM16GAC20Uf0NzUAK2PKBGNIBYO0cdQ/kJBxLkuuqa103GQa1opFjA7NYlLXI+L3HWc5EaT+n/33f2+nEmelSgLgNXOv3TNcRzU19eT6iD/VyAQnOGGTYFrbGgzLEMDw12/Ev1+gX5UVNZ1y6Lf8N6XvYaGJiyjfC9euoL+YwmWr1iDjZu24nqC+tdcuwObNl2NpUtXo6m5jTFDirYiDMsOIMs1lL7qK9O8AJHtePC4lg7luES5A8GOIu1gmjZA/NJmmkgxg3ycvio77m8gTUH1TAXIZbLQhpLsiOShSFATtKnGGBhjUGa7ecYbfvu0EyX6ftmzYj4HyXmRG2c5btCpHz1boD3JZwsQlWinRbqme2XKnNq2aCAcy6XeXSabOqg+cvRdekOtYtmwvQBtSJQ2JIk411o2LMiAOxSN+dd1rjqW68G2bQSDQdrRGEGLWjQ0NBC4qIFkukK/keP4CrSZMQbbWsNIJAJ9tKZR+voo9XqW85hDGWnGZTmPwT9lvkSqUNbKtA3RRBJuMIQK08tyxcA2Do9s8qCCYjoPMCEVmVzZf4vKoT114cCzXXieR5DWhYCxAuWhYBnQzWPeABkHKAc4Xxg4FDxyHBYXxlgVf1425c7l+sL/VADegymDT8EveayvBirOqFKJ0FT5PSpxrBqvcDEdqyyzL3ZFcTH0UQBDRYDXxKsPUpkVRcYY6J74CH40Jl0XSKVYW77IGOPzXGupOFs0T59tcb58xH9eciRSW8YYqB2tXSQcQ4wxWQ2B3Ib6JjRzw01vSqlsamyB3gBe1LMEeqtqGXVHpc67GZ90dfVAX9lva+2AntHzaiceS0LthujfE4wVROrjSooyZlIdf/OOdfSM6Mo6OhfpebVbJZ2rnuRMsZjkS7IVCATouxwYc5lnmq9lWf413VMd1U+lUr681tXV+fIbpAxXSfWqJPkRv9SOSG2pT7Wje+BHOmCMgdakSDutNdBaiXSuzSHZbumCfF8TN3KU66whUKUNpu3ctN3B5FJfAbzhhutoh9ahp6eHsX8C6u/s2Qs4evQE49E9ePXVV7nZ+jK0saBNBb3VqDxFP4lCcYEXCiNCnYpS36LcwIlxXmFqTojjmhsYxPFf/BJH3nwDddSNTT2L0FNTiwD1r70miRVd7WjnJkSYgJShLZ1n7D44cJGx/yBSTJBvuuF6hMjLEfpPijhc2pQF+rYI9dimvsLYqBgLZWNQ4rGxPDhuCLFELRLJGvgbG/SX8VSUtiWIcMRFgL7OIIB8PoB5KuXsbBlzsxXG9S45G6WMJhEONyAUrkMgVEs7kILtxXwygQisQBQZjoNWAAX2q9+smyV4lCUzAuRBXUsLojU1cDnGUDKJ5q4uNLa3I8zjVGMjGlpaYVtBbvieZExTQCgY8+NCh/zR+gFlX0fLpYq/vlrjMn1LhbZNx9J7yYWOOWD/n+5p3aWXsu26dyXpvsivzP9Vn9c1kep+8JoxBs579sijTdOxZVl8Gv716rGeU98q1ZYq6F6VjDG+blTPVUqWJdNqV7Ks/iXD1fGrLbWje7IZIvWva6orPlX7VF0di3Ss+1eSxqTzK0vVVRvSD+EH6lf963nV0xjVt/oU6fj/7prGpGfUh9q9knRNpPvG/FM+GGPwwTbVl+aq61dStf/qNbWpWDAcCqBCP+3HTcxfKvSpQfrSupokOts7sIi5ZjgUxLnTZ/DSi7/A66+9gtPHT2DFihVYvKgbGzesw6qVywn0hqCNwC2bN2LrVZuxY/v16GhvRYp5TjJB2bfAfNVFe1sLZEc0Tss4sOkrLfqrEGV98eIluHHHTtx///3YTlAqGI76b8aPckPuBHPZXxDEOn3mLFo6OvDUR5/Gho2bYVHmJ6amiE3Po0h551Qwy3ylDOojYy29QZbhBrxLjCMWiYAWj7nrOIr078NDA7jYe555ygzEB33zQW9cnTl9kjnNCCqMz1qaG7F+HWMuzlO/Tat2ZqYnofXWOhlzeQ20PpKHNPMr+TDNzxjD2K9Eu5CDrouqsmK1tbXRCV2mdiq3zhWISKDVuIyuKEwARka+eqxSddRJtTEldDqvkpxsiYGYBqhOpwk4CWnUAPWsnEkXjUoikYAEQnUlyJqEnJLGoftSsmg0ikYanSSNT3UcErAQBcdzbDrMIJTYdHHnoIE7wbFoENFYGA6deJkM9DwHSQpBiYlDkUa7mQxd1NOFZu5qABaUYIaCESTozHMMBNMM3D0nAGXgil2sCiUH/JQrrFvwA1CBTZ7jwuMul/rRYiqALTGYtbjELgVKgN08k6n5mWkIgRzlboe+5qIg1NAQjgwN03hmoHraARePyjTA4q/GNkWhEtginonPclhqR7wu05j2DV3C1OwUZrngoxMzON83gmOnLuHchWFMz+WZ6Gb978gO9V3CyWMHcOTAuzhz+jimxodRYCKgr8hsWtWNG65ahcaowcLYRUwPn0NuZgjl/AyKBLyUMMioRJMprN24CWs2bITH5HyezsIfK3de6gm01cWjCDuWT3MTY0xWxgAyr0QZ0PMFBulFAod476NnNQdjDPIM6PU7U5KZ2tpaaM3l/JVs6XvBly5cIIh0CVN0rNFoGBE66OnJCciguG4AxlgQrwYH6aiPH2WyfRD79++n438b+qFgfUVR54NUNtUTYqy3mVwnCNHyZatwww3bsXbNBrQxQdP5rbfcgZVMdDq4Ix+JxOgsPBqYOCLhGDLpHMcziJMnT2OawNY5Bho/+MGP8J//83/Bj3/8E7z80mv4xYsv4eyZCwQ0Jqh8crMWx+v6baxZsw6PPPgInnzyQ/joR5/F8899Hp//3Jfx3Kc/5x9/6YtfJTD1dfz2b/0evvH1X8fXvvqrPqneE49/GHfdeR+N26246cbbcfPOu3DLzXfj7rsewkMPPon773uM9x/EPXc/TGPYhkS8gc45CYMgx10mWJJloJBHLltBNlNAkcY2T0BSQJN+b6e/fxACYopMhCLhBGwrQCNkEKNuLF60HCuWr0FX52LqTisdOxiA5CHZTFMGM5T9IgMmYzmQDBtjCIQVUVAED6DMdRIoouB7jkl1lHqtoK61rRnxRBRBBl1af+m+npfcSH4kKyqlB1nKndZwaGSYQMsY5XyaalpkwuLweQ8Wnbvq5pkwyyjPzs9BdsWirhrbQobPazhRBtEeAwLV1X31YYzhnMr+nNSPSPc0DpXvz5O737o3MjKG0dFJiHeFfJl9OzDGYX8FGvQsAkx0Pcqn63ioGAsF6kKGsj5HgGCODiLAoFs6IFJAV1ObREtrE5pbGv2gr66+BnozVPxp72hFR2cbdKyAUMGj9EB2RhSJRCB+qk3xMcYgTtfAj9ZGJP7xFI7jwGHgqTJB+9vJnSGB+Y8++ig+/elP4yMf+Qj0NYWdO3e+v7uv9jR/2SCRbNW5c+f8r+cqmBbpK6/aiZEt0+6qMYbyVfQdkMV1UX8V2j0dh8IBXi8gn8siQ9kpMDkH7zm2RZmzUGGGV2ASX6QDTRMsnCQAMzE+Tqc4CtnRCe4aHz18EAKadr+zC28wKPjFiz/Hqy8zUOf1Eer68WNHoDrHjh7GJTrZkeFBDA30Qa9fy5FKzjSvMm2uKJlMooOOXfxoo2+U7RUvleyITxq/eGiMQbKmDhbl1XCNbSb5gXgC9W2d6KYtMQSsB0cnCPrPQjyzufbRcIjBRwAV6lshl4f4kKYOLGQWfMecyy+ghDzIJriuDdczfmlsGzkCKZJj2eJSOQdjldgWV7KURf+FU3j3zdcwOnAByygfKxe1MynPY2FqDL209Qf37cHZU8d9Okz7f+zwAfRfPI88+44yqJLsOMai/njQZo540lTfAM25sa4eLUwEmhsaIT1tIGjoUWfKBK1lsxPREDdIXFj0RZn5GYyPDGLg0gWCVGdx8fwZv5+p8RECiQP+ue6NDvXT/4wgS71UUlzP3fpVq9ZgO5O5xYuX+vJijIGCux1M7m66aQdWrlqOcqXEREf8XABMETaBuiJlp0x7Iyox8Spwg0C8pdvxZbzMdZ0lEDdNEH2eoPI0jxXICZTP8bnJqVnkSwY56m7f0CguXhrEPP1/LJ5EbWMTKnBg3CDCkRhcJoj5AseQyxCAKEG2LEc/wC5gygaAReDEY7+ef67rRQJLBT5Tpi3VuepVKgZcaJSYfBV4P0egR7b0Wv3aAAAQAElEQVREcqL4QXrqx1CMG/KUfzYMm/wocrwiiwJiUyZkt6r3wb51rL4u33ehuavPSqUCy3IoSy4ClNUgZVZfwxJFo3HfZoRDUchu2JYLPe/YHrTO8gMaS57jVDsGNtS37ttugHKZ80l9V+ch/VAbak82QqViGcmRgCzJkXSsW+Avwd7NW6/GlquuxqbNW7F2/SasWLUWSwiWLFq0lP6ryafamgYk4zVIperQ3NCChtpGJLgBkYgmEacdj/rjD3HMQbi2B8fxYHMu4ksZBoDFfw5ooaEQpMJrls1zym2R8aA//kIWOcaH2XKemFiOyXEOJQJaWi7wSTbyT/7xln/OliHeVOky38s+/7UB5G9UUD7YNBNiA4ajvMeS16rPqKw+p3XVcbXUvSqJr+pU8jIzM/NejLPbfztS9lfxkvivNY7R/msNxX/F7zpPEbzRGiiW1jrIxl2mDijWXrRoCRYvXgyVPT09aG/vZDzUhlbu5OuZVKrWlxfJjtptIeDb3NzC2LwJDbQRdbQXqVQN4rSFUYKeojBjxWAwRN8cYkwQ/icUpf8XyU+Fw2FUSecijblK8XgcOlZ91QuFQjDGhniieeqa7quebHUymYTmKqojWKW5656ek80zxsCYyySeGvOPxzoXGWNUcL3K/hrrxBjjH2uNpKsiyb7OxRP1o1xq0aJFkE+99tpr/bepZN/0ZpXesBJ4JRArSF3UeimmP3HiFPbuPYA333wTr732mk+7d+/GwYMHcfbsWW4Cjvm6prGLB5qfazkIeEEEuWEQpv8XDzSGgOMiTBsR572E7eIhbrCEvAA++/CjePbBB/DTb38HF+kb13V3YlVHOxrDIUwzdj7w9i6888ZrOEb/2X/pIrroCzdt2uTz/dDBA8DYBEwows3pGeRpay32X6GCyO7ksnnGVtQdlln67DKtZ4n65QO9NuB4FpyQDTtokQzsgEMQqRl6WyscjaLEdtLZItKMSfP0LxVYsDiPArPpBcZMBV7zOB/NPRyOwmX8YgVcthNEhT4pQ2M3y7xtirHVAv1rAQahWBxJAuvRRJI8iiJXqWCEOVWhArRwE4Zd+vwV/z22AX6kd2km68qxquTbZsaNWqtiKU95KPoyINmTPRQpNhDpmjGX5Ub22n+GtlvtfpAkM9Jtduu3p3PVUalrWfapc7UrfQhTRzROPSOZU18iYwyMuUy6VyWNS6Q6VTLGqGmfqvX8E/7PGOPr05V19bz6V6n6mo9vL+m3xB+NQ2PUmKulntc4Vf7vSM9Lf8RftSl+qQ+895F+iKSzkmu1WSWdq261Xz2rsYl0LKoeq44xBpqHnld74qUx5p/MV3MUua7r19VzV5LafJ8oB9V21G6ZcZ3r2fRPjWilTaxlvlxHkPjihV58+1v/Hf/uj/4N/v47/xNDff3o6ezy/5p0TTLu5/6y28pp5GvlM4eGhqCv3v/sZz9jDrsbuq+caXZ21gd9VFdvNp08eZI50AQmpqegn5jRNyuOHT+J3Xv34Kc/fwEnuQl98PAhvEjw+qWXX4FNfXrsyafwzMc/gW1XX+/rV8V2GON4AG2p3iTPUXe1ZuKB+KtjUYkOLM8YXfxwHJv2PED7WgvZOm1Yb968mX6gERqbYn+tpzYk5UfkU2Sb5bME6KsN2UnxTX1IzhVr677mWJWL6rnu6bpI96oy5/+Iu4y6lEMCoUHbtu0rkwYghmrwui9BAj8lJmEagEo5QTkLDU7HGqyQQe3MKwlQoKLBKxhduXIllnGnXo5QgqU3YXp7e9FL0qQ1GU1K9+VU9bzGJFBCBkbH1b5USgAVRPQyMTl1/AhmZ2hcGRlmM/NYWJhnIAMCOHNMJGfgMCEIEPEXAKJ7rS0NWETkUwIYYFAng0j7h3GilEri9eZFiVlukVQqVXx+KCi2YBic8v8MPtgVgawFzM3NUIjG6GBGfGEU0ycnx6FkaYFBuvhojOF4LNjv8a/AYFuBUzweQzwWgb4/mohHoV3AtN7CmpnifKYwNzsN24J/X/X0auIMkUuVNm/0MlmYZv2yZTAzn8XAwATSBCa8YJyJQAWlfAl5BvlGykYeRJg0BmxDA1xCuZDBqqWd2LR6CZa01aM2YqExHkBzMoSwW/G/QlMsphloZ6FBOHS2Fh3IyOQMFOxrx0djKOTSsOmoYmEXETqp3NyUn8gkCUjou7pgIio+S4a0xkUacxmsLNcoTIMMfowxsCl3kj+PCiUF1tdgxEvJijFMMmgwlRi3trYSuLmRChSEZFDPGGMwS+WWXEo2mglM+ok/60rBJJfr16+HfjT8oYce8MGqjRs3QTuICs6uvvpa3HfvA7j55luxccNmbN58FW677Q58/OOfxCc+8Sl86KmP4vbb7iLAtQnNTR1ob+vBmtXroR8S37H9Jtxxx13+X5nbvOkqPPbYE/jc57+ITz33HD7G55959uN4+uln8bFnP4FPf+p5PPfcZ/ArX/ka/tXv/2v86jf/mQ9Ufea5z+LpjzzDMTyIHdt3YtPGqyAQrYk7onojS2VLSzviiTrKchiuF0EkmkIwlECxZCNfMLDsEAOIMk6euoCDh04wGRv2aWBwHNMzGZQrLowV9OsWihZsh/UVLOSLAAHagBdChEmBEvNaJbAMSKUHekNAu3x6K2d0YtL/StLQ6BjljI4cFrR7X2RAYGgcHduD2pJRsiyLY3IJoKWYDDegvqmZ/G7zE+KG+kbf2C0QmJinjqSZTPtfm6Lu5plIUMn4LPxgORqNwvMcSF9UX/okW1RTk8TlH7ufRj6fRbFUgAISx7PheK4vTxqDMQaSC8dxwH+sW0Amk2PiWoZsik25kxwVuJtQHbeOZfvkNGSbJIeiaYLwMqYyuCXahgCBinAohoAbhWOHEQkz8a1p8st8roSAF4NthSB9rEk1obGhHS3NXehZvJJJ+To0NtWSUujuacXyFT1oaa1DOOJwnYNoa29AXX2ca2yhVM4gm5v1Sy8ARKIuYtTVQMDl3IoE1XO0UdRpZkc+L5iUeZ6DEAF+1dFxkEBzjLamvr4WXV0d0BuwyWQS8Xgc+lTn6XkeZH/1GrP4IN3ZQSBBAbgCb9ly2XTVka5Jt/WMSLwUz3UsEr8Edsl+q305L9lzOTjpa5o2YIH2c3piAqMElwa4w9t7/izBllM4c+oEDh84gNMnj+MMHfXhg/ux5+238c6uN7Fvzx4cOXoIJTpbkWtb/k5xQ12tXyZiUdSmktiyaSNuuO5abN2yGcuWLEZPV6dPK5Ytpe5uoRO/FmvXb8TK1WuxYdMW6HffOplY6/cAGptbUd/YjAADdod2D5aDuYUMZufTWKD8jE5OIU+n0cdNCdnEeepRwdjI0TfoK7L663aVUgmZuVkUCFJFQx5S5L8np0V7bLhW8gM5AiJZ2tB0Ng3pQSZLn5WZxXx6DqFIEOKp7KVsn3beX331Fbz8ygt47dUXse+tl3H+2H6cOrgbb7z4I7z+wg9x/MAeDPWewWjfedREPFTYXlmbFcUcga0CotSPungEXS2N8FwH4WCA8hpCPBrxy2g4BO0WqoyTj4YZv9apQD8yNzuDc2dO48TxY+jnpoiFCoLUtWQ8BvG+qaEe9bU1qEkmoGv6LSYdtzQ1oq2lGVqHxx55GB/98IdoU5/EZ2gjH3/8SWzbeo1vcwVyjI6O+4naMsYK67hrJ7stG87cg2Ja9m2B5FkbUxkmGgXOyxjDexXagDz1O+v7BdtYlO0k7VQW49zsSGczgGURiqhgioBW/8AQLvT20zYuwKZSxeJJuMEQwawixqemoTVUAsU9K+QZnObyBa57FvMLaT4/izGOM881r9D46Y2nfCaPAoEelVkCW3rLNj3PPkuA5wTg2R7KrFtkHVBGdE32pszETMBblsmKqJDL++OXTZrkRlCaNjFH37dAQGuOIKHmW6HsFAluBWmz4wRwYtxUCbAPUTKWRE2iBroWDUUhigQjCAfCCLpBuAR2bEYihjbft9Uci+KcBY51amqG85rAGBNV/XXSHIFTbWSQcbCMQ1l0YfN5i7pgkZcijTNDQF+kY+l9jOBJKpWC1k2kmFBvaG7ZQh3buBFK3kXrV63DxlXrfdq0egM2rd2Ires3Yxv931bSiiUrsG3zNuy88WbcTNp+3XZsI9i1dvU6dPcsxVKWi7TJtHg5WjsWob6pHcnaJsQT9bSPtUhEa5GK1vlUF6tHKlyDKG11CCEELQ8hyrwd9rhAFoquQTEgspB3gYwpo8BYqWRXoPgKlDELBg6djEjHImMMjCFJUMjLCu+XmHSX6R/KXG+aCChWJP6KSskC6HsNSdckB74MsFL5ChIfdS55UCkbQAGnnS9A58YYX0YUP8kfLtCPiv+6J3suu641UKzU0dGBHoJRsufSKZVaj0U9S7g+nWimnWtoaIK+DtjU1ALFQ6KWljbU1TWgpqYO8XgS4XAUrhvA5bV3YNsufQ5InLux/8l1m/ccx0OUAKmeuwx4kefBsN9OJBJDhIBLbW0tREp0/lekOpqj/L3kynVdqNR51e/oWPVilDn5I829SrouqrYhPopH0qc0N00kv1XC/+Kj+uozEAhwfpQRxq5FkuM4nFv0fb5KlpXAbdu2DQKsrr76ah+8UmInX6nxaH16e3vx7rvv+l/xfuGFF6C3qfTVfZHAKiWgeoNO668+RRq/dKkKwmkuGrPGoWPV8c9ppwtMMiVPnmUQ4lqBNiXPDdb7dt6MTzz5BIU6gwGCYn/6R3+I3//c5/Cvfu1X8cf//J/hu3/zlxg8ewrNiThWEHhbTD/Z2tyEnkVdsB3jj7d3/z4woEAgFAToC7TRaVHeDcNHUPYNqCeMwRR/lEo5inYRDvXJ8gzsoIVKyPB5G1bUhRULwWX84oYdhOMuYskwojUh6qMD45Sob6QKZb2SZ6sFClmBupOnv8+SMsw3SnColwnGLzH6mmg8hjB12WG8U3Es5Lh5uUB7X65UkKqpQSASRoH8yTJemJyZhnImnefoewcG+6C3mov0yUAZWV6TjIiPWgeqJS5TmWXRp1K5wFiM4wIo/5w3K1Sf0Vq4lNMAZYa3L9sG6qsx5v1j1RFVn1E99adzkY4/SFdeV31jDMdS9tuUPEov1Kfneb6sqo76uJJ07UqSfZH9kCypP9Wtjl16peuXeVD2bY/0RqTrqq97ak/PGXN5PLqme7qmMf/vyBgD27ahcYcISIt0rPnoeWOMP5fqsdpVeypFGodiVM1B4xLpXGNQPZHqqfwgqQ6u+BhzeX3U1wfJGOPXNOZyqTZ94rrPzcwiPb8A8StJwLTMWGF8dJjx0UX8i9/9PfznP/kTvErwyFAWr9q8EVdt3kQZLuLVV17BgX37EaAtWb1iBdauWoWezk766QAc9tPa1IRVy5djCW13IwH4BtrKDuazKcXrjCttjijKzedmbrQuos4KX9mwcbOPsSQJnDmMWfXyxku/fJkAWB/WrN+AJz/8Eey4cSfzhzjGagoq+AAAEABJREFUiHXoJxG0qTfpf3soB9Cve7TRjudys72I+fl5iKcV6g67Q572ZJ6YRJH5VtBzGGNEoLfsI4wh9ZLOAEHvaW40x6lvSxf1oIGxoE0NnvK/DTGEEgEw3Qs4NpRHSdaMMdA6ag1Vqh/JhO6p7+q16pronmREts/Smz9SaCVnUwxOZdRL7DAajaKWwaicS0t7G7q6utDIAFROJslBNZG5coxyfolEyndKNXR0cnoiOUOdp1K1/j1yhsoG3wGqvigUiviTmGaAr8HbZJqUsEhmSbHmmNRKyDKctO4XyiXfeTW3tUKBrmUBrW2NyKRn0csd5WEKzQzbGiazJolIavdLBl0C7doWGJ8QWBnG1NgoAq7NneMQlJjPzabZRh45ov8VY3OXrxa1NfVUHIeMLcF/c4jBiMZS4tgsdux4ni+wgUAIlvGg4MSUDefnkmwYXsgyIYlGw6jQEM8QdNJfEJADEziTY7AbCgRRZIDYd7EfE2PjnJtLgZmjg9uL1157lbsxezA6OoKhoUGfRkaG/VJfA9Hv07z2+ls4eWEA4wtFVLw4ZtJFnO8dIGCXRVy7XoZzRhHZ2QnOe8D/C4IVggOhgIeGmhQ6Kfi337IDLY1JDPedxoUzh5GfG+Pmdhp5ggoZAmML3LHOK7E3YBBfwADHso9Kp99WSSVrURNLIjM7z/EPg9LJ3ZQEnVEcGQbchsqgIEaCKKHTWmhdCwTvAp6DZJLPMtCfnJrGLOsz38fIxDSGCJJECaRsuWobJKiSxZr6OliuAyW/STrZLZvWwraKWEjPoEQnV6bMZphgeOEEOrqXMrBdg66exYimEmjvbIMCuEgkwvWeJegxhjkmPiE6YimHZVxkmYgMj04y+Smiu3sJOjoXocid+WLZgu2G0NLWhRt23IwPffgZfOrTnyVA9WV8/Ru/jn/5r/4QX/vmN/HNX/01/O7v/T6efvZjeOTRJ/HQQ4/gnvsewv33P4ibbroZa9dtwrIVK9HZtQjhSBSzDDiHx8YIMPXh7LnzOHf+IvoHhgmEThGIXCCKPYPBkVHkmezksgVfBiWHAl5EFnkbjych/tKGctzkAAPnUCjGwCrOOCNGiqC9vZt8riEfI9AzBW495ShzluUhQb2V0bUtF57jQAahjs4+SQNZoSxPT82yjRBcOmPJvjHGr2PT4SgYU9BsjIFlWWw/gFgs5gelui++Smf1nJ63mQho3fXWRpZGcIF6OkMAQE5lmsZTVGAip2emCRLNz6VhmGTNEpSs0PBHaY8UmGsNNWaNNR5NUFfr0aCERbxg0FxhYqf6xlRob8oQkCk5cxwXYMImXqW5Q6ivBakvJW4aq2yEyBjjz8Wjfleow5fb4khs2+eD+tYYFFBqZ1ftNzbWkE8RZLkjyaGiluDcosVLKXOLsXT5KspOp58ExDhGi0E9TQnKXCuHPB8Y6OOaj9NGlNm+Q/mcwYUL5329t22LvGXfrBcIBhGm/IYI+DpcjyIdWJZ8rGtsYHIR9/vX2Fw3AGP4DHmhc/8NEfLVMQ65aWhvipgjvyfHJjFB2zI1NQHbqXB8SbbvQWuUpm6o1PxDBL0ErqeScXiymeEg2lqb0dHeivpUEt10qD20I0voeBdTz5rpZCMESApMumcnx9Dfew59F85ieKgPc7OTKBI05ygQCjqoq0kgzPa0lsGQx+S+gJnpcQwN9NP5X4B+yNKxK0gwKBAYrQBe/kf8bWeALYfd3t6OxsZGdDPQ3nnTTbj3sYdx5x13oL2jlTY9DUOwKJlgP5EgPMtmn0l0trbBNhVcOHuOvL6AiwRiJgigCeBQqR2rd955B0eOHSWgJLAqzfWp0EbkoE0X2cAyBUn8HRkew9mz57lxMEhQYx6T+ouXI+MYGBljfmpgce3kB3LZGQQ4l3iU46AdK2tThOOJJaMIxcNwwx5k38CP5FDPaB2GuUZzC7PIMfCeoz+com5kuBtdofwoOTasH6Ss6o282lQKXsDxfVssFkEyGYfGqfbYFcLkQV19DVpam/zj+QznVQYMLJBRtDUFTFE2BgnsXLzUh4u9l+AS2MlRX+YJ2tiWg2AoTDkIMCmoxdJly2mDPSRoRxYtWkJAcCtuZHB0yy23QRsBsnuihx9+1LeH2hC4++57fZuoeitXrUVbRzfWrd/EJCYOm+DK2o1b8NBjT+LxD30UV1+7HRXbg0tQyaFc08QjQL8Woy2QnCu4yXBssjHGGFiW5c+3zASzxERK8ut5DmSrBJ7OEgDKMPHK0P7NZdOYpt+KxRKcdw7T4isT2ix1aoFBm9pM0T+5fL7A+GNufhYqdR6NhOFQF3IM4sTfSqkMfyzkkfoq0g/pukXO6vrC3Dz1etYPcrUW5WLJr6/g0B+zKftgRJGgs+yNTVsj+xOkzhtjEOQaSEcCTIjCjBlkZ1PxBO18FOFoBLFkipRAMBJlAhhBPFUDxWjRRBKReAzhWJz3wkwmg+CC+XKpBC9LPqg/cP2NMQDL6vnlMQShOEugRkNDA21End+neM/KkO2sqa1HkrFEDWO/etoiAR8NTY30AzFQRNHTsxhNjBsVB8YScdrWEFPEChzHQyKegmu5CNoBBsIxNNQ2oKu9CyuWrcT69Rvfl6dbb70dkqfrt9+IHdwsuvue+/w/LPIxbizdc9/9uJt017334Y6778Ftd96FW++4E7fefoe/AbVh02aINhGc3rBhE9avWY8VS1cwKViCbgLVDY3NqOHcEnU1SNB2JTmXBH2gEoNwTHMwHK+FCmxOmStasRnbXVEa278P8k5UqbBaGTDlCm2GYXmZ6Er8c8mFeMxQFiId+0R/+8FSdf2YlI3a5JPu5xkPSDYt2nNtFuUYG8zOLEBvhKs9zw2iJlWH1pZ22ugun7oZcwisWrJ4GRYvWgqdt7V2cG3bkEzW0G8nEGLyGAiE/DIcjnL9IlApe5tiDC/fG43G/esqfaAoUQPXdeF5DiSrYdpyyWY8HmW7SVIcqqdzXY/FKJtxXYvxnu4nKQcObMfApsxbNiB90Hm19PuNhf1xBYKu308oHPDHoTYbGuogv5Ci7VNdzcOhzRWv5NcVPyhRkl76uke7DX6MMTDG+P3a7Nu23ctjYWnbNi5fsyGd0xwk/9qw6erqgvyOAKpbbrkF1157LQRaCZxdvHgxNAb1pzemtNkgkOqnP/0p9CbFSy+9xJh+r/+mxAwBdOmP69kI0y5r/LLN4rfmp7XPcNNB8/ECjj9WHzSh36dQ+WMVz7OMpQu0deBHPo2Fb0uy9PmydXmC3LJ9cwSmieqgk+u+6err0Um597jmI9wIuvSLF3Hkhz/EvpdfwsWjR+BxU2krN3ieeeB+tNG+ZAaHcfSd3eDuDe10DLbFXnyeGX9dovQJEdrooOtRSwxzoQKU4Ioy9DGah34CJccYXzGe5NSS/Doe/f0k8sxJwlzbGvrpGsYUkWgYLn2l8ibXtRDn+tfUJrjmAdqcPDK0s9KBgBeCQ3socjmGKPU1RTuUpCxEYlF4ngfljgHaTVEqmYQS/Q76f8Whp8+c5GZTHtlSFqNTY9AfLqlUyoyRspCsRQiGiccBPi859+XKMpw8qMsV39doHAXmR+KzSMcV6qsxxl8jPXclaUxV0nXVVYNXljoW6brqWvRrajfz3iaB5FrXNC71r7qSV52L1K7OjTG+PqmuMQbGXCbwo2dEqqt5VevrmtpUH6Is/aHWTaT5iXTdGOPzV89qjCK1UX1ebUiGVf9K0jyuPI9EQ4hyfaU3iWSMtigGyb/aVeym+kUCi1eWecqLPx6WBfJeGzpqU6XGVq4U/fXR88YYSF8qXBO1o+ckjwvMv+R/NUbeAmD8Z1Tiio/mJR6JHM/119RybGiuIsVoC4wNXOpxU0MNitTHXa+/iu/8j/+BH33ve2hvbsa9d96JL37+83iI+lSTrIWA317GVtog0vg7GTsrhtXYZDuGh4ehbzHojSrZtmXcyJPN0bG+OSSbcuTIEbQy9o7GEqhY9v+Psv+Asus67nzh/77n5tB9Oze60UAjAwRBgjlniRQlisqWSCVathWdw/j5vQn2vDee8die8fib9d54nMfjIFmylQMlZoIBTCByzkCjc843fP/faV4a1ppvvfXdhcI5Z4faVbWrateufe5tEQf5rMR79KpOnTuv3a++rtfeeF3llla95+H36rNf+Lx483Pasc2ZM2c05+RuqWRbDgkRW7SWW2xfpdh3LNtOEQG6z1e8Y96TKfvysrrMT6cPO4qOwZLJdCyHKfsLfm5k/6GD7l/X5m1btXHjZgXLaXm5qmQmLdaMTD7n9imRx+HFCPzSnGMu5gw542fhsWw7ZWz5Q1mL7bnVazL3jNvQcehKrF67Rv3r16nFJ9cEICSpCqWiA8Wc8nZeOQMThyNYcCDX7AW+qdwsstvBTC04gMx44WtqKnu4hGZ9Qj3v02mA07xTp86Ie9rUHdFwzzWXK8QCa+vs0sbNm0TARYIj7aRCc0tZedPQ5qSFooTecf87dec9d4ssez0RfDI9G4/fu6ZPU5NjuvOu2/Txxz6pK67Zqbz79m9ygHLFVSo6sF7bvz6e6OZCUaVcTuV8Xs2+tnoxJhiseEOfzTdp3tkTx72ac2JJiZRybl/xJkOJhAOUupZ8srHkrD7CXq4tqRaqgv/hkSkHIl6Ecs12aFKsgIMDduwZLVfmNe+Ny4mTRzQ1Peb6arwBevWV18WPL76554Bef/VNzU7NejM5rD1vvKYTxw9qcmo47pv1Qj00Mqgpn7qePX/KyaljComqF8mSIi8ACZ8kji5ntZjr1smBOe07fM5jJFWwwizNTihZm9HIxeOqzo87MTWuVL0uL4WaGBsTyTO+Y9vWXvbmaMoJlIM6fGiPTp86qgtnT3oTeUHjIxO6xA8Azy1pZHxME04KXro04NPZIfWt6lHVCT/Zakqe/7Q3iqdOHFHBQeqSZTY4Pa8oX7aySvwo3KIXUjYU8zZwx2rxIlHxpmzJwXwy36zppaouTc5oxgHiyPSiJpyM6127Tse8mf/e49/z1fxbl44cPuYk34yuuWqLbrhum8anBrUcFrXkTcCkEwjffvxpPf/KPh06eVFHTp/TjA11fGYiXiQJQrpsfGx6r965Q63tLdq0ZZt2OrAtOZju8eLO1xf61q53EqJbq9esU3Nbhzp9EtnU2q5UrqCcDR2QF85KlNS4NydLDlYtBp224xjzBnbAG9ihkUkn20b0xpsHdf7isIZHJzx/53T2wkXNeAO6YL4nvRCz+CZSac9BVSQ2svmiIjuGJT8kHEzNmf6iNyFKBI1PTtjJVlFJ8RcZh5ywXbZzr/g0KGkHmrW+THuzu7A0r7KTA1U7cqDgBSKVSYq6pcpizHeTFwucr0x7Opn0pjetiudoyhvYZCIS38NuKhXi8Zg3cDMO/blPOOiU5xybrdmuR8cm5H2c8CE1h/skAlgkgmoqOLCtOciachJ3bHRYket7e7pVcu5wPWQAABAASURBVKBSd99c1uNYKWZn5s1mUtlMPnaEOLnIMpiZmbNdzZqWID4EpSMjI5ryBjRRT0vVtDdALeJthEkn3ZYW55Vz4oUNIYn5RQf5qXReaY8zPVPTnPU554BnadmUevyCZZ7L5pXJZGxbORFoA3yNr6+vV2UnAnK5jMtL3sS1qmy/UiyU7JSLynlRs5hlVZBjOtM5pWXreCafk5nxvI+o5uSd7MyHnCwan55UU2vZ+tXu4GpeZ06dVTAN6WRaQ5eGNDgwqJztqdzcJjYvUTKndLbJuLIKUU7Vekqz81XrUF2jk3M6feaCUj5pWXQC9uixExodGVcy6bn0RmfYyZVlXxOWeCqkPF0J1e3narZbfj9m3qdGwdvZixdO285Nh5bdt6bFxWmNjFx0oH1Ysm6NDA1oz+uv6Nmnn9CRgwe04AWLQ4ADXiCP792roePHdMy+6+SbezRrf7U8Oa4hHyi8uutZFawnm9f16aqt67Wmt12tzVmLZVGDl07rwP7Xxe9PnfepTSGXFfqA3q2xzEmOrbd/b7OsFpy4KeYLumrHTt3lJNWd3sT2e4Fs61ylbddcbTvtU8l+Z9aL4anDR8Vv8w3ZBtns7Xltj17a9ZKO2W+cOHZSzz3zvHa/9Eos9yOHDuv4sSO+P6lh++yJsVHNTE0oaVtrc+K71esc13w2o4T1mLe2tm3ZpJTXpCuv2Kq+3lWqWr65ZF7pkNGC/db50wN6c88RTc0uKzjAXvbhxXx1VlM+GJhfGFc2FyldyGlBSc1WE0rks1q2T5/z2lqt1ZXKZhWlMsIvFM1TvpSX1UMJ61nNNy3lLnV3rlVbsVuZqNnlJVVS1o18STkfuhTau5T2xrLmsinT1tnXr6ITA2P2x5WQEnDu0ogD9mmdHxrW0NikRsdnNWnaxybmfEAxqrPnh2IdK5Ta7LMuqrN7jZNJ92jdhm0x3Hn3/brmultUbu1W37otetd7PqSbb7tPiVRJc4tBuWK7evo26YodN+jed75XXT3r1b9hu7ZfdaPqibwuDU9rdGLB/nJIvLk2bfusRVmNzyxqviK1dPZIqYKGTFdze49a23qVL5TV0rbKyaZaDOfPXtDSQtU2kVbweh1sfFEqrZRtmHvW6VknYuedqMrYF1St5xyU4a9CKjKtaeXs32Z9SFPw/DY7zpHX+EXrWqS60pFn3OsTSd55H+ZQlklGos2ck+/L9sv5TFoL87Manxj1er2obA5a6vH9sv3s7Ny0MVVF4EwwHQfqzUWl0mCrSqGmfDGnYlNB2ULW855Qmo1ce4t6rVur3/qdi5aWFhVyeXXy9SzPbd2LDb9tVSwWfZJajGOTZe8Kmx2btTpmqnrUSdO8YPqzhbxx5xVM+6xpBiLrEvFe16pudXszR0Da6vWNKweSXd7clhwYR1FKKesiG23iukUnvNL2NbTlgJK3cxa8UU7ZX7U7ad/tdbLD62tzS5vnrEPtvi/7nudcvqh6iJRyf95qXO+E5/pNm9Xsk+LVa/u1dfuVDnyvsN6sUYtpaWvv1CrjW7dxk5ochKfNf7mtXW0OoLNOggTPMzbSu3qNetes1dr1G7Ttyh26/qabdcfd94hT5rvuvlf3veN+vcdJ03vfeX9cd7v9x0c/+UkB97jsxlvv0O133KeH3vNBvf+hD+vuW+/Trdfcprtvukd3XH+nbr3+Dt1w7c26esf1umLb1dqy9Sqt37BVq3vXq6OzV129fSrBo+OEsu0v6xihWGhyorxDpXwpnreSY8l0Oqmq10A7YWHTpdYmz0tWpaay8rliLGcbh5B1xesSeZZ6LXjNk+bnlr3eT2tudsk46ta5iteZWa9jC5qfX3bfbHyQs3HjVl3huLe3d606O3u0Zs16cd/e3h3XN3tNKRSavfHMiytzuM7JLaBv9Vp1da5SU6msrNffTDqnnNfLZGSdlvW+nhD30FoqNsdtEomEx+lQtxOWnU4ktbSUjTenrO0pa5vLew3M5TIuy6tUKsTXTAadSprmyOttWhnrexQFJVMJr6d5Ndk+8vaJJdtEq31/m22hra3FOtHsDVTJ8gJPzv4gK9pBA5vTJccui954LXtDW7PwKONaLpfVZH3J5XKOm2zTrpM/GesP5ci7br+aTmXdrqxV3b3aYN3cvn2Hrr76Gt15551OpN6ga7zOXHfdNdq58ypt3rwx5gffcebMKfGHJl59dbeeeeYpPffcM9q9+yXxVXreppqennU8UDWvOZWdLGxpaTOfTUqEpOe6ohCCGvxzTUQynVI6k4z5yzmmQ2bIx+IWPoN4rG5/Vvd6XQ8VVWuLjt3mVHcMENXk/gnxgt9CkJbSaaUdvwz6sPDAwaOq2XeMDY1q0Qm03nK7Wm23ze3tSqdSWvA6fvh739bX/9v/o2//t/+mp//iL7Xk9fTQ976vS17f5bhm0b4u67ivUMzFP/qe9nwmUkn7/QWrbzAvCR/kzbvpoqYnJ0WiaNk6WiHmmFrS1KUJjZ0fVXVqWU3ev7QVm5SR+3gPNOlDtUnHLws+vKzarzgTZl2fdbw/ZT2flc3BttOkZv7yYKbZoWvavAdfpUSUVCqbs44VY/nmrLsZ+6Umxw3jwyMKDk6Lfk7V68pakHXrSsX+sLyqTa19HTrsPVpNFfvSefvveYV6TVNTE8J3L9qXL1mvltkg2g5SyZxttkmlYov4VEkq+iabzQo9i6JI6GXKMqUOXQwhxHNds/6xNjXKaU9bd1fScTg62erNeqFQiHFQR59lxjeAi7LGGBnrcQjBOrZsuS8IOwA3fbjOOlFD4oty7GNhYcHx3WLcnjYhWH5v0UQbgLEaNEILNEIfZYzfuAcvPIcQ4nHpR30IKzjBVfQa1aCRfvAIby1e08Ad2falmpaWF+zPZsSaOed1e9F7mCUfECF/rguLc84tTMf1M04YzXpt5UpSt+KDH67gSdqPeHqtExXzOW/9WLYPXVlraz7cBt+y9bhu+4mSQVXrxbKTLAD3FkVcNm/9mLbs2H9VvLZWrQ/kQGY8LonOJXTCUMintXH9Wi14j/mD735Lf/7H/49eeO4JrV+zSo9+9AN61zvv0jofps5OjcdfCTx16pRqtbqu3H613vPeh3XHXXfr4uAlPffCLu1zbH3g8CGdcjzMXCFLfAgvq7z6yis6dvSogoW4Yf16AU2W4YL3kXX7rrZVvbb5lH7w1NP627//qiZN+wM+yPmFX/4lPfDgu7RuQ79C5M6OOQqFnOqOdZYWHfd5T5JOBOt7VXOWaxSCiraZhCInihfcIeExI8tRnqOqr8HreFJLlaAp79d2ObF9+IjzElFKV9hnbty8VfJAg7zB7aR5zbZtEUsJ+zvnU0ZdNmWfmHQc0OJ1vmaBo1fL1m30BaAshCB0BRtC3ylDn7kiF670S3DCS0ZuwEJEaEwUSj/tTYr8STjwoeOigyE6phy0lUolNTm4z9vI8vm8F6ysokTKrRUzy8AlL3IkDDZv2qpeZwrLza1qbm4WbzahvHkv2gkbLGWtNthcIW/FqVqV63bceUV2iiSD0tmMHcmUJqYmFUWRkumUndm8+ErAyMiwurs7LdRFK/+cCqWi2ru6lUhnxMTWElG80INn2s5owk58cmJCizZiWYlSpjkO1nya2WQoOGiDnvjNMi9kM85W1r24xckrL5BV38sfhMybawMDA1q/fqP5zzsBsaQ2n+DJHEx4o7734Jt67fXdOnnqmOlbcmnF9Adt3bZZO6+5SvliQRNOFiw76TLgpMagkxGRk2IdzuL2r11tWZUcGA8L4x0avmjDnXIybMZlE050VBUSaXld0KbtN6gSSppdStiBFyXzvOCgem5qTCODZ7U4N65Qm1exkFHNyY45O4e1fWvEadHg8JC+/LWv6vW9b2r12j7d/64HtHPnTvWv26Crr9qpa6+9UZu2bFc2X9S0ZfHmvr16c+8bmjcOnFJPd7fKDojKTWUb6Vqt37hZ1ZDUoeOndeDYGZ0dGPXGaF5zDrzmbFA4vKoTM9ZZO5UgWVv4Ks4yRhgllcjmNTIxpcMnzuqNPfv1N3/7ZW+sLymVTtt5zSqTy4vv4y/5VOfQwb12Apu1ffsmzZCsS0kVO5n7HvDJ67vfp3WeF74WtMXZ4G2GK668Qjt2XKltDnJ5hX7t2rWxXjLfBOQE40Uvphjb7NyCZb1kFQm66ITC4lLFNGRVtzHOO2FLmyiZ9hwk43bUU5eyUSaiVNyuUq1r3oncnGWXdVCbL5TU7ACGgDXthRQoWt+SqUyMByeJs5zxBmrJupaw3eVtW6lUynoTiWvackgkEsJ4sUWegRCCeBUaJxBFIW5LkMNixZVynLziTy1evBrPjDXvRFrFi3PWdkOTESeHLvkUAP0PIbztSKIo8rxVY0inkw4UirGtNjlABMBBX8aFLtqDL+uFncz6KttmU1NRdS8knMgxNvzIcgUSiaSSybQylk/RC1+z/QW2G0J4i6e6QggqlUoONptcllEqmVM6ldfAhUsxMNbM1LROnDghcKejtFKptGl1oGS8BKzx/CVSsVwzDgCiKCVoRz8XvCmuWUFrzkrhDxORHNAsCllMO/m05E1cCEGR+4TgSsn2XXEAuWxbXfI8LMbyrTqoqbt+eHTUm4/JGD+0pT2HyJ7Fd2pqSrzBtXZ1n8rWjebmFvGbI2wsqm/pz7CDzYHzF3TaJzYcBgxYHydsIzPT0w4Qp+IgcujCeSVs2y3Fghad7J5xgjp4ka44oXPp3GkFJ97Tqmr4/HmdO3FM09A0PKjj+w7o5OF9On5wv44deFNnnMwZuXhWl5zAPvjaq3rRJ7J7HZi/8fKLOu6T2cEzp3XWp5bHD+zVwvi41q32hseb9kIm6eR4VbPTE5ocuaRFJwVaPc9XbFmvrZs3aNPGtcp40z7gJPyRQ/u1b+9rOnniqBMQs1rbv1oEFONjw/b/S6o6kJkaG9LE6CUn0Ac0Yt7mZ8ZVWZjR6PAF03hUJ3zSc2z/fr3hRf373/yGnnr6R9r1wvN6wgm2737vW/rREz/QgYP7NGo8qVRkPZDStqfm5pK6vdHq8ZrRu6pLa1b3xn5w9erVKre2KudNTs3zyfp3wb79hHXou9//vn74wx/qR08+KU6+dr34ojcou/U3f/d3+vM/+0vxdZB9+/Zr/76DhkPad+CI9h48rNPnL2nWupKwTaXSac//kiac2MM2cg4QMtmSZp24qSgolU5b75Oq1+uqeoNRrwehP9gt+lJz0DG/uOA1b1zT9qNRlNH8XNX45lSzHi/XExqbmtdJJ3WOnjynS94ELNUipbzGnj4/oMHRMQ14c3Ds1GkdPHpCZy8OeO2oKZsreUPY4o14lzY6mXDLrbfp4fe9X5/69GP6mc9+Tp/7/Bf0C7/4S7r/gXfppptv0R133qXrb7hR1153fXx/lxMFmzZfYX+XVKUatGbtBvvdzfHzzOyicvkmcR0bn46vUTIblyVTOWWyRbW0dZiHWW/ajxcFAAAQAElEQVR+lpRIpYWsFsz/tA+RqiGpfFOLWtu79eobe/X4j572ejYs7NfmqYxtOWPbxWeTQKnbJiv2YciMa9U+BhmmPP8LTmIlEgn7gKIq7swc54tF5Ry/JO0vF10/Y9tedsCcCHU5uhMnqZTnsmlFCWnJSXHaAKx/tAXklb0B+Fruk8mEsu5XLOaFzgFs5E2CIo9HeZs35XyVl6A6hKDIgXfaehBFUezf4QNAF/FD8IJ+hBCUTESiLfzzkwccLo36cGnQ8dDA0KCTg+M+OKoqncuqERDzdn0tSEnHbzJDC47npr3WEPudO2edsb/nq0sk/Je8/oAfP9vV1aWOjg7z0azL16PIdAKUZb1uJ1JJRVEqxs+ctPhAtLu7R7liQRnPFeM2NZXV0d0lEmXQxjibNm3yc2fMj/xhnaMPkMnnVGgqKe+4jmeA+6aWskjUgYtxoA8/2u14hJiT+LJUbhaw1oezfIOAg1na88bqKtv99qt26O53vNOJq4f14Lveo3fcd7/uvfs+3f+OB/TwQ+/Thz/4ET3y0Uf1gfd9UB9830f0wQ98WB/58CP66E88oo8/+ml96pOP6Sd/8qf04Lsf1nsffr9ImPEHUe6//1264467HJfs0A4n5Xbs2CG+qs315ptvFqfgV1y5XRvtF7dtv0Lwv23bdvFVs2uuuU7XXHON45SrtcWn7pxi05fTd+qJfcBxxx136O677xZ/gfah9zwc8/DuBx/Sffe+U7fecnuc6OeNq55Vq9XW2hED8XdTqew4sEkFJ9Zy3uCTqELH0K2ElTPpeJx5B5gHnplfNpys7+VyWcS4yBu9QOb0C9bJhDdB6EMyGcVzmXXcnvW6X/PmT/5EUSIuz1knwVm0XhRL+Xj9A0+3fTJ4W1o8b17fs7YfaJj1WsK6zJppNAq2T+yAZ/SHNsDlNEfWzUQiYb+fiPcOc14H4ZNy4op2J2x6enrU19en66+7UTfecLNuvPFG3XD9TbH8kTdv6qx1jEg/xh8aGtLhw4fF76jyG1W7du3SK15/9u7bo8NHDgobwnagDXkxRrf1kb0NskMWyJMkYCadi30R8U0IwTwB9jtmEB8CjsaV+B8aSH4yTzX7NeKTxvPKdVm1SlVVb+TxfbRf8qYcG69YDlNz86pHSaFr27duV5/tkq8UVxbtd23rddcnfYDCIVLW8xO8SX/9qSf0l//lD/Sf/+W/1JP/8DUtO6Yoek1vbSrY/0i8XQUtJOpOnTqhCe+rWMeRcb6QFbrSbh8XvM+q2dfUl2qKEgkfrueVTkSa8Zpw4dQ5zfkQsuY9UFJS1vqXsjwq3p9Nebxhr8HEFPM+lF2cn3FSbMHnaZV4nSRWjBIpZS3LTCqrjPmLlFDNcliaW3RCYU6zjpOqJM4cs1cc0095/zc+NKLZySkFB4EFJ7yiVELZYk4hKc16DHSJeao6fqo5hkOPorf0qZ4IptJjsIbUJOZDHjOE4HJ7fpczd8wPQD19QwgxzY25oZx6OnG9vA/PjXruGR+aCl6r0CP0F79PX+YZnLTjGeAeAGcIQfRtQMNGGs9caUc/IIQVPkIIYlyAGJU1iLFCCHGcwvjoM8DaBGCLAO0uB+Id+GGsnOMr+kIfeNkrgBv7aug5V/oseE0GH/santkvMA52D11Jr7HgxE5CgK6EVviLYhqtauLTuDbaRV5/mV/KQwiOJyrxPEIjdDMm9GVSaZW87ixZN6s+eGDMbCop5qHVCWHWmV4fAF26eEHPPfukvvJ3f6NXXn7BiaV+PfrIx3Ttzqt16eJFvfzSi3rZ8fORI0dUsz6tW7dO+PT2zg7VQyKeH3QE/NCAfGjTbd+BzxmwDZw+fVpHnLw663UaGUS2kzHbx+7du1X2AdBLvv7b3/5t/cEf/qHGbIfveve79cjHH9Xtd97hJNO0kC88wTdzkLd9Zh23pzNJdbQ5eZ1MCT4X7AfmvRdkz8X84DcnjG/ZviTlfWoikdSEbeqQk9rP73pRj//wCTV739Ljg6Yer6n5fFHEqex7k+mUfUCrE13Ljmck8kr0z3pNJx6oB8U28eP6hxwagFxCCO5fe3uO4ANA75mrRMmLRbFY9GSV4snBSHC+TBCAk+dKOxaedDotBAHyijdNKEY6nRQCyWRSQigoh0NxO2b/7xN8Nn7jztyTPKl5YygHfVWXL3mzcvz4UfG1MBRZ/kA8k8QEDQ4OGkcQm0deN0OwKDMMALQjsUVfJgmhM+kA9zCIkUEzykG7GOzMxj0R56x8fE1lIXZcCc3NT+moFeXMmdMy5aJv0soSQogVnTHm5xdUdZDN4t/c3OwE2aRee+0Vb3J+IL6OQ6a4WMz7xKtZ/MYWv9FTtQFMOKnFK6sXL55XLAcvRHknla697iq1d5QVRXWXz2pg4IJ4u8YeVovz81q3rleRTzxGvTEEx4RPf0+cPuck0UkNT8yoe9VaK01Vcza0rBMeISnfz2jGvPDWV8pKuuDAfHxyWJMzY6rWlpSx8srOeHh0PM7YfvUb39FzL72u84OjGnNWddnalSuVlSmUvAmc0tT0jBfcklj0CWBK1hlkyw+88ir0xPiMlqtJJXy6ftanK88+/7qef3GfXt79hn74+JM6efyk5o03nbB+JDPyftoJP1kxU8o5KcWcM6/LzsIiYxKIjzzycb3vfR/QL/7iL8e/GfXQQw7Q7rtPDz74oEiyEcj9H7/x67rr9lu8II0KpMFyvvaqK3XbzddrXX+/eEuiv3+t5dsq9BU9wmkOjY5owqdD6ELWQRb8oPcYt/xBr9CvlJNH6HzBiwftXOXN9nJseNwjg3q9/s/KKt5E0Zd67tE7ro0ynsHf6Et/2gLc0442IQQxPnTTFlrBg6zQZ2yWgA+ZITtsA/7AQR/wUM4zbegbQmCYmF5w8tCghXr6hBBiWTE241BPHXgAvfWBRvBO2MERuNEOGkadHKGO/tRThi3TjjEZgzmmD2XIFfnCD1fmgDJ4YDzkDz5wgRN7BA9l1CEXbB0a2biQjMChdnZ0iyAbPPBBXcabN+is2faSDlzA1RiL/sgPfIyLnJEf4wKMSRvYB2cIQdAw5QBsdmbO+rwkbCppx5128A5t6FXJukOg1FQoiq/iNTlRX7cB8BbHrJPy2JMcfBEAHzy4EgizaA3YT4yPjWh8dFAzTkanfNraUS6otZQV94nqgoq29UxlQSNnTmhqwMHg8IAOvOoEyzM/0r7dDrCffUJnD+/Xa889pece/44OvvaSJgbPadl+oAFLTkQNnzitfbte0ss/fDK+XnKSY95JTGeN9cYzT+uiT4VKoa4NXR3qzGc16lPnl574oX7wja87eD+gcwP2aZyY+URqwidNl4YGYj82Zvqf3/WsgOeef8an0nti35ZMSBlvdLLepJQdDKzuW6XWtiZNTYzo9KmjSiVrWr9utcqlnHo7mrXKfLflU8osz2v8/DGdePMlHXj5We196Sn7yAllMwl1ut2avi5tWL9a/WtXqXtVmzq7yiqWMkqlPTVRVQnD3OK0Tp45pt2v7NKTltM3vvVNffUf/tEJqS/rL//qf+rP//J/6E/+7M/1R3/8J/q//9sf6alnTP8LDkJeeVXPPr9LR44d17ATQnv27tOhY8c07GB4yL59yAmERfuCIokwH4ZUo0j1yAMns0qmC1r0mjEyPK4pn3yzgBe8iawt11R3eSaVVTqdjv0KOhUc9NtRx2sO9gJQj+4tOLnDM4nuyAHVCSelpmfnVSg1qb2zW909vVrTv16btmzVFm+MM/avXO/1Zv3B97xX737ovXrXux/SO52Uuu+d9+vTn/60PvnJT4of73//+98f/0YgG2M2y1u8iSaQwmawMcaFvop9XGT+MpmM+u1n0XXooy3xApu2nINVyriGECBdWfta+mBf4MGey+VynBihnPaMgd0xBp0Y92tf+5r4PUSek16PsUeuIYTYV8kf8NGH/tgu9IEfe+aeGAYfQD34uTbaz/hwhnGwccqppx98g5fxAOrABR8AvGHjrB1cAfwYz9g1/ge+Gn4thBDPMbRDWwhB0AouZAaNyIN6aIEG7mnLFVoIKvGdYw5gSTg1eIA2+jTq8K34XnjA39KPKzjhlXYANDM2awmAjChjTqEbnOBAJuBoAGXIhHbQx/iNNlyhi3nmnraNZ/hFhlzlD7zDm28FHuTH+LShLzgA6oEQQhx/IlfGph39eAbQIeaFOYAv6pDpep9akwTavHlznIwDFzRRB9/IHv0l9iBxwaEr8Q4JJWzhhhtuEFcSUSQCaEM9Calbb701Tnxce+21esc73hHbEH8A40Mf+lD8TD3tiFnAAQ0kSLCv66+/Pu4LbeC++uqr43FuueUWJ8Lu0D333BMDCSvgrrvu0uUATmi78sorBU3E7sxbQ6bw2QDm6HJZok/IHzkic+RFf2TRAORIHTiRKzJGpuBH9vSnDOCedrRvQAMPV+SMXaBjxM7ghgboC2HFR6AX4Aa4B+/lwBjQAc0Ac4iOotvoC/igD9zwwlxt27YtljGyuv3223XbbbfFCSvmi3mGJsag/6XBi/EeYM+ePU5QvRwnrEjSsAE97Y3kwKULmvQax94n5UMZ+iK3ltZmNTUXHc/mYj2GJ+SdyaS0ApnYx6dSqVh/4Q8IIcR7HNoDzA9AXwDbwc7gk/IGUEdZCCv9Q1i5Nuob1xCC0HHmhfHYU/EWCHskfAj2jMyQK7wgD2ygyxto+p09eVK0xa6wTehnbPpwn81nlC/mxDVpeYRkMJ9Jpb3vSKUi7ysLymRTilyec2xUbiqprdU+P5dRtbqoydFhr4mjmp+bcgg/L9WXFSVIdtXEzwdUHd8AFa/9NbcH6t7DAAknRxNOwkWLTmrNV1T1QfmyD3KWJmc0Nz6l2fFJzXqfNzc1qynvdcYGh8XbZ3Pei6SitJqKJY8RKfJaBk/IAhnxjNzhMYTAtLwNyJW2y14DkT8VIay0oZwyrgD90eEQgvc6NfNbja/UNfqFEOI1gHaA/AkhxDoBHeh2Y/65Qhe6Dq0AY7hL3J5rg74QQsxXCCu45A91vsRrUOMKLQ1o1FMXQnibLmTCXENPCCGOS6ADe2F8+v943xCCGh/q4YP2AHzQPoQQH/qCg2eAe4D7EEJ8IExfypBP2nEStISwItOKD3qBOGHrA8MFw+JSRZTVlYiv1AHOWSokkkqlszFEjiXQ6bxj2pz1MZ/PORbJKm09rddrWvKhVdo6XPO+koOtzo42renrlax3zzz9pH7/9/6j9u55Qynvpe+9924RP23fvl0z07M+2HxNu3a9oEuDQ94bV3xY16q+NWvU4cMgZHDs6GG94UPiV17erVdffkVDPphOmbbxkTHtf3OfTp8+Y/EFH3IuKJnJqN0HSa3uW7DOZgsF5fIFJVMZ/f7v/74TZC+r1XEnX2n+2Mc+pvvvv1/YMj93gY03gBwKaz7xDrqDHk14/wY9yLW5uTnOAXngWJ/wswknc/Dlb6kE2gAAEABJREFUyIm+7FHYn7CePvrooyLZxthVJ+eIN5hr/DK6Qqyx5AQ58724uChsg3LaMD5A2f8KwAek7C/p06CJ+8vLEhDOggLQqE4Q7oQWjWAQogl4IA7GEQIA0wBEhhA86VaMeLAQGyqvX5IsIHlF/5mZqbeUccH7olnDdPxM0IDgWHBwmCEEb3ImIUVsRhkDIUInjCOQhkFRxwQoRPGYF53xPH/2nDc186pbW2empuMEE+0QINeKNw1RlJL3DVa0OZFwGvSG6+y500pYafvX9gma5E0EvDNmIkRKhKQWnMmf8AZkzqfLVeOPx3VC7sTJo3rq6R/p4JED2rdvj/YfeFOvvvayDhzcq3FvyiYmR7WwOKvR8eH4razndz0j+szMTOiSN39HD7vf3j1eLF8Vv71y8NB+DV0aEEmrV3a/oAP792j37pfECdChI0e1yxnX8fllbd95vWbstHnDad60LVcrlsOyFpfnfF1UKhN5sR3Tgp9r9SXlCikHb4W47MSJYxrxpmvtpm2qZ4o6fOai9h07rTMDozpy+qJe2bNfu19704mwJW++qlqu1NS1qkctre3eiOTFKdUtDrK6u3qsmDI/Z3Xy7IAWnMjasPUq3e3A64abbouTUO+451719axSxhuuTCqtLOAxM0645QsFhYTU0BfmkMDjU5/6lH7qp35KPT4pw4BYVHt7VwmdTESKE4QTpv/+d9yljnJJE07wLfqkhr+CNWWjXPTp8oIzyuhB0gNk0xkvpk2xobe2tMenszmfAi76dAi9QK/QfXQN/UrbUWLABF4oI8ZGG/QBwCihJWPnEsJbztSLWqMNOLAh2mGIGCnjgIcr5Y0yxgUPQQZj0q8xRghBtKcfZbSDtsiLLv3AEUJQCAEyRTltwJH1hpFC+tGWOviDHsq4Z0zsD5zYCHU8Y4vwwDPtGn1pB40hBOEPGB850BYbBugPXsqghXp8Ae0pwxni5KjDGU46mUgbfAl8co/PGHQCG/yMH0KI/QWygBfKSJ63d7Sqs6td1167UzhV/BR1BGKcHEA/tDOmUcT6Q3/KoAV+QgjW4UqMHxnQH/khI2jhGX7AAc08gwPcQN0J31Qy7eC1oHyuaF+YFc8NHDMz0/Y1k6o4IQ3MTk4IqC4u6LxPVQgoR534gybkkneiLeMET/BCmfMCClQX53Xp/FkdO3RAJ48e1NjARS1Mj2t+fEwXThzVmUOHNHrhrJad4E77cKDkRbjJQWTkZN3g+dO6cPa0k8j2NxfO6TX7lFM+OGgp5jQ7NqnKwryWnASZdGJ30gvogunNevzu9jbtvHK7OltbNDU2qkP79ur08WOK7Cd7LfMN69eoav9XS0rZprzKbg8UykWlHBRkinnJeLCxWr2uTDZv35G1Hyo5qM+IV7JJyPMV6dn5OS2Z7lmfuLNmLDvpPmf/WHfijgTewsyk8umEunyqu7F/tW69fqfe9Y57pdqy5nwAMeTk3fkLZ3TRBwDHzNvTzzyhr37t7/WVf/iy/vzP/1R/+F//Swz//U/+yMmqv9a3v/tdPfv8c/ath3Ti1BkNmW9+G4lXmzu6VsXJn+tvvFlXXrVT27bv0IZNW9TS1qGuVb3q7VurtHlZvWatDw8WFLzIZxz8JJ24XFquasxJrRmfZKUcKC3bb8oBDsvFjBMl0w5uaj4lTiczymXyqtpnJG3L2VTWzYLXrWocYIYQMN343hUCv9VMvGVDwqruMTt9kn7Vzmt0rzfNH/7wT+ijjzziIOqDTk49oJtvvlU7vBn+xCc+pcc+8xl97GOP6gEn/++99x26753vFL8pxGa72XNbsA9Gp+etnxP2nQM+9Tvm5Nweb+LQSerxwdg1vplYAVtoaioLew0hCFshUJqdnRW+g3psHl+BH0o6WKxbB7AXgPZcQwiOBbzBmJqK/RxtoIU65MXbDrwBh4/o6euL9QffGUKIE/H4gyUHSbQPIQibw6a5QvvgpUvibWMSBPCBP4FG7A0fw3jga/TnGR9AGXSAA1zwgW9rdaDY4C9j3x/bK+uYAT4poz38AiEE+4N0TDfPTCpjMQa+invGpDyEEPshZEod/HNlXuCTKwC/ADiYE+YG3qAReqAhhJU54bSXJGOXA+AG3bSFF+aS/swnQDk8g7sxHvKCPmiHP9rQF1wEybSnHj4a/aAL+dE3hBDzTj/60x6ZgoO1Hf7gs8EXeNANcAI8c23IhyvPDQAn/IKTMsakD+OgB/DNnDE+bahHvugT+sr40E0fcDN3IYR4ncAWAPSFenCCg3bwB5/ghZdVq1aJGIXYEb5IJvGM7gF91l02L8iMeuooA4hzKWPN4pl1jCQXiRfuwUUbYpHGPME3/DEv0AVfyBBADtShD7RnTID5BgfjANDMuNBMHXOK3dIPmYID/tApygDGpQ45AciWfuhRAy5/bvS5vB8yhOYQgtfMXAyMRRm0I1+Ae/oxDs/IHL0EkD3zhkzhBRlj4yTziEtJGgIkDBvJPeYJHLxdTizNV3NeevkFvfjii+LHjrnH5x33+sFBMvoRQnBMFWIdLrc0CfkByBW5oBfQGQLtotj/QG8DmA/opA38Aeg3PKD3IdT14x/qfxwabegfQmg8xr6lMRa6ACDfBqDr1PM2MXzu37/fe6LpWObMF/qF/PAh8AK9yIg+6MKa9evjfRhtQwiiTQgh9lPQiHzXbdygJssGvUhnU0p5HUw4YcVbF0vVpThJMeP936jj9cnpCVW82c3k0o7HSzE+vlEx45ho0jEG14rjonSUUJG3wRwDyfuaug/9KKftnGMc2k1Njmveh+uzTlIRx8yMTmjG93NOUFV8oF9fqmrW6+2s94ErB40zgn54g1au8sI8xTdhnAir+ACdevivOMaRP8xd/Ox1mjoAvgHumdcQVuaDZ4AygHvacR9CsB5FMVw+R437xjXhdR3gGfqYF2wQ+2BOqaOcMuZE/oQQYrzU661PCCEug/7LAbsB0D+gwVvF/AENmhtXxmW8Bm7a0KcB0EkdV9ohV/o0gDJoBl9jXOjhWf6AB5wA5bThSn0IK3KlP3jAzdXd4lgd+6E9Oosfx1eP+0CWdR3ewAl+4HKc4ANCwM/PWU4J5axrCrV4bzzug9eak1ZtzU2K39jv7FA6Udfru1/WH/ze7+rf/dZv6pknHndZQqt7ulW3jo5bd0+fOqXXfdDJb6imvfd63wfer6uv8b5kwyZFiVT8e6v8Lt6BA9jgVPxHhvDxd999tzi4gCZoR1/wL339a+O3JhuHHZt8+JL1nvXU6dP67uM/8IHr/1DZ8Qhfc37sscf08MMPC5+OHNhHj/mQqyEf1jDkBSArxmENJA4iTuPKM3KDDvQLP05bklb4DuJCYgn8K36jVquJ+eBKO2TPOFXbNzJnjMY9foh5opwxaA/QlzY/PlfQTTvaM3c8c0975ANwn6AzDyggiohyUAGjMIYQGJxy2tAeyPmElQVBqsk2p0plyYHotIPQufi+Xq8qikIM6XTSzqrgwLYpznBSThmv1kMcxIOTe5iCccoYg7IQQpwZZDyUmLoGMwg6hBArNDioz/pkf3l5UUzKaU/2xNi45uYXnUyadBJpwvcLSkQppe1om3wi0FTIx1nUfCHnjVValy5djN8gYIECx4SD+ik7wfm5RTtAj+Uk2PDIhE6ePBUH0chg0RtMDCCZSthhL4g3ry54swiu/fv3etGY9ELQ4wRKWcgGec3MTuqCN12XLp7T6NiQZuemY2CB5dXk5555Ui/uelZnT5/QmDe4lO9+bU/8ptT6bVeqb+MVztDWFJS27OdjuscnRrXgZFmluqBUOlIyJT9Px1CtLWh+YcpjjGvJSS0SXqXWLjV1rdHkUtDh00M6em5Ex84M6tLErDp716qrd43Wrt+k9s4eJwg2O7Bb0K4XnFQ7cECHvGn2BGvnNdfq/R/8iD7x6Z/W57748/qNf/Vv9Xv/+b/qP/7uf4ozxI99+hNa5ez18vysk1gJO4tcLLeBi4PxxgdnhzPOe9M7N7vgxMicZVTXlDc16N+EF6UQ0KVI6ANzjOGc86b8lhuu07133KJpyy/4tGbRMkzZETX5ZCjnRABve0QhYTItC2+ikikvsJSnU4pSyRgfOofxYiRRFMVBAVf5g55NeP6xAeiknHbQEUJQCEEYPEAdVyCElTpoRY+4hhDEBzyUceWZ9vBDGyBpOkMIsWywTfASyDX6oP/QRIKHfuVy2Qm9FtuW9dj8gQ8c2A/9Qwgx/5SHEGKa5U8IQZJv/I92NTskbAj8ALxDI3i4ullME7h5DiHYHqox8Ew72uA7kGkIIbZbeGJs6hgnhBDTA1+ME8LKM23gB10goCY4powgG8dZNp8AAT1BF22hheCc8S9cuBC/yi9/oAUHyDwxDvVLPpnhGZx1ByhJJ1fc1P6qEusb93Vvsqlv4OYZubOgFAoFmsT8hhBi593U0qKs/UcilZacYWCMWQdQOHJ+M4bk1KGDB3X00GENXRzQjJPZs0468UcSkh4rb12UA7RSPqf2lrJdSNUnkhMaGR7SmZPHlLM/mfOJ74XTx3T2xGENnj+lCSdrxocuaPjieb1gH/HSs8/qhaee0t5XX9WMFy0rtaY9xujgJS3MzXihbNbWzRu1cX2/mksFTTvw2++EOYkBvha8aLms27BRO6+5TldcuUM9vX0qt7SJH2jucNK6vXuV+tx3647tuuq6a3TF1TvUu36t2lZ1ae2mDcqXy5r3ojXo4GHAfmrYCckxkjU+dRl1MueCT6GmnNAZtw89dPSYjh0/qVEHjfjQw0eO69vf/6Fe3P261q7bKL4C3LFqtXI+adq4dZuC5cpXII6fOil+J+D7T/xATz3/tJ7e9Yy+8/h39dd//df6u7/7O/3V//jrGL7+jW/o2eee0959+3XC/nlickqMy+/OVWV9bGrWqtV9AjfJqZ6+1T5FWu8kxyb19a1Rudxi3Uxaz+sxVJxsqvkwI4SEdUQKb13HvKagXxvXb4g3NegbyagZ881CXXdgjO7wKnzFwWHkfuxV5j0f0w7k6w6Qys0lJ6xqIohORUllkhnJY9EXnQXARX8Ae0zab9159136zE/9lD756U/p81/4kj72yMf1zvvfpVtvuyMGvsp0kxNY1153g4CNTr7lCyVNz8x5nZnQ0PCoLly8pLPnLmhoaETD5gUZzTmID14w+M2hju5VAkjG5UtN8XwsWhbLpo/r5Myspn1IULcdRPY5wX5z1gmwuYUFZRwb5Gwri94QjFgfp53UArgft25U7GfkoKFqG1xy8mlubk4NQH7YzoR9LkEYBzpnz56NfVu5zNpZ9/xE8Roif7BVfAD+EeC+ZvzMDXhk+u6++27xtkXDt7mbqMfGsWn6Zd5KRvGMvVPGnOKLiDvYzFGeTqdNOrpQF/iYEwA+APAyLvQTO1DH3NGWK20aZdBJW9oRHPIDrVyJu5AH+kM9OsCaQ3/4ha5SqSRoohxfy3i0Cw2miHkAABAASURBVCEI2gFkgQ4B8Ar98Ed/7gFwQg90QTv4oJU+4GA8+nJPe67IoIEbGhttwAtNyAtAdrSjPoQQy61xT7/GOIzFM+Mz/9DAGC34Vm8EGBd+Ae6pAy/9uPLM2NQ1+GM+oRtcyBD5gJvxSXr09/eL02PohOYQQqwTyEL+hBBiPRuz/hKHIFv5wxgkxUiYkBiBZsZgXPST/swd8qQfPEIbtHNFJiSpGLuxhjE+NPX09MQbENY95OzhfODYHEODTsYHD/zBdwhByID24GEtJNnFpgcaSbZAL1fWVMbhHmAc6AYfuJAn8gHAifyoh3Z4Yz7oDz5ohX5wgge+oBGgPbTQF5zg4gpwD16AMbkCjIms0EfsAt65Is8QQqzrbM7giUQViRO+9sfGb+fOnbF98/bDmjVr4rbMCXbE+svbU2+++aYPiF8XSSuSOEePHhVJnfHRMa+341qYnxX+OZfJquw1oqujU73enOa8l0glkz5DsJwTkTKptCFlP13Tkn0ddF8OkRM3QNKBZ+T9D/T/M6gs+jD4LbB/RO/11od74K1Hrzd1u6/wtt0wTgjhn5Xp/+VDH/SegwB4Zg558w85MXd0b8gZ2YdgPs0vdKDH9GdeuIYQYlqYQzs/0S8RRW+vK/NLy46Fiop/JiNfkJIp5ZuaVCy3KFdqUjUkNOk4YMJJJ/76Wd3y4atUrDepbC5+qQAcrENcWWeCcShKqp6IxPrN+gNQt+wElZTwGuol1PdVQ81rbXBclUykhF5Fpq8WPF0GfvYjXyipWGpWIoo060OzimmeGBlVMhHF9o7eYNMxv16jeMaWmUPkA88NQEa67NMopygED+gb+tAOfNCT9vrBFRlShmyppy/3AH14phwwGtE2hPD23NMfXJQ3IITwz9qFEDxN1bcBvP//An4PeSAHZABdkWWHH8Lm5U8I/0RXCCv3Lo7/0Z6bBr30hUfw4h+pBy/4KQO4h07aISv6IAfK0eVJxxD0nZ6ejuMG6Gu0BxfzRVsA2YQQICHWV9oBtAH4ra3zPvg9dHC/+DaWVVLtrU3KZSLNTE2K32f93ne/rb/4kz/WrmeeUiGV1A1X79SOLVvVWW5yjH5cRw4d1IljR3XBcQpJnAnHLvsOHNSTTz+rl3a/qjf27tObPvzdf/BAvEdn75/PZdRcLilS8DizOnn8lKYmpp2w2qIdO64Wh6V5H4ZHiZT9RU0Tk9N64829+tsvf0Xf/f4PVPTa+JnPfk6/8iu/ogceeCDe/01aLvi8ht3i15E7MmS9YM7wyawVDZki18YcIEfWSnDgK/iKIv4TObJe9PkQBr/OHBCrUMcelHrwI2vmhHgG2TI+Zcwjz8idsRgzhCDogj4Aemgrf6hvALwA6AX0MRa4mGcgAVPcUBFCiI2YAQGYBViUcHwsjrRnQAhmUJ5DQk6gzGpqetJ7pyWxEkB8Z1dH7ITrTnLJH9oxFj+uCjEQCWGuEsQzJleExBgoKc8wwORAI/0RIH1YQMmsE/SNevOU9IYUnGxkEe6ky0aHR2LaGI9+U95g1Oz0cvli7MjAnUonlbVC0ebIkUPC2Z85d1YszFGUcv/5OPCfdXKlWk+Ym0iLCxVNTs/r8OHDmnHSZHZ2Wvyg45IXqLqztYVCzkrV7ITPrPiBxyee/KH2H9irc05Wkdg6dvxIvKA+5fLDRw5o0JtbFGd6alb89bc5O3kWThzsvJ0+kz85PaeQyurud7xHt97zgAZGppxsycmeXSTpBryhHR8dihfjJZ9izM/OeJGdl2oV9azq0Lp1Pd6sz+n8uZOan5v0QlPQmHlYqKU1MV/TiYujOnzqok5cGNFSLaXV6zbpUz/5k/qFX/pl/evf/E398q/8mu68+151eHFfcELw9Llzeu7557X/8CEdOX5CF4eGtWQdSuVySmRSWlheEidMIVHV2PiQxsYGVK0siFeEU6nI61tCzClzlvcJdumtoBzdqVZqmnUioOB5Qu8qfp60EWN8SS+wKHFzqail+UndeO1Vqi3P+jRmUnmSdvImJxHM9rKy6UysWxUvbOgaBgrMWJYz1oXI84tRUS9/0OkQQpxgQx+gjbIWO4wun2JjD+gp5Swgl7fhGdqhD3zQSF8ghBDbQghB1IcQYofa4Ad89GngDiHEdCOfhBdScNMGHijjHrzQnkqlYpzYBvXTduzYC3yCj/60lT/0CyHEuOmLjeFw5ryJpA31PPP1FHiDJvhgTPCBlz6UMS7jgUf+NNowPvfMJzigvezNJ3MMLQBywq8QkK5du1acAhMcE1QByBr7bm5ujjcW0EE9fbCTc9Y9cIcQBI/79u0TgSpOdtOmTXEfFpNqtW4bySpKJOPFDv5I7IIPOuADWkMITl6v6Ar4zI6oh0d8HTzAJ2PSh/pUKuE28vh1zdse2NTzddu5uQXPrcSbhs0O3FKJSHVvqjPppIrZrDJRQpkg62rK5VVNOqFx7uwZHfICt/eNV70YHhE/kj7pJNTul1/Ul//6r/T1r30tfgMrae8zOTqiocGLCj75ucKJ7O1XXK2mcqtmphfiYLJaS9gCEuL3kSamZlRsalUimdaxU2dFMqlr9Vqt27xFSqVVdXDY1NalrtVr1N23zknrPrX1rlb3mrXq27RZdQf0S6ZX2bwiJyVmKjX7hwvad+yEjp+/6KT3GR04cVzHTf/ZoUENmZeB0XE/n7VPOCW+jjy/VFcyU1R712p1rvI4PWvV7MQ5vrTU3KKOrh7VnBgZHZ3UuQsX9fqeN/Xs8y948X/FyfKX9Mobr2vXK6/oWz/4gb753e/pBSfqXneC6unndymKUurq6NYGnxT3o0e20VbLoqOtXWvW9Iu3hDq7Vml131qRmGvvWGW/16oQJR3ALmjCCS5+3y+eV28o0IU5J2LwDZNOoDPPSdsX+lpqaooTKWknO9AjdAhbGBkedmJySss+9V1eWlDKviflOeeEuOqT46rXhGSiplzW8+2DlYmxYS3OTqiQSykVPE8V62iUVt5BfKhLNSe3IpdHyYSShrSD3qoThEtOINVDpOtuull33fcObd9xlTZ4jpqbWsiBSV7XCsUmlZtbVba/4nf9elev1tq167Ru/UZdeeVVuvGmW8RfZNuy9Yq4b9HBPD4taZ8KP9j4hAMw7J91lQ38kpNM2DlfJSFgwT9QPumAiT7YI0A75EY/2lCHL6AM4B7gnnGQHX2QZSKR8NpUsR3Ni2fsjitrec22A330oT1zASAXfEqxWIznhT7ICVrxZwCb3Lvuukts6nkGF+3hmXUFf8Iz+ICS16ByuSzKs7bVEILl6jkxDYyNnqAjjBNCiGnF71IGcE87aIBXeEQWyJMrPgm50RaeaQ9O2iOvEEIc2DE2NLLu4APhEz8EjdBLHc9coZk28IPfBLinjPEZD1rgn3GQP+WUIWMYhBbwgR+cjMc9NAHQSV/6wQf8oAvMAUBfgHvmKoQV2XBPf3jkyhxFUSTm8uLFi7HPZTxkDnDfwEFf6OIKcA+tyB56AHiBLspog9zoD1/Uo6fwST30Ma/IBf54hhZ0YsI6Dz/gAw9y7+3ttc1c6bhpnWM525htsNEOW0DnwcFY4IcOZA2vyI5xwM9Y4GNOWNtYx3imHH6hiWfqkQHl9IMuZAZuxqCM8cCNDjDvxKhsLhrr5+U44IP2yIN7ZAceruBEB6kHwMm4DZzQiB7BA/RRDkAvQHuAe/qBg3EA5pjxoJdn7kMI9vG12MYbPEEDckSm0BJCEHwxbp83SyRZSFbtdIKKhBXAPQkYEoC0Qdb0P3PmjEhM8ZuEJL1ffvllx92v6oAPWokLzr61uUSmjAF/PU4Ytre3qrOzXcivy/sVfoMrm0vbny7H8QJtOVhNp5OKooT9caSs/QIyQfZl+wrkQlniLR8GTeg3ugT/kfUdXtFHgDlARvSBngboxz4hBI+XFHhDWPFDlzcJIcT7LXACyBVgrAYwP9Rhs/CMTvOM3NFVfDWyh0/mGppCWJkr6KIfvMADdEB7CEHB6wV8n3ccdvLECV304WHd6xM/lQAODmEYB39RD1K+WFDB8XrGB3VpQ96xRLGp7DigTfFBWWe3urp7xFrd0truNbqsXL6ogtezoteokts2OVYot7R5bVvp09reoZzxgJu3vdOFnFK57NuQdhIt11RU3ut2oVh0Em0FGL/ihXbGCawlH7JlHUN0e0/DnEBz1dFTKp323uWf5IDcIwWF8E9AGTIKYaWMe+SDnIAQQrw+0C6ElTYhrFwpoy3jAcwbV+aC9YN75hDfhV/hGfy0ow1l+HPGARdtqQfAyzN9kp4ngPlrXOnTAPrSvnGlP30vv3JPG6BxH0KwPUSx/jXo5QpAHzYAjQB0okMAdfIHu8h7z8cVuUMbwD0AvSEEt1TsM8DD2sm6g0/nGVoYD7rogz9C97inI/WX44RnyuiDbABsO+c4rFDMiK8Bt/hQkd+/POo8wNPem+967mlN+4BvvWPL66/Zqa0bN6itXFQxk3Qsn9Gydains0NXb79C/evWaMOG9cJn4RfOXxoQL840l8tau36d1jtGxeek3ffcuTPa/dLLeubpp/VDJ6TwW9DKm7dF6yq8zi3MO65vFm90ffUfvhb/nuXmbVv1cR9cPvrxj+v2u+4UtoWfwc5CCPFXB1kDkAEyCiHEOsicAsiFcTKOYZEVdLa2tsZ+F7ngD/Cl2D3ywd9CE76DPsg6hBD7wFKpFPsmdBIAL3PKPDB/yJv5DSHEugJNlFOGX6I/ZfTj+uPQKGdcaAXoSzuuPMdvYKFsCACnhoIgEIiHWJQPI6KMdigggqGM9lUnR+Z9erHowD3nJFDJDoOkxcLivDd2y8rls3L4J55nneSZnpnSxMSYxsZHNTnpIN4OiHFQbvCHEARxEIkAEAyChb5JB8zQA0AP5dBAOXTxTB30kYWHcRY7lKaEEyy3qG9tv9b41DydL2podFTTTvKcP39W586c1uz0VPzGCE4+nc7qwKHDXsikxYWqlipSSKS1tFw37dPe/FSVzZW07I0XG4Xl5aoef/xH+tEPn9R3v/t9PfXUM3rmueeV9qakHhLiayovvbhbe/fu137j3bf/oE6fPh2/MQLv/Mjq4KVRjYxMxKfio94EplMZTTsru7xUUyKkValG2n7VDbr17vs1V83o3KVxzc8ta+D8uXjDW/cGrLa8oFBdEt8Pn7W85s3TXbffpk987Cf0ofe9R+951z3qbCu6z6mYX05CZpekVKFN+ZZuVZMFZUpt6vBmtpUFpafPi0hZuULJwcBBvfzSa0IOxeay1tiob77jNlUS0vefekKPP/2kLg0Oam5pUTM+dZ+amdDc4ozSzman0jXTP296JzQ9NaqgJZWbCk62zWh0dFgXB86LgBYdYO7RiZT5Zy5xOg094IruXRq8qJHRS3HS6u7bb9BPfOB9umLTeq3u7tDC7JTqTp7NOylz6uRJXRqwI/E9eAvWNxQfw1/w4oWO8IzRARj70l9bAAAQAElEQVQNho7+MxYGRz8Amhpl9AshiGf5A4308+3bgRrt0Ul4QD95bug0Zegq+OkDnsaYDVw8056xKUPnAdrDB0EU+OmL3ADuAcoZkyvtQ1ihFZzQAXAP3ssBHgBwAPRnTOiFVmihnL4849iwF2hBdgTT/f394kpAxMaRBBVtynbkyBhA5rTnCi0Adh9CEPOLA+UKfuhhfGROG+wd2YGvp6dbS/Y91DMmtg7fg4PDmnUCNJlMqZAvxYEg5ZGPWMAD/bwJicwoR87QFUIQuChnXHgFkAN9kBW0UjY/v2Ra52Jdp17+JBJJO+ukN6GZeHPWbRtKOUCatq8bHbykASfGT/v09+Thgzp7/KgiJyuKTmzISY6ZiVHVnPBIRVLVid5F+8vdL76oCfvKbVs36+GH3q177rpDvNa8tDBn/zmpHddcp/d95GP60i//mj77c7+oDzzyCb3zve/XTffcpy1XXaNiW6dae9eoY806FTu6lXKyI9/eqY6167Rm65V6/yOf0o1OSpec5LnkZNehM+f0+uHjeuGN/Xr21Td06Mx5HTYcdPLrtUNH9PqRYzp28ZIuOpk8Yac464RWxb4p39zu5Fe/evs3qc/Q5SQVyaqUE1eJZM4LeUUTk3OanlnU+QtD2v3KHv3oiWf0zW9+W8ePHxcn5N/61rf07DPP6+TJ0xp0MnzAczhDUqguB6HNaveGo6NntbqcjFrrBNyW7TucmO/V+r5+bTB/G9eu18b+DeqzzyqXykpHGbU0tauluVWZdF5Li1XNzS6qVg1KprJKpXPKF0tOCQYfvsxqbGJSs04+LldrqtVtL7W6Kk6A1uytpmfmdGHgkg4cPKzj8Ztd05qdnVfd/K9q79ZN112vHduvVCaRFF9fyHlOmdekTxcStWWloppy2aBEYkkLPjyYmxszHUvKO0EYakFp9DRXFB/0DB3jniu6tugk0nK16rFP6JjlJSUETcs+debtsum5eS16DeJkmudJ6/7YxJQPEWpxuXNkSmVy3jC0it/K6lndow1eB++55x7dbV25yzpw/Q03adsV3rA72bXKcm6znmSylht4PdeLhnHjBCatK4NDI5qamdbQyHB8ranudXJZ49Z1TreT6ZTHTFu+dVmcXgszSviQaWZu1rIe14wPEMZ9yMR1yfzBL/4AX4I9EqgODQ1RrBCCsMlkMmnbSsUHDPgf5ANgl+DAlquWEzaO//nIRz7iU81NMQ7kSh+CLMahHf0oAy+NeA4heJ4S8Zj4GfBSDjAXPIOLe3AwJms4bSmXPyEE/6+YTuophyfGAg/AmKVSSfhyri0tLSLBAd3QiK+jDlpTqZRoD1/FYjHu0yjHb9GfPuCHLsbjWrbPpY429G3g4Up/ZAfExPo/aOQZHuEHGgDaMz74uVJGf9oDIYS3A2X6wjPzBU2MTVuAe3gC4IOxQgjxnFJHGXQiH8aHhwY+/DJyBrhnDJMs2vBMOUA/rqwf4IJmxqEd5RMTE6IvPCAb9A16aAuf4AQf/dFB2rPmoKfgRra0QQ70BQd6QB2yAC94qAMaeBuyCGFFN2jX2DxwD84QgrinH7rA/KEXAG0BygHWRnSFtuCGHvhEdtAIj9BGPVdkCzSe4fnH8TMO9dQxH9AOwA9yhEbwwy/yZLzGPc/cUw9wTxnAPW3BgR5AB7Rfc801uuEGx7S33qrbb7/9bSDxDGzYsEHEDtCC/E+fPh2vFbt27dKTTz7pmPSAOLzid6oOHlyJqSc8vyGE2EbgA0A+jIuMoI35nfIBBTDjeJE9zJJj56p9NfXQWvPeJptNOzmeUy6XVa1e0cTkmPgdrKHhS/H9xYsXNDBw0TH7oMZ94IR+wW/wIXYqHdkmqjEEJ0yAREL2LXKMEMXAWEC9bh9pQL5ACCH2P+gTQD3tkCNXnv9XEMJKvxBWrswbegwgc2ySZB7JV8rAzfyic9CN7Ii9kAttkRl1XGnbGBsac+mM8inLJqRVzpbU09atrnKHMkqpsljxoXLNBzuzWpxbUt1rnHz4X/F6uuh1JF6jpmY0PbugBe+tlMwqU2j2Ot+qQnObssWy0vkmBeNvQCKdF5DMFt28qITXpnoqJeXSShVyypQKynr/mS7mlSyklcglFXlPSlm+pUmpYk7KJFRPWzaZlFJpr03LFfX7sG7L5s2Kgus8B8gDPfHMxT43lUrFV8rQ34QnMYQgPswBV4B7gHracqV9CEHIDfkue4+25LUO4Jk2l0MIK3hDCLF+QEvadIIvhJU6+RNCEP0Yr+r1roGXe/Bi++g4bQDo4Ho5hBDiMX68LoR/GoexL6dB/jAWuGe9x2Osy4E6AP6ggSt6RFuAftQbTTw2coFmriGEuCwEx15vvXCAjtKfMWgDwDM0Qxdy4R6+KNdbH8qhnX6UU087gDr65gtZy1DqduJ63Zo+z39N+/ft0bPPPqMTjtGrlSVd5cTUHbfeqB3bNmvGh7PPPfWkXn7uOfEzG+vXrHHMt03N1rtx5xIunDsf6wn+7F3vfrf4vdGHP/BB3XH3PeIgMZFKKm8d7OvrdTKrX1yvuOIK3eP468EH36MNGzZp1nHb0OCI98TjOnv2vP77n/ypjviweMc114o3rn7681+IDy8zhaKOO3GMvSIfeEQ2yJd1iPtcLhevjdTPONbCprnyzBzQBnGNOwYjacVhIfWsFSt03WP5JGKekBkyZBz5g2zxJ6wfyJQ5pAyfTjnt3Uz4De6RN/SAg3FDCFTH8RFzBFBOYQghHhe84AQH/pt7+sufEEKsKwkYaRgojAMMCDQY5Uo5bfXWhwGnnRxBKNPT03a29Tj719HRJpgcGRkSX3kr4kySSZdVY6KyXhAKTiI0NRXVXC4JYYESwpqbm+NMIMECmxpeY0PpIZw+MEQ7hHX+/Hmf0O+OFykWdZhcXlx2siUX/z4TWdDu7s44eG1tb1M6m1VHZ7euufY63XjzLeL3QyZn5+JNIJNO8M2Vv/LFmz5zC0s6d/aC9u47EL8V4MMFZQtNqtoJj45PacobnWyuKH4DaquD/jX96zXvPgt2iGyClhz0s7l4YddLmnQSquKNDpuMujceUSLlICWrVb2rVSg1qdUnDp0dq7R56za968GH9IH3f1j3v/Pduu++B/SJRz+l3/rX/6f+7W/9e33qsc/p0Ud/Wt19m7Tv8EmV27o1PDiksydPaG5yXE125AVnd3NR0n46oYppvOeOO/Wln/5pXXPVFWpvLulTj35EP/PYoyplEzpx7KASUUpTC8uqJTLeZGQ1MbusnDejN9x8u2654y6VvPmrevdRN/A65Is+2aqZh+ANV9EB9/qtW/VOG+vP2LA++8Uv6o577rWsM1quVdXd3S2SlUuV+Vg/cs50l5zpTqfqWl6a1cz0uGoOCmbnpkWgyMKJXjHHvNGCAywUSkol03FgT9Amf9CFHm9mc5m0+HrVRme+H/vEI7rumh1q8YZgzBsqI/YiuqCST2GynvukddBdTUeIFT+dTsbGRUID/cJAaIeO1et18YEODBoDR99OO3iCRtrQFj3kPoSgZS9M2AgOGx4wxqTHDCGIduBkHAwZvJRdDrQPIYg62oIPfcQZ5OyIwNVoL39og3wop08IIeYL2eBUGkEoeGgrf6Cr8UwZz4wLDp6h381EIojEU4vnF5op40o5p55k+KEJXlatWiUCaXwIuBibuQkhxPYPXuiccFDJHCMf+iE/6MZ3YO+0oRy80IjcoQf/0mhLgnN4eDgejze3oIP++Armj5MCArODBw6rqakc/w5QMko7+MxZNoqdObwCFS9O0MZYQAhB8EAZtADIGxoAnuGPvsw5fUg60yaEKNalUqlZ+VJRkee9Uq1r3kFcr/UU2pac7JoYHdPIpSENXbrohPOwF8QJTYwNK+FAWaaH62r7rCscTHHis8YL5G/8b/9Cf/iHf6gvfelLSmfzOnj4qJRI6pbb7tC73/uwRiZntKik0k5MLSVSujQ6qfG5RQX7psj+6qqbblXGdfVcQVt3Xhcntvq3bhcJrU1X7tTRk2d04IgTSJbZkROnNWzfNjO/rFEveJdGxjTuxE2Uy6vc2aXWrl71b9qi6265TVddd4P90Bq1tncpaV8wNDLqjcVePfn0M/rhE0/q+ede1Ouvvaldu3x9fY+ee/ZFff97P9ITP3pGL+zarcOHjsfJpOnpSU05cTfjRAgn4DfedL22bNkU2zs6iG4V7CPbOtq1dt16tfqkdNE+luRNZH6XHAwPXBzUvr0HHHwc9EZizPZWV6WW0KKTO7OWxaJ9r92xpucrGrEvHhyd0PmBEZ20f68k0ppwm/Mj4xo078vWl9buXq3dcoU2X3m1UqWySk4CZsteQ4rNyrW0a9vV1+ojn3xMX/qlX9OnPvM5ffTRx/TwBz6q666/OdY7dKhifzA7NalUMqEo1OwxK0pGUjJRU2V5XguLs1pamBF2ZcfrctaEtBL1hPW0JjZP4CmXy95A5eN1Ev83PLwi57n5RTX5RHrRax5vGaK7Oc8xV3k0rs2uV/xJeP2tG6e04ITghJNQo2OTmjbfrHULCz70sP6z/mLf/G4SX7ljA3mPE1w7duwQwGZzgzeU2Dy+ALu8fDOErU7YzlmzlxykYzPQAR/YeqlUEn6J+9iW0is8J5NJ61AylgXywN727Nmjr3zlK+KtmKoDdNpQhz+EJfwD5YzVAPwldsmY+C780J133hnLjzaMS10URZZFzUHiqBPQ05Z3BZSxD6cdAP34RyoYG7+EHdOXMeAVf0Zb7lkjJsw7dCFP2tAffuG7ra1N0MOaiJzBh/yYX3w2vq9BWwgrawY4oDmEENOLzEIIsaxoC13IABqRMfKGFmhgbNo0+kM3z4zDuIzPuPCEXEMIoFEIK/gpox14ASpDCAIH/aAbfWR8ANpowziM0cDPXMIH9Q36kBm0M0e0R9asAciPOvCBK4QVmrinP3iARj28QQ/0Mffwjex5hgZ4w39AK3NAGWMxb4wHLtYTaIQOdIv54p51hfgVnNBNGXxDM/EmV+aRvtABwDO2wXiMAy30a9DGeNBOXQghtgXkTBvKmTP4pAzc0A7d0AUv0A+/jIVM6vV6PB/055m+IYR4LYIG+tMefPRlPuEBnPDJlXGRVwhB4GFewB/CiuypB6/8oR5c8AkeAF4uB3iEjwZAN+MgM/w5a/TOnTvF76jcdded9vVb4hidJBU0exgngsa9eTsrElJ8jYXfp+JbEVz5K4Cs98wbusJ4IYR4jac/coM+eGLeoB/6uGc+uIc26kNwv3wm9juJSF43qrEvqPpQSU67R1HCh6oXfLgxoYoPhemzgmcutkdku/IGR07Il2fkF9m/NK6MCY3wRRltEolEPBa0gPNyoF0IIbbDEFaujXp4aQBzAjBWA8APMAbAXCETfNNJH+TiS9F76tDfEILQV9qh79QxFvNFP+YOnYHeEFZoYSye617fpnxAvqVvjTY7BtzU3aP1q7q0qtnrXztqmwAAEABJREFUpde8vILK9u+tjodaijnvNzIqpCPlvInPJBW/PU6CgHkkZiOuhk5owIdBz+VAGXX4COwXoA+H5Qu1JXGIrnRCkfeXUTap4HHqUcJxQFUhCko6CZRIJcQnhBDbCLpSr9a0zjz0GxJ1eeUMsS7BJ/JFNhnHN+m3kliUJzx/DTxcfxxCCKINwHxwBRd6gP4w79yjhzH+TCbWH+4bgD4BIQTRDj+EfOAZGeB3wMF8Uc89VwAd4ZmxqAcY/38F0AfAFwCtQAhBIYRYz0MIog6gDnyNMeRPCCttQwh+0luxRu3tK/2wSfSJsbAJ5p3YgXmEL+YWHrFp5h0+G/oKH/TD3+ALuaKXyAeAJvhFJvTnnjFpQxn94T0E64FjDcrB09JcViGf1cnjx/T3X/2K/vqv/od2735JoV7V5k0bdMN11+r0yeP60eM/0Jf/9q+19/XXtHFdvz70wQ/omp1XO9k0pUwy0uLCvGo+eC4Vcio6tzG3uBDvZ/H7U86NnDx9Iv621XEfWOcLWeH/rrp6h/B5q30YG9lOctmCmpz/uOT9wQ+ffELf/8EP9cJLL2pVb59uuOlG3ea9eGdXl/jph+Pe78/OL6jY1Gw/UotljgzgOWn+uKIH8M48MV80CmFlfihDB6GPr1Tztio+lTXhVh8k3HTTTXG8yX4LXLRlTpgf+oYQ4liJZ2TNHODf6c+4E46DuGJf6DM0Na6UM/+MTX/mCzopY54YizaMw5w1yijnnvbQgj/gmgAxzEEoRODcqKQDCGAeAqhnUMppTxkLEu1BTBntBwYG4qCTMgajP8oCc/SFaBwkTONUERL9YIAsIF/9QwDg5VVirjAILoSM4kML7deuXeus5QYHhqu1enWfCLy3bdumPp8ut7aW400QjprxWcyh+cx5klL7tf/QEU1MTvvkeNan1BVtuWK72rw5On7ipE6dPuPT7VmlnTgggVPzpgKF4WQ+SmZl7+hFbV4XL43o2995XP/h3/++3txzUMkoZ4Moa9PGK7T9ip3acdV1+vBHHtUnPvkZ/cRPfELvfeiDeveD79PP/twv69/99u/pp3/qc/q93/3P+he//r/rX/6r39J//J0/0C/8/K+6/Iv6xV/4FT36yCf1uc9+SbfcfKduuvFO/dyXflVtnX02hsMqlVdpwRs0flR5eW5Kyz7Vnxi6pExIKHhx4S9wXHvllfrSz3xONSfWat5AN+cymp+a0B03X69f/NJntLF/lfmcVN7ZXBJ08mZOIW25zNnxJ+R9ooZHR9TtTfhr3oR+9e+/ru07rtFNN9+mNf0bnNBr1tmBIf3PL39NX/vWd5zsO6R9+w9pYmpOpaayal4Qis1NmvCGieC9v79fzEcyEZS14W/ZuFH8uDvzQvnq1avj5EnVi0pTqRxvtpa8QWWuOYnH0eUccBTsKBbtJKZ8gha8IRweGlBnR6vanHA5cvigivm8sk5a5fPF2PGiewkvOrTnjYGFJW/wbYQYGDoJYDAY4+LiYrxBgCbao3/gQl8pw14a9+CkbwghTrwW7LzAAb3yh/YYI/oNf7SnDnzUYRudnZ1v0ZoXz4yfQ+9KpXhRm3SQgI2AF3rph/5jQ7TzMCIAoB+0ck+yDXuBtrxlMTExEW/UoK/o0/sQVhw595s2bYodablcjq9sUMELPuqxMeaFe/hgDGju6OiIAz8WGsZCJoyFTRNoQneXHS54sVnsmnp+NwRZ4Ccow+ewuYM2+G/gR19oB+34nRBCLA94ZzxwssDxJ5w7O9vV0dmmJZ+gkrACJ7SCn/nKZnOad/JiybqETICs9YO5oB65Mjf0WbbtsKg2+KcOGaMf1DOf9G1pKcRzDk+pVCSv9grWsWQ6qVQ244AppRAlfJXKrS3ihJhkNl9pWPTic9WO7UolE0oF6cD+vRq4eF5d5uPK7du0ft1a5RyIZTMpPff8C3rq6Wd18tQZzczOq72jS+vWb1RdCc05QTY2P6+X39yr3/g3v6Xf/k9/oG8+/iM9/uzzGrTNZZ3AGBif1GsHDmm/T3Fe3rNX3/7Rk3rqxZf1yt79evPAQS/C89rz+psatB3nnfRCHnUnDLo6V2mVEzm5XEFjoxM66ATXm3v2iTdLv/Pt7+oJElU//JG+9vdf0Usv7NLhgwd09vSpOCmXc7DH7zslQl1J+6PmYkn9PuVc3dOr9tYObd92pW669kbx6nWPE3bJlFTXss6dP2U9nVDGAWhHe4sqSwsasU8rZnLqcpK/o6VVwcmo6bEpJeuR9S9rnfDcLi6pGpLKOsGETM45oXXBgcAlJ6XOD43oktuPzS4qXSipxTw1dXSro2+dOtdu1M5b7tK1t92rW+59UO/6wMf0kU/9jD72k5/X+z72ab3jvR/WfQ99SB/+5E/r5/7Fv4rhsS/8ot7/yGN658MfUfOqfnX1b1Gq2KZKMmdfOKzTFwa9psxrwmtLMplWyr6O31UJ9bqCk/rJpPXD+oKuD5m2Oc/pjJOEFTvgnIMYkgLYDPqGv2NNRO+wF/p02l98y772gOdU/mQc/GYtn0SIVHGWDogSSfE8PTXjJOG8A6wl1ZxQDUook86oVGxSzslQdB39BS9rLHaGTXDPlXHBjx3jA/ANJLXuuOOO+E0JfnuBv3zDMxvTkn0W9il/wIHP5lQPXBMTE8I3UIYMisWi8DPYKteUdYb+XLFr3qrgz9QnbFO0pQ/0YLvQTbsQgqiHRsalTXd3t5DfmVOndMMNN6ivr0+T9qGMT3/Gxz9CUwjB+jYd19OG2AS6Z32yzDPyp4w+0H7s2DHRF1z4B+hgTGjBT0C//IEWfFeHfSRl+DbKmFPaU5a1/4GXik+aoYXx8N2MaRSxb0EujJ9Op33I1SrwhBDi4JG5og9twQ1e6KANtDTmlXLwUAf/0EAfaIcPxoYO6sBDO2QKXciCMtrTjzIA3qGL/uCHPvrRDlzQxhWclIOP/jxzH8IKD8iZNTaEIOilbQM/OBiDevSTOq7gQHbwFEKwX5+PdYAyaKENY8EX8iFmRJ+4B1+jP/SxgeIZmfOM7EJYwQnf6CZzhX7BG20bV+iDf3hoyInxCaoZCxlRzj20o8PghH9wwi90UgYgQ3hq1NEOWdAXoA28QSfAPWXQwVzSH3rRfdpDJzjQQehnLPAByAbauNImhBDHHuCFH+REPTyEEEAVy5i2jIW8WH9ZJ+GPtvDOOs66jc1tcxx+8803x36Cv/rHxuj663c6YbXBB1DtQpajPtDBv/HVP2ydHwrm63/c8/uq2NqJEyd8KDEk6EZm6DbxHHPFnEMTEEKIccInuClDJlxph1yZA8qQTwMX12wqGftmfiR8fmZaC3OzMfCWc+Q1bHpiUqNDw1qan4s3rKkoxIejfKMEmXHYkPRaTjKrUMgrk0nHMoOWTDallBM3ckKMQzNkvgJzWlycj+XOXALQTR94bQBtuac+hJW54J4B4I17+IGvEILDkCCeAepmfBAF78gshBCPR1/qL9eNhh5BA+MBIQShD7Rf4bMWyxiauh2rnz56TF/90z/TqVdf09Chw3r1B4/r+e98W6feeEPV0VHlvKnf2NmhtW0tWu19QE+5SavbyuptaVZHc0HN+ay6XVe0f5MPPJbtd9m75JwALHlda3Yc3OKYmueE/SRtIscmKa+l3C85cTAzP63p2SlNvQWz8zOW62KsLz6yUVOT4+h00vM5o3w6pRY/NxXyynsdvuCY6slvfFO9Xd2qLi17dQyOKVbmbto6gN4gQ/mDrJOmKx0lY/ki75TnOWM6QwhKGh+6CdAW20GG2EtjTo3G9DTF6xO46UMbZMs4Ka+B9EW++BHmBFvjnjrmEB3GxtFb5pY67A8czB1jcOWZ/tQzh+DBVqlnXMYLIcR2DQ20beDhGbopo10DF3TBCzSCAygUCrGsqaMt9YxDX/wZ9Iaw4u9DCLGfpxwc0MmVfpePwfiUI2PKkaX8QQYAvFMHX8VCTq3Wp5Ttr+bEcyadVJSQ6rWKmkoFrenrVXNTUflcRrQF0qlIw44rn3vuGX3329/SG6+96sPEed151+36+CMf1bq1a3Tm1Em9uOu5+JtZ+WxGV3kv/cD979QVjs/xA8vWvYJxXrpwQdOTUyL38OCDD8YxDetNU1NTvK/jD8SxruP/Pv3pT8f6xZuj+/bvF3tReO1bvVao9De+8S196zvfVfeqXn3hC1/Ur/3qr+uXf+VX9anHPqN1Pry9ePGShoZHlHK8l3dMHaXSKjrmSiaT8TzWarU4nkFelPEsf0JYsWPmKGUdQxfwuY14hoNy/qDP9u3b47nEt6MLIYT4GV0AFzjpH8JKOeMAzDX7QGJU1uuEYzb4Qg7oAuMyx1XbLm1pA37mljnkSh3taI+8wMXPxBA/Dg0NxXtc1hvGa+BnzMTp06d12sBCQgcGRenNdzwBDaIhnPsQVpSRgSc9cQwKUr5OwQDj3jBRVnXADBOHDx8Vi9Dg4LAgmnYrBI1pcWE5DkBgCMJhjnEZi8UZoXEFSp4oBN3tAJWAmjcwCBL5YdgFnyAzFhPD993JKvJXRi5evKhvf+ebevzxx/Xss8/q5Vde034H/oeOnNB+O1ySLRcvDbrsoF7Y9bL2OvkyOTOreTuzi05OHT1xRmPjXtCW6xrxde+BIzp28oyidE49ff3q7OrRrbfdpU9/+jP6rX/77/Tvf+f39K//zb/VrzshRVLqf/+Nf6X/7df/D/3UZz6rz372C/pX//q39Guu+8D7P6x7732n3veBj+iOu+7WjTff6ozvNgeoTZZJ1YmbZWdWgxJOJi0s1nTuwpCGh6c1NDTl4DVS7+oNSkRpb4r3a+TSRS1MjWt6fFSjgwMaOHPSi/GS7rrlFn3gvQ+p7s1dwoqdjSKlE5ESlSVFfH2vkFLfqna1NRfVUm6ODa/izWEimVbFc3fh4oDmLNdqpS504rrrrtemLVv0yqtv6OlnX9D+w8d0cXhcX/3G97T7jf16+plX9R9//7/qu48/5eRVm3pWr9fYxIxOWF6d3jCSHERn0IFMKiU5uzVw/lwcmHPav3Hj+lg/0A3aNYxmwhsfNni8zSZ/KEdPMIhiMS/HF964LavNC2Eun4kNGP3h9DShoBCC4KHqpJiciAzBzzYknD+GStu0F1DwMS70YSAFO2YA3cp6s8Fiz+JU8UKKnqGz3FNXNT5sIIQQyxE7wSixI+inHbocwkpwjJ1QxjjoK7RwD2/YAbi5pwy6wE05uKCHZ4yXBA2GDi5oxUZY3NgEE0xyj62w8Vy/fr0opw11lPOMo2VBYCxwQzf0W9RiPMZhPOQUQojlSzn80LdYLIq+zAl0EERjm4zHZptAlLlojMmmgQAVHqEBGSF/6lnYkAV10LTaQdIqn+4xNm3Ajc0zDzwjE2hA/tzj+AB8zeClYU1NTTuwSMNKDCEEQTeBZK1ecdKk6tPe0VhHGKPOKhK3lO1sOW6LXBkDWSI7eEVHZmdd7wzv8PCg+LRqgnUAABAASURBVLPas3PTmnPwNDs754BqThMee9IJhMVlaZ2TvdfdeJPg5bbb7tAnP/lJsVj09HQr+Nivs71V/DUTr8E6f/Z0/NdG8V0zTm5gG+uc6J11Avrg0eP6jk9mXrQfm3DS4+XXXtOCEx/l9jbdcsft9iV36sZbb7adbnZy/ZJ+9PRT2rP3TdvpoM5dvKBX9ryuYyeOy45F9SCd8CJ94eI59XS1q69vlVJJqZDLWk9alfdJ0Yo9TYp5nXVwOTiMHxrW4MioZTuljDNPV++4Utft3KErt23Vjiu2xb8R0LeqR6vtpzvKrXHAmEtn7HuCUvZBUV1asI8dc4A7OjymweFhzVtIaQcJxaayIvuGBT8PjY/r3MAlFZtadOTEKT1j/3xxcFytnT0qNrdrwL7njb0H9dKbB3VqaFJz9aTmExnN1BKq5ZrVYh+5dse1evdHP6l3+/DgwY9+Qg9+7JN676Of0fs//Tl97Ge+pE9+8Zd0/d0P6G4nqR740Md16/3v1ZorrlW2vVeh1KFUS7fvV2spXdLYUkKT1aSWM82qF1o1l8hrdKGmN4+d0aySmvI8Hz07oJPnL2l0ckYV+5uS1yzUKfKGB/1Cd4K9b5TMKrjPohNOiURS+XwxTk6yoVuyD8b+sIXm5pLSmVRsc/gD9Jp5wOZ/6M3CsteGVCpp+5MhYTwpryHp+B5dxkaAKIpUtY+ad7Jzbm4+1m3Kirm8Fr1xoA7aGJdrCEF8QgjC/vFX2Be2OTc3F/enHhzYObrMZpVk1nvf+169733v00MPPaR3v/vdIkFOmz4nkjqdfMOWoIn+jDsxPaUJ+3ieoRldI7DijQtooYx2lOObAO6xY/pAQwOgn3uuOftv/BtxDesXcqM9dSEEgQN/h1y5Z4wGTtoxLkAb6qEFulPWTwD/hD8iHmFt4L5cLos5Z+4a4zAuOBYXF4X8kCfrB8+0YUyuyAUfiG+jP+NBU7FYFOOFEN6eV2gGQgjexy3FMRTzAjDHjMcVoIy5Q8bQAi+Myfj4XvBwTx+u1DM261rBMgxhZVxobPBPPTjoy3zQD6Cv/GEOgBCCGJ929Pnx/vDn5vG/EIJCWAHKwUdf6IIPgLEYl3kBH2OAkytI6Ec7+ELGAO3BBXAPHxlvOpE3+sgY9KEe/NBKO/AB4IQvygHoAegDMD7zA16uzB06AH6u6AltqOcKreAHJ3zwTD/quDImddACTdDHePShHn1AR8DN/HDPlf7g4goNlNGW/oxDGc/MK7SAC9rgjzEbfelPHfKlnPUUnW1ckQG6jk3z8xwkp0hgA2zSrrvumnhtW79+rTo6WmK/w3ywt9hrf/3ii684Fn9Ou3btEm9XsZEiVj99+nT8xja6Cr/QBd3QA73QwzNyoK4BIazoDPUNCCHEtsKz3vrQD7gcR80b3ngz6kMr6hL20+lMStls2r40a8jHvTMuK3ijnM2lxZqIzPm9nFYnZJq8SUauKfsFZIO8mTs6Rva7XIEQQqzf0ARQB3B/OYQQ3qY9hJV72iEDxgCQCZCxHlNOf/kDDw3dgQaAenimH3iYf+gveW2iDp8A3SEE8Uwbo4pjH/DRj3LGAKgHwFlfXtKTf/+3eu2rX9GLf/tX+uYf/5H+9r/8vr7yB7+vv/v9/6C/+J3f1j/8+X/X1//iz/S9v/9rvfzkD3Tu4B4tjQ+rnKxpdbmgQqipnI3U7SRDb1uTVnnNa82n1ORgKBcqGnE8NDV0QZWpCUXLc8rVqypE7pNOqpxLKelEReS4LTKelHlIefOcsdyz3tTnfSUpVvDc9HV1qbu1VRnvO8YuXNR+x06vPP20unt7ta5vrQrZnJMI9Riwa3RwwQfdY45D8J1TPixHj/HhXHlGV6teV5Ez844sudKXeUBG3CMv5I0s6cO+A5ljf8iadth6Ay94ANriR2gXwoqvpx0Afvpi1+gBYzA/SfPNHKOTjEkb8DeAccHNWPAJP/BAH8aiD30B7uGN8Wjb6Ecf+AIXPrbBM/Xcgw+gD20aY4MLgE7ohi/qaUuby2mlDTyxhkMb/aCZMbiHf/qOOP4edjKqbj1osT22ex+4xkkrXmLJpB0bhbrSTlhR3tZa1oXzZ/Wtb35dj//gezpn3dq0YaM+/vGPx4mrRcdGX/v7r+qF53fFCU/ouXbn1eJtURLySct2dGhQJFXwZ2fPnhXrP1+3g1YOS8a9D5930hh/dvLkcZ1yvL1pw3onmvLa/eorjr9PiD9eE6KESk7qjjpf8of/9b/q3/72v1PFuvnFn/2SPvv5z2u74+qs199JJ9THJiYcIy8o63gtW8jbp9Y04wRrYw5q3t9DawOQZaMMv81z1ntY5g1fy5ut+HTav//97xfxG/e0Ra+5T3tPnLLdAA39Qt7IPoQQ73PRD3AnbHPIhrZcaY/+EA8xx8imQSvrEnOKD+KePSB6Rx9oBLjP5XJxsrenp0e05RkAF3PPOOBJsLllw0mgybW/v18kivoccHIFAcBmkjKuPNMZAnt7Vrt9v1Z196ilpU1tPilfu3adNm3crHXrNqijvVNlb2TKzS3q7OyOnwnY8z7Z73Lmm5PbtWvXegPVJ67r1q0TNDE2AQbMwQACYdxWOyHKaMf4ISQUpdI+9cjEgR7CBHJehJpKBcEX+Po8xvr1G3T9jTeL76Y++vFP6yd/5vMOtD+o2++4T+vWb1b/uk26/fZ747L3vf9D+ujHPq4PffQRPfbTn9Vnv/iz8fXRxx7TR70Bfff7P6hb77hHP/nYT+vzn3Odr++4713asnm7ujp7LfxWJdN5K15VE07kTE7MaskbDn6z6uLFIZ08cdYGdFFnz190kmxKi06SLRmWl+xEa5GqFWlhsSK+rlhPZJXONevw8bN67dW9PgUe0CknhkgAef/ik6Fp1Zbm1dHapIpPdcZs0Js39Ovd99+udCLIlqHgjZEzPW63qGWfJC3OTvjUYVrFfEq5SCrlcirmslrTu1ot5bJPy08Ig0TuKHbf6rVa179JU5NzmvTmeWRsUifPnlf/hiu049rbtP3aG9XR069//Obj+pnP/ZK+9e0f6oYbbtRdd75TPavXKOENZjoyH8msFueWNTQwrHPnLsRjLC0tKPJiM2FDxSlg/Diq7q4e5bIFb8oKlmeTSsXmeI4xzsjBRsmLcKVW1ejYmEIiqXJzq+mbUcYJxmVvDoF0OusNVyXePGCc4OW3jwhECsWcFr2xwChxvIzf2KzRlmeMkjY4ahwoBksZV3BBA/fUTfqkn7Y4AMqWl5cVQog3GZcuXYppoBz6wcGV/vQjYYFhYrzQQ1/q2tvbha5vdBJjtRM6bJaAbicIsEeCSHQcR5C1kwJv0Zsenvv7+yEl5pE5PH/+vOCPcVg04JGNIs4MfNgc41OfeMspQWMIIeaDcmiFlyFnxZFPgx+uzCE0k2RiYNogD+jGBsENXvi5+uqrtd5JNeQOTfDPwsDmnCu6B0AjtDMmm1EAWYMf3Djl+YVZz/FyLGf4gk76wC9Oj7aUA8iV+gZf0EqbEEIctMFDCEE4XBZg+IJmHCYALuoAyuPg1nZDgJu20686mIIufgNo0omakbFppfM5bfcJzmqf7DAnyWRaTz7xtF588WUNXBzUyNiEWMj4zadLQyPi68etbR0icXXRz/yuUVNrq7Zsu0Lt3b3Klcpav3mbWju7NDk9ofHJMQXbMPcXL57XwMAFHTl6SAO+541EnElfzyqtWd2rro72GHpXdWv9uj77vdXatKXftpXW4tKMKtV5zcyO66j779u3R+MTo6qr6vPjqkIyUntXp1rb2pS1v8AXz0yMa3pkRGePHYnhxJHDOuR+/NbXoE+n5qamND42ogmftvMbg3NOWPDVuoVZj2Xbbe/oNe15nTo7qKeefVn/42//Qf9o3/HSq/t19MwlnXFy6vj5Qe3ed1S7Xt+vU4NTyrR2q/+Ka7Rx5y2686GP6I73fkS3vvuDuuldH9B9H3lMH/qZX9BHv/grev9nflZX3/Mebb3tHeq//g61b7tWhXVXKLtms5I9G5U2jFTTmsuUVWvu0mK+TWP1jAYWgoYrSU1FRS0X2zWZKGhoOdJoLaOZVEnz2RbNpps0FfIKLZ1SU6sOnjmnVw8eUsLr2hrbaq5Y0Iz9LPZY8yHAwuy8T7Pte+3j67Wkkw51TU4uev7mlc0XRUJx2U6/WCwqZ9miZ+go9znr13qvi+0trerv61cmldXff/nv9ZUvf1mnTp3WyeMndPTwIZ0+eVbDg6OaHLc+1GsqFdIq5FJqLmXVWi4Yin7Oyq5TVW8+GjqciFIKiaRqJqJaU3ylLJ3JqdzSJt6mzWTzkpWs4sONxaWKFpxkBHhDd3xywocd86p6zMgLUsb05s0/cMNNN3rNvUHXXn+drr5mpwjMtjrRuWnLZuHTWPOBEIKwZZJX/HVMEvsJ+yBkUPUmAbttAM+UY5tcaYecM29t6KiXPyWvD/RptMF+aYeN05d29GlA2vZLPdC4x/8SZ7S0tIh4BEDvecYPLzkByBgA+Dxs/A/8+BnqGY9ADgB3CCFex3imHfTncjnxDI0xAv9HHf3xgfg87uGFsVwdtwcf/WkLcM94XGlDe+jgCu7GOIxVcIDciK2QQQhBtAN/AxizwRd4aUdfZNvU1CRwNsbhyjM00ZZnrjwDIYTYT+NX0T0AmqGPMaCZdg3Zcw9QDl20gx76s/aydnDPddHrOPXgY1z6QAtJQXimDBy0Yw2bmJiwPc7G9DA2/FIHfu7BxT1yBz+0Ug5+cEMXeFlzGQf8IYRYHtQBlMM/+BmbfgC4KQshxGtz4546gD4NOSPrBuAbmC9k3xiXMRgbnAA0wgc0ozdcKYNuaKAOmdE2hJX5gE/K4ZFyaAA/47FWs3nbuXOnePuSJNVtt92m6667Wlu3blFvb5dWrepQqVQUeEiyY7uvvbZHr7zyhjhM5m1KyniL8aIPlScse3hGRsiwwR/6yLiUQwN8IQeeuYd++l0OlIcQ4vgkhJUrfRvQ4PvH+8IncgFX3etQIkipKKGM/VfaBzNAKpmQi1TIZ1Uq5pXlIMZ1ecdZxbyffY3nKpsSdIaA/VRMS12ROyaMNITgZ4MPqhKRXB7ehiT4o0iJRCKGyPfA5c/Mb6MshBDj0lsfeAuBMWuCH3gBat7QUtfAgx5QThn48qYdekHDnNMeGTdkH0KgKh6L8hBCnNgJIcT6DT3gYs/RVsyptaWoclNORVWUWphRWJqTlmal2Qmd2fW0jj7xfR347jf05tf/Xs/9zV/q63/2R/rr//u/6C//8Pe0+4ff1Z7nntDR117U2QNv6NKxAxo7c0wzA2e0OHJRPaWM1rQUtK69KYa+cl7dPnzvyCbUkUk68dVkaFZnsaSOQlFtXqdafRhWTqfUnEqqr7VF5SilOcdRe3e9pGe+8329/uwuJ9KOyIuvVnd2+xC/rOmxCU07foe3KJlU5L7w2O04G1/PIVykEPtHyiPPFbKaBwvnAAAQAElEQVThHhnO+WAH/acc+Za89mCr9KWMdvg19B095/5t/XPMyPzwzFxQRzuu4GwAbUIICmEFqG/gxn6xK5Jj7FVoCw7q0QPaQhfA3HOFPupDCKI9PKAr+DzwyR/Ghnb0BhxcXRzrG/TSjzJwIg+u8Ad+nqkPIcT6g5zAzTiNvoyD7oIzhPC2HTAWOPBByJIrZdCCjBizWMiJN9wLnu8uH+K2t5S9z6yp5thGjqWIMTPJSMDFc2f1ox947l/Zrc62Vj14/zv1AR+29a9ZrWeeekr/6fd+X9//7vfi9YBviZCQ5+cHiE0Yk5dwjp84obnFBeUc2xAH93v/wre0qI9pSkTeiy9o0Hu9WmVRmzdt0BVbN+vV3S/ZF76slpZm9a9fp1VOmoLj+OlT+ub3vqNCc9l75s/riz/387p657Xi54uGR8fFPmBubkH8UbeZ6TnPe2T7S5vGqhZ9oF11LMa+CJkyPvJG9g075plYhTgFPQbYi5GwIil31113iQ99ueYcg6ATyJ15Ix5jnUV/KANv0rYB3sj6TxvGY37K5XKcaGL+wRdCiONY2jNv4Kc9/cBDO3AyHuNSxj3rNXEFeLkyFuNfjgf9QW8oS9ABxtgMs4HlLQE6MhBKFkKw4EKsWHRgIAZkcCAetLVdCKpYKMVMdNkpgKfDySterVvvRBbPnR1dQoB9TmgwHhtYGAfa29uFoDF4cIKPK8+UMzaCgK5KpcKC4YUgihNf9AUHfDAeiy2LLsrHZPHM73dcc921uvHmm3XtjTdqqzeUGzZt1Vonra69/iZdf8Ot2nndzbr1znt021336qbb7tQd97xDvWvXq1huE5vG1s5V8f38ck2Ts3NaVl18JfHU6bPih9b48eGJiSklUxmxKYnsOJcc7Ke8EYi8aZ2amnHQNK8cciq3SolI49PTwii4T0ZpB6UFFYpN3jAmNDO35K2jnXTPWuXyzdrz5gE9+/xL4jure954zTa6bIOZVsILR3CPmuUyPWnFX5xV0U7eNqxcNqlaZUHLTmzxfe90KqV0Mil5sxHqFdXmZxRVl9TX1aEuO4FMZGycPIwOa25mKt7ARlZWfpOq8bsrzS0dijJ5TduIlmryZrZJPavXa+v2a9XS3quXXt2j3/6d/6T/87f/QH/5F3+lH3z3cWW8IPQ5ORZqdbVY2ZucjJqZnI4DHPjB8eI47r//fhv+ViE3EhnoIImoRW+YUFwMamFhTjjDubkZ1R0kzNupzM7Pa01/v5MBYxoeG3MytF9RMuU1aibGlUnnhF6ju+hSCPXYCYOHgA4nVHBATxt0nDYYGYaCg2BR4Ipxooe04UqiBLqAMY9LO2imHWWtTjyAF/zgK3lh4xm7Q7dxzCSbeEbP0Vt0lTIC7YrnFFpSqZQSDnQYExy0Xbt2rfiAmzYNe+GZ5BHJQHDg5AYHB2N+6QuP0EcddoMdgx/ZEmSe9mloFEXavHmzepwBpz3j0g46oZvxkA1jcQ9tLHbgZC45oSABhZ1v2LAhXvh5Y4wxGIt2jIOMoI32yI465AMugl1+3JsEG/OE/GnPfLHQzlg/efuJe+qQP+2Ym6amZq1ysqdoW3J8EG8UlpcXrQtLlsOSIu/i4Ql+uNKHK3KB98Yz9DIm+LlSD8/IPeWTnbwX0WIpp4JPRnjmjSpFUvDCmYgipTJpXRwciU9eDh4+oqefeVZ/95Uv64WXXhJJqk1OSq1xYn11X796165Tuw8C5r0pfnXPXn39G9/Srhdf0m7b0+DwqEr2Q+t9YlRxluH5XS/Edch4z5uvOZFxQsdPHNGBA/t08tQxzc9Ma9uWjert7lLSp5N1n1C1+XSz5OTCkBNbI04u5dNJ2/eg9jpwfPWNl3X6zHGdOn0sxjU4NGD/M628A/ecNyfB/ET2G8Vyi+qJSOcuDujQ0WNiwzLihAlzEKUzihw4Tk7Pir9+OO7k1cjEhCbt9yYd4I1MTOv8pUGdunhJ5xxQjozP6uLorGadLMo0datz9Ua1rdqgnnXb1Ld5h9ZuvVprNl+lO+9/vz7wyE/GX/G7+8H36/6HP6YPfvwz+sTPfCn+ut97P/px3XTfg9q083r1bd2h7o1bVezs01KyoCnZBzhhNFGNNLIgXZhe0FmPe3xkQqdGJjVeCRp2Qv2CDxkuOjk/bJ877kOEyYo0sSyN28FNus1MPdKsUpqqBkNCi8msEqWyVq1Zp2Q2q/2HDuqll1/W8NBFVRzAV3ygYM+r1T1dKjqJJCth3QFHIqQUpXKWU86yLWtobFyLDriWPKfzCwtattOuOGEz6+TXlOWHrlf9jB+YmphU3ffN+aIunL2gr3/tH3Xi2PH4zYUzp06LjeJrr7warw8vWj+eeWaX9u89qGPHTmlwYMQJonn3r3ntTDm5lbU/zCuZTAq9xzel7GPkD2Phw5ash1x5RuejKHLfjHK5nIrFovAlXOkrf/AH0Mu10Qe7oYz+9Gv3Or/aifh1/eu0wXq/besmXX3VduH37rn7DuEv8fv4N+iqvbUZM3qFEGLgvgGNcfA/0M8VHwDt0IWvgk7sGV6ppx20FOzvKWcceAshxGhDCPYP0dtJJvpBv/yhPzTB44xPWpEPAB2NeWJsfAX1tAc3Y+A/kRfj8kxdCCHmib7ICXnhc8BHPXjQA8ob4zA2Y5icmEbwhxDi9YF76OUaQnh7buETeVAuf2gDHYzrx7f1ALoA2oUQrLZ1qmPc9EF2DeAZoAG0QReyh2b8O36bMp7hgWfWJa48wy8HFhw0sFZxz3pKHf3A28CPzAHobYyFDMDBmLRnjqAb+uAV/iijrtGOK7JkDOYH/ACyBj+4AXCDlzJwhLAyT7RjDGSETLmHTuaLPowF0Be+wcUzdQ08XOkDneBrQAgrY4CzQT+0hRAE3+Bo4IWHiYkJr2WO4Wwj4KMfdIE3hBCvuSGsXOkHv/QD4J85Yhx0Envr7+8X8fOOHTtEDHLttdfq1ltv9P0Ol290TNWrtrbmeA09f/6SDh06bF/zml54Ybeee+55Pf/88/FbVbx1zUETdkwswHjIEdoYjys8QzNX6IZPrkAIKzQj08ufkQF4kB9Af54pB7hvAPXc06ZxzzP3AO3Bn3AcEBmSTiZBA/TI62W1tuyN4qL9QBDzjL+IooTtwQGvkYKjUll2XDHvsvrbdgZvALhCWJnPEEJsPwnHb0AURbG9cW08c21Ao5znEIIaH8aEbnQKXUCv4Ak+KA8hmN4oBmjA38gfYivmgHaN9vSlD+AmsR9p0Mw4lDE+940+tA0hxLzIn1qlqoz3Ec3poOZMQvlQUc67orLvW73mNaUT6uhsVXNbkzI+RFEmkkJVmhpT5fwZLZ09rXOvvKjTLz6nQ0//UK9/5xt67h+/oie+8jf6wVf/Vj/4muMkJ792P/VDvfHCM9r/8i4dfmO3Tu57Q+ePHdTwqRNaHBvV3MioZgeHNTlwUeNOVAydPqNLJ09p4MQpvfrM89r99NN6c5fXwpd2a9jr5aLjlayTlsHz0OM9aSoRed0e8sHPRMxbw36QM3aCP0ZeyIE65IrNAJFxsGb1OilB/E37046f0XvkhcyxO3wBz8gUOdMPfOCmDmjcMxb2Shl9eQZPCCGeJ/nD/FPGeFzBGUKI90WUNfpBL4A+YHuNdtBBGcAcM/aE/Qk+gXv8JDSEsKJ/0Io8AO5DCG/rGXixEeQCYCuUgRueAfpAJ3ihD4A/6LicvsvvwUM/6KMdY7CWI+dSqeSYu6BNGzeIlzU6WpvVVMiqv69HWzau06b1a7XdscX4yKBe2vWsnn3qR1qcm9ZV27dq544r1FzMxfvbP/uTP9WX//bvnLyc0jvve4c+8L73i/0K48mf845z4TntJBk8FUpFtba3qdhUUsIxMTwuLS3HX3HjbdKTp4577HW67dablU0mtHZNn2688QatW9cfxzboyejUhH7wxBN69oUXddU11+jhD35Ad7/jPilK6OSZ0yL2SzqOJi9ALIj8FrwnR15L8wtv+/VkSKi7q0vEOCGE+G1n2iBn5rlcLscyQhfQR/hgv8O+EX8fQvBB6nzsv5At/CFr9M2sOxeRj+vABZ+UQUtjTrhHV8bHx30YOxl/U4D1m2Qfb3qxl2QtwP+wtrMm8LvmBw4cEAca2AlrxrPPPhuvHS87fubnZ370ox/p29/+tr7+9a/rKScX+cYOsqUfP8XCnvC1117z2vOyEmweYQ7FRblgEgHABM8QSRnPKPSSg1oYCCEokUjYyVe9uNbNaJCUcFnSRpaJr6yrMzNzcT1fTyMJUfcpb8oJnnQ6G7eD+YZzNQLjW3b7qjBwlJkxUFquIYQ4gGZ86IEu3sCJExizs15MFuMAvWbHOjczqzE7tgkbJfjJYo4Mj4nruJNMwyNOdBgmvGmpenOzsFjXkOsvebN5cWDIG7lz3gie1ezcvMa9cRjzZmLByYSKiVz0JqJm3jOFokKUiGltTDJGB93IDrlCI8rRKEOGPAMLliXGkLJxVLxgzi/Omf+lFXzplDCacltnnJ46603f2fMDcfAQOXG2PD/t5NWkNyXT6uld5ZOwHi0tL6itvVkPvfdBXXf9lRocPqtKdVbLTmChmMxPUGTFLLh9r67bebWmRi/pmDewp44e0OL0pNKRlArSkUMH9Kd/8kc6fPCgOHVmo/zGG29qoVLThOeUJF7SG7HBoSFdvDSgU2fOa9xZ4jUbtuq6m+/Q/HJV//Ov/0a/+7u/q9/6zX+lk95cdzr4mR4fjRUdY2luabPe1LV375t65pmnxZ8WZVHo6+uLjR2dWXICkLnGUDDEmpUKGSM//rAJ858vlXjJTPzgHYnEb3/ne2r3wpQvNcV6mPTGjGCWPugzcwBOEmHIhXvKoSnnzVnCcxtCiAMX2lKGDHAItKcshBAna+nX1tamNWvWxAlY2nT71KbXC1pHR0e80aMengCcDboCoNfoCboBfYyzvLwcvyXFlYURZx1CEHZC4I8c0GfslsAfO+GZe/QN25U/8IAs4ZlxGHvLli2CNvhtbCRI7kILTgb83EMLDgu6oAmZQw/38LVu3TqRkIY2+GnySTyyox24oYFn6qAbp4XDwrmRZEKXcG74nBBCHMwxFmMjX2TKFR7Y8CK/EKyU5gteKGcseHFRbAOLTtCGsBL4Mga8QG+hkFWlUo2dO74L3CGE2I/kcpnYgYOjwQPjMgbP8IJ8QwiiL/NOPXTSB1xzc1OaX5jW3PyUfcWUfdCCvCNVOpNR1kktJZIrb6ZksuKNqXqUjHV13YZNunLnTh0/fV4vv75XTz73kq/7dNaJhmSuSVdcdY3ue+Dduved73IQ2KWD3ix87evf0Kmz5+IE0gkHaegOQXTOSbKeVd3q92LZ27NKLc1NSgTFb9nceN11Kti/TA6PqO5FsJjO+GB0XAfffFNv+DTq+PFjOnz0kHiLa8kJ7cHREVUT0hovuOs2bVaw7Sx7D4u9L9cTSjpxnXPyOZkrqZ7MezsdhQAAEABJREFUaMn+fGq+ovHZJc062TPFD8BPzcU/JL9QizQ0taBKlFOxo1vtTtKtWr9Fa7ZcoU3mb/M1Xti37NQNtz+ghz78af3kF35Vn/rsL+mxz/+qfuJTX9TDP/EZXX3zPbrm9nt17Z336ca7H9D2G29VoatXsyGtWePfe+SYzg8Ma9onVZP8BZfRSV20Xx8cn9SY14BJl08vLDusjrSciExLUhXTvZxIaznKKO0EZ83Pi+bNnlfc11NZLdi5TDpBP7NU1bxjbupoM71Y0cTcouYqdSXSaa8ZQyqmk7py00bdev1VWtfTrur0uBKLM9rQ06Y5+9d5B+zBvtmZrVjfppz4mFusKkpnrQs1y35aFSe3FtHThXnlrDfllibhS+admK943Zn2QQc2OGsfG0wrvyV2it9rPHlSXvRUcqIxYzqS3owFH2ZMT03otAP8Qwf36809r+vll17Qs888FcNLL76ovW/u0/FjJzQwMKiR8QktLFeUSCU9dk55B2nobppk5+iYDwTGNeo1cHxqWmOTU/H9sBNvQ+hKvR7zsGQaF+27WNO4Vuynq66LrD8hikyRnKhbdlJ0zvxOekzwjtpmFjVlnprsQ+QPAQoBUAghtjns3MUra6KTbQ0/EUKI147IuKlHRlXWZcb1NWP7w1dhs9gx9kt9IpGI/To2jnxpB07wUMeVMgJx2jT6QQf9uTIewH02m/V6mo/9PO3xnfgdcAAhhHhTga9rzCH9wMt6Bp4QQhyUUgYfy5Yj1xCCY6SUkuYbgE5opA6+GroBXQ2gDgAHUHSisUEHz9DAOsH6wZV1g7UAWqArbZ2GJ/oA3DM2fg850g5e8OvAlOOiBoCb9Qm6gDknrUMIXoMT/2z+GKOBG5lxH8LKfNMHPPSHXvikjCv0MT8ANCEPrvIH+gDkQFv6c51w/Ad90IVcQgj/TKYNXFyNJv6HjAEemE90ARopAz/zhCzAzzMAbY1r457nBo3QeTkwHoDeN+YI/Jf35R4ZNMbi2uABeqArhBDHy9CEnJgfeAV4hn/kCS2MtX79evH283VeF0hScb3++ut1ww3X66qr7Jc3sbZ3x0lq+CdRdfToSR807tNLL72qp59+3rHaM2KzwYaikXhkzW2Mg/5jW8Qv8IgMoBdABvAAnehPY56gHxqZwxDC2zrDM+UA8uA5hJX6EIKQD/gaQLsG0D6EEPsJ7umryz6U8RgSdV0OlNEWgN5kMrINRko5OE6mEoqSIQbmi3qu9I/L3/JHIdSt84FQwLxwDb4mlIgUQwgrz3rrE0KI70L451doiCv8XwhBjBV5DMZFrlz/V2WUY2fwyMYRXaVfCMExyqIWFhZiuSA35MWVOUDHuPJMOYCMAcrAF8IKHQmvNdXqsmTvnniLrwyHeo43eDum5PUj4URRwv44q6CyY6C2Ykll+/qmlhYVyk1q6WpTuaNVTa1l5ZoKlnHSsUtNWnIc5cP1qTOnNHLiqM7u36sjr+3Wm88/q9eeeVK7n3pCLzsp8dx3v6fnvv09Pe+Y/4XvfF/AS9/+jl7+znf0kssO+0Dn6J43NeGDs5RpzWfT6iiVfGhfjeOhTU7aFnN5H7CnY4BH7GbBh0nIAfmHEDz/SaG/yJQy2mBbtMN/4kd5Zk4KhULsz/GT4GvMBbrOph274dqwF2QaeU7Bj+0wRuMefPRnTOYCAA/2w9jYOWX4AmLlxj4FHOANYUWfmD/6YHPExsTirAHgAg90Mha+CFwhhDhWCWHFxugLf/hS+oAbmrmCG4AO8FAPgBfgnjpoaqwn3DMOPgJf0WSd4Jly8IawQjf4mAcghBCvs/QBWDtarUMbHKtu27JZN1x3rXbajyUTQd/8+j/qd3/nP+iP/+i/OTk1oeuvvUZbN28SdRec5PzGP/6Dfv1XfkWXnKC68fob9MlHP+lE2GYN+GD36OHDTs4fsc97Q4//6Idacly2zomykuPqmdl5x/tLWvTefWR0XPsPHNLuV17T+fMXndxvU0dbu86fO6M333jNh4YXdObkCY0MD1qvI9tJXS+/+oq+9/3vK+O44ed+4Rf1jgfuV3NLqw+4T2qfY/xRx1dRKiOg4piwaoiilKKQdDxfiyGVSCnpZ2TCnMw694GMeQ5hRW5V2xwQQojnkXkwAfFawRzyUgN7MO7x3egCvpx92oHLEkyjo6PiRQLejCdxxB/R4KCUGI1y+rJ3xMfQFj2hjDpsYmBgIP4ZCmzhcmjoYQgr9IYQYt+GDmYcu2EH6AO6sdoHniTdenp6xD0vVgDcJ2iE0oQQFEKIjRTFYPPZUBLagBhDArhvAIqL4Eg2hAARydgxInjqJpwsQsmZBK6Uo5Rz3lggPMp4lj8hhDhobThRhI6jAH9kA4dOGONKPyaItu4qyqCJcvCFsMILNGD84CCzueRTE0UJpbN5lZrLSmUKilIFLXhDMT457wDbylmVFrwZm/VmxcVK2cHlC83izYNaSCiVzSkkUw6+vQh4HMbFaeWLhdjRMV5keqEVefEcgumx0jI50MREo3gYwtTsjMedixVt0Sf3S97sLDuIDaYzmUlrYGhYJ86cVS6f1zpnltf2r1FfT6eqlUUH42nzkFFbe4v6Xf7gQ+/SRz7yAa1a3WH6JjS3OOXN0YLpDfHCNeiN7Ig3eJlcVldcsVUP3HunOssFvfnqS9rtheHQvn3i++T8nk3/2j5l00lviJtFxvPV198Q8ze/sGTc85q04cBb3QFApphXIpXyRnZW89709a5Zq5tvvUVNzUWfblzUvDd13V1lqb5sJ3E2/gE7nBmJEJwuzpyvjvz3//7fxV+fwsA4DUQXG3IkSEg6mGeuIwcRzDW/NcT8VGr1ONE35o3WD374hAYGR+W1UylvEuv1IPRzyU4HfeErhNls2huPbCw/5iSEEAdDtAEv88dYa95KTEEHc9xw8NQzRyRR2CjBA3XQxpUyEkboBu1CCLFuUI/MMHYWPgyZ8ZEFhn/QCUOy1+g2Y3OlPePRBlnwDGCX2NAKT/XYBpqbm8ViQHt44QrtbU6y0R8nwrghBPU5UUhfytBF+kIzc4Ld4aRwagDOiDnBIQHggF6cGptOHB8nrvAFwBd4aUd7aIF3ZIFckRH30AT/IazoJ/zQj/GpR37YCjigEX6oYwzmCZoTicTbfgt5nfDJGzIkYW6V1IITEbNObqC7jM2YyBF6wA9OxkIWlEMPPHMyQFvkiazlD2PRnrEXnDRLOaiNooQDlooWbY/L1SUlHNgxTnD5zNys7bag1vZOFUvNClFSTV6wWAz5Lb5Uvqju1f3aevVObdm+Q4XmFg0Mj+qNfQf0ohfGx594Mn7T6YIDsNM+2WNcdC2EIOQgfwqFkqIoMqRUclKd5Eazk7cTfM33+HENOSE/6IXkzMkzuugE2JSTPPzw5PjohBfEivtFll9OfJARX8VtNh1zTt6fPnVep51kG3GfyalZDV4a0ejYjKqVSEvVpBZDRlNLdU1Xgybma1rwc6FjlbrXbdaW627S3Q8+rHe870N6+NFP6dGf+YI+/XO/qJ/6+V/VY1/6JX3yCz+vn/ziL+jhD39CV157s5o6ezW9UNPkXEUzTooBi5Vg35VTxfhHx5w84S8F2jfzvLxY0Wonifs62tTX2aZ1TuKt9olvWyGnZH1JFSf5Ry+c19jgRSftRrUwY1/o+ZD9a91zp9pSnExnXVhcXooTjXYV8XV+cUHT9stRKilH1KIcqPrEmTUkbu8+lZlJZY3n5p1b9bOPfUKf/fhHdM9NV2lLX7vaC0mlq3PqLue0ob9XnR0tSvsUulqtaMzJn4unTpqvui745DjrpBWnehPTU7Efwr7n5maEjmYzGaWtN+224VQicmy/oJYm65J93gXP56JP5Zi7etWBv2+y6UzsA9CBohMYOW8cwDc/Oyfska8cYrf8YPJzzz0n9JzrSz6hfv2NvTrgoOzQoSM6fPioSqXSCi77FWKCtrZWJ+pbzQvQ7vW6oqqDpYRtEFqxHXSf8ViHsSvq5U9kHU3ZIGmDXWFr6HMIQclI+vJXvqY//uM/Vq1SEfhoCx53jWMT+lMOhBDiMsakDbECwD3jE8zzVlebZQbd2DDjQsvExET8OxanTp2K55+1pwEzTi7iZ+acfCEoxBfRh7GhA3qhC38AwB9jUgYtXBmfK+OFEOwbapbTkpAHOAD8IWOCm/bwxBjIBDyME0J4e80AF+XIjXFZi2hLP/pTDzAueCgHoB9+GYsxGZv2tKN9oy08wAu8076xwaEeGqecqCLhhf5Q35A1eC4HcNOnAbRjXPBDP3RDP31CCPFBFfMDlMvlOHHSwAF99GN8IIQA+W/LE7zQvLi4GMc23FPGmADlIfyTDKGJcZEhuEGGnLmGsII7hLBic9msfWIm1m3aAA1a4vu6kx5uy30IK2OAswHMDbwC6B52CP/wBg1cwcfY8AY0cIWwQgvP9KF9CCGmBb7QS3hDn5hX5gx9hXfwIV/WCIJ+Yih+o+Wqq64Sb1Rde+1Obdu2SRs2rNW6dWsEfSEEH5qN69Spcz5MPKjdu18x7Narr77q573xm52cpGMvg4ODPjCaideMBl/MG8AzskXvoAVbgi/mBXq5Qh88MS7toRVZ0Y9y5EJ/IIQQ7yWQA4C8Qgixbwjhn2TEGNQ3gHYN0I99Qggx7eAHqk5q0J/2IazUpdPJOC6Erozjb9pFjjehkXmknHtoJ/5gfhgbHADzAk70jb4NCGGFZl32of3/G9AcHEnHvhmvBYyL/KCFZ+QGDdxzpT30AOgHc0ZfaKYeXI02zBNzA3DPHEE7fYEQQuxnaQ+dlHEFBziXQ12L9aoWvfZUVFctEcXr57IPulkngyLZYL2mVb1uLWrBhz9LTgLUvLFKVuV1eUoLPpype03Oen1oymfUnM+rmE0p57UiX8orY1tMOXGYcn02k1Qhl4vftmnO55VVUD5KqJBMq+B1r+S9GnIpOf4pOSnS781vu69NxpGx/JKSEj7kCF6z8qm0Vq/qUb1SVdnt8UHIAFkkvJ4xtxxCI2/kQszJxhxApvhD7A5/SLzLvNOWfsxP2ocByJu+1OOLaRNCMBVSCMF6lo39DTqFPUA7/Zgr6InMcwghXj+we/ozB9BHW/rxjH/G3pgbaGDdBhib+YQvdAF6aQNQBtCfcRiXK+3xKfCFv+EZPuCL9RQ6aYecQljhBXzggT7acwXAzzWE4P1WPn5biLUZubJ3gkfwQTM8Z6zf6JX8AQ/3jEtbxm7UU7Z2da/qjqWqjrtHLg3o+9/7tv7g3/1f+t3/+O91eP8+9a9drc9+5ie1/YotyqdTqteWtccJJF7MePO1V3W9feH7Hnqv7r7jTuEvkU0iJON7xpmcnI4P6okBE1FSHcSX/Wt9EN2hbKmgtPfQQ47Vb7rpJt155wqOshNq6XRSYyPDGneMt+AYdHJ8VMeOHNaf/sWf6m/+7m+04+qr9Pkvfkktjk34nddJx5nNjqvWO+mTCXoAABAASURBVEnWVG7WyNiohtw/hPB2zID8mR/oikJCy4tLmpqYVrHQFPszdItEEkkp9mKNN5bw2dTRD12BR/Zt6AUyDyHE6wpzh86uWrVKvb29QtY8c8W3M0/MGYDsqUP/uEfPyBWxd7z33nv1Ez/xE3r00Uf10Y9+VPwOKt+qete73qWHH35YH/rQh/TII484R/GRuI62PNP2wx/+cNznp3/6p/WLv/iL+rVf+zU98MADuu+++3T77bfrxhtv1K233qp3vvOdevDBBwXeBMoDYxgESmi9if/BEEwCKGEDeAZQ3kWfbC84mcFbVnxHk3vKZu2geOZrZ5GzhSlnFIMi1b0DuPyZBEMymY4F2MCPsoMfQeMweMaQoC2EEAcqIRibDRsaMWraU89zxQmqmhEnk5ENJhfjZvKKTaU4GM/lCnK1SKzxezMTVlISMolUWuWWNnV29aq9Y5XKrW1q8iYuly+qYOcWEklNTM1o2FnXOfO8ZAe9sLRox7wsfoOHrzMBU1MTPlGeMJ3zVizohOZ5LdlBZ3DKuYzlUFWtXhHPNS8AkU8tmpzoaWlttjNLijeDZuamBT9JO/GUHfOMZZp3ggwFIgmUtkPPGSreMJ8+e0YXLl7Uosfo6GpXtpDW6XMnNe/kVVWLqmpJIZL4esqYg3eMbmpmVjihRx/5Cf3e7/w7/Zff/1393C/8nN5xzx3qam9Tf99qZ6TXq6O9VcMOWjAMZB15LpWINLdQsSxGNDQ84E3AhOrBPEWS95mK8hnNeAPwmk/+h4bPq291u0JY1NL8hMrlrPjB6LV2LsHtu7o7Y8W855574pPB4EI2VLw6uOBTkMjzXK+FWBbIA73DEQPQk05nVVfC9CyZ3yW9690P2UHs1IjnackLE/pVr9cVQoiDtXbPa1dnp5pKJSVchu4jUww1nU7HQStf3yPbi22Uy2XPSTrWo4QXNYy1UYbOyh8WjsnJyTihAF0keljcoB/8c5bFrJN91KHPGTtpru6qYrEonGfK80x93otyY+NFVptsOI4JXqmDJhw999CJ44D+EEL8p6dJOrGYhRCU9IINbYyN0yLBxEIKTf0+eSK4hTbawRv9SBQB0M8zV3gDD/e8PQVN6AObHOYEgCboYKFBPjwDzd74AowJvw1gXMZBDstO1oIjhBDLH+eInAFoYP5aWlpipwoe6KUPgcT4+Fj8+iq04LjZmDdkAB7HKfG8MBfoEv2RXSaTUuREE/KHpvHxcdvsopADya/v+ASPV1cpp545o457riEE23FdTYWC/UxW6bfwQVtkuYcooaoDpUQ6ZZtIOCG+rEtORI9bT5rMS2/fWnV0r1IiXVA9mdOsk0BnB0Z06PiZGE46aXTm3IDyhZL9UZfa29tj/SWJBX3lUlHoaHO5RVkHbZcGh3Ty1GkdOnJEr+/ZoxMnTurw4SPa70TYpYFBL6bjunDugi6cPa9pHyrkbDerOlepo7VT5UJZc5NzTvSMaWJ0yovtCT3z5HN64dndOnnsrC6cuaRQyzhp0qVsqkmtTV3a2L9N69dt0/Zrb9GNd96vhz/2aT38yCf1oU/+lD71+V/QQx/9lB744Md0zZ33afUVVyvbvlqhqVO1QotmoqwuOUF1YWJWpwaGdXZoRMP2wwsOaOtRQs22ueaWcuyvm0sFj7VWO7Zt0RWbNmqH4YYd63TrzjW67dqNumnrOm3palZfPtK6lpyucuJoZ3+3ruzt1LauFm1qb3J5QWtKaXU4Yi4szyg5M6bq+CUtjw860bWs4NQ3PhVI2I9FiZqSUV2ppOJro57yRhntSJL1Nec1P3hGE2eOquhk1dqWvLav7tRm05RZnlRXU0rre1q1pqdFq1e16o7bb9QXfvaz+uyXPq+73vuQlr0YLY5PaP369eI3odDr4LWr1fO9ysFEwj6HMmwYG8QW8l7D2ls7tGHdRnXYP/NHAJp8gJBNJ6VaRQtOfNUqSw70M6IcGXa0taivd5U2ru+PoX/NavVY//A9BeswfhW/1Thp2717t1544YX41e5du3aJZBcb2n379uvo0RM6c/aCLg5csg1FStl35bypKBaKDqiKKhVLKpVWgLqk7QHbCyHENkNgCk/4zxCCSsWczp0f0F/91V9ZP8+qx5sO/AE0hbDSh2d8BX25DyHEtsozuGhLOfICMplMnBxZ43WMDTw+lSs+j0Br8+bNsbyhG8BX4f/pyzj4W3wPeJE5uJkDfDR1zAU+Z9BrI76Vcsq40o+2tIMO8ALIQP6AD/BtvK5RDn54QV6NZ2gJIcQy5r7RB1qZs7zXCvmDfCljLPrTFgAP9BE/ISNooA99m+2XWfPw2dzTD76hG/oBeKEfAG3Q6OHifyEEhRBEX4D5hgbGpB3tAe6RIbhGfZo74ET62bNnhZ411hHKqGd82qMX9GFcnsEDwD9APbJlDaEd0GgbQoj1ApkgD+jhCn9664McAGQUQnhbvnrrQzkQQojXfWgIIbyNl77IkbWDdjyjQwD3jAVwT19ooB08wGMIK7LjHh7gBR5oG8LKOLSlTP6EEOKxqW/wznpGPesiay5fe0G/G29Xsam6+ebr46//XXnlVq1b1yfoG/HhJV8p3rNnv1555XXDK7Ft8xcAsXnWT9Z21np0gDltjIGvQGfK9s/wjlxpg97DBwBN0K63PrRDDjxSDg8hhJifEEIcPzN39IMngHsAXvVjnxBCXAIe8PEQwkpZCCHWyRD++ZU2QAghnmvm420ICSUvg4x9b87xdiGbUzEP5JWKIiXq8tqXVj6TViph/PbbUUIxPugHkvZzmWxKXixjvQkhKGH/HUKI6dJbH3S4LsfLjg/g4/8X0K5BJ3iAEEKMhboG0J/CRtsQVnwmZefOnYvfgEBf0ckQgphT7tE72gAhhLf9OP6B9rRj7gDaMz5tAe6D/X5ULKriWGI5mVHd61LIFlVNZbWkZAyJdF7JTNFxTFmFYosy2ZLX1FwMmXRR2XROqSithKIYuM+4P5BMpMSVskZ94+qcmarLFaU9FxnTnrOc856nnBfoouP4Im+BGepeDys+aEo41su6LvLVTZXPZ9Xr9bC7s0v4cWQBT+hUxmtHzr4VQAfRSb7Rw0FR3XOW91rX6j3Sqp6eOMbG/lhPiNHwtcSf2A/4eAY/wHwRs/U79saOsEd0hjEZAxrwkWfOnBHAYQF9GgA+5gFgTpgjcNRMEzE67YlXwUUf5olrFEWx/jEO9/hr9g3YJjhjfs0T99gddgxOyukfQojjcvpBN/4A3QA/faAF4DmEIO7py1jQiD5BZ4Nu7ulPX/AzFhDCSl/q6UcbrtDJ+gJQFkKIY3X8zskTx/T/+S//Wb/5b/61vvGPX9O4kz8333i9HvnYR3Xv3Xeqt2dV/FXBp596Mq4fdKLrnrvu0Je++AV9/rOf07XXXKOk9Wzvnn3izXTsxaYdx9Z33323br71dtWtY6MT40pbRtwfPXFch48e19z8ov7lv/lNXX/DTXFcA939a9eqq7ND3V2d2nHldh9eZ3X+/Nk4jpI/H/nIR3TzzTdr2gepMz4gzmTzUohEDmJhcVlRMq1SE7bSpJBIiv0rh8p1506ybos9LDnvMuPDZPSFNQQdw2ez/2G9T1jBe6ybV155pVjf0Td+Son1YdOmTaKc9YHfMoQWDjeIiWhzww03CL5JEpE84reyaHPXXXfpPe95j/gjPSSUGn15yWKtee70njqynkETMQT6CC3oN/OODjB30EY77inHvuQPeoDeEQeAg3L0mPaUYU/oNvdjY2M+cBkTa0+i0ZDGi2+dZIEAAjAmynDOKL/HiQ0hhBBfeY7sxJRIxs8hSgmCeWZgkh30nSDxMzzszOKEGI92DSVPpdOgEUpD36IzihhIU6m84miTGaGoleVa3HdsdAVHIiTjRYI+MA+d8AB+JpVxuY+R+z/o57niwD6EYNxpYRCpdBQvMg0cKMPo8Ej8NlTGtE1NT8TjV529zdmx0afggBtlzeUysbHWQk0YYGTnyKRINWdIFzXrJNScT3RnSGr5BHNuZtpJpiUnXKpKGneukNW0T/Dn5mfMy7IqTmqRFJtbmBWfkoPMVidcelf3qFpZ0KI3Jqn6omZGBjQ3elGZ+pL3XItaXJiz4Y7ogDcXfK1kzu3I0Da3tihh4zCDCslIKdOfK+SVxrHbIKo+6T59/Ji6O1p1312365d/4Uv6nX//2/rlX/5lffCDH3Twc50mJ6Z16ODhmL9OO+3F+VmNDQ1pdnrSYy+rsjin4TMndPD1l7XP8NrzT2v30z/SgTd36/SJQ9aHSINjQ/rLv/oz/eipxy33pFb1dGrNujVas2Gdkj4ZqdbrClGknTuv1bsfetjOY40GnYCas6HWXa4oYdqT3pDlHYRlhIwL+ZJINK7qWa0ombbsarGT/flf+CU7p5+LN/sZ87tpgzd5be1KJiLV7eiNSnkHJ82FQnytOcNRKORUKnjh9WlcZWnZNCc8hXVNTIzp3JmzQp7FfMH6UlBCwXq4oFBXPAY6hcEmEklhxB0dXbGsCBQx4EKhZJ6z7tusyLzgjND99vZO4UhwEGfOnNI3v/lNJwInxUKYTieFI+XHuFk0UqmVBSibTQtnXjWdK5vNI4pSCXWt6tTqNb0qNhWUdgCVt35mcmmh88hA/mDsLHBcsZWBCxfj4BWnh51P+xQMesFLG/SZvoVCId6ktLa2mt+cVSmhuqOHbDrjhFJLXAddIQTzXXHydUEz1o252WlV+M2pxXlN+ARiaHBAyL6zo00+NrEUa9p59Q5VFubjIKQpn/OpW0bupLmpSc1MjGrettfeXFRHuaS0bezwvj164vvf0fFD+1Sz3i3PTWl5blJdrUWt6+1QUzahQjapNau7tWH9Oq12gLJcleY9p8s+IYw8RzjOnHUubb8VLBd8C45z0b4vmQhamJ2Kvy//3NNPKud5OO/kMLJBlsu1epxw4E3MyPynMln7iQXzvGQbXFLFSe0QIiWTyRhCCHGQlUwmtHXrZvHDkHxdgznkLwAePnxYe95807BXe5x0asxFCMH905ZnTZF1JoSgcrksTtCh/+TJk1r0Yjc7Na3z1s+L587H16WZOZ9ozuiCk1+zXuAipUyTTF/Fc5ZWe3uvetdsVLbQpsGRGR06ekav7TuivUdP6cDxs5qY83j5suarScmB5s13vkOPfPqn9DEnpX7ys1/UT33uZ/XBj35c7/vQR/UBXx/6wEd01zse0J3336+73nm/tl51tXrWrFOHExCpfF7LtutVvT1KWtaz1ocl+6m0ZVEsZNRabtYq+521vd3avK5bV27eqOu39+jaqzbqyq09WudEVFd72cmrXs9rVqm61JxLqGB9n51Y0PjQvGqmt760EOvAgnVleXpcdfvSnPWzp6WoK/pX6c6dm3Tb1Rt1y7Y1um5Tv3b29+qqvlW6sqdd253kKmlBqcUZacZ93T/yiVlOy2ryulDOZVVzcrXixalqry0rcGTydD3UAAAQAElEQVRbTKUTpqOu5nRdqaVxLTiBNTd4TnMjFzR54YyWJkeUIwlWXVTCATT6dWlwWGPTc9pyzfX6pf/9l/Rb//6X9Ou/9Zv6v/7T7+uxf/Gr+vnf+A3d/8EPKXLyZ8q6uOTkeypIyaU5NZme9nRFramKrlzfrVuu2aqNToht7G3X5OiQJuyn5hzMB28gkoVmVaKMlMoq39QsDhT4Wt//l7H/ALPrOs5E0b92ODl1juhu5EQQAAEmkASjKCZLVLJkyUGy5SRbDuPv3rE99iSHGdszns8e2+Moy5ZtZVEMEpNIMRMMIAJB5NBodI6nu0+O7/9360gc3/fe3EMU994r1KpVVatWVa19TitxOjs/HwQz0mftlQ3uhQ3aEuMpZoi6n4pF0UsbP8yTzY0jw9i0foTrIYdlOoXjl0dx4sRxJrVewtNPP4nHHnsE3/zmN/HIo9/At779KJ56+gm8QNt/5NhhnD13NrBfM0zuuK4PzwvB98MIh6OI0AmLks5YLMEgIgGDwyAWePSRx/DyS68EZXHa5zKdO99x4bKF9uY67bT2dYFsE/gxM66/PNdCEXXy2XENHuXToPw1Px0EUW1ovwscowqXaymTacfg0DC2bt8B7Tc30TG75eBtuPmWW3HjgZuxb/912LFzFzZu2oJhzr+7pw+ddEgTqST3bD/A4XAvFR1Z2ikFGhNTkwFfV7i/a1zpi8YKcZ/VXuX6HtdfE8FbfbSzeitTc/DDIZgZuBVzDlXoTcAabUi92eDaBzSO+BWhXMTDKuWkda+3/yoV2tpiBbligX3LwfxEk/Yj0dCCJBOJst2dTIjGYrGgrfYBvVGrAw3xVb5StVTmvlaBAvUoHfWu9g4ogdqUHvo+2tMZ6MCkm3upbJDay5EULl2lU8ViMcDR5LrX/LV/CL9sa54HOALRqDrRkkqlAt9KNJtRdrSbFCvtVYl74Sr1OhtcZaM1H/VVveM4gRyER/yVvQ25HlpX1XvmQFeVa7/Vs/o3uE5En9GW17kvqM4PUc+oG3rDW3Kp09cTTyo8EEwwQI8notTLGMIRn3pMHfAswC38PvVNNITpa+hqZsG+q7E0d/FFtGuOravGBz+qFw4z49PaP9WprfqJr5q7cAUy6epiImp94DfoNPqWW26h3h7ALQdvxP79e6i3W7BuXT80H+3h0zzUeOedM8HXz48yYfX6G4egRNWRo4d5wHEBc/M82NDBTaXIdRlBR2dbIOP2jkwwX0+2lnKr1srcR2oocc+VjMUfUdtEHZJhNBYO5KFy0aryQDbkazA/KlWLr5qz8AmP5kZRBmtA+ASafwv0bGZBvdkPrioXPo1ltlYejMN7Xd8NZmv16mNmgdxEm0DtAvn7fqA70h+Vqc71HOhZuq4y8NO6VrknSJYC2faWXqut9EU4zbiuuQ7MfjA+UQT/WvMTn75/z7b/+l5zlE6JHjOjTWgE66s1rvintSV9ES/U33UA13EC2j3PD940XVnNU2/DtEEWyFH0ebT3Rdorj2tOY0h/5etJnvI5ZTdac1F7tREd+N7HzKDnWr2JAtdRqUId4X0DTVTodOm5JB+FNqHKcofjRGKJQM+Ma1X0io/CC35k16QTFdo1Pgb0SufNXD0SnEB2OrAWrdpPNH6UsovSvoZ8gyf7T13j1GCkQ5DnHOW/Aw0xJlibefqcFa7tUNgLfOcs90+tNY1f5z4T5loG9yXJ9vLlK5jlAZt47ro+6Q9B4+onK7TGXI4pn1nJeB2oyq71M3mgq9aw8CmeHaRP1MX1y4lACXsl8JV0EC7JucUPjanYO8e4sUo9k3xEj3ghnLo6lK9k3qLXzKA2qhc/NaZ0MpvNBvGp9FJ4NI7q1F+gMaUzkm9Cdo6+vvCofUdHB4aGhgI7YGYQPvFIc27RJX2RvJrkVZObmO4FZi5l5VFfAe23mcyaPdHc1VdQ4v6ueQqvfEPxV3GN6I8zHhM9qWQcirsK9B31Vb9VxtHxaAyxaBiz0zNBwklvjp8+eQpK0nzwwQ9ACZj2TBuE+8XnX8Cf/umf4htf+3qwDjZt2Bi8zbN39x6YGQ98L+CJJ74N/cGjPGN1zUdJnt17djFeS0JytWaTPiDXHfda+drPPPMsvvOdZ1DifnnDDTdinjZ2bPQKcvS3FTtml1bgUr/jjCdlf1948RW8/Opr2EHf+N/99r/HbXfdDfMjjFddrpsKOugDx1Nxams9yAXoN30L9GH1TSxBlHNt0LfRHzrT15Klx0XG4AIHFnwzSvu4ZK/fLlTySfuCklH6hk0/dVH8b8lf+iYdMrNgb5X+Up1oG5qcUwHSmenpSUiXdS1y/Wp9KIG0qD/GRJ3Ss3Rba0D4N2/eiA08gE0m48H6qtGvlKwVJyrpJFqle7oK79jYaJA0XmWcWGOM6DpAlLFtiHtpsIa5pozrtU48He0ZhENesLaTiRjSqQR8z0GDfqvDINzRZHzf13iBcXu3UospmlBZDnWlAjMLQAtPwZfDmYfopMW4wYe5iTUZZFbqFejqcPMzF4jEI6hwA9Rzpj0N4+afXVnCEmE1n6PjVSfxFCAXwPzcIjNrWRQL5UD5o5E4g+YkOnjaDC6SQr6EMJ1gNB1m33JoNowGJQItugYoABpRrhzEEgmY6wa/taG6YMFQ6FoIK8tLDCoZWJBBCpCbjQqWeBqfW5nnYm8ikfDh+w1UynksMfESoXFsMINfK5cgKK2uoLi8jCKd16X5OUjJHM5J4HHOCTJZC4wchkuaIiEfWojtmTQzq3GRR0e2gBUmrmSkxMMGnUQzcB4+xD/z3OArR+Ccx0Yvo0xjduDa3ehOeRg7fQQFBkzIziDt1NCTjmOQSYFU2MfBG67DPbffiWQowWRXnYmmVZQqDvL5GhaWVjluCTJYVc5leXEJp985iRqN+UvPfRePPPI1/MPn/wb/9M//gDfffB3nL41iebWE8xfGgvuOtnZ89hc/g1/+zM/gl3/+p/Hrv/SL+J3f+HX8xq/9Kv79b/8mfu0zP4dPvu9+/PQH78enP3gfPvng/fjFT38KD37wAzhw6x247e57QMbirWNv4dLYJfhcmG1d3RjauA19w5vQ1tGDVco3nkjjtjvvxrZd12CFG2DXwAA2bd2CLs6x3ijDo3K3tXUgk+4iPzswNjlFN8qYENuAVLoNo8TdZAmoi0oY6vXNNiYCMwwMjcFBivqTDNGA5MuoF0pYmJ3B5dGLULv2tjS6O9upfznMMeGSz60w0E4hHovQkEagRaV2Ko9wUSVoaBVweAzOzPFQIr1VjhGNJZBmoBRPpHDq9Fn4HA9cDHrzbWp6FjVu6Mq8T07N4ImnHsf45BXcfc97sOOq7eTBCmVWhNbMhk3rGWhtQTwZg0vdks5o7SjK0O+l5Wh0V5nEuTRxAcVaEenONLIMwo++fQRHjh/B8RPHMMN56E+7Vmhw9VWiFPnrUDMLDKZldJnTw1J2BWEG6xkmPGUPEokE14IHGcwKE1AzNGi6yoDIeGje0bAf8E26HaXxAYNGtdE1Fg4hwnXT1NuQXJNJ4m5PJZCdn0WRJxntTKLmFuZx+thRLPJE5OLpUzhNmidGz2Py0nkcfuVFHCEskS+NXBblpTnMj56DW1zB+o40clOX8coTj+HMm69wLYzi7Ve/g0PPPoZQPY/upI9aPos07U4qlYJ+465Be7GwlEOl2kS9Zkgz+dlBm7VKe7PM5Lq+optJp9DVnsLL332SepGl7v4EtowMYJy6Ua9W4HOOfijKpIyDcp3m0g2DsRDqTR/lUoN2rAnfwgh5IYrHUKe9bHJdKyG3vLCALJMAC3OzePPw6zh06NVAT8cnxtBgYjpDPWpPJYMEXsSj1aC9EZ9Hhtexvo6lhUVcvDCKYzwlkm1MMMk/ST2anWZSZHwS5fkFlDiXMhNauzZvwV4G4A0S2ag1MTK8CfuvvQmbtl2F4U07sPXq67Bl137svu4W7Dt4N27/wMdw50d+HD/2K7+OT/7qr+Onfu038Iv/7j/hl37rd3H/x38C197xXuw9eAcGt+6E19aFZjyDguNjhTpcC5EHZMUyg/Kp2SnamVW4XhNxOoaZRBgd8RDCXLMb+9qwb+sIrtk0gN3re7Grvx07euPYPdyGzZ0RdPvAQNIDioBXqqGyUkF9tQyXPKzTceBpAJSoKueKqDFgD1kdYSaIyqUc8rRlZe4DTc9H0/cpD0OFeqdkmdqXuM6bBOFJGcehs7CpK4O9lO3eoS5cM9yNazd045qhbmzrSqEvZIhwTdWWZrC6MIPFlUXM0N5nOd8CZVtgMquBCsJuGV5tCU5hGp2RGpxiFqtzk1ihji9Rzm4D6OvuQ3tbDxNJXbg4t4Jd5Pf9P/bTODJWwJNvL6JIJ2ffew/ip3/jF5AYySDNZPvwvutw+tIYrjApkor6GEn5uKrdw507+vCRm7fh7v1DuGvfOtywtQt+aRbNUhZNp4kcF/Iis1VLCKEYSqLmxzExn0WeTnCBjoD5LuLJRLDX1nkYJAdSDpdLRyBCYpMR1nPuTr3EJOgcZqmbly+dQ71aRJVJtDr11CPPE7EIOtsz6O7uRHdPO2rc23P5JTqIY0xwHcOLLz6Pbz/+GL7+9a/ji1/8Mq8P4fHHn8STT30Hjz/xFF56+VVcHhtHvlCivawhFg/hGw99C1/4xy+DeQNEwzGs0B4lojGuI8CnMximbLUHc5vlfh+CHF297SwAaTfqnMPKOg+AVBePR5FIxFDknm/UT596AYd6Ua1zv67RvtawyIOZyxNTmOGB2OzyCrJ01MpsG+JBRUdPLwZH1mPDlq3Yfc0+2uCduOrqPcFp7PU3HAiet2zbij3XXIPde/fweTs6ujoRYmI8lojTlkah8Yw+iP5KY5aHVxXqpJ592kYvFILre9wSXPKgiqXlVTiujyT3L+0fyww4dSKr69lzF4KDPzYm/hgi0Tj7hmnL6lgk3WbGdZen37QIOe3yKeR0ciqQ/ZOjOcNEYitgKtOXS6fTEE+UfJqdmoZ+GNZzXG6ZTZSLJVS5V0g3auUKivkCsrQ/c3TUl+kzrGSXkeO4FbYJUTYu5yhcIc7J8zz6bQ0ouGpBngmQUqkUlEfIH43d3t4OOdXaZzo6OhCPx6lHNfp0K5RZEcKjtrpWqb+6aowaD9xEv5khHA4Hc2jQCHvmQPQ3aW9Ft57DfgjRUBhgogo8vFC9dCrCMrWrq5/jsrrGsSswriEFC/FElOM7cKlPoZCHMJNWdHOJohrsh5FoiPRGKYdQ0K7OgFdz1TwLhQJEL/hx2MnMoHnwEQ2uT4/80Tx0r3a6zjOpvEL9UF/xSXOMRqMY5qn21VdfDb1RtT/4japrsW/fPuh3q/Q2oQLitrY2lHgooAOoS/QTjxw5gtdefx1HjhyGklXf/e4zuHDxHM6cORVcFxbmgnmluBdrniQRumqf17cItF6oBKSZvIuFAx/AcRGstzoXp8fAQfxw6YPpuUa7Ij4pSg7X9AAAEABJREFUUGnS5wqHfSiZJbz6ZoDqlfRqMABTO41TJx6VC6/4Ld6Ih/JLxTM9i5/ig+u6AT9VZ2YBD8Wjlg6IT+KhmVEWXgDqL3zqr6v4rDLxXmC2hkc4Ve7TNoSouwKNL3zCL2jRoba6VwCfzWYDOtRe+JTU1VduJAu107jh7+mm+rRkKzpU17rqXmMJh3BJT7QOBLFYLNBvlau95ixQH7Vv4Re9YdpJc71ARgroqjzQkd8r/S5x7xy7MkW/v4Y52rkYfeBUpi1oq0PFcMiDgk6NFyIPzNZ4U+G+q/kLWuNqbqJXNKhcdDW53uKM/6Kui7Dn8vAwjEjYh0890bUtk0I8GoZ8RdeadA2rcKk7ss2RWBh1+ozFYpkxiVHXIqzzKe86dboSlIXpq3teCL4fDsBxNM8m7UstaCf5NmjzQ2EXnm/0x2hnqIeJVBxx+swN3teob67vcKwa8kwMVPmcaU9jlv7ndTfcgA2bN6zFovSlwT1CSaY69/oiYxHfDdEeVhD2IxgcHMLGjRshnZubm8Gi1pID0uxCiQLxUMG61rPkIhsnHsVp2zzPg8pkI6QP0pXu7m6o/eXLl6F6n3oou606JSKUGFB7/TzH6OgobVQN+qiP5KM+utfBhED9RFuDdkYyUxu1F04lH/Qsmys6dS8Zqu3k5CSO8vBU8bzK1Ka3t5f7ZyLYV/Qsm51KpSAatZ/o8ENJOH3Fzg9FGEm7qNMHM8eH9rEGY3mDizD9ZcXs+kZWgb5bmfrYAi4iyBZ71IdwyINLXlapuxXGG9Jjnzpk9LV81ncxLtkwtA4d9NHHLl7Atx7+Jp596klMT0zgwPUH8Gu/9n/h1oO3BTpRYQz25JNP4zd+/Tfx+c//I6pMiN533wP47C/+Em7hIVWM+yfgIM/D3rNnzkG5CsVZt95+EB/56IeRTMXx8ssvB/vexvUb0J7pwOpyDk8+/hT+6R+/iAjC+NSPfBJXbdqJ428exbOPP42LjPGoaujrHkB7ezfGxmbxyGNP44tfeRj9w1vw67/9O/j0z/8y3EgKs0xwrVDnlxh31KhnyqVkmRhy0CQ/fO5XdY6dg9ZwhbF5iLzxfTfYc6pM9owzJspRV/2wx3VdgA4jdCjh0Ohqz5DeSPck2zh1T2XSjxDXt8qazSZkVyVLXSenxqGkWYM22uM60frUFZSqknraOyY4Zp5JxDrXjhJpBa4j7RWy8RMTVzBD339lJYsG12I47CPBtZfh2u9kcq6npwt+yOXenoX2ghj9xxhjswbHq3P/GGe8/vorL+Gl557FiaNv4QL3qonLlzA7OR7EXpNjo8H9EtdcmTT4tCMp4hBEyRdHzo2MspQX/GhSnudBDDEzxGIxtAymmQWLTYtchluEaZEGjDFwg+f/aATAj04R69zcU5k0tADkPMtIeyEaON+HHDiNU6GxzFGZNH6Ii0FjKSmgcjMXWsTK6jbJeMfxYGYEl2ABjTLSOSZ41N/MgoWuRRaMzUWnci1o0ehzXI1ZoyIUCzm0Nm2n2QAosNxylotiHHMMqsuFPOjD0FnLosYgqUkHFHUaEYIMt0uFE2/kQGiMCjP6uiqhpfEk3Abn71EpzLgxULiag0uk4oMchzgVzOeiNy72Kh1L9Yv4IS6CdoQ8L3BKK3T+tKgHutqwZ9cWjPS1I+JU4FZWUS8uIxlx6LzVaWSBNJ2vDJUjwr5Oo8ngo4FVLhSdboifuXwxMJrijwNDWzqD/GqOfT0M9fdBb4ns3rUTes2ws60TYOC/bt0wdu7YhdsOHsQD992LD73/ffjohz+ET37i4/j0pz6JX/3sL+P/+tVfw3/8zd/Ef/2d/4g//t3/jD/8j/8e//m3fwO/xQTX7/ze7+Nv/uYf8Af/9Q/xfiaz4lTuc+dPQW8YZdo6KEMXMipD60awbfM21Cp1KnsOfX39TESm8fY7p3Du4iVuaE1oIbrklxIvK8slzM8to8akhOYm3umvNmhDLJJnrusGenfixIngxAP86GS/XmvSIK1APIlEIhgaGoE2oK7enkDPVyn3PJ3uRDoFZeNnmKTUprTAxIvk6/hesIlF4jE6azFkMhkY9TQUCmFgYB1hAIATyC7LQGyQJy+pVAbSP+mxrhpbOltk0KRNRwZHtGjNaR6q0730ZZIbTIGOsWSmjUjfab5w4QLULspg6cy5szh7/iKTjBeDrLlO95vUtxDXknAmmERLMzDy/TBET5aOTIMBrGgsclMRDRpLb6WF/RBpB7R2quUaSqRPOMRL8ViBSzGXR8j1oDWdSaZwgomyWa6XEo3q8tIiZHwuXjiP0Qtncen8GbhMJMpInTt1EiEGCRcvnMMX/+UfeXryMl5+4buYvHIJF8+9gzcPvYw3Xn0RCzOTSMZ81Mt5vHPsMP7if/4x/vS//wEefujLWJwZx0BvG/bt3okbr9uNa3ZvYwJyAjUmMgqri0z0TCG7OMPNtERdaacT4wOkdXJ2DnVzUGTQUqbTVaB+XLw4Bi/CcbiOU5kkFC0fIg1vcz7ZhUm89cbLeOvNl7HIpER2aZ5OUxnGtetxY22SSzUac339C8TLzuAj21SDAEz6U+AJU4nB39LSMmVVBveq4MRlaTnPpEgOFW74ca6/WDRBJy9CJy8CcMMuM0FTZ1JBG4ScmyXaJL3hcerMaRw5dpTr4QQu0MBPK1HCtTu4fiP6hzdieOsOrN+2EwMbtmDr7n249d77ce8HP4prD96J3TfcgqtvvAW7CLsPHMRNd9+H+z72CXzoJz4FvUV11z33Yf+Bm7Bh23a0M+miIB6Oy0RdHWcZQF8ev0Inb5mcqgcbqfS1mxtTL2H90DpsHFmHLcMj2Di8DhsGB7B+sB+bBvuweXgA/e1J9GUS6KBMUx4Qa1bh1wrweZrvUr+a+RU08sSdWwGYOHJY7jEp4rFdiIkqj3bTQx0Cn7okHQq7YAKJQNvqcE8QAA5AntZpc2VD6kyE1RmACxo8IW6WKrSXhQBqXONV6n4lV0J/WxJDHWlsHujAtg192LFlBLu2b8MeJgF37dqBdYPDaGvvhHFtCLfLfShMxztUzcPJL8JKq8jOXkFheR5NJnnKDChLHKvCMYtcZw0vhHEmkg7ceU/wW2CrDQ9L3EaakTjmqSMXZhZwdiqLC/MVONSH2973PnziF38Rt9xxF8KejweZ2P7IvXfhw3cdxG37tmNzbwbtfh1Jr44O2vpMKo1UphuRtm64vPqdg/A7B9BMdyLS1Y/ZYhULpGOO18mlHK7MLwcwPpvFpckZzC4uY470TU3PY3JqDpOkJ7tCPjUNESaTynQAHfI4mUyjq6MbXV1dDHqSXNeGGvkbZ7CdZNKns72da7Mf64eGsYWJuB3Ux6u2XwVjQr9JqNOxLNNxW6FNHBsdw/Fjx6C/lPhbv/Vf8Id/+EcMuo8SbxpKajS4RsXrKpMXNSYtwL1MNqpB51zPuipoNmtyJf7gn9ZNmftojY6RStVH1wY1t0ndqHDvLrC+SjvghyLkW5prtvJ9UF+BbGu5UuS6LWFuYTaw5XLQdOIoG5Chc9ZPu65Tx9vvvBP6+vuBm2/Gddddh6v37IH2jY2bN0P1W7ZtgwKfXp6EymYqeSW7XqLfE4wTzLXJE9kGjPuIG/Ihfmd5UHbp0mWEmPyXbut3MmVLtD+RDdBctE8sMDleKBSC/VHzlY8jH8rl/if+ac/sZUCit6k0vtqIh2YG2Xbxuko5ah8oM3ml+euq5yLtl9qK/6K5Rp2WXDzHRYj7nXypOssqnEsLNKbuhUdXtXFJi8ZVX5UJhFc4VbYmzzVZmhnUvgXSh9ZYmpdoFk6ztXbJeALau1TmwAI+iF7wI/WQLZaPI15pPuK55iz8IQYBupoZGnKoaTuARjA3JUHFL5UTFWkymBmkW8KRo71aZmJbtAvURqB78UD809iteapOcxVfVC96k8kk9Ma19OUaJkMPHDiAW/VG4C23rOnS1VdjaGiIe1kn1H6FiS7t//Jp9CPqzz33HPS1v7Wv9h4L3qrSgZXG9rhPiXe+7wbzCYW8AIfWjGjUvMR/Xc0smJ+ete9onFWejkuvHAfUR4eAYP5ad5qH+KB56KpnkG9mBl2FX+WqF37Va20Kv/qzEf81AlmpTu3X6tZ0QLoiuejKhkG7VhszC+hQucp0/f8HWg8tPGovUHuVeZ4X4NbY/7rcc33yxIWSvJpHOBwO+Ki+ZhbERZlMBtIBQZaJLSUUdC9fTToiPdc4LdCcWqCxPTdEvWtQp2rQGC3dEC1qJ73XVf01rspbIJppogN/Q/0kc8mrSXuiNZJJp4P1ze2Ke3YSqXQbolwrwiO6JA/JVmtDeqq+olm4RIv0VqDxzUzdqAPSAyfgiwokuzJtT53rX1ClX6Wry8oQ17zPAZrNBudYD6BO+6tnofM8N/C3Rat8VY0DOGzXoP/ZDPghf1nljuMFMm9ywpq/2oknqhOtCqprtPkcDtI/2ekC47sS92Ldq4/m0mw24YfXeO64Lto7OxhjxNE30I+evt5AF8SDVCrFhNUg47BOKIm8fv16SBaSsfjTzr1OdlUyFF5de3p6IDure+HQWFHujaKvHtgVfF9nRLdkoLZqJ7zSHbVTmeYmfdM4119/fWAjlOiPRCLf51nrXrZgamoq4I9oUiwjOkSvZKr4Xrill4pjpM+KIwTT09PBfi7aFYuqzQXGFgK1U3/RrzmCH9EkmyK7KB7FEwk4nk998OFxP43Gk2hraw8gTl3TXIQ3yUNzzUW+Q29XNxM9PdCYffQfleAIUyZx+jLDw0Po7e1CnQe4lVIe6VQSHUw2FvI5vE7f/Btf/SoTSY9hnEm/rrY09u65Gtr/piangzd6Dr/5Fv7xH/+RvsXbkD39iR//ZPC7Sxnq/tmzZzHDQ19OA5cujga/7degX3DXXXehnYmWS5cuBG+VK2GjwznNWz9Y/rm/+WucfPt4QPMHHngfY+D7SV8NJ0+8AwcG8VZyXlrM4p+/+CX86f/8C1zkvn0nfezf+o+/g4//2CexnnHtIhNXVyinEuMqNxRGmIm0cCwa+DvyGbPLi8grhlpZwqXRCzh1+h3iOY/jbx/FecZSk0w0KafQ29cNQYFJpHdOvh3Eovp9KB1sSEc0P8lN+iV5tw6uJE/NKUw7lqDcdJVcJZPh4WH6uGmYGaKxMCTfjs42SO+VjJIM04yRpF9tlIeeM20pKFnW1d0B6VsP5aZ+YcZU0t86AyKtAyWtarUaPN8J8PYP9GLTpk3YvmMrtO/tv2Yfrr92H67dtxfKPWzZtAG9PBwNeQ4qXL8zUxPkdxnpZJxxUpjJvVXo5ZIlJpDLPKDkWE5gmMwsWMCapAYWE2TYYrEYpIhmxqC/HLyOr8UR4WKSoRYTZCDMjIrs/m+4VC48wicoMmDRVWNo4YIf4eIlYJ6YqsWtdlpMLfxmFhgQtRUtJDoYq/VsZgGN6i9coluGRs/CpzL1UXuB7gW6F8SSCcS5WFKbfloAABAASURBVDwuJKNh9XmqIOXStcTFpEBVDmONxjhwMH0PrUSG49AxcLiACQ5cgI6yw2vICyMRS6LBhIl+uFBJF2X1jUmhOINW1YXDYQYFXUhx4Vfp4K/ydNOBoau9A92dKk+gSKVepXKnkjHceP0+vIeBzK233IBbb70Rd91xE4YHuxh49WPvzs0MGPsYh5eQXZhiYmqRY5dJQ5SBQZyQpGFpQ1//IIaZWd6waTO2bt2OXUxO7dsjBboO1/H0/0ZmtO+8jU75rXfg5htvxk2E7Vu289S9C+3pdipXH3o6e+Bxvqs8xb4yPoXxiWkoSaC3vPS1CgXdcwtLmJtnUmFpCePT48gxCbh9xzbiuwElJohefP45nDx+DKPnz2P68hVcYjZ89Ox5XDh5GpcZNCtTDyanUvE052TUqxAPBz0sMwhbzhbgWBjxWBobhjcgzSSNCwcRJmkSiSQ37hgTWw3k6ZD3MakUoq7KWMH30aTTUjVDAA4lFY5ASY2llVUIlpmgyTIxIFihA++xniLEKoPNPE+djQZbZXA9NCiry2NjzLiPBUmy1dXVwBkxs8CwZOjgSBdVLgA/UW5qdW5oOs2T8W1v7yRZYSb0JohnHNM0srOz81hh4vEs+aF7nQjVGAR6Xoh67wcbfDQaD+YZ8uOIhZKIh1PkA41J1yB6u9YhGU2TOh+cMNBwwRwAmpxImcFKgwFhmLyKc5Npz3QgRL7or5vpR72lq5Kt2q/Q6C7NLyHKkxQlu8a+96rsMsuvXKZMOd9lnmRNXDqH1178Lh77xlfwwrNPYolJn1QiTh3uwAoTf1XKvi2dYkDsY0o/qk3j4zkGGeRDr72IZqOM/fuuZiB4gNdduPqqLdi3fzduuvk63HDjtejp70K1XsYok12vvv4qjp04hrnFOeRoxAfXr8NV1+xB/8gQEPKwSMd7iVBj9FKuA7kK1wOdmZoDJLjp+fEoZrOLmCTdhUoZNf4XjkdQZMB6lJtFoZjFEBMviaSP3u42BrfLXIOL5F+BCYU6HJdIUUITZXhkr/EO1ARwvAYjS8m2Tj7XmLGqUScbjoeaE0YVHmoWQs2LosQkxkrZkC8D+UIFek39EoP6mbl56HeyJrghj3JNnGDy9jCTVhMz07Cwi0x3O9p6OtC9rg9br96B/bcdxI0PfBBX3/N+7LvvQey8/T60bbsaqU07MHj19ejftRfJkY3wegfgtPegQrszS2dziutigYmJBer34vwCVjlubnYWhfl5VJezMCbRItyAEi6wbbgfW9cNYPNADzb2dWG4O4l1nWEMtjkYSDvojProjIXREQ0h7bmIMLnjcONp8vTI6NA6tJ+6Nmj763RK6kxQNcj3hsprZaQiIaSiHlKcXzxkiHtAzMf3gVWIuE2EvSZ8pw59JQ90VuvsWyceh/rs0Ckw2gqBWzd4BGsaReIiHIrDJ89dLw7zYoAbRdOJoOFQFubjwsQyzk2s4tT4Ks6NFzA6lcP4XA6Ti6vUsQI8Nwy36fDAoI4QeZbk/Nq5vtNMgni0FczyYnpiEnIWgtPGQgkkhXL2Ai2Z4RqJdXbijgd+CJuu2oEl8qAqfWFgWaW+GPeACvEvEVfN87DvwA341M//HH7i534Wd91/PxKpDOKxBGI8jfY5p/JqHouUV5Zyy+fKsFACFmtDM96BWrQNRjk32/pQTnTC6RxEYngbMht3ILl+G0L91IWeIcT6NyDcuwFO2wBmy03MlYB5XmcKNczlqpjP17DCsmLdRyiagR9JIxROwCcvQ24MgoifQMRPwrNI8Bwmj2OkJR5OIkl7lAhFINi3azf3p41MbA5hIw9DBJ2pDEqrBYyNjuLll17AeTqXvu9xf0rTvrlweR+WzWbAUaet1LrSfl1jMkuOmXyHJnlh5nKFuZSzE4DeLNMBRpl7KVnLYAiocC065iFBpy3JhIH2XB2ulbneSwy+YnS4ItQ7nzrmoIZaLY9yeQX5XBa51SW0ZRJIJSKIhDyO1eCeWkGVp8RyrnSVYyg7rgSJ6PMow8DBy2TQ0dEROIFyBJXMkuO2jQmtq666Cnv27IHeqNHbNEpiDA8PQ45gCxKkV/jkx8gXmmawocMM7RslrivxQb6VrmYGnzZcY2t+mqcgEokE886QFgUQKlM7ge41lgKJtrY2pBi0aUz5e6oXj8V7ja+raJFfJtCzQHWat/Y40aI60aM6yUxXyc11XZgZ5dGgPa2Qv+UgQNUYLcD3Pq32motA9KhM7fQs2tRU+M3s+7hEn8ZTue5Fh+hRf80rzYBefBBo7uKNcMn/E+hedAq38MhH1fyUzNH8hEt8V5nq1E59dNWYKlMbgdqIBpULhF/8HxwcDJKZ+nrHtddei5tuugm66o2LkZGRQF+EU+ONj48HvxOmBNUbb7wRfFVEb1gpYFUwpkSWDgHFf43ZGkf+heamq/TQzKB5Ca/4Z2bQp1Wmfq1n1YtW6VALh+oEZmv9JIcWf8RjzVPPKlc7gXCKHy0+qI2g1U5tBWr3r8vUX/Jugdma3qid2psZVKf+KsP/4aM5aa5mP6BfXYRD5Q3u3/LvBfLv9fMAcB0IGjCs47rUjy27SizTLsWSKQjkM+ptetHQAtHHMyg4tDfit3io8QUay6G/+X1gG5UJzIx2pxasDemYeCdcorOFW1eVCcwM6icQPslL4+F7HzOjj1hHK3mhOum82ksm0hfhU189S44aUyA5aQyBeGxmAVbd66Y1F7M1uehZ4+sqPLIDugp0LzwCjSf8Aj2rvXRN67PFJ9FntoZXdAiHaBSYrdEhGgQqEw7hbfFMZWYWxKjyt1vlaq8xddVYwqu1MTAwgFHuQWpnZsEerjdi5ubmgsTkZSZK1K9Fi8bSXGVPhKeFr3WVvVed2imxMcbYQPwV78wssNHqJ5zCoz1BfTQP0a41K1mpXs/CJRzjtAXyL8Q79VM71WsctREP1UdtZBO0V2j+Glt2XW979fX1QcmKTvoimvcQE+OyRy0ZCJ/sjuyJxtGzxtIYwm1m0LP0SDZUeFtjhxgvu65ByfEm25nrwgt5ULloUDLDXAfa142HwHUGF+VqlT53GVcuX0TYN2RSMe6rebg8tNy4YQhD9HErpRye/c4TePxbD+MZXmdnJrBt60YcYEyQSkZx6p0T3N9i+NznPoff+Z3fgWyjfsvpE5/4BD72sY8FCRKtgdb+Jv5IptqzZY/1m07SBfGYYXvwTR/txSp76603cfbsaRy46QZcs28P7rrzdmzftoV+wQp9ghT27N5FOwTcftedyOZyePw7T+EcD+737N2LH/2JH8e9D9yPzVu3BGtaNAjMDBpXuie+aF/36C9IBySbKGNDn/u4eCseSzZq65Kf2venlADj3t8qV7/1TK5qzpKp5ClZt+SkvmaMMxhvS6c1d71pp6v0Q3otGgQqa9VJh1qJL+ESv8RbJTa1pqUfWjcvvPACnnzySTz//PPQ76XqTTDtUVpD4rX2TumPcAg0B7X54he/GMhMycYvfeXLePjRb+HbTzyFbz3+JB791uP4xjcfwVe//hC+/tDDeOo7z+I7zz6HJ576Dh56+FF87RvfxONPPo3Xmaw8wzyBo41diijGSVElPDFXROpZk1SZCNG96swsyCaLsWZGQTpUXsO7Pw6NtXCqvXAJhwynFokMhsp1VTsJRG3N1nCoTLg0noSqBaqr2pkZWgZB46ufmNMCGQjdq07tVK9+ehZOMwsWopREiq15qZ1A42ocjae5i+Hqb2bBBqM2wqUy3Quf+pit0SR6NVf1VRvhEogeMwuUWXMWH6Q0czPzdIibaNBJr1a4rHlSLnrqDI6EO5WMk69NZJfmMHblImrVAjZv2YC9e3di2/aNuOqqTdh/zU7suXortm4eQkdbDCE64l3tKWzfshFb2bavtxNdNFqSs4yXjOZ6BrUd7V2IMglSYHJB9BrlJR55XECiV1fNMUwnWDz1Q6FgU1xhQCa+LDIxtcxgKsLTd9cP0Q3wQGIBx0XTHIgvWpwKJnzXY0JmBfqtnp7uTvzwRz6EO+64GQ3OZ+LiWUyOnsWpo6/j1PE34aPCRFkMDQbRRkM3zE2mPdOGRq0ebEzCm2KSqqO9HQN9/cHchF88i0djWDcwiKHBoSDb22wY4kxOhiJR+NEIPBpaGc5lBu4NAMlUBtncKiGPKmUQS6XRzdPqNp4SuORDnsFxP53OdAeDQc+D/tJKkSf4i0x2jU9OYowbiwxNR0cbHBguXjyPt948HLyyPzZ6mSei5zDF4FbfJV5eytJpLzPQAp3uIoqkQbJOkH8+k0mryyssrwZ4wgxWu5nA1FXzVjBWZtLBYTJk7bQ5RGNfYeA8jXgohnQyE1wrxQqWmHBamJ1jArPAzcDjacPFIOANU0adTIz6NIYr2SyMSayRwX50UsdSzBK4tQryS7NYnp1GbnEGuexC8Ps6h156HqXcMqr5VV5X0d2eRiYRR4MBYFc6ha0j69CejCIR9jFA2Q719YDE4fSJ43j+madx7tQ7mBi/DKoAtPZ7+7px/wMP4IYD11MHbseDD74PPczej16+wA3obYxPXcHi8hKmSMeF0UsYXLcO+/bvx73334cbbj6AXtLcznE6e7vh8iSjDhftPT3o6OlDlHww8jKeTKGzp5u6CBSYSNFGatTvzt4+BuEhzC0sIEa9yDMpKbuU49z0mqzLzXXHVTuxd98+3HDDDbjxxusZ2CXhWJ3SrcNzmnCaFVizCp/3cc7Z6LG6rPWpL+FwCNFQNNi4w5EYBNF4Gg5pslAMPcObcMOt78Ed938Q1x68C9v23gg31YFsxUE1FMe6rVdj1/UHsfeW23Hwvvfh/o9+Avd+8EfwoR//SfzkL/wb/Ny/+b/xU7/8a/jRn/4MPvxjP4n3ffRH4SXbgXAc0XQXku3d0DhkDJqui1ypwiTMUnBKVK9XSY+PkO8ixqRTmvNPcD2sJz/XD/Rh40A/Ng0NYtv6EWznKcjOTUO4elM/tgx3Y6Qvhe5kCDGXPKiW0GSCCsUyrxV4fA4xsRChkoYJIa6jcLOJKO1d1HOZ/GlAPAJPX0Gdc82B7xHIL58g+ZSotyUmtGrkZRXgWmww8VCHflsjx6SxriWu/2rD4bw8WDgCn/wN0X658RQcJrLdcIrlSSaO4qi4EZSdKEpuGLNMykwWqhhbzuPC/ApOTszhyOgk3jh/Ba+fvYyjFybw9qUpnBydwemxGZwdn8OF6QWMzixifGYBC0zSa616tMlxJq9SzQaS1TJCtBuNpUVU6RwszM9hdXk5+D0f0RmKxUhLFLkqtZO6+EMf/WFs2X01k2JLKHKe5gK1WpWy8BDwg3yQLZDTO0s7ka9UEWW/oZH1tAkVZLMr0JrWIUiTfHCpby7l63JNO36cCdIIUy9h5OoOslUH89xLxpYLmCjWMV/3sEJe5CMpFGMZNNp6EB3cgAwTWu3rt6J709Xo3b4bA1ftx7qd16B7y1VIrduIcPcA/LZvh/U6AAAQAElEQVQuhNt74SbaUPXiKDY85Jlsq3kReNEUYukOyiEJn/fhSBp+JAHPj4EKTym6aDKJOz4+gdGLo0xWXcYS152SRsvcO86ePoPXXj2EqStjSMbDkAObZWJ5iYc1TQNTfE3qQQ2e50H7qplB+5TWa5P6JTAy0uDA4dX3QjBeK0xeac9RO311wfMswOGGfEQjITq88QDi0RjCEZ801gCuZ2Innjp8xxByHYSpuxEGrBXuQ60T/iqTunWuo0q9QrmUob0T/+ojuiRL0Swo0eGUT6BmoVAI8Xgc2jO0F3d1daG/vz+A7u5utDGR1NvbCzmkSmzcxASHkh0bN27EAPdBtZevJtkLX+uqe/kUchrl5LZgnPuT9mol2FQnJ1ZX6ZkCFTmjOmzKZrOQQyueCZdA8xC/hVf0ay4tn611VR/9nozwtNqpj5nBcZwAxAvhMlsrAz9qI1C52plZ0LZ1b2YwWysDPxpftKm9GSVFOyO8wvGv+StfRSDeqD27B7j0LNAYKlf/Fl7NTWWq9zyuSa4tM1NXSGY+16eZBXqoeQpEj3BofPVX32QyCSUElYzUW+xKTt5yyy3Qm1V6O2/Pnj2QPBU8qq2ZBW/4KBjQXx+W869Tf32lRz+mLlDQoOBiZmYmsC+iM8pAR4GQdEb0tUB0imjRpr1WIB6Z2f/GX/FA9Kq97oVTcwE/mr/w6WpmUHkLhEttW/DuZ7URH1rQqlO5oPXMIQJ5CIfK9CwaBLpXua6CVr3KWvdmFvRXvfDq+n8Cs7U+ZhbwwczQwklVCuyKcP0AmpR1g/5albZ3OUgEzUzPBfuoeCp9F2gdiG7xSjwTiKd6FuhefFYb8NMa8wfj1APbpHoz+z4dkp/0SnqmMaSn6qP+avtuEF80rnQizMMQjal26i/d0e/jcOhAj4VLQaXqVCYQnaLx3SD8etZV+CXTd4+vPqoTqJ3GFQ0at9W21U9lrXvNQzRofmqnOvUXiG7hEAi/aGuNaWZQG5VrTLM1eYIflaudwGyNh5qfxhF+tRdOXQUaR7KTHW2tnxbvhEN2UTLWvdpqbSpZLBuqsRQbig7hlL1WG40lvgb2kP6AxlWdEgpqqz7qK3nK/komssVql/5eYr2Dhx2ZTCaQk9oKv/gq3gk41UB3NQf1E5gZ1EZzEahOcxMdGks8Fn7hFj2iQ+21B6VSKQjUR2NpHuKD9p919Lm1P+lZ7VUnmgS6F2heetY4jcbaPq0y8a1I/1B06G3OdCYJ2TrZZG4JXFe1II4Tv5aWFtBLP77MQ73cahaZdAJtbD968Ry+8bUv46//6i9w/txp9DE+eP+DD+CB++/ByPAgoLfy6X93dWTw8EPfhGSjvfKDH/wglIASTeKx5KZ5KAGjZMvbb78dvM2qN5a0746PXYEOhcR38Wjs0ii+/e1v48033wz26X2MA/SGVoIx2upylrawyn2/GECcvrNs8BtHDuOl1w8hkUnj137jN/CZX/4s/e4ivvK1r+KRxx7FPH1E+bgOfQnxPeyHSH4dDgUaZfxSoy8p+Ypvkqnk2Mdko+gRP5WgEmhfiUQipKEe5BE0L81DEKJfIX06depUkEjSPLX233nnHUzz4Es6LTlLH+QbKDkl3ohH2ldUJnlI71Wur1A+88wzePrpp6F9SXh1kPLYY4/hoYcewksvvcRD98tBTC/axW/h0W/4infvPnARLUpaPfLII/i7v/s7/Mmf/An+4i/+Akpiiddf/epX8fjjjwdj6aqyp556KhhD++D58+chuMxksuQovdJ85Nvo67WOjIqYZ2aBMRUzxCgpu5hpZsHCaZWLqWZrbSUQKbGYY2bBpiBcEoTK1Qf8qI8Wgp4FWhjqK9DkzSwwUGIw+NHCkgCl+DIOAtEpEH6NJxpFnxhotja27oVf/bXINFEzC4yCntVX4wlUJ0dOylXiSb5OZc114NHRDTPZ0QKXigc6tQ00A6da7coMQopM/Igu4dRXsqqlKpRAENTKNaiM+ZegzDMPsXCMTnGYyttEnQGGMbniuSEe4FcQ8sLo7uzBMLPinTRkFSZJ8rmVINAbZHCZiEcxNTmOK2OjDD5ddHelYUz0lEurWFmaxuLMKOamL2N2ahSrK7NIJcPo7W6nw+4RQojQcddvPIh/Rc5VbxbNLS5hngGF5qaTpzIDqhyddX1FQY653jgjiVjkwtXXGeSo6jnK5EWmoz1IEHT1dCOeTCMSS3CMCMJ0rMLRGFo8MzOYGSSTqO+hlM9hfnoSOSbkyquLWJweRSbaQGHxMvILl/h8nvyaQVvSQbOxgkp+EXWeiIfcBmqVHNCooLszg1Q6ipXVBfJkDBMMgKYnpzA3Mxv8sN/M9BRmZ6axtLiIPDPj2jAmmWyS8uc5PwXJCpCqDEJW8ytYzC5Bc5NcNWfpg+Y7v0j8szM4c+4srkxOMOkxj6WVZWQJ03OzmOIYi+pLOVV4Iq/XQAtMhOg+xCRBMhGDQEFTOESn2AHnUkGxkCNdK2gwEFKdfiR+mUGrElW+66HMRFWWslFCzjWHyakUIjR0nuNy/k006w2o3IGhnC/CZ3mZicTxy6NMEI7BYaKgr7MD+kroYF8X1q/r51hlBpDnGUDOMMmZRBv5d/HCaTz0tS/iS//41zjyynOo5xfQlQihK+kjHQI64i4G2hPYuWEQnXEfKK9gbvwCzp04jKnRM6iszqOWX4JbLaIrEcVN1+zGj//wh/DJj30E77ntZlx/zS4cuH4fZqbHMTM1gUOHXsEbb7yO5dVlJqnG8fhTjzPz/k3MMPiv04tMJFOIcqOoMkBfzeURJJeYNDg/Osqgv4pwsg1OJIGmHw2u8ysFvPzGETz70iEcOX4KV6ZmmWxYQbHSQIrJ2Ux7JwNgEOpct2DQmkCdyRWteb3NFo8ng820ykTMzPgULp2/hIGeddi6ZSdtUQh+OMEkiiHC5FCJCZYq5eKyv8/gOcQkhk8+h4jZCA53Zo+Bj0D34Ee2qNYE9NXFfKmGpZUSijUgmmpHoqMPbrwD1UgGu29/AHvu+SCuve8j2POeB7Htlnuw7cDdLP8h3HD/h7HrtnvRvXUvKvEuZJFEwUliuR7BhZlVHH7nPGPvBrN0RXiVGuXmo4+OyXoGwxuY1BumQ7CttwuCXdSD/SP92EcH4Nr1fbhuQxv2buhEO4P4dCyCdDSMeMhDiKmQZqWA8ir1lIna0soKykzW1IuraHINuo08QlZG1Ksi7jXgVEpwmejlRoIWGHnTAo96qv1AbxFWmdApU6YlJhkKTEytFMpgbilIiijpVPNjaJDvNULFT6DqxRHtbEOoLQOXdqZJO1OmPAoWwWrDx1IjhEsrZZwjb09n83iHCaq3Z7M4Mp3F4YkFvMZk1NPk0TOnLuLFS5N4Y3IBx7IlnCsBl5thTCGGUrwdFcpBby/VYmnU4xk0ommAV2NyrKz1xoA2Sd4krIFwuQA/l4WzvICGkrwzUyiQV1q/mh+4HuFHkOXanMyuYOe1+3HgPXeizP1jcm4G9WYNedqJRqUIo/NSI4/DHCND56SNttVju9bX1dIZ2bo2+H4Y4mHYdxFPJZCks5RuyyDT2Q79JRy9nr5KHS1w38mSr0tcA4vlOvRVxTnyfK7SxHwVmKsbFhBClvzLuTHk3ThWyPM8513NdMF6hhBdtwEpJrYyG7ehbdMOVKmvtUwHGpn2AJDmNd2GKuVRS6RQ8eOUUyxIGladCKpuGDULoQo/uHqRONId3ehbN4IuJpmpMZiYmgneLlESa2Z6Ap7ThOsA9UYVsUQCcBxkxRfuJUkmyavUJ60n8aDlI8BcmBn0ceEGPPKZxGo2DTXOucR1nV1axtzcEkZ5mHDqxDs8sT2NK7xfZqKsysRSo1pBPBFFMh5DipBOJJHi+pHTnyJ/BaBNdvwQQqQlSv0Lx+IsCqHOcarcx13qhud50NUh3WYWyEr0ilYFa9p3BeVymbLPI5vNBokLOY55BjwqV9sWhEKhIBGiJIgccoHe0tnPRL6+0qJyJUeU5NJr+HpW0KEgRXQUCgW8e9/TOHJW5eTK7xFNGlPtggQXnWztZStc58urK9C99r8FlhfLJcjfqTG5zClD/oK5TnANeM/5O5y37gVm9n25SF4aS3bXzAIevZtX4EfPAuFoAYuDf+of3PB/Zmt41UZzVB9BhmskmUwixqSx/Epd5VcKEtQltTGjTtRq0JwV3IrPRBnQ4zM5JZySl+rFE/FIINlov1BAKPlpXOHXeNIRQettOsnixhtvhL7yo69ztOQimjR/4VEwMcr9TCfd+grgs88+CznhOt1WkHDp0qVALzSu6NF4moN0sgUaWzRIRzQ3tRGfNKcWiFaVaW5qo/kJzNZ0U/SobaudeKHxVCbfWPOVjopmtRGoTqC+am9mXKZOIGuNpXLVC/RstlYPfvQs4G3Q3sx0G6wT0aU56Ko2okOVuhcu3ZvZ9/upnZmp+P8ViC7hNLNA3uoPflSueela50ZN9abdaKBMP75E2yCQPuiguU77HI8n6EvHkc8V6dPMBW0VaIpfalfT4TPxCKf6FgolJhwLnCOYmGoGvkeNOiibEUC1GgSiKhN9JCng57vpU53Kzex/q1N7jaNxNb7uNQ/xTP0F0g/RofoI9xbpge4F6q826qNygWRgtsZX1atOINyiQ6Bn1YEf9Vcf0aA6FgX8lc5pbI0pEE0tUH/hE12CVl/hFD71DTMJJxBu4RRu9dez6kWrmZGnjQA0lurURnjUXmPoWW1VL3zqq3ZmBq0v2Q2B+qhc9mKAhwRKFmhdi57W2lNf0dsK8jWG+mkcrRXNs7OzM/AxVaa1Iz5r7etZoLnKFooWJc6kO0qAqEx0aizhEd0aW3Rr/rIvIyMjwb4kPLLrimWEX3QJr8o1B9HdywMQJWcEmo/KhUfjaN6ag3RadAtkT0SH6Bco7hYvzIy624TmIJqFR7Rp7hpPIJwefZIm/eEiY6AVxkI5+jYqN8/lnhlBLB6HuUCJSa1V+v65wioqtTKMe37Y91ClHzTAOGWwvxsXz5/Gn/yPP8If/sHv4eyZd7Bn907s37cbPYxlm4z9yvRBi/llLMxN4eiRN/DNh76OJP2h++67D3fffXdAa577qfjZ4o2SJ9/85jcZe7wRrEHNR7Jr6WInYyV9DfYkk1s6iEynkujr7cGGkWHGShm88NxzzIu4KNPPnaav193TBT/k4cWXXsCTTz+FbzJJdRvH/o3/8B8wMDyCd86cRaFSgU9/4SITZJwomuYEY4s28V6yqzP+k5zF6xzjVO3DetYerjIzgz56m0l9PPoYkoNssg46lCgaGxujjclBz2+88Qa+9KUv4Y/+6I/wjW98I3grSkmohx9+OJi79h7hGeX+ox++/8pXvhIklLQPKWGlpJb06uTJk1CZEk/ap7773e9Cb/yqv9ocPnwY2q+UQFLiUHMRXtWLVvVTgus73/lO8HbWl7/8ZfzzP/8zHn30USippkO4gwcP18RF6wAAEABJREFUoiWzH/qhH8KHP/xhfOhDH8L73//+AB588EE8SFC59lW9ta5+kp14IP7oXjxxCnR2pJR60AISSPhiZrPZhBRVAlcbXVUuBZXy66qyFkgpBHpWXzMLjLTu1U+LQLg1hjZhgZ5FlK5mFmxUWrwqU3vh09iiQ6B7lQk0jtqJdglbzxpLVynL3NwcnddRKDsoerXY1U9t1U64xAjRIzwaT3OSUMwMMnBqKxB9Gkc0yJgJTxMOA9wY1Fc4NB8xV6BntTezwLDJMMhIaQwzg+plcIQ3GolDfcOhKJMNgGiVodEYMirr1g0QRwxlGgnhbKNzHWWSDcx8Z5fnkUhGsZeLfc9enp4n4+y/hOWVLFZWloMg3XUNGlcBgk6nRb8Z6Upn0MlT4CQDokgsCp9ZZYeGp+mQPj63cXE30IQSWzqpVXJLzmuUgZbaO64L8VH8NjOE/RBCIQ/sjjqDgwoXfYPXmYlx5Jaz6Oti8B72cOKt1/Did57E5TMnsDh5HrmFMVy3ewt+9Ifvw/3vvQX33HkTrr1mJ3kL5FfmmfRZRj63jAITThUmTHIri5iYuAy9tZOnw+1xQBnDHOd74ew5nD59ksm8ycBo6sfnQe9Em8o8E1LLy0tMEhXIo1WMj48hSDwRh347Ypp0qp6H9gyIXBj75WiUOUskEjG0M5hKkr9h8sglT5MsU8Iqx0RWjUF/WzKBXhrbJGVjPNV3adjjUR9JPqcpI11dq4PeD9S+QHr1Pd4yE3shz0En5dCeSSFD/iaZtGynMV1hsJUn7xS8epSF2q/hDaOrLYOJyxexwORmdnYK+aV5lMineQaFxw8fwnef/DbePPQSeTjHJGkdhdwCE31jWGbS05p5pBM+4iHAqeSRz85ieX4SizNX2OYKsnMT0B82aNaLTBJegGtVDPR1oFEroFJaQamQDX6z6sLpE4iQYe2pKKaujOLVV17AO28fY7L1Ei6PXkCCyZHrGcQP8FRBvJOeaw1pzczOL+ApZtul59fuuw47dlxFe1NncHsBwV9POn0ex0+cxsuvvoFHH3sC3/r2U3jn5FlUG4Z4krrU1o3egQ1IZvrQ1TuM9q5BdHT2YWhoEzKZThr3MvQWRpFOp34TYpmJwezSEuKRaPAGXIMJKZd6W2B9brWESCIDCycxyySHYHqxgDKD8YVsEYvLBVTrTYS9MMGHsa903OXm5DoIdKVOB1VrtJgvcNw8ZFu1PuB6aLBdDdQkNwRjgiPOREDvuhEYN7qhTVvQN7IB5QYwNb+IqYVFTM7O48rkLNdxDqu5EjfQGhzHg5LFenuyv38AI+uGcPW2Ldi+fgQjfT0YYGJ5mBvscE8aQ50JrOvuwLahDqzvaUNv0kPCBXzqKQp51HNllJZyqNDhqBfz0Dp1uamSQvjNOiklUH/lOPhM3ETCLlKxMJOyESSo0/Q9YGhQj6uoMmlS4pw1X32Fq5AvYSVXQJZJxjo0d4GLhusDnH/Ti6DOuZRZ14ynUY+lUQ5HUWDdcsPBYhWYK9YxxezWsYvzOHpxFkcvzODN8+N488xlvHb6Ag4xKfXqyQt4i2VHmZw6PjaFU5NzODu7hItLK7i0nMfllWKQdGmmOlCNZ1CMJpH3osiaj3nyer7WgN7SqnghlElb2fEhKIk2c5iEcdBkcB5yjOmYBjw6XuJfuFFGjA6VT5i4ciXQJTMXTYJLG1hgcDK7vAowEbHlqp2Yp324ePkSiApWq6DKNZoJO4iS3x5lUV2cxQqTvKtMlBfmKXMmx7O0VXnaHseaaNDONyULB2iijjrl44QoD9qHEm3H0uw0ajzFBMu1lkIcN5KII5xIoL27B3Emc0OpDPx0GtxoUHZdlJrg1UcpFMMyyI9yk/wuE6qYZSJsnrq+SB7V4inUE+mAj8bEMIirmWpDjQmsSiwJp60TxiRXg3KscB8rkb8FL4y8E0KB/FiiUte5r/mxBJaZsDxy/G08+Z2n8fyLL+Dtd95GX3cXUkwehUI+kskE13UCq3R2q6Rv+9VXBQclJe4hlUoFZsZ11oRDRgpYAH3EEz27lKGezVyID9pHZ6dnoEONKR5iTJPHM9OTmJ2YwNjlCxg9T7hwHqOXLnMvGIccuCUmvVYLRWifrFbriEUTiJJ2QTye5H0KUfIjqoCWILoEsmkaU6D9UNCk/9QCM4NLvnueF1x1L5rVTqB2uhbojylIke+SZaJLoDIzQ0LybG8Pvoag4GTz5k0YGRmBgi45eddccw3k8OmqH//es2dP8LW0VCoV+CjgR7SuMCktn0inmhqzRrslugW6Vxvdiz7RpbLWs+/70BykY/JzotFogFvlrTlxmID/4onuhUNgZt/vKxzC/6/BzAL5mlHW34NwOIzI94JwjaGxNL6u4onuNQ/5NfLdWn6eytRP/TWeGS0WD0tEl9oKNFf1ka7IEVcwoTLwoz6dDEz7+/uDr/6Jp0pQKVHV4rOSiyOUgdppLuKtnHs5/XLm9dWKF154Ac8xEFKgoDLxXTLWeOKL+olG8VMgnmpOGp9kfN/HkgxEm+YnmqUXaiM+aJ6tvnoWtHAIv8ZRf4Hkqbmrv66qU3vxVjxTvcZVf90LxDNd1V9tzCzQY/Cj/u8GMwvqRJtwanwzC+TaegY/wsNLUK42LRwqE2gslZlZgE99zQz6mFnQD/+Hj3BonHeDyjSXALjGqRLk8Q90o1yqosrktMo3bNgEBU8xJkhjTF5HuV+LDvGjQDtR4x4ifKJTY+hedZKToHWvawvURm3Vp8RkmdrpWTwQzyQLge4lV8lBY2qq6qv26icdUBuVB3PhOtYY0g+1V1utjyQTvGYG1WlMjWP2g2eVaXy1VxuBcAhU1gKNobFVr/ZmFsjAzIJ13dJb4VNbtVFf8NMaU3UqEx7h11X4BGpvZgFO0a8+aqs+uheYrclfZQKVvbutxm2Vizfio+oFZmsyFk4lkcQXfV1Ka1H2VjzVGjIztOyu5iRQHyUPCrTPZgatXa1lvSWpAwLZDdEvWyscmo/aSndEg+YpEE2KBTW25CdaVa72ol08UT/ZI9El+pQckF0RDeovWxGjPip+bGtrgz4aX3g0luhVvWQv/ghvq2+rTjSqv/CprZ5VZ2YQXQLVCbeZwcy4RppBPClaBXUeOIE+oOYtEI+FI8G4KBz2uWYNSzzkm6dPIxCNZhYk48T/3t5udPMQbnUli+8++x089I2vYYY+kOKF++55L/bsugo+fa9qqcg4ZxSPPvJN/Nf/8nv4l3/+AqLE//GPfyxIfujbEpqD1ooOemSPxTclX0TTQSZMfumXfglKluhZfBU/HNdwigmbw2++jlmOu33LZtx+8BYMDQwG85QcxAPtlSHuQes3bMD5Cxfw53/xv/DMd59DJ32XX/jlX8G2q3ZhlQfcS4wjq/TXIjwI20naH/zgB1Gi7yJeLrNO8xc/I6FwwE89S4+0vpVr0FV0acx27vPad9RXuqgDqNOnT0Nv6CoppySR9pVneQiir/CNjo5i5Xv7uhJJehZuyUM6oLGERzou/NJTJTv1rESYcItn0j/pp94SVr30QroqPdab4DqYke8hndIY2uukn9I9tdF+qDZ601j7pe7lh2jflJxULr1Twk6HNuKt5KFkmOiVHok+0ay1IZzybW6++Wbccccd0NvMwqkEsOhy1KgF6izCNAlNTKCJ6yrmiJlaPAK1E7NVJ+J1r/4C1UnBVS5C3O85bmZGZ7wRGFKNIQWR4olgtRFenw6S+qpedInRWogShOrVTmNoXC3yltA1vvAI1F/PqhOoTKD+wi8lEm7hitMppDahyI2kxBNSXVdWVyEoFIsI03FyXBdSYLWN0GGL0ngkuCm06IrGk0jyVLq9szs4ZW7r6AoCTccLQb/B1NXTF9T7DNIU5NSbBu575EOd/AADEjDgy2NmjsELFb1WbwYB6xId2PmFBdIQQ1d3Lxrsp79cVyCtSQYjcQYwd939Htx2522494H7cNc992DDxo1octFzF4CMW52BNvgxMxoUF7FwJICQHw4cz2KlDH0lwmNAFE/FEY6GgudiuYAyA7ZoPIJMRwYdTD75ER/ZlSUG1lcwzYRJjgmllewisvNzWKCRWlwg/TRY+dUlJjhyqBFHju31uzWlXBZutYTbb7wOv/6rv4T//vv/Hn/2x7+PX/jpH8Wv/NyP4xMfuR/33HEDNg12kSEMrIuLmJsexTLx5WjgIiEPSdJXrZaRy6+CkSBl4sDzgWgkFICC6mjEQzuTQB3tGaSTUSbSioiEHCj4Np7kLzIwXJybRp2Z/5DkSl7F2DHiOgzjmkgyidfHxN0AjVMH+bth3SD0nGISKsy2Ap9hpMvklt7GSYVDiLO/IMW+CQZiHutAvhqN18yVMcyOX8EyZVtaWUazXELYALUpMLB1KZ+lmRm2Gcflc+fwzpEjeOvQIbz+0ktM9L2F1158MQDVXaQBe5sZ8NPHj0PXt48cxtLUOHyroCsTQ4KI89kZXLl4isHZCUyPn8Ph157D22+9guOHX8Kp469ibvIc6qUlpOKGjeu7cecdB9Df30H5TTHxdwynTx3HxfOnMH7lIuZmxpmA8rlZOEjGI+hsTwcQj4ZAIaFSLTC59BL7nWQAOIaJySuYJW9zDLy12SvjLkOrrL02eQWIMq4GB9fs3YebD9yEfXv2Ib9awAvffQFHDh9FPJrADTccwC0334q9V1+D++9/Hx64/wO495734T1334/rrr8ZQ+s2YnhoM2648Tbs2nsTOnrWo717BLFENyLxdvR0r0MknGSepszEXB4RPyJ1QS67DJ9jO0wG1LgpRhjwSlSxeBK9AyOouVEUEYGf6Ucj2oV4z0ZE24dRshhWy4Zy1UHdXLhMSJk5zBc0YGbf39hls2QjdW0y6aBxqkziNmtVbogVVDimfpdteTUHgeqWZ8fhVpYRqucQauTQmXAw0BbFIGGkK8FEVBw7h7px3fb12L91He+7sKk3iW39aewa7gjk2NEeo3xC8L0GHKuhSt0rFQukr4RiocJk2jJWmLjNcV3WqnmWF4HaGsS4iUeZEAhRtz3qtUOHxJgIEQRz4PzAQFx2pFqt0k5WmFArYHklhyzn4UXiQCiGph+FE44jnMggyoRGJNkBn0mNRiiOuh9DlXW1ABKoenEUyeuchXBpMYfzcys4NZHF8ctzOHJxijCJo6OTeHtsGm+cG8PhS1M4fmUe5+ZyuLJaxWzVxRIiyAmH46NEOVZCEdQiMVgiBT+dQaS9A/GOThRpM0swVI1TNgd1zldGw5jkcUJhVFlXBlBGA5XvgZyQKnWkgTqn3kCjzhZ6+4w8CztlhNiyXF5GdnEOSohWmFxpkEdkPkDdyDGZ59Am3HTLLRhev578X0WM9rW7LYnOmI/1nSkMJ6MYSoVx8OoNOEDZ7hrowgjlONKWwFBHCt3pRPBWnGsNmNMQyQFwFqg3K/CIr02/zxRuwictSbeGjM97Jvg1qxgT4j4dTO+23e8AABAASURBVCNtFZ56ar9skkbtDXXNzQA3TJ2JJQK5VcnHinmouWHUwzHUKM8S+VMKRVHk+sl7YeS4n60SVgir3D9WWO/29MK6eoHOHjTaugJotvfAOnrhdPajnkwjT9zj1JeTdLKOnDmD80z6lUlLd28PwhEfJe4T+k2qZZ6eTszMQnVbd+3CPfc/gM7eXlSod+Kx67owMzjUV91DH2uioUXM9WbUW1CGLmWsNtLZeCKGzrZ2DPT2oa+rG2kmy2S7a1wfxdwqxscmoN+gu3hxlCeN53Hi5GkcP3YCR956G4ffOs7nUzjJslMnz+HMuUu4MjFN3c9TBg5lEEF7Z1eQUMpkMkjSJ5A/Ew6H4TFRJRoajIIFokUgGYj2EPVPDrfaqV7g+z5Urjaab40BqSBYd/RFcjypXaGTurq6CjmAM+RVNpuFbK3sjsbt6OigPe+Hfm9LDuTNdPz0NbabbroJSrrozS05pz09PVAQIVzCKTwt0DiiVbQIZ4se0SG65LfJxuFffczs+7LRHAXqryu+9xFP9Kx566p5C//3qoP+726jOtEh0L1o0FXtRWOeOiOQfosm0ad7lbXmpqtoVrnqhUN8FQiH6EilUgHfWk66eLdnzx7ceeedgdOsN9+Gh4chhzoejwd6KFz6msbRo0dxiHu29jqB7rXn6e0qjavxRK/mpXlL7tIX8V/lGl98Urmu0oMWqL3qzQyteZtZoF/iSWsOrTo9a0wFA5KnxhZfNHfdi98aU6B7tRcP9Cz6NJbGFG7RYmaqChKSaitQPxWaWVCusc0Mrb66CpdAuAQqezeY/QCv+oOf1lX9WqAy3bdwmK31Y/NgPF3/TyB6NUfNX9Cag8r13GgC5rgAgdaWa7vBe4MrO8eDmInJaZw7fxETU5NBXYT+f4VrU4Eb+DEe94hO4eNyp5wMjuNSRrRt9NWlJxUeCtSqjaDOTHW0vbSheNfHzGBm7OvAdV329wIwM9q4BkSrQHMxs6BOcpKuqL1AdEj+krfWgOwR+NEakI0wMz6BdHDSvFP7NbobwRj/+p5NApp0Fd/erUstOtTHoU2W/ooWtdNYaqs26ivaVCc5mlkwvvqprdqpvUD36iO6zNZoNftBe9Wpn3CaGf2qWkCfmQW6qPpWndoJxDOVCVr1Sg7IXot/4pFsoN6AFJ80FzMLkuZaR6LJzKD1EI1GA76rTHZXNkFx1tzcHM6fPx8cWqqdxpXcVa4gXbJozVV0aFw9i2caQ76xZKZ5q5/oULnu1U78U+Av+yPbIRrFL/XXnESP2rTG1njCYbbGF42pecrO6ap2motwa1zh0tiiy8wCXTAz+i55HuaUA3lpTDML+K2xJEv1NaeJFP2V7p5O2scORKNhVOj3ij+iTf00ZkdnG9QmmYpTbpVgD3v66afxrUcf4yH5OG656WZ88sd+HPv3XgOipM+6HICSTPp632BfP374Qx/Gz//Mz+Le996DdQMDxFML6JP89E0bfdXtW9/6FpSM0de2tf/pQEcJD81ZstK91sjLL7yIbz38Dbj0k2687lokohFcHr0Y/IXJNX95GfpGjvwl43p8+dVX8b/+5m+wwsT1+z/yERy8671Icr+VvzKvfZn5gwoD+xzr53lYvsDD8gRjyFgiHuiS+GVmwfr2HBchBq+yIZKd9CXLvVzJHMkkzj1G+qmEkGhWneKpBeYDJH/pb4K5C7WTDg4ODgb7+/333w/t8TpQUZnmLNnq0ESHKsIjWejQS3zRGNIp0aZ2wqm3ubU36V5jtdat+rnkg9ppTUmXJH/xXj6D5gB+VCbdVbn0VzqguneXa87SizOnz+L0mbM4xoPNw28dCa4nT53G2XPncfHSKKbp44xdGQ/aHDl6LKi/NHqZMUgeTRgcIRYxQi6hCvRsZhDhUnIxSRMU8SJak9bgIkz91F73WgDCJwGoTMSrTG3VvwXCq3vhUz+NqQlp8WhB4nsf3QuP2pitGRCNnU6nIdC9+opRokP9Ra+EJsbr957kkEhh9SyBqI3Qiya101UCER7VKesoB08KIsFqDJWLZvFB47YzOypHUcpZo/PcICsdz0WICYxIjAaOSQwpfbFcQonBpLKvi0xW5Ok0+wwa2pkg6WSCJNPehjAXjcYQXzOZdkh5Nm/eDNHhMjCb5OZZZ0Krg0kxnxvewsIS6jXD4MAQ1m/YjB1XXY18qYo36UQdOXIUZy9dgJJcGi9XKKDOHVW8lUHTtUknXzyd4yn/RSpJuZhHdnEeWvxjXLwy4uNjo9BCqdEIaYHpK2AyxKVCDpKZkkmSs95+ivgOHKujwYRQrVJAk0kqz6VBi0XQ1ZZCd3uap+YVFJYX0Z6MYfNIP0PPKorZOfQxWLtp32685+BNaI9zs19ZZNsyirkluAyyuru6UKYxAD/Dw+ux/ard6Ozs5ngujYAXGFX9BbyxsYu4ePEsZmenoUxFJhGFNatQsuoMT/kvM2u+ND8DMPmVZLKrm8FGeyKGCK1kkzJJUW4dyQRqhTzOvH0cL3znaTz56CN4/OFv4ujrr+GlZ58Jnp976kkmmN7C9Nhl5BYXUMmt4PQ7xzF64QzOn3kHR948hDcOvYRTJ47iyuh5TJCusUvncO70CbY7hovnTmF+ZgIOaUvFwzSYPnwGYE3SVSsVMEm+v/Hqy3jpuWdx/K03sTAzhb6uDmRIayeTckluDB4DNIfBWo6Jw4XpCRw9fAhPf/sRfPmfPo8nH/smZsYvo5t8vWrbRuy9ejt+7OMfwV2334zNG4bQxcA45DWxtDCJ6clR5HNZzM3NQM6VdHqIPG7raId05fTZc3jj8BHMUd+aroclJitmaZTdcAR1c1AsV9DdP0DoY0A6ipffeAPTSwuIJFNQGz8SxcDgOlzHZNTk9NoYvh/B6koBFeor1RKbNm7FgRtvwbZtV2F4w0Zs3LQF/dTrWCLNwLAH2yhvj8mOrt4B3l9NXd+NeKId41PzWFhehd66Mj+DhbwhWzCsFJtMvoaQSHczmPQRjaSgtdPb049l/cZYvshEQhilXB6JSASyB/r6aDydwciWLWgwaK96MbSv2wCfODID69E5tBFesh1l81Cgp1tpGOqOD3C9GwNOKiOaKmMiUj8q3qjX4DLpEA55TP6FmDRbQim/DGZzkaIchwd6sXn9ELZsGA6u11+1DXs2DWH7uh5cs3Ujbt2zCfu3DmIbn68e6cam3nb0MNERZdLCSjlwcaBZXEWVwXeeUOaaNKfBwLcBn7KVfNEso1orQGsBVoHDepd1fsjgR1w6YA5qxFfhWgU/TSZ59NtK4lW9Wgt4Vms4aDRdVKpNyrqO1WIFK4UqCuUmak4YXiyNSKodXjIBJ55AI5oMvv5XDYVR9kMoOj5WLYSZfAWTqyVMLBVwaW4ZpyfmcWx0AofPXMJrJ8/jzOTsGkzN4vzsAsaWVjHLsZbJU73Fk6Q+pHrXIUoZ+m1dsGSGY6VQZWKl7IXh8BmxOOrhCKoctwQHOToRq3QmdCpGgwVzHfLAgetZ4DSEfY9JTQ/hkAMarMBWGGrcDtfAbdbgWQMebWXcbYIaD79RAd0yhMnLejWH2bkpnGOit8pApt5sokrd0Bt6dfKyVKsjzT3iPe95D7Zv3YKrt27F/t27mJRMYWN3O67b1I/BRBib2jkP2pGMC2zsSmEHk1i7aB93Uz82r+vHOp5Qekws+gSTnaDd0B8+qJSLqDE5bvUKYkZaSytIooyUU0OYSbYEbUSScw3zWqd+lJnwqORXgj71ejU4mKhzjg6DDtlx7a/SYTOXvPK4mxnng0Du+UodefKzUG8iVwfyhFXer7BspQpcXlrBGNfiRK6ImUoNiw0XOa6jcjSFGhOYHSNbqA9RnL48iVffOoZDTNCfvnges5y31p4cHe2/Hve2EmnL0xHs6l8HvZZ/23vpIGbSAPdY+RSOGfQR3WYGM+NjAw3awwad0Brl1eScVe95XlDvOy507zGp1eTarHA/qdAOOMQZC/lob2tDW7qda5P6zARoyA3BqHt6s6LKoHPiyiQT+peg0/Y3X3sDr75E+0zH9+WXXsVrrxzCUTpdqpNzqSS9ggbx1Pd9yOHrY+JMzqD8hghtjmgTv6vVahCQmhkqTDKWqa/ylUKhENROfoz66z4cDsN1XaheV5UJv8ZRG/AjHmrsJTrN2quV4JJTqXL16eJeqqSWnNZbb701OI3+6Ec/Gry6fz+dXpXt3bs3eNOov78fvb29AURIM9EHtMrH0t6QpaMtuclnEt2iX/IRPZqfaBPNLRD/hUP1moOZBbIxM9qaOuXXCOamNmYWzFV9BOIT+DGzIFgRDRpP5bpv+X5mFvBN/NC47BLQrLaiUe1VJr6KF+uZWNZvjYkfCnSU4FOwoySfTnhHRkYgv1F9xcuLFy9Cb1vo9Fsn3zr1fu6553Cah0rvlr3mF2fwoTHER40pmcrHU7lkIVqEV7SJX2YWzP/d5dIR9RU+3atO7cVnlamf+CN8atdqo3ZqozLVSUYC6YH6q1z9JCOB7oVPdS2adJUuad4aR30Ekp/G0VV9VKZn3ZtZsM6EU+Oarc1J98LxbjBbk7/6qb/wCfQsnGrb6qcyMwt0QuXgp1XWembR/89/ZhbUaRzxRfzRvXDAXNq5ZsB74XL4DNpv49V1fUhuesNghcl32QP5SXq7WHpH8yFLw3228f31q3KBeKkxzCzQwXePaWbQ3MR34Re0eAZ+RJd48W4Q3cIp0L2ZQTouXZeshN9sTf+Fr4VD7Yky8OdkF6QHqhMIv5nB7AcgHog2gejTVWUCMwvWqcZqjak5yh4INJbaaS66CkSLxhENwqU6gXCr3swC3guPcEpHW/xr9VM79RfNaid4d53oUV2rjerMTI+BbRG//nUbjS9/V7ZN9VqbsgvqpDWaYjJb44hnSh6oXvGebKLqRaPoFf9VprWu+alMc85kMlD7Hh4SaL56VhzaSkZofIHmJtqVtFCcpf6Sq3Con+iTj6o2Wo+yuRpbzxpPIDrVT3M0M6ifcGi/0fiap+gX3a2rmQVJH/FbNAin9grh1Xial/gofdG4wq86tRXdAo0jOhWvaq5mhiz39MnJ8SAxZWboaEvTJjj0w0NBgkt8NTPGHvQFXn0FjzzyTXprxj1nM67ZfQ16eAhWLld5GD6Jp5/8Dv7wD/5b8NMeC/QL0+k27OWh9/XX3oDNG7fQ1sewkl1Fkr6fYlZ9Ve6xxx4Lvjov264YWuMpcSMQ70T/zMwM9NU6HS4oyfPZn/85rF83QLd6GYvzs6CThChjdM0/nckEewDdHXzrySfw6ONPQDHJv/tP/wkf/pEfRTsPxBQLlXhATfcPPn1fh/u+kl7ZlWWIp4qrxUfxSvKUnBRbS+aiSW8zib/yHSQP8V7txG/JVmXCoz7adyVHfa1UByran6S/mofwyVapv+Shq8bSnIVPzy35a62qrd6A0ttX4tPQ0BBjpmTgJ6te+6rofve9cGmNSCekM1rWttXfAAAQAElEQVQzwis9VJ2eNYYgQ95pXahMdaLTzCD90prSmCHG3dcfuBH6aQStDdEtPqm9dEy4Na+JiYkgOawEsRKTKtPaDPYnKXtrgmKOOgmJmQUGQIIUMm3GIkgMFTEiRJMR80SMCFVf4dC9BCAGSNElIAlBzFC5+uteDNazCJawJCAJSgZRfXQVfRpToDbCqfIWDtEnukSH2qi/6gQyCspsS1i6CqfGUh/hMuNGEAoFTuz2bduwjlnMMk9ManQuk8xuNhllF3jCF6JSCqp0NPX7VHUGLQ0GrGbGTayJSq0Mc4GV3DJmmShxfQfxZAzMVCBfzCF4m4nBYobJnMGhASRScdTocM/zBP/i6AWe6tTghz04DDqWuVmOXr7CDGMBaSa0enr7eUJdRY2raMvW7fDo6B87fgKLS3lEokm88NJrmJzLolgzLDGIaMJDHwOABBMJk1MzOHXmNOlaRYNBlWsOZpkUKeQZADM55TOBU1hdAXdgNDhv47yV3NlEZW6jE5ZbXMQQHdl28qK/sxM+AzWPPOlIJqG2HprILy8HiZxuBhpR18HYhXMYv3iOTv9JfOfJx/HOsSN46/VDmLpyGeeZyHny4a/j6OsvYfLSKTz7+MN44ZmnmQV/BN9++FE89s2Hoaz4uZNnqbAXmewoBm/SdHUMwg+l0CgbMqkebN60E8NDm9HBk/6u7g5m9TuwYWQdenk/y6TO28eP4DKDpFMnjuMKabl09hQTU8dI13mUmPiZZaLo7Tdex9HXDiE7PYVTRw4HMHP5Es69fQzPPfFtnGffnnQSLpNLgigDSJ8BVnl5KcCRnZ7E6eNHmZg6jpdfeh6jl85jemo8gCqTebnVLCaYTKpTNxYXZqGyaMTHEmV+6uTbmJ+bRpp6EA45vMZYX8CO7Zvx27/167j3nrswMz2O7NIcwKB1bnYSr7z8PBYXZtDX28l5p5j8Gcbe3VfhjlsOYN+undixaRP6OtvJoyLqpQJC1MdaKU9tqDORN4Uak4tDg71IJSI4T368/OJzDL7exEquhFRHD+KZThrkfmzZvgcjm3cGb9FMLyzj8PHTAcws5FBthhh4FjA2k8VqxVBqhhHjplP1IsjRglf9EBCNweGm0s7Tkm1X78WGbTvwkY99Aj/2qZ/Cxz/xE3jP3fdhZP1m9HQPIpFsI04HyfZu9A9vRCzTgWUmSVaKNeQYOE/OLWC5WEKxbgy6Hcxl81gt1dHWPUD6OnD60hU4SeplkknNeCcqFocXa2ddJ4gCOSbKduzcTWcvEjij6XSaNq2KSCSEsO/BcQ396wbhxCNYKhURkryp2znqOajzK1wz4wuLKKCJFW5SBeoAmJituABVERUAlWqd67cBx3E4DvkRDiEc8hBywCRsHds2DuOqrRuxh7K9Ye9WXLW5B5uGUyzrwkhPGF1c973Uiw7izDCJ0mCCr7GcR9LqaDDQtlIebiUPv16Cx6SUW83DqRbh1kowlrlMWpSZwKjW8qSyjHI9z4HrCEVdNKyKcqOMulNHifYmR70sUB8L9TKqnIunuTBYr5K/rYRVHT77hdA0ghOGF2+DzwReNN2BBJMyMYKSV2XqwlLZwZkJJnGnVnBmegknrszizXOTePXkKF45cQGvvHMWhy+M4ejFSSatpoL6szOLuMKEVpbpoFo8A8TTQCxBiMGNJxBKpeElkkAkhqrrkc8u8owWcrS9edrdEmVTIu1FNIKE4ioTbkqsVJhsq1LbqwZyEahLHyk/h89oNtBkX7fe4Oxqa0A+OFwnVlqFlZbhfA9QWEJ9dR5VrrUSocY1KBl1RhyEyG+jDFay85hhIrpCuoI9xTwsLGbhh8OYXpgL3qRVQmD/NddAvyFW5OFFdWkeEfLf5R5RnV1EpLCCWCWHnpgLyy/BL7E/5egUV+BRxmHUMdDTif7eLjgu6aZCNUgzL+ignsr+hjivbib+K0sTCHMeXSFDkok2h7irtDlggj1BPcyEQkj5IYSY4PGosxHf5/+bKDFhH6Heyq4b9bupJEoA1eDgoJgrMJkD+G4IYT9GZ9NHsdgIoNHwqWMJOJRdg+u9QnmV2SbnhbDM5OdSHViqOUxI5jFGO6Lk1cNPPMUkwNvsX4Zx76nVKqhRLgkGDEvch3L5ErbdeAA/+umfxp0P3IeOvj5kmWwGkzc+nR19PTcWi0F+g0O6YQ14DqfCJF6NyTxQJ+RPlGmzc5xb/+AA7Vs+CLw0ToN7V4q61dXegSTpjZAnJANK2uot0KW5JSzMzmGVSTSQH1HfgyDJQ6bOdIqHMe3kfRrJUBguk2HVYhHyK0ZHRyFnUG/j6BV//caEQG/iHD12NKiTE5bL5TgVFynOVz6Lgh/NR0GGnLoQ5VSnXyE6da1Q53Wvubrkge5VpjqV+ZSjeKE69TUzqFz3HhN4rTmrT55+zDL3ajl+uooWlWU62jGycQN2Xn0V9uy7BjcdvAV333tPcN26Yzv2X38dbr71IG657VZce8P1bLcLG7ds5uFBDyQTjQd+NJbwLfCEWDzRVePI2RWIBtEVjUYDGjUHyUpOuOYfj8ehes1F5ZqXnOQ1m10PggGNIX9Q7cQLtUnQTkcikUCPNDf5fLqKLvFUMDw8DDn8Sk4JlLTas+dqXHXVDvQzWSfHWWPKMb58+TKOHj0avFGlxGQrUSW5SsZKWGl+wi/ZtegWTaJFZWRHoKPCaWbcc+pBwCiaJRe1VV2R+qO2mrPKBWamogA0hurUXnOUvIVDNkd+sPgqHOKlysUP3auP+upeOMWzVn8hVjvJQ1eB+CoQDjMLdFT9BBpLtAqf8JpZsJ6EW+WtMt0Lh8rBj8pFr8pVpvGES+OpTLhFl+bWqjczqA+7B/xTH/FUZeojaOFttREeszUeC4/aCDQX0SP+6F7jql74BMIpXZR+6bDN5ZpuOi7K3DOq3CcKpTLGeXicpT9eo50Nx6JQm6WVVYyNT2KKdqJQKK0d/I6NY2pqhomiIvWwjhL7an0JanrrintshPYmlcpAY4qWHG2rft5AtJpZwHPwI5pVL1pVp2ddRacSEtIvyUJtFumfi4d6NjNIH8RjjaE+6qs2Jfr2rrtmd9Rf95q/eK++735WmUD1AtWJx9If8S1J/0j3ok/zU33rvvUsWoVD9IgWTos8KQVrQHSpj66i1cyCuWsM0SJcoltXtZGeq51kqHGFW3SorealfmqrNnpWX/CjetVpDuKVdEn4dNWa1ZqXfZIdNjMMDAxgZGQkOKjQV32Fs1QqBQkR4ZHNFt3qb2ZQmWiSrVHyQXiU+M5kMkGdxlK9+ohu0SZZiM5sNkt9meI+WITwiRbZKPFMbdRP8axwqe8g41KB4thz584F9kT0CbfkryTSEGM20aRxdBUuzVugtrqKl5LJCvc3zV20q060ttor4SL7JhqERzSI3+Kj2dq8pUMqEx8XF+eZSFpCMZ9Dk/GRXm5IxqNI0LeM0s+OhH0eEKWR4Z43OT6Ob3zta3jy8W8F+/Ydt9+ObVu2o6+7Dz09ffTLY3jx+ZfwpX/5Muam57B5w2Zs37YT97z3PgwNDmNGh5xnLzBuOYaXX3wFTzHJ9Qd/8IfQvqtDIn29TG/Oii7NS/PUHiubLpnqba9HHnkEqn/wwQdxx+23orurk3t6CiHXwSAPlzu4H8YTUepDHxbp0x0+dgxffeibeOPIcRy88278zC9+Fuu3bMNSvoCJ+QV4fgSL2SwWeUBeod0Q+KEIItE4cvTffS+M1ZV8IGeqJXKry6jT78nQh0smYhxjMaBHei1emxnkK2j/VHvN4ezZs9Ahid6s0qFolHuo5Ohxj5deSLZmRh72oKOjA9Id6bPmLpsh3VQf7YXSUR1kSXeEW3KUHpgZQ54EspyLeKd9UXVaT6JLe7TKpb/CpTo9S29UJ/Dpj4gm2QiBQx9NoLaqV5nuRaPkJTozmXaY5yOWTGFgaJjx2BC6GTu2dXYhxFiyp38AiXQmgC4eBgpkr4uVKvK0s44G1MCakKD1LMLCdMjBjxjUUn4ZKS0SKbjaq436iFAtBDMLNiERKoaZrT2rncZROzMLnBg9axz1N1sr07MY1GqP732EWwzTuCrSs67aoESThJGnk6Y2wiFmiWkaQ7hEq+oEokHPukpAwrVKBZQgm1JCOo4r2WVuRjV0k5GiJ05miuHtmbZgAy/QsdZJeHd3J525LkTlgEVDCEu5CquY5+bSpHes8jQTV8YNZILJlUt0kFZ4Gu6Ttx3dHcw+bwxOQWRQNBc59qJfdJtZsJHPzipgmoM2wfXrNyIcjuLMmTN44flX4PpRrBtajy1bd2AzjcGGTVvR2dOLTEdn8DWCPXv20JjEudGOY/TSBSxnF1FkgFMmDWUanaXJKYDK0E0HPRWJIs8s+syVcSwxsbM0M4t/+fvP4YlHHsXrL76Aw68ewkNf+iI+95d/hW9++Uv4xhf/BW+8/CKOHn6dJ9PP4dmnH8fj33oIz3/3GUwyeSODdvbkO6gyOdBBJawwqKgUc8gkGZ4xKJ8cv4RHH/oavvXoQ8H3m7/61a/gn/7pH/H5f/gc/vIv/xL/43/8CV59/Q28fOg1HH7zGM6eu4S5uUXQx0cbFV+Z9m1MPO67dh+u2rcHe6/ZjXUD/dwsC1heWkA6GaXhG8AN+/dhP/lQXF3Fl//lX/AHv//7+Lu//is88/jjePapp3CIJ+qnj7+N5bl5iAfrxD8FZZTx7PgEPAbDHckU4n4IDS6aEp2YJfLmyoWLWJybBRjMhD0XqXgM0ZAfPOuaYOCzsrSIIdJ07vQpPPS1r2KZ/J2fmcbD3/g6Xnzuuzj0yss4cvhNvMD7//Xnf4bP/e3fBIHl1s2bmHSs4uSJt4MNYnL8Cs4xGanfXUrQmdLX0aR/0sduynr/3v3YRtmXGQR+97vP47//0R/jD/7Lf8Of/8+/wJUrUzRq3ZR7NTCmu6++BrfdeidCkQQuj03gIhNB8wurUFL04uVJGt4qtu3cg/vu/yB6B0bQ1t6PSCIDP5JGOJZBMt2NdFsvEm092L7nOtzynvtwz4MfwU233Y2hTTuQ6upHumsAXYPrsW33tege2ohmOIFi04GF44i2dSLGpFW0rRuzuSomV8uYKdSQrTrIOxGUnChq0TTcdFdwXWGCZZJJHUG22kQtkmBdB6LtfZhYzGOF/epuFGEmxDr61iHVmUaNxiFPB1Ov8TYY2GYyaXR0taOT0N3TxTmk2KKBldVFJouXscqNZXk5iyzXh14fLnCNVCsFJJjcSsRCiDBzYEwqVJmIrlLeNTShN9Pgely/LmRDBI4LKOiNhVzEmZzKJMLUKY+6A4QNDHyBZgVgXgk1JgM8vQlTIbZyCXUGNFXaMP2uUYkbZLGQQ7VcQV1OMBM3ruvD98PwwiHKIkp7EEFdtDDYll5UKmU6iSXIjuSLBRS47nKFAnLEXWYCvG6kkziaxNHwQqjTdiCWQPN7UOem2+B9nfythmMoh6KYYkLt8mIOJwXzKQAAEABJREFUZyaXcOTSHF4/M45Dp0YJF4M3qI6PTeGd8RnWz+PC/DLGmZyarwLL5qPoRVF0CdzkyyHhI1APKn4cZY5ddsJYpTxz5RpW9NZVoQz9CHmO/MiT3jL1ZaVQRLFaR0ObITdIcNMG7WIdxuRnA+FojPyIwOXaNNeB6/gIuR7CfI6Fwwg5BiVpYjwc8Jm4a+ZzKHENrnINrk5NwHJZhIurSNaL6HDrGIiHsbEjja39Xdg52IP9mzZgBx2bPtoSn/qwzMTV1JXRwLFdJS6jXU8xIeKSp6tMtubotGzdvh16q8UXPQp+SENS7Uh70hxEKHOvXESTNtghTpeJMb9RRZhaG2ICCtUSZCtzrNf+VKZ89TXvEBMc0Sjn5Lt0AB3oAMFqeTQLy4g7VewcGcD+bRuwd+sgrt0zgm0bRtBNO9mWTCEWCjOh6gLc3xq0Z2YG81w+1tBkIg4C0tpgANdgosclf33HRfBpUF9rDTZpwprGRJYTXNWlTHx1zqnG9gXSuUo5Sn4NN4JQPIr27gzalCBPphHivuWHQsGpaZp6Fo9E0SQdM3QEJeft1+zHj3zyJ3HLXXczWdqDGuVYYCKbjeBT9gJwHVRLZdr4EnW9zMd6AFQPqoYHx3VR5P7d2d2LFOfuhiPUHQ8lrqFlHvDMLWUxw71Zb5MuLC1jYWEJCkQ1VwUpbW1tSJNf2u+lQ23pDHro1A70dGO4vwfr+vsw0NuD3q4OdHa0oS2dhPqor+irc3PKcw0rCBgdHUXrN5D0WxX6YVOd/uoNHiW39EOsaqNT4QLXqUf9SDPJ3tnZCTl4cjxlU1zOKRqNBiek8Xgcem75ZLoXOGSAmUFX4REt4XCYvGkGIJkKhM/sB+3k8yhoWiJf5BTLQVWbEOUUY7JQtMgRHmYSSA70tddei9tuuw333nsv9KOrBw8exC233IIDBw5AdUoUbdmyBQqo5ATLB9OcREuLN/LV5LNpzuMMahQAil+iRTTIfokOBXe6gh/NR/PSehB/1Ub1wqWraF23bh30Gyh6o0ogevRW1X7u/1u2bGBQ0oMOrm3xSz7V+fMXg+BHAdCJEyeCRKMCRL1tpYBBIBrNLOB9Tw/lzgO9ZDIZ8FR14qkZ1xJB95ojyYWZQfeiX+UaU7LRvcp1L5lqHvKnNQeB5ifZtq6qEw5Bq1z9BRpHfQRqrzLJTrg1XotfrTrVC0RDC9RGbQXq969BAXSL92qre4HuzSzgg8ZsQQuvrs1mM1ijulcf6YD6iW7NpUW3xpb8pNvSO7M1fqpcPBaPWvNXP81H45kZ9+1VJo7ywTitcvXTOBpTeDVuC1pjC494oeBSuqirxlK5mYtQKML9NYow7Ue91kRutQC1qzHhrnrNSfR73EdbuN89puYi+Yqf6qO+0lXNBfyoTnokXZaM1UZ0C1eL5+orYPNAlzSeaNZzq63Wi/qLHvFEeAQaR+W6Vx/VqZ/ZGm+FV/Ducj1rDpJBi44W3n/dTuOLv2YmtEFMJPokJ42pes1R9+or3GqoZ/FY9xrLzGBmgd1SG7M1nRLNaqsy8CM69CwQPjODxtCz6lQGfszW8PE20E3xQba5RZdoTDDprdhBtkkJaSU4xEfJTIG/7IiuSg5oDuLj9PQ01E7JBckyk8lAb3AKl+QlWlpjiiaNJ31SX+Fe5uGBruqrevFYuMfGxhjTzEF0qr94Klyav2jV/HUvnplZwCfNVW2k2xpDoDYtnOojnghUJxB+0SScagt+1E6JEuml6BJ90kfVawzRqb1BczBb46twCk82m8XUxCQqTI5W6cuE6ZNo3/S5Zxfptzr0JbqYTOntpo9P3n33mWfw+qFXIN/4mj17sWnDRr3fQRkBVe7xTzz+NH7nP/8eXjv0Jg4evA2f+cxn8aM/+uPc08OiFLFoEkPrRtDXO4gK/cNioYJ2+l0tG//e974XO3fuZF0F4pX2T+1b2nNl20Xzhg0bcNNNN0Exo/ihN2qPvXUkWNeat97w0V5sZpjl4fkzjMm+8c1H0D+4Dp/6yU/j2htvxBRjxKMnTkF+RCgaw+z8IkS/Q79aMnHMgxLe4pP0Qjw0s+/7K9IxgeoF6iN+a3zpiPZAHaRIz7QXSQ4F+gZqJxnpB9u1P0kmc3NzjOsnA51o18Ey/Qe1kRwFqlc74ddaEw4zg/RGuq1k1sjICLQ/Sy80tuQtOsRD6ZMOmDooR60hXbUutLdrL1Q/rQNdNSfh13yFS3OTfqlOeESDZCC+C/QsXdeYorVFp/qoXLwTiFbhkK1UOZUBZmu6KByOGKTB9NAClZlZYCA0uJkFyRwRJhCRZgYZOfBjtoZQg2sSGqg1uAhQO5WJiWrDLoFB1oSESxOSAFuTUL1oEhNFi+5VpzYaX+USqoQlxrVoNDMuiCZUL5yq13gyFGonOtS2RZNwL9Nxy6/mmPGdwez0DGOHMhdlGSssLzMgmWeiQskqzxw6qxk6rZ2Bg1tn0mdRjvdKFk067q41EecpcYpZVSVslECpMXBcXV4iziIazLo2qhVooYcZOBR4Oj7HJJGDJuZnZ6Cv9OV5Cr3MhMfszBSmGVzpusyAulYtY5En+xPjY2jLpHD9dfu5kGkYZqepwNNQpniJzrh+QNn3tOCBMgM/zU8OuL4mkaLTlV2YxxQTIQ6NizLAedI2c3kUrz33LB5mMuor//D3+MY/fQHPP/FtHHr2GTz18EMwBsJjZ07h9FuHGXjVMcyMdRfnONLdhWEmAlxm3es8tZ9hcm52ZhIznNO5s2x/8hSOHz8ayEPy3L51Gw7efAtuO3gr7rj1VhykMXjwfffhp37yJ/CZn/8ZfPaXPoNPfupH8d5778KOXTsQT8Wh39v6+89/Hn/9N3+Hv/7bv8Xf/f3n8Xef/xz+8m/+Cn/7d3+DL3zhH/D4499mAuxRfOfJb+PEiePopYOpLPUHPvB+fPzjH6cjEqKBWoXk3ENj+rGP/TD+6+/9Ln7/d34Xv/pLv4z3338fDt5yE3bu2BbA7bcdxAcefB9uu/UWbFg/jJHhdUCzjoX5WTQ41+GhQdx4w3W495678eEPfQAHb74V119/I8ftp2FIcCMHlpdXabAqHLdAh7kLOnkbHBxClAmCMZ7WlUoVdHX10NjWUCdOBaW7du3khrgZC5SzfoReVyVVYrEIg4FBbN68kRnyGB225aDNxMQVnDp5Bm+8eRTPvXAIl5h4SqQ6ccOB2/DBD34c733v+3Hvve9nIDSEQrGJyakljF2Zw+kzV3i/jEi8E5s2XYW+3mFEmFxwmXBwCJVKg5tGBOsGN2LH9qtxO5NS1+4/gG1bd2Fk/RZs2LgNG5ikGtmwDUPDm9DZM4y2riGE450o18PIlYBC3UcJPlZrhgI8zOTKODsxg7OTs9DXw/JuCDnHxSJD4flmCJMVF9M1H1kviXwkHUAp3gF0DCA1vBU+abTOAXhd6xDuG4LX2Y96sgMlJkMGeRqS6u5FjfiqjgcnEkK+ggCS7Uk4IQcOkxfLq1luNjOksYJCpYjphRms5rNIRMPoa0th87peXL1lBPt3bsF1u7bhxt3bcPM1O/CeA7tw67VXY9/2DRjpbkcy4sNhAqJZpeyqVZgZ01rNQM/NDNrAIyGfyaswkwakh/JFvYIG17DsgWxDg4mlJm1Dk/bAHA8N2gPQEXboNPuxFGKJNsST7VwDHWg6YTTcMKoWRrnpo1BzwBwRFleqWMiWqGdV1MoEbupNJhms4ZAmDy4TgYIkk4CpVBcS5FdMb1OFU2haBCXKKEc+zbLPOOdxkYmX0wtZHL0yiVeZmH3xzFk8/84ZnJiawwmehr0zM49Ts4u4kC1gvFjFHMfJ0tZIBiU/jqIXC6CixBShRtnUQwk0InE0eN9kQgyEuhdB1QlxLi5KTcA4Zycch+Ydiqfhs73jR+C4Howy1dXzfQhcbtAug3mP1yiTeEkmSEpMipdzOegPIuRpA3O0n7nFJZSyS9DbkouTEyjS7jmlIlLs25tIYKSzHdvWDeBqru+Du7bj5p2bcRMTPzdsHsY16wewe6gbuwY7sGugA8OpEDJWg097XabOZCcnmeheCPbDCOdlfgiFcgVuKIRzl0aRJS0HaOe6+3ogp7fBfYLRFZq0kS757DIAcpnkkA3WnlGXHtEe1IplVJnArJWqaDJgasIhD8IIJclDzreiRJED6rKLRtPQYL25gO+B8l9FjvYpwuROPARYneUOOCxxsa1DsKYDl/+ZeWg2XHCZcy3Uea0zbUawBqrU6wqh2qhR78A5ETlAG1UP5tsQ3WZwHYejuyARaBJRg/oHJr5Cjsv1EUOCMm3Qsc3OLuHciQsYv3SJcysgGQ4HddZoQuunykSTT11pOB6ibZ3YfPVubN69F366DYtMZq6UatQTAE2g0QCamoc1Ifn71IlQKMSyOqEJRzRxHRl5VeO+Pbx5MzK9fVgSHq6NApPgJc6/ShqrdDbrXG9NPwwvEkU4EkOYBxYKRuU7yIGb4x48RRs7zz1WX1PX/rzAw4rVhWkUl+dRyS2hUljl3rsI+SXyTwTyVeJMMimpJedu/fr1kLOoZ9GtttILOaEKnvRbSa+99hpeeuklPPfcc9CbW/odj+PHj+P06dOUYZn7BBcq2RAW/6i/ciaFTw6lmcF1XYgXkUgkuIoXoqNC/sr3UT/xS+Xgp0451qiHmqsfCsHIu0aziSrLStTTAvVQUGb/ZZ3WE7IMwJayWQhUtko9Fwi/6FHAMDIyAgUHSmLpLad9+/ZBX0vUVaDk0vbt2yFQsKGvQsghVqJLDrHmJHyiU7TJhxtngksOvXgrf0ZzUWJvM+WrMfSm4w+SaDdyvF3c10bQ19fFACcV8G+OQceFC5fpH5zGa68dDnisxKL43HqrSvKQXCQfsijgo8YSTwWiSTxVne4lS5WrTPwXiK+tZ7XRs2hWneSjq8okF7VTG9XrXtCq01xFh/xXlYkXuqqtmYmEQN9b+Fp9dRWora4CybkF7y4XLoFwiI4WmK3hNzPuIxbolpkFa0ztzSwYG/wIHy/BP9UFN/yf7gUan49Be+HXvfqInladmXFtN77vs8uvV1ygevURfeKdZKFn8UJ6oTbCIxm0QLqje7WXvquvmQX2S2Orv/q0+osWlTUbatNEhQcpJSbgVS86CjwAC9GW1Wl78zxQ0tcH67TNDm2o0ZbUmBSP0H4kEkn6djHyCKhxDWnuoL2tVuqB/5dMcl/zuY83wLVc455doR+3iizXk5kF81c/zdmMmLmeRRf4MbOAf6JVc9dV+FWveUoPdVVMk6Bt0FXrUXMHP2ovvOpjZgEu9RWYWaDn7+aV2ko/xV/xQf1aYLbWX7g1rvqZrelJq5/6qL+ZIUJ7pOcW3S1azAySp+gFP2YW6JloEmg8tVU/MyNfm4EMxSOBxjJb66M2KlMf9RVtZms0qcxsjQ7dKwgW3hbtStwIlwL9MSaSFEirjUBzkN2RTVCQbWaQ3ZEt11UJg17GGhiKL3wAABAASURBVC0eCI9wC3QvmsTDNT0qBPSLNtHYAtEuWQnEq1a9aBXoWWNrPxJe7SeykWYG4ZWNULnuRXvr2qJb8xIdGkegOemqPsIPfsQLja21o7kIJBvplOjUAYbG1L3oEE6N1cKTpn/S19uNGP3oYiHHA98odtLGx3l4/wb3tT/70z/FV770RVw8fw7dPPQZ7O9FMb+KK5cvQfvpyy+9iv/23/47/vZvP4/u7h783Gd+ATfceAA6XJplfK01BFgQS12gX3rs7ROYmJxiDLIZn/70pyH7L5lonmYGHbRoD9K8tL+K1q6uLuzZs4d7w16McI/SXCUjh+s4Gk8gxIM17f8Frv1HHnsc/+bXfhN/9bd/x/II49H78KEP/zDu/aEfwpYdO6F2NRh9JaDMg1XfDzMfkEEilqRFcOnnN1DkQVme/jTgQPzUeOK51oKZwcwCOwF+pEeSv+iV3Vc7lWlPzGQy0Ncj9XwLD4n0dpn2fLXXVW2kq3rWupdMpRPSa+meZKarcEqXzCxIlKqN5q8xlbAqMEEmmYuPmzZtCvTczGin6DHRFqm9DpmUVJM+SvZma/MQfoH4z+kEvpn0SfikQ9IfrXPdC8ws2JPFC/URzaJTfFIf9dVc5EOpX4t29RW9mofaqV7Avk7AULM1glgQGBM1FqixOguEXM9C0monpmtCYoiIEWhQEScQoWKAFEkTVV/hET7h0KJSuUB4xASVC3Qv4YtQTVBlGl/99SxcLVBZS5hqIzqET4tZAhWdAo0jkNCyDHR8x2VAypHowMmxdsgHJav09UG9BbHE09r8yirmme3Ub0bNMIBRn05mJdPcuBw613UmsPIMcBYZKM1MT6LAk/loJIR4LIrxK5fZdxYNBrIxLuoQM9X5HDevpQWW1dFksKAElecaXAc86VnG3Owk9BaIY02srmQR8g21ahHnz53C6KVzxBvCDdfvw4989EM8VW9Af03ppeeex3ef/g5effEFvHP0OM6fPYezp07i1NvH8fqrr+ACk1BLiwtYnJ3FudPvoJhfwab165joWkVpZZlphgZ62jLoo5Hp44lzL4O8DhqnG/Zfg1QkzDHOIs/gMB726cBnMc95LpEnSv41Of8YA8oNG0Z4ArozcNjTxBWLJaAM9gvPv4QSg7x4eydcRlwNBjD66oKc2KGRddi2YytuvOk63Hv/3fiRT3wMn/2Vz+I3f+s38G//3a/jt/7Tf8AnP/1TuPm2W7GJSRxtGoOD/bj66h247faDOHDTzUHGfvOmrTh99jz+4i//Cn/913+Nl145BL3WLYNWYXB15tw5HD12DGfOnMMVGkC98qlXEJVF7+npQyqVwYULl/DQQw/ja1/7Bt566yiDk2yAY2ZmDmUGaWYuDcplfPWrX8c//MMX8K1vP4EKHZZUpi0wqO+99z588id/Ch/9kY/j9jvvwtbtO3A1TxuS6Qyuu+FGPPC+92Pj5i247Y478eu/+e/w0z/7c/jgR34Y+667Htdcex0++vFPcO6/il9gYu3nfuEX8ZnP/hJ+5uc/g3vufwC3so9en3zn9BmMXhlHZ08vNvGkmzaUxtTFzOwijp88i9cOH8OF0Ql0dA/guhtvw933PoiBdZsQYmJomImnnXuuQ5oJID+Wwbr1O3DdgYPYvP0qtu9Hd/86bNq6A4PDGxjYxZgEqqHphFGsN7FSrGGZgXahBlRpmMtMYBSrDqYXS7gyu4oLl+dw8sIELk4sYX6lgqWiYaFQx8XJRVyZX8ZkNo+lahN6e6rJJE01FEPFi6OfibHO9VuRGdyA9MB6xLoHoTevnEQH/HQ3akwS1Pw4Km4YZSeEHAPR5XIdWQa3OSYH5ngCUm9UAwe4UilxI4kgEQdWl8uU1UWusXKQ8KtUC4BxDlxP1VqZwU0GvXqrgoHOpsEebF0/iG3DPdjQl8K69ggGMiEMpD245QLC1Tz09TGHOKxcglOtkQMG1xxUGRzXKAQF2FqvPhdxyHPhBeu5gWa9Ci5eNJnAalRLqOuqZLaAa79YKaLMRFaReAuVMpMhJfI6j8XVZcwuLmOJJ7/L+RLLayjTea4zidVgMgteGE0vhkiqG36yEx7BiXcC0Qya4TbUQ0lUQ2lMLBVxZaGI0dkVnKFsTo0t4O3RWZy4MI2jlybwwtun8LL05vxFHLsygdPk5+WVAiYp71nOawGGLJ3xFfOQ52Zdptyq0QTq8RTAhJMlUnCT3LyTaThMAjTotNY9H1XypsK+K6UKE4ZVlLgGq9SjerPBvEdzDZiQ0Lpifhi+G0KEAbogxOSEQzuMZpMndiHauCYq+TwWmVSYGL249jXlSxcwe/kiVq6MojQ1hgYTv+HSKtqZjumP+RhKx7CxLYl964exf8MQ9tLO7B7uw87BTuwc6MTudR3YM9KDjFtHihmfGJOMoUoOXnEZRlveXM2hxqDdKeZQoD1e5hhKhFUYuBsTANFQHJF4Ah7plg7WSO8S7ejV+/biwQ9/CHkeIDSoFJ7jwsi/KoOjPB2bLPFmKdMlzifLTOsq+Zwr1ZGjPhfKDa41Q0Xypc4jnERb7zr4XC9l8q7IgKhEHSgysaCvSDqOh1g0xP2rjjE6iOffeQeTo1O4eO4yzl6Yx+j4BLLLK8hSnnkmkUtMjlU4RpX2t0HeNyijKmkkStTRJOcaqDXqkIzgUL9pq106MGYGazQDcJoIrtJrJeciTH7EHB8xx0XCPKTZpzsRRV8mjt50Aqmwi+zMBCYunEc+S22q19CgnpfoNBWZXCowYVJhQi2e6UQk3QGt6znyqU6nMpSMIUweQwknjl8n313SHOIeGg558DwPgMP/XDRpmwWaC0jH+i074MWTyJP3RdqNajiORjSJUiiKZdquGTqr48t5zJEvc5THzEoes+TVAsdepc6WG4Y65xXhHm9+KNDhBe5/k9Oz3D84Hx7UTHMPFA0ueSTactQNgfwOM4OZUYWbUL38GDma6XQaCQaa8ld830eYOi89kWOoJIq+qqY3tPR1hyeeeIIHNI/jsccew6OPPoonn3wySL7oFFans/q6h5kF+IVLYyS5Ftvb2yDHsbu7Gw7lIxpDTFRpTI2ne5WJLoGZQR+1FYgegXyoVjvVq6zG/U6gOeoqP0r+XQv0LCgWi4GzbGYM7qNQECR65HSPjIxgEx1lJaGU7JJjvnfvXuxjwuu6667Du+HAgQPQXy/S72SoXu3UZ8eOHTxU2YSeng4mCdIBD1bop03ykOTcuUvcv4/j5ZdfCxKD+vqI3ngTb/Xmut72MjP264D4FWfCMRaL8QAqFshG8tGz+NniVWuu8iF1L96Il2YW6KH4b2ZiU0CL+Ko2wiMcZmu6IB4K5PeKR9IbPQvU2cwCvTFbu4r/kolA9wLh1rPGfPez+guP6BP+MteWnkWHQPUCszXcwqFngerVVqD7FgiXZC18uqpeILoFLVp0NfsBXrO1e81ddeojejRn4dKYqtNVeFSmsfRsZkFSR+Opr+aptpqrmalJoNcq15qSvCQr1atS/TSOdLJ11dgql/wEGkvjOo5HfrvqxrWqccE9vQ7ZJq1ltWk2LWhj5lC2HjSOxpb8341LYwg0VyEUD9f6r9kArb+WPqhecxbtKjezIKgVXQLRKlC7lpyEr3XfGkPPaq95amzhVNky9y7pufoLzDQH020AwiUcok8gHBpPIBzCJRAugdkP+poZWmVmRp64wbNwtvoKJ/jR3MQv3gb/1E8yNTPyuxnIWf3MLMCjOoHZ2njCIzpboLYtUJnoVhuVmVlAh8bA9z4af3V1NXhSueYkGyw6lYzZQh+6p6cnkKlwqI2u4qdA9kFylrwFGk+2WrxdWFhgXFCGdEBthVu0aDAzC2hRvCL7Ipyyiys8DBAO4ZTs9YaLxte92RpP1Bb8qI3GFKh+YGAAAuETT8UnzUXtzAxma6D+qtPcRZPo09jSZ4H40QLh1trS+tFcBbpXuUD6IND8RLuuKs9kMrSfbfA9B+VcATE/jG1bNqM9lcKxw2/h6SefwjvHjjKubOL6a/fh1psOoCOVoT/cAM+TGYOewl//1V9Bhwj79l2L3/3d/4yf+IlPBUnP0dExxl6LCDF5LNqvjE3g1UOH8Pbb70Bz37HjKoimx594Cid5yLPIGF3zymazUJJFh0B680rJHyW4tL+IF1NTU7hy5Urw9rz6J1LJIPaR7/X0sy/i0cefgnyz6268EZ/81E/i1/7tr+NnfvbnsY771QT3e8lbeATiq9aY7E+KvrD8I9mMKn2zKv20erWBkOcH+4vai8fSV9kkzUn30hUBRR3ovq6SndqaGZN2OSj5pj1Pb/vpXoc+AumDZCV9kPzVT7ZFchGPRJd0q6UnkplA44p26YP4pX6iQfyQ7quv8Ihm4ZCui78C3auPdEf8Fg71Fc5WX/kdSq4Jj3RQui7QfYvm1vw0X42jZ9FpZkGiV7QIWriFX3Sarem3+mk8zdvRpFogJO8GlaujOqhcg6mTmQUKJEFoEBEogyDlloA0MdWpTAOZrQ0sXCpTvRgg0MQ0jnBr4eiqMVqgRSP8ouHdE1E/tREujSmQYAQaW6CxVC4Q01ugPq1613Ggk+UwlS0WjcLoKDfp1LswbmIFJBmUuY6DAgOPmelpzE3PIE9HVe1CdECz8/PILy3BGNS6dLDLbMdjFjgM2KYuX0Y6GoPfbBIQnMJPXR7D8TffxEUmIlCposHT4jqDnTyTaZOXRnGWGebDr7yKF595Eq889x1cZtLq7ImjOH/yOI689jK+8Hf/C7/z2/8W//A3f45LZ97B++69G7defwNuu/F6XHv1VYh6LiYY5B0+9Aq+9Y2H8Jmf/TR+5z/+Np781mPozCRx2603BV9L+93//J/whX/4PCbHr0BBdVdHG9ozKeRXlzHBpFutUsLI0CCmJ8eD8hgTcos85S/kVrgwHcSjYaSZ4DIz6KRqdmER03TuJa9ILMrEzR78yI/9OH7uFz6L9q4e/NOXvoo//9M/x1PPPIdpZtYvMwnzuc9/Hs+98Dwe+dYj+OJX/gV//4XP4e/+4W/x5a9/CU89+x288OqLyDOATJHuvQwM73/gAbyX892ybTP0u2InT57A54njL//qr/HNhx/DG2+8hWM0cvqq4dG3T+JxJvSO8Dq3RJopRwtHcP7yFTz74ot44+jR4Ksk89zoC9UqjA5+jMFFB09VugcGkGxvByjfFTriEQYFIzzx3bF7N7bt2oX+4eGgbo4BTwUu8azi9SMn8NR3X8Khw8cxvbDC/j3Yuefa4L5mIRSqQKKtG/tvPIhURy/OMck0v5LD8KYtuIrOe8/gIBMXRcxSlxa4yU1Rr65Q34oMGETXvltvxY/+1E/hE5/8JG654w4Mrl+PeFs7Dtx6J977wIPYvf8GbNi6EwMjm9C7bj3p3IuRbTvRObgeu/YfwJZd1zJBtRHDm3dhcMMO1C2GK9OLmGMQl6PuLjJRk6PORolTiYj5XAGz1OUi5VuA44zSAAAQAElEQVSEocjAtWo+ym4ogBKDxHzTsFRqomxJeIlexNqHEGnrZ0KlBx4TKgIn2Y5YVz9S/SNI9Q0j3t0PN9XBYDIFN5lmsiUGMKisO8TbcJg0a2C5UIHeZFkkH5YZlCxll7HA9THLk/SZ2TnouWlAOp2CjxraGMT3tqUw1N2Oob4upCNA2OpIhz0GzYtMfiyjp7MDvTyJqTNZ1JZKYvOGPgz2dqE7GUVn1EfKacDnemyu5lFlIqK+vIo6x/bLeYRrJfhMIDulEprFPPRVPyUycpS/DK3sEvgxs+85ZTUa4io36zpKXNuFQh6yQS2Q3Vvhpi97VCzlUCqvotqowERDyEEo5FL1XDpVDgPRdjoK7chk0khRD6NMDkRpp8LUZYdB+XQRGC+6uLhcx6n5Io5NLuPN0Tm8dm4Gr5yewJHLC9+DJRyfyOKdqVWcX6zgcq6J8YKDYiRNSKIcWYNKNIkaT5MEdd5XvCiqhBpl1OBVb7kVGNyvcJNeou1aIA8W6CAuc53kuY7KTHpVag0m5aooVSoIK9lAiIQ8RMM+9BaOIBWJQODW63CYAG+UGPBSzsu0IfO0SQt0NBZoh/L6IwNL83AKy4gxUdlJ3gym4tjYncH23k68Z8dG3Cu4ahPuJ9y9cxPu2DKEWzb24ab1Pdjbncb2tihGwk101AuI55bgL80A8zNoElzKxijTJuXQpK0BZdGs5CBwKPeoB1QLKyzOwmXCMUL7GvJCdLybyDMB43gR+OTN5SsTaOcJ4v0f+AAiyRT0tbgi19Uyk49FJo5qTNLAj8OJZ2CpdiDTFUCqfwMyfRuQJiS6RxBq7yX/U8hZCMtVD0pENvwkKkxc1qjt9bqLKqHO+gr3KrMmbbGPZR6eXDx3FnKq8uRllockNd/hum2iSB7nmYDPcV2VeZBQYyK5yfUr2mtc2xUD6o7RJjgEQ4P7HZURghL3Af2mVIWJ2DoaMLb1yINwyEeE6yvp+8jwPu06CJUKcPLLSDSrTCACVw37uOv6EUTqRe5VxzA7PopKOUcc9cC5d4inyXVfoc5E0+3o6B8Cs4KokacWiUFvGtbMBRvznxMA+JHPoX2+mC/Aof11HI84aQnqgJKAIM51m3cgT5vVpF43mWhtptrQyLSjSb5bexessxc+bVGD9qkRy6DKZGGJ8in7UZS9CIpuGCVe54tVLDC5uEL+6TfxhLNEO1hzfTSoByv0BbSetbblVwjkB5VoKwQ6QJPj+27nr9VW7RQIac+UbyQHT85fV1cX13wHMpkMXCbHNFfhGB0dhd7MUkLmueeew3e/+90gofX8889Dzy+99BL0tcQzZ87y4GUKGlO8IsvgeR4iXHPxeBwtkB0JhUJBna7hcJi2JxTwWfS0QPZN93jXx8zIcwvoc6gvZhbYPrUzswCHxhRvBJqj6BHoWXMXr3Svq3w1MwvGFx+U8Ors7MTmzZuwfv0IBgcH0NfXHdhD0ak+0zPzOHbsHRw69GaQqFLgoh9ZV4LvzJkzUAADfjQ38bJXe3t3d5CkEl9ZBeES+NRjgWjWfARmBtGpOalc/BJtuhe9okF4BGovMFvji9naVTjVXzLUXmFmAb81tnDIt5WM1EZlwiV6YrFYQKfZGl8lA9UL1F7w7jKV/38D4RNdravuBa1n4RCud4PKWvTo+u5nMwtk2+qvq+DdOM3W2qhM/VsgPC3A9z7iieqFQ3ISb82M9rXBPbQO8UjrRXul7sVPyUAgfdYaE0hOkofa6ipQmXBrzO8NF+BUmWjTnPUHlnL5Iso8iAJtoB8OQf5riIe2nh9GkclsmhGEuXai8Rg82jrjmvS5VmKJRECn8Ak0BvP/qDOLzhCCj7S/3Bcr3AdVr7mFuVfEeAAU5x6rdWhmAT9VJxAf1LZGv086IxpFq8BsTXfMDKpXnfigOrXVOJqr+KL5y/a0cKqN8ArURn11zfMgRXxq9VU7yUG6Lvre3d/Mvr/GhUdg9gP6RbuZQbiFT6B1LF1u4dFVY0juGls0CA/4UblwCNROIFxqw+rA3pit0aBy8aDV12xtvZn9P6/SHZ/re2aG+z4R7WOiXLbAzII4VvSl6ftrPPFCe6jGlC1u0S/aNKbmJF7rXmWaR6tM5XpW3b+mS22FX6B74VdbyUntzdZkG6ZeiVa1UdskfT7JQ20EmrPG4TSgct1rfJWbWVCm+Uh2AumCZClolUtnhFeg/qJBV7M13okuPQun7LbWl2gRj/Q2kPCK/hz9Pr3cEWe8F+V6OXbkKP7kj/8H/uef/A9c5gHjvr3X4NZbDqKDMUUhl0d2aQHvnDiOJ7/9OKYnJnHwppuDn1q4gYcU6xhTNTl+iOts+86dWDc8hJm5WR7aVpGk77tt5w7sv/Za7LzqKgyPjKCbSUfRr4MQyUuHPjrw0V6ot2rFRx2ESA6iX8krJbc0L/FN83H9EF5+/U1858VXceLMBXT0DuLHP/Uz+Df/92/g+psOIpcvI7u6gjH6okp8iU91+kHlcpHroM5DmTRyS6tYZny5OL/EQ/McXPpVUc4hTNwhz6dJoY5x/fuuR/83EtgLydb3PeTzOWj/094uGkWzxjh27FjwQ/NPPfUUxsbGGFdPs20+SJaqb4pJwhj3B7WXfEOhULCPST5Khvb19ZG2Nkjm0l+18an/aq9+2gsFkqPaq5/4pHUiesQjyVd9BJL5esabSvYOU07qq3L1ET1mRn40g7WUpz2RPLTPK+klaOmQ2ovvolc0Ceo0lDUezsoHzBdKWGH8lWXspesqY6QQDzJhLhpNg671BgKbXCiWoT6OGCeCBVoIuqpMC1nM1FWgOk1KROheZQIRpEmoTuXqq6vayRBpEegqYtVWi0N41Qb8qJ/KxVwxRc8tGtR2mQkGXYVPoLHUXiABmRnUpwVECY0n4YjxA0xGyBBJ6FL4FqhOgjazIGkV9kPIMPBIxOKIhsKIRaLoyLQxSZNCiMrHOCG41hjkzk5Nc4GOYoYn3FcuXcT46CVMXRnDwsw0svNzyGWXsLq0iFbdqbeP4/SJtzE5dhkriwsBnD99Knhb6uknHsfh199gRvoMk2NTwe8oDdJRY5yGUn6FC/0yLpw9iYmx81iYHcfElfN447UX8Bd/9t/x6U99Ageu2Y1Pfuwj+Nyf/zneeOEFnHjjDbxNfGfePobRC2exa8dW3HbLAbhOAy+9+DxkRNKpOGrVMuaYkPIjLoOXGpZzy1hcXUCxUmQCIYu5xbng+ejbRxFLR9FNmi5euQA9T85N4Pyl83jh5edxmUm6E6dO4jQz4acIUwxAV6h44xPTGJucxPUHbsK+629GlQq4yITNqXMX8dWHHsHrh4/ROBQwzoTgFfJzkUagVKsHjsQqA+MVBgZZJleeff5lPPn0s/g6+3zhn/8Z//wvX8LXv/4QvvGNb+ArX/06XnnldT4/HDixvX3r8MlPfRqf+cVfxk0HDyLKBEmeDkg0kcLmHbtwx3vuxfs/8hHc/cD7sHPvPnT2D6Ktpw9l0rZEJybZ0YWb77gLD3zww9jFUwE/nsRV1+wP2nb0DaDOoEV97rrvAeL5KG646VZ09PWjs7cf7d29wRyn5hZw7tJlHD1xEmcvMmBrAGHiaYHLBXl5YgpvHj0etHvsiadx4vQ5zGdXkeXpv966uXB5nHyZQ6VheOX1w3j2hZfxlS9+BV/52kN458x5XCZvT5GPM0vLGJ+dxRI3hzkme8qNJqIM1PTVmAUagrOXxjFHvPMreUzMLeIC+41Nz2OaZcWmhwRpvjS/iBXeVyNJlEIRFLkOypE4HAaU8f51qEYSaCTSMAZ+zXQbavEUKkyclMMxXpOIdA3ASXagyUAw1j2I9sGNiPesA6IZFBGGG2tDONEJJ5xAqWrI6veu5pcxNbvEpNQKzp48Gbw9MnV5FHMT41jh+qlT78EgXAmFkf5ubBjsxbYNg9i1dT32bN2AqzYOYcf6AVy1fhD33LQVWwf7sGtTP27ZtxHDXRG89oLWwMvYvmEI29evw8Eb92OwqxM14hwmrnU08OVyE9ViAfVSDg0G1c1aCZ7VEGLQH+OGoOBcCZdoxEM0EkKMCdsYE13JZAJtTPSmCQk6sGa0H67z/aBE9k62TTZLNok7GGSPwuEwccQhO5RiIJ1p70C6oxNxbu6RTAciSfKJsvNTSXjcoCCex9NYLNcxx+znpN4om8/h7Pgi3h6dwpELEzhyfgwvHT2Nl4+fxRunR3H80gROTyzg0vwKxpcLmM5VUPTIdy+Gkh9H1U+hFk2jSZlYqhN+qgsWScFh8C6wUALwY2g4McDCAdDcgcsSqDtw4HGD9uHrymSjUT89OvQCx7Ngno7nwuV9yHMQADdqnzwCHfIaE0WF5SWsLs4jy8TU8swkPCU9iqsAEx8Owa/kkbYGeuM+RjqSWN8Rx5aeNuweGcRNOzbj9n078Z7923H77g04uGsddg12YntvOza2x9ETcZBslOCsZlEl/pXJCVSXZ1HOzqC0NMvE5AIapRUmzEoINcqcRw1R0ukTPLcJh/JvooJGsxRAvVGE5zdRrxUAJhgjnKsOObT31JsuyqU6sky6eaEIlLC6/qabcD2dsuVCDpFEnHwNI8REY4RyTLR3I93ThUxfB+J9bfA707C2BFYMWGoAc2UHE8U6LmcrGF0s4OJCAZeYCJ9braNU80lPBA6i5HEYDhMoCMavka01JKifYfJ8ZWkR9WoZ8XgUNQcUoY8mNxKTDMIhhEMReG6IAZNHeYJ7QJ33IbjkhFGeDu2A7/jwzIM1wQRsA645CDtesPf5BhXCyAsyBS4TYw7lCiZreIqBMBOMKccQKuUxee4y3nj2dTz2lUfx8ne+hVnuHS55G/KASq2CUr1Me9lEns4daEsGRjZi046dyDCpVPd85JnUWi6VMcWktcaqNUmLa3CYLCFhaDZFu8Nnj/wIAeSHSKnx5DM8MIx1m7ZhKQ8Umh5yDR/6Hb1s3bDqhFGNpRDuHkBy3QakaK8SgxsQH1iPxMAGxHpHKJsBtsmgQD6fGpvCpdlFTK0WsVIF8vBQgBPcr1RqWMnlIcdPfo/8kzp5IidQwaPA933S6EDlsgsCtVO5fCLZkHg8DvkyYdqIFui55Wy28zBFSa2BgQGsW7cOeotJjqdAY8lZlHOuPVgn2s8880zwxpb2SN0/99xzeHdip+UUiz7RLX9L9HmeB42ZZNCUyWSYLOqEbJjoBT+6ClQmOycbp74t0NxULlxqJ9AchVdlrbHURjhUFgqFIF6ojZnBzDgSvn+dmZnlqfk4zp+/wBP4k0zQvcU9/xUoUNHcFFjoTTS9TbHCPVA0uEwwaA5KgOlZIFo0luYnHgd6BEC0ax6iRyCadGVVIDddRZtAeIVDV+Ezs4BOtVc/tTWzQNatZ+HWGALdq436t/BJ9i0emVnAb/FHbVugvpqDygW6F+heoLFEg3BrXsItOjVPjSVQeQvMTE0DUD9BC4fmpQozC+b2blzCKVyCcWhzMwAAEABJREFUVrnZWjszU7fvg/AIWnTqXv2EQ301pualDrqXbijYUZJBV9HT4ovuFTOojfBoHu8uU7nGUZmZBfokOUsHxAPhEWh8M4PuVa72she6igaDC7VxXZ9zd6GPaGzSP5SO+l6Y5Ubb01QV1FbzUZ2uwqur2RovVK/1rbXscW1pjJZMNQ+V5el3qkxzCnP9C5f6aQC1UZ2uAjOD+qitcKmNcLf6tOo0d/UTz4RL7dVf0Jqr+poZNKZoFgiPcLRAfc3W5qL26t8CPZtZwA/hV9sWmK2tAclEMaKuGld91EbjaFyBmQXrzOz/iUt04F0fja15C5f0XqCxBWZr/c3+96vqxCPJQTxREH777bdD9lT9pWsqN7NgJNGncc3W5CzbLh0ws8BGt+yibLJwCr/66Cr6hFP4RKOeZ+mft+QgfVQsKnrEE8W2atPih8plDyQLMwv0q1Um3dK9eCb61Efjir8aS+O3wMwCu5bNZoOkgurBj/oJt/BIRwSag3CrzmxNbpqv8GpdKbmhduqje81b8xAe9RnifqRk1N//9d/ir/7sL+i25/HRj/wwbmbcN3rxAqblg9HPLuZXeWY4C597597de/DA/ffh/e9/H4ZH1mF5NRu8ObWaW4bs+OG33gj2q0tMgmm/6+3txrASJx0Z7gVXcOTo4eBwpqu7A+Pj48Ehjv7ghnxrfZ38I4zx9FtXok97g3itOYj3AiVZXnvtNXzjmw/jrz73BczSV37/hz+GT//8Z3H1/mtRdz0sc12WuZfrwLyOJsQnlz5Wmf5qlYfaHuPpSMiDknhFxloVJl/04kuYvotPH6tWq9ElKqHAA0zJX3IWn8VH0eLRHqicYoH0QDxvlYv3ku/Q0BD0VvaRI0eC+Ur35+fnA5+vmwcxAumj/ABdJWf1FU6B5tnWxriCdkXP0k2B9EZjiR6Vi29aD8InkJzVRnqsPVRlAsle/VqyF41q13pWe+3BWjOiRfhVJ501M0ifNGe1U71oAfVBeit+CJ+uLdCz5qz2AvFQ46lcILz0P2vBhquGaqCrEEvoYqquGliMaT0LmdppYPURUglGQtYCFOEiQvVyrkS02qudBlU7KZISSGKgiFF/XYVbDBDIOWuVq7/G0rOYqH4SkHAJWuNqzBb9YpLoUFszg5ipMVSvOelaZ4SmpFRuZRUtuEhn6cyp08ysZrFAB1pfNVxhoLK0sIg5OlRTzB5PXBnHGJM37akkGAlg9Py5IEk1zmTWLBdtfjmLGAMeq9fQkWYCZf0INjKrvGXDetywfx+u3bsHIzxV7GSSbBuzmzs2bsSuLVtw7x134GMf/ADuuf0O3HLdtdjA4Ly3PYnNwwO4/eZr8cmPfxi/9tmf5fWDuHH/Lmxi+WBXB5x6BSsLMyjnsghZHUNc9Ldcfy2u3rED/VT2MJ26E8zsPv/ss2C8hltvvhlDNB5VnpZPzE3jxddexrMvPY+L46PQXytbYWCfLawikoohlIhi/daN2Hv9ftxw8ADuuOc9uPU9t+PgXXfgtjtux/vf9yB+5Vf/Df7dv//3+E+/93v47K/8CjZzXMbeOHX2IhpGg8DkzPadu/GRH/lRDK3fBCV0Egzkh4Y3Y/2Grdi993rceef9eO+9D+Kuux7A7XfcT9zvxc/83C/jYz/ySdx663tx1a5rse+aA8zafwA/+amfw2d+/lfwqU/+NH72Z34B73vww+jpW4dJJmgOvXYY+m2o2bklZAtlTC8u48S583jlzcN45+x5LDHBtsBk2ukLl6A3sgQnzpzDMy+8hH/+ytfwhS99Jbg/NzqGp597Aa+8cRiHDh/Bt59+Bv/05a/iS0ygvXjodZxlZv7QG8dw+PgpjM8sBm9bzdMYTjA588bRd/Dqm8dw5MQZ9nsOz754KHhD63Nf+BKefPZFXLwyjbdPX8Cl8Uk89tTT+Nt//AK+9sijlMHLePyZZ/H3//wv+OM/+3M8/fwLePjxJ/DVhx/Blx/6Jh598ikceusITpw9h1PnzuHy1BTmVpbQ9F2UmjXMr2QxzuB9lonfroE+eIkY5nhSssJAMZJJo+p4pDOLbL6AqhdBOZZAgVBlcirPJNa0kkxuFNVUB3LhBOYaHrJ8zjHJkWeyYzUUx3IohnwsjTKTXCUGg3PMoF+hwZ9hQLfcdLBcA7IMQPN1oM6ALwBG1HWCY2HqZ5QbWQQxx8c1m0aYmFiP23ZvYUJiU3C9+7pdENy2Zxv2jvRi91AHrhluxw0bu3FgSy+uGenAlvYo+qOGCMdoc5vIOGAAzXHHZjF+8h28fegVvPLUE1gmf8ZOn8XM2ChcBvcpP4KwsXG5BrfZRKVSYNI0h0qVV66hKmookeoCj1JXq1VkGZyvlMtY4TXH5xrXlhvzEUlEEIqGEI5GEOGJi8cNqcmEjuyl7KTslXHNxZNJJFLpAJLpDPslqftReBEf8H0GwmFM543JihLeGV/C0YsLeP3sDA6dHsdLpy/jiTfP4Im3zuHJY+fx7MkxvHhxBm+MZ3F0roDT83k0wgk4kSiccDwALxqHTwjxhDfEZHzDcdF0Qmi6HsFFgwmGGjfkMmVVLFeRZ5KrlK9BUCk2wNwNjIG6Qz1waw6ilP8PgM9MAkQJsYaDGJNaSY4VoZ1zDWiQf3WeTjWoa6hV4DZqyPPUTVBYmkNhYR6l7CIqK4uor2aBwjLitTw6rIahRBjbmYjat6EfN24fwW1Xb8Fde7fgwNZB7N/Qg529KWzIhNDv15CqrMIl3uLUJApLM8ivzKNAnJXiMhrVPFynilCY9MVDqDJRojeICrwWCRXKt0oZFrhWcpUSJM8G5S1oUo8s5MBlUt9nAs1LhLBKO7hSzKHMuTWtgWqtRn2poUadb8BFlqdFSh7oK04P0m6HwhE0XAftnb1oZ3I8lmmHG42hwo16PlfD6FwJJ8dXcGxsEW8Rnjs+jueOX8FzJ8/j5dMX8cbFK3h7fBZnZpcxyoRlnjxuOpSvRdGkPKqlJppVlwvLh34vC7UqHM4nSV3UgcdydgGu76DpAQXKoIIGGpS59DMcDv9/GPsPOMmO6zwU/+rGzmGmJ+ed2ZwDdhcZBAkSTGCWaFqSrWQFhyfL4Vm2ZdnWX5Zky/aTRSsyUxIpiSQYQJDIGVhgF1jsYnOe3Z2cejrn/n/fXTaFn56t5/7h4N5bt+rUqVOnTp3zVU8vQiTXssEsDK1ak2vGhtuw4TUdhNoeQuYWOS0LFm0kwmQu4niIco5D9B0CrdpcDwjmuA6VeTDwAMTog9IhGxYB4RvnTuDFJx7Br//rf4anHv0GKoVVJOI+4LRRJQBWaTUgqhJcD8dTiHdlkC/VMEtAfW41izX6kyb163hso/XKMWj/F9lcVyHPQ4S6trm32LRtDbhOm+WEYmJyKwYJTq2X6yjT0xSZgGYbgL5NNU8g6ib7vLFewA1eF9hmqe4gy7HXwyn4vcOIj0whPbYZqdGN2HHHvdh84A6Mcu9KEuhCLIU18lL7K3PLyBLAWqevVYxjjAkSQsUY8gnxeDyIrZoMhCW3RfBN86D3HuVXHQWFCiB1r3EZY6Cr6mi+1E6+BPyovahTpnLFQ7FYDOKjIFMxlQLaTCYTlEk2JVH6QfI333wTOqnWnyLqTxK/9a1vBUDQ0889i2dfeB4vv3oER994HSd42Hbu4gVcZixTrlVRYwxD1waXp+zhWBQxxjOJdAoKjjVGya+r4jLJTVGDBKpcLkMxlp41bo1HcZpI9SR/KpWCno0xDPhLkKzTjKsuXLiAczwQO3bsGHQirVN1jUEJi4Jk8dOYpQvpUjJIHl2lE/GXHqUbPau++pNMihtrsl8Kpr5VR7KrjuTt1FE98ZHOVV/Pmmfdq1+901X+vlOmPvRc4X6he8Wzuhpj2BsCfXTKJJ/61FV8VN5pq6tItiOZdFWdgAn/J5k6bXUvHrqK3n5vjIExhi1u/SceIskkulX61/83xkA8xFvjEy9dRbpXW8kpmdT+b5LkfDuBHz2rvq58DPgbc0umv8lXelQ9ySB70Xutjc4c6p30onqSRe9Fkk1tRJJdbdVO9dWnSPdqo3LNt+51VV2101gEaIm/5k9/WdBpp/5EdfpMUY3xQ5mxpcal+s1GGx5jC/FW/5JJtmWMzfE6MMYE4KR0J1LfktmYW3ro9KN3klPySK7Os8okn8rVTiS7FwAju9R7ke5lo8q7tPbFV32prd7rqjK1l5zSq2SWvCrTO9VTvxqv7jvUaWuMCcYjWVRf/EXGGI7VgvgYY7jFtCH5tJ6MufVOvBrcQ9VWutcYJIfaqMyYW7yNuXXVO5WLf6et2ksWlem92hpzqz74MebWvdrpnfrQWMbHx/FTP/VT2LhxY/DNF82b1r58kPyX7uVTlJtKJ+qnoxfpQzmpSLahMSk/VR+SoVOP3Qf/dfoVT+lY8qo/XdVGMgkokA5E4qF3GqP6EulZfag/kfrUtUN6JxsTH/UjHuKtqzGGWzSjDu45KpN86lM2Jeo8q71I79SfSO01/g5pQNK12klWjU3ySad/9qUv4cknHoPDAPChD74fH37oQxgeHIJiwnECMF307zev34Dy6UQ8hrvuuB1TzIHnbs7gGeaiZ86dQSgagus7OH32NM5fPIdYIoYDzDXf874HMTDUjyIPPucX59BsNzE8NoxtO7ejbbXxvccew7PPPhvY2+HDh4PfuNIeoLFoH9A+ePvtt0O/vSi5bzBf6xzw6NtNzzz3Cv7Vv/13+I+/9V/xs7/4fyGRGcCZS1exlishFIuDSxrRRDz4M0DbtlAuFlHlnkbLJlBXCH5POhXl+2gMCdaPR2KwjQU0W2jz1LcZYAs1CNQyxgS+33L4nv/Vuadajh3EB5LXZkyjtas5lf0pnryfWMBDDz0U2KsxBlrPWk/aI69duwbtk5orkTEm4KU5kZ3JdjVnmk/ZVOcq3yBSHc2h6mheJYPm2aK9aN7D4XBwmCW5xEt2L58i+dSH6uqdbEe61hqS7kWSX3HI2NgYVK41pTqyOWMMJK9IMumq/mKxGGTHqq+6etacqY5kVH8iyRlnXKW66tuKU/kiTUCH9Bxl0K1vIVkwaHNCmnUG7ZwQXU0b8BwXel9jwmKxIMZT30x3GqJEPAqXE9VmkNqT6UI6lYDeh3w3KDcMqutMHkpEZeNhD+l4hCAPB0BDDhHltJlcGCYMujZ4mru+soiZ6SuYvX4V2eUF6Pn6lYs49eZxnGTAdfbkKVwlMDFDwEE0fekKrhCQuMzE9dLZ89D1xpVrWJqdx/yNmeDdmRNvse0buE6Ud/ryRbxx7FW89NwzePrJx/BnX/w8/uB//g987atfxTNPPYnL588jv55lEF5AvVpBu15HdnUV58+cDQLWOBUaI1CgBTM+PhosqNnZm8FX/xzqQaj/tm1boMDrqaeeCILGhYU50FaweeMEtmydQh+TN4sJlB9ykMqkMTTch8mpMYxxwbYIMtXqlaD+ysoSrl27Ap8J8MuwcW8AABAASURBVH333I3//l9/B7/wiz+PjVOTAf95JuwK9PQv6wi91b/A8OUvf5ltLfzsz/4DHD58O3p7BnAHEfK777oX/TSyO+9/Bz7+45/C3/2pn8QnfuLv4j0PfRB3vusduPfdD+A9dEpDdDhbd+/Eez/8Idx1/30YntyAQY7zttsP06GMopcAmQxRQacC5BdeeAlPP/McXnzhZSwsKqHy8NKLr+ILX/ozPPHkM3iNQNJ5ztcFztP5i1dw7OibeO75l/DMM8/jmWdfwJEjR3H23EXcnFnAU08+jSOvHeMJ7CXot2ZKPJWvt9ooMnhYIrhYo6MwtoPlpRWcPnWGi/pG8G2IS1eu4yTn5zod5ezCIi5fvYGjBPCO0VbOX50mAHQJzxKEukGQa42JTs3yULd9rBSrmF5YwXWeui9li2haPmbI+8bCEpq2Cy+WQJnJa7ZUQaNloWUsniDksJpdg34jpVqvwWGyV2NiqfsiTx+06LPZLMq05UQyhkxPFwrFHI4efZV0NDhVqNOmWq0W5EA2EOC75+77cOdd92DL5m3YvGUbHnwvN4ePfAKHb78b733fQ/jpn/l5fPQTn8Shu+7GBtbZsGMnNu7cjU179qBraBQ319YwTcB1emUdS0wM6+EYEO9GM5ZGbGgc4f4RLNZaiA9OsIzl4TSapJoThWE9E+/CSqkJJX9V2KjQDwTfiqADzxKMFACmuVhdXUa1RNCg3YLWbHF9FVqfhuPJJGJIRULo4XWwK4kpgrH7tm7EoT0bcfueKdy+ezN2bxzH3k1j2D7ei4neLgwk6AsIECW1Fmjzbr2MGnW7NjsX/MuYOY6pnssSBFlDlX0tTN9EhsDGyvwCPv07/wOPfOdbuP3QQRzkScrTTz6Ff/2v/m988P0fwHcJDvquh9ePHsMZ2kUy4XKdOgH4ZLO8wTkNAoNyDTUmN5qPerNFIIT6cFw0OP5qs0UgowXVrXIDqlK+MJO6iOvDtR3CQk0E8855bHBxt/0QVotVzBdKuLaax7mZJbx5eRYvnbqKp49dxPdfPYfnTpzFiyfO48W3LuDo2as4cWUWF+fXcCNbxkK+ATvVCzvRA5dXhxRK9yPSPYhYzzAS/cNoh8JouyG0PQ8QOT6ffbQcykOqcn3U6IdbQABk0MCg+yZBmybnLBxJIBROwA/F4blR2E4ENm3eIpBhc96b1Euz3kKDgXuL1CaoAYKTDssdti8tzqNAX5afvY71G9PIzVxDaf4mqgTTm2uLSNltZFxggHM62ZPAztF+HNqyAfft3YZ3HtiNw9s34vCOTaQx2sEANg92ozfiIFQvoylggL6/sDSL/OIMSivzaBL0Cpk6Er5BOupT7xZs24LjGg7fRTQaQTqdok/qweBgD7q41kQZ7kM9BPozPLXron+Ncx0qcKpxH9K3UZsEGRrM0pttC23LgU3yOKc1Alh1nrg1m1XUG2VoLa/l8ijQ/5QbBn66BxfmV/Duj30SQxt34iJ9x3yujmOXp4O5fOPyTRw5fw0vEOR+5vgpPEdg++iFywSx5nCZdcu2iypBmmYoilY4jlYkhgbns2bZKNHmmpyfNtdsxY0gXwMKPNFrVMqwGwVYBF1No4UWTwrCto1WOY/K6hJiNpCiXfjGDvbuBsHYGvfTRq2MRr1CQ6jCMi34DDp904bPeXRpIx73mQitOEzbCDfrcLnXFeZuoLbCvYprLkxgKs06vb6F0YSPqe44BjlXw8kwhuIRxCyyLuQ5R0XEaIuDfX0o53NgF3Boi1pTCpxcArexWAIu1812rtVPfOITOMT16nHMkqOfgG8/Y4belMP9cROsrm6E/IjiwiBIk59UUKMTT5s6so0D8Nqk7Lr2DAwgkYnSTzfR4Do0XhihRAqJ7n6keknc/5KZXsS7euHGU2j5sQDoyhOYzRMkzNOvF5oW1pucAyuEkhNGNZSCle5DYmQKw9v3YcvBe7D7nvsxvHUXMjyECWcGgWgaZeNihfvJcr6CtVIdeSW6TerF8mBRDpfgv8V9ptW2Uau3EewL9Kngx/d9KJizOZcKGuVXw54Lz7ZgcY7a3FOaBJREujecV6sNGO6HnYC5XqmiUa2hqViNlEl3IZVKBcFhIpEI7gVuDVBHw8P0H+02auUKVrmXTl+5itMn38JrrxzBC88+h+eefgbPPPlUcH35hReD8uPcuwUoqd6pU6cwM3ODoBN9QCEHjhKRSIjrL4m+vh709/cizlgwnU4iw/XX25tBVxdBQt/laWwJy8uL0O9Svf7668FV928SZNOfSYq3YhiNh1YM6cF37EAPGrd0Eo/Q99FWXc8OTsg1TsVinucFyXODibKCda1tlUm/Fu0B/Hi0QdUtFtdRZoJU5+FGi2tAY1AVl2BsOOxTzgpqtdoPSTz1XKXOKpVK0I/sWmWyS5HuRepXduo4Djp9q1wy6UoxoKREcaH8ivipjeZf9RXAG2NgzC0SH5dyizrj0VWkd2pnjIFkEB/Jqj4kQ+faede5GnOLt/QiEo8OiWenrdqrjeSWnCKtZfXzvyP1L9mMMYH+1EbtxVO89U59aqzd3d2MdccwyYPcoaEhKIGSXtWH5IkxwVFZR44QD426uroCvYqXylVffUi/0qeSriKTTpWpX/GSTB39qY1DsN9wEWlsDfpI8VAdPYvUt8YnHiLx0XvxUj+GeySXYWAHGgv4EY9OPbVRfRYjeE+/26bNirdI35bV+KUTARQdeVVX41XfqqerqMNHYw5x31A/kjEajUJkuQ70TKOhf3UpV4vURpu2rTxO/RhjQ3WkB/32psYiPpJTfaiO+jHGBP5WZS3GNCK9M8YE7cUD/KhMdXQ1xgTj1DuRyjTPsmXJrL5k85of3UsGhzmS6hptFAD07Vpe+F8r2De0HsWnyT1JMt5ap4Axhn2BRP+oSvjrjzEmeK8SzZO+2ac/N/v4xz8e2MzS0hJ9VYRrvxz0IV136moOJJv6VJnmQnJ2xiG/0RnP2+toDKqrq+rKRsVX86KrynTVfKuO9KG+JJ+uslfpRfcqkwyqK56yDQEIItmU2oqXykVqp3faTyrcIzjrEMkWpbMG94KAuD9UeXhd4cFLcT0X+B+1LfLASFfVV16f4Z6r3N33HOiLGOl4jHF2nDEDMH9zGkdefA6PfPMbiPEAd/vWLTh828HAxy8z17pyiQfGzEPFTz9Rs2fPHnzsIx/G5PhE8E0iyakxaWw6kHjppRfwta//BePyU9i6bRPe+c53oJdxWi6XxY2b15DuSmL7ji2wHYMTJ98M9oqL7OP0mVPYODmOj374g/jwQ+/Hps2TSKXjjAJaWGfbQjGPUqUE5WEzPOx8+tln8M3vfgc3Ga9+6OMfxde/9Vc4cPAQrjAffPbFl1BlbDtKGZPcM43lIBSOcg35P7B1h3YTCvbRdDKFCAEe8JNMJ4KyeDKOUMgHAyvaIwLbivGgx6HvjyVScBwvsLUq9+ZSqcwDnhrrRAMb7WOclEp2BX/2r3+YS7a6upLFBR7iLMwvBf68WqkHe1GUB9M17keLC8uMdz3MzsxDOizkS9D+3tvTT74RuI4f7Inr2XzQzrbcoL6uxhjo6lC2BmN7resK8x79KePy0mpgE/rmmOyqyFyvUCgQsGPwCQRxmGzfY4xqjIFAfNUTqK+1YOgPda0x7pEdyzdq7USYf2odJBhvydd3pTPQvda01rvNmMfzHKiulrJkavAAVn3FiK1oLdmMVzv1HMquttba8hqDgzCioSiDniaDIQPXclGnwtZX1xk8eejt7kVFgTOFGuhlcBhNMOipYXVxicDSVeSW5zE3fRnz16/g5pULOHnsCK6cO4Xs4iz0uxfXL53Day8+izeOvBi80/uZqxcxe+0STr9xFEsEpk4ceQkP//mXeWr7/eDHefNEXNfnZ7A6cx1rszfgt+pQYH7l9Em88Pj3grLtExO4duYcrp4+h+XrM7Aoc4hJiE05de83aUhU6OaRcSbL+zBAI8lz4lUnzETFISi3MDuNlZUbqNfzcN0mJ93D1NQoPvzh9+GX/+k/RBcXRLGQxRoTdYYG0IIu5HnSz+Dozjtvx6H778X2PTsxSKCJisNSdgX5ShEVboZFJgz6V52eev6ZoPzgvXehd6gfK7k1rBXW8cZbb+Cxp7+HL/75Z/Hlr34BDz/yNXzjO3+F5198EsdPHccrBNVefPUlgIHb3NIi0eJfxQsMLi9evYaZ+WVE02m8/tZbWFhbQZLJ2dS2rdh36BA++LGP4uOf/BTuuu9+PPjgQ/jKV76O//JffpeL9S6kuwcwwRPqUDgNx0/g8B3voPy3IZbuhfGilG8c/SMbgvtCtYUKg/mRDZvRxWT5wtWbeOHV1/Hiq29gem4JKzzFrnOc1VoJNSacPT0ZZBiIhP0QMnSAhsHxm8ePY2FuHg888AAucEE+//zzGB/bgOW1bLCoZaRymtUqEyYuumQizSSrRfBvkfOyQhkdrBeor/wq4DRRZyJ5lWDmpWnaHR1BKBJmUNwFBeNbt2/DGB1QJBqDKBzRNY4ynbcXjmB4dBw9A4O3wAgAI5ObUG7ZKDQd5Cos8BIYGJ1CV98Ixx+BHY7D+FG40SSiiW5ECOpEYnRepDDLxDPEhDlBJ+aFPYRjYSgYvkaAcW11EfncKsdSpJOqcaxNtFsVrDIZvHH9EqK+hQcfuA97d23Hg+96Fz7+0Y/SCT+ED33wg/joRz6Ed9GJ7965C4cOHsQH3vdBAjKHsG3LduzasRvRcAxXr0zjjTdP4dLNOUwTYDvN5+nlLGbWi6h6YfQzmV6Hj/DAONJT2+D1b0A13gtncAMiE9thhqZg90xgtR5GpR1HqRlF3Yqi7SXB3JxOrAoDF3nOcWFtHRUCcM1iAS6BqTCT2Bi1GGVCvy2TxM5eUl8KewYzuHPzON6zfxvu37URByYGsW+yD3vHM9g13oVtQ1GMJIG+MNDlAUmbAQp5VOl8K7kyWpUywM23wQ22TFCsQTCwyXVmWxY8PwzLcYMktsakvdk2MHyOx+OcOEBgzMziAv7hP/1l/NjP/Ay+Tztz4jE88P7341d+9d/gnQRjR8ZGIXt5nEnZ40+8ggWCl/WWB9uJwXWi9H02LDr0UNtBwo0g7kWQCCc4VwkkCOr19/ahjzaeSMXgUx7PddEmgA8m+i4D066uFEbGRpBm8pYnIHKOoNsr5y/i+VOX8PRbl/DMhRm8dmMd57IWrjcTWLJSyHsx1Cinw/XiZ/rh9/TCS3XDjsYhYKpKeRr0Y8T0YTHB5gKgnhpoMOCo5MtgDgxtLVWutQ5Vmi36n1tkey71ZKNl2mgyiBUZC3BcGy4T5iUCnYtrOSxxo1vJF7HKzSpXrqJI3Zc4BvGvkl+hUsL88hKu3rwe0AKBpSoDBJe+sYdrfwPtf89ADw5PjOLOqVHcPjGEQ+MDuG20F7dPDuLeLeO4b+s47trYj33DaWxKhTASsdEf85BgYGJVGmhoPOzf0AYMZbV4QbZaAAAQAElEQVQZ6Cd4sqUNL53phs+1Znk+rHAYDgN224sgTN3FCHjEU0loLXJnRoWyax0qKHMtG55jgf+hWa+iQoBFZGk/CbtIx0IIuw4cO4SezAjCoR7Eo/3IJPuQSaSwOjuL4toCfKeNHAHT1fUs10eTtrMOE0ni+TNX8NDP/1/wR7fghYuzeO3yIp4/fQPHb+RwfC6PU6tVXCq3MG9HUE52w3B+3VQGNn2UzbHUmBg0GHK1bQcW58rzHNq6DdszaHpALRZFdMNGFKNdmK220WaQZJkqTHUGab/EgNKBa4fhwYLL4NRwbzEry3B5ihiuteHStzmWC993EIoYhNwafLb3aDUuqVZcQbO6CtSzsOs5OI11RFsFdHl1DMYMDm8axm0TfbhtrAt3bOjFfZsG8Y6NQ7h9JI09vfSpPvnl5/H8t/8Cf/b7v4e3Xn0VDu00Q7CnJzOIA4fuwcE77kXfwChy+SpCfhTrBPxa1RZ+8R/8Ih759nfw7/7Nv8LH3/8g7uMhyfZMBmmCbO2FBaxfW8Rv/uq/wchAP30p91wD+AyYLduFflOjxjXgWw50bRJQjvG0FPRN2/ftAs0BBQJ8La7LRrvBuW+gzsCvRh1VuG+UFJjligjiGvqYNvVXYQC7xjWQK9bQdEOIZPpQ8yIo2WEUjIe8FUbJS6Cd7IPbP4bI2FZ0bd2Pnp23o2f7QXRt3oeeLQcwvOsw+lmeGNmE5NAmhFKDqNO/lOoWY4MWcqUGlrMFzDEWabUBJRgCUGoEU1u0XcOoj0sCLo025LtQzGHR3wpMbdaLtOcWwk4bDscVdX3OpwOX8UzY9pCMJtDFPTQZTyISigAtIMZAPJ1IIc790PdCnIMwPLYDPw69fBfXUIp2FqNtZai4fq61TCqNnnQX96wWbMtCnfvzEg9xbl6/iZvTN3D29Fm8/NJLOPLqi3j6yUfx0gtP4eirL+DJxx/B49//Nl5+5Xkce/0Irk1fwvzCTWjPPnnqBI6feAMvM9Z76pkn8RITlxMnjuPsqdM8zZ5Bi/GYx3XgOy66GPxvoL8OhzxuCWUo5moyoJUuPNeGY5tAP1X632K5gBzjqTWuz3Xaf5nxV5Pr21htgH7RdZxg7td46Fir1BCnb/UdL/h2vQ4H3ZBBKOqgZWpciQ0oCYonolhjLNemHyqXCmjTB3qUyzYO9RpFMpaE5/goEiChGuH7PlzXZRITQpx7UiQSgTGG3behhENBvq7GGHieF5BFvaqdnnVVe9u2gzayCdUXb70Ph8NBH7pGo1E4joNqtRoADKojUn2RMQbi3aJvAT+6F1+1EeneGMM3gOqoL5VLZr1TfWMMY5lyILsSEtUTb9WVnJJJ9fTc5D5hjIHaqp4SHiXjqr/OQwiVC1yMEYRS2w6pvcajeqovIE/JbalUQp1xRoePdKw6xtzSnfhVCB5ms1ko2dNVujCGNsE5kGzqQ2OSrvSsvkKhUKB39bG8vBzoM0T7ajbrTHjXOJd5CMQqEIxV8uxw/Ymv5DHGRpjryKHd2PQ/utboL6LROOfdB+g/VB7imtM7yaeEsEX7sWmr7XYTFe6helafjmsF/Ym/9Cv5RJJZ8kqnGpfsQjrVO41betA73Uv33ekMbVPzCPrXPLoyaeibwoM8LAxxT86tr9FX5n64tkK0PfWn35DJEcTo6En8jLllr+Iv/asvlYvUv4gD/aHNqI5kU1mnjjEGxhjoWbxFGqPmV3zjXBuyBcm+uriIpaUF1m9ThzY4Cs6PE5DuuTyCd4axi0g6VL4gkh71XjKIxE/8RbpXmeSX7ciuyTyQW/OucsUUkl1j0lyJ1FaktsYYznc4WGfG3BqT5ka6U13xUFuReGvONK6uH4CqKpMOJIv6kR70LJsWqUxtjTGBrsRbdTTf0pHs1hgD1VVfxhgkeACR4f6o9+BHa0t8jDFwfQ8e/bcOq3KMoRgiI56kLdAuZY8MpVBlDg/uuyk/jkw4iYgdgk1/ZjsektwzRkfHMT46hq5UCp5lYLin1hkvdXN/6IqGcOGtN/Hkd76JV599CrX1ZXz4wXfhtr27kIhFAh+9zjz06pVLuHl9Gg7bT9B/69tP0sESD55bMNi4eQv27j8An/nYAuf/tv378O4H3on3PPhO/PhP/B1s3DSOi5fOoFjO0o5r6OlN4fz503jzzWPQvI+MDGFoaAjbt2/HP/z5n8O9996ObHaefmAalfIaCrkVhCM26/Sht787+KmbP/jMH+ELf/plVLkGf4K5wX/8rd/CT//iLzL/m8JbZ97CDPGFm8QZKtUSYhyL9hT5CMldpyIbzTY8xvt+KAI/FEUbNvOjclDWpGLdiMscs4w17j2O7yCWjEHfEKszNy7TRxfLJbaxENOeHI5RC3ZAIT+CRcYAAnPifCewCpyvocERRCIxxLXHcL827K/MmLxNbKPOw2PX8TEwMAR2wsOjZWIT6zxImsP0tRuUK8+cswV9e3SdMb2uVeIiDY5D/akfgU5zc4yv+F79FRkLia/6S9JmHNvjHsReLTe4qr8wfZ/a27aLZqPNvaHKeLhAH1aGZRyuEw8MW2CMjWgkzn0wAoFaFe63AsPazNdCHK+uWeYbKo/TF2htyk9pLbepS993IcAymYxDPjIej0LvBfSrXM82gyP55hTzbstut/DME4/jq5zgE68fw8WzZ/D9R76DR7/9reD+5eefw7EjrwT3+h2n86dP4dqli8HzpfPnoW9cTF+9hBtXr2KZoNMiA/6ZG9cwffkyTr75evDtpWtXLmKNiHellEeKm9jUhjEM9/cjnYiijw73GtsrGTp42z7s2LKJweoaZq9fY7K/iNHBfiRZr5Bdxbmzp9jvaRQZrKQ5sIH+DN7/nnehvy/Dk951GsMsQbV5KrjKxVfHHA0zzGDnJuU5duTlgM/HfuxT2Dg1gcXZm+jr7cJt+3fiwG17CQxsxtTGMezdvRX33nc79u/die5MCj/y8Y9g1+7tDHp85PNryGfXoNPFd9x7J+551zuwNj+PdZ4y2wxuLMdGhQgrZxTDI6M4dPthNBj4LK+u4NXXjuI16jHPTaO3vy94P75hAjme/pUbVTALQZ0TOMdTyeuzM8hxE6/RIiY2bsYAeX3wIx/Db/6X38FHf+RT+OSP/T08+IEPI9ndh807d2ILaeuuPdi0bTvGNm7E4OgEegeHkOkbwtjkFLxIFPoR3xJPDfM01kWirLMEoOa5eF569RhOnbuEm/OLmJ6Zw+sn3sKLLx3BybfOYI7or/7lqzLR2UqtSYcewcDQKE/JpjA4PEZD64blOPBCLhxujIlEDMOjw9i+cxv0N8jvfOc7cfjwYeg3O/bt24fDBw+imC9wcZWg4DRPIFAbggKLCAM+y3KghaTAoMGkosaA/urlS8gzMK1UCpibmaZzO8tFOw8FHTLiEkEPOe1kOoWNmzdhI8ffxQBczlx8q406JJdOgFNdaaRSKcRiMSSTSQwNDKCnO8MAPwKPdmKZNgzXQ4qJkBz5+Pg49EP2/T29dCZR+EwwfQaqIQY9nu3AsH4yFiWvOJK0xyhPbKOxMFJcWEmSFl2FgVaTgaTDU+I4g/KRkRHs2rUL+w/eht179+EDH/ooduw+gGiiCzUmfuv5GvQj8GvFBtpOBLmahfm1Mi7cWMRbl27g9NU5XNefFhF4MdFuhNKD8NIDCHUNwifFekbRNTSFgQ1bMb5pF/xEBsaLgeywsF7ALEEb0dJKDqt8LugUhgDYEm1unsnJys1ZlFfXACYGEbrdLZzPreMj2LlhFPumNuDglincsX0L7uQc3717G+7YOY6D28awjyDFluEMJrrjGIh56PKBpNOEU8nDkFDKocnAsE5Qr7a+wg1wCeXcMgyTkhYT1gb7q3EDaXLOWwwo5ZdcQzEIZNU5xy2BGnTCDmWS+3eMA8dYsF0Hy6sFPPydR/DBj34Mv/eHf4QYg7qJzZvxUz//8/jJn/sp3HHP3YhyE75MH2W7Pvbu3U8cqI2jb5ygDqpwuZm6XCOOn0DPYA/XVQJV20eWm/0skc2b62VcXsrj+NUFvHJ2Gq+evYbLTObyDGAjnH+Xc9tkwqTkWMGGbNp1Xcjhe5EYfG5OPsELL8m5iHejFoqjYHysEyhbbwCFmkGuDuQ4vgKvpSZQa9toOT7ADazNDaXBTazGbLfJTawNA4sbheV4qPO5BqBuDFNcw2ubiRh+SK7nwSP5vo+w58OzLVj0K20myi0G1AnfRtxpI4w6HCb87dI6arnF4NtOJR5AeEyYY6aGnoiD8d44dhKY2r9lDPu2TGDfxhHcf9tOvGPfDty9ZwsOb92A2wh47CLgsX20B1uGezCcCCMTdQJbcBsltJkMNrnuGwROGoU11Ok7a7SLhspJLfrDNtdMi+C/5nx1aR6r3DvWV1boB9boP9ZRpg+tEoRQwCE/UaHNFJhIrudyyGazWGWiOk/AX/9yzOzCPFZ4SNNJQnwFIiRD/dWp73hXL7rp09L0l6Afa7hccwTTlnl4k11egaFtJlyHOsnCpb016N9L7DtBkPHqzUWM7zmA/s07kTUhXF7Oo2THYacG0AhxPXspNLlGGwSf6pE46pxLfdOzyr4bXOs0H7S4sddbbZSZsJW52VcZ8DSZEILzCc7XHP2l1dUFJzOALO2lUAds34PjGAYqFSaYDTQob5vgXMQ1sOgna2tLiHANpSyLz2WA+26DBwD13BLahRWWrcHnXERNBaPpMCYyUWwaTGPHWA92T/ZjL+dQcysaSYUxGPeQ8Q1i7QrschZNBozV5VmUlmbQLC6huMp7gnw6rFqhvtFswbJs2I5P8uAy8Nu0dRv27NuP3r4BaD3sJBD/nnc9gGjIJkhsoytsoTfiYCjmYkM6ji3cm7cM9uIbjEvWOZc9BI4tjmeV+6/WVzqdps/kOsrn4bgW0t1dyHK/twb7cPf992CpDO55FbToL/CDj3yK3ab+SBZ1brFc/l6gV5uJpjEGtm0HxGlBvdEEuMYsz4fxo2h7ETRsn77Ugr61u5ivYLHUwkrDRtGJoR5OwUr3I9w/htTYFPp4UNRL6t+4HUO0kcGAdqBvagt6xzejZ5wHKHYYRYvU9rn+HawQpFwqN7FUrCLgT5Aty/sS571hHLQdykJqUS6BnutMMGrcKy3HgbFt2kONcUo+IIEmxtBO+F77kJK5CuMKXUtMckr5AvK5LMo8mBA4ZFugz3IZgIZ+SBkCWgkeEsWYDCeiIcR4H+ZeGY9GGLt1I51IQkmbRx+jPkrkn+Ua1KnwtWvXcJwHWEeOHMHR147g1KmTuHaFcSJjnDZtRHt+T1cP+nr6eOCVCeILj+PyHBcWbNp3PRiPMQbypyLHsrk0TADeqB/DPViRc7tVg0jPAXEfbzMBcxwOSlbA5IXmQ770j4wJGqQW51y2VKEfLBbzkPzFAAzLM0YpQr6FpgLDhhbJcZzANsBPg/w7iW6L+7v8vtpL51rDQdu2WgPqQ3VVR6R3XZcYHgAAEABJREFUakM2wTtdxV/j+1+RzXkVD7WRb+hcO/d6FqmOeHWuulcdUee9MSYYg8aivjpJhObPGAPVfbus4qW24Kcjo9pKJmNu1Zc9KZnWuH3uM7IHkXh3+BpjoPlWEq4y9aF2S/TtBdqi+jDGBPqQDOwO6idM4E59SWfiL9K95BL16dsLqVTAW/xjjO3Ur+I7gRSSWWSM+eG4jbklt+ZCJP6K1dQulUogQ5Cgp6cHaq+reEkW9Su51a/GECWQ2HkGP5Jb76QDyaL4U+9FnXfGmB/IYQU2rXKNXe2MMcGYNS/ir/aSXWSMCeweP/iovqimw3rapjEm4Fvh/pGjT/BDLlJcu5IxFolA/CS/9Ad+3FAYPnXbZHL+dhmkC59zKD1qrtQHq/8v/zPG0M9bfyuJj8ZhDGMT7nHStzEG4p3u7YZ0o/16mT5B72zbQJ8m9y/ppbNGwTWs8mBts33nKnn/NlLfAhLVVj9ErXkRmCbb07g1PvUj3ehZ9yI9Sx7NhUjzb8wt+5TM0qPWujEmmDPJoD7ET/ci3RtjAv3oWXykW82FSM+pH9iu+Ku++tZ8y+5ljyLNocah+noHflRXJH7STZPgP4vpQ8OQzlU34OU6UB31I7sWrxb3gzrjGLlOh3tKmOCE5Msy7p+9eZMx1CpCnoN+roHJ8QkcO/oK/sd/+6/4+l98FU3G6Xfffgj7d+1AmXFcjbF5bj2LKwSuZmduYoo5wo/86CewY8cOXOVB/tzcHPfRWrA+a4xR9O3dF3lwIf0fOHAAW7dtZjy+G9u2bWMd7oOM41qce993ORYfx469hvGJEdx2221cl13MJfuxhRjBAHM36Ub2USffLPGBAuPIufkZPPzwN/D7f/g/8b3HH8Off/UraDDe/Ymf/kn86n/4j3joox9BmHvW7OISblDezVu24I47DmP37p0IhTzkGENq3qUP6Vq/F1nl4Y3DfUlrha6e+V4aw8OjGCCItMax54s5wGojGo8gHA3Bps5FmkPFEZonESvRvxnuKy3uNTUUeQB31133YJoHQkePHuU8ham/qYC/bEv/KJrWRqFQwvLyMm4yNxNgf+XKNehby8eOvRHsjzUGkrLHPA/fFgkKXr58FfoWs97Ltwq8qnPtqT/V01hc1w3k0HOnfYXxp+ZFfOTP19bWA/4CwaQXyaH9XXqQPWYyvZyzCPeMNvfLEusymZERwmJZk2tbVOdeXed4K5Du1E7gnKqpL10D2RijinedWIgxBp7vBLxz+SykixYP67RmYtSx5j1CPWsM1nNEUxMs3MWE1HMtgBX37d2FO+84hFQyhm1bN2F0ZBAH9u/BholRGDQxQnT/nfffi4889H586KEP4J6778LBA/tYdws20YAPHzqIu2gUY6MjCPsudu3cQSDoo7jrzjvQnU6iTYMq5LJoVKuMdVvwGRy5dLiXCWR99/vfxRsEvgoMJEo8SXv6uacxT2BMPyK+Z99uHL7zMHbs2g6HA7xw+Rw2bp3C2MQQ+oYyqDLZeuPkUbx+/FWecC7Q5dVw6dp5zM5fJ0hzAk889T0s8Ll/MIP+4R5cn7mCmflZrKwtM5FdxSpP3MpMhtpc2deJyD76/e8Qwb2AOZ4gFsp5lBjoLKzMY3F5HjfnbuLE8WN45NHv4mvfeBh/RXr62edwZfo6Aa0C9A2jK9em0cfEqJ9E0BL5Ygn9Q8PYuXsPtmzfwes+vP+hj+LDH/8kfuInfw4/8VP/APc/8H5s370fk5t2UMZxHDh0Ny5Pz+DcxWnc/+73oW2FcPLMBaxkxWsMApkWmaCtrGU5jiwWlmjoBKKucVFcYQDZpjEowK03Wmi1DQp0EMtMBtfzWVQZxK0sryK3mkeLSXTYjSHkRuA5YQIyXRjsH0Fvpg8RIqcNbpQ6rW5zIJ7tsV4IDgO6JgM5J+zCi3iIJGKkOGwCPTXyztIZ2NyQZmZuQI7mIEGb0eFBLPPUpUngos0EQUl/i5YtI9ZiXWIClGOSUuImXKRDqjKhBQNNfXtineXZtVWUCWrIac4QhDx34RLOX76Cc5cuQ3+SuLSyDC8UwvDYCDZu2cxN3SAc9gPnRFFQr5VQLGSRX1vE6vw0wZU1WOVlKJlLOHU4jUJAVi2H3OJ1JrBFNMvrKGaXkF2axeLMNcxcu4ibVy+QLuHKZdrXzetYmOO7xXms8RQiT8e+srJGQHAWMZ5kpzI9iKd6YYfiaFo+CvU2rhFAfPXkeXzmz76Jr3zrCTz+0nG8dmoar54hnZ7G+dl1LDU8VMM9qEb70EqNwhvYhOjYTsQn9yC16TZkthxGdGgror2b4STGUDUJrBQszC4VMbuwTlvI8fStSiqjRidIL8PktYJwq4a41UI3gYtJJqhbmMDuHe7F7VNDuG/XRryTYMR7DmzFe27bhL2jGewmMKXfJ5rKJDCaCGEoYqPXbSHttNDWn1Iyoa/RrupKAmhX2thKXN9FAlXQPHODaTUqnMYKDBMJ27ThMbEIB/6mjnZL70pocP02OD9tggamWYNFUChkWxD5loFnAItJSZtgVp39KQGr0HmHU7FgU7rJYPihT3wCjz75bfzUP/hJJrA1vHrsTZRZP93dDZo/Yokoxgmgp7tTyPQMoFAxWC4CxKdwc72Gk9MFvHR+Ec+dvoyXrsziaa67py9fx7OXb+DFq7N47cY8Ts6v4MJaAddyBSxz7FkCLznapBxyhWu8zo2JnVLXVfSEIujyQkhyU4tYgEe9O3YLLsE9rY1oJEX/l4LLUzHHiwEEtpotBw3jou2EUKy1UKK9VFsWaJ2oWc4PyENV3ti20aBuGgBEzVYbDSaHDQYp+kbD9DXa6/UbBOxnsLK4gBzXe2Eli+LaGiori4hXcuiur2PQqmAi3MSOtIf9A0ncMdaDuzb08T6Off1x3Daksgzu3NCDO8e6sa83go2s2xNuIxauI+zWOLYy0CqjSSCsViuiXi2iUs3T7PJY45pYpj0s8YRstZjFOtd1kb52iTKsrixhbXUZ60x88/QZBdYtE5ioMDCQLbQJZoE8LdqSzeDGNMqw6mXYrSqy68tYId8s13SZZW3T4vp3EQpHA4rGEgjH4ghHUojGuhAnoCuKEFiywt04eXMVZ1ZoJ9dW8fRb13H8yg1cmlvEJf1ewrFjWKc/NQz26vSRlZV1uG3qu1xnQJHFKoG0B973IWRGJpGjf1wn8FDjvMGNQAAD6CcdLwyXpKvthuG4Ic69KByUh6NJzn8cHgESm++M5YKuGjWCWFUGpX44gnA8hf6xDYh292KxWEO26cDEMyhQlrZtoU17atM6IlEGDrU8VujX3EYJCa7RTMhgMOJiPBXF5t4UdnKd798whEMbh3HH1Chu39iHg5znPUPdmOqOot+3EKN+kV9BZXUOIfKlRDDNKlrUfZNU57psMQ5okmztAQYwtO8sfXa2uI4Q44lUJo0+xgnxrhR0Mlnnnu8T9KApI8m1uGHLFtx2+DZUC8tAZZk+dx1hU0Qq1EZfwsMowdL+GPDUIw8jS/+qwDlKP+77PuDYqNLGcwRevKgPn+XZfJZCtKCDk40bJ7CyUuDJcJQrpMVw6haZNqu8jQJAi+OzODaR067Doy5FFvecFu3TcLyq5zJJ9Egu99MWfZD2rTIPg7L5Mm25jhzXaY57o0DvgOpADjaWeGK6BgtFP4w69wIQwHMY/PpjEwhv2IyurYdJtyO1+TDk01ObDiA9tRepqT3oIuWcFIpeEmU/iYofR8GEsVq3aQcNzOVKWFzPIse4pEq/WqHMRfraEteJdBRJxGFxLzbGoE0wxbZtKICMMaGNR2PUT5z+uEWltGBRObaF4NomnxZ10uB6ioRdeK4Bpxch38B323DtJmIRB5nuJLh1c70l6Ft91BoW5yKJaLybbUIBRXjibFsuRFHexwnkxkgZHjIM9Q/BoY5c24PFa51rqBacFrcZDDeR5/haBHodOwTXCaNFB95otW9dmXgXebIdj8UQjYQQ8l2EmYBEaAt6DvPZd23K2ga434FjciwO1WqiTvuu0Z+0ab+NVhMFHuyJalx4dfIta70zNnG9EGAZwLJhbCe4tmExZgVqnNcq9x5j7EC3dSYIfxPAanINS+/gx7ZtKF5yXRe6N8aw9NZ/xpigrPPeIxioenrWvTEGLSpaPl08dS/SPfhRHyJjDCzaqDEGxpiAp+rpnQj8GGOCOpJB/MGP6oi3SDyNMVD/shW+hsZWZaxe0zcYSUoolBjl6aN9rkfJKH7GGFUP9KH+REqmxVMJkOpLR+KjPtUmGo0ikUgglUpB9+pX5eIZiUSCMRhjfsjTmFt9iKf4aAyde8kvOfXtiXkeLM/MzATyqK9mswnVE6md9upsNsu9qRTUUb+60XvJravGqTLpVDzEW7rQe5Wrb5VLXtVR/2qnZ8mv98bckl311E7UuTfG/FC3b+cr3uKn9uIl0rMxJphX8RCJj/Spd3rWVc+aG+ldANwyE1+NVWPWO12NMejIF4/HIT1r/OKh9xq3eIgki8pFuhcZc0sO3av8byNjTGBv4Ee60Tglt/pX35p76a1MELMjn+oZY4L1onvVVx9kEYzfGBPw1Hj/vygcDkMfASS33367bqF51414GnNrfjr30rnIGBPYS0cmyaC+NBfSVYdUprGIOjw778Szc6/3HVKZ2nXqq574Sw8dkp50r7mQDB3S/Egnai8+bfq1Bn1+nXuVhTbXUBg6QI/FIlzDNv29B9u1ANtCg/5onfGpyLge+gYGMTA8hJDno8J4zBiDwcFBjI+PB3q+dOkS/sf/+B8QuKIDo86/3ljiIYUAjlUeFD711BPBN2lLbL9162b09vXg4sXzuHT5Irq709hFYCgejwZ/+vfNb34D16avYv/+vfggcYP9B/bi0sUrmL56HStLq1gnYLIkAObCZTz52OP40ue/EMyBbLlN/6fY0P6BH5UvWcutY5qH7qFIFN09vahzr7jKvPeFF1/CM8+/istXruHHfuLv4Zd++Z/hRz75o0hnulFkbB5iTB6NxrGey+P69euQnbfIX/qu/cC/rTBH1iGMbEG+S2OWPzTGQCCS1pWeNU96p3YWfa/8YYc8+nHJKxsU6b3mXO8zmQyGh4fx6quvQgc85XIZmzZtwgCBOWMMVKe3tzcAtHYQDNS7sbExbNiwAZOTk0HdPXv2YHR0NCC90/3IyAh0L7BWdeVT41zj4qcxymbEV3U11z0EKUV9PAgQ9ff3Q+9VJpLcaiM9iDSezhiSyWTQt9awxqb3qi+SbtS3ZJVM4i1/JJI8xphA79Kt7F9lmmdjTLDXqa30I17SI/iRrrUOpG+tYR1+WBtGh5AkmhVyDHrSCYwO9mGgpwtR30GdINL1KxeDv3c98fprePn5Z/CNv/wKnn/6CZw+8QaOvvoKfve//Tf8xZ9/BY899n1855vfwqMEdJbmF9Df34ex4REMDQ0iFU9QqCauEmR4+eWX8MT3H8PnPvdZ/O7v/tEetswAABAASURBVC7+gEjp0ddfh9DQi5cvY50n8t1U6iAXVowbWzQeQy+VOkwwTOX6FovNIEDfajrx1lv4tf/wb/Hyay+ip68Ld913B+65705s27UFYxPDmNw8gcmN40wAfBw4uBdbd27GxcvnMLt4E1u3b8LI+BjWuAlneRJZYgACBilRTooWdqZ/AKFoDBd4YuiHo9C3m3bt3YspBt6ReBzL62u4cPEyBobGsGXrTtx++E7cdfc7cPjQHdiz9zbs2L4rKI9FE5ic2oLRkXGku3rR3zeIZCoDtC04TGgMqVRtYZ2nrMUKg6lKA7Um34ViME4Yem+5EXzru4/h+Zdew5Xrswy73KD+sy8eIUB3A9dn5rFAECtXrKDKILpJIwATC+M6yDPIK1YrIEsYz4EbCSFGEFHkhXxs374Tmb5+xONp9DG43jCxkQtkigtpEOFwBKl4Cl0MNgepj5GhUQywbpJlFgwqTN5bBDyr9Rr0FUx9HfM4wceXj7yMV468gOdfeBbPP/8cnddxPPH4ozh3/hQdbAhV2lWhkENffzcdVD3YxGXICjqE2CsAyRFRlx3RJ2B1dQXT165CDkVJ+Mz1abz5+jE8/cTjOHPqBE6dPI6nH/8+/vSLn8FXv/KnePXl53CO5cePvoyZ6Ss4ffINHD92BKdOHMOFM6ewPH8TAlhu8N2V86cxffFs8Oevs9cu4eLpE7Tt43iDJ8bi/9orL7P9CdycvobVpUWUaJ9aSDYdaYibY00BteVSt1H4kRQyg2PYuvsAbrv7Ptx+7/04eOc7sOu2OzC6cRvimUFEugeR6htDvHcEbqIHQzyd37T3MPbf+QD23/Mu7Lztbkzu2M+keArhZB9s8nRjafiJTEAWE13msJhnMj0zu4DZmUUs0+mvr6yitJ5HlUldu1KFwyQrzGTeZSKSdm2MZVLYuWEUd+7cgncc2Ip33baRNInbd5B2TeLQthHs3dSPTYNx9MVd+ExS29yoDEFkESp5tMs5tIiU10s5NAguNNhXvVJAk9RSQlArA+wPzRoM2xtCKrYF7p0tmHYLYLIg0lfB9WyMoV9oQBmBNmVtIAJVS7RXOSkFXnkCVUU6d20Qam5gA5YHy/VgOy7g+FpKuO9d78b1G7P47Oe+iJeOnMBrx06A+Q4BqzjkGBcILs7yxCVLAHSVIGcsGsG27VvQdl0cef0sHn/+Fbx+9hyOX7wI/enfHPuc5onGEpOaxbqFdbhoRJJwBESGk0x6GpibX8Zrb7xO4PQibXSVYE2ZoHwNXITwONwY5UtwHUbQhlOvwXCTB3Xl8JTBs9uIhuzA9qs1JVVtBhggeNEmEN9AjcmR9OFyfL7vI8JgPhqNMiAJwabtNZlY1xm02NSzQ33bBP3aXFctzks9t4IawfjK2hJCDG7CBHpSFtDHg4KxdIJz3IudY6PYOzmKLYNdpBS29iexpT+FzQMpbOpLYXMf6/XF0R8Cet0mUqggTnA3XFmDyS2iunQdudlLKK7OorC2gPzqPNYJeOTW5pHPLiDPvtcJ+hYLWRSKt6hEoK9MHVR5ilenXHXKbVlWMB6X8+BznCEmoaFQiL4njJAfQSrVxflLIBSOclMPM3DlvkR9FQmcFks1xJPdpC4mzV28ZhDv6UeCFO/rRay3D+1QAoWWh5u5Ms7eXMYbF2/g1XPTePn0Fbz01iW8cW0Zz5++inPza1hpGMwSlLpIwKRlgDEGDJ5lcy4NrAawyvlG00a1abCcL+EdD34Quw7dRc3YWK+04NOHNm2fgEINDfr3ehM89KiiXCZR3mqpSt9XQ7VSIbhXJ9VQ432LYKPFtaCEO0IdRP0QIgx+wo4H13Ygf+hHYxgc34A85bhJ8LTsRFDzYgQvLTS5ttpca5Ew1wQBmXphFUnfwnhvErt4uLOHwPSBjUPYPzmAHSMZTHTF0EfbSzKZbzOIaxNsbhfWAQLQNufHoV25nBuuLNQIzNa4h9QZ2MkeW7Rly3ZhU8ZgTsLcTwgi9DLYCod92jN9D5GCZDKO0aHBIFhV4BT4bgaFqzyEUAB9jsHxU889g3qtADRLBKuraNKHNHhQVKe9lNfX0eA8v/v++wD6sRz3A9mNTTvRugZ9Wro3w1G3UebaWl9ewIM/+qP4uV/4ORQI1usgoUaZwU+b4A3op3U1vBo+iyCHEhCVKpCD3BzL0B4NQECowZigQTCjQWClyTliFq3/YBPEEBljwfHCcGinNq9ty0cVBgXuwfrGa4FGlKu3sEbUboXXRe7v84UKZmmLM7rmq2jFkkA0hXa8CyaRgZXqh5sZQqhnGOH+MXRNbEF6YitSpPjIVkQGp+Bx/7B6RuGoXu8A7GQSFfqZNcq7SPtdYpKyyr15jcBMlna3QltdJdhWIPBaYnxR5DXL5yz1FOvqQiyZgkBej3Npey4sxg2wLYhyjI8K9PnlaglK4KtcuzUeCDTow6TPNsfoMYYxcNBstuH7YcRiCfjcp3zHRzqRRjwSRxevvV09iNGHudRbkyBblTIaY2BZFmzaVOADguQiyjghikgsCofyiFo24w3Oc7neQBDL0P8b22Y/PjwCmjb1fovaNJcmWkzsqpQROsakLddI+nNS/WlHgzGLyLDfdgu0QdbnmnbJ0/N8yuPAcj3qJIq2scmBJsoEp8o9tUK/K6oyGWzQdowx6HwCfdC2ZO8d0jvHcQJ/pn1IJP9mU3b84KPxi1SmqzGGdtbmGFow5hZ/8dMeqav6McYE71RfbIwxDPkcdHjoKn2KdN+pp7bi0aE6baZDWi/qQ3XURm3FW3WDtU8d6J3KxM/zvECGcDiMJG1Q4xIvxXLau3UvPmojvh0+Kld76aLzXral5EQyqC/VFylxFm/VfTtpP1R/2hOlX/EW305b9ak+xKNTZoyB2ijhSqVSEG/1qzoi9S+5lUyKdK+xiG9nzGrv+z5txFJRMH71r3Gonw4/9S+eqqv3kkWkRqonnnovufUs0r1I5SLxUJsOGWPU/Ie2obrSl96rvp5FahdnjiK96b3mUfcaryjFsUt/kktj1Fglt2QQH5HuReIVdMr/6d6YWzLwMRi76v5tJP6SQfUlp+TTs3Qt6mPirGQ+RL8gnXT0LdsSqb5IfYuHMSbQvXgZ89ey4H/zkWzSxYc+9CHs3LkT2WyWsVUtWI/GmGAMnabiKV1pztS37qUD9a86mmO9kw3I5kWdMtVVHZHKRMYYdPhI1yoTGWOCtS3eJcbYuqpv8RYZYwIZBaxo3B0Sb5Hqqr8wY6Ww5yLkeiQHrmPBgkGb4HuT61p61vrQ3CpfrtB/dvdk0Md92fE9LKwsQ9/YsS1gmGDKyMgQfXwZx46+Cv0jH99mPj82NsIccTv0G86bN2+G5krgjoAfxSXrPLTSetLef/Xq1eB3rATuzM/PQr9h+Pu//2n84R/+YQBySeZEIobp6Wm8/PKLePON4zD0l6dPncUa89cB7mWFbB5/9Vd/hWeffR6SKc/957XXXiPQcwTKD0WXCY7pG3vSpXJx+Wh9ieON42/i6LHjzAdsvPs978TP/cIv4p0PvBse9yQBWznG847rQ367xn1Ea0CyS6eaB+nLZXyhuRJJdwJcVCbblB4F2gnYO3XqFPQPi6it6mreNE8C9iSz7lWuuZX9qS+1l8xDQ0PMt+NQrnvz5k0I4HnggQdw6/BtI/RXRAIL77nnHoyPjwcglv6CSd9YExC7e/fuoO5dd92FgwcPBt9OU329v+OOO6C/fHrooYfwo4yHZPNqo99/GyXYJZ3qKpIcArkEMum9QLItxDe2b98efINuB4Ez8RcdPnwYhw4dwp49e6A6aidSW8XJ4jtI8FNxoHyM7ETPqVQq8LPyP/Lf0oPuVUff0k3xveoOELjr7++HnqVv6U8kOVWutsYYSJ9a0yLNl3X2zGl85k/+GL/9W7+JL33xC/jsZ/4Ev/4f/wP+4Pf/J1579QguX7qIK5cv4QgT+dePHcUawQQlgk8/9SS+9c2HUWLQCwZ7WgRlJig3rl+D/g42u7YCneqJbt6YJq9X8Pqx17BAw/YYfPZkujBAsKzAAOsCga1jb7wZJG4TkxuJpLbw+vETTAwvY0QnldEYZucXceKtUzh56gz0LSNYDvQnYRs2TqF/cAB5BtpzC/NwCcr0MHkR2ioQbNPWLdCflu3Zvy+od5lAyDEmnaDAe/cdwO59hzCxYTt6+8aRTA0wYIrDCyUJmo2x3S4Mj23Epq27ifAOIxRJoSszyHejAY0Q7LFsD0kBPEOjlKcHMA7yBJLWc0XkGCQqqdbiWlhcwbXrM0SMZziuqzh95jzOEWnWN6imb8yzbJrv5zAzt4ybs0sc70pwr3eTBD/0J1+z8yvYsm03hkcnqSvg6vQsygzyq3RYLWPBYVIRiSeQ7OpGV08vupnAReIxhKIRvnNgezbfJTExNYGxDWOIxCMYGBqBz6CxwoRZc5EnQr2eK+D6jRkcf/NNItnP0fm8RAfyKo4dO0bQ8gheJCj15OOP4XuPPorXj76G0wQSTxw/jvNnT2PmxlUsLswgu7aM7OoiZmanGYyGUCToMTszje5MEmPjA4jHPLRbdRhjoI++7q+EQgtcC18GKgfucJ7qTETqBGU83ocZLLl0Mr7nIBkPI2Q34LRKMM0CnHYZUa+FmG94z4SomkMiYqNVzaNeyoL/C761kUlGMTbYiwj10WCyJudUqtSwTgcnHbiejx7qbnhsHL08pRga24CNW3dgJ21l/+G7cfDO+3DbHffiwO334t4HP4K9d70Lo5yXWP8ITJSgnJ+ECXfDSfQhM0qnP7YFvUxAhjfuxMT2vdi05yAmtx/AyKad2ESeg5u2wEt3o+H4iHR3M1GdQCqT4Rw3IYe4QuBsjSeKeV6r6xwH11mEYXV3yMHm3hi2D8Sxe6wLB6YGcHjLCG7fOorbt43h9i2juHf3FO7cPobbpvqwYziBsZSNtGnAY+JcX8+hXlhBObeKAgHZ3FoWeSaO5eI6k8cip6OGMgGXCkGsmvTEJKDJ4F/fcjE2uAQNfNeG71kBhXwbEZ7YR0mxiIdoJARQTjmiJjOFuhIAJj8CqIpMigtcsyWu/wo3k2bbhu2E4DHxCYXjcMKJgMKJLoi8ZBfcZDog3QeU6uJm5YB5GGKJJN794HsJYqTwe5/+n/j07/1P/Nmf/jnBvSWCj9dx9Mir8JnobNowQVtpMGGuM3EpA04LTacJEzKA20S5VUbN0C4jPrxkDG48iVAiBT+ahOdGaT8OUG6imS2guprD6OBQcCoi5z85PoG+7gwPBCJIcc31UqaeRAy9iSi6oz4StLcQ9YfyOioEetaX59FgUFEl+CRAx5g2XNq4Yxm4FMfjtVUt0WzzxA/XUM4uo0RgqLy6hCoBqrqS+oWbaC3OwcuvINUsY8BrYzIVxdbeNHYNZaB/ze/ubZM4ODmMPSM92DGYxnYCU9toN5v70hhJR9GXjKAr5iLOdRPi2C19E44yas1YjRKmanaLAAAQAElEQVTatQIafG5U1tGsFflchFUvwzTKBOyKaFRKP6QabaVOmRvk0WRbnwMJu1aw1kK0D5HHMsduc39oIko9RWJhRKLRgMKRGHUdgxuOwuHJWp2JcZXUcqNwE92IZgYQ7x1BenACPaPjqNlRzlkI2YqF+WwNV+dyeIug1Ovn5/Hq2Rk8ffwCnjxxAc++dRUvXriJozfWcGq5hAuFNqarLgpuElUngaIVwgIPEeqOi56hAfRwD5klkFXI5gjQ5dBuMDl3Y1gr1DC9sA6vewAH3/Ugim2DNQJppQZg/DAsN8QDBhst2OAIGaBZJMCBgWPZCDse/VMYiUgU6WgcLvdOp1GHoc7AYLbFgBAEDAzBSFMroUQQUL9j0mDC388gc3zTZhRbBtMreZgIZW/RrTGZlr90qdOIa8G3WkhxLsd6EogQmAnTz4ZoZw59qEVwA7l1NGhL+lNDW30z2G1Xq2jRJ7RYzzAxdymr6ziwLQsWxwJzazytto1my0KDKEKDSb9AC8/z0MuT196+DGwDFHk40eQ6D4c83H7bAYwysGkz8XdtG5FQFM1GC6+/fhyf+8KXsEZ/o29aN6kHUGuGa8B2qDOrDSUOGybHuW/3IxoNB89FAtq5XA45Brbaq7TfV8gbBF8+9iOfIGC2BzohtdkX+JHv4QWcJl1+SOwG7R8UNtttBrVUJN8aY2CMCd41g4TdsN92IHODiGSTIE2b7SzLgcO5rLOs3mwFMYu+HdSkblrSkXFpBy5adpiASwi1lotKw0ahZqHUcFBt+yz3Of4sspyL9fUV2lYOWcZTa7SDtWoDq7UWKlYYJS+OciiNSjSDWnIQrcwEnMHNCI9uRXLDFkSGx+H3DiEyMIr0+EZ0T2xCcngDIgTBTLQLiKZhhVKwImm03XjQf67UxmqxhhwPz9YqdSwzZllkvCJa4TrIcj/MVeuUk/NgezBemDxCsMNhuNEIryHAtTljJKpOepF+WtSHQL86ba2qnx6gvRUJkgoIbfJgosGxNXk4IKoSLG1w7io8+BA15Rst9keiCmGRf4M9NGnPohbtu0kKnKPLefIclMirSKCuQMqxrywPI0Wr6zms8kRfsVFNMjWbtNsWWu022pxncI5B/2po1zYsOMbh/uDDshzOdZt7A+tzzes9pxziU6E+KlwnNa6XFrm02V78LIvtuVY8rgORw3uVgR/ZYedetiibNsawHwudd8YY6KP3Iq1lUYOgqeqr7O2kuuKpft7OQ/cqM8bAGBPwlzyu6wb9gZ8O3xpjKpExt+qKv/pSn3WOT++qHKvai6d4KHGP0k/H43EosRtg0tEBP8TXGBP0I9nAj/iJh+RKJBJIJpMQD2MMVF/v1U+HhzEGkUgE4u/7PtdgGyXai+JArXnFQnmue/GUvOLbkbVTT+8kcxeB2T6CIxqP+lB5hf5NV5VRvB/KaozRY0CSXWMN085jBOZVV/2IOu/0XpUlg95rLB3Ss0hj03u1U12RMSaYl8693mmc4tfRsa56r/a6vp3E729Sp576FImndCzSXIm39KGreKu9dCB9rq6uIpvNEvAvQHo0xkB1JZPa66r6orfLoXtjbo1F/f1tpLbGGKhv1TPm1tx35kTyyzaUxOp9mf5dsuhe49F78Xh7n8YYPQakd38baYz79u2D/kU3Y0wQT2tsmi8xUB+6F3X6MsYEa0cyS4eySdmD9CE9SjbZgjEGela9t5cZY4J5NsZA/Dsk/uDHmL9+r7YiydTpR/fiK56dsUk+zZv2P62BDhlj4HOfDUdC1LGNGmPJUqkQAFEgiF8niO8zlk13pxgbx2AxBhOF4mGobOe2rUglYlhnvn754nnmcqdw5cqVQO4hAi2SSetAYIu+ifXCCy9Av2O8uLQEAS2f/OQn8b73vS8ANzrAhsAJyXf9B99uevDBB/HP//k/h0AajStLm9MefZGHxefPXsDywjJuTN/Eyy++guzqOt7zwHvw/ve+D12pbkxtmEQfc9mtW7cSRNsW6FXAmfgL/Mny0P6bjzyKz33pyzyIfh22H8Idd9+Hu0jReIpxQhE35+axsrxO/fgIhcLELMq0+RLXv8O4Ih74G9m9dM3pYT2H9UKQXQqsk8x6Lz+k665du7Bnzx5onGoTpq+Qb9M8rjOekc1pnuSTenmwdwvQmw/6kT41bulS3xAVCCVgKJVKQWPSnOteV/lFi3tLnf5Y7dSH+lOZ+hR/6UKkPiXr4uJiAEqqT5WpjeZPpPH4vk/bqELvVEd9/O9I/lLj0FWk/vQsPXT8h+4lk9aJ+pDcWtuqL3uVPsRf9532WgeqK92MjIxAY9EYNS7pVHuL9Kz6Wjuqrz50Ff+OLqQnK88T0UEG61sIBEUJ/oBJ5sToCA4z8NxB8GfX9m34wHsfxO4d27Ft86bg/u47bsf+Pbvx8Y9/FEL9FOwDFpPIOAYGhphQFoMA9ejrxzA7Ow/9WZdORePJBIYImIxNjOOee+7Dxz76Cdz3jvtx28FD2LxtG7Zt34EDRPkOHjqMe97xDvzoJ/8OumkAyVQ6uE5ObcROGs7effux77bbcOjwnXjfBz+Mdz3wXoJMOzAwOIoNG7dgdGwS4VgSrheh8S4G5TfnFvEXf/kNzMwvoau7D8R9sMLFkl0vY2W9hPVCHWv5CqZvLuHcxeu4dPUmrs8sot6yscr35y5dw9mLV7G0lkeZJ6o1BqrMuwkytKG/FZ2+MYd5gmw64bRtF8SDaCRZRGIpgLpRefCtCrbz/TB11YVEsht5nsQ2Ga0Z24fPxD3OMl29UAzReDrgn2dA+dbp8zhz7hIGhsZQrjK4Ypu9e/djcHCY4+lBJByDzcCJnaHOwEeTH/yZIIOQGpOfEsGCq9NXCUa9iCeffhLPPf80nn/xeXz94a/hu9/9LsuewONPPoHvPvodPMbri3z3ypGX8eSTT+KpZ5/Ciy+/QADrNZw5e4og3FUsLs0jyyT6ytXLWF5awNrqMpPbGqJczKlYFKl4DPGwz8TVQZXglcWkKBL2EPYc1Jis5dk2x0TcMS14DFhjfNdFwKCnK4nuVBypZALpVJLgwzUUmXC1meA0CKCUGdA06tXA6PUV1Y0bRtCVDCHiA8loCAw/sUQAbY5gmdr18pR+YnIDgb+t2EWb3bNvL3bs2UdAajsGRycwMrUNO/bfjt233Ykd+w5j/13vxJ3vfC/ue++H8b4P/wgmt+7F8ORWdA9PIs2kOdE3ynxgACbC5JHJRdfQOBPpSUxs3o0tew9j696DGN+yE0OTmzDM5CJPQyvVWqgw4WtaPlqkatNCnsF9lsH24vISlhlILC0vYmbuBtfLDW4my6gzuG9Vi+iJR9CXCGOoK4qpwW5snxjEvk3jOLxjFPfsncDBHSPYt3kIuyYz2DKSxERfFAPpEFJ+C2FThl3Lo03goV5YQ5UgVSVH3sU1gKCeTbAmFnbgewa21QSRCbRbVRimXo5tuDnbdOQe3JALm+ALK4G5M5M9oNJo0jZr0J/nVWhjZQaHoiLnJ8+TdX3LQt8IrLFerdVG0zhouT6BogicUBRONA6HOvTj3Qgo0Q2P9wIp7FgaVjSFNqnFNVHxosi1HCwQJbi2VsCF2WW8dX0Op67M4MTZi1ji5nSNILBxQnj/Bz+Cv/9T/wAHD92JUwS7f/u3/jN+4zf+Ez796U9jhqcdk+PDmBwfQz83xTaT9xKTx620ocN7t2OMCXjCp5y0zyznY3VpGUUCurVanW6xjSoTvSrXq0NVDWf6sJunFX1dGSRp677nUncN1Jmk1ZkctDlum6BdyHGQoG33pxMY6+3CWCaFvlgIKSZiIQJASd+Cx8TNYhJnCBSJWgKLCCrWOVfNwipauRU01hfR5LNbyUN/ujmcDGMjAYpNPSls6SP1d2F7fze2DWWwfbgHu0d7sHOkF6NJD4MxGz1+C/F2CU5lDe38AuqrM6is3ESLdtCql9Bi/6Imr81GBW2utSb143G9upx7x7GCjV2beSgUQoRj1uYY9n34rsdc1oFj2QQwLHo780OqUxcN+iNtQC7f+44bBMlhL0y7CzNBNqhZHpqeD8guEil4BCb9ri6I4hxTiKBuM5xEHiHM5Oo4c3MFxy7cwCtnbuLYuWt4/cJ1vHn5Jt64Qrp0Eycuz+DNq7M4cW0OBSeGWqgLzUQf2ql+tBK9qEYyqITSqDCZb9g+LMrise9oNIqB3h6kmLhENG4DxCMxRKJJHgDEEO7uwaW5JSyX6zj4zvega2QDLvNQQglumyOulKtwON/RSCjIsUM2kIyGOP8+YhxflGvKRws+7cLlPutSxxGCyT7XnEtg0K7m4HE+oq0Kutw2eiI2eqI+tk4Mo5d+cWRkGO/gieIGAt7L+SLKXFd+NIYQkz6f82AAhJn0O+068vTP+s050Ie0CuuorGcJfq6iksvST5fh2TaikTBsymRZFjQ/IgUJCpabGhQXe5tEtgThDEdoMeizYYwFtNUGAN9Hw2EM9Q9g97YdGBkahuHYAtsn36nRMezfsRuZeAox7mkZAtFdqR54bgQN+kFuu6iYEBpOGA2VeSE0HRJ9RcO28Sef/wLm5+bghMIcZ4wURjrTgzQBf/YelBM7xH7GDJOTk1hZyQZjiXDePM8jYGHQbN+ilq7463s+ogmbPtniMJzgvsn3QT2OsW0c2K4Hy/FgjE2+pCYCX9BqtMEtjWW8cq036CNk5yLpr8ags0LAo9Fsg/gW4Q4HMC5geYAbgkdd+PSBFu3CSE7HoQwA2aJKkEVUYdslJnSrBJdWSlWslhtYqTSQrbdRaNsoGh9lJ4JqKI52MoPYwBh6p7ZicNMOZCY2IzE0gTjLkgPjSI9NBWUq7x7diPToFA9VtqAeSqDqx1Cm7gttF7mmjVUKsVYDsrU25HfXmwaFFpBvWSix3wLrZLmvrRG4bVk2NE6N0eFYWrQSQ9251Jt8hcexebYDYwyaBEcb9I8ubS4RiyDCeLPB2KRWq6JCsLbKd1VeK9UiSuU8fW+eCVkJNR6etFq1YD/y6C+BFnVaRfAtVHbcbBjITnmLJmWvN1q0rTbalKPKudG1BYMqK4gkc0AEKMGPbbuwWbfZbKJOH6+Au6J9jGCJ+tK6ELjWop8WtS0D41iwOWfG8J7k8F5j1TrU1abtdqit+eQeWeRcKi6r8l5lem9ZFowxlII9UR7JoDUoUh09G2Mg/qqviirXVc9qr2eRykRqq3YqM+YWb92rXNR5p/sK9+0afbTKjDEQT5H4ijSWDkmGThu1a9Cvq0xt9ayrxh+mPwA/0qPq8BZqp+c8dSodqE+R+pCdROjDkskkRGoveVVfJH0pwVF99aOkKScQm6QkVjxV35hbY1Vf0vUSk+x4PA4lbvLtGodkkZwi1YvFYoFuVW7MrfZ6J7n1XiTekkF9qm/xFkm2jkySzxgDjUf1wY/60734iY8x5of61Zg1Tsmlq/QmUrl4GGMCXmrXIfH6myT9673K1Y/ai8BPo1YIygAAEABJREFUN/dNlUvfWYIGonUm2CKNQ2PSXv52UlvNP5tD/NS+QyoTGWMCmzXGBHu5xvm/o874Onw1NvEXSXbNkXQoHYjAtaL+pH/pWP11yJhb/epZdUS6/9tIYxwiENPb2wsl7BqTZNJcGmMCu5T+RHqneVTf4v12WXUvktwai8bbmS9jTCCC3qmOeHXaa2ySQSTeKlc98RCpvsr0XvMkm1I9MdR7vdO92khfKhOpf82bZA7eWw4vJpiz4NvCfFK9FpNU17IRDvsIMxZxXRuWY+CFPcSYb12+cjH4NtS3Hv4GHvv+o7hy9RJ8+rJ+6qu3LwN9k3mWcfPp06chGe+++258+MMfxubNPEijPzt37hz0u1YXLlyCAKvjx08EAJfiZgFXv/RLv4wNGzZAB9UClXfs2BU8b9myDQ8QqOrJ9MKl/+3j9Y477sInP/FJ/N1P/TgeeuhDeO9734sMy4d5cCewXL4hw4N9PWvcrx59DV/40p/jlSPHwO0IY+NTxBJux333vxMbt2xlbl1Ck/tVIplGJBbDeq6A+YUl5ix1+m+b7wzeOn2KY1wLAFz5kSzXidaGSOuk4x/ePqfGGMhGNFfyLZoj3atMcyL70rxLHzb3Ac2D5lm89c0t6Uvy7yOwKhBQ61RzLh7GGO53NeTo26RvtZUsWif69tns7CzBt0Jgt/KFet/pU/3qXn1KJsnTuTfGQPYqUpmuqVQqWL+yK/AjmSSHZNdVpHFLdlHnXv2I1LfkUn3Zo3iKtzG31pXaky3EXyT+GpPqSz7V1XvJqbHone6NuSWrdKt+5Rc099JTT08PZAta0yLr7vvegdvvujug+975Ljz4/g/ggQffi607diIUjREAmg+uO/fsDd7tu+0g4gSU9M6yHITCUTgMOj0/hI2bt+IDH3wI737wfdi7bz/2HTiI+8nz7nvfgTvuvAsf+dgn8LGPfwKHbr8Tu8lPoNWHPvJR/N0f/8kg6bzv/nfztHX0h9RgwNTdM4BQJAEFfLFEFw0xhToDqhwTySITifNMXq5NLzCJLWBxKQ/dX7h4g0DLVZx86yLBlsXg/rHHn8err51EJNqNVHogKH/ltRMEqZaxliujaTy0SBUGQ0WeSmYLVcwtZbGWL2GRQFex0oDjR2n4ITThENiysJItUK4wwpEY9A2QaCwRXFMMrnv6+tHXP4iuTE+gI71PM9kNU6ceAaxoPEGnEsXgwDAE6oWpxyoD3kKhhKWlFSwuLkN/erJOhFnOwGVAf+TIazTsAnp7+zFI4Er/msCpk2/h9WOv4WUCTs8+8wyefeppPPXk43j8e4/i0UcewePf/x6efOIxHHn5edY7gheee4qO6hG8SADrxJvH8OrRIzh/8Rz0O18zc9dx7foVLK0soIE6A0aDNq/xRBgjo4OYmBrD4HA/x5RCuitG4CyB4YF+9GW64VqGwV8ZNQJldZ6Kgqf+YILW251EOb+ONk8Goo6FejGHhZvTaBKgmRobwVB3HH3pKNIxHyG7hXppHYW1RTSZqEc9g+HBXmzbMoXJiRGEfS+gsdFhTIyPIpWIo6L+GPga04brOVBSUmdm4VPPfaPjGJvajAO334NNO/ejb3QKfWObCT6lMZctY269hvTYNkzsvQcbD9yL8d13YHzX7chs2AmvewRO1zCfD2F4223o3bADqZFNSAxNBdfu8a3o27AdlTZtAS7sUBwxJmcegcRKvYXsepG0HtD8wgLBk+uYnbmBpcV5rGdX0RAIR2AgEbYw2BPD9k2jOLR3K/Zu24BtBKn2bhnDu27fg0Pbx3Fgyyj2bxzGrrE+bMxE0OvWEWWQbzExXV+cw8rSLJbJN0tAsJhfpU7WUC3nUK7k4Lht2E4LbatJu60zQWrQzlsAQUPLAjelMpqUpc23Njc2x7XgcJ4s3hsbaLTaAdUYWDBv+mFyxfyG92TghtB2wmjZoQCIqBqX5Q4qXCPlNufb9tB0fDRZD14Exo+jTV013TjqXhQ1P4miHWfS5GKu1MLVlRIuzK/jzOwqTt9YwlECFa+du45Xzl/Hy+ev8TqN1wKwYhbHCVLk6zbmVwqotlwcP3keJ09fQpRr/CDB7X/xL/81PvyRT2D7zt1IJJJMhBcxP79Gu/ZBJRDDK2IincZkPIYpbuZ7aeMP7N2Fh+66A4e3bMZgLAa7UoPh7mi3AddYiHguErEIeruSGOIGPzGURk8yjojtwrVsRBi8x/jeC3vUeZtzkAeY+MT5PNyTwraxfs7lBhzeNIXDm6fQ5TQQaRZglVdgF5bhllcRqq0hXM8iUs9hIwHJLYMJ7Brqwr7xXhzYQJoij8k+7J/qw13bN+DQpnHsGu7FeDqCjNdi2zwauUXUVufQzC8BxWVO9BqcZh5eu8iZ+QG1y7BMi9SGAW2CILE2KW0iVSYnNQY/FRGTwErTBL/HlacfzFeaEBVrbYSjCeo7Rr+aCChGsEcUJyAZi3cxHvXI2eO69AOCFYLtRGC7UVi0hVB3H+xUGs1IHAXa0EIVuJ6t4OJiEWdnCzhybhkvn53DkfMzeO3CTbx6cRavXpjFKxdmcITPV9eruFGqY6FhYa3tYd0Oo+Qn0CIYancNYJV2kWefDZa1w11oRVJAJA0r2oVQPE2/1IBPbzeSTmLnxAAcJs5/9sd/gCce+TZ2MMia2rwJ41u3ITY4hJlCGfrds9E9B7DjnvuxxlOKtjEA1wjDIc5/Gw5PPT2Svsnm0Qc6BAftapHzSzsorqOdX0MztxpQI7eEOFdKt9vAUNzBxu44dg5nsGe8H3spi2jbWA+2DUcxnIkjFXUxTP976I7DGGVQuLKeg3F8OLZHciEQxXNsuEyE5+THZ2+iOxFDinYcDfnwXBewbM6HQZ11BJAUuOdojhttoCkrMBbt1kab902Oq0UwoE0gxbQRJPkeLPh0DJ4B3LaB57iIcl/s7erB/r0HsIdxQxfXWjwcQYTvuqNx7N++Hb20B5c25NL6fMtDIpZCb98YCq0o5y2G5bpH/TaD9X9paR0X51ZwfmYBB+59JyK9g3DJp+04sCwHhnJprDWCRisrq/R3FRw4eBgjowqUqwjTv9TrTRS5lwIcjyFpPJyrZkAWmixrUpY69VE31B1lqvG5yoC3wrij3XZhWNZmmeF4A4INQ7JIpmXQpg6TTAoiIRshKsRzAf8HV9vSeqrDdgwc1+I8GbRMC1WCwsVyCfr9juXsOndXC2XyU5/lpkGJ+tb+UabP0TfLvHAIfsRHmOSzH881sEyTcjQ4R8B6A8g2HeRo5ytcA3PFBqa5t11dLeDKSh454yPPNVF2Y6iFkqjT/us6IOjuh0/9J8e3IDW+HemJHeie3BVc06PbEB/eiNjQJNRujbwXK8Baw8Fq3cJ8qYab6xUskOww+XJv4EDhh6Noctglzou+1dZst2Bsjd2GMQYVAlUFjr2hcj7rQCoccRFPhBGL+tDYPLeNaNhFJOTANnX63BYCYL1ahmnWYRoV6M9Mm5UCbPJpyXAZt9lOmHqOUIxwcPUJEIbpi5qcT2P7MPTP2sv0bbk2556SUR7qkAJbMm6OoVapolYpcz03YFG7FlrBvWE/tgFcjsV3Hc71LfI9BzTGYGzGGFiWFdzbtg2HtipS0C6faoyByjt1FMDrnTEG+uhZV5HqqK1H8M8YE7TTvcrAj9qJJ2+hq55FupfvrhM8rRGU0r2SAt2rTHXUj/hLFtd1g8RN5SrTs/oRqS/VqRDgUlu1U3/iVSgUGIfmgm8MKGHq1DfGQPVEqiuSTOKv5EwJotqrfjgcDsald6qnNnon3tlsFkoeBWCkUilkMhn09fWhh8lLIpGA7/tBW2Nu9Rejf9O7NPfyaDQK8TbGQO3Vp4AB8ZY+dNWYRLqXLOpbY5QcxhioXPJKd5LPmFv96F51Va9zlY70bIxhXOEG894Zs3Sq98bcmmM9i4wxga3onZ7FSwR+dFU/IvH5XxGr/fA/6V91jfnrPvSsMQwODkK60VyqgcYaiUQC/UhP0q3eSQZjbo1R/YtU35hbPHX/v6P/lXxvLxN/jVOke8kgO9OzeErvmgv1qXlzfD+wackv/auOyBgTrC3dq65I/Uj2v41Uf3FxEZrPTr+qr3LpTn2KdC/5jDF6FdiXZJWcxtwqU58iVTDGBHXEU2UdWVRf+hepH71XGfjp1NO1Q7LJjg5kp5JT4xY/NoHmK04QVnPVxUO9ThKv9dDbNwA3FIbluGgZS9UDHalf+TSDFkK+i3KpgHwuyxjBIJ2Kos0Ds7dOvYHvfOvr+MbX/yLIS0aGBrCDcc7UxAb0dGcCgGbmxk0cf/11JAks33XXXdC3oEpV+n0eumt/rTA29rwQBgaG0OS+9dJLr+CN148jkUhhC7GAPso3fe06ZmbmMHNzlkDROvvvwtat2xGPJXCRoNfdd9yNf/QL/wi/9Ev/FJPjE8xRj+HpJ5/EiTeOY/rKVTSqNVRLVVy9eg03btwI1ubly5fxxBNP4NjRN7C6vo53v+8D+Pf/8Tfwj3/pn+Ge+x9APJ1BhcmKF4kSK2ii3mjDWA7C0XhATA+RXcsxF5gPxiZ/0lC8S5+peZPujTHBOpFtaK7Aj9aM5kPPxhjEOS/yR2orP6N5lM2onvsD37pEEF1+SbYl4OratWvQn+jdf//9GBkZCUBV+TzVVzvLsiD+qt+RS88lHqhk6Re1VtSPiCIFa0Xy/k3SO/FSu1KpBNmV1pTGp3L1Jb8q2zTmln13eKitMSawb5VJNsmiuiLJpjHrm1+SDfzoWX1JLq0l2avsplNfehEP6VPvxUO8JZMxBipTHbWX3xY/Pau9SDKrTONXG7Vlt7AmNkxicmoj9uzdh4M8xdy4aTO6aMADDNh3E2T6AAGpLTTs7QxMVcfngolEY9i5azcy/f3YQkT1gXe/Fw+8933Yt/8gRrgAorEkLJ7GJZJdyBaKyBEEWssXGBLYaFk28kwE9FsG9ZaBzwRomgY+zZPsVSKki0urmF9excLiCk6du4Cz5y7ijZOncOLkaZy/fBWXr0zjDA3/3PlLuHh1GqtrBVy9PodLl6/jyvQsbtxcILBUZOLYpHGXOJZ+LCyvQ9/SKFVbWFnNB88lnmauEoAqMWhpNNtoKYBh0NvgKZxHJxqjcepa5gZeINJsbMD1HeQJwGRza6g1qtCfPuSIlOZ5Gi4DFtikr/HNzS1genoalynva6+9Bv25hL422Hl+8smn8dhjjwXffHr44YeDH6x75smn8OJzBNlefiUAoR79ziMQffaP/wQvPf8CNk1OwaGT0p9CffFzn8fnP/NZfOHzn8epk2/i9Ik38RavF86cxrWrl7FIlHaFTiZLmp2ZxqVzZzF97QoDviaGh/oxRfBndGQQw4N96O3pwuBQD4ZZnskkgkAyFvWRjIcZWEa4SCPoSsWRTESgoLxMZ1gsZOko2xCAVCzkUOfCb1FvigNtythmUFgvVaA/HVjnXMZCEfQxCAHrlPI5FIn9rl8AABAASURBVLNZrHJTKVGPC7M3KO9NLM3NsGwe6ytLaNVrrN+NHTt2BF9VlwOo00EuED2v8t3QyARGxiZh65sTBDUntu/Ene98EPc++EHc854P4J0f+BgeeOgT0LeoylYEftcgWqE0an4a3aNb0U/gqXdiOzbvvxttgh2RnhGEM8NwU/3wU31w4hmCLEm4vCZ6hxHr7ocX70IdDtYZvK/kSsiWm6jRbsrFEvJrq1hanMXK8jyyK4so5blZsHY3QZH+7iTGCMLtIlhx18E9uOfwPty2eyt2TI1h89gg9m2dwtRAD0Z7Epgc7MJ4XwrJsIHPTcY3VdiNMqxaES2CUa3yGpq8olGEhxp8p40E+4gwaPNDIche5QhCBEtEcgA1nl5XaastgihtNMEMgElGFfV6OQCvQNBCZNGrS+/aMCqc4zyT4/W1bLCR1ZoNNLkJKCEhA1hcw7btwDge1ksNrHOzKDJRqDthGIIDXiqDCHUW6+kH+NwMM3FyYygymVqtAfO5Kq6v5HB1IYtjF68RmBBdxdELV/H6pWmcuDaDUzfmCWCs4AbrzlHny5U2ckwqa14CiHfD53zF+0bRIu9zNxZwbWENVxezeOXkGfzlo4/jD7/4VfzRl76CS7OL6B+bwid+7Kewfd9tWC1WsUR/lK+30NXbjzj9T2E1C5RryNDmM9EQ+qIONhJIGGRS7tNHtbhRVzjnFa7zIv3Y0vw8Tp96C/oXWr//nSfxve98D888+QROnzyBbHaVgazNwCMEn/MQS0QZREaQjoXQE7fQGwPG0sDmgTC2D8cxlgpjNO5hJGZjvCuCrYNp7J8YInA5gbt2bcRkJoqp3ig2DiYxRTBrJO0h5VThVJZRz85jaeYqVmZvYI32V1hbQoVrqsHkzuKcm1YFNpNA22rCpa04bhu204KxGvR3VTSa5aB+JbdO4LmAZrUKwzXqGgPftuG7Hpi7AW3DOed82y5gscz2YdwwLDeCIteBqFxpgOcJqDQMam2H1umgYULoGhxDqm8YUR4aaF0hnEbDiaPmRFC1Yzg3t4rTM6s4eX0Jx6/MBDbwMkHI5948i2ePn8Yb9Ounrs3iAgGN2XwdStarXgwmkaENDKDBpLkVjqEeCqPsuMi3gLVqFWucs2y5ihbH0SQRa0OxUUNef2pE8LzIOlobIQINGwcyBPyW8P2/+ga+9D8/jS/81m/iV37pn+IXfu5n8dkv/RmeePElXOahwomr1xFjUPbBv/N30EcgcnF1BUPcA/XtOQ8NdEU8WNU8moUV+E3OUS2PxvoSrOIawo0Cuj1gNB3FFvrbXVNDOLBpAns3EaDeOobD28ZwaNsQdk30YLw7ji63iVA9j27foMUgrl0roFrKMqCrYHTTRuziAdF6scL9L8s9qcS1XA2S75BrECHQUS/l0eI4C/SnRc0vx93k3IKfVtui7zIIvo2CNtqWgW3b8DwPvu/DdV04js0yC67nBOS7LhN4m4k95SGgKQApCLQJujS5RmB7GBgaxvDwCMJMTj3HAQjwlBhgdidSCLsec/02TNtCvdpEhftvmZPyxvlpvEFA8s1r89A36y4v5jCXr2K11iK4Bfy9n/t5dPEgaJ776dL8ImrcBwpcvwUe7FhtMERXPxbi8RQiEQu1aoOnvWU0ub5DoQjfI7DhtrEgahk+k3RtAmjRtmFcwLJvvaf9UGy+AWzLQotgjPyiRd15pgWfnYZNGz4pRH9aXl1AeWUWlZV51HnwwtMX+pJ1Ug5trsMSyyoELVsCMQnAOKYBl3xcIuIi7Wc1xh01AluiBv2w/GwLbcrWZvDd4Dptot1uc881gVzQOwopELLOPalBgLZq+Si1HeS5/kosa/kxeMkMqk4IZcdHwXKRg41V+mpRlvOW41oWKJXjOq24cTSiXbC5/3ndgwjRv3qk8Z23oW9qOzIEuno2bEHPhs1IDk0g+FYX9+FSmzzpU/VbX2UqdYVrTv41S2ewysQjx7nWNwVrlvyBgzqvbcrT4N5RabYYp9UguxRVuSZFih9E9UoVER6MUuVokq/+cYwOGeosRF4lroEqQVglVA3OeZN7svYqQx1YxqaqDGzWs21X2xz0rk05RWqjfqlo6rfJdzXWb8P3HESZ6MeiYeidTcCQRQh5FsK+i7BrwXUAmz7VgoE+mh8F1brq2aLt2LbNfbauR4S4P8cZU4p8rjEVKhDX9e3UaedyvXlcj8YYOFxLetZVdSWzSP2JdN9gAqarSElAhyqMX6VTPeud2ksu8RN/JWQirVnJpT40BslW+kHSpIRC/eidxiFSm1gsFvgdydxpKzlE4p9KpaB79ak2SSbCgwRVRkdH0UMwSmWSRXxFnX51lZ766Vv1rZmVlRWs049IDo3FGMO1HoH4Sw6RMYbrvhQkauKpvtTH28escsmiMulDY9S9eEpOySBe0oUoyrhKbSSn5FEcqqRPpHv1oXoaq9pKn6ovnuKvq/Sicr3XO2MMpEv1p/eS4e2kdpJHpHLVFUknIsmvq0j36lv3mgNjDO24HST5ais5Jbv61XvVlRzqV3ZR5kGzeOtZ9Tsk2VQu/uIt0v3byRgDY8wP++q0/ZtXjUNjEg/13dGF+KuudCi+kkHvJaPe6dmYW30Yc+uqeh0SP5HG9reR5km/WSTbEehjjIF4y3Y1d7pqbnXVs/rvyCHdqTwSiUByG2OC9Sy9iZ+AB/UtOUTSsTEmmF+NQc+yIfERX2NMMD/Sr3Si8auOeOi9bKVDepYcqidSXc2Z+lXOKfBgdXUVDfq7Kg/SKvSdundsL1gb6jdCn9MkmJ3pTmFywxgiYQ+n3zqOhwlaPfa97+DMmTeRIegbpp9RvK/f0m1zn4snotA/pPPqq69Av6G0adMm9Pb2Bmt9kXmb5JVtGWMQ1h7LvWRiYhL/4Gd/Ab/yK/8Gd991H8HjMs6euUD7aKBYqKDCeKzMOP7MmXP42l89jD//86/i6SeexvDgCKavXcMTzIdfZpy1uLDMvbuBHLGAubl5SMcCzTTukB+B9HOM4NaxY6cwOjGOX/sPv4GP/cinmOf3MRato1pvQhjCLGP0cDjC/bOFiYkJDI+OB75Bc6dvhG3cvAU29wT5IvGUXQkc1LNsUroPUX/qP0o/kCBwXmOeqznQs+qojeZGV9XVnElO+Sq1Hx4exsDAAN588008/fTTgezvec97cOjQoeBe82fMLXuUTYi31ovsUDLJ9zU5HwIu5TfFb2xsDJJF9URqp6vwB/lJtclms5Ac4if7kiziJ/n0LFuVfYq32ndIz3qnOqorm9ceoHKNUVf1JZ3MEmM4e/YsBNAJWDxz5gzeeOMN6BtmMzMzgb9WPfFWO/UnvuIp0nOHt3SoOuqzsxZlY2qrupK/U1/j1BzqWeVWOJlGiAFmnkHAdQaIi9kcsqUKClwUTU4wiLDeXFyG6j3x3Av4b5/+fVybnYcXS0CnhMvZPM5fuR7Q60weRbNLa9CPTF+9OY9zl6dxaXoGN+aXcezE6YBmFlcxzcTy2o1Z3JxdQKttMzAFSgx6kukeTG3cis1bd0I/ht7dM4BNm7djatM2pPhO7zdMbsaGqS3Bc4OnpSofHB5HhnXDPHWznRAskseT4SJ5DjPQajGguURZ9GwYuJUZWCVSaVgMQpaWZwiUncDpM8cJhJ0J7l87+iKOvf5yQM8+9zieevp7+Oa3/hLfffThgL78p5/F4088im99i8/f/S6+9rWv4c/+7M/wp3/6p/jMZz6DL3zhCwFA9b3vfS8wXv0o3je+8Y3gT/Kee+45vPTSS9DXL98gwn3yBPu9eJ6I8qvBb4WtLC9CwNA1glGKunQ/0N8Ly7SD96tMSto85Z8YG0V3VwrDXCSbJiexYXwkAJt81yDTlYC+udRHgMpmwDxMsOpd99+He+46jPHRQSRjUUQ8F13JCMI8JbZbdfQkE9g4MRaUVQhMCWAqMfieuXmNju8krly+gMX5GUTpCF0bWFlaRJZI9iWCifVKne26kGIisbCwiGeeeRYznN9mvUGHVA/Q9DWCWQK1Mt3dyHR1ocVESItsdHiQsm4iMr8V+oqqfohuhGh8uiuD8Q2bECNINT61GR/4yCfw7vd/CJnBUURSGWzbfwd23vUuHHzgo5jafx+s7hHYmTHom1QbCE7FhzcjM7kLZTeFcN8GZDbsRDPaS+pHz4Zd2LLvLmzfewhuJIEq7ciivdRoi1kF5AyM1wm0niaAenX6BuYIni2vZiHHoEXuWIDhHPQSfBjPRDDVnyDAkMKOsX7ctmUM+zaNYgtBkF0TAxBtHe3GZF8Sw6kQARILvWEg4wNOKQenvA6iYKgzUGusr8GUi7DrFZhaFYbAk8V5txk0W74LO+TBIrVcF03HQ6XtomqFUXfDqBoP+gHhXKWBdQIyRSa+LcuGbdtwWT/EdtFwCLFImJtZKKB2vQ5Ri+s/WITNFpQwuMaCbzuwuEFa3KBsBv2+5SIRjtN2UkjF04gnU0gPZhDp7YKTSqHmx7DWsHGTJ/OX5tdx9uYq3mJi+ualObx+4QaOnrkW0LHz1/Hm5RmcmJ7HXKWFpQaQs32UQ3E0411oM/GyU72w0xmULR8V46PK93XeV9suyg0LeY5Rf1Jzfa2M+Wobz544hyPnruCJV0/g6ddP4cW3LuDJYyfx5488iU9/+av4o69+HV9/6kWcmVkECIC1IinMMlFe4OaqxG+WQPilayt448QVfPnPH8Uf/+Ff4syJs3DYn1W3IPCqkF1HkzqNcWPsTiWRjCcwd+M6nuD6f/hrXw9sXJuPnG6LSaYf9hGNhuFQoTbn0DGA2wJmqI8jT72M577zOE698BTSrTLuJJC5b3wIw1EXGa+NJDj3hWX4BDHsKvvlfT2/iHphCaiuwmsX4Vs1zlWb+bcDNxKCx748bra6d2MRhJJxrCkJKRWxViwgq3ueoOU558V2C/U20K6V4FZL8GpleAS9fIKVIo924JJi9P+iCA8kwvSpPn2nYxzYbYeNHUS5f3iJNERRAn6xnkGEu/rQ8hPIsc752RWcn1nDWzeWcOzCDJ49fhHfffkkvvb0a/hL6uDJ10/j5XPX8NbNFVxbr2CZ9lOhHXkCQAdGYHHtO1zriMRQalsoU3/6U1SLwUzb9dCibdcN0OB42paBH/ZolzEkU3FSFK7TIrWZBDbg2S2EOAGeqcOj7iJeE0m/BeJG+PaXP4ff/sWfxcOf+wx6uzPwCCQ88ujT+He//f/g53/5/8b/9av/Dl97/HFcItAeou9cW8sT7KshvzQLAVbN3DJa+VVEUUeSoFh/xMaOkT7ctmkMBzaP4eDWCfqFUeyZ6sO2kRR9RQTjPSFEUIPbKJFHHuXVNZRWlgmELMAU12ETuLaqBbQIRtkEtA1lKhbzAH3qKP3jnffeB/1z0HUGOS3Thke/b7VoEwSnQ3Yb2YVZRB0bMddGhPMXpd1a3NMt3scYuHJDQcj3oIRcbR22MWhBBALbunq2BRsVZohqAAAQAElEQVRtBv0NBu811AnCwAIcz6Guw4imuxChn0729PG+G5FkCl4kSi4IPgpCIgQDkkxeFVzlCQLTrKBvJluROOoEI8teHOmhKcT7R+Fw/YeTPXDCcc5jD5589gXcvDYNl4dhfUNDAU/53xDH0CCY1Wi1Ee3uZdC6hnNnZ1AlMDbYP4JRgoT59QJ8x6fMDcCy4Po+Iac2wKDRC/mUscVhtoJ9qEUACaQ2D0gMfW+b66FVKcKmPl2uC1PJo1XMosV5rueWAmAS68sYj4ewMRnBZCqKsZiPjGkhwnZObhXt7AIEXiK3gjbbyU5QzhLkzHHOi3DbVdhcbxYacGzD+bPhe05w9ThnrqN7FxblbRGwEhmOw3Zc2PT9lu1yDA7HZwfU4rGGcSPQN2IFIheqLRQJaJVbNorc39YJ8ORhoco1XWb7LPffuhdBnu8KbRuiJcZLq2yX5/MKY6TZ9SJq3FusWBoCwxp+AqmBcfSMb0KYwHQ3rxO79qN/4zbEBsbQPTGFFOMtw/lqcA6Xqw0skWbzZayw/6ofQZZ7yTzBrQL7bVouqgQrRYoD6zXD4LeIQq7M9eVilQcT6VgXRgdGEXMicOsOungYlfZTaBYb9IE+TNtCk7wbtWZwbXE91Jls1LgHtgjsVOj3yjxIbXHdGOq7SR/YrtfgWQYt2nOdz4b+IxmPQX49Gg5Ddu/St4R8F4a6b5Jfk/ZRp12UeIhZ5ToUD04HTcuCbFK2riSnyf5d10UsFkOEtu/7lNEYrqEmVEd1bfJWufYLXfVsjAl4WWIKBHXFS4F+LpdDhWCUQ5tQfZVns9kgqWTV4J2SWtXRs3h4nhfw07XTjzEm4Cs5xEP1RYVC4Ye8lKSoT8nU19cHgQBKMvJ5Wg9lEy/VWWG8onGqP9U15hZvJXM9BKiUaEkHSa593UsOtVsnGCVe0lVU+xV1pXI9i5/0U+ShseQSb5VpzKojOdVGMknGMkEYlXXqq47u1YfkM8ZAfDu8JE8XY0+1TzFmkR4km8qlD9VVmfrVOEUaj/qXTtWfEk/xl060JkUq19xIVvFQXWMME/FcEDOqTHxVV7w1Rj2rT9UV6V7vxaPTn8pU1xgTxHGqZ4yBPiqXDKovkpzSiXQg/QpkGBkZge6le+lFcoq3+hYP3UtuY27x1DyK9E6yGHOrXPeSRaR7kfoXX/WtNsbcqmuMCezu7WWq22mjMahfrQ2VSWbpU3LrWWNSP+Ktdm8n/OAjHiK10VjUTvU6V72TXOIh0EW/OaQ+NVbVV7n6lV2ojUjlqiP7kI3pndad3omXxiO+aitdq67kVDvxkh3qXu9VT2Vqq3aqL5666ln1NBeqI9vQsFQu0jhUpvdJrh09SyfSl2STTaq+zl6K5RJals19wCDEuF52LLni0RjkvzZvnMRgXy8WZq7j83/yh/jjP/g0VpfmcdftB/CJj30YGyZG0OTBXk+mmyDXOPQb1X/+p1/GsdeO4MF3vxv33HMPXnnlJehPCLVO+nmAFwlH0dWTwbYdOwlavIkbN2bwjne8Ew9+7BP0g4Zz7wTPg4PDBKr70MuD4g0bpjAyMgb9zM4s8QPV/0//6bdw+fJl3Ji+DgEiGt9tt93G+r0Y4l6vsTq+z/VbR3/fIF58+SU89cyzKBEMG2De8cC734MNUxu59zWRL5aCa4O+OsN4YIjAWLXW4NorY5H4xcmTJwOwpURs4+TJU7h5/Qa0PgRuao4FnKg/+VDNo9aNyjRfils0B5pT2ZvmRfOq68LCAuWrMb50IL0bY4I1L7sQGPatb30rWH8HDhzAnXfeGfjSTh/irTHLFkTgRzandSp7k+9lEffDdcjnyAYkg/oW2dxDdFUd2ZzmRyCcxiFbEw/Vlyzir3vZv8aiPsRTZWqvq+TRGMSzxv1O/alM/RhjOK8W9FGZ/vTxgQceCHL2SWIPet61axcEdspm1Ua8ZI/qUzxF4ikdio9klCzSgWTXGPSsd2pvjIF0LNn0XiCqSH5bbYLxCURaXMmixCADtgeRgKml1XVcn5nHS0eO4sr0TTz34iv4zOe/hCKBCp+B51987WE88/xLeOypZ/DEM8/juZeO4JWjb+CNk6dxmoDGhSvTuMx2C+S9TJArx4CF8RCaxmG4ZqPEYENlZ85exDQBgqXlLCcqj+WVdSwQLFggyLVKwMBlgJVKdWGAoIUWQLqrF6FQBHEmNiPDE9hPw9Cg8tyAhQRev3ED169fxxmig3Jaz7/wAsGUZ7CWzQbGc5PooEClJ558MvjnK7/97W/iO498G08+9QSeefZpPPX0k3j2uWfw9DNP4dHvfRevHHkRb554PaCTRK/fOvUmga6TuDZ9GVeuXuTinQ5obm6ORrYcGGuZAIQMsVIpBZPuOBZlDiEej6Kb4E1vb4YLuwfd6RQ2TdHB9PZgqC+DbTxZ37l1E0YG+tGViKInnQrKuxJx6PeiFmdn4NvAIOtHfQftRgX59VWsZ5chxNwwCEswuRLfCAP0JgMu13aQJjDVYrA6O3OD9fIIhzw4ts37dRgmsw0GRuX8Oko8qW9UyrDJx7O4IB2XMnZhiYDUmbdO4cbV67xfwtnT5/A8E4vHH38SszcWMD+3gksEKF55+RhOnjoPy4SwYcNWTG3ZgQXOZyiawvbd+7Hv8B2Y2rYDqZ5+tBhEFxttjExtQ2Z4CoMbtmHHvsOY3LEfPk+B16sGq8xWMyNTyIwTiBrdhPTwRsT6xhHpGUG0dxSx3jGUnRhW6zaKVhjh7iH46QGsN13MMxleKTUBL4E635UIeuQY8C5lC1hcyWF+KYu5pVWcP38eVy9fgnRbyK4QoChx/AyMHYMIdTw22ItJAn5bJsewa/ME9mzfjL07NmLf9vGADu+ewoHtU9jNRHXzaB9GehPojYeQ8C1E7BYaBKeapSwaBKrqTErrxTXer6PG8kY5hzjrxT0HcdtCmH2GbEAn/Q6TYIsrxXBrAqnVajDwrDHYr0GnLTqVKHDz0kJ3GdRqnrWgPceFHIHvh5icRmh/DueDxMDTatM1tA3/x/8YvLdhYIdicMJxeFEmnlxTEYJHMQIQie4+xLoH0DXQhyTtzee7hhNClut/gaDltbllXJxexItvXMcLx2/gxRPTOHLyMo6evYo3aQsnLt/AqStzuDyfxY3VPBYLdc6LjaobBSJpuMleeOkeNLwwySdI5RKMswOAgtPOexBUBIzvkUIAx9Wy7EAjAl5qTFyJfUEJmJPuQ/eGzdh02x04/J73492f+BQ+/Pd+Bp/4mV/AR//+z+KuD3wEvZNbcYU+5auPPoH/8sefx+989vP446/8JX7/z/4Sv/O5L+Df/7ffxT//tV/Hr/yH/x8+/UefwXcfeRQvPv8imlwPHnWfdB0kGWhHHaA7FqJNDGHfrh346Z/8Sfzqr/4b/Kt/+S9w3zvuQTjso1avcq7qqFWq1HAbnFpkCTo/8+Rz+Pf/9t/jl/7hz+G//+ffxKMP/yVBzR6kCDw0c2soL8+jyXXoE6wIowlygl2nPTYr8FCFaxq3yGrCJ/Aedi3OsQurjSD5kLO/tfE0+VwPNm/u52goUeS8N9sWQIlgHJiALCQTKWjDiSfT0CYRo6+JxhIIx+IIxWIo1+poWA78SBKJTAbp3m5eu+HH07C5Dyxxjc0zOZ1ezuHU1Zt49ewFPHf8LTxz9ASe4SnZSyfP4dVzV3GSQKb+NGy21EIOIdQj3WglurmWB+Alu9AOh1FzHFRgQ396WiA4UeRpms1gyeY7JxKBGwnBDUdg07YDcj1YjguH7TzPQ4gnZiLdu1xLjq3RNtEgCFQtrQPNEgRgxSM21zbgooZE2MABkFu8wf/X0eYa1RpUstvTHUciGabdgj7ERp0bqk72HuYJZsg0MZqJYzgdwzYCj/u3TmHflgnsmRzB7g3D2Dk2gE1DEYx2+RhKeOgicOY3ywRBcqhmV1Fc4l7B08w2ZWtWWU7QpMWk2tSrsJh0M6qE/HCI43AdC7Ztc84Mg7Q2vYGDBNfnJv3W3tg4GgSvGjyAcDwDi3JFww4itKmV+ZuQj4l5LuJhj3uHA8fiGuRp7RrB2CoDPAU2LRqJAgd9e6XOvhsErQ31Kr0XuG/U2MahPUQ4/5HuXti0lUYogjIBlDXu4zdWC7jAoPQ6DyjWCPDWqCfju/AiYThcD/pzuRLXUSQahxsOwyb1j49hN08iM0NjCKe7QbOgrbVgLA9N2WqzHczr5/7oTwCCD2HObaVU5vxxHL6PGgMsj3M+0D/IPbUHr7z0Cv7Bz/wc/vX//St49FvfwfTlBWzbOIQ5nhTaAMrFPOYYxAt4qFWLWFtdRJ1lJc5FPZ9Fm77U4hx4XHsO15tdy8Oq5dAurMJU1hFBFd1+GyPdUWwZymDP1CD2bxrG5v40tvZnsH2wGzuH+7F3wxAOb9qAO7hH3L1rK7bx3eaBNCYzSYzx8KKfc5Px2khxnhLtGg8v1uCSv1flqqgXEGlVELMbSNAok77F/bkMh6CLTUCRRbQJ0DQaqNFmlPxEPJ++wIVjLL5ooc35QpPXdhtUI2gQAbVsg+bfoBbntcx1Vmq0IV8qqhJc4nkAqi2QyDMUo315nB+DCg8yigSb1ggMrTKey7PSUqmGZYJkRSuEZiwNPzOI1NgmDG7ehfHdBzG+5xDGdx3E8Pa9SI9vgsv39XAaeRPGetvHaq0NAWVZ8srxPs8+Sty/awihZvmwQin2ayNXbCFfbqJQbgXE7jlMD22OgcNFjXGMYq4iwSrpRb6wWimhTnts0FYU/xgCwDYMXMvAd2x4jotoNIoQfYvtyu6oB65Btc8XclhfW2P7CkEx+sBmDS2CXaI29wPDOWlxrahP2WKLawg/+DQJYKlciZDeaY1pfem1ZVmBXXu0XfkqySlSG9u2IRKvKteoeOjZGINOmRJ9kfgqQRA/XROJRBDfJpPJwA+CH9VRH3rvurQRxwn4qw1fM9lswxgTXDVmnaaL1K/qSzeSW/X1LJk7pAQiHo9D71RH8oun+lIdyatxSQbx0736kE6UMGoMuqpcpDrSk/ipvfh0ZBcvvdOzSAmg4m3pqFNf5WpjjIHq1mkPkitMX6Nx6L34qB+103vJJnBHz5Jd/WqcqtdJ8CSv5FYd8VV/Grv4ib/a6F5XtVOZ5FAd9W2MCXSkdppLXY25pXPVFU+1M8YEduH8YI7Aj8qlV9XpyKuryvROpDGoTKRy8VQf4qOxpNPcp2lXKleZrqonWYwxUHvxFy92GdiD3qmtSGV/Gxlj/l+v1UeHOi//5nOnXLKK1KcxJui/805tOvf/X1djzP+yisaq+dN8qoLmRfag+VKfmiPNl3QjOdSndKn5lq2o3BgTrD+VS18i6Uy8pTe1McYE86z60pv4i69sWzYkmxXpXu1kM6lUivFiGKqnNmormXTVs3iAH8krudXv6upqAJBIPsnj0I/44RDC9GPiI3nA2LivJ4M9u3bi/OlT+PT/89/xm7/+jEMpCQAAEABJREFU6yjycPwnPvUp/AiBq7HhIYRoa+NjI/g7P/oj2L5lM5588nGcOXWSzz+KX/7lX8bAwAD0LSz1L78isEagMEXCzZs38cgjj+DUqTN433s/ANfx8fg3voWV5TUY2Lh08Qp8L4x8rojhoVFuQw6ef+5FlOm4//Wv/Fv8/D/5pwFoNTN7gz7JQECH1uKNm9Mo8MDVmDZgW9Bn+vpNPPbE47hw6QreOn0Wq2tZPPTRj+O9738Ii8vM2bh/eX6Y/hlYZk43wxw/y1xWbWX/0l2YMYNPijB21BXcNKqMJ/p7mTt0d0Pj05zKVqRXgZ7Xrl2D5kA2YowJ5lf3aq85VD3xVx3NrfSj9wKuNM/f+c53sGfPHmzbtg0C5KTHzvw61L3FvaDjA9W3Mbf60BzKbqQP3Xf6kj1KPs29ysVDdiI+skHJo3eqp6vsBfyovdqpL8mlemqjcby9rmQQH8moMclGjTFQX3on0r1IPPWsq/rRvdppHrUXddrqveqrP8krvrqqrspUX3VVZowJdKxy8KN24i1d6CrZWBz4d40vGMcSjWGZwexqLo8sA8UO6XllPYd4uouJTByPfP8xVDnpD37gg9iwicnitu0Y4Wlbd88A+hhEDg2PYpgI6wBR167uHkSicbheCLF4MrgPR2IQydDasFAkErqymguMvUkDLBZLmLk5h+PH38STTzzNxfFdfPtbj+Bzn/s8/vNv/w5+4zf+E/7oD/8EDz/8TTzynUfxl3/5V/jiF7+I32Yi+N//n/+CP/jD38Pnv/An+POvfAnf+vbXCUQ9hpdfeR5HXn0RL770LIGxefbvYmV1AWfPvUXw6QKuXLmASrmMGhHdMBdAF4Gy3kwPNoxPYAvHODmxAd0c/8jQMEaGBzE6MhRcB5nUi9IEhlLJOEQ93V1EiXvQz2S/t6cbXakkopEQgyQbnmvDta3gGmIyEQ55TCS40TIoivh2sE75GhEG++LVoXQqgUQ8GvApMdheZ7BdLhXgMBAVT5+LQI5KdRwGZTS14J1FQygzkFteXMLayipmb87g8sVLmLk+i4XZRd5fQZbA0sYNmzDI+RsmoNRLMCHihmExgPSMi0w6g7GhCYwOjmO4fxyTBKR27TyAiYktBA+70c8T0YO33Y0d2/bjztvfhYOH3oGR0S10epPYf+hevO9DP4IH3vtRfPTv/hQ+8IlP4S4CC5v1L+5t3olxnthuOXRHADgMbd2H8OAm1KJ9yFpJ5K0EWokhxEe2IjW+MyhvxgaAxAD07alKKIOi24WS141qqBt2tJsJr8Ng24YbSQJeFKs8NZ5fWIH+pHOWCczi7BxWiJSvE0SoFpiU1Epw0UDUaWFysAcbR7qxbaIfuzaOYv/WCRzYtgEHeN23eQyHdgzxvg97ptLYOhzDWJeDnjAQp4P1GiWU1pZQpE3pWllfQS2/hmopi3olh0Y1j1jIR5jz6vsuPM8hheDT1sJMzEORcJBwKHFt8hRE1wYD7jqBj45jMcbAGPPDZMRYbYhAg3EtA307o1XIBsCHwI8GE/BGIY9msYAqqUnbbjLJFLVaFgAHMD4sOwzD5MTvzsB0daMRT6LsxrHW9DDHbPLaeg1X1op49dwsXjkzHXy76bXzV3H0/DReuzCNYxev43VeZwhezBdqWGZysU6QsND2UHNjMNEuWPEMrGgahoAVIpxXP4aa7aFqHBSbFoo1oNW2CLAAjXY7oCYAkb5RwlewOU76eV4NgqvVgmWaAbU5/gITh5Ljox1Pwc/0I8aTl+TIKBKk5Og4RnbsxIF3vhvv+9SP4T2f/BR23/MO9Exugk8AAF0Z1FJpWH39SExMYpB1d911J979wQ/hQx//KN7/3nejkl2Dw4Q3ZbfRH3UxGAuhJ+Ii7VmIe0C+sIbegR5s2j6JPp5WO1yTLcqU54m5vkH5F1/5Kn77N38L//gX/yF+9Vf+FR5/7HtIck1/+KH345/841+krxlBMhFjUlpHjUkpmKjaBrw0oOTLMga2sWDB5gbdRJVgczFfJHCdJxUIKM9heX4Oa3OLBGFWUFzJosagocVAwTApTIcTEKVCSST9BBJuEjE3gbiTIPiVQJNrvsZAo+FH0ArHSQm0o0mYWCogJ0Udsc5CoYLzM4s4fnkObxCgPHn1Bk5Nz+HY5Wkcvz6Pt2aXcW55HddWi5hnkrlOELtK+2pEU6hHE2glyI+8vK5eeJk+hHv6EKPfCccT8MMeHM8OSPfhaAjRaBiRSIi23w5IOhEZwjdtJpANAj0CCEs52jkDkXqliibBthYTl4BqfK5WuP7cALxJRT1w2tAmMFEvraFVXUerto4RnuT90R98Dke4R2zbtQX79++BfgdnvVjG3EoeBSa/ye4EBJhGIhH0phN43713YvdICkOUe9NABluGezHVH0d/zEXcapDqCBGIsLn2rFIeoD9oC0Ar52DXinD4Lsx6vmO4GVdRZ2Ldos3c2qAdjte+RZzzEv1BpVoncN1ARfskea5xLqptG4neAWzYuh35ahmzSwuo0oc0WzU062WOrYDS+gJuXD5PuoCr589hjgc7Dgy6aPMJAlKxWAwNosFN+QU7BIc+yYul4BNQDKXTCKXinKsMWvEU1i0PM0Q4LuVKOEXfevTaLF6+cBVPvnESr529iAtzS7i5nsd1xhLX9SfV3M8LnKe1ShGnL7N/Hp4UCbIVGlWoLMcxLeayaNltyDcGY6ftUyUElgqoMwB1qROL+qfho5rPMwDPMiBmGwIEPTxVnty4mUmfB0PQpbBewCrlyhJEe/Sb38bv/MZv4IWnjuK23RMI03GE6TcHe7oQdtqgYyQ8UofLeUh7QKxdhl1aRTM7jzZ1Fqrm0e20MMz53DfVjz0b+rBrLIOtQylM9UYw3uVhJOlgKO7AKq7AEOSyeDDh0Bd4nOMIQedEu4YuNLGN9rWjvwc7B3uxZ7Af+0cGcWB0GLeNj+Dg+CAOT/bitrEUdvRFMJmw0WdXkKjn4JUJnBVW4FbyMAS4TLmAVqVA+63AJkhl01/6xqBIkKVKPTYZF9icf5d9imxerXYDtLCALO53IvD619SC7VhwmeDabyPLcWC7DlyXnKhrBY/VegONllqSI8HFNiwg8Btx1Lw4ilYIqzxIminUcW2thOm1Mm7kKri2Wob2k7V2GBXu3e3kENzeccQZK6Q3bENkcJK0AV7fGKzMMJAeQDvZg3aCdhfrxly5iSvLBVxaymEm38RC2WA218TNbB2LxTrKFKrWqKNOQKnZbkFovuQOhUL0HxF4GodjwaHz4AU2921DOwNts0X9VAniVglE1cmnzrE2ODZyAS8B3dKFi5DrwXfcgDzbgWPZ0gDC7Mf3fdqwD0/JJO91lQwiySFSHe0Nbc5bnT5K1GC/xhg01S/v5QN0r4Bd1KmjMvBj0Y477Y0xCIfDQZ/iL98k6vRjjGEL8BCDewXXjhKXEmPCGteT+HVIskaZ/IqXeOu95BJJhmw2C7VVeaeN5JQsGp+uxhioTB2qTONU+wr3KmMMjLlFNm1M73QV6V79i4f67pB4aexqr3u971xVX+VKGNWHeKhPyd8Zh+qIpBfx1L3qSH61FW+V61l1xF/3VYKGGmenL7URf41LZbqqrmRXe+nFGBOsE5WrrXirjfiqXodU1rk3xohVoLNEIhHModqJn0jj0jymUinGPXagP/UnUkNjDNSfCPxINsmvdroXqa6uikmMuWVjGg+rB/amtsYYqJ7KjDFBP7pXmUj3/ydkzK22xty6qo3aq39dO9Qp19UYo0swPskl3Rhzq8yYW1e1Cyr9H/7PGPPDMXSaSO+619xqzFojsgeVib9IupOsKjPmFg/VlVy6GnNLT6onHeuq+morudWHSPfG3GpvzK2r2ouv6qqdSPfGmGAO1Yfadkiyae5lz7KhYrEIrVvZh9qJn9rI1gWeqJ3nOajx8EVjHOIeM7VhAufeOo1/+o//CX72J38aV5j73X34Dtx56DBijGHWlldQWM/RBdYQ5/Nj3/suD2y/jY2TE/ixT/0dbN44xdizQh9nIICnEyts3boV+raNfkz86GvHCEDN49d+7dcgUOuP//iP8dxzzwX3Akpu3LhB8OtVSKZTpwiiffrTwTh+nUCabP43/t2/w7PPPovLly/i3IVzOM/45Nr0FdwgMLawtIQr09dw6fJlWLaLV157FV/75ncwPrkRP/73fwo/8fd/Gh/70U+h0bbQ5imN/hS8yngC9MixWCI40ErEkpTf5XijcOmvQzzoCdM3h3wXkZAHi/tAEEPSH8onGGOg9at51RxoDBqn1qPKVEdj0fxpPpaXlyEfpL+ikp8UQDUwMBB8y+u1116D2o6OjkLfTBobG4PWstpqPsVLJN6dOdVV73VVf7Iz3de5V+iqee/Yl55F4MflHq1y3lIX7cCnGGN+uK7EU/xUv3MVL4d7vEjtdVUZ+FEdtVH/unbK9SxSWYeXZDPGsNWt/8RHdqs1pvsOL9U3xkBlHZLM4i1b1734vp1/51lt1Y/eqa3kVZneq1fL4cQ2iNjmCF4JzVwi4KGv47WNhVAkysTZIvJ5Ga8dex0KYo6fOIkvfOnLOHPuPOks9C0Q/atj+meL53mqfO3GTZy9cBHHT76Fo28cx5Gjx/DiK0fw9HPP47Enn8Kjjz2OR773fXzrke/im9/8Jr761a/iS1/6Ej7zmT/BZz/7Wd5/EV/5ylfwta/9FfT1uxdeeJ5g1iP4+te/hu9973vQ8wvBt6qeJkj1BBfJS7hw8Qyy68toMWhkjAHXMwjxpDMWD8FYzaC8yARCyaZlt9DFhCSZisJxLUTDkcDAZeRtAnRKDgsE8/Q3wTkG43UaeIsBRp2JhKjJQK7NeoyHYJhMNRg81WoVgImDzULbNGk8Bp4j9baQiIUQ4oJxGag3dYLXqKDO5KtcXMf66gqdwAyvq3Qo61gmyDLLhT/HRTxPFFnXVS7mHIPUGIOVseFhNCnPOlF4XZtMCOLxODwuTE3y8gr5zcxjdm4OQpAXCGBVKXcoHGMgU8F5OrLFxRWEmKgmlaSEohyBHRAsF9E4k7KRcWzZvgfbdu3Dxq074UZSGN+4HYfuuh8Hbr8Xm3fsw5bdh3Hvuz+ET/74z2FgfAe27LoD+2+/H1M7b0O0exQNJsj5uhsEmMmBDShaEVxezOLs7AoWKk34vUPomdqK9MQWJIc3oZ+BbM/EdsT6xgMa2rQLgxt3IZoZQt2OkF8MdSeKEkGP5XwVc6vrTNjWmWCuQn8nPUubm6G+Vmh/+hF5h3OQDPvoSyexfWocu3givnfrRhzcuRl37t6Ge/btxL37t+HeA1txaOcYbts6jp1TA9g80oWRTBS9cRcpH0z2W6jSBqrZHCpr66Q1Pq+ill1GdX0R9XwWLc4lGAyDSahhAN0mWQCMMdACVVCtxVdjgFytN7mGmgjuaUMNJo5NOmCALYzN+g6M7cJ2fQj8FbEAbb430DzRYbNem9Sli3oAABAASURBVCTexrFRZ0LYol2BQblt2/CZVETpxGOc32R3D7r7e5HuzSBCQBLhFIrwsVazsFBoYCZbwwunr+P5Uzfx3FtX8exbl/D0ibN46s0zpNN4+vhpnJxdwrmFNVwhMDFTamKl7aLIhKUe64JJ9QDRNKxwEvDjaLlRNJ0wGnaIIJWHunHQdkNo2R5qlL/WMtC3MCtMxMskAeLafNrUjaEPsmHgGAseNxzXsoN7bTJNjlHUpr1bTMxs04JjteHaTcTjEcQSUcS0zsIuHMemPTehtSG9r2RXUK6WqEYDL+QjFA0h1ZXEIE+eNm7ehA2bJ7Ft904cvPMw3vnA/Xj/+9+LD37gQdx18DZsGOrH7XtoI7s24/Bu2s4+3u/ZgolRjptJ78zsNeQIWM4uzBEMv46LVy7h+o1p6Pfvzpw5haNHj+L8mbMo5QvYsX0rfumX/gk+//nP4vd+//fwyU/+CEaZyGr9yun7vosQkyHP82A4vw3qpEKwokAgpVyuosoNukawQUQXxHkH5Le7Oa99Pf0Y7B+CrmnOezyeQiKRRjrVi0bdoNWUTlzYbgx+OIUYQd94shcxJosWr/VED4p+DMtNBzcIRl5czuLUzALeJOB9gqTfJXvh9Dk8e/wUnj9xCq8RuDhLP3NlNYtV8s+1HJQ45zUngjp9TSucgJ1IwUt2I0rZol098PSNrXAUTQL4dWNQbgEVDiTwiUw+WyRw7dCFcm4NLAYYba4rfetGQFWLCZ5pt2Gz3GUlz7HguzZSsSgSDMJioRDCfA6Rt0/7cNtNuKjD0Dd7TFSjNuAK2CGA7beq6ImFMJBO4MLpE/jSFz4Lh3ZlkaJRH/2DffjVX/s3+NSPfRL61kcskaTuPPrnOa6eNg7t3kEABOThwyJAUyfPCg9jKqsraBbW0SLY0CzmUMutoV7KoVkuok3giog2wZYaDMfa5tgMZYRtAZRZ1DYWbZdSEJxC20Gb11u/FVVHlaBF27LRop/Ol2vI5ioo1VrYf+c9GN24BfBDqDTbfG+o1ypKlMEmb/0DH7M3riPMPcInLSwvYW5+ETX2HUmEkaZ/CNGGWqEYKgQdc3ULcwSpzt5YwbELczh+8SYB7Mt49sQZPHvyDF67eBVn59dws1yHfEGoZwhxnrBGB4Y59xHMrGXxwutv4E++/GX8+//0n/DHPID6Lvf8afrnMgHGfLmCtst1yqS5QNAxXyygRaCqRfClTT8mMnxORKMYTFv4mZ/8+3AiYVRzOSSjMXQnU+gh4N7T0xMEkPomh04q0WpjeGgA44ODyC4u4hRjjzdefhExqjfhGng8LGrmVtHkIUOoWUWKZfrXPPsiFkZ/8Ltk+zaO8bBiEge3TmLf5lHsnBzEUCqCPgJV2g8iqMBiHFEj0JVfnMba/DXYtDFOLlq0rWa9wCkW5QDaBWoFlFcWUc0uoc5+W/QVNgFNr1pEuFFChHIkrQZSdgNpt4lMCOjn3jOcDGO0KwL9FtqmoQw29KYwkAihy20jRtsNN8uINMoIs32cMUyEPi9kGbhcGx53C2LrIB7MGMTA5jwb2rUIvFokGiBuUQOGaw60Ol0ttjXkAX6MMTRJAy5EvrV4dWC7XkBN2ildEaEwgxrtsQoXJdrrOve3lVIdy/kylks16BvUi/kKlrhvrNWBHP1QQPQXBXgoMi7wegbh9g3B6x9GaHAUof4R3o/CzgzAygwiOTqJcP8oIv1jSI1vRJrk9AygESUwTl+zWqkjy5goR39ZbLZQahkejrRRoL8oMvi3QxGIHK4Py/NhOAbL8WBsFxZJvqjJZ9lki/sUGEA6fhQeebuhMARq0e2gyX26wT5ELe5dutbokyP0PaFQCLZtw7KsgFzat+d50FXlIr0zxnBNtwMAQXuTSL5f73WvBEmJjRKpNjt1HAd6VjmnJADkUqkU97w4tJbVTmSMYUxZR5mHsSK1V331b4yB1leduhCpH13Fs8jkWM+SVXy7u7uRJnAdi8WCcaiOMSYYh8YoecRLfWjNiTpyany6F4mnyBgjMYL+dSN5JLdIetPeZ8xf1xFv1TPG/FBPkkHtNE7JrX4ki2QWH5VJHulJ7VVX71RfvCSj6kiuJuN4yaVy8THGBHuu2qhM7VVPz5oX6UFXlemd2ryd1Eby6b1Iehep3BgD9SWdiSSPSO31vkOSW3Kpjsal/nSv/sRbelK5ZFL7DomPqFOu/kXipX4lh9prTtWXntVWbVRHV9VXXx3qlOm9dCZS2/8TMsbc8hc/qCze/yv6wesfXiSTSDIYY4JyY0zASzoICv6W/xlzq+7bqxhzq8wYE6wZvZOe1IfupQuNTfIZc8vWOvfGGFUJ+pdckqHzTu3FR/bVIT2L9M4YE9i6+HfImFvrJ8r9LJFIMC5LQHMsXUvPxpigL2NM4EPER/z03hgTrEOBKQJMJLNsUnxUp1mvIURnH6azH+7vQ39PN068fhS/+ev/MfhTwZnpa/jpv/cTeM/970KSfc/enMG1K1cJTjXQYjxx6uRp/Jf//J/xve8+Sj9Tws7tOzBAEEa5lMgYQzCoGyMjIxAQMzk5GfgZram7774bv/u7/x36M7y3Tp1Amfvdzl3bYfMEqlorY2LDGPp4cPPCi8/hjePH8N73vQc//TM/idNn3sL3H3sU8UQUA8MD2Mq4uLcvgyHeHzi4H/tu24dxtg0x302kU4ypL9Ml+9Dvc3/qx38C73r3g/AZBxw9dhzfefR7CEdi0FwYY6CPfIL8SpT6lo60BkS6d20n8Cva68B4wRgT+NGO/9B8qL30Kx59fX0BIKX1JN5ahyqP0T/q2tvbG/hi6UN/injhwgXoW1iaQ+nrvvvug/rWvOmqtS57kryyAckkOUXq1+YeojJdNf+6l+2JX6dP1VW55JG8HTsTf5FkVR/ioXqqo/YR7lPiIVLf4i+5VEfvVV9lxtzSo/iL9F7luhfp3hgT2Kxk07Paq554qEwyiCSH3htjAr3r+e2kupJPeinxcEXzIJlUp/NOOu/wEH/1o2fdS4+WQKJvfvObBIi+TtDoa8H14Ycfxre//e0AOHrssccgpFSVNTnf/e53g+dnnnkG+hGvZwhKPf69R/Hdb38L3/rG1/Hth7+B7z3yHTz9xON44dlnAnru6aeC56cefwzPP/M0Xn35JZx443WcYZKXy2exsryItdVlJltVRCMhdHelkOlO/5BGR4YwuWEc/X09jKfaKBXzAAOzdDKBLoIUcRprhEFElEav+xgny3McgIFwbyaD7nQaVW7uKwSDDAMDvQ8xwFBQ71ouLCK5hoFPSwkVg+waE0Z97Vz8HGPB0Ng9Gr8NgxYD7QaTIvHjA4TmOlabb5poM0huEAnXc4KJdTcTpEw3x8KEORrxoXIl4S0m5HUu8jKDWYeJmBtyEedpdxdPiL2whzLfVcTHd1Bi8j0zPwPYwOjEKIp0FNM3p3F95jpR6/N4480TuHz1GlYJtFQou8MgrY/JxPYde3A7k5t3vutBHDh4OyY2bMLk1Fbceef9eODd78fevYfRPziOvfom1M59GNu0naf5u7B13+0Y37oHJpLGjZUSqk4MzRCBDyuKpYph0BlFKDMGKzGAhaqFJdJ8GchbMdjpISDRh5ITR4Htym4Cqw0XKw0HRS8Bt3sY4cENCA9MoBnLYKVqsFSoYiFbgr5VkC1WsZQtQL+fNsMk68r0DSwQlFolYCcnLkNvM8lh/oqI70GJ665Nk7htx2bSRugbVAe2biA4tRPvOLQHd+/ZiMPbh5mQDGL/xl7sIEA1mYmgP2KQJsgVIfjkVsuwqOM2T7CbhSwa+VUSE9FSFq3yOiwmCRaTDcOEwWpWGKrXEXEBfaMjmYgARqmvyzTGChLIagOcsyYK5SZyPCGuNizUmjaqTYNay4L+PKNCe6oRjKs22ygxKGbMj3LDoNqymV7YaJFni3bZtj22bbFtCxVuODolbrBNAwZN2mXLctAzOIAUHW2EYJUdTQR/UleglGvkv0Kg6vUL83jl3CxeOnMDL565RrqOl87ewEtnbuLF8zdxdqmA86sFXMlVcZPCLRsfeS+OSrQbtXgP5y2JvJtgWQwFJ4qiG+VzhBRG3g6hwrVTZXDfoRrHJllr9Sb0DzUoYS0waS2UiiiWS6jUqkwKOAKuGceyoXzJYaLuGRcBwYLNMRq2BzfoOoPsW5SH/uSnzgRSfxZ1i/JolVZhiqTCClBcRquwBLDMqeXgNfKIW3V49SI6vz0TI4A9kIpiaqgX28eHsIe0jffbhvqwhcDFZtLO8T7snRrg+z70xS1EnRKalQWCzDexsHiZ6+00XnvzZTz1/OP4l7/yL/GJH/047n3HvQH49Y/+0S8SjP9jXL5wGal4Cr/w8z+Pf/HP/zn+2T/7F/jIRz6GSQYBlmOjwcTRdh3kqZdqrcHUkX7GcoKr5rlNPXh+GI57i1wvCj+UQCzejUSy54dkOF+O48P3Ygj5cfihONvEYKwIWpaHdGYIsa5+hGI9MJzHSssDsQ8s5uqYW6/i6NUFvNKha3M4cnUOr1yZxZFLs3j18gyu0i5m60A5koTdO4zI8DjX8Cis7n60Et1oMNlrUraWx/5Edgh149Ke2yhxXMVqFfrNAs27qFotQ4B/nT60wfXXYvLZZh3DBEvU4n2Nc16mPyuurqFdrcDQDgzfO/Tn+tZJ2LYRZZIYow/3HQPXtGDxYADk2abvRKUMm21ctqlwX6ktL6KVXUOkUcdYKomdDMjGYnE0Vlfw+7/zX3Hp9CnECYSV6AMuXL2IHAGG+x98Nz735S+hn6DIlas3EItEwclBnGDK6Tdfx5tHjyBEWzLaD4olYhVFWASmwpzTiGPBoUzgs0Vg20ILxpiAmGNDa6PEPSYn8IZMZQt1rhvNu95VqbcKk2ORZbswsKF2MDa8UAS246FBvyFfU266GJ4S2D+AmeUs1gkchOJJRBIpxAi86U/r13LrfE5ggHvoIMfePzqIUNLD7FoV17INnJ8v4q3pJZzg/J+ZWcaFhXVcJJ0nUDUr8KHF+aR91UJJVGlfddqCSfXAzwyiZIVQ4PqlOaFGfxVmEhzt6sJKPodXCWT9+V/8BXSammZ5Op2GsRyku7oxRfB4ZHQUPkE1y7I4ddWA2tSZdJyOx0B3gZeeexaNAtdvG+jN9CCVSEOBqECEGv3KQF8vRob7kU7G0OC8ZxfnkQr52Mwxzl4+hy/90RfR5VuY6u9Ca30JA3Efu8cHsCEdwdbBHgi02rVhENtGe7GhJ4H+qIcoqvQl66itLaG4uoAKAaga94VWZR2mWYSLGkJOE75n4EVd2GxjcVMwYQdWyIFNcsI2fJ/Ee8+14NFWHEO/RwAKArsqBTQJMjYqFTR5yGQRcHFoC2HqIs76Kd+h3DYy7EMg2zgRtM29CWwfTmPPaBf2jXVjF/3U1MgABnt7kIxH4VmGJlcLSHbnGoBBCX1sE6Ad6l5kGDvdogZaXDdNrpVWg+20HnkDxxnlAAAQAElEQVTVfYOxhIJJh/bn+h5s2nWTfr5C2yzSdrO5AhaW17DCvXltfR25QoFJDHm0AMsNwQ3FoEQjRDv0eKBi0U806I9KDWCd4OdyroR58rjBvX+GMcBSrY11arbkcU/xIyiHoyjT1l0CW3ZfP0T+4AjCI6OIjowhJhodv3UdHkOSfilGIDXcNwibwHmLh3RVN4yVSiOg5R9c13iA1qEsx6J/zKPM2K8CG6K65aLt+oAXBhwfLePC8GrRtg3JsX2EI3FEmURFo3HaaJXJXwXSVZMAiQLvBueySj+moFxUZuyp2EV19N6m/1LQL+q04UxB74wx8OTXfB8+yRgTlItni/7Ppd9TUG+MCfoV704fuorUl+qLn3iIn/pSWz2rvcr0XKP/lVziLbnCiqHjcSSTyYBUT2URxtRRxtlqr3aWZUlk+qEG1E4kHuKn/sVT9aQHPUtOvXv7s+4loyhg9rb/GWNgjAl0oL5UxxgT9CWZJE+ccmqcRe4XArLVh2SQTtWnynWVLJ32xtziix981EZy6VHyaqwao8ajNrqKh+pIhyKVqf+urq5g/MaYQC6Vdwj8SDbJLjLGsOTWf8bcujfGQLKqH9Xp8DbGMHVpBbxVpne3WiKwhc4YO+PSs3iIVM8YE9QTb82jeEh+vZd8qqN7tRPpWX2IdK93uv6fkNqrvsgYE8yZMbeuaq/3Ir0XqaxDxpjgVjKpb70X6V4vdK/r/wkZY/5ffaudeGk+ZfPqR3rQfIq3yjs2LR2prspVR7apq3SoMr1XfdmHSPz0rDlWHY1RpGdRp0z3ai/eslu1E6mtniWT3hlzS37JrDayy3w+D10FqAgskQwq0xpXPdlrIhZGOhHGysIM8++v4qt/+kXM3riGvTt34Ec++hFM0F82KlWg3sIWHnSN0mfqd6Buzizg0qUrOHToEH78734KD777Abi2hRkedmk/6M50wXYspFIpyM6V63/xi1/EibdO4sH3vRfv+8D7ce36NB5//FGMcq/9/9P23wGWZVd9KPzbJ98cKoeu6uqcw0xPbk2WNCjnANgIBEYWYIIBY9nmmQcPHjyCsUk2JsjIIlkgUEAgjdJoco6dc1d15bo5n3O+3+/0lBhkf3zfH89Xs3TO2WeHtVdea9+6fcMNh9g3m9xv2zZD+etjiTjVeWjz7ne/HT/wA99Pme7h05/+H7hy5QJGRkro0/c0mcsb+sZMLqCdNVi4dhUnT55MvnX17PMv4NOf+SxqrTZGJiZxaX6BcA2pbAHVZgdDw+PJFzXET5s2VXTWt5pEo4h5YirwklpBm3Gdy71YTDZ03+GBYp9xqEEE8VJ2Ql/40DeqlGfKlogHRe5d76Xror3WCGnjJRdas8Wii9qkhwv6Sx8enE1PT+OBBx7AoUOHoLnEJ4H6iefZV4tfmlf8t2hHdRUvtYbu1SZZ0n7ULtB4gTFG05G+MekZJX5H6/9/A82l8ZpX8+vZGO6cvkT70D61J02qd+orPIWfQG1aV2NfC2oTaKwxBuonnEUXyaxw15rqY4xJ8BWO0itdNU4gHPSsq541zyYOwkP3mkNzbwL4Ub8E9ONsZ8+ehhiwtrYCfR1wcXEBFy5cwMmTr7DI9AqRQ+IsSywWvY6V16NHD2N2dhZiRmVjDbXqBuq1CtoUFP0ZTEThkbA4rDRkMykIMukA6ZQPXQv5LEZZLZ6cGEOKAV4q7SJHJRweKbJqOwRd84U0AwUXaQaHAQNDl4GcRUF3XMBjQKpnY4VIpzk/i0WptA9jxVD1t8fij8cAsMgCkirDauuzaDRgganDYkWThSO1uRR6hzimPRcp1ya4yAYBwH76Jk8hEyDmXBGToilWkw/s3YWbb2Bh6KYbsXv7HA7u3YuJ8WGMDBepTCWUillksikMlfPYMjOF7VRkrWl4Vul6NvfvIl/IYmy0DFWcp7dMJk5KiX1Ixcjmc9CJSaFUpCGYwY03HYP+frZYLiWOfJzFikmeMO/asxv6UbijN96IMgt0+kH7I8duwq2334lb7jiO24/fibvvfwNe/8Y3YXx6BhMM7PStqhuP3Y7Z7TvhelnYDCjLo5Mw6SJyo1MY4UlnniegVq6EkIky0iU4TFLKW7YjM74VUWYIDSbFg/QQPJ6691NlXG0MMLz7EOLSBDqZMqyRaaSmdyA/uwejuw5j5uAtDCx3oDS1A6Nb96LEuRCUsdGOsd4C6t0YlWodFy+cx7mzZ7CyOI+N1SXU1pbgxH2Ml7LYOTOBPbPjOLB9Gjfs2YrbDu/G3cf24J5b53DfbdvYPo5DOydwcG4MO7aMYpoyNFVOoRgANvnYYUGsw0C5p2u1gibltbl6DbWlq6guXkGvWUlABZGQsiF+K8iX/NoWEPguXAaNxhj6gBhtBvYqyNSYtNYbLcTGQkiIjQtj+7AcDw6DcI9JlB+kE8WVMhsDOljAgklAaxgmrTaDegEsl3MxhTEOQgbygj4cZEplBMUyHP0GFZPHjpNCEy5qoYWNvsHzl9fxHJPPp87O47GT5/HQi2fwlWdfwYNPvogvPvE8nj53JUlM9e23C6sNLLJaVuHYlptG6OfRs1MYEFSEAGXCMPFwMgV4uSL8fAlprp8uluDy2UrnEHFvIXHtxRa6TGj6BNHAomK6foCAiX4qm6GTySBD3XepVwLf9eAzCfIcGwLHMnAsMPBzYYxNOhnoVGhAR5skT0zqwk4PrsX+7OuTGSmCb9sIbJNAhvpvaivwmsvI9GsomS4mggjbCj72jhVwcGYEdx3aizuP7MXdhPuOHcQbbjmAOw/vwA3bx7BrooRtYyVMF9Mo08b4TC4ba9ewcvUy1umQqouXkEIXXkhhbdfQqq6gVVtHHPUgWzgztxX/5EP/BB/44Afx1rexKHzjDbAsC/rXOD7z+c/hM5/5DH7jN38Tf/SJT+Azn/0sHvzyl/HQNx7B008/jZdPvAL9gGWzVkeLAXifiYRsgByK5MVPpVBmop9mocXP5OCRrn4mjxT5EOSL8JgUGvJrmA4zNzoBvzgEl+AQTLaIjptBlcWqsys1nFrSN6rW8MylBTx25jK+9so5fJVy8uCzJ3FisZL8ec6VWhcrHaBhUgjTZdilUfhDE2jbAfqUlTiVpa3IIQ4yGJAn+oZDvdWhrJJvTFrpDxFTFgx5KRpYsPgcY8AqS5+FpJCHA+IvKPMWjN7CNhZCVmYMxygx9NwUPM9D4BI8H+kghTSvvu3AAT/UvT71rkOaNTcqaK2vJEWGsLIMNCvwunXk0cdIYGMyH2CmmMFNO7fiMO3wwa3TuGnPDtxxcCt2jedw/vmn8R9+9mewevkypkZGsDR/FZLXCFHybbqf/Lcfw8kL5/CWd7yTC1v0j4swwpp2useA8NKli7Rb51DKF5BLZ+ATb4s9DAtLIffb73bR67TQY5IsCMMYfMXZrW9CyP5y3PJNvV6HfXuQg+9S9jtcQxCSPhFppnsFWgMWsg3ploDlsfjfwZZdh7DzwM0InQwa/RhetojQcnFlaQV/8EefxA/86L/EW9/1XnzHd34IP/fLv4qvPfkszi/WceLqAs4urODs0irOsxhxab2GhUYbG70IPdLdorw1BzFC8iNNG5SnPAaUx4j8b5EXNRZfqu0+OizQD2wPSvxTtFMTLC7s2rcfBw4dRC6Xw+jQMIaZ7KUo05lMBsPDoyiVyvBoS1K0aZKbkPSxbReW5RAsnL94Cf/xP/02vufDH8Yv/eqv4o7b72DAfZaF4TNYuraE+YtXeei1jlq9iitXLmF1aQERaRj32oi6Ddj098sXz+Ov/uS/46UnH8XscBpvu+8W3H3DXuwcL2O2nMUUg+Z+ZRVtxj2NlQU0lq+hSd/TrVegIpMnvx334MYxHBMSDFwVTBmLBK5D/B0kAXO7zoOlNvS7hOJjn4WgAUF8jV79pp1R0YjFOfMtkOI8Kc9FJvCRo/3M8qp4JKCd9G0LuSBAicWSUcYAk/T1U8NlDOXzSbv6dFgAb79aIJHs9GhHdBV0yJ+IivmPgXyb79rYDE5Ff2NsgDwWVOsNtNo9QgdVFqlqtFU98opmmocR/UTuXdLEod0juolOy3dG8QADFnKEg/ATdHh4ESGGkT5Tvhzqe5N2oUkdETRYtK3xvqprN4Sua/SxqzzYWmYRc4m4rHNPbWMQ08fY9Eu5LdtQnN2FwtxODG3bS9iNoe17oPvy3C7kJrciyyJYhjGLX56ATfkE/VsYZDGgXauwolZnUavKAleFSdEGbVqNMl1lcbRS76BNfeoSeoSu9GIARHBgOwFsymuLSYxoLRqLhqKnRVr0aQO055iyIzqILwLdy87rXu8lP5tjNd7zPKTTafi+D43dvFefer2OarWa2InN+dUmGuu91jWGtOGaer+Jl9YUbPbROgL1l34aY6B9yL5oLvXVO+mr8NQ8umpOzWGMgW3bicyoTXgKtC+913iB5tB+dDXGQB+913xaR1eN0VhjDIwx6pJcNUY4FovFRI60jubSuhpjjKH+echms1BBQO8Eor/6GGOgOfSsq0D3Aq2nOXQV6F64CLSOcDTGJHvUnJtjda/+ooWuWkc4bl7FM4GejTHJ+hprzHWeaF6BxqpdIHxs2054LZppfeGjPsYY6Pm1oD4C4Sr50VX4qA38aO1NnDR/mXa3UChA66qv2gTsmtBZbZpf79WmdwLNIdzU9o+BcN0cq37GmGReY65ftQ+B3glee6/n147VO4HajblOM93/Y2DM9XWMMf+gmzEmwUNypv2Id8aYRJbUUc+Sb62nPQjUboz5Jt/UB/wYc30uzWOMYQsSfgn3TR6IhppD8xljEtkR/aS/m/Ooj/ARiGfqLzprXo0TD9Wu95pX+qgxwlNyrvkk6yOMVwTplI8mC0R/9on/ht/69V/BxtIiHnj9vXjv296KO1iYOsoiSiaVxv69+7B7926sr1XxF5/6K/zNF77IPHMU3/WhD+Ptb3kr9G0hrVmr1RL6CA/ZAxV1FMv+Kv3v7//+72NiYiIpzkjGVTfQN44OHNyPEeazlh3Tsg9Qqa7h7LlTmF+4jB4Pan7wh/459uzdiT/50/+Ov/jLP8eu3duxZWYSFy6ehesadOirYwuosZD14ssv4qGHH8LJs6dw8vQpPP/CC7jp1ltwB2sOI+MTePa5F6Dfyr79jrs4535MM85o8zBFNlS0Aj+Sdcm8aKovPoh+oqmeDQ9xejwVCxm79BQr8ECzXqtAe1c/0Vl7U3/xRqC5xKNNfqg+UiOdRB8VvC5evJjw+ujRo7j33nuhP7PUWrLTwkv8kk4aYxJ7qXeaX+9ku7WGeK/11S7aS67UboxJ/AC3lcSF2qPwUB/NI3mQ/RbkFRPkclB8pTWFs/poP7rXfMJZoHU0pzEmwV3vN0FjNvGRbRAuxhjyyk1A/bQf9dNVeAsf9dMam/d6p7XVzxjzTX1Rv03QOsaYRN80r/YjkL5orPax2UdX4SPcda+1dG+5tgWPAUzgDWg1JgAAEABJREFUuZBCpBlApQIPevY9ByaOkMumk8psn0wv5nOoVtaxuryEk6+8DA6Hqpsam89lUCrmEyjks8k4FQAy6QB6p3lSnFvraYxHAbZ5Uu1YMbwkCKISsOjQ5clkv9vi2gPiYSeg94Fno5jPYGykjBILQb4r/DjW9pBlgpVjgp326fwdH45xmPy6YIYFm/+bYJI3OjSKsBfCosaob5fCPOg14XsxyqUMtm4dx6FDu7BzxxbMbZ1gdfowDrNgks06sEwP/V6dRrEL2+5jZeUKVleuQj8Mu6F/OYqnvxZVGAxQB70uE7cOFFy6lkGewdbE6Ai2z23FwX17cQsLU3fecTvuuut1VM7jhLtw0y23MuA/gqM3HsOdd9+L+17/Brzurnvw+jc+gLe/8928v5t9bsPd996HN37bm/GGB74N73jXu/HB7/hOvPd978db3vo23MYgf8fOXSiWhomJgyZP40+evECcA5SZjG7wtPOFF0/h6vwKWu0B5peYvM4vY7nTR9MKUBlY0L/MtsZAzRkex9S+w8hNzyEzOYvsFAPB6W3wxmYQF8ZhSpPwJ+eQ2roTveExrDIYnR8YXGAQeI7FoguVJi6s13FlvYELPMm/sljBtZUGrl2r0gi1EMUpDBWGcXDHLBPLGdx941688fYjeOD2w3jjbYfwwK0H8Iabd+B1ByZw664RHJ3JYd+oj+0FYDoIMcpENc8AuVdZQ6taoyFvQH/KM2Ay0VOQ3WwgZHBvsZhqKFM2kxGdUGd4mlzIZTE6VMbE6BicVwMx47iA7SAyFk8GItKni0azjd4AGEQWVKCCm4blZ2EHueRqvAz7c5xlA4ZAXhvb4q0Fm/PYVoRet0m5aQFMrEy/BUOjjl4DMZPtkAlulklcwHl8Ow0DD4PQAmNpNLoxqh3g7GINpxYqeOnyCp67uAR9M+bhU1fwtROX8dUTl/DohWU8fnkDzy81caoaYr5nY93OopMpI8wPIxibRkDZ98vD8IpFOLk8bCaRdjqAk/JhWxYcriywmCgLTBgRz34CMY08KNMWaW2HIQQOkyKBy0AZtA8yKDEi8jSEZL9LujeqFVRZLFQSH3LPlujvWCxiWdd13USAHEo/TL6pU2fCUFeiRFlUsgDiZNsu88geBkwoQJm0mTgFsJFzfBS8FEY8H7ftnMHrdk7hnj0zuG/vVtx/YAfuP7gT97NI9YYjc7h5axEHRnKYcgbINFYRsSjVuXoBrcvn0bh6DjXq8dryFTT0J6HdGkLya0CnGolXPCGKO00E3G+RicUQg4FRnv7MjkzhyK5DOH7sDrzh/vvxAx/9CH7jN/4j/uRPPomP/9F/w//1Cz+P93/gA7iBei55ura8gmd4mqS/jddJ1tLiCiqVCvQnrwHlLk0ZzHJP+SCNPIsh6VQKKSazgZ/GyNg4iuRdmoWSdC6PlOwe5dcwwelzzOWNHs6udfDyYhXPXFrCI6ev4muvXMBXXj6LL718Gl8/fxkPX7qGJ6mDL9Y6OMui57yTwRIL1NXcEMJUCZZXAAUDMeUmtDwMYofFWhsD2oOItjIcgHIcok/eyH6ayILvesgQxwJ5kDEc3u/B6lJgmUAbJm+MXijjPUS0hYbvIgYNgpD2d8Cilq498jSizEdWihOkuH4AY3zqj4eA9jzPIl3aTyHr+kjZLnxjkLaQQM62UKA87aDd3jOUw4GxEo7od4a2jNNW/D1sH8ljx0gBc+UMSpQBnwrd31jHyae+gW989tPYPjGOmxjo6Rs/ycEGi5Neycc3vv4wvuO7/ine+/734bf+y+/ilptvByh7Dz3yKD792c/hy1//Oh5/+imsVTYQck4rNhB9Gky4O5Rjijb3YtNvOLQdNvoxoG9Z9ahbPc7UNzZC2ogQIWIWN4CI/WNY0kfbol0i8L5P+nmUj5TjUk9jGOqgRXm0Yt4bB6NTW5Auj2DP4duw9+itMCxKn7mwgIceewZ/+hefxbWNBuYZuD723Iv45J//BX77v30Cn/3q17HGItmuo3NoOjZsFpPKW2ZR5mGHW8ihT7rS/JAfDvI8BHLpd/u9FvfZ4sHCAGknJg8i2oI+ceZ4NwXXSQGUmw79imU8zExtpZ+7FTcevQG5TBbV1XV0m13kKN8Z8jRi4aJPORiQMD0uFls+bC+DvuSNdvjq0hI+/sd/nPz25vG778FffPrTeOSRx/Cbv/lb+OD734+777oLD9z3eoyPDMO2YvQZL9Q3VjGgTY0ph4NWDUP5NAYMUD/9yU/gsa98DUUDpEm3iD4jG/XhUNedfodyFSPn+dS9ADnaRBWGYvqNLm2SBUP+xFDA1KUc65tzOrhYZxF1g36H7IMVmgRs6oUh/oi4UAjoXZfFJc3TJ71j8t5CDMcy8Bm7+J6DAQ/9DOMqlzxNsS2fSjNeKKCUL6GQLyPI5GC8NAspDhbpEM7Or+Olcwt4+pWLePKF07h8bQVLa+uosrDb5fyRsRBZNukI6JnkTe5pOsHXCaiQeh0M+nwhSP6snba4Q1kWtFlE0jcn9U0rXRudEBss6NTJXzoO+Jki46YUSrk0ymkfucBGIe0h+WYyaZjl3gILELiUb0ObILCoGNQI2PQbui8wNkqzUO25LikNREQsZpFWQS5gwfM8pNPpBGzbRhgbUtCirzHokM76AfjlnsFK38Jq5KBiAjTcNDpeDr2giJEd+zG68wBGt/O6fd+rV93vxzgLXqWJLSiPT6IwMoZUoQw3nYXlpwDbZ6HeAc0VOqzWNXiYslapY2W9gtW1ClaoU0sra4iI9YC+scuCtZILXfUsnwh+LOqwZKdHuyjQuz5poX5KYhzHwWbitNlPY7V/zWeM+eZ7jVMCoqvmNcbAGAPRRXTy6RN01Zyb7/Ws9+BH8wo211HiFrBAagxpSr3QOPVXH+En0HvNJdy1tkB46Z3w0H4Eeq95NYdA9+ojnFzXxWtB+GhO9dscR/SSvRhjoHfCQ3QRHYTn5lqac/O92o0x35QR9TfGQGO0Xi6XSwpcWg/8qE3z6lmgvW0+G2MSPWe3ZH29F+hZ4zS3rsJDOAhvXdVH9BIYY9Q9sRWiiR6MuT6vcBJNdN1s11jRUn1FC8m51tH+NLcSZa2jNTVWa+idwJjra6lNYIz5Jt56D3601ujoKARqE73YnPTTGK2vq9qMMQn9dS/YbNf9PwbCS+sI1M8Yk8yv9QSa57WAb/lonN6refPemH+Ii979/wPG/M/jRFuNFS6b102Z1HqireC1/UQXyYXkQzzXWPUVL8SvJvOLTVD7Jv6afxOMMQkdNIfm0pzqp3W03iZovO7FG82tNdRP8iA89Sd6WmtlZQVqUxFJ7ZcuXcKjjz6CP/yvv8M4exlHDu7B3l3bMFzMIZ9JI6QPPHf6TOJvr127hi996cs8ML2AYzfeig+8/ztx+x33YHJiGo8//gQ67SbGx0b4PIYi8/cCY4A8fbbssH4GQ4WZn/iJn8Add9yB9fV1PPfcczzkuwgVYObnL+Gppx/DMg+A+oM2nnv+KdrHRbz3fe/Ez/7aL+Hue1+HK4y3szwseuMD96HAQ0XXM5iaHsNVjs0WMmjRB+pLNM8//yxOnD6BLm1loVDAtm3b8KHv/m78k+/6Lh4Qvw1HGEt06Jcuzy9ABytt+tRxFtWkM5v+VXWHoXKROT6wsrjEa4Q+c/OIvjti7GRbFlKBj4B5oOgJfoaGhiA6j42NocyCbyaTIR2K37Sr4o/snngkXmic+DA1NYUdO3ZgfHycBcGhZKwxJvkSkGgjfRY/da+C1iZ/u/QVmtMYkxSmNmVCV2Ouy7DkxaPvk+wRxcSmSC422/VOIPmUPGitLIv5At2rTe82+2ge6arAGJPIkt5pvk1QH8mjcBau8k/CU216p33rKnwEutccuqqP2jSX+uleY7We8Dbm+pp6J1A/jdNVz8JVV2NMYr81bnNOteu9+htzfR7dC08r8F0aLqDPIKrRqKPFSmifzLYtBh9ktGMbqH3Xzu2sVLbx7DNPYYmV3ks83fRcKxEQw9M2BSMWIzYVCVK+g3w6hWI+w4B7wICNAa/nIpv2keWceq8g0WfAJoJnWT3ME4J0OnF0Hp2qBGlyeho9CnOOwrxlyxaUKGjaVIOnXiJQOstggwKpU06beI5RCffv34sDB/ZRqEa5rxBTTFAmJ8exa9cO6MoQiU4tnQjbRrWCIRaWprZMY2brHOa2bce2ue0UxhEEQRql4hDe8573YefOnTRGNiqVCgZUgiGehEpx5th+4NARFpZuxX1veD2+7c1vwb2vvz953s1Clebcz1PoQ0eO4uixG3Hkhhtx4PAh7N1/ALv27iFOe3D44CHcfvMtSZU8z/0YY5i8+pAAnT55kgFmyH67oX+ydDvX05rDdErMKWFRwFPZEpx0FqHlo8lAutYDNlgBWW32sMCANzO2BSvdCPO1NvrpIvyRGaTGtiI/vQNjuw9j3633YObwrSjv2IfUxFZ4Q1OwCmMY+DnO50K/bbHGAsJao4d2ZKPBE/nlWhPLPA1sMQmZv7bAYt4SGrUK2s0qukwcIhUsWDQyNGjDuRRGmEjsYHJ5y/7dyZ/2vf7WI7jv5m2496ZpHNs3jbtv2onXHZnFgW0jmBnJY3Y4gzEWDR0aYdOsIW5WEBHQqcB0q7B6Fdi9OiwWHEoZnykwWGzpUtZ6AE/eeyyg9F/9iijFA1KgLoPGFk9vG3zXaLVRY2JRZ7LTZ7tkymPSFFDuMjRem5ASXclvbhmRsbiIIVhMCGIWmQYMbPsYMNgeMEvoMwEZMKBmDgBdBwy+Kfnwc0UETEY8gl8Yhp8fhpcbgZsfgs0E5eJqDedXajiztI6T11ZZqFrG8xeu4ZlzV/H02ct46tQlPHf2Kl6+vJz0W6r3UQkddO0sBn4RERNWQciAPQE/g5iJoAC8b0cWOiyKdYmboK8rg9Ue8SPaNOZMDphA+K4HlzSwmKQz30DYj6h7A9bdegn0aXSlixGDdRkXqjoNDdBmUUOOpMNktMsiRYe2Q7Irg9/iqXlldQU1Or12rYIebcuA0K2tk5WryTdowgYLALU1REwqo/oqTKsCP2yh4IQYpqPTN6R2TA5h78woDm6bwo17ZnHz/p24gwWq4zfswqGZMejP/1SkmMr60DdwbM7RXVlGY2EJa5cuo720QERrTF5D5Ggn9GeEaUTwabfSgQuDGNqM53nIZFOQLSoUcigWqS++jxLvJ2hbZqcmMTk+gZHyEJPLPHLU15hZoehS3ahAAafs1j333IPv+I7vwHd853fiY//m3+Df/fRP41/91E/hu7/vn+EBnngdu/U27D90A/YeOoqANsZn4qRrjoXg3PAkvPwIBm4WDUr2WsfgWr2LC6t1nJxfxfPnl/HEK5fw9edOJd+w+7snnsfXnj+Bx89cwHOXFnFqcQ2X621U4FLfC9+EkIWDfioLQY/87hNCFgH7ls2E10FsCLYNY7mwWCyyCZbrkDY2LMuBy9B7W9YAABAASURBVH4231tskT6F1P2QutNgIq9916pVNBsNKHCySE7fdZFyPXiWTXB47yAtH0Aa54MAuVSAIhNdX3xghcyirkeNKjosQrRWl9FZW0J/YwUpFhFTURclO8J4xsXccB77p0dww/Zp3Lx7Kw7MTGDfljHsnhzG3FgR+uZVyQOCuAOn30JYr8ANeU97FFL3rbCLqeEy3vamB/DOd74dp195CWdPnU74aoi35D7DgxCfgdUzjz+Jz3zmc/ju7/5u/NAP/RCGy8MALHziE59Mru997/uhQLLaqJFGBrAtDJiYy1YYxwVIN7XFRuIV0VYMIN2RvWELHNHGduBxnEt6eaSNR//okj6ufGEmCxUvsuURFJlkZ4cm4NGGWBnqfUBJJ5zfCPHYmRWcXu3AHt6OxZ6HLz71Cj794MP4u8dexDqL8C7tWJ57ZqaH2sYGvvqlL+FXfuEX8O9+6v/G2ZdeQHVlGVnyZmosjenxEUyMDGF2fBg7SNctpQKCXhvVKxexev4cxBubRW3fWLCNge+76FEOKvXa9aCSNmBAGsknpYn3jgNHkS6NokXfAcmU7ROHCtYWl1m8aSFioSga9DgXic+iUrfbRi6TgoJCmzj92v/5M3jvBz+An/+lX4RPunzvP/swfud3fwuf+tR/x2+yaPz7v/e7+O8f/0P8yA//EDKUjzbtSZ7XuNdEl/dzU6NY4WnwX//ZH+NTf/4pnKdPtcmjPIP8EfrxtOhMvAYs3LQabfqwDuQTHOpBKpWRWaD/IAONDZs8dT0fAfUok6H+Z3IQD3248PneFU24DUObIP3o0yb6bgDXZQ+Cw7GbYLseHBb+MkPjCOhv7XQZAyuNCot5izz8Ob+wjtNXFvHQUy8RXiY8jydePI2Xz81jnodCrcgDUnlYqRRc6pFHubE8D8n8ydy8p+2iqQe3ex1iC7GAPiFOwECnyEpKrl8rSYKi31vZBN9PQbGQw0KL6CIwxsCxXViWlRThVYivsijcpC3oKVmgfMT0m/IVxXweonE68OBTVgLSIOV70NXzHNjUJIMYMf1K1O8DHGfTzgTsm04H6Kvg5VpIkV+CZJ98R5eGLn1v6FD+LBsd7qfB5xppXu2GqPG+HsY4x+Tt4tIq5mmfVlpd1CKgS/rE1C3kCpjYtpuwl7Abk9v3JDC9ax+mCNM792F4dgeGZnYgNzGLYGgMJldCnKbu8SCr72XRCg1jiT6WN2qYX17jId061ljY7HT7LLZFaPKQNPGFjFnlJ7hdOKTlJihRE7jU/y59bIM2VImS+sqPqs11bcp2iurrwNBIOY51nZakqWjkpzy4pKnlGBjbgq6u70DtjmdTJl6FlAuP8VLAmCyVTyOdTaGmmJ+4WZaFUqkEfbMjm81yHZPoge4D6p1t20I9aReuKcqd+CpfMKDeCl/F4XrnUQ7Vrn1IXgbkrUBtmsQYk8iO5kz5AVLch+TB5b42/Wmv04XmlG/RHOBH9BAthU8mk0GThQTJrmjWZ+Cl/mrTnjTGdkkD3wdYMI4oY6KN47mkh0vaBMjk0hBe3Do039BQKckLUtSnKIqgxFqJp2ySMYZ7j6k/cXIV/0QzopXQSWtrLq2rfes5pCwbY9QlGac5BaKDMQbav2gomqnv5v401hhDfnvJuM3+WlN9RV+B7h3qhq6aS2BZ9ONUeuEh2SkW8yiVC3Bc8pOxMUQHzi05Un+N1by27XJfJllPuGzuBf/o5zo9tKfNbsaYZB5jrl+Fu95tXnX/TaAt0li9ey3ovTEGMFRW/OOfGLRp7IrXXEF+bz4bY8NyCBbpYgCb+5SuAFaSY/mUD9FAtDDm+v61d/FANNx8JzzFV8mf5G0T9F70E2zKg/ai/gKN0TxqUx+tJ/kViIedTo94dClrHbQZAw1k7yijsnX5Yg6xaGAGGCrnMTM5hmZlFZ//q0/hT/7w9/C1v/0c9rGAspewfWYrDxR9XL18BTooffbZZ3H58kU89vijPFj9Ezz88MO4887j+LGf/jfYs2cPHmfx6/Of/zykx+fOX8QLL76MJgtC/ShOfrv6T/7sz/HJP/lTfPSjH8Xx48cTP/H8889jbWkZhv7NMzZKuTz1Jocd23dhY72Kz3/uC6hXqrjzjuMYo299/ItfxMf/63/FPGOHNu3axuoqdPAW0yEF9Fd33nknYBzML63g1IWLyXV5tYom7fQIi2v3P/BmdHiCcOnyAq5dW8bY2ATEp6tXr0KfXD6bPIuOapf+yG9VKhXApj0bHqI8m6RI1JU9pk47ross8U7T/mvv4keOhW7xSN84u3LlChYXF8mTNusejcR3aW7JhGyL1lZBUPzXerOzs1BtQn0WFhaS4pVsieZUf/Fc+iR50hwxdVNgWRZtuE++txL7ofGSCY0VXnqvPUqGdNU8apc9Fqivxsg+qUAmudQetIbW01XP6qOxopH2KtBYXSW7GrcpoxqntYwxMOY6aA7hYMz1Z+GuZ/UTCF/NY8z197rXelpfc2tO9dd+1C48dBVelnSS9DDGwKIcaO4B807ZrQ4PgUVftQvXVJBJ7KHnBoxHAji2x9gsglUq5JmMZaFrkYlaJhVAjiRNAdPz1pktkgXo20RyNEmAwqBzqFREIZfB8FA5GVtmkWlsZBgTLK6UOKdHhzfg6fFuKtdwuYSU50FzZ+n4PBqUDJ3iMBPB4dExDDFxg+Wy8hrCE6J+Gk1uYIMnXiGN3IWLV/DyidNYZ5AQGyfpV2ERpU2H7zIBTdERb9m6BQcP7sfefTuxf98uHDywGzt2zKDME/rjd9yMQwf34thNR3Ds2A3IFrLw0z7uuu9+bNt1ECMs5sAvwM0MIVcex+59R3H4htuwUWnjypUV7NxzGDfcdBxvfMu7cNtdr8fuw8dw75vejsm5ndh75EYcOHozhidmYAc5jE3PYue+g8iWhrFebyHD5DTi3nwqTDpfgE5FezQSse2gWmtglSeoVZ7kdetN5Lnv2cktKGbyiBl8pRg8ri2vEod50GYkUKnWceHiZVxZWMaKAllWIS4ysT1x4SqLSj1EmSL84SkEE1uR27obLq+p2X1IbzuA1NwhZHYcQWrbYThb9gFjO3C2FuPMRg/Xui6qyGGhGeLqegf6Ez8lHfVWCBmUKoOyZVa0V5eX0a5Xmai2YTpNTKcs7Mo7ODiSwbHpMl63cwKv3zeLBw7N4c1Hd+Btx7binbfM4YEjYzg+5+OmSeBgGZh1QmTJ4zSD1j4Lbc21Jq7/C2oVdJkM9Zhs2jLeFHAJtiCkAVIBcUDaiI76zRgpmBUDHgXad/zk6vJqUU4GMIgsG3BcWJQ3j4GZTzndhBTviwzaUpT1Qb+LRmUDKrjo2mMiFUcDJKCAnBAy0Qp5NcTDodK5lkWZTlMPihilLOubgSMjZfK+BCsooufk0AhTWGpZOLs2wAvzTTxxcQPfOLuMB1++hs8/fxGPLlbx8MIaHrm2jmdW6jjTibBoPNT9PNqpMuyhSbiUSbc4Bjc7BCddhO3luKeASu/CDCJ4pFHKtiFwWaAC2xKIgIj3fE1KeACLnDHnDplMdnsxWjxNH1AWBbGxYCiTFh287XgQWLw2Wj30Q0MSZhAoYbJT1L8YG9UWllc3sLpRh/70osmiaaPZpUw30aADMgAyQQo+53SJQNRsMfldQo3FpP7GGjzSe9gJMZcKcbBk4fa5El5/YBoPHN2KNxycwfEdY7hxaxF37p/CHbvHcWSmiJ3DLsZTPeSjDbjtFUS1ZTSWF1FfWUJtbRWtagUhEyhDmQL5FLH47ZH34Edy0uK7DhPsGBaCdAa5UhmO7WN4ZBxDIyMMaHMoUG9zpSFIX1O5PIqjoyRbgG4UJxBxYyFi6mLEWSMwnwClDJ5jwXNt0rufOD45BcuxYbsubN9Hmonc8Pg4prfOYsv2rZiYncbQlnHq6Sj6tBHLxsc5FolfWa/j5eU6np9fx9OXVvHkhWU8dnYFD59cxNdOLODhU0t4bqGFy+00Ks4QotI4+kyqOqkc9PsxLcdHg/vTDypvNDuJ/BtjYFFWXQB+IgmGMjOAy+JRynHg2hZsbYRyHTHxCxl4R7znJtmbg9hP+hfLCMXcPfVC7xK5sTk+lUamUOQeC7A8HzErNppDY3JMNORLUuwXWDZ8C3A4h8ViclTfgN9YQ9BcQr6/gXG7gx05BwfH8jgyUcKhyRJupRzcQZtyO6+3zA3j0Hgeu4oupr0+hkwbXtSEFbaBfhNRt46Qhe2IhStQV2MmVgYh+jycaXdbUDDYbHWwTr9y8NAR/Pmn/hxHbrwBSyyyNlnoKeWHELZpTLoGhaAA38/hL/7HX+Ktb3ozfv7nfx7GGMxOzSBiUPXo156A76UhOi0uX2Oi3Ueae7VJzz5pmKJ8wdgiE+kRJ2Ndy8BzgLQFZOwYgR3BNYDLMT5lxM+m4edz8EtFBOVheOUyUkMjWGUR89xKGyeu1VmovIavn7yKh85cw4OvXMaXT17AC2stvFKnHe96eORSA3/ylWfxLAudHEYb5MD2bbRbddqKFiza7DMPP4QHf/d38Zlf/iX87Pd9D37pR38Av/HvP4b//pv/GY//zWdx7ZVnMf/Sk3jhy3+Dz/3X38Sv/+SP4TO/81vwqxvYNTrOAjN4YNHi9lzahh56aMO4MSzf4X2EKoPFtuXBKU+iuHUvdtxyJ0Z3H8Jis49KswuHdqW1vpHobdisJHyLO1WsLV4iGzcQ8QBk6dpldHkyPLF/H/Rber/+n34DR2+5Gfe9/g349V//jzjx8iuY2jKCLRNjuP/uO/DTHyOODOxvv+1GvPDck8hmPDA0IBhso5416LM+/gd/gI/925/G//nzv4if+39+Df/H//VLOMWDguGJYQxiFzXautC4tGtV6nAPMWzaugi9fky9NvTJFkDbSfHls9pi2lwfAfnsU+fc2MDn+JQTIBdkE7+QyxZQLJQxVB7F6NgkRhknjNHHj01Oozw1gY5fxlKcx+lKiKcuryf8fZy8ffbiMl6+ukZ/PEAtdtCn7Y1YUIuzORhCj/FUjYcFHUIv7BH/AYgCYukx4kQuFUT6XgoqQPmMJWzDeboDdGgX2o0uurTTEYsLPu1WnrKXy6Tg0Y65tkE68BjX5UiBGM1alYcPTeRTKRTTaQxY8KitrnGeFmzXg+UFMLaHAY1jh7rR5hq9QUSrYaFOvWozMeqwQNih7dU32FosTnT5LBsxIO62CeEHNnL5FPKFNDI8iPDIPNu1oOuAtqhDW65/EAWW4bwxSGpYroOY+BvGoxQaWLRLlolgcz6joIDgpVOwUh5Cx0KH7+pRDxUWZNfaDazSJ+lPZq9sNLFQ62GtZ6ESe1gPXdStAJ1UAd7oDNzxGeQpx1OHbsaWo7dhaM8RZOf2osDi1/iOA5jYuR/jO/ZiaMscAvoPO8hyPQeKPYS3F/jIF3MI0j56gy6aXFv7yDFOvsZCruK5tfUKglQGahtEIWnZRzafgeUY2qs1yMa0uy3r+G5pAAAQAElEQVTEVohGu0abdQ2LKwtIM/YV/xucs04dX1lfQaVegUWdzxSz6DL59UnTwhhtSSGDyAF1dIA+aTRwYlrHEMOjQwl+SyuLWNtYZdLYhhJBJRCVSiVJAFXYF6iwG1CmbMqS5GtsYhSKwV3fIU8ixgXrEJ7CXbjp26VNHlrVqX8qBMXkUUjbbBAhRRnLpgNkUwHA9nplAzp4zLBN8qg+ist8Gs2Uz360qRna2Bblb5lxsZLSfKEExyVd+yH1NESUCIZDutmw6XsbjCNd309wbNL2VXlIMogHaFMGFhiLGJtL89mhfDiUt36/i5hU8X0XLot/5XIRBfJuQJw7pH+GOqJnywLteog09SFFvSgwlrRtGwLd+1wzCAIe+neu237XTXywfKIx5h/cSw8ULygpVtKrBC6izFtcRHGLMQYOfQT4UT/tX2NczqmioUDPokefdDDGJnIW+dZGrVbBQeY+G5UVypeNTrfBuK8GY2LOBghfzwtgWy5CxtUD6q0x2ofL9xb3uNnPIg5qtwBRiIdOPeqkcLQsm/2AKIoTiJMhBmpPMTbwyTvHcWGM5gM/Bob3Fvfnuj4EPu2T9pDQx4qJZwu+T5pxK5we0mf1N8bAshwY4igA44qY9xH53hf+hJD3lu3CdmmVeZXtabNQVGu0iLkFy/FIgy7UxxjhYqCP1tZV67ikrUOaG2NIlxCSdWMMxNNsNptc9d5zfGTTORRyRR685KFnCzb0Tn2NMbApF7GJEr1qUQY7lL0a5XBxeSkp/HhuQLtXor4XGUPlELk22rRTcA38jIMDB3dTV4CP/95v4t/82A/g9NMP482vuxHf/+3vw/YtszBU6vkr17CyvI6tW7fhhmM3YYM2+7N/83k8+sSjuOW2W/CHLHgdPXIQn//TT+DUK89haryM2ZlJ6mofY5OzKA1P4H/85Wfxe3/4R6i1u9h14ADe84EPwglSOMEDvjz3vG1mFoVMDuO0cdOMl3NeBjEPUiwri+eePcGD7hA/8JEfwfbZ7fjjj38CJ194CQXqRoa07FMPV5cWcW1hAX3a/0yQTnIF/WXOiXNL9MPLaHY93HzHG/Cu938PvuOffD+mpndiwMP6cmmMefww2vRbHmljopD+yQVNIybGRynjNVy+eoV+ewXLK2usE1QT/jboe66xOGa5HrrUi1yxhCCTxRqLbA5l0kgmLQf6uMRR/Bdvxxmn6zo6OorHH388+a1p6fS2bdswOTkJyYd0fm5uLtF/jdP4DG2TMQbSUYH0VH2Hhoagb2tpDvWVnKtdY3RgID1SX42RvdV72RXZAfVL5IdKVeUhjApoKrKpcC/boDl82hqB+mkvWkPj9E73mlfz653a9C6ifdE7jRNe2q/ahItkV3sRDp7nQW1aS33VpjmkD8JH79QuWVeb+uk+z3xHV82rq9bUesYYaP5NyGbzlO0MZAMM9Sam7tqWiwzlbIgHoHruM6boMV4g2yH71KIc6OrTD1nlcpEOJM0BKUyOjWNmZhojTMZ934VnO4kR1MlalcFrt9VGiqcTE6Nj0Dgh3mNykA4CZLIphEwcV9eWUSehXRr/cQqArq4UmE4hYrChgAUknmUDLoVGiYMMb5DKoEBnlCbiUsIjR2/Ezp27sXffARw/fife+MCb8ADhTW9+K0/O3423vu0duPee+/HdH/5neOd73o9bbj2OLXPbMMIq7eTUFuzZsxfHbrwZu/fuRbFYRJBOYeeO3bj/jQ/gve/7AN7D0/O3v+Pd2HfoKA6z3779hzE+sQWF0ggmqNDbt+3Ctu176dhHkM2Uub8y341yrnHinQHsALnCMKosUi1cW8TZcxdx7vwFLLBS3CXBx8ancOToMY4fghdkqEDAKpPTK/PLOHv+Ck6fvYQzvK6yELfEQpRgtdrGRnOADoMoJyjCzw3DpEvoOylsdGIsVTqo9gzswghKk3Mob9mO7MQsClPbkd+yjfcz8MrjCLMldIMcum4KGQbMYZDFRt9AP2i6zqLFIte5slrD/MoGg6kWDUODwWwT3U4DfZ4YDhgM9RkMDXg6l2dgMppNY5YB0L65ady4ZztuObQXtx/dl8DxI7twx6HduGXfHG7YOY2DW0exazKP7aMpzA0HcGis7VYDMQ1qr7KO7sYK+tVFsPKAuL1GY1ZngtnGoN9J5EfXbqfF07V6Ypha7TbkfDpMirq9iAlThJAOMoKBhHtAxzTQyQUhZME0YkAfMtiIGNTGTCRDBs09OloFY1UWxtbWK1hi8LNwbQlX5q+xEHgNq2vryRrGcmDTsIGGTScRDY5z6ZzcbBauEst8AX6pgKBcRnr4OihRY/0PF1ZaePHCGh4/MY9HX7qIJ06cg7499fDLZ5iUXMFzlxdxYnEd51n4mWeSvBr7qLsZtMibDmV/wAJEn2v1vDTato8GLNRZSKhRlur9AVosyHSowX0agNBYUAEUtkNZ9GFbLoyxAY4R6D7kiTSHwHVSsC0fsXX9vYGbPKtdBkBGS0ZHwZNO4dcYAK8ziK1R39v1BoaLBRSo3y6ztqjVRK9RQ0wZ8YhL1rZQ8AzSDJLtXhNgYG21q3B7DXi9FqGB2XIO24cL2DM9ihu2b8XxfXtwJwvNr9u/G3fsl+zsws37d+DgtknsHB/ClmIKI3TaZd+g5ANhdRWD+iqi5jrXrcFiAGYNWnBYtPDo5ENew7BHWRjAtgGPdidNXc/lsigUc3B9j7rv89Qlx+ciCoUC7wsI6FhlnFV4H1JfBsdZ8j5wXbiWBYsA0loBR4uy1e51GfR20WQRrNZsQAHC+kaVz2zniX8nBENyD6DOOaksnHwaHqHv2+hyrurAYKEe4uxKEy9eWsfTZ5bxyIlFfOHJ0/jbZ0/jwRdO4KuvnMMjJy/iiXOXkz8HfO7SIl6aX8PFjRbW6ch7fh7IjcLKjiAMShi4WbDejL7lwPLT8JksB7kiAhbAXQallu1Cjkuy36Ee9Tp9DKgPVCImezEDnzhxtpvOwSKem47FtUxCgz4D+ojyJ30CZcCGgWtb8FwHAWntM9H0PAe+Y0NjHIaIJuzADNoJtNauob58FVUWJxqLlzHYWILHQpP+1bWpnIubdm/Bsd0zuHH7FA7PjWP/7Cj2TpexY7KEnePcS9RhwYT87jfgcJzNQodFOTOdGtCpY8CAsM9i84B+qEcIie+A+i9nGlJ/JN+6SsblyJs8tZfjXWbBc2llHb/0K7+K/YcO43kGW2ssxk5Pb0W91sYy7fTI8Bg2GOw8+vgTPKF8ATXasWw+j3ypjBdffhk/+ZP/Gnv374FHGqxRZ8DAuzw8BNv3UG93EBobNFkYxNf11TBI94Is/FwugSBXhJcv08YX0KHO68+hrlRqODW/hOfOX8Yzpy/jawwMH37xBJ47cwEn51dweaOBZQrbBgspdeMgQ3/XYzBYiQy6Xh6VgYV2vYuRuR34td/6z1ivVPDcc8/g//75n8M73/Ym/MD3fRi/8+u/io9874dRymZQtIDlk6/gc3/8CfyXX/5F/PYv/9/4/f/0a/iD3/gP+P3/8Cv4lZ/+GIqOhY/9yA/hPW9+E5obG9ig/fQoXy0WA5sMxLtMUAfkQUybaygjoCYooWBJBRkGjWNbZrBj3z7MbJ+jPQLWWfBbunqeMnEZ65fPIlpdQNH0cGDLGI7t3IohD3w3j9rCFRbTXmY8sYFssUAbZvCVr30FP/JjP4oPfd934+d+9mexyuJ1u91Dj4TevXMOP8Z3x246ilWukU55aBG/q5cu49KFi1hdXcPCwjV8+asP4Xf+6+/jF37xl/ELv/ALePrplxGwb7FYRI62o5jLI6DNM4a2jbQNPB+2bcOIjyriktY2bDikv2gwiAEvlUapPIohxlBlFvnyQ2MICkUUx4fpK0ow2SxqkYXLa1U8S/3+2jMn8LePvIQvPvEivvH8SfL7Gi7x1GhtYKNLv2CyZVi5YSCVRxRkqOspDJwAA+r0wHLRp+2PeJ8vFZGlbwqIt82IXkGiZF32SvJerW2gsk6e0cfVWCDoUi5NFMOzHXgO9+X66HNfHQaIIYNHn74omy8iLRtmewgZs8mfCgxtvm0spBwPea5Xot2MaBdj6pwR7wm677Pw2KpVUOdBRYf+ok97OaBPN/TNLgZI0X5kaRdzgQfPMnAQw+LcA87Tpw73KEuKAYS/MQZgn5jrRpYN+b3Nq6Hdi7iX68C4IIyTAHfAU9w+/eZgEKFL25XcJ/YZXMlGRPrB8gDu3/IziBgID/jciW20BxaaZGijb1DjdbnWwgqLfes8oKkMgI7xEJLXdq4Aj/FfengchfEtGGcstnXnXuzYe5CyfgDbd+3BHONX/WM6W3fsxPjkDMrDo4wZS3CoO/q2w7L+rJZxTY9zd1g8bTU6LBYSuF6r2YOgyfsu/QuRhUtcM7ki8sUhFMsjKA2NosXiYJcHuSpiSGaLxXySVInPi4vXWNfro9/pYMA+MePzDn13nbFYizyJSBt9Y1jjZRPr9XryDYIe4x7ZsYmpSViOzaLWOuPcCgY8EFBBqN6ska7Ej75Q30aQjzGUPZ8yEZCnlgXI5oIf+VglKQXG9roGlC+BTR506Y86xE0y69DGGGOgYlyX/K8z1tigrUmlUnDokyUDKuxJtnXVGMOFetyX8Jdv8n0f6UwA37URMceQL9BcLcpgo9GgjejAcRykmMNkAh+B6yHwXbic39B2C+c+C4yar9fvsH8PyldEjxhhMmeb/kb77fbaaDFOTu6Jg9aziI9NO6GrMQbCUX5IoPd61rVPPsgPVWib2/TLeq8xwl+gOdQm2qj/Pwbaj/DXGGO4ZmQo5FZirzSXT364nsNnA2Ni7mFA3vQhHLRPxFbSH/wY2jTh4ZBGm4BXP8L91dvrFxNBNDOG46+3/E///z+N+Z96mFdb/ldzRK++01XAR64JbPbV1YLwNcbmNgw7WEi2TzuWfBOaw2LajpB2QM8ubR1sC8o3ZR91v7a2AfHAIu88Juu6btLbGAPJ4HXZ6SVriaZK4pWYC2zbQPGG+Fmr1Zi3NBleDZK+4ovaNWdO9kJ6z6KK1pS9TWVyUDzq+0Eig1pfYzRnNpfGyGgZ6cDBf//Ex/Gvf+Jf4msPfgFzMxM4fsuN2DY9hTJjkZC2bowHsK973V3YvXsvHnvsCfzu7/4uVhjffPA7vh3//v/8GbzjnW/DpcsX8OCXv4iYheIS42L5baKOnTt3Qn8m+Nef+zz8VID3vv8D+PGf/Fd4y9vejkqtjs9+9rNQwUR6rm91zV++AsQx1ldW8dQTT+LkyycxPT2Lt77lnXjfe78dxlg4e+osZqa3YHZqGr7jwnN85DJZBKSvZG6d/ki/ofXXn/1CUjQ7wzxYBbQbb74D99z7Rtx2+13YzgOB8tAY8rkyPNINr/Jd9mB4qIRcNg2DCPqtbtFNxSaf+i8dFhhjoGfZMc9P4RqLZxcvEXdjI6ANUk7Zp1zI7gknzZHJZLi1OOH50tJS8rgpYQAAEABJREFUYguHh4chEK9zjNv0bavt27ez/lGGdE56JPugNcU7yUaKNktzFYvFJL6WfAnUF/xonEByIT1Tf4HaBvS3AuFTKpWSHFjP2otwkI3nFIlt0py6/1+BdE9gjCH9PGis1jDGJPIuWdXeNa9wEC4C4SAAP9pTRDtqDCnNq2RZYzRWexaOwkH70hyba3BoQke1qZ/m0dzqLxoZY6gzg4Q2tVoN9XoTsqPKQ9Q3pv4K95D+XOPlx/VsjA1jDMGG5rNtF5YUK8+ApVweJlOGyfQUN9glE6uoMJgOGMBt374Tt912B2655Tbs2bMPMzNbMcbAeZgOWcWmTK4An0IhB10oDQGWA4/jptlvZus27N67H8duvhWvu+se3HPf63Hv/W9I7m+97XbsY2B700034dixY9APoAnUph+d27NnD+688068/vWvxz333IMjR45gx44dUCVUgiQB91IleJlhOKkCjJOBsSnYvNpeDqnsMPYdZBGpNA6LyV6e1+HRLXCYCNaaAyyxgCOB0A8yCzzPoXEPRf+E6WkalgyDBtt20GOhpMniwwYD0KssRswzuaysVhEy+FDMnmaQWS6OIJsusG+IjfUmatVOcl3baNOgNJlMdJjwAgMWLxy/iAxPqJEdRZd7aLo51OwM6iaNjl9AVJiAKU9jeNuBBHJTO+CPzCA1vh2l2X3ITe9AXBxHlfusZ4roZofQyZRQZwJdY5FCX59vMbCeX17BlWsLWFxcYHC0zmCmxiLEBpprS2gsXUKmu4ahcB1TXgs7CwaHp3O4dcc47ty7BXcemME9h7cncNfBOdyxbwrHtg9j32QGcyUXEzkbYADbYxDSYTLTYLBXWW8wUahiaWmda66iy2BIzqLR6aLBAmiTgVqXwSX/Q2QshrMxQtvA+C7cTAp+JnsdWFDwCZl8gcqXRzpNA0iZ8tw0bMuH4R4t2HDppFwmqgKr34fhetRuxAwqYuLWbdTRZ9IaEUeLxsEzQMp1kGUAk+P8qWwO6WIZmaER5Jh85EYnkRkZg8dkxC2NoE3jV6U8LxLh8yw2vriwisfPXUx+Y+jvnj+DB1++gC++cgFfPXURD5+bx9NXV3BipY4LjR7mGaBVbB8tN0CXJxm9dAZ9L4V+ECDmXh0mNRI22zLwHBu+J2Nvw7INA+3oOtBpx4aMtAAQYkP5tPiO18iOGXwH6Ls+BsZFaHmIeR87PmLK7IBUarFg0WaQ3CUuPZ6MD1jUI+FhGxse+9nsD8sCyZgENzFP1hw++cQh7cZoU06aq9fQXLqC1rXL6CxdRsSihNtYQaq1iq3pEDsyfewbsnDTTB5375vBA0d24A1HCYd34vVHtuPuA9txfNdW3Lx9Goenh7GznMWkb5BhQKxkp9Fuoko+VapVbFQrqDDArvG53mwwQO+iRd3rMmmXIYv0tyOxw525APmSKZF/pTSCQgAnw/bAIHRC9EwPHRa4HN+Bn/aRo9MuDZeYRJRQ4H2aga7kwLAw0musorpyBYuXT+PKhROYv3QKi/MXsMo91zfW0WAA3KNcGdtKnF8uX0SRdi43PILS2AjyI0OwC0W07ABLLBCfXa6zSFXBU+c38PBLS/j6K4uEa/j6iSv4mr5JdWoZXyM8dHoJ5+oDXKItutoDlvo21uChZqfRZSEzzORRpdw1wwiRceBQt13KreMFcG0bjrHgWQQA3reAZQwEGSaiadqmgHLnOR5syoVl2aQfaQWHjsZGFBvaJECJXod6okRGgdva6irU0zIxe4IQwaE8chRoKeEiRLe+Rnuyjl5rjXq2hqi9AbQrhA3YrQ1sHy3QXpRxA4tTt+/ZguN7Z3Gc19t3TtOWTGE872E056GcdZBPG2S8EL41gBN3gbgHCz1E5OMg7KLLBLcjYPLQZYLRVYXWEH/2YiyCQRSzT4g2k7oWTxGbtEmVah11nrx2WORgjgyL9HJdF77jwnEcTG6ZwLvf/0HM0sddunqNMhNiZsd2ZEaGcXX+KhoMSrsGmNm9Gzt4KhlRR/Xcp368eOoE8gwytu3cBtt1sE7ZVaBcKJWRI+TLIxifmcYwD1QywxOwciU0nBSWezGu1Hs4R3/y8MkLePjUZTx25iqepP149uIiXry6iFdYQDvBArv+5KnN9fuc31IyQrsRZDMIcimksik0WzXaMhfDTFyzgYtyIQ9/qIwhXtcYtJ14+UUo2PuBf/4R/Nmf/Rl+/dd/BW96y5sxOj6GXC6DScrudtLg8M7tuGHvLmyfmkBgGdQZAC8uXMXr7rkLH/t3H4OS2T/+8z/D2QsXoSKNQxqmPBd+HMPn6abFZJYZN2LqLNotmH4T9qBFOeki7UYYGwqwdbrEa4oy20Gvs4rO+jy2pgx2k/870y62pW1sSdmYYAJ6665t+MEPfw/e9va34bajN2DntjncetPNuPPe+3Dk2E1o0pZ94Ytfxn/+3f+C3/6d38R/+o1fxxcf/DJ9+mKir5cvXcKZM2dwjYdLyyy4LS+tYmF+EVcuz9MnV5H2c9jJQPSxx77OAtk1FPIOUkGEFNcfHs6jWEwjnfJgW7S9cYiQxZc+E+s+/cqAtkCJg+QpSz6nWKRz8yVYtOcD+oum7WKddFljAeSFK6t4/Ow8HnzxNP7mmRfxd8+/gkdZwHphdQPnG210qJMDzweCNCz6OCvI0qan0KGGtjlHZPuJbe+zuNInNcNE6zwYK4DlpXB1cRnzPIwR6LRZ3yZclc2iLW1SdntKkFkUMtyDT7rmuCfJSeDEsKjXKcYrkZ0C6yUJhIZ21QkwgIUObU8mm0cmk0OKBXLXcpNCk4pZMekB+tceC9IUFvg8tMibPsr0GcO07ZtQtEMUqM96l6VOp8N20ldFbLvTgEciOhEgcCPD3TnUfw8p7i1NuxXHBoydqdtIvr3eJk4tylujG6LRI0XYx6GtdLwMXI4ROLx6BNdJAaFNIN4hYeDCGXiUS4dXB2Zgo9PqQj8E3JGPIW8VjCtw1prg2jbtJfgJGWP0WORTP9mSLn1qh1DlAWat2UGd9qVJH9XjHmSrbeLjpXIYHp+ECpojE1OY4aHovkM3UH5vxaEbjuHAwRuwZ+cB7N5xANtmd2NybBYj5SmUC+PI58aQSQ+j23PQ67voE+8+r522QzWzQPdIOY+gPVqxxT0Cnu2hmCtinH5phHI5lCmgwPg1oNz4IZAxDsr0UZswRFlbWVjEImVIdB4ZGUOJfs3zAsjfLel3d3wHlmuhMFxEeYwxJm3xWn0DkQPk6Edtz0UhW4DWzdLX+JR/0U40Fb2WWTSW/ZU9bjB5V+JId8b9ALVGEzHpa7keIsuGvmkpm90lnWPKn9qbjBubLLqqXfSOyBOXa+R5EDU8UobnOdSUARD3SQvSwLGT+4j+Ier3kEunKEsubZoF31jwyEubCBjGggz2+V+YJFM96rRgwHZjDOQjUqkUbPpZYwx8JsdKTi3LStqUN6jPdXkhcTmv3gmUbKm9S3nSfALJD7skY9VHbUr+dNU7jdF7Y4wuCSh5FOjda0FtArUJP4d+TLhoXrUJ1Cac9V7tmlDtm1fdC4y5vp4xf381xiR4ag685qP+AjUZY2CM0W0Cxvz9/Waf5MX/5v8zxiR4GGOgfQrAj+gjHgiXgHzMZrPQfowx39yb3glEI9HPGJPIvZJp8UbyoPk232u8njVG84tvOhRvthsI4wF82tZcIYsMfTT4afPgc5R5MoyNVR6WyQe1u332y6BQKKFAKNJ3SJYGtGXyL0X69h2MGbw4wkvPPIVf/9VfxYvPPoNDPPT90Ie+B+94+ztRop5ept6eY0FmenoGk5OT9HPX8OCDDyYFtA984AP4yEc+kuTUwlPFIqID5c7ap4rWyq971K3f+y+/i7+kXx/mAdEv/l8/h7e86dvwV3/5F/jsX/8VJibGMDREnWdMWGMM5bg+OrSDjz/9DL7y0DegOF25uQy0Qxuxvr6KZ555mrnfElTkUDxUHhmF7XgoDA1j976DGObzBeKt8Y88+hiWl5eZ32Vx9913Q3gfOnQIK7Q7+geOxD8VD6v0ZWtra9C3j+bn55M9al+iv3hULBaRz+cTXdY+beqsdE846N7zPKIYJQUT13UheqtfJpNJ2iuVChYWFrC+vp7Msclj6eb+/fsxNzcH2QKtJzlSQUvPmkPzq134aJwxBsJb62+2ax616SrZ0Tj1F+7qpzZBk3nqEgtnKsopdrl8+XJCR9FAfY0xCe6yQ4LNfWjsJmju14LGao3NtdXPGJPYN43Xmuqj6+YaopFAe5PMa6961v70rHbda7xPu6j7zTW1jvRHeYT2uNmudTdB7ZugsZpPoDVeO6f6az71VT+BMWZzykTvrUsM9KSsGmyMSRgohMfHxzE7O8tC1RhUSLr1VjpdCpe+Cldi0J5jNVLXe++9F3fddVdSZHrPe96D7/qu78J73/teHD9+HFKS6elpqOCkOVSc2rVrF5LiU7mcMENtKl7pvSqbB5gkSCE1v8ZpA8JPwihBq9fricOR8I2NjVEB1lgoatKpdxmI9NFuhdjgSfq1hRUIlpfXsLi4giZPshwnQDgwyXv9iwxNOlQpkJRDJysilAivZ1XJ6yy4RMZC4OdJNB/1Zh8NwoCBj+Wk4acK8IMsUuk8inT8wyMTCBi0VLnWwvI65pfWUGkNksCwF7uwggKKI9MoT25N/mxxasd+7LrxDmw5cDPGdx/F0Lb9SI/PIRidTcBhMFNBgIaVQcvOoWbSqJsMn7NYbAGnr23gmr763uqj2ovR6INrRVCAJ0cvhivYDGxgOOdjupzH7qlR3Lh3DnfdsB/333IY996wF/cc2YPjB7bhtv1zuGXXFhyeG8P+LUPYPZ6H26kQaoQGLCYmaDUQ12sIqxvoVdcxYFA/ULDAIDlmchkz0QSDHDAwBY0w4hj6GGNgaFhsJmKuH8Bntd9ncOH7Lnwi6PkWXM8wILEIDgMGN7maKOYUfw/45sdAQc6Aa0RcY8CnmIkXXBu268FiUiAYHp/A8NgkRsanGEwS6FBGJsYxMsFgbXwUhoW/lpvDat/gwloDr8yvQL9B9SyTyWeYaHz9hVfwyMtn8MTJi3j2/ALfr+Lscg0XN5rQv9xWNR7aDFbDbAl2aRReeRxeaQQmVwYyRURBBmByYhh0xUyauQxPGUN0GCj16Ay4PSDmXihnukYw/J8Fi4GdzcDE9z3YDBItOgjYYCEjwoDOss/iT3fQ44lxD006yjpPuBvkRefVQExGq0fH06ZR7DDa7TKx7PEUMvnzTCU2tSpa5J/DE0cn7sCNOrD6LZhOnXxdYeFqAY3Fy7Caa0hHDYxnbOyZLOHmXTO469Auys0+vPHYQdx1cDuO792GW3ZswU3bJlmoGKbsFLBzJIuZYgoFRMixCJHiGmnKRQp9+FE3WYtVD/R7LfQTuaHwmggOeegxCPXJw0A8ZMDoWg5sm3w1DoyxYfHZMR4M73XyfJ0WXXT6HTqpFqv5DV4CE00AABAASURBVMggCza4x/VKlU5xjY51JUn2rtL5K5ld4An1pctXeTqzxBPmOulq4JNXmXwZhaFRFEYmMTY7xwLEDHLDY3AyJQyYLDWZTFa6MdbaEWViBU+cXcGTp67hqTNX8czZBTx97gqeo/w8d24Bryys4fRiDRdY2L3WAipMpDpOBgPOxUkx8HMIU1mYdAE2DwJcJgNeLg+/UES6UKDMjqI4XEaQy8A4BmHYZ/DfpuMdgBlYoiM222UnZbtkK8V70cWY67qn/5czCJnEysZtQszTuBRlK52AjTQLINkgQCHto5jNoJxPI+0apBzAt0K45J0VdmB6TaDTTL4RlzUhik6E0YyPrSN57NkyhqO7t+K2w7QpR/fipn3bcBPtzQ07Z7BnZhRbh9MYCmL4YQNor8MMWogHTYS9OgbtOrrtGvlXQau5gWZjHXyJiMmJ9hNSbkLK/oBrSteNbSFEnNgHwOL/DAxlwrFsOJQXh0WmHAPXLAPKTDqNzWtAm+NStyxj0O5EeP/7348PfehDSbC2eG0ZNscePHgQc3v3YOeRgxidGIXj2Wgz4W4S0rkUCqUCFhbncfnqRcqjhR07d2Hr1lkogE3nUzBcI3RsLNW6WNho4eJyBSdZlHrp0jyeOz+PZ85LVq7gSmOAa/RZyx2gStloGB89NwtQJqxMEVYqAzvIwAlSvA+IhwsVrgfMEvthj3seIBx00Kf9XVu6hpVr8wgcGxsry/i9//w70O9RHNx/ALfecgseeMPrceONNxFuwB/8we9hZnYas1PjmGERdmK4hELKJ2+7aG+soddqwmXx5t3vfDsPJFbxKQa1OtU9cHAf+THAyVOvwNDGZy0gQ/74/S79Qx1OtwmP+KTNAHkXGMv7OLhrFm+5/y6880334aYju1ls82FHLaC7AbtTRSZqw+vWEFVWUZ+/hMsnXkSFxbPRbJrj7sM7GFS/681vxdve9GZ8+/vej4983/fj3e94FxQ7PPf88/jC3/0NPv1Xf5WcPH/uc5+Dgs6P/sA/x7d/+7fjPe96N973nnfj/e9+F77zA+/H93/4e/E9//S7cMuNN4Cijbd+2/3Yvm0GMW3TyvIC7cQ1VIjH8vIiY4tF1GU3WSi13ID6WEZhmH5jdAKF0TFkRsbgFofRIX+WWVA7zSLZs+cv4QmeQD924iweO3kOj7x8Gs9cvIrzjEnWaTd62SKsYfoIHpQELG70HBeR4yB2r0NybztJW2Rc8jyF2PYwgEEvAtpcp8bCbJWFkzqTil6/j344QEhfAn4czuX7PsUnwwJlDrr3GMC7DNw3waJN3bQXLRZueiwGRbFFOXZgWy48ru+7HlIcQ9MCn3qSsgHPRLBIC9NtIWzVEVFH985MYD+L04fmJnB45zSO7Z7FsX1zuHX/dtxycEfyrPb91P25sTwmcy6KXkietxBQ9336Lod+y+IhhmnWEfOwIKxXETLGGPDe5d7cOCYOEcEgcC0Wnx3GZATPRa/TTpLOnvweaaNEoc8CV5+FrgEPa2zuxXFc2PQZtuXBGIc2xUEU2ggHBq7rJzQKaPfT6SzS1DsF0R5p5jge36XYx+MYA80t+9pk3Ngg/Rukf53FlTqLYE0eXDS5fpMJarsfgSRFh1X1arOLRjukb4owII1jy4XjpxFkCsiVhrFlbidmCNOz2zE+NYvhiS0Y5XVschZD47OYntuNyZndGJ3egSKfM0OT8Auj1yE/jG7koB1aaHEvDE3R6saM/0BcLfRZTOsPgA5xq9daPMBsY9CP4RoPDlyEffKTV88N4Do+PF4D4gbi2eae2owdetyT7KFAPiSOw4TebfJLMteo1rBBe6Gfl1DyVeez/FCfhwgRbZRH2oueruMwbo+SNW2bNOBzxLhnvbIBfavZ48FMkcX0EovvDu1QRLsuG+fRHwlszyVahjSMOM+A9OxRF7ooFHJIBR7AOCOib1S8q2JA2OtDh3FpxpoZ2s5sKo20n+K+DWtdId/FcIwNC4ZjOZq4Cl/tUfohXZEM6FngEF89iw66155834f6CjSJxg8U11EWRQPJitpC6qZAfTRW82isrppP7XqfyDDHaozm1HtdjTEw5u9BbQJjDNRX4/UsMMZA+ArUrvfCSfPrXm1aU3gIjLk+r/oL1Eeg/gL1F+idQPcCY0yyd2Ouj8e3fNRX8C3N/68/CketY4yB9iO+aX9qFz219zJzTRUdRB+1K7cU6F58MMZQX/pQ3CQd35xP/cVnwSYvNmmjeTU+oOxpXemFQGOEg+RZYyqVCn3KCnWkSh7a0Jc+Rmj/AxaWQxZqJSc9FpKKlOPZ6Sn0Gcc/8tUv43Of/hS++sW/xaHdO/HA/ffhDffch+HyEDo0LAFzzOGJGcxu2wXLsfHlL38Zv/VbvwXt+2Mf+xj9+43Qt6WUx7700kvI5/OJTKgAJLxVrNFh1sc//nHqvI3v/2f/DLffcjO+wgOgv/vCFxAw7t6zazey6UxSvLnltttw7OabmLcMsMgCy27GRT/4w/8Cv/Rrv0L76OLq5YuoU48tEye6ODQ6hAxjWMf1sLa+gWssUq2urWODtuHk6fP4m7/9Ozz59IvI5gt4/QNvxIc//GG85S1v4Vx+UqTS4amKVvrml3BWHC9+FRgPG2OgZ/1O1fnz51FnPUA8E69VOJHOqVagOfRcIf1179GepxkDqq/4rH5qVw1B/BUftKbea63x8XGo1iHabY7TfJINCbHkwBgDzSu6b/JdsqB3kg31S6VSSR+9N8ZQBq7r5ya+Wlf9NE59tZ6u6q+1soxfdS+cBcYY6L1Asqs+Gr8JehZsPgsPrbFZpBL/tZb2pH3qnfYlmupe74W/rlpP95tzaVyGRT+NFU56pzbtRfNvjteaGi88RB/1VZvmE+hebS7jC+1D9NdeBKKlxmlO8Uj91CbQvXDRuppfvLLe+ta3JgH8u9/9brzhDW/Am9/85uRHa1XBVTFK//JAEsyzCjnNYpSKTKqSHjlyBEcIMg4qSm3btg1CRKBKr4JLfa1PGxBi2qgQENISRL2bmJhImKsNCSmN1XsRVIKp9pGRkaTP5oYkkBJeFZ6aTMhzLISUMznkFYAwGMmm0ijx1HBsaBhbp7egyyAjpqFIuR4DMButegPV1XX0GXjIgZkoRpenlH06aocBi2U5qDU6qBPo4hgE2Egxoc0PjcF4afRjD8bPwTAJpY9nas7+nQGWKw0sVuqo8BTOThcwtW0PDt98HHuP3IR9R2/BrkM3YcfBY5jefQiliTnYDD6s3AjCdBndIIt+qoiun0fd8rERO6hENlaYXF2tdHC12sWVSiuBZUYpGz2DeuSi3rcRsTAWs68ADFjsyGKgZyFD4Siy+PE6JpH33nwAdx3Zi8MMNLcPpbGjlMLesQD7J7IYSTkoeAZpRHAZSCp47LCSvsHkbG1hHoNmlTSsQIWPDgNLFUEGLGSFDDwNgwSfyWQCVoTABdIe1/ZdZFIewYVrx/Aci0bRQYrtPsG2DYgqGEHCinswTHgiJj79Vo15cQVtJq4dBsfdZo3FyTWeNm6gzcJZn0lazKTbtgDfdSEnkWFFPzU6jiyTigyvKSYVKcpMenQUaV7bjo+GRVoyWLvKoPMMT0JevLzIYsPl5FsP+pf8vnryCr5OeOTcEvS7Qy8u1nF2o4PL1QHWBwEqAx91pNC10gjdPJAqwSHf/GwZdpAnZOHQqSRAObS8ALbjArbNYCtMIGIwHTGQiZn0gUU3B4AFAyUnkR1gQLnrsaXNPi0FQQx+BwzcO0xQekwaujxNFPQY4CTAYo0UWPR1LAN9U8BigmGYTBomtuBJd8SCVNxpwOq1oUKVx3cqHnkhi1VMGO12Fb3Vy7DrKyihg9mij71TZRxlMnJs+ySO7ZjCnQd34nUHtuE4i5u37pvBzbumcHTbKA5OF7F7Io8x8rNA3vssRIW1CjprG2gsrxKWUVmep64xIVxdQnWNzxvLqNcrDDybGJCPcZKWhbBZGLGtEJYZACxQhCyq9ZkkdVstuJbFvRlY+h8DXh51IWKCMqBOK0ht0IG1mex0eJrbY8G5y6JdnzQaUDYHTGIszs6YmwFKiA6TtS51NdQyxoNxMihPbcPw3F5M7jqE6V17eb8Dwdg0ekEJlcjH1VqIC+tdnFio4tlzi3j05Yv46nNn8OAzp/Clp0/goROX8eiZBTx3ZRWnV+q4yoJEJQrQcrPoUzZCP4uIMhFTxy0G4w6Ltg6dgJ9JI0VwGJg7ngeHV8uhPpsYAyIcJqWZCL7v0f65cNwYsdVHGHUwIG/7cYc9BqRchF4MDCwgpF7RdACugc1ET2BsUNBi6OqwzfUAP7CQSjvIpF349gAeekkB06a82IM2PBaKVIDIWIOk2KgCRd4OMcwsdiLvY3Y4g+0TReycGMLrDu2F/hxU35g5MrsF+8aHMTdcwHQ+g4k8Ewbqtf4BhlZlGY3Va6hXllioqjJ56CHtW7QJBoFvJ5D2HaRIB0EQeBAAEYyJYawYFrNpgePZELjsHzNpMaSXRZ1yuf/AdZBJ+chn0ijkMijmsshlUlzLg+dYkgZELPx2WJhosoi7cPEihotp/Nuf+vHkJPKD730PFnnKd+nCWYyVi5gcK2N6YhhDpSw8yijNGkr5AOVCCoZ69OM/+iNJ4eTRJx7DhfkFnLu8gGdPnMPjz72MR1j8fvi5l/CNl07R3lxMit9XeOBQpS0JMyNwytOwskOwMmXYuRLvi3Ay+QTsdA5uKoM2Zb1DW9ANYwxoO/oEXQfU5ZBFbM+14ZA2k6T7sRuPYt+eXdyrj5AJJMmGidExHjL0cObMqeRPBU6ePIkmk3438JmAAEHKpRluM7ldQ5OFm16jAos0LaQDTPGA6A9+//fwa7/2K0xau7j77jsR8p2C1SnaVhpruNT7dNhE3nQx5EUo+THKfgQVNbOULRWx8mzfMprHrUcP4B1vfj2+431vw1sfuBc30iflCz5sb4A2C1mN5jp6/QZiFpNcBxgqZpNCnMu9D2VytGERqguUIx4Mpen3ytkC9u07gK3bdmDbzm1I59L0hwNs3zGHG248gomRYYyUCyhlqWvkfZ97W7p0HudffgEXXnkRV86fxutuu5XyMMD8lauoVCpIbCttdYcAN0CGcUSGRavc2ASC4XEY8qlp+VhqDXCp0sQ3Tp7GN06cwSOnz+EJFq6fv7KEM8sVXKm1cY0HS2GuDJMlb3PDsBNeFxH6efSdDLXOg/ECxI5D3bX5DPSNSSA0FiLLRiv5JmGb1w66tHk94qWrIAwj6IS8XCygWCwil8tBweX1OMojXT04vg8qDotcMVSsqjFoETQ4V5s2MnA95NJplDJZpF0Xpt9Bh3rRrVagAlKVBdEuCxQuC5RDtBszQ1nsmBzC/q0TOLxjBsd2z+EwDy72TA9T77OYzHsYS1sYSRmMBMBMOY2tQ0yERnLYMVbArsky9m0Zwf7ZMRycGaO/GcLesRJ2DhUwQ3sxHtittZ9vAAAQAElEQVQo2xHylO8MC1x2qwIBGA9YvDetGmz6LYtgeNhiow+jGIL9Df0JqB9ABBgCdBfziWAbxJZBRIhtGwNCZFmwbBeW5cAyDiIO6bIAVa81oQPMpaUVFn961/0G2/ukmWhOt8wxNgzHRixKRpYLQ1mxyEtjp4iFk+hts9NHiwmn9LdNX1Rh/LHI+GOeB6pLa1Ws1Rq4ygRvkfReYQy6Tr/VNBb6fgpxJgfDJDBLucskcQ3lrzyGoDyB9NgWFKa3YWhuF2LGIMHwBApTW5Gl34ozRdRCB2ssZK11Yiw1elht97Hc6mGeMeoCY9TlRhuCxbU6othCivFsyMJWlUXWkHGSBRuCUqFMm+ci5QTo1NsJjJeHsW16Bjnaj5gxiWdbJPmAdGoipF3V4UAhn0WetjegLdez61hQManH+HJAOXLIC7WnUz4sx0lks0s7R4KSV1Yi533GQZ7WMGSiZfQqAQaMCBkj9Bnj9EgvvmW7BbBPxKKXkh/LsiAA4wX9iW+DOUCLe1Y8YJNfnuUh4J4yqSwymcw3dUY5iuZTctTtdpOChnIQzalYS226al0lV7rXO/XRvd4LNF7txpjreADY7KN+umdT8i6i0KmvQG3GGBhjknfag23b+MdAuGg9zYNXP5pLbVpLcxhjoPdqVxdjjC4JbL7XO+GlMZpzE9T+rWCMSXA05n++fmvfZJH/jf8nfLVXLSE6ua6b0EvP2o/wMcYk9NT9Jh0277VP8bLJYq3m8Wkvc7SjkgvP8677A8qZ1tmcT+ukUimon01HZbsWHMq67o0NyvMAjUYD+mHzarUOwEKxWKKtHobveOjTLggM9axPPz1GPxU4Nr724Jfwu7/5G3jk61/jYVKAY4cOMc7II+b6C1fn8dJLr+D0ufO4srCEsxcv49S5C/jt3/kv+Nmf+1WMjY/je7/v+7C+sYGz585hbts2xokhJqemUCcuTcbSKdr5F158Ef/PL/8ynnn2WXznd35n8q2ncrmIF194Ds889QQuX7xEX3gF1xgDaQ8qSrzwwgt45ZVXIDqVieuWmRm0e1089vjjnOcJ9BkDrK4sUcYHEA1VIAvjGKvrFbRZQc8WilinTf383z6Irz/yGDL5Eu5/4xvxoe/5XnwP4eabb+bYEPozRdFZxcYJ1gZ0lU5KRrPZLGlYRIFFLIH4I15rrdXV1WRd8QT8qIDV4n7FPxWp5rkXzVOkjxT/xeNSqQS1yVeqxjA5OZnMrzk1Ls+i39DQEFRE0xzal96pv/CRLOgqORJw2UTGNKfmFy7yxZpLbZKZTdA49dccorFkT3RWv3HyUbWUOdZbBMJNeG+uq7U0TnTSGM2jtk341mfRSfPqvfau98YwxmBeqXX1Xrhqb8JL/TS3eC3ctIbudZWuiA5afxM0p/rrnebWXOKV8DXGQPMJ9O5bwZjreGgu9dFVc2ktrSn8REvhJtoJP2Ouz6m+wsVScWrr1q2JERcSQkgb1gSXL19mAkUnQ4egNk2kqzEmMWBCslKpQMKiRSU4Ki4JhIgUXIWqcrmczC8k1a6FtY5ASGodFaw09+ZcQlhzaoz6afNaXwTSurpX/4iMsBEzZzN0tjZSNCgyBinPZxKTxfat2zEzsxX6O2GPAUaXSSx9IyzbByMa+HRi/dCg0eygyeCuwaCzykCjRqffpnO/sryOCu8jLwOk8gw+M4iDHEI+N3jyNb5tFwTDM9uQG52CXxyBo6A1XUDIpDVM5RCn8xj4WXTdFDp2CmssTF1ZbzJ4qRMqWGAws8LC2gbXWWegofVq3T7WiY9JpWFzHot46hrzRMn4abgM3nMMri3Hh2155ActJ3BdYOgUIyYaIQsfzOugpKucBYaYTWR9G4aBYbOyjtXFJRrTBot5LQx4ChAyIHFg4LsuskEKaYKq/mUa33wuhyxxEV09x4XHdT3XRiZlI8egM8PgNuNprOE7wLVDOCxeWSYExedVsBL8eqwgyNGL1+1mKwl+FNyEDIDEb/HecRy4vochGswC95kvl5AuFOGzOOmms7BTAZj1oufaaNgWNhh86s+3rrLgd2a5ihPz63jxyjJPwM/g0VfO4vGT5/Hk6Yt48uwVPH3uKp69dA3PXVzEYgdY7TuomjTabg791BDiDCFVJp9LcHnvEZxUEZafh3EygElR4gIWEFxUxbf1KvQV4ZXlNazTaOuEdsCk09BB6fRPRsyn43JtB4HtkT4uXL4zlK8YFkLq04D3PRZTewwkO+R9h8lFlwGzdEqnmk3KZJe06rFAE3Y7dGqDJNnoMikbNCuIWlWEvPYa6+g3VhE2NhC3NmD36vDCFrJWF0Mk2RQTjC1MKrYxodjJE/H90yM4OjuBYztncNvebXgdC1bHD2/H8UPbcMeh7VChYrqcQdGPOVcDHRYgKkuXsbpwESvzl7B87QrWFpdZoFpFi4G4vrkREr9Bv0unRBwNwC0iphz0MUB70EGr306ufRZKfCdiMBnDt/FN8CwDh0GubVkMjkPOEzIADhMnJdsh6FOG+gy2PStg3wA+9TGgjmWod9nsEPKFYeSoi2nqYq48Cp1sT8zMYmpuBhNbt2B0yyRKkxPo+hnKjoeLlRDPXqnhkZNL+PpzF/DVZ0/joefP4rNffxpfePQ5fPWZk5SfyyxCrDM57WGdMtM0GXhDk/A5v1sYhZ0bhpUpIk7RRiR66jO9AgZUwgGLDdeD7jb63QZ6nSa6BJt7dcl/R2SS3lIHBiwwdFkk7hHW1pfQqG9Av+UBJWkmhmEhxZCesYnQYaCt+aUvqbT/akAewPOoP0wcXIe20Y7gWn1YLHpJ99FvIu41YPXriCkr+pad1a7AGzSRQRvJnwGlDSayPnZNlLBzqow906PYRzk5tH0aR3bO4ujuKRzbM42xrIshrlt0bcpYxIJXHzaLj3Gzhn6jCm6UBOjBZtIhnnqWQ3sFcBuIWXgKwxgDJp3S+xAxVNiOSRNjTGIzjBXDsgHHsQgOXK7jui5s14JNGcnQDqQDn7bKgWezjXQBZWNAGVNw2GzU0KjV0WDxvcUiZ7fTgnxQYh8pP8ViGVevrGGFRYdbb70Rv/3bv4NP/dn/wFvf8nboa9znz15Akzqe9VPIMYjKBD4ytEulfC6xhydePom/+NSn8a//zf+Bf/7RH8Iv/tp/xIssZrQA2vk+gtEJBMMjsPLlxAe0jI8KDyBWmwMs19rQtzb0ZwWddo92UEAdafXRFrDY6jge9+nCshwYWg1SAzGJtAny0z0GuPKhzzzzDPT18yYDVseyMcbCyzgLWPl8HkEQJD64VC5geLgM0W+VBxVrlTV0+x3Ki0Uaeoh4X1tfQbO6DtFxC3Xkve9+J970bW+EaHeeBbDAAFOlAtgJJS/GcNrGRCHAZCGNsYyLDOUz6tRoK1aweOksnvrG1/DZT/0ZvvKlz9PnXMHk2BD98nSS5G6waHZtcQGXr1zEhYvnoH002w2MT4zi0JEjuP/++3H0xiPQodnx48dx3xvuxwNvfhPe9a534IMf/AA+9KF/iu/7vg/jBz/6EfyLH/wovvd7vwe38TS5SP5MsKgX93uwaHcKmQATY6OYHh/BwX278S8++v34y0/9D0zOzKHZixA7KUzO7sDY7HYUxqeQH5tGcXorqn0Lizw0OrO4jufOXU58yTdePEm/chqPnjiL00tVXNxosaAVoRLa6Nop+qQsQtqjmGCxOBBZaZCVqDa6WK826SOq0O+trVdqiY+zXQfShR79dYsHNXXyr8bCvP48pUKbKmjSFoQKXKgXknuXMuinAspyyIQpQp+FLUGPCYNAdkF/rhUxiQf1yXJcCIzkiGBbLjy2ubQpAW2y3Wsios/obawgrK3Dp88oejF2TJSxmz5i38woDs1N4zCLVUe2j+Pw9iEc2j6CgDbF53jDYlIkO1VZQXd9GW3arc7aEgb1dahd74OwiyxtUdm3MZoLMF5IY9tIEdtHiyxulbCbheK9kyPYNzWKvdPDyXXbUB6z9FfT7D/MGKNg9ZBi/OK3a7Dp39Is6KfkR6J2UoR3WNzHq/ZtwOJ5yEOvAdcNaRNC2puINiak8Yl46BJZQJsHmYnu0a92mVj26HMT4IGm7EQCLD7JTtE8A7EFY8yrQJ3JZOEHGdLWA4xN+2W4gpXcgzRWwXFAGxeycBIZi8NtNnsck0aQzaHSbqJC/Oos2taJX5N2smMbtAktzlRnkbIaxajyUKvaD7FOedaflddCgyZPK4KRKaRGt9IPbYHJjyJMlWDo/zy256e20e6MIj02i/zkNngjkwgzZXRTOQyyRRgWqNZoZzqcq8NYlrf0zVyr2cUaE+86iz79QZz4Vs9NU0YNfF6LTEDLuSHkswVMMUEeGxmD4vxR2rkSE8McaeI4DnSQZIyBdHBAPkS9LsCDK/3emcv9eY6NcrEIi1fFgkoUBbLXEYmdZvzZJX96SWw6SHyGTRo6HCv7ZjsG+smBPvljWy7F3IFNexkEabj067Fx6VuAhr6xWGuhxfh6QP6FjL36tKEdxljX+RpBH8uyYNt2wtvEH1HftI+AtlPPXfpa9RFuHcqLrmrTveyw7hWbaC6NU9xnzHVZ0XjJkvppr7qqv2x3yHWMMZBf0xiN1Ryb7VpTYMz1uYy5flWb5hUeAt0bYzQ0KVhpPc352j2pj/pqbr035nr/zfbNd3qv+2Qy/p/eC3ib/GeMgdY3xiT0wrd81FfwLc3/rz8KR+EquuveGJPwUDQUgB99s6ZSqUD91EfPddpXvkropDbtRbTyWcASvcQXJfB6p30IdC/QvfprfvWjqH5zTcCiTWljfa2SFGTKzH1zzJ2UtwrS6XQSo6mtVMyjwAO2v/nMp/Fv/tVP4hN/8IdQLHjvXXfh2JHD8G0LYyyiVIm78oAZFo5uv+0ODA2P4/EnnsEn//hPce7CRfzUT/2L5C+f5P+/8pWvQPIl2dKe9ed4wle46k8JT506hXe84x342Z/92eRbVU899RQaLPDecMMx3HjDTVAhZ9eOnZienkaHRaD/8ju/gwe/+LcoEtd7778HW7ZM4fmXnsdff+6vWcB6hLsFUmkP6XSKhbIqWoxdFc9dXZjH0soqc+oOesyFzl+4jC986Uuosmj/T77re/DDP/oTOHbTrSiwICU6iyeKU/SNKPFSe9A70UzvVITSNzxVL5COqK9oK3yln+qnopdoJFukZ8m36Ky+ai/S1qytrSV8Ef+1jopmml80UjFHfXTVWBXGREdjDPd3nW+SEcmAxuqqfptX4aZ5pdsCPeu95E6yZoyB+CDQHiRrwlNzSo60Z/XX3HrevNdY9VF/jTXGqCkB4Z3cvPp/3/qsufRK4zRe6xpjoLmFo+ZVm96JjroKXtumsRZto+bRfFpD79Vf+IteupfeGHN9j+ovusg2av961rwCram51C7QvcZqHV0Fml/zqs0Yk+ip1tU8Gr/ZTo9q0KaBr1OwekycERvEtOd9OvJup4cqgyy9G9B5ZtJVPQAAEABJREFURmGc9F1f22B1uQL1adHBrKyuUVDbTBqLKLDY0abDucbiyBpPlxpMujusMod0wjAWHNeDT8eUAI3FJgGy2Sx0L+Rd14UQlWCLyMaYxLgLafVRZVSCJgcYM+izmciBzj9k4tSq1yClVSAsWFhaxMrqOpZpUJbXK2gxMMkwmRjiyZafK8H2cnC8AkIrhQ5Prvp2AIcnpg4T3zjIoT6gk2SA2/fSSI9MIDs+ieL0Fkzs2ovZA4fhFBkgTMygMLMduelZBGOTiAtDqBsH8yw6rDJyXeGaK3Se67zWSd+W5aDvB7CzWQSZNLyUx2uATC6NdDaFTD6DXDGHfD4Hx7GJo4WAfVJpn4bS8FSgg26vnTDVULBiizwjjWDsJEAasPrdonOu81TvmZdewDMvncGJy0tYpaEKXQsu13F5uh2U8rAYfBknzcDLwwB0+AyKBq9CxGut3kGj2eMJeR/dfsSAgMrDvdm2A/EKTLgRdhAPiE+/hZBBoxL0fpc4cv0B+dNnMWPAfvpTrwGFKwaQgGUTZe7P8uC5GQRBHkEqDzfIwg5ygJcBGxB7PloMRioM5pZYaLxMmTzHk8zTSxU8fuIqHj25gEdOXMY3XrmAh145j6+/fA5f456//tJ5XGqEuNqKsdi3scEiVStVRFgcgxnaAn9klkllHpGXR+zmEogSWgQISQtBuxuh1QnRb0cJDMhDQdgLEXVDFDM5ZDMp4m/DMjFi4hgxmdDVkA8US6hvh8XILvVM147+BIEnEhsbVVSUrDAY6jCIGXAsVQwxZUTKiigG2GbxatMJ2HzpcG6L9w554TKYjaursNurCPp15BjE68eQh9wI4ymDmYKHu47uwp1HduA4i1F3HJjD7YQ7Ds7gdYcFs7jr0Bxu3rkFe8bKGGMh0mVxpa+v+y4sYvXKVdTWVtBYoyNiUtNuVtHjKWrEIJTVEFgMIBUwOtTnIFOAn87D8gPSkXJkWWCejg6LE30LiH0HxndhuIbAyXgIcinYiGFzPjNgcMvkOeaeLBZ7HLa7lOuIzzH3PGCUEAGUFxeW48F2fbg+6R7k4BM8Fq8cP09dycHyslwvC7At5H3X8rHB6ec3ejjBItXTpxfx0IsX8eVnL+Dzj5/CZx49TXgZf/fkacrQVby0UMPVOrAa+rBK07CLhNIkrCKBSUKUHsEgKKLLYmYvtsDDbvTJqj4iCGS4QxaQB5T5lG9BkPZipMgXQeD0kbIJTMbiNhfqNhETQt4PmMAOmMALep0G+goIqD8xaWTFMWzKmGMMlAC4joUELBu2BdiUG4v9DOkHjjEs4sScEyxOmU4VTrcKf1BHJmohZ9rIWx3M5j1sK/nYO5HDkdlh3LRrCrfum03k5PihrTiwdQT7tgxj50QJM6UURihXeWeANNdxmVSh20LcI1D/Keiw2G4neBIfGIRMqA1p5NgBdSQNx01Rvj0W3iI06rQrJBzdA9q9GMwf0aOfSYBy3yXfjeVwby4cx4FLv+Byz9IzQ1rH3KfvGHikiU1F09ryBwPaHsmpCi7iwYB49miHNO+AOhSSTjEsRJaFa8sbaHZiVIjLcy9ewsLSBu68+zh+6f/5NXz843+KN7z+2zA1OYsO7fjywipWltYxIMM9LyD+HUTMgq9cXmRA+Sy++tBjeOL5l1CljTD0Hx3HxWX6nAUWLVbbAzTYtw8PoXERwoehv/GNjRTp5AFwKOM27YBFfA0PZsDCVDSImfPFGNDe9EigLudJoBUlOEn/PCZsHfrrpeVV6meILSzKbJ3bDuGobx32SVPfTyGTySRBvAIl17MwPjWOXDkPBDYalL/FlUVcuXqJvn01sWm7dm7HD7Eo9Mb77oNvW0gTbj18ANtGS0gz6T62exv0rZxSYIGmBjk3pFyH3GEv+RafE/Zgg/dWDOn1/KWLeJZFtpdffAmLC9dQq1TRrLVJxy5Amvi0+33yvdFqo0WhaNOHVagPDSa/AxZiY+pSzwrR5T1oP9LFLMZGabeGi1AyMFQuYtvcLPbs3onDhw7gTW98A77jOz6I97znXfjgt78f/+KHfxA//TP/Hj/OZOHtDOIPHj2G3UduQmZ0Bv7wFGz6hbWBhYV6H5d4wPQKfeajr5yD4DFenzx9CS9eXcHFag+roYuWk0PbSqNrZaBvVCEowARFuGkC7z0Wr6rcX4d8s0mJrJ9BnjYpbQdwyVcwvlqgjb3GYH91ZRnVjXW0mnUkckv9jWhDUvomoufBd134ngPPtQHK+oC2RXLdanfRobwN6CNiY8GizAls14PteNBBCijrjmXDpc92bAOyEbqmHIPe2jxQW0Cqu44xb4AdozncMDeO2/ZsxfH923H8wAxu2T2Ow1tLmBvyMEI7lqaddunDDH0XaKsi2inQBlgsZLksiHFV+CZEYEWQXRPItunbfR36kRaLlnUWt+qUt+bKtaTgFfPgxes3kKG8FGknhzyDEcrV/pkxHNgyQRjHoS2jOMRC+kHaowPTIxBM+BFGvT6GaZMK6NC2tZEKm3A4V3J4wzaHxSEigjDqokccW5T1OuWqRvwNiWFIN8DAGAPbthmHZlAolFAuDdNWXW83xsCyHPaxEUcGdGsJdBkzS59qtRrkzzc2NqD7Fn19lwUP8ahD/64+PfIJsQUDG2pXURKBDZNyYDEJjFMWQu47dEGZitFiMatnAwPybOA6lDEbPWOjxcUbtGd1xgA12pDlNiizA8xX+1jqGNSQRtcvIcqNwhqehD00AXdsFqnpHfBZyLJ574xvRXrLdpTndsEpjcDmYY/FuLgaGmww3h1QRkPGQlXamyafZbNarQGuXL2Ga4uraDKebbPiVau3Uas3KYP9BPSNkwrjsyYPDQRFJuiKjzLpAHn6+xzjWIfWL+q0ENJON3k4INvmWi4yqSzyjIkzqRSLVfQHTKCzHJemDsj+WNx3xCJYn8XcbrOBDtftkv6Gcm05LmQ7usTVsn14jEmkA5lskfFBlubFR2y76MNCm/FTg7Fbkza9xRhVfAppd/GaT0RbLB71aYeNMVAe0mw2IflwHId2P4LP/EWJpvppvMYobhNsTqV23VsW+c559G6zn9oExhh1gd4JjDHfXEfP6i/Q/WtBbcLFGJPYda2l95pTYMzfz6u+egd+9G4T+PgP/jPGUM6tZH3tFa/5aLxATcYYGGN0m4Axf3+/2Sd58b/5/4wxCS/Ep01eaG8ebWaKciRcxF/xb/O9+gr0brOveKl79VXeKV5LZ0VfgUv7q6u2I34nOs3YzHI8KJ5o0g5vsOgr6NAXu4GP4lAZdR2c0daELKBbloFNfIkxBI5t4alHv46vP/h3iGnvP/i+d+Gtb3oj9LurJ+gjQV+Y8gLMMt/csmUWC4zJ/+x/fAp/+qd/ChV09OWTH/zBH8Tx43dihEXkYrGMoaEReBwThjH56GCMeW4cG3z+81/AqVNn8N3f/WH803/6ocRWPfzwI1CcsG37Toyyn35vTrGCxi9dW8QrL72MN77+fvzzj3w/D/TeDOEbM0s8fOQAbr35RmzdugU7dm5DLpfB9JZJlF8t1qWZExnayn2HDuOr33gEf/qpv8SzL76CdL6EScYmo5NTcMmbhaVlnDp9FqKtvm0VUgdVABJfxJ+FhQXoI96JL5Lhb9KetkFt+rmAYrEI8UY8zOVypMUIccpBfEyn01BtQXPrizUXL16EvlH20EMP4emnn06KfeqnuSQz+XweKsZoHbULL9UbXhs76Z10wxiT6KxlWclVMiFc9V64ak7JnNbWnoy53t8YQ95YCc7CvcSi/+a6mkt7l+xprk3Q3JpX70UvgfAFP5p7E/iY/Lf5rHl0r76ikfDSPMJfdNFaatO8alMfzS0aiHaCzTbRV+8259JY0UgL6p2u2q/adW/M9f1qfT0LtI5AawmMMQkdNF6wuZZ0V/gJN82neTfxfi1ulgRGSKijXmgSLShERVwJpSbVJOoj5EVsMXZiYgL6k0L1E6HlvLWINq25tKjaddV4vdO9mCHCVui8lFRI6LSuGC2kNZ/W11rGGAYUqUSoRABtWusLLMeG7RhYNhIB6tFIhKDi0tkH2RyyVGY/W0SKjjkoDMFK5WBnS/DpsNmIKjPsoDCK4tg0hibnkB+bwdD0HKZ378fEzr0oTM5get9B5Cen4ZVpGIpD6DEBY5yAJoOYvp9CUqDiyep8pYHLqxUs1FpoGxcOlTVVHkUUpBG5HjqWxVDKRt/YDEhcwA3gpjPwUry6NplocR8RjfGAzqiPmAFKX0mhiWjsQjgc73Jfrs1+DABsA6RSPsc5sB0PrpeCm+J8nNMNspzfR99yEHKdRRZLXrlwFc+fu4STC0u4XKljoxuhY/sYENe+cdBnYBVGBgOuFtPJExmA423LhW3bkAxsgm2shN5xGKHHBLVLJ68qe5fPAn2TqEtj1GcQ0Gby1GEiyvoPE32DkPMZ0s3N5ODlyAsmDX5hgvQaQZwuoWenUR04WGoMGJB18MzpeTx1dh7PnLmMp09exhOnLrBodRGPnDiPx1msOn1tA5eWaliodLDRM+iaNEyqDM2ZHppmsW6MPB+BlR5CHBRJjwK6dhZKOjpwYbj/mHhKPnvtDvosvg4GA4A0cIirZNIoOYhj9jWwLAcO6e05PlzXZ+LdJw1CRHQSMDaM5SQgGkqPunRmPSaiXRZi5BwiyqdRP2OgT219He1aBX2exFpM/j0TI7CBwAJStkEh8JF3HRRcC1krRprjM0xgfCbvHpOYfQzuD2+dwo2753DbgR248+g+3HPzIXzbnUfw5rsO49C2IeyZKWPrSBbDGc6NFuxODWGjhj6D7gYT+NryGqpLS6gzieqwqBYyuPRgELgOQJ0yxkAy4LoubLVZhoXMEB3KqO3ZbLOgbwMNiFOfhageE9eYuCb9PQe+78PnKabLvsZobB99yQzpoj6WZSMKgS4TvSZ5oAS2xoJfnfcDWInORI6H2EvDUJ+sbB5Ovgg3PwQrU0TMZLFtpVDpGyzWeji/UsHpq2t46dI1PH3qMh558Qy+/OQL+JvHnsWXn34Jj5+8gBPJv+7XQC3yMWCiGZTGqe9bUZrcigyDfitLWXFSWG/3oH8JshXZxMPFwPEROS70r4CF3EtMubAQAUaYxsSWYMewHQueY3PvLnzPoay4pKEB1DeKETI5VRKaIn/TpE82SCGXug5ZXdNpFDKZBLJBgLTtsEAFGOqVxfEOgJRlo8S+ecqJx2Q/atYwqK4j3FiDqVdgGlWUyIdR0n2aRdYdQ3kcnB7HsV2z0J/93XVoH153ZBduP7wTN+9msWp2DFuHsygHhklgG6bTQI/z9VgkbVdW0KmuoL2xitb6Khobywn0mcAOOk0MGMwJeixwJkA96rMI4fsB9007RNvQYQLXZSGG1EFAW5yljUwzqU+RpwlwLwHv00EGcmAZXi3Los79PRhjuHOQfiEi2pVKpYJqvcaEqoUuaRCCeup6cDnWTWfgprKw/OOpxjEAABAASURBVDRA2UmA7RbXRJADUkW0nSxevryMh186hwcffx6/98efxsd+/rfxsZ/7NXz+q49hdOtefPC7PoKP/+lf4/c++Rf4tnd8O0I7gyvXajhx9ipOnbqIHmXj/je+Bf/yp/4d3vX+f4Li2BQqrR42KDud2EbPcmBoK1zi4HBtmz7EslwYYyOi/VRxR2BIo5i2iMYVglg2hW3SDXAewzEO7XnAPWWyBeSyxJ+J2NLKCtL0d/sPHsb0zFakaFvTfOcFKRiu7dPeWrYN2aDYGIyMDGFqagK5QhYd2qXVjQoWqfugrBw4sA/ve9978GM/9mP49//Hv8MNR47CoXyV81lsY5Bqem3YhKHAQX9jBabXQMwiadisImSgbjEQz9KfDfMAZmJsCDu2zuLmm25MvsH1zre/Awm88514xzvehTe/+a248867sWvnHkyMT2Fmy1bMMZjevnN3ch2bnMA2FqN27d+bXMdp68qTYxidGkG6nEOXhYkGZb7J0/QWixH6M8CTJ08ywV6GDq1eYnBcIw9aLByuM+G+sLiOyysVNOEgIv26bgaDTBnXmgPoW7tPn5nHw8+fxbP0Ny9fWsITJy6gZQXoexkgS59SGkd6aBIBr05uCFYqT75mYYzPgoTDYHiARrPLk+hOcm1SBlKUPfmRAeW+xQS4zZhn0OnCog671GnHWHDII8/zkQqC5KQ3S7lVDCX/7nkePN9BcmUi79L+Wo4FY0WILaBLHegxIRcM+lFS6OxT7/pMqAbUTbD4Z1hkDkmnXn0NHeqt9Nlq1aBDj61DGewcy7NANYbb9s/h+MFtuGnvOHaxoD2edWBYKIjpKwbVKvm9iu7GEq8r9B0rGNDG9Fp1+sw29b+HkMWFkAWFAQsTAxbneiw06Kr2iH4wpr8wSqziiLbMwDFAxDExfUEkP0PZlw+0eW/TPlphlz5pCS3KWczCXkD/WPZdTBfz2E7Z2kNZOLpjK27cMYOjc9M4NDuJfTPj2D01ih2EbXyfIa1YH4JvYtrOAWSb2o0mVGSq0HboGz5KVnW/yoNYHX4K1umXKyzEdFmE6hF3xQHgx6I9cuiLXPpCgU298hwXAXmXoY3NZzJI+Ee7nqH+ZbNZ+K4HsooQwWX/mPFbizisrCyhWt2gvFShb951Oh0W2PqEAbRen3FIgwfAbdq1HuMo1vohnxPKbhgHfbj0wTY6sY+I/s9OleDnh4FUEa3Yw3KjT/8V4Vq9m0CF/rFjB2hTphNggcoZGkU3k0dqYhrjuw+gPLsDxS1zGN+zHxO796EwNYs+bVbXCdAh6LdWW3DQ4zyrPNhc5dzrLGTVOxHqPOhbY8G2yufQ8uHQ1q5VW1hjbCy90B663Ee91cQGaXs9X4hAswOLOiBd8GjfRLNcJosUfUeX+ise9ciHkPQAYx/HspHxPWToIwPpzas6pr6tRhvSA9tyYZNPjufCp19JZdK8BrBsFzEsXm0+p2Dz2XEc2OSLMQYRZVB8UE5Upcyvrq4msqJvbggkDwPi0WPsYoyh7v9DAD8J7yjT6qN7xQhaw/O863rMq+RFPs73/WRt9VN/gXBQf73X/T8GmlMyqTXUj8tDz9qPQPMJhLPeG2OguTVOoP4CY67vY3Os+ki+9U6g+XV9LRhzfcxr2157/78a89r3/2/cC1+to/1t7lPzCnfRVnvWvWihmFP91C7QO7XpKtD4pmw0i5rGGKhosflec2otgTGG7jlOZEUFW9n5KLJI1wDiq8blcjkUc/nk95ocypZLO6Q/s3viycfw9a99CRfOn4IVdbF7+xw+8r0fwkf/2YcxPT5GW9rFru07cOONNyKfL+LChUuwGTuooL62ug797pNkM03ZLxQKWF5eZp8LkM0CP8JP+x0dHYV+yufs2bN47rnnkt+h/sAHPpDIxpe//GUWsDZw8PBhpDIF1KgzKu7eeOxm7N6zL/kx+D/8wz/k+ln8yI//GG644Qg2Vldw9vQruDZ/CRfPn8bV+YvIsOi+sHAZsp0q1B0+egjbd+zACy+/gi999Wv4b5/8JC5evoqnnn0BIxOT+MEf+hHc98Y3Yr3awBIP28rMz1VfEP+u29tKQlPJpeioPap4VCwWUSRIH7jF5D89z83NJXZSPJVeVioVqEjVYnFL8muT7jMzMyzijUE0Eb3uuusuxh1vTuh76NAhxkIjyfsJ1jK0lsZpLtFRuAkPjRWOsgt6p+dMJpPw2hiTzC15Urtw1jjRX3/+J7nSWCGtq56l6wLd6xtg8kW619qb82gura09G2OgtVVLkTxuzrV5r+fXgtbZfN6cU/OqXfIt0Ps0ZUj7FJ0ExpiEntID7VMgvLS22owxia0yxiQFfX0j7sSJE4kMvhYXzSkeboKetV/1EQgP7U97E+/0TuvoXmtqPV31LNAYra8+wnOTLhpv6euD+pMnXWu1Bo11A7qXYupEacDgqM1gSH8apfe6N8amsnrQ7wRc4UlqnSemsB10GIzX6HC9VBrlkVG4QQr5UhmZfAF6rwqvAi6bTsdyvSSJVSFMGxSiQrLOYFQblDBJADwae7VLaSWYui5TacV4CX2DweAiA49eDBSGxxA7PpZZCa8TFy9bhK9TNCpplM4jzUJVkadOqbEZOAxEMzyJatOJD/w8rMII/OEJeCXOwUJKP5VFP8iiwcShaVxU6HjXGcgMnABge+imEBFSLGpFPFUd2Ck4mRLShSGA7XWe7qyxmBVbHlz2z+YKSKWz8IM0fAaolutATOr329BvmMRM+nsMNG0ronsd0AmrPYJnxfTZPXQ7DXQZLA7YJwq7CJlEtBp1dBjctBgcN4hbnQUArauTuXposcjmooUUkBsmccZRjdM4u9zEcxdX8OylNSZuK+gz0IDjQrxyyTfXC2AcNzEkfTphl8mv49igzMLEESIWKAQIO+wzAPMnBlAWOsZBSNpYDOrtTBEuAym/NIrC+DSyI1Pwi2NwssOI00W0SasNBlOLShxWWnh5sY5nLq7isdPX8PCJKwk8emoej5+5hhcXqnj5Wh1n1rq42rKwFmfQ8Mro5yaA/ATc7Ci8zBDcoATHK8Jy898E282ixjX0DYtO30IvdNAfGHRYvGs0etdP/5m49ZmQx7UKYtIY3SazgiYiJmW9dhWGwUrEwPm1MODJaEgYMBTqMhHpMOjRb1c1Sa86A60qdaDCAHWdp5ANFmH6DNod0jWVySFIZ+H6KeLqIvAcTA8VMBq4yJD/hklgXN9AyFPqmBDypDob9TGW9rBjfBg37JjDHYf24t6bDuLbjh/EW+85iuOHZ3HLvi04NDeM7RN5TBUCFF3AUCe7KlQuraC+usziwyqiVhVxt85ko8JtrqFdW0OfCU5EHTfGguv48Bk0+iyG2q5LOnpw+HwdMrzPwGJQugke9xGx5GlZA1BNmXw5dGousoGHtOeAOS5SrsVkZYBIcssA3SI9fQpT2nHYx0e7G6M7sBAaD5afg58dQnZoAuXxGQxNbcXIHK8zk8iOjcAuUHacFFYYLF9ab+D00joePXk++dbdV188ja+8cAJff/kMHjtzCc+wePXSwiouVFu4RuNQ97KIh8bhjG2BGZ7EoDCMHmU1pJPrMrFqMKiuMVlrsnjXZWFwwEC5T7639UwaDdgGFp8cy8B3uTfPRcp3kHYN0jYS8J0YrhXCkJdKzLos5jQaLdQpA/oNlB51MoRLnXPRo74MjIs2ZabHolRMm+ox0C5wj8ViCTnKSooykyGkbQ+BxbUcD2nLhsuiRtxsocckq3H5EsKla0i1ahhnRrizVMSR6SnczMDo9t3bcfeBvbjn4D7Cbty5bwdu2jaF/cNFzKQ8jNgxLNoU06TMNdYRJrCBmHJoWJQy1AU37sEhHRzKO5hYxryPmFyG5OOAuCu5UCHJta2ELq7twKYs2aSrQx63Om00mm3omyJ96orlevBkZyg7jusj5lymP4DFRNxiAm5RFkF+xLRnA9q2freHPnVKzrvNPbeaHbRZ3OzS1nVp9yw3gMW5jJdGzKuKnAPaoT5p1rdSCIM8onQBSJfQpwxUejYurDbw3LmreOTls/jyC2fw9JV1PCc7s9rCmVqEMxshLjaAS/UYX3z6DD7x+W/gV37vT/HS1SrufOu343t/4mfw5m//frzx3d+Fd33X9+MjP/qvcOCm2/HIMy/iC199CK+cvYhGL4Jx0pC+e24KhvxFbFEXADsClLT36Lu0J/lU+UVt3cCGbblwyXfZjJBjBrQvXdJDCWCvH5OWfWxUa5Dfs2wXtvY7iGE4bjuTznEmo5evLODy/CKqohnpqG8qiB/loSIy2RRc14ZO/mw/QKZAeZjbhrvvuQ8f+eg/T4pX999zN4LAY6B5DS36mWplHfW1VbiUhyx9lBe2kEIfHnUinfJZTEtDV99z4DoWRWWARr1OaCXQbHXQ5wb9II1cvoiAhy1KMCentkCBqH73YcuWLZgcG8fo0DDK5SKGh8sQngIVxRssyFSIx4UL53D27Okk+VcsUKlUUWdhKKbnTGcKCDh/YWwa43O7UJzZjuG5PRjbfRDFbXvQpn15ebkO/fbhgy+dxWceeRrfYKHqKRYjT7DAtUx7VOeuBqkC0owRelYaXfgsljnohDb61OEodmDZARz6F8/xkfLTyHA/ORYC0rSParNgU7YBR3reHUDfRmnTJ/RZjTSODTKZ/hMISI9MOoesxqayEN8NdciyHNi2i2qthi6TZfmbTr+DLiFESFGKOT5CNpul3c0icD0KVQwVkftMwmjg4fa79CUrCFl4djprKMVtbCv5uHFuBMf3zeCuQzsSuG3fNhycHcVE2oLbqaO9vITqwlXUli6zSLVG37F+vXBdXUO3XkWffqTL4niTxe2Qutvrh+hRf/vk74A6HsUGJBD/cxEbC+ILLJv/udDeDPfGh6QPNR+hbVFXHO4KjGd60DejavKdjOOkH33KjvbVY5GyVamgpqICobm2wr2tAbUN4t1Enoo1lg4wNzKMPdOjOLB9GLffsBWHd81grDQEm36YjKTfSWO4UMZwsQTLsmDbNlzXhe/7pCXlk8lnPp9HgQmi2vRO/RSXRtTFTSADyGPugG2GNt/QPqY8F0OlAkqFHDzOm/Ed5LNpFHLkke8m/WXfUq6DcqGIEuXFpt3rMqkb1FsIad8G9BltynOX9xHfxQPqdmzBJt0cyR1tm+QDIG2NC9sJEPPa7oa0tX3SUPyIKSsR6ZqCSxvoUZ5tPwt4GUIaA8alDcrytfYAVdfHPO3pfLeHDa7RzmTRy5WwNABCxs/W6AT95gSKO3Zi6vARZGe3IeaBbpaFrsLMTmTGWOQKiqgMbFT7NjaoQ6udEDU+rzHOqnCNvhXQ7wXYYFG3wfjLMCa2gxwcrh1bNgsCIBiRlOSJEJJXove1+QXanzbSfoAS84iM6AX2J81tGOh3LxvJoVsP+jZ8jrTWNxg3GNM1WXitsUDYYUIby8cSuoqbaUdajEdC8ksFRCWt1Q9cAAAQAElEQVS9NeqZ+KqYVwB+tH4qlYKeJQ/j4+PEkXSlP1IS5TgObPJY/XRVUqt+aSaGLuVp833IdeW/uhzHaeExWBLovfoWi8XEFvuUP70XaE6tq3kG9LXqq7k1Tu8lj8JX+ZDm0Dv1Ubve652eN/FXm3DUePXpMBbTvdo1v9bafK924aJ5tSfNof0KF2PEI/EnTOiidYSr5tG8WlPjBZpD7wWbfdRP92oTXbS2xvRk40inzTm0nto0j9ZV++ZYjde9MUaXRG/VX3Oq6Hi9MDpIdFnt6i9fJ33WHtVPdlPr6llraH7horWK5If2LZoYc30NzSF81aY8VOvozwQlp2na8FKxjGKhhBRjZxMZ6r6DEue55eZj2Da3BYvXruDll55BrbpCX+kh8A0W5i/g7KkXUacd7TLeatNuR4yHhJNFv+Eynnnl5GkeyKwiS5v07ve+Bz/40R/AW9/yJryfh0x33Xkce/bswczWOep8nzbAwug49bQ8hHX6xE/95afRYoyxZ99+HOJBlGzztaVlGPkXx8WlK1fRoByUxsZwjXnCn3/qL/DgV7+C2a1boW92fed3fif+5q/+Gv/hV34Vf/LHf8Tifwtjo0MYKhdQLKRRoT+AiekTe4gQ4xuPPIKPf/IT+PRnP4N16lOaBTzYHn7pl38N//LHfwK7icfNjJP27t1PnqUQpFO8+lhnHCv653I5VCoVSE8kz+J/kzTRnxUWScuQ8iEeqa/ul3joLp4ODQ1BPDHGYJw6Kl1TsTlNPRTfJOv6Npd4J/6qr2RAdNY80iEVALW2ZEIFqE3+61m2QWOFk2Rac2qc2oWr5pSO6J36az3Jh95J7oSH2o2hvaKca0/am9ZX/eO18506dSopRuqd8NRe1FfyqvXVJlyFT8BDE/UTPUQXrWeMgeio/lpT9BGuqquoj8YIz81xxlzXZ80nEF00n/poT5pD+1ObMSbhl96JZvqXImU7FYNJh0R7Fe70XjTQGppDexT/NtfWfrWW5tV7rSHcN2mm8aK/5tQYjRVoPu1fexGIX5aIKeQ2B4hgemmMgYi/uZAmkKCIICKOiKn32rAQULsETX00l0D3QlZgjEmMvzYmJIy5Pr/eaQ6BCK31tBnhIdC9MQaaTzho3c319aw1yhTgdCYAWOyxGRjkigWkGUBEPDkenZzE6OQURiemkONpk8eTajA5GNCBd40FJ1tgkpNFk8GAfltARapaRCdluQhpQCIKCbw0QjdAyDF99mNugg6DtS6DiyoddJMB6oDBbQwHYeSgz3cK6ga81utNNBiQXIdGUpHvsrjQp2GRYDZ4slhnEllr1qiEDbTaTbSYTOva5gmmkuCQgSgrR7BpLBhv8QraDZoMJrLZbJrGjZDOJDRKZ3JIc49pBsRBNk/7kUHsZIh7wEKTj3YYMLlysN6MsVTt4+TFK7iyuIo1JjpdGk3DYomTCmD5aYCOlrk/+nGMmLQyDLxdFiWDTJpr5JHJl1AYn0R6bAopFg8Ni1aDVAFdJ4sWAlQjFxeW6ji1sIETPNF+9uwVPMVk4cmXz+ExJg+PvXQOT5y6mPwm1UtXVliQqOBytYfVLlCPfTStNKz8GJz8KKzsCOKggL6TQ8cEaIQeaixKdSMLJD8GoWEQDTCGI/2BPmkzYLJHSjEoiiFehORXzODac/yEVnkGqZKhPGUlm8vQ4aUQBD6V1HsVfA6PECu0NtH1e4vBJPkQWyZ5DnwXKSZ6mXSAfCYNfWW+XMignEujTN4M51PIezZsJh6D+jq6lRWoSOX228gxGSygh1E3wmzWwZ7RIo7OjeOOvdtx5+G9uPfGA7jn2E6eis/ghp1D2D2ZxnTJRtkHMgCCARC2QgwaHfTrbfRqTXSYYAwoS1G3zSS5i1ImQDZw6VCJN/fhEPfAd5AnfqVSnvsNqA4e9+uT3R5c14HDwMwRry0bFgXOGIOYAaN01FA3HGPBpwMMfJdXwLVjagWRiXowLPxwCHwmyL7vJ4GoZTkIUjkmrmXkWeDNZspw3BQi8rE8sQVFQoH6mR4dh8f3PfJ4ow9c4wnyC2dX8cyZFejP/h4/eSkpOug3aB564RS+/vxJ6Pdn5rn/jb5By06hr2JFbgg2A2+nOMo2H8lpM991EPDeQ9fy0TEeBsYlDsSfvAzIwyzlPiP+c+9WHCFmIWVidCRJprO5FHE2iLi/Xr8LFbbaDDq6DEqlx5I3BTOAxaDWZV+ftPShoCGkHei/muT1BmFCk5hrW5aDPJOFgPQ2nLPHpCX5Nh4LBlavC49FI4sFILCYGpOnaFbgU46KDjBOfGbLebzhlhvwhpsO494b9uPOgztwy55p3LhjBEfmCjg8U8CQBxQsIEV9sJmkGNIq4joR14iYEFq9FpWlA8PCtMBiImYxybYo9RYM+YnkY2DDon2wLReO7RECuI6PFHkcUBY8yopDxks2JDO2ZUHXTCpNvmcgXUtTR9jMYKuNar2CysYaTBgSBgmA9I64774Kfkz2W8KTOtsj/Sh+CA2x4toWg0QnyMBJZxFTrqJ0EcgWYbJlDPw8OnbA5MmlHYnxCu3OSxcX8cK5eTxN+/P06UtJ8eqly8vQvzja9HLo5ctwmKTlZ3dibM9BzB65GdtuvA3bj92BN33gu5LrUs/gS0++gM98/TG8eGkZwcgMDh6/D7MHbsDltRqeOXEeSOWxn2PHt8whjC10Oj102n30SHcV47Q/gwgu/VLgudftRqEIP1eE42cQ2w5ksjqUkSaTyVang3a3k3zDM6Q8bvrHNmkkPyrZcx0LEenWoU+RHNq2nfjt2W1z2HfgEGYYjG7hKeTUlmkokHCZWA2YEFnUafmO48fvhP6k4GP/+t8mQettt90Gx3GSf3lwiYdTxpDznNOjTvieA4+4O1YIz4RwCGkmeNEgxtrKOq5cusoT2sWkwJjnnvSNKgU0igsSmBjHKHV8iIdb5eEhFMsldJlQCjr0ew3KeI1ysVFZwzoLFArUXnjueehfUjp/5ixWFlfQp98M3DRK9D1DQ2MoDk9jYnY3dh66CQdvfR323HgTJnbsh1ceR8fN4eJaAy/Pr9LPzOPrL5zFV54/g0dPX8ULV9dxdq2JMF1EzKKX4RXpAnQo1YWLFvdUJw/g+bD9FIJsARkm0Cn6VscLyEULfRZwTRxDyXHY70GF1h4L3psgHq1yHz3SO5PPIV8qwvM88pMywUCWKsl5HNoUm/4JbI/RY3Lf74XJ3OKT+oun4CdmcjOgfm7aWLIDUbcB2YYB6davrSGsb8Dp1hCEbWRMB/u2TODojmncvn8H7jyyG8f3b8OR2RFsKwcYSwFOrw7DolXc2kDUriYAJvcu13FpB4zsAu+N7mP2twDptWPZlBMPhjJrLF4thxZDYCVX7S2kb45x/Zkdk/bN6/V2Cxb1wNg26YAELMqeFwRIM/nIZDLIEWRjbGMo5wN0WIxQcafJAm6NSdrqygrjK9IAISTblmUxxmpjfmEdp08t4aGHXsHTz57BxYuXUOWBjuzwgLztssDSYWFFOiO90jjXdeBw/Zg8VXur1YCufdpm8UL9rkOfNjwk9GkHLfieQzvoUp99+K4N1wAO8XVtA2INzzII2CdLXcmnU8il08ikfPplH2nHQ8bi1XhIGRcZJ0AuyKKcKWK4UIbN/0m/upTFFgt5KnZ3iH9Euhrqcov+oU1+dWgTeuRVn0WZkMYy4h5E4wH5JvnrUN50iCDoMEjq0dD0I2JHP9x30ujZqcQntomDvqHY4MFtlTZsnf2qoYHua7GLqu2jIWA83HLTAA9H3dIUMuNzKM7swci2fRjdvh9jc/swsnUPitPbkZvchoCHUhb9cuTn0LHSaEQOmlxjnf5ordLE0moFiysVLK1tYLXSQLXRRpOB3fjUDGQvnCCDLn1oiza13e1DexA9AuqnZQw6bfoUJr+Si2jQQ8p3UWDRsEi9ixmXdNp1IO7Dpu3q95rUszrCqJvIcrFYhO/7MMYgz5hQ99Jtl/RNkWfZbBa2bTMubyXJtUcdlhwoeVP+JBnRc7fbhZJaFVB0lf5rLiVhm6CxDmXMGAPJmfrVWehXTrQ5TyT+vQrGmARHYwzlLaSdGCSg9TRe8wsHJX/gR/PrnXDRe4Hm46t/8J8xJnkWXtqn5F99JefCW3MKLz1rPoHmUR+BngXJJPw/tf2vgK/+f/6ncZtzf2tnraF3xpiEB6KdcDXmOv6b97rqnfgEfrQH4c/bhLeirdoKhUIyj3ikMcaYhO8ap/EC3RtzvV38F34aK1xyuRwmJyehw5YpXrdumSVfYhZhKgB5pvmHykWoeDVEe//gl/4Of/Hnf4YLZ07h6MH9+LY33INdO2fhoI/K2hJ2bN9Kn+BgZLiMQ4cPJDLxuc99Ds++8Dz0DaEf/KEfxute9zrOv4Gvfe1rOH36JILAo13q4MknH8eVK1eg3+qcn59P5FP/at/f/u3f4q/+6q/w/PPP441vfCOKlG8VicRT7Vn8Fl/1I/Nd+pQnn3oKX/zyg1jhAdUNN9yA973vfdA/zPbSCy9A/5qhcBsZHqafG9BupbHOg4NHHn4Izz37NHWyg5X1NY5dS/51wY//0Z8hQx/51re/A9/13R/Gv/uZn8GNt9yKLmOaBg8yXRaii8UyfYGFBR6wiabSL8mtaC/9E71VIJEPaFOvN3UE/Igf6qdxAu1XuipfIV0wxkB9xAfNValUEn5rDcmAflbo4sWLUPvmeOmexmg9yZp4zaWgMbrXvMJHMiNaql36pTFaQ2P0TvJmjEnkTXvQc5MFOM2v/lpPuG+OU/1EuBtjKAP0A/R1ml97EZ+Eg3DWWIGehaPeG2Mg2oiPWt8Yk9gJ8KNnrW+MoZz0knbtQaD1jTHQvtbW1hLaqE301/tN0LNA86tNa3Jq+tZmYn906PiWt7wF9913H/bu3Zv4TcmYioqihXDTGsJF+9Z1EyftzRhDdYmScZJHraV1hIv6a6xobozRsole6MYYk+ir5pCeWppYAqLNiFhivBRU1bRyuUzlDJNNytBpEQ3URBqsNo0X6FmL617CoW9IqeqpzYj4Qk7MEQPUR2sJUTFZyOreGJOspXk2YfM9+NF6Eh6B5pEglMt5jI4WeILpskcXvgeMjZQwzCqxxQD75Refw+kzr+Dq1UtYW19isFOnE2qybwjHc9BkcNmkk28xQWhTrVpMqOp9GpdOGxUFS4zE2jRM/UGEAU+FQsKA9zoVY97AoCqGYSBgWBgZMPDsMMjotLrQPdjO3B4Wk37DeQROBLjsGzDQ0imcY7uwGcQ4PIm6Dh4c34dHRXcZyNlsdxlAe0EaQTpLpcojk8khzfs0g6Aug6w+nXPYawBMbi05ae6FsRMcy6bBSSHlcD47QMpNU7mzCBhE2FZAB27j8tIGTi8s4+WLV6E/MzzHYtNqM0TfseHmU8gOZ5EZziMoZ+EVsrCzaRgGYHGQwoCG9BpJOc/Y4MJanwWoOl68tIonz1zF7lek3gAAEABJREFUo69cxMMvnMez5xbxPBPIly6v4tRiFRfXO1hqG9SiAE0rhShTQpjJo88T7D732SWuKi60YPGw1MI6A5lKvYt6u4c2g6mBvq0TOwCDH2Ms9GgYe2SEArQuk4her5MYVV17DDwd7sMSt/sMPto1HkxXMeg0aIw7YNaM0DHokBdNBnwNykKN46ss/ggalAHb92AzkAH7DCgHAwaCHRUYebrXqlXQXFtGl4Y/3FhFVFsH6muIWKQKK4uI1xcxWFmAVV1GtlvFqN3HtpyDPcMZ7B/L4+BEEbdsHcNNs2O4kSfgR7cM4+B4AbtH0thWcjGTt1FCjCwiBP0INgMkQ17H7Qri9gYGrQoiJkx9Brc9JnYDBrEx5cwxFgLXS04tZTSkb33KbIf9mnQIDTqSBCTfDH4VALe55zbvO4Quk8oenwVONIDFgNDoz1kZ+OFVsPhsMbHxqbMJUI59gmt7cIyHkPwZhBbSuTJSLGwGLC64TALtdB4Iioh92ha/iPPLTZxZauPEQh0vXFzHk6fn8Q0WN7/6zCv4yjMv4+ET5/Dk2Ut44coSLjDhXGHRsuMVYQrj8Een0WTy1LJ8dJyAMptCXwE5n9uRw2KtjZD3IVxElBlBzHYBYg+GyYEtXWEwYb8KCnIV8Ooq+xHRwUfcv4rICYjGlDeQJ7AcNFnNbvQstHo2OgMbvchlEcJDTBqAa2ezeaTTWch2pajngrTnIk8dz7NYFlGOeASHUMknIWICappVuJ0aPCaW0wUfW4ey2E1ZOczi5i17t+LuG7azcDWDB27egrmyhemijfGswbAPUGTg08bYXSAmeCamvenDIq8i4i6eSl4SoKwPKBcDylY4iEEzSDoZ4m5dBziIE/AQGdpX20dEiJ0AIJ1tJwXfDeBTZ23S0mKiA+oRa7y0iSERCDEgrWLS2FgRBNI5ywzguDH8wILFIp1h4hWyGNhnIb/Lor2KAUpKXOqdzQTF9QIYP0NIk6SZBAwTmjgo0JbEmK8PKBst6B9ueJ625ikWKB47cRGPvXIB51brOMcixoX1Nq41I9RMQHszgmBsK/LTO2BYlLCKRbg8BEnxJDIzOY7MxHVI8+qUhzG1dx9uef0DeMO734973/5uHLnzHkzs2Yf0xDSO3H0v7nnHu/Ghf/Gj+OhP/Gu87v5vg+tl0adcjA2Nw2LStQkx7VPY6UB/YtVn4VAJZ416W+30UesOEmjRnnXoLwYgD2wL3XBAnvDJBmzaKpsOxHNipFMO8hkPrco6VPTssHBd31jH2tIirl1bgBIaFTtks2LLIAKgbxgq0FUAt7a2AhWlj99+B47fcgcOHTiAoVIZkgsFXC5lc2J6irKbhvys4zjkZQ8t2tBGs4Juu4o+bYBjB+xTwtjYDLZu3Y3tO/bwuoPPEyiWh5AlfVOZLFXFRpeyUGtUmagu4hL98flLZzHot9GlnDco99XKKioMhuvVCto8UFFBKJfOIcvCUj5bQrkwirHhKUxyrYnRLRganUVxyzYY0rliZXB+fYDnLlbx2MmreOil8/gaC1Zfff40HjlxCc9fWsG59S6W+zbafgFxcQwek+o+5dtYLhzKmR+k4KfShAw8+lvBgD5BIH+iw6QO7W2r3UCTstpsVZlob5Cu62jQJrd7dfSjPmIqgOVacH0HuWKOc9voUQ46TLxhbHhcI0Wb4NLH96l3spNRbCEmRFGMfn/AhJy0bnbgex5c0j6mHe6zmNmh7xH0O03EpJupriDorKFsdTFHW3F46whu37cN9x7dg9cfO4Cbd2/B0W2T2D9ZxrZyGipa6XcSM4MG/F6N/qOJPvfTbjZI8wZ69HkR7V1EvYxZFIoYqyRAawnLRmS5gOMjdlIAdT/mc8zkPrIsvrsOoTF4Lejdtz5vthkLCLk3+eoBbW1MSbVsA8PCLHgN4xjg3K7vI53NIl8solAqMUGkbBVL8KmfHfLqGmOuV67O4+kz5/DU6TN46fwlnLoyj/n1KpZ5sFPnSVxIXwHaLeHc5756UYyYMVocR4ho/CL69zAMERKPAWkwoM0U3/uMB9Ue8/ACxC9GiIj0UZt8gugVhxEiyrfo12rUSUvKAvk1oM8N2c6FYFuA5zrkqcBFYLtIWSmUU0VMDU9ibmIrr1P0DXlwejTrLfZNEQLayxSM5WFAPvSIZ4dy2aU9cQMDh6Dr/wo83+ZYw7VjjowSEB6uY8FnjGCRfxZte2wc7smi/NrUUwudgUGrD/o32o0BUOezilpNOGjaPlqUgYYToGYYxzk59IIy4twoTGESyE/Qxg6jnx6CNzKLgHrqs+Dv8z4zuQvZqZ3ITu5AYWo7ctTj3PAE0sPj8IrDsNNFuuYsBjb9ObhfK0AndolHhEqzS5y4Dy8Nj0VnN8giRT3KJUXBFLKpIIGUT53hJg351WBM5jlAinQIBy36pS5K+RQK2QAIu7RhXXQZVylZqjDZld3UszEG8j89xnuSC8uyKIYWZSOE2sR78GOMSfp51FPHIQ3JG8nL5hhdN0FjZEs0f5txWIvxl+YSqJ3TJWvoujlGuZHeaU6N073eCx/f96E1jTFQf82/edWcWmPzOaYeGWOgq8YbY3RJ1jPm+v1mX62h8VpPV62td5tjddWz1tO9QJPpKtA7ge7V/o+BMSbBXf3VzxjzD3AULnpnjElwtWlrBNo/+NHVGANjDNQunoEf0W2TlzM8wNEBivajvaifcNdYAbt/c7zeGXN9Pr3T/tVXfTR3Op3GEGMFzblzJw+8GDMcOXgIRw4dwMjQMFzbwaDXx3PPPI3f/E+/jvMsODEFwc7tsyjkUrh49jRefv5ZLF+bpw+ts+BZId4Gy8uLeJhFIeXMR48eZdHqLuQLJTz11NN45plnsb6+nhTNtm/fjmwuQ58YYOvWrRxfQ5DOwAtSOHv+Ar769Ydw/uIlHLv5FvzCL/4S/vC//RFOnz3Hg7Ae9PMcLcYb6yz8LywuYYW+9rEnn8BffOavEGTS+PGf/AncygOsT3/60/jkJz+JFn2N59rEs5P8aV6ThVaHetBptrA4v5D8OaOBja+ysPaFB7+IZc63a+8OfPSHfxhveNNbURoZI4yi3mihWmuQz0h0RzyQT0sFtB+1Gv1dPynGiNYB20Rv6aPov1k40Rg9b76XrqpmAX6key5jRY3RgZFkRgdn+la32nQv0Bh9W0hFp2KxCBVbdF9gUTNL36I5NFayI1wkv5s6pPXVLtw277k06wmNBH/JjXRxc7yuejbGqBv3Tv9A26DxAr3XPMJdeqy9CYSDBuj9ptzrKtkVTnovGdTcaheOGrc5j/BQmzEmsQ1aS20aZ4yhrNnQenrWeO1J86rfJmjtTdBc6idcda+5dC98jDFQjUhzNVmoU61GfVOpFFScE+hZ82s+vPrRHMJZ62kevdfc2pPm0ntjTKLv4Edz6L0xJmkz5vpVfS0xUJvXhNpYjhVmMVOTaQHwo6s2KoMrRDdBwiHmi6DGmISRQmZzg9oQhyfGwZjrhkmIqE1XzSskNF4CNcwqr0D3wkPCq3td1U84CjRWgrXBE/x6bYNFiToDhhqqDMpbzRpVKgSzBNTWl7G+cg1Vweo11haW0GIxIWbykHJC5LMebCsmUYCEaFRO2IwyLIOY+EZEVAUrETAyFvdh87ULzw3geQHSVLYMDUeG9x4Nq2FAFNHhhQxaLAZEAS2XggTPcRPD5tK4OZZ9/d5xoD0FdL7+qyAjkspmoP1uXsUb9RM/bK5hEUddBWrLpj2kAgeBb8HzDVwlOTZgmwgWYhqfNsQ78QX8+F6KCUcWAYM+200hKI0iZCCw3gMurVVxamEVJ1nQOr/axNX1GEstYLEOXGZycOZanYWuJTx16hIefekMHnruDL70xHP4ylOv4JEXz+CZM1dw8soKLq82sFDrYrk1wMbAQmPgoWl89O0c18pD35iIWbiysiUWGWK0mbS1GOA3ewM0mGSrcNRgIbBOAyo+S8ilAOK7Ib9c2zD4sgkestks0qRZkE0jIB0FqZQPQZq0AU/fLNND4BqkfRspz8C1QsRMvvrdJtoMAltMGBJg0Krf8BowoAU/ZHlCQ5sBq8vAlSSGT7qmuX7aBnKcp2gG/x/G/gPMtmw7C0P/OedKO+/KVafq5JxPn+7T8eYo6UpgY5DkD4Nlom3A+Nl8Tp8BGwOWsY1t/Bkb/Hg8BDIXBSQhca9uDp3v7dx9Qp+cQ8VdtfPaK/j/V5191Qhs2H1Gz7XmmmHMkeYYY669CzNBggVW7J2IcGimhmMMFk4szuDkztnixPtTJw/i808exxefOoLPntmLF44u4KndMzjBdnuaEXY3IixWPcyGORp2hDDtwQ7ayLobGG2tYLS5hlFnFRmDRsdEXGBGKNsEFa7Jd4BHROmPwtBJyemAx9xARbcujcrK8hr0VWCdVo5GObLcMGAwiLnmAQOqlGsVXcH1GWPguDaBz4EFxqjOFcZQ9kHGSfIpKFcqMF4ZXqmBUn0StekZ1GemUGMCuTQ5iZAnLVupw6P2CFfub1I+HuHl92/j++9cw0sMLl/54Br0FtVL717Ea+ev4l0mqq4yobrWzzAMq3C1aYQT8wgas3BMgqHaRF6m/PCZZDYNyjAltqNMwwuRWR+j1DCBmWPIZHKfm7UhbYxxpI1lsgQ/Ag9cFwH8SL+HdGJFry4TwjETn+yGIPTpsI5IGtoTZDAmh/NMAaK36N6cnEGDOlSpNSlzVQReSN3ztuchL3KOaynTdtADMw3Iu+tMVq1juPEQ8doD1BBjKgT017jO7F1k8HkQnzxzFB87cwQfJzxzcg+ePb4LZ4/swIk9U9g9E2LCI88HGWUihhkNwAgUYOIxYSAa0/4N2i106bi3N1cZkHbI60GRfFAAZowBrIEhn63zuSYDWMfSITcWYKIvz2j/BJSVDE4rJ1ikumdiMs14nQGM2ZCkOQOeEWLavSEDtREDK9GT3QtHdEC8FPT3+10Muh06RZ0iYMiRwjnHcQ3nJR5+BI9JqVK1gQoDmdrMLOqzC4gak7DVJkZeqQiiHjKZfZ0yoj9K8d6Nu7j6aBNXHrZw6cF6Ud7e6GOdSc4Rk/SWMsMQEANEGLgQsYuQ+GXkTJbbcg1etQ5XiRCUA84dwIWkA2126nIkJEVCOrWIf5s2os1k3yrXsNzpYpP3iUecKf9XHq3gPuvWyOeHW22sbG6hy+cpExMx5c93AXxnC/AMSPoMVms3GZwxsLTnOeeBPqyTLjqTw7M5Agc0yhFKLBPqfpt72NajO4i5h3lpF80Q0G/9nNy7EycO7MbuhSmETBRuri/j9s1rxdfs7tNRlqPWZ4JQB1M/9VM/hf/kP/lP8Ff/m7+Mv/QX/yucOHIUc6Q1pyRveugxgaEDAfFTNqPN4F9lkmSUEQPf91EmTvWJBrRXlyplljPYtWs39u8/gKXFXShTJztMkt/nCau+ZiHne21jE61WiwmfdrEfSU60VgX+OXU1pa6AQi/Pa0sAABAASURBVON5AcoMThtTs0xQLeLwySdw9NRTOHr6DA6cOIy5PTuBygQedBJcuLuCb719Db/1+of4x999E7/87VfxW6+8g1cu3sAV7l8rQwOvOQevMQPXmIKp0n5ENcpBwKDYFsEwbEA+eLRv4hOvqROSS60zZIAIfoSb9tA25Vc+T58ykShRZYCUmYacxLM0CH7oI4h8+KEHL/Dh+RSixzz2fb/Y1+XX1BhwOOdBtpoGGZb9Pc9DxD6lMEIlDFHWdWBBBYblgYLHJG/AhEqJifaKG6HGRGbDS3F6zwLO0m6cO7wLzx3fh2eP7MWZ/Ys4tDCJnUx8N4McFR5qyfb0N1bQ54HLgPtJRlthuN+l9IUSyrYg4z3oZOPxJ4Mt5BPClZAZ4mx9somlc9RbC0oFpTlnaSE5zo0DnIVxPoynNg6ZATSWnqsc3xtjkDJZlNNuFAkj2g7RWjDUHkb92er10WHZo/wNaX9GxqFPm7PBulUmeB72Y1zfoF9y9xHevXkPH9y+h9v0Y9alf34JERNcQb0JjzRHibpPPiSW+PkBQjra1idy1LsRk1QD8lVJSuHkqKwh+SBSyOdwzkDgkafilXOO95b7CkiyjLzMkHFPjZmg7lFOtJ9Ivnu0DZIZlX0GfrKDShKntBEZ/Z7JZhP1ShWBT7ryXs8S7j/IcnjWQdcZeeJZgzD0CwhE1zxDQrrllIccQzYfIM2GGCVdxPQRhjxoGlJucq5N+xbY/3dDTvozx0MhtgSuI7XgVASDjPuoIM0tUtr8BD5n+ih4xX0nBra4RbaTHJtxjnUm7tf7CVYE3QSy1Xc2uoW+bqU+kvIEfO3pUztQmt2F0swi6gt7MLnzAGb3HcLMnkNo7GD95BxcbRIbHK81zLDGbNpKL8b6IMEmD1xWWT5qd7FKm7shX5G+Y49yMQSQGlsk+rQfyfaJtwFpR7ZzT0oRBB5KvAdp45OP4pVjGZLfuhbfFChL52W7lAgBP1X6mkEQFMG22szMzJAfIeXAwXJwgU8+qo3Ao05nJKjkWTgIZFcTyrnqNYbmUVv107VA/YyhXHJO/dO9SvVXX40n0BiKscbzamyB1lFmosUYw/XmlJOkKNVOcxpjCpx1rXE0pkDjGbP9THOKJqoTgB9jTLEHGLNdsupH/zSWblSOYdxP9f9PIJzUTnio30fbGbONv+rVRqWeG2MKegtH9Qc/es6iqDfGUIazws/o0geenZ3F7t27ofZKeoiOjUZDzYv2utD8GkOlQHNpbPFDPq9K3Us+9Gawvj6lN4M3NzZw4/pV7rc3cfvWdXz3O9/Cr/3qP8Ij7rvPPP0kfuYP/Bs4fvgQbt+4hm9+7atMXr2FhHuxo4S2eQC+xWR3Y2oCa5sb+MpXv4b7Dx7gJ37qJ3HimXO4fOUS3n/vXdy9ewdd2pQRbcYGD6wesM29h/eZFGrhxKnTxbr0ttWrr75a8PogE2ta6xtvvIEzZ85AaxXOit+VVJA9ev311/Haa69hdXUFf/Df+ln8R//xn0WPh+P/6Mv/F8fdwJNPnC4ScqeZnDtw4ABOHT+BhflFPFxehqFtf4YHX8dPnMIrP/gBjp44iZ/+mX8TX/zxn8AEYwDZ67XNTazTF7py7Tpu3rqDHBYV6k+X/JBOKj4pMU5TqZdchJPoLh4Id4FkWfQW3pJz3YsP2kMVf9TrdahOz7aYCFMpfRVonhFtut4k09jS4cXFRSwsLDAe2ii+pie6aG3yYzSf5EC6qDmMMdC8uhZeSlpK3zWOxtP8xhjoXvNI5yQn0hnpkuRHdSo1rkDXWp9wFn7qq7a6Fx1UGrOtW2oredP8GtcYA82j9hpL8+iZSuEuvDWf+mgO4WyMKfR8XCdaql7jNbnvSBY0purUB/yo1P0Y1FdzCj/VaT6No7dPb968WdhC9ZH9El8EwkV16qN1qL/6cvjin8bUOHomUFuBMabA1xhT6KXWBX7UhkVRp37j/prTVqt16C8V7Ny5m1mzKTqXMe7w5Oru3fvQ716BgpdyYxAY4+D7IRwFeDRK0eYGkqXc+HKDmPddbiQqIwYIjeZkkUFuTkwhjMoYMFheW29hi31gOA6TPiqHw2HBGC1AC5XQSKBFIL0eOGRgoI1EIAaLEFpAyM2mQiPd77aLTd4SEfkiER3/yAcibk6OyYudsw3M8MSlTGfPDbYw4onlYP0ehuv3Ea8/pCOYo0Kfq8x+JQYuJY+K5nuoRyHq5RKd23wbpIImhzGG94ZU4aYFw8XHvB/R+WS/ko9S5BUQhT7CwIOzKKBwIujGZRwnpfOh4E805f7GWg4D0FHIC8MrWuT08gogbdVuxFP6AU9k+50+BHF/gBGDDceklefnMDZBmg1I5y10GCRvtVexvrWMVnuFNF9jFnwdPQZBw7hDJ6eHJO0jJn2yqIKMAYFhsIf6FPquhId0PC4ykfXWtTt45fw9BgS38frlO3jz+n28d2cNFx5s4PJKG9cYJAxdGQoMFWBmXhlg4IiwDstEg1dpQgkGgSvXiuvcLyGmQ9Qb5WgPYvhBANGqXIpQZTDUqNcw2WxAb9DNTDUxx2TINB3xqXqJPPFR9kyRRPIYQFjinzCASPIMOvmO6eCPIeXzlM9jnvCDbcLAcfwAtWrA+YzO9kjwAUo0omE5REkQBihReEqhhzJ5V/EdOmuPMNTbVd0WQjq4DQaIM8xk7agE2FmPcG7/PM7tncUzB+bx9IEdeHr/AusI++bx1N55HJ6pYF8zwLyfoJEOENGA2811oLWMvPWASap1xL01jHqtx7CJmHONepu836ScxRSOAdJkQDnvEwYYEY9Bv8dNbROtVotB4SY6PM3TW2iCPnWmS9noUEbgPGjDsV4APywhiKoISzVE5SbKpTr0MZTAwkknba3z4VHHBT511CuXEXDjKVE2Ks0ZCCI6ln6lCcNAM6vU0fNLWB053FwfMYBo47UPl/Hie3fx3Xdv4ltvXcJ3mOj8/vnr0G+avXe3hWsbI9zrO6wkIVxzFh5PmizHSqM6hl6InnXoU/47dIoH1LEBqTBMgAEd1y71oMMgoc21tRkQpGyTF5AiZwBgKQs+nfWy56PGYDBgf5+JvYCeus+TfoGuQwZ1PvVZehhzfAVGAmo7YCws6eYHIQwV2HoOAceLKB8hbQNvYWlfije1OGfGYCsnTilxGpG/WXcTaXsTOfmY0d643jqaeQ+LNDRKcJ5anMRTe2ZwjjLyyZP78YmTB5i42oNzh+dxancdB+ZD7GKWaqHmUFLgysDEZ+lRBuyoC8RbyAfryIYtJLwfJT3EfDbiiXJCmU+5tgwJUv43YDAUM0gcEd+M/M0p04KU60q4fuNHXKMPYz3kxiEzlr0MSFIkDKJy0i7PKSE0VLK9KZ3vhI7BiAmrAR2q1BjqM8ivDH3SYkDoM5DrU7f1m4eZ+nJMOA+GNDSaIwNlOKGtSpD5FWRMgJrKJPLqFGImJ7cYLD3qprjNZNS7Nx/gg1sPcZGJ8Uv6WhATVteYIL+x3iueb+UB9NWWDsuuCSk/ERImNGXXTFSBX6sjqFYIVfgMYI0fkDIGAwZ/CliVI/BZ8yNwGSLaikopQJU6HkYOUeQBDhgwINzsbaEz7GJAWo9IP1erIuaYa9S3VTqjKfs2eBLrMTjW71QVSUOA8pKDMTAsMliTwuNeE/kGoH2yHDenU5v22ki7LcTtdSRMPo5aq+iv3mEyewPzzGIdW5rCkweWcJZ25tSuGRyeb2DaTzDhp5gOcyw1yzi2fyfOnTpKh/Mg9uxaxBOnj+Pgob3YTQf+yLHD+NjHnsfzzz+LBnXuJk9sr16+gg8vXSjgytUPcevWTdy9fxe37tzG9Rs36KC1MSAvfeujwQOHieZU4SfIUSnRXieUBznh9x8+wLUb13Hl2lXcvH2LDuIa+26iIzvVH2I4HFFWM67do42tYIKJydmpeaQMei1CVMIJNOtzmJ5egn7/bmJuF6rz82jbCHe7I7xxYwVfeeMa/uF338Xf//aL+PKLr+Ifv/oWXr56F+/cXce1zRHW8gg97j0jylIS1TFignuDge4G59/gKfAWkwmDeAhjDErkz0SjDp+y6VFGZTtGTIr02Ua/V9VrdyBHNQgC2swQIfenkH205hITl+VqFSXyvjrZRHVyooASxwvKJZC51J2M8hLTLxpQ9A1KUQBqEfptyk9rA4Y6UiuVUCuFKPkOHv0XEgOGCQjHfbzsZWgEOTLu496wjQk34n4T4ujiNJ7cu4RnD++mzdiH4zuncWShib0TZcqIh6odwQ06iBnodFceIe10kDBZlZCHOedMmAhK6aulDPhHhJSKPuLc5AxgPf7bBl4gh4XxfFjHOgGvecN2jlKs1RgGxilsrpYZHABHnfCMYcKWYC1H+J169/j5uGRvlEkX0aZCOkS89n0fMJb2LGMiOEWJcpqXKuhmBsvdIW6ttnD5wRrO336A927dxxtX7+Diow08GObkfRWGexQoWxn3uCFtW5fJ9jaTo20a+gGhnyboMVE35H7ARxhxT0hpH3NaPXBVRLngl+dZ+ORLEHoI6AsUEPq8/h3wqetKFIRhyLY+PC8ArAfh77kAUURbRP0Y0V7Kjy2+/kc+SBdGxCWjTV2nL7DBQLbFg9hN6n2bfsCAyaecNokkR6/TwoCHEjF5mNJGgMkpSz/C457gEJP2I9J4RNnaBks77+jLWktUCPKnlZQeDIeUxREGtM897ledwRB6llMGQFtuKBOOfr7HJJbAwcEzHgKuI6BP4HNdzjjOx/WxDVIPWWrgAh/Gc0g5YWIMKE4YsUzZPvF8WPp9Hv0F0NdIwhoEbXpfy4MUsvH3qNsPmaBa55htU8IgqCOh/qa1aaS1KYSziwhmmOya343G0gHUF/ci4r2hv5pXJ5GWm4iDCjYT4MFWD3dWN3FvvY0H65u4v9JChfIQU3bavSG4RCboR7h37wFu374LfYXK9wNUqM8KZgVKUomf4o0CMGMMtO8p9tBe6Ps+AtoEXeu51brJY12rjTGmeG6MQcJ6tXfOQaC2nucVsiLZkOyoTmOBH7XRc9UZY6BSuKid6oWT2qqUPI1B8wpHYwzUTmNrTVqL6oUH+DHGUF9zXqEYW2PpRqVA12McVArG9XpmjCn6CS+BnhtjYMw24PFHfcbwuOr/sTDGQOsRjuozbqhrzSFQ3bjNuJ3qx/PrudoLdK160UGg9etrdgLRUbQRr8RDjalx1EY6KtD4KsfPdK+22u/EC8WhSpSoXvZqGPfRabdw/oN38O1v/jYTV3egxNUXP/tpLM3PoMdnE81akRD60he/gB///Bdw9OAhLM7Oc48+gXK9gcvXbmFmfgk//z/+9/ijf+KP46WXvo8v/53/Ew/u3cXHX3gGn/rkCzh0cH+xh0zNTOKZ557G7j178PDRI3z1q1/Fb//2bzMW6OL3/J7fgz/xJ/4EnnrqqYInwlFyIHxL3GtmmHC9yaTDO++8g7179+I//88fPGTfAAAQAElEQVT/U/z1/+HnsY8HIO+89Rref/cttHj4tUWb9JD7+d17t6GEn9bco93aom9LZcex46fw5LnnEVZqWGPi6NHqGi5euYoznPc/+I/+Y+i3rlrcR7eKPbeH+48eFm87bSeW2kjpN+a0wyn3o3a7XTyTLIsXmkv0npubg+htjCl0R/zQesCP+KpnWptkv8M9Tn11QLfIJJXWqnE0361bt5jPuFOsQ3xnd0xMTODQoUM4ffp0oYuSG42jOTSu9EZjaB6Vkif1mZqaKmyB2stWSJ4mJycLndN8wk/6LhkTPpIj1WttGlvjaHw9VzvdywYL1Fb3mk8gGgiEr9YpnISP7iWvwkFj6F5jj0E4aJ0CrcmYbf3S+AL1VR/hp/k0h/ARCDfda1yBrjWu2gs09ngtwlH0EO2Fi9qKHuqndgLNZ4z5Ec00hsZTe82te61NfYWP7oWf+gl0rTq1N2bbtmn8cVtjDKwQUvZS2UBda2ANaIwpDLAx2x2FcJ0Zz2aTDluVwQANeUrHRZlETaSBRQS1E2gMEXzMHE2qBWoMPRdxpRwSslarBeEgRRPoWqDr8UJUilh6RVCvAaqf7nU6POApHP0yCrpPY4giwSMG2ixFxA0jYqBA/x+BofGmAzBorWH1HgX72odYvX0D3eWH7LSFMh2YKjf/gE7NiBnvNrPrGQPThA7wgKfvWmu33S4c8w3irERbjwFNOhrAsxnKDHTq1QjlckDFMOBuD49OjkdaBUyIjcHjtQ18aPOnn0AHhE1BZmD7QxRg6GAZ0tdn1OMZC0vcKYqsB1tm2yV501pbxzb92jRiPQYK3KjpMG0LSko8OI9vSRsDJSlyOmoZ1ycYMdhvMfGxyexAj85Llw5Jh5u9nP5HWwPcpiPwsN2n4ziCTsJ6DBBHdEJQm4E3sYDy9AICBjURk6AyZkG5CsdkpU9wYQmWCYCcuOfOA6zHf24bnCMuFsYYeHRyHB0kay0EDgb6SGgFnufgnGVVjoyBecoAPWHwqDJjYkqBh5QlY3IjpWOWDGNkKgkpg6Y6g6xKEMCxbTbo0f/rIBv2YenEBqwbrD/AaOM+Mib7XG8DAYOFMmWklHZRJpzYPY8Tu3fg1K4FlnM4sXMWJ3YRdvN69wIWmwHmGgEmSwY1L0GUD2FHbcrTJlImLkadDQzaa+htrqLNpFV3axUjJl1zBa7kw2DYhUAns30GHl06qQPiOSSO0hEZQMmy9EggGZTcS18lf20GvX22T+iESyj8wEPEYECGoVoto16pohJVEHohRc1RJG1R+taH74eokX+VahMRE45+VIMj33ImpBK2j70IQ1tCNw/RSi0e9lLcbPXwIZMI7zGh8NaNh/jOe1fxLSaovv7GeXzjjfeZtLqI1z+8iffvPGK7Fvp+DXGpDsmMa8xAjmfK+54ro8NE5hqTUFvcyAYGyKkrlroB8jymHMTUXyVRxN+E17IzkmvwY/nck8xQL8a6oVIgcfEsMAbfAdblMEzy2sLBT8EpWAdqQw7rRwjLNVRqdUTVCnzSwPM8GAM4a6AkR8AkcUDFDJjgCBhc+JTFgLyO1+4jJ19tb6OQl5kgwVItxH4mLg/PNfDU4T3QX/h7+ug+PHd8L54/vhvPn1jE80cW8MzhBcxWHZpRjsjEAHk+Ij1iJvlHnS2MaFtKDGQ9JWPjDgadTfQY6Ay6m4jZNqUMJwUk/8wmYa2Fc4665ZFSWQHGGJakMXU+pfMgeyr5ymljAEs6GOQM5Av6MrgC7UHOwE82CJRTgWE/MJEmyOWEEAZM3AwfB0eZQl4S1g9DOIINAmTEBS6AT/kqN6ZQn5pDdWoWYX0CKNWxyUBIX+u60x7hyqM2g9Jl/ODSbXz/3Q/x3bfP49LdVXzIhPn19S7us80GA5WOK2HEBIWClzXa/g51PzYe8iAEmcdgysOQuPfiIZdmYIWT7xAyGVUq+6jSPstWlyIPHtcmcNQfrc8w6BCAa834THT0KZOVWhXlqqCCiAG1CUMkFlhnYLlF+5/5HsJ6BZnz0Op10B0OuOYAQ9IoJs2GvJeOd8nX9uYaOlstiJcjOoums45o1MUEea3E+L6pOg7OT+HYjik8dZDyc0RycwDPH9uPJw/uxKGZJmb9FGXaqno+gOtxrOW7yDjOnrkmPvXCM/j8Zz6B5555gonCAWImke7du4MXX3wRv/ALv4C/8T/9z/jv/tufx1/9K38Fv/Irv4Tf/M3foBP8FXzjG1/Hd7//Hbz93ttYXl8taBcxIeMzMM9zMM4dQYcom602E1Sr0Ncd9CPjLSZk1tfXsLGxzj2oTTlKUaINktM3hib9hgkeZjWbkxAogVatT2Lv0RPYefgIZvfuQ4VO/MCv4W6rj7eu38NL793Er337ZfzKN1/Er3znFfzGSz/Ed9+/govLHazZMvLJefhT86jMzaOxuFRAaWYWeRhhi/Z/ZauNHmU5zYi8NXA0CJRyxOTF1mYL+qtQrVYLm+0t6DCuQ4e72+2jx4O4HveRESPeAfeQhPJFIaJDXULAvS0IImhf49AwLgS4hxnnQwkM5wfw/ZDXHkLfRxRF4MaFHufYWlvjHrBR8IPZPFjuPyF57piwSnm4NuQeMSBk3Q06ZluI0j5O7FnAyd0zOLlnnuUsTixO4vBcHYd4qLOHSasSbYOhnMccv7Oxhv56C0OuOyHPU65hQHsypI6khU8A0K1ARls+5AHScJgCpAsef4wxP7IbljpjjIGxFrIngpz2ryiNKeqMbC/7W5ZOz1hak8GyNIVF0XUGQ7/qX3jPdvEwgegI68Ej3WxYgqN+eZU6/GoT8jsedQa4SV9Eb1teY+L6fi/DGgK0vRqyqAkTNtinAVuagKNdyP0yddOnlbboMTkTk48ZBdg48JNiRJsZa5/lQZDsJyvJM1fIbLkSIQxDOOcKOfZpN3zqtvPs4zWTJsTbOhRtZPNSZm1GXERC25rThurAMaEdYX6K8lKC9Mc6D8ZZUHD0jzThNWm3roCRScoh7XtKXc6ZmEppL9JhB8mgjZlmFc2Kj7JN4dEvsbQthvuCR7/Bj3sA9/6cByc5bTCUjGJi3tAZNpJ5gjGGcznkRDinjYThvCwzAetS4iw7J7uf55QHAMYYWGsJXrFGy7YCBwfAFqB1Cgz7GO6FPwLhyb3TDwOEpQgR/Y+IvLTUm5z8zcnfxIswzH0MXYjNkcUqk4+P6Fvcbw/xoBtjuZ9iLTHYyjxklSZSguXeUVvchandB6nnezG5cy/m9h1BeW4najv2oLlzH2EvJnbtRWPHLoTcZyz79TKOE6dYbw8K0CGY9YVXHWXu+dL9EXVDb4XorRrFF/KtthiYe1xHo9GgXJQKv3qD8YDalstlpNxfFBwH3OPUzhhDeln41HnVCVQ/JF/UR/KgPtt0zqF9V9d6Lv9OoHaq0zPwY4wp5lVfPVOp8TW/7EpIOZ2enobmUZ9x3YAxyzh2Ur36qTTGFPMaYwpcwY/6Osq6MYZ3KJ6rrXDVnKrUvfAS6Fp1lvKhfiqNMTBmG/TMGKPiXwmMMdC4mk9jG2MKHNTZmO1xVK82ArVTKRi3Mcb8aH7hI7xEJ9FH8OGFC/jyl7+M9fV17Nq1q5hPNBqPMR7fGKMhi/nHzyqVSsEDxZySDdFSdBZorksX38eHl99Hmb7EF7/wWXzh85/BzNQEhoMOcvoPN69dw71bN3GXhzrLDx8W+3E5jNDvdfHBBxdA04SDx0/g2Y99DFMzcygOgtjnIQ+RNlYf4dbNa7h4/j0sP7yLZrNeyNetO3fwiPvz/NISjh4/jj/35/4cfv7nfx7PPvsstC6teefOnZhiwqXExJWSOidPnoRk7dvf/jb36G7x20Unn34SDx/cJm43cPXKJayvLWP3rkV8/PnncPLEsaK/CKJ9DdT7En04uur4yte/hf/pf/2b+Jt/6+9gdW0Dew4cxK49e+gf0W85chRLu3YzwbYPB7mvn33yHI6fOIX5xR2oUG/KUQn1apmhSoo+4yALA9HUGFPwpaX9eHOzwFVrER+1BoFkVfyXbqqddEZ6Jj+2xzhW42Q0uuKn8Na1YGFhAfJDxEPFT/rNJv34veIo9VFb8VLXeq6xVCc9Ew7SA80pGI8tWqq9xhVuxmyvQ7gINO9YDrUG4a5S+KrUveaUXyRZUp34Nq43xhQ2RvPomXAZtxNumkN4CR+VajeuG5fCz5htuqqd8NGcaqu1yM5pLIGei7YaS6C+WoOuNZ6e6d4YA+EhfDSexlIblWNQO+mNaKM2xpjtfYQ2Yzyu8NCz8bzjevBjjCnkXHTlbfFP7UUHgTEG6qcHVpOu0bGSARfjNLGyn3qtrs6ElTqIsEJag2gxYqoWJARUr1KgRVXp5ItJGlxtZEjVXs9rtRo0vsbRogXqIxCyAvXXwoXDIrOp6qexRBQtUn2EQ1FS+8s83fHLTZQbU6hOzsILq+jRKRrRqShz4/SCEB4DKAmG1lLifegHcMbCZ5DS5ynliE5EtrkB29uER4fAY0BimFm38QDcQqliKRz/L8hFPIElEU0GzzeAiemEDZDQ4YzTIZKc99zYEzqXShKllm6Os8gDDwh9OlxhAeB96PksLAJuIr4z8Mlkx7EF7EFFz+AsEHoOpcBHif1VRoHH5BzHyj0mZwL4poTIr6FcaqLO06tmcxrTE7OoMrkkKJerCIMSRE/u6QDnsJzL+FyhAYbckOXsCYZyajifkgletQaPfU2pioz9Yy/AwHjo5RZd+jsJchqelMqWIKHzlIyG0KlETDoO6UT7zsIj/jqZNRxX4HE+n/MHXHs8GCHhadwoziAY0kLGPCWUQyho0wEXbNFAtft9nsoOEdMhzjiocA/DEspeGaGLCCWUXIiIUHI+KsS1t7GJrdV1bD5aRWt5Fb21FkZ08A0d2zId2cPNCKcnIpydreLpHQ08v3MKz+2dwQv75vH8gQWcYrBwjM8OTpawp+5hvmww7adomiEqZoAs6XLtHcTJFgZxC70RAwg6lz0GpL1RHwPKgvAdOSBxDjFp3uf6dSq8ScdJZZvBc4ey2CH9BjTAOsHMPA+gc6TrhH1yG8AFZfhMMoV00qNSHX5YoT6V6IgFiJhloUhQfsyPICCNxA8lOkB5tCYH2bEN5BtvEZKvNqoidxXETFRtjTys9DI83EqgH9T/4O463iW8cWMNr91YwUvXVvDitWW8dH0ZL1/nBhvnuEeHeRkW6y5CizLSJV498mXA61U6j5upgWQm8yIYrsGw3hLgBbz3YCkQY4AjcQhEnZc5Isp8Ab6lfFuUfVdAhestUxdCB2idERcf8pnPvpbyEWd9ynQPxs8AL+X6kgIyJhkFOXkIJqU8OhM2COD8gO18gOvIwfaUVdFsyNPvPgPKuN1CwmRk1l2HjbfgJW2U0w7O7GzgqaUKzu2s4tyuOs7tmcYz+2cI8zh3aB5P728y8Gxg/0wZ04FBSJsyoky2KZPrK6uIhx3qSxuD/hbk9AzjD+S8mAAAEABJREFULkZJnzYkQWYy6C2eFuW13emh0xugP8wxGlnKHPU288nLEiGER1o658N3AfVtuwxtAMsgBtSnnEFuxsBdoGtDPbNMUiUMcgWpnjPZklMGczpeGQMwUC4FlnWOiWOBx2DFZ2gYmBSByam7fWTsyx0FgedTFitMBDZQq0+i0phEbWYBXr2JPhxW+yPcYQJUXxM9f2+ZyaqHePnibbxy6S5+cPUh3r2zgavrMR6NGNyEk0B9B/zpXYQlmMYsUp64DwPad1fCFgOgLcqVx2DXL5URMEAqgEGTFwbcAD3ShPqmIJW2aMRgMOm3kfQ3kTJZkMWbMHzmk89+bhCQ7wIvA9meIh4Mi2RNlwkNvTmht8n6pJXeLotJU8GAdJ2anYXeZNtob2KLTmmP9k9lmzYgRoYubcyA9CsCRfLTWiCgvJWjCI1ygGM7ZnFqcQZnmQw/t3cJzxzYhWcPCnYW5eHpGua9HI5J0v7dGxjcuwm3tYImhlgoAdOhwUxoUXUJQiZCpqshnjh+EJ/55PP47Kc/gT/17/9J/Ff/9V/E//6/0+H8m38T/8V/8V/gD/7BPwR9lVBw6vQJnDp9DKfOnsapJ0/j5NkzOHbiOPbu34cdO5fgrF/QY9AdorvVo9M5RMyEyIh2e0R6lEs+6o0Ic/MTWGJyfycd4IUdc5iankCd/sNUcwJTzSnMTM5gemIGE5KLsI7AlpDaCO/cWcMrt9bxvav38Y0PruJr753H19+9hG+/9yG+88FltGiX8uY8JvYcw9Kxp7Bw+BRqO/bCVmcxYBI8Y8CYUOcT2rMRE0LSGS/waRcrqNercHwWRgGqlTLqhEoUUhKpQ9yb5MS1Om1sMuDT71zGxiCzDrnzYOw2dLlWQb8Xo0ca9LojdDsx+p0R+rxOBjnpkWHYS/h8xOsUGYNvn3QLvBCgjyIwTMCXiVezWkY1CpAwGbG59ggby3cRM4ERmSHmJko4uDSDkweWmPjejXNMXD59dC/OHlzC8cUp7GmEmHJDlAfrMOt3MVq5zz3PgcjS/8gxojwOqdcF0O4O6Ad1KL9d2o0uda/PhFVCncnp1TgvgsdEnHMOSkRlpF1Kf0Ul+CHZ4Ol/3DdAHRE41lvSWTbWswa+5xARQt/BZ1vPglqUgQSgzIxYxMW9MzkElvowhuI+B/W2AhdWqEMhNvoJ7q5u4goPRy7yAOQCy3eZyHz/1hou3GvRNgxwt2fxKCthwzbRdXWE5Sn6RhUY2sKUPkTMMbgUeMax3kfJD0gji8gBJe4zKn2MIAhdjgJ338EvwIfneQQLx/VYgjFAnue0tykS6vKI+p2kMe9HyLhX95ng7McjKEmWg42NQ0Z7MuDerrdQnR9yjaUC/CAkzUMYyzZsK/+4Uo0QRhbWJFDyyhG3WmgwxwTlvoVpHNo5jyPUp4O8Pjg7gf2TdextVLC3XsZu+mYNONQQoJR7CBMLj/tDTl6n3QQjymiZOuLTH/LgwxgCQsCEcB73jYCJGKKc0r4IEpdRJ7dBeiRIye9tMEhhkHNtAkMn0lKm07gHjNowCUv6v4b7hKHPAzIhz5KCZjH3vM12G6tMIKy3WlhjImh5fQPLrS3EPCwbEIb0BwZ+hB5x7cBDh4dbW5llAjOHDlEf8CB1bZBgmXp4n3ZopTdEh+tZTy16fhWWNqK+uA/zB09i94mnsO/kk9hz7Ax2HT2NfcfPYs+Rk5hb2ofG9CKqE3PwowZSzuG5APooppA9GMcr4o3qE+6DulapgFltFPgq/nDOwRgDyUwYhtC92upZRtmw1kJ9FGOpv+RIoOsBbY7iLbUZ16mv+qkUjK/1XPcqNY/iJZWaTzGT7qMoKubX2Jqz2+0yEd/DR8cwhszWogjjeTWm2nwUNJdAY6l+fK17gerUj8MU69dYAmNMcT+uN8bo8v8VjDEFjh8dc9zBmO1nH53LGEMZzKl/Kf2gUXGtuX3uAwLxQnRRnUrRRuN95StfKX4EXfRSHGrMNm7jedU2CAII1Fd9NO/q6iokE7pvNBpoNpvFm7kvvfQS/u7f/Tu4des6Th4/gt/7e76Eyak6Xn7xO/iNX/sVvPbqy7j4wQfYpLxvUtZbq2t47aVX8H/+7b+Nb/z21yD7dOjgEXz+x34cT73wAuT3f+VrXytwrJYjPH3uKZziPnzm9HHsYvJnemoSUSnA+++/i1/8h1/GD374BuZ3LOKP/vE/VujVP/71X8cHTNT1KFcrjOelY1Xuv23KwaXLl9nnH+Ib3/oWzj3zDP7Lv/AXcPapp3D1g/e5Z21i355FHD20lzglTGZdxwfvv41Lly5gbWW5oIdo2mhOosO95Bf/0S/jH/3qr2Fx1378l3/xv8Zf+Et/Gf/a7/s3cPrJpzBMUshXvf/gEQ+3HsJ6Ae7cv1fIhOgmGZXcigeB56NE33uJSTglFavMG4gHei7dEN2lR0oaS55Ffz0zxkA6qGSkdFZJOo2tZ2on3RT/xGONqXyDvsml5JWSekpcqa1kWn0lM7of813yrXH1XPhoXtVpzk0m1iQTquuSrqqTDqutxtEYeq7+KnWv+VUaYwp51dqEp0B99UzjGWMK/VU/jSeQ3RjLp+5FDz0HP6oXXppX62VV0V/3Wo9oLdkXrcU/geo0n/oKR/XXeLofj685BZpr/Fxjq7/GVqlx1E95I+mE5hEOqvvoWFqjaKhnKo0x3A+SQndVp7E0l0DzaR61U73wFO7GGFVD7cfzG7NtAzSXVWWdSjlLR7xSq0ELa/H0QQsqV6vbAkzFFnJShpWVFTwiSFBUN2LgrYXo1/3v3btXvKonRkvptQA5sUJIjFO9BFJ9RWS98qfF61oICiEtZEw41WlB41ILUmJN/QRKcvlBBOt8QgiPG6ECixY3uHavj8xYCk1KQz5Ai0Zkk6fEAzquobOYalSxY3oSS1NNTIQePGbMh8xqj1o8DaejstRs0HnYgRk6vbN0hGeadUxPNTA3M4HZuWnM06GYo2Oh9YUM1hOe0m4xyNyiQ9zrDjBkMCgathnYtLsddHhS32cAOWBibEgoSp3OZCn4r2BqmtAwc8NMCClP0xREDjhWzBO2ER1hneyldCjYDDHpPmRg5HshfBfAWgvoFFDOFMfts1+300fKxvJBGatu9+G4QwHH0xjGGDpvPiJugFrL5OQkpmdnMDM3h5mFeciZz+SZ0uDkvg/jcy46YvYxZBSvnGMQAQiM9eCsDxkvjwZMeMdMFon/MY1rwmuti93gWQu1MS5kHwLbOy+C4xzb4MEPPHh0LvUGjWdzBC6nYwpEvkGZ9T2eUvSYhOytPUR/5QG6qw/QYzlYfsD7+6hkQ8xEFvtmGji7fwnPHz+AT505ik+fPY5PPXEczx/eh6cZIDyxZw5HGSTsnapgoeyhyaRHjcF6QMfMTzpwaReOQYfjNT1DOm0dBu49GDJPfE7IM8nukIFdT3zmWvuEFjewlk7HKXcDyoT0JVEfBgUKag1pYOCQ5eQ9iZnS8dG1nGCBngms9SBwzocj5MZBH0Pm5kw0yEkccL4COE9MWRhlbEMH2kTUY72O35yBq04h8avYSh2W+xku3d/EhbubUJDw5rWH+IH+0t8H16AfP/7e2x/ih5dv4YdXb+Pdm/dw4f4KbvAk/AEDoQ346DNx2KLcdw1xq9QRzUyjOTeP2vQMSvUJ+OUKcuvo+OZIuOaY8jri6bJolRLnjA6u9N8FapNiQNkYDvuFkQPl3NFBTBkwiK4pAwKVGQM00TvnZil5H/J+yLWmxgKeDxsQPA/qa4wpNk9jclKYoNKkcI/LgDyoUo4qyHi6PQA6m0i3GBxShwMmlsrEdddEBfsmGjjA4OH4zhkmpXbjk6eP4seffQI/+YmzOLN/Hsd3T+PAfAM7mj4mghECJrbQbyHZamHj4RrW7y9j9f5DBqsPIRukrykpaQSuYUDbMKCtSpkEykkfrSulDo8eJ1C0joD2t1JuFEmhWq2BgAkbw7UqoNAmKNCGKpDdbXMdW+0WBCnpk3DsEWVSoOuctsMjHTxnkKieAUZC+qaU4YyJbNnhnFwDP7qWzUlzg3FwnzsP8CRbAZrzi6jNLqI0OQdXm8CIwWgXHtYoFysMoi4/WMUHN+/jhx9ex2vnr1CebuD83Ue4trKFW5sDDIIKRn4ZSVBDVqrAcJ2uXAPKVRius0v71Y8zxJlBajRvCI+2RzSQ7IS0D74RoiMktKsjJrlTylBO2TJIENB2Oc/AomgEKhrIfsqAhbUWOWWHZgUh6SmHqlouo1IiRBWUwjJqlOES5/M4d5qSKoSMY1nrsb+H/uYWfPKxycTZFPeKisO2LDEhafub8IZbKCVdTHgJlqohDs42cYrJqmcP7yls0dlDu3B63w4cWpzEUjNCzY1gehvor97Hxv1byHubBZi4Ay/rI5RNYqLBcq2ZEnO9Dnyur8L5QZ2RbgS81v6o1+RPnj6FvXv2YY56uXvnHp6sPoHnnnsBn/vcF/ATP/6T+IkvfQmf/PSncO7cOTx59lzx9YNjR09gamoa2t8zBqIp9YOnJJQ7H1XuhRMTE2hMTKHRnESpEiHiusNyCQFpFVaqCOk4R9T/iO1stQmUShhwn1qLgZtrXbx34wFefP8yvvXDD/Cqfk/x0jW8eukm3rlxDzdb/UImajv2YBeTVSnlI/NLSLjHjYxPGfThBWVUGhOYmp5DhfpQyEHoFzovnhbgyAfKaL1aQeh7MLI/PJgaUdZBGkahQ414B1GIiLhHxFHghQHgLO1VDh3qSP8y0nVIm9qlDe8wSTmgPsme5QAM5wAsRkoYUY97dGz7tB8x2yWDLkqUv3rJxxTpVHIpKDAw3Q3UzAhLjRKOL83iCfL/+RP78Mkzh/DCqX20KTuwZ66JuXqItLdOaCHttpBRlsR3j/iXXF7sf93NFmQ/MMoRWIcSEwGRH3EJPixlNgwjBJRfn+D5AYzvI6ddlQxT9GGcz0U4mVImwDKapBzal3KjatEh5X2CDMTdsBdthrUGluvyCCGVL7JAaAwc6cSzukKnMuptQhuQwWNPgY/EBkzPhBjZCDGTKH1XwvIQuN/Pca+d4OZ6v3gL89LDdVx92MK15U2MoibtQhN+fQZhc4blFHIe4vS5/7Q5/uZWH/1eijzz4bsIPmXF5B5iHop12z3iAqS0gSMmW0fkW0bb5xvSjsHgRK2KKmU2Is2csKftS2gD8zSDcw7S+4xryrgnJ3ym/WdIGz2krYxZxkxkOdGD+ueFHkqUp3KtjJDy5LgP5aQTmQAaCnjckwSWbTk9cYoRj4boUr9TJn2q5QCz9C137ZjB7qUF7KbvtTQ3hYlyiDnuQXvnJnGUduPUwZ04c3AvTu7bhRP7FvEE7cjpA7twas8iju2cw6GFKfo6TeyarGJns0z704ZP3xPdTeTtDWTtVmFP3KAHS3/GtylRzAgJIQNMWkBO25nTt0joCwtS7tcF0B5k5GhKyCgVFAF41kGysL0+B1F5SbYAABAASURBVMmOZGhIWoN2NePzEa8H3N/1xl1Cvommxhh0Oh0MmQQkBoiiEmlYQcR9wPkhtM8EtMdwAZKcOkbQXt9lYnaY5kAQwi/XkXAOfYvgUauD++ubWNnqosVEZicBbKmBzIugPerIE0/j+LnnsGP/ESwyeXDymRewuP8w5pZ24/CJ00zen8P80k40aPsq1Tr3zy7WVjewtdkpfHRnfXQoUw/uP4LWsGf3AeiAI6Y/nRIfrWNrqwP95qjKwSCGtR5836cJrKDMtZRoZ4IgYL1FTp9PdWHIdbCNtRb6iDaSQ9nyOm1ptVqF2jjKmjEG4kOPdl+xxfraCgz5UKa8ZZRv+RMUMZRLIcQP8VDzGOSwbKlrzQHKpvg0pI8zElCmE8qz5i6eP/6f7gXCRTgJdJ1zPwb5YYyBMf88PO7+Ly2MMWxDSaKO/Qg31gC2+L/oykfFHNZ4pBsKuokGI+qPGoluWqvo7JyDMaYAPQuch71792GL8d/3v/NtbG2sY6JeKw4z5AeKPmqnfkEUQuB8D6KNZFjjLiwsYHFhB2VhGV//2lfxyve/h5mJJv7oH/5D+InPfAYbjx7hV778i3j5u99FmfvHyRMnoP1XtArI2/fOX8C9R8t49oWP4d/+I38Uv4cJn6MnTyGk7dFfG1Qy7P333y9wnltYBGgnL1+5ipdffQ3LKxvc4+qIwhJWeQiPLMePfe6z+Lk/9Ifwhc9+Gr/+K7+Eh/fvIKE/8OHF87h6+RJKoU/718PXvvpV9KhfipmPHDqEn/6Z34//8P/zH9CPrOAfM8n2/e9+m+0/hN4Er3Lt+/fuxjNPn8NT554kzfZix9Ii7j24j8vXrqNLv2qLByEPl1fx8U98Bv/NX/mr+Jl/8w9R8jx4fgm7mdCKGRfkJNwu6pPkemujBf3Ye04Gyo8KiZfoaYxBTFswoLzKl5iZmSnkW7qxe/fugnbNZhP6EXZLnVAfPdOYkkUlo5Rv0Bvg8nnVRs/EQ8mmYMBYSO1u3rwJJbt86tckY1vpnmxOu92m3RkWsiS5U1/NUWMORPqmdqpXkkv10j+VGkfPBOLvFnMl47GEp/oKhJPWKHzVTrmQXq8HgXDTM9XrxSHhqXr10fiaS6XmVyn5VH/hrX66N8ZQFyztSqmgnfBRv0qlAs2vdYxB9VqfxhIIT7VXW60pYuyvNuNnei5QG+GkduKT2gpn0VfXGl/rE57gR+3VVmOpbrwmjSEwxkDtBcaYAn/NKdw0n0pjtttonUpsaRxjTKEbv7uNxrG1RoOZ3AVMUYg8GsE0z6GSo6NDJyzg4kBjp/pQjjEzpgcPH8LSrl2oNeoQ0kusk+DJ2BpjMKIx1GQSTAmNhEv3QlAAfjS5QMQQc4SsnqmtxjTmd5AW0bQgLUagPuqrxUehj5zBytbmBjYJGmNyegoRN8EOM8Yy2xkVSASUUZeB8RixRJ7FJJ3xWsXDVD3CbKOKqVKIMp2JtLWK9r3b2LhxnQ5AHw22rdB582joLV2wEYPbNp3QhIFERmcpSX0kmQNMAM+V4LwQyB2Et+bNiF9CxzkZ9Vk/IjlHcGZUXA+5+XXpYPVY9rkxDx5Dn8agxxOnJLPgIwwYJOmUeMiNIzYOmR8iDwI439KAWPi+KyCi8Q08VzjtAeuctWSlhaNhd34Ay03f0am15KtPh8EzfAbAIKeTT9eEjsaIzvqA+PYZCDqO7ziOcWxjcgpggoxOTcrNQxATr5inuiPhyVJ4DtOMo1niFYKXNHIWRo6y9ZDSwA2ZPBvSadH6Mm6CcQauL0Gfax/SMUzIr5QOEjiKNpicJ3vpoI3+1iraj+5h7fZVrFz/EI+ufgDXXUV51MK0G2LvRIAzO6fxwtHd+NzZQ/jiuaP4vc+dwJfOHcFnT+7Bc3tncHKmhL1RiplkE9X+KuLNZQzp1AlG3S0kTGRm3AxAXgNDDOM2Yjp6gmHaxYDX/biLLvHp0jEcjgwNocNgYLmJ+KRjCN9QBkwAQ9ko+RV4xgO45qQ/RMrkhM0zVGhQa3R0I2cRGMBjnctS2CSDR3r4rIvIx4Cy5zsDSyqmpLnebFOpupqMVakMbQ6T9UnMzcxjbmEJ03MLqExMw1aaSEoTaOUhrjA4+OGNZXznwm189d3r+CdvfIhff/0SfvuDO/jWpQd46eYq3nnYweV2jvupj5YroxdWkdaa6FsfK9wQHm1tYq2zhS4DwW1xd5DxC5xHHUwxYpvhoI+U8mPpCPvCnUuPQkeHKiB4oImBxwUKQi58wPYx+c6lwydNStTbkPKZU24lJx2euMaUsdz4cF4ES93y/Ag+cQsrDeQMZvOoQn0oFdcmqMBGZQRMPoR8RoGDTUm/nDTmaa2X5LBxyiTBAJbBpre+jHp3HTtMjCONCGcXp/Hs3kU8t38nnmf5mWP78Onje/Gpo7soPztwkomsReJdZYIiZ0J8a/0BHdxHdGxX0O9uMZhqY0C56PW7xWalE7Eh9XjIOYdDgzi2j8HDaGRIK4ucCpDSqU/YRpARRwHjBz7PMCJ9egyOu11ugEpmkx7GOgS0AVEUIAg80tTCUD9huVCCrq0FnG9hPWo37VdCeyVndUj57hNiyrrkKICFR73kATxllu2NB190ptOUWg8gLb3aJKKpOVRmKVuUrzJLf3oWawhxL/FwfWuId+6u4cWLN/C1ty7g629+gK+/cwGvfXgDFxiQrowshtUJ5M1ZZI0ZpEykpqUaTBjAo3x4gYMnXIkziKvR4mk3lbD2bQafQbuj3OmtqazXRsokXUK9zTot5Ez4oN+GHXZhaGMt7ZP019D45ALaTFB+stzHkHZZkJgIcBEUJOXWYUTHMKaODmhsE/IhY8BqWVfQhDrpDFBjgDpOiDjaphJtZ4V8q7OPR2ctvnsXAQ9B9pUDPLU4i6cpS58/sgufO7ITnzowh4/T/jy3WMeJhsFObKHRW0G6+QDd1iNsrd3HJpNWHdqjuLcF5EN4Loe+dpgyaPRIp5A227HMrEUM8NQWSGiYR6D+UTc8JpFz6s8QDkXiLwGDsAGGA8oEeZSPHNI4J2ly1qXoMUm62e6gS8d0QLs04j6kN1hGw1ER+DvnMD07hcnZJmrTVfhV2m8m9ocYIeF/sIY2O0Wf8j3KPPgMJr1qA33am4edIW6u9/Du7Yf43sXb+Mobl/Bbb3yAr753Bd+7fh8ftGLczyLEQROuNItqcwHN2V1oTi4iKDFpQV7praGIsuf7lBHS22YjHiSMqM8DLr6LmEF5yqRSzH1+yAObhIcHOXUD5Bv4ybiPaA0peTmkvI9GQ5BcCEshonKEsOxjF530CfoxHmXPUU9KlQjVegUB9SqlDPqhD7Wt1CooV8vwSwEM2wosS+0BA46dIoW1Bj555ltep0PamS7W7l5D++Et5FvLmA0znNg1g+eP7cUnTuzFC4eX8KWz+/Hx/TtwuBlhhlwtU4Z97i3eqAuT9uDTjlpD/jnAedTUgPN7PuJUtI/hWYeIfCp5Dp4xAPfvbBRDDFS/lPuKQAk3JRS0N/Mpk0kWGfsMkpx7WkZICoipL7SOkE4YPhfkXFfCcWKOPUgGTOwNMaI+pkxq5JqLyaGMtj/vx8g5noUPzytDfDRhHbYyA39yCaXpnTATi2ihgcurMV6/uoJvXbyL711bxhv3O7jWNVi3NQwrs0hqM8irE2gnhnJuEJOn0tGU/oEhHiFtXIW6IN4OGAxtMiBZY/JifW0TbSYwij0lA0pByCRVGZVSCRHlSPd16onKjHIRd4fgYhB4IUI/Iv8CmlBbrCOhLFnS1wt8+JzL+dQzA+7EBrmzKOqZvXPcz5I8Ro+86xL6pJHoBbaJmRAbkkYd7gltHmS1uYcOued5HKUa+TjA4HrPzl2Y46Fhg4kKnzTX/t7rtLBFP7TXWUdHfs/WGrY217i2NfS6a4iHm8jiDUQZqWk3MRP1sbOZ4eBsiGM7KnhiqYEndjXx9J4pPLmziSdod04tVHGc/s++KjCLNiqDDeQcP6ftFCScs885ht0WLA/+yiWH6DGQPHBBDsO1gonYzM8LGmTWR0pfJ6HOjxAgpt4ObYjYRRh5JbRoY1rUz9Q4GOdjRF5RRTBRqWCqXEE1sCjRnkSkX4n65sUDJmw3kXbb8MnnjPrtk1Zlz6NUAb6xkF/kWMqfInu47xk45yhvERzbDSkjQ9rs1HloMYnUg8MGbdqd9RYeMME09EvIaKd6LsQ8E1k7Dh3D/IEj2HfiFJ549mM4c+5ZnDr3DD71mc/hE5/6NM4+dY7B9AHMzs4TdmBycpbrMLhx/Q76tHOrj9Zx++YdLD9cQRKnCClHAQmWURcEfdomJb5G3F9okiCw1kO5XEVM+gy4t5scsDDYam1iY22dbRKUaKeG9MG73TYpkLJBjv6whxETTQFlp7BZyLElP2R1lX5sGwMewA+2NgDS0qefotgD7E114fiA6GacD+cHcLRxec6J+dywgbWAwBAZga490nMb2If0NIaNYJDSTkg/pH9jkL3dHg8wxvwIVKc2I8aFAl0bY8gzW6xTa4zJd/CjuQwc8swAxNgnHT0XwLBO46uv1pRzfSDeCfd67ZFK6GkMj/hJtyM/hE8aJ9zXcuJao/2+fu0KHty7hTUecC8/vI3lB3fRpt1Y39jEyuo6VtY20GJCQvYkLIeYXZjF7r27sMID8tf1RtX77+Eg495/94/8EfwY5YJBAL77W7+Nex9ew3CjgzL14AgTohH5P6AtXNqzB+9evIA+ndt/7Wd+Fj/2+34fTj/7ArxaE9946VXcZeJrnXD1/PvotDagN4T27T+EqDaByzce4h/88j/BZe6V+w+dxMKOPbQDXbxw7jn8e//2z2Ef7cWX/79/i75jF53NFUTUx2rJI91GAP2FnHP6tD9f++pX6LeU8JM/8eM4c/IkPnjv7eINsft3b6DZqKDXauHt13+IV198Gf/0N34Tb/zgh3jvvffw9ttvYxAPcfPuHfzqb/w6/vrf+F/w3ZdexL/3Z/4M/vM//xdw9fpNvPX2e5idWWBibwuXSYPpyRnS3EeffrVsdJ/2rlmtEDcPrY01hGHIvbWG+w+XscaDP0ce3eb44kGF9qBWq0HxxMLCApQ7WKVMK3+QUWHUt1QqUe5SKCF3/PhxzM/Pw6N8SiZ836dfHRf9df3hhx+SbyvU11noN8FOnz6Ner2OsSz2mZDrEk/1lUxqDkuBV9ljoknPwc8YtwbzJBpXOAjP8byzs7PU4zKMMcX8Gq9KO95sNn80l9oqrxHRfzPGFEn7q1evQj+6/4Mf/ABvvvkmrly5gi3KnubX3MJJ+OpeOAg3zT0cDokVIByM2R5LbQVqpxeEVGptHSYvlehTAk9rUt2A+7QG0FqEl/DVfBrXOQfxQbQ2xhS0VhuNd0dfW6WsJtzPRMOYdlyl+mgMXWsOrUFzCISzSvXRM/URHTS+6lUnXFSn9ahe42lOlVp7EAQFbYXjysoKWpRXzSVaag0rwqj5AAAQAElEQVS2yw1Ci16lEdQbUj1urlqMnB4NpOeaSMKsAUfcVDR5fzig8cmKwY0xRSmENbH6qRQou6hJhYD6C0kxWKUWLgGQkIpZIp4QU38hKTy0QC1Ci9Rz9VOdiCG8NIcWon56JtC12mseMV3CJIWQ4E8066jQeQUNYFcbdncTAwaeAwbmIwZ0hk6u4xp9JjAsA6aMz7SxI+4htNn2hhsClgFGzFMQGUhwb/GpjOVSFVU6R5q3zNOWsFSBcK5VqnSgyihRyRQQMbOFjAKQ0aBrLcY4WOsVIGOtzU9rCmgItXaB7p1HZjoLEOi/QjZeAGTcxoiEYckNiXuRhgX3IU6VFJByMxXIkRUPYwpiTOMeUyFiBcXcSEXvmHglfCb6C/qUD/E7pjFL6BjkuXgO4mog2kflKoJSGS4IYTwfcnw5FfRafVsbM+u0vjTNqRDboI28x6Cpzc26ww3XTweY5IYxUfbgkh66qw+w+eAONun4b92/icHaIwRMGs3x+YEdU3jy0B48f/IgPvHEUfzUp87h9376LH7vZ07hxz9+CJ88u4gz+yewd7qCharDqPUQMZMMycZDJDT0oPPnDdso5T1UbEqeWDiPa6EMJ3QMRqTHgE5Cn6fnki9jDIwR5I9LXW8DeyJj0GfJjJD8C5wHbvOg5UJO51eQkpYmB3wa2hINmPgo/oim3a02RsMEFEU448Gj0+d5AfXKMgmSoM3T5RU65N1+Ci+sYGp2EYu79mHHzt3Qjz7Wpxbg1+aQhxPYZIB6a72LC7ce4Y0Ld/Dye1fx4juX8bVX3sa337iAH1y6iYv3N3C/m6FtKkiqM8DEPBNcdaRRFXlUQ8LET8aAMedcWVTiuCV4lOHq5ATmFxextGc3FncvYnZuGrV6pdgsPPLX49qtcbD8D0yE5JRB7jlcRwbP8wq6pekICiAlWxmTxHJAZGOq1Rp1pEZnrQKfOmStA7lBGloYY4o5oqDEZz58juVxk3E5KNspMspjhZuiT/lPeaLc2VhhEuABWbyMAQOFnEmmARMKMZ1yMOkRUM4a7DxbDrCjUcHuySrOHdqLp3iqfXbvDpxYmsFRnnTvn6pid6OMpUYJg9UVDOjAdB8+ZCAquFe84TfihjzaWqe8xlxnQnypfwzqQFwEhkw3FsVHAaC1HqznYJxXAKzhs8cNIEcOj/Uj3dZXBleimeRFNHTOkh6gaGWcLyUtY8SjPkCdN0omaG5CzqSP6KK+CZ27ra0WdBARk1ZkDVzgIyyXCgi40Q4opzHpmZGPtlxDqd5E1JxCNDmNaGIC1ZlZ2FoTXQS40+rj/VsrePXiLXzn7Uv49puX8K0fnsdL736IN67cgf4S4IPOCF0bIC034dVn4Aim3EDilzGAh0HuinJEpzTzKeukE0AEGKh/tDSUIUPDmtAepbTFWpchbamqCEiLkBeh76EcRSiF5cI58n3KiPWBx/SUnfGoTwLzmO6OuMF4nNEhJ4McnzvKlcDzLQJrCgiJV4kQUG4t7UFGOg552h3TFuXku0d7VGZifbHk4+BEncHiIp4/egCfOHUULxw/gKcP7sLpPQvYUfUxEwFNri8cteH1N2A7GwAPQED59Bm8+dxXSlxPNfJRY4KkzDEj8ikIKCvEQfukbFGLySb9ZZ9Wp4sekzUxHfMMlB0YJB+B7TqLPDPwvZDgwfG/nLxOmGwYUlf6ctKYEOXw8EmbMoO6EpO/AW2Qb0OEvK6Qbx3a6T4TrKPMAi6Epa3wynUE1Un41Wks7DtIGVlClwms6w/W8ebFm3j5nfN4mTLxKpNVb16+jQt3V3Fna4AWQgxLTQwpG/2oji5los9x4wJ3BwXDRUKR+IA8NtZSzkeFvDveR6ILgzqftMqZzMpGA8RMDBjKh2cy+DSsPuVGpfbaerVM2QhQZVmlrMsvAD9sAvG7XKmSjn0MSZeUBmtEWz2kvKm0nKNMP0EyoUSieUxhR5kM9Sz0UC15WJptYqYaoGRiMHpE1l2HT9mo+xlmyfunjx/EM4Snju3HEwd24/iuWeyfa2BHvYRZJgdGG+vcl1aRUqaybgs57RQob+DaLPERv0bk2Yj8HjIoUjkapKRLhpTBMigDoL8CBi02F+dTWGfgSC+Pci2wpGMGQHI0Ytsh/Y4B7cGQEHiW64gwySTezOQEmrUqQs9n4wzyBdiNYzmEtLOin0BjysYnTBLIfgzJv8wLYCtVeLTnfn0CXr0Jw0AsL2tvcrj6qFXYDb3V+9rFa7jEvegebYWtz0JvWbVNgLVhjpX+CPpLc52E5MwcctqJQiYsr8m4jHxSEithUkiQsi43BsY5BEGAsER7wEBHfp/Ae0wDj/0t8RSAyTDRzRD/7Xogp73N6bhIRzgFtE+NSN8CuMdn7GOsD9kL4wcw1qM1AoZDyiB9w4S2eEQ5TOg/xvEAA/rRPcrm+sYq2u1NjjeCzyR9jUnwZrOKqekJTJPeBjmx4vxaBycWj1LyRWsTxBx/RN8r5dgZ/ROBrkdxHyPKiVOiNOtxH+oWCVPHAzc/7iBIOijxsG2+4mNnPcI+7nWHpus4NFfH8R0TOEk5fGLvAk7tmcfxxRkcnp/GwdlJ7J2sYNoH0N7Axt2b3P8eore2zAB9FbH21G6H8wyg34kNqHOBMVDSwORcA2kousXUIb2FrhhhRPlMuUaoHXkhG+3RxjprobVrKo/PHeUyJd0y0s+wT0gZjrhfWgbiTnLNCazGMEBA+yAQb1kNySJ4obIAWND0gW4ZJBsJZxLExtHaOgz5PM4NRsZiubWFta0eNjt95iMSJLlFGFVQb0xginvfrj37cPjwYZx54kk8+9wLeOFjn8DHPv5JvPDxjxdw6Ogx7D90GHv27y98pFqzCUc5HFJ3O/0+cq5Tc/VIE83Rou1u09cecI3CKSMOMfds6WUQhZiYmkSTcgFr0CK9ZbckxxwGKemrZE+f48p+y4cckT6x9FkywuelMEK9XqeceujQd9c4xhgYY8hUkFaGkEN6Y4yhXCbFuDmdUGMMnHMQjwKuIaTOZ5RJ0VSlQNcCPP6I38JLz1RljIElsmNQ/UfbG2Ogj+oFxpiivTHb9Wo7BhIP//KPLFtWrEnjjUE6biiTZcZhQehBScISE3aybT0eflnkmJ6eKtaquNAFPpaXHxY2b25ujvZ1hJe+93387f/jb+Fv/63/ncmQR/iZ3/8H8BM/9mNYWX6Eb379a3j5xe9hqtlAs0a9OnAQOxYWcPvGTVy8eBGa9/jxk/jrf/1/xp/7T/8zaN/+u7/w9/H3/sEv4q3330dGOl/88DIePHhAPzbFVmuTyaXzOH/+PPmR4+lnn8O/++/9GTz3wsfx4P4y7ty5i0MHDhdzvfK9F3Ht0iXoLwQ+fe4czhFOnDiBp59+Gh977nk0mJx9eO8Bx2xBsnOE8qk1XrxwAfqjLceOHMYnP/Extqvi5PET2LNzD546exaf/OSnsUg/f3pqBtNMkF27cQswDieY/Pnxn/o9+H1c/5FjJ7DGPWuVSVbHmG+r3acMiQeWtEuYZGtjc6NVgJJWU5NNxEzCjuVEsju/YwF79u0txpHsSI+VIBLNlpeXob+oqN+XkywqMWOM4dgxWq0W50qgnIGSV9qLQsqo1ijQW0K61xiaR18X1JtwSo5IpoaM7cCP+mku9VF7yboxphhbeKqt5Ej6tbGxASVOVKquUqnQn6gWdNU4SthIX4S/MaZoqzfD2kyMcqqP6B2FkRWaU7iLX8899xx++qd/Gv/6v/6vFzyU3sp2CoRrhwko0YDdivVrTcJJpdqIdroWjdROa5K9EF7GbNNMaxN+0kfhr34aQ/6kxjfGFDhqzRpPY41poD7qr/GEt0rNI3zUXqXuxT+B5lGbMR6iu8bQM42ja80h0LXqjDE/0t3xmBpXuKqd2mjM8fwaa/w8555ptSBl5gQaQA00uDEGuh4vSANqYVq4mKmsngRKbcYgYdBEAl1rQWKKBEsMFiJCSAvUtebR/BpX84iwwkMg4ko4Njc3eQrdp1KnxUKNMYXR0RwaR4s0xmBMSI2pa82jOTTu+F6lQLgJZ61Jc3TpaCRMSPm+RRh5cAwohkxmtRmkbqzcx8byfXS4iaftFhydgypSNH2HGh3ZjO1SOhIF0JGJ6TTEdD4TOhsKIoVHSCUTLqEXwDcenQ3A4+7qc7P0QNzJCN8AATet0FkEhNBziAIPIefxA0deWHjc1PkICo5hZDS2IWd/fOSje4GqjDHQmgWe53GcbdC9QDQs0+ELuWH5fO6shQE/GpMQ+D7nddwHKWjczBJuljENwZCZXMmC6CcQv8RLzWs5hkDXUjApo/gkegtUX8wd0mi07mP46DI6d2m4V66jkbSxp+7h+AyN61wNn3/iCL5w9ig+f/YEPnP2OD59+jCeP74bTx9YwNm9M6jbGDWXoEKky7QRbpQj58Y96Kyhx4SVSSg7PM0WP/tMRsqwtHtbUGJWf6kvprMY82RsECcY0aGNCSkdWfoFyOkFJUwwCdKhgSCLLQT5yAEMfEJkiIhDgBheNmBdF6AMGCYTPMpRPOwWBnzwmF4FzRg4bgk6A3R4AtztJnR4c85vMKLTnpkAcGXkfgWV5jz8yiRiU8ZaJ8PNR22cv7aKt5ikeu2Dm3iNp9cv8f7l6+t47cY63rjTwvvLHegv/d1hFLCFMjomRN9G6MPnaZCF3s7oxhlPWEYohR7KoUUpMNBpaIWCWKIeCCLKN+jYBNxsq5SRermEShAxUHRwlBKbA464OluifEQwCAET0nfwCQ5pZhEwGWZdyBN/DynHMdQFx7G8chleVKLTOERfwZmCBdId0gnPQ4Vt6gw6awxIqnTsapTPqu+jQtwEjP1QsSlcdwWBoPcI5cE6aqNNNNHFjDfETJjg9N7ZAs4U5UxxfWrPDB33OZzYPYvJMtAk2lWXIMxjGMpKwhNpvZHXZ1BZJV0KHSTuvmchm1Zm0kQbmQy0dMp3AYIxeB4Cz4McpdBz8AMPQcgycghKHhNHKi28EHAc2zqHzFG2LDCiLCUUvCQbQZAyKN1isqPT26QNbDFY2qJj1SkgSbpIieuIidaMzmvGRIthf8dxPM4vPP0wgE+H1g9L8JlkDhlgBuUaDBOVOfmYeAFm6EhM7NmJ0sI8sloTm/Bxtz1ggLmGd26t4XvvXcf337+GFz+4iteZuHr3xiNcfthmMivDg55BEjSQBjXkQR02rMNFDUITPhMUYamGEpMdYVSFcz7ynBjSyc6pNzbP4cs25RlY+y8GPrMmp4wBsnkCnhxAYBwXah36iWXyxEecUcZQoowFSC0BPq20w2CUYcgAdJxAz2jDKJwA6SxIRWvaagWeKYPFVM4W+a+DC73dlW2uIhy0McOExMFmCWcWp/EMg77n9u2A4Elen969gKNMrO+bqmNOPM6GSMm37voKDMdWQDpgwDkgnzq0n0Oua0TcaYzJ0yES1qdMNgoS6kFMfej3h8XXU0pMIAsi24lU5QAAEABJREFUloJSuYoykwSVap2OVB2+H8J3HpyxIKlg6Zg7XviUqcB3JFXG+ozPR/BsgoA6E3oZQp6khA4IAESkV9mLEJkALiefEgcQstSns7gHk1NLqE8sIqrOw4XTyO0E4ryGblpm8vImvvfuVbz0wQ28euEW9JtFNx5tYaWboZ05DDjmyEWUjzJsqQpL2XNciwlKcJQ/cCq4FJYnyCBOOfHLTYKUuphwT9azop44czEwbJ97RNo3sLSvNe4hdepR1ctR4jg+YljyVHTPmeTY5B4+ZMCXU95y4jPk/qA3uzq9EZNXCRBEMKShfVwSkW05zTKKR4pumzrH/cTjfdlaVByYHIiR662I1hpaNy4iXbmJRrKF/ZMRnty/iBdOHsAnebjySe5XTx5axIk9c9g/N4XZWoSaM/DTISx9hZwB+4jBrPbH4XBEWRgh5n4Tcy9KBwmKfUclkzojvYnaG2LYHWHUS5AOMspNipRrTbjmRCXtBWuQG/KcxtlwLmtFJ0P9UWlZ5pQDECwCS2mJu8W+5TNBJ7DETXumYSLBUSZLFghIO3CPTAcxRsQlHabISUe9VdNKLFquhD71fFBpoOOXcJ9tLvCU/U2e0r/4/gf4weXLTHzfwbXlFdzjQeE6g/t+4MMwGBgqkOd9QkhpG8CPcw5BECCindW+OYZtOg0LZ35EPZK/4QUe/NBHWAoRlqMCgsiHHzh4nqWMWDizDRYGLgflI4VNecGklM+5DPUxpawIMvJZssICStAlbJZk4PJzyDeIWRHTpgziHAPSQWMqySJZi5l8HDLoSOkfmTwFBQi1WgX1Rg1NJjYaPMXXfYmHdY68oTmEPtvzZdD6RYcx6F4wxskYA2MMftSeuOS5Q0pdFSTEKWUSEKwH+eO4iAED4xFxMrRrjn5pRJ5WuE80PWA2tDjcjHC4FuBIM4R+7/MZHuR8/NAevLB/N57hYdXJ+TmcmJnB4Ykp7Ob+MWM8lDpD5Msb6N1/gI37d7Dx6A66PCQcbK5i2OE+JWDSbkDIKUdggkZ23OeatW7LEsiRqZ4yaAla43jdxhjyzoPP/d4YA+cc1GYMqheoXrTA/8tHz8egOQS6VylwcDBZjpxymCYJJFcC0V3JISWRlMSP+TwzFoY4+aUSys0J1KdncPrpJ/DEs0/jLBMOTzJ58ASD0lNMJJxkUkGw/+QJ7D1xDDsO7kd9YQ6uVkPsedBvn64PerjPZMAjBubr1Ist3g9IE6pUIW896ltK2RxSNmPuCSPaBu0PAtA3teTFVp86yb0u98vIvRIM/S2v3IAXVZDyecL1SU9z4p4brpX0FLmMMTBmW5Z0LzBmu86Y7VJ1opFooVJ0+92gNgJjtvsYsz2m2n+0n9qIf8YYXZL3GfRcdWMw5nf6ap6i4b/kf8b8s+OJd5Ijja0xdL+2toaECVIlIvXX9xaZpFESYYEJp9n5GfoqPnYt7SiSU/v27MFv/fqv4Rf+zt9FZ3MLX/zsZ/D0k09RXHP85m/+E/z8X/vv8Cu/+qsY0E4ePXMK0zt3YGLHHDa4H7z13ru4eed2oeuHDx7E3t178IiJpJW7D7B2/xEa5MnuHUtolKvYMTOHU6dOYWlpFxNps9jcbEO/1dRgMuyZp8/ic5/6OH7sc59GiweoD6ljK48eYYuJtw0mNRMYlOp1DKjn3/3+K7h9dxmPVjZx/sJVfOd7L+G3v/4tLK+28NTTz+Mv/IW/hEOHjiClvWxy7IXZOURBgGyUwLMerl27wX0wxup6C3fu3kNMu7iHibJFHpJf5bN/9Cu/gkZzksnaT+CJJ89h9+7dmJudxx4mdicnJ2GMgfRQdNbX4a5fv4579+5BNls6Wq1WCz1+yANgrU9twzAsbLj4Lh6IV0o6KdYXzzzPg+y/fGzlD1SvnIPuZUdjJoM139TUFA8H2lBMpf6aQ+0U44Ef+ecCzcfbQuY0vjEGmtsYA+UaNJZwEAi/EvVbuEuO9FacxgA/aqextT69QXXt2jUo4ah5Je/CWf00tkDXqtecKjWeQHNoTCXiNL8xhqOjoJmeC1+ttVwuQ9cC0WQMGktx9ZjGqtd8GldzCjSg1jPGSXUaR2vTuBpfvFEf9TXGFPTR/ALhPK4f91VpjIGea2zhIV4IRJtxnebWuAL1GeOg8fRsPLaeGWN+tJ+pXs+N2a7TmKozxhQyJPy1VrURaHwrJ0ED6aGIKtC1MdtE1SBqqDqVxhhoEPVRKUIKtAgtyJjfmVyCpbpxW7VRskMgxum5spu617WEQ8KqayGoOSXAIrSIIFw63IwFmlMMHNJZ0Lgiqp7rWnW6FkHHc4sQ4z7CqViLs2hONaksHoWnhzUGHGs8ZR/0ujDcOEqRgaWhypiESPtbGGytosMs/bC1gjAZoOHlmKlXMFUv0ygFKPmOTiHgc0P2PIeQGX/hIzwsA3PLzUTgmQARnb5KQOVmyOEbCy838GD4H34EoBNkkMEw2FIJOpkCy9KalD35TM4ltj9a4/bV9v91bwzHJFjiJDDGbD/k//VctBeI9gLxZUwn4S4eCz7aV/QTvQvg6bDa6Vrj+dzgQxoogXim+wodVfFRpe71TPcLs9P4zAtP4WNnj+GpY/vw5FE6TicO4tNPHMNnnjyCzzB5tbtewiJP3qdcgmjYxqi1jPb9+1i5cwcPb91Ev/WQRv4eVh7cwv27N/Hw/k2srz1Cr7uBYdyFnCThldKZiwWk6SBJ0WdQ26dR39rqoN/t0XEZApkpjLHvh4j8iEmIECEDrYDXgRfCdwE86xMCOOOT/g4xnY4hE6A9bi5bdEZaa6to0SERHQcMShJuCKPUIKWjKQfDp3NRmZjDxNxOTC7uwX6eaCxxg5lY2otoYhaGJ9ZJSCeHsjHya1hmEurWahsXby3jzcs38cMLN1jewvs3H+H83XW8c3sd7z3YwsUVJa2GUNJqhcm2Vh6ga0pwE9MIJ2YQNQRT8Cs1+KUyvEhQ4loM9IaB74GlrgkWcJa0IBjSDHTepE9DOkvdbp+nWcMieDKUWVCu2RoCYzywN6x1BTgG1gMGaD0mBoaFniZIGaRIfkZ0KDRmKSyjFEYoByH1J0DAvhHnDZ1BmTpUMkBIHbSjHsxgE1m3hZEc5Y1lDFbuYj7Msbce4MTiJJ45tBOfOHWIweMRfOLMYXyM12cPzOE0A8jDC03smihjMspRyTpwgzVkvVWEWR8+Ew4ui+GYgHTpAIZz5Ux8yvnO6NQKpIuSI2MM8sdgrIdyuUooI+SmF0QRBD7l3wUOAj/0WOcjLPuIKkFR6jqMPPiRg+cDgbPwuWaB47oFHktBGHiUQQ+lwP/nIApD0jMv4hVQGo0NYH1CEMKSvyas0smeK6DSnEZQn4JXm4SrThRgq5N49+Yy3rq5grevP8A7N+7y+i7r7uH9249w/s5D3OuM8JAJVr0dsZkF6Lky4rCBrDIFJ2CSyjFBZf0SMhcSFw9ULyjIG8YpDPUFlAqBYaAg4I7FIDKHzfH4k/1zZW5AOgN+GMALfHheAOMs21nIqU8YVcajFMtrm1httdHiCXqHTv6AiVmyrKALUkCJ0CoTpZXQR4VCXuIYJZMhpH0PaFezXg+WOhwwsNNXWOq+wXTkY74aYaEW4sz+XTi7fwlP7VvCE/t34OTSNA7N1ihzHhYqFv5wi7K0AdPbQNJexXBrGUPK56C9gQET5sgTFDaIyBR4c80xeRUDGBmDSr2BCh3LEuXIJ55aryOuxZq57u23GBJo7XoWhCU4PwQrkNNeiYYeyRI4DzrwiIIAPq8pPjAmh2GDnHNL51ImOTNeG2sRcI2lShkZ+SOAX0JYbaIxPY+p+Z2ozexAuTmDIWWqTb4/aie4+mAT716+h1eY0PzODy/hWz/4AHqT5sZ6D6s0n0PaK5QpF/U5eJI32pwSxwi5xqBa5xRVeNR363zy1iJDzrXYAoxnYJx4nhX0SpSQIU+CUgDHZznx1qFQQv1UT598KjERUGFS3edzw+eWe6HvOQRcvMkz2qghOo/9Bf0uZUzHl80gyJiEUJJwwETh2D6RoKShj3IpRIW0L5N2k5UQSjrZYQd6SyptrcIfbKFuRpgJ88LunGES82kmqp45vAtnaGv2zdQwHVL2aE9Szp8wkC+C+03KBK9HXY5FmUuZuHTC3TnyykCfjPZWwYVs44gBa57kDDYyriVFMsyQUr5TJifyEYiu41JS6kOCEeUsIc0Ku5rG0HVC+o2YQMg4pif7EngoReE2UK9KXGOjUoEOCErEw1IfwAMdQzqWogD1ao306/GwZ0h9TgHjwfkRgnIdUbWJgPajvGM3Yl7f7sZ48/pdfO/9i/jOu+/j5YtX8OaV67i5volHTL71PR+oNmBqTeSU9VEQYUhd7BE/7QmWMhmGIaKI4wcB3GOayK/Q87Ht9TwPAZ+rnZzxqBQgpCyr9ENLO2EhmU8p61p7Spqof8r9hoLFfwlAO1SMx3UaY5BRDqWbKo0x3LtsAeDHwWAMnrHwrYMPu227SKsRk5uGfoSjXxHyeTWKMMGE1fTkBKanJrC0YwELc7OYnmySnhUEoYecsilZHAz60CcnHgJdG2MgWjiuX+D7PgS6NsbAGFPQRnWClIZSbEspJ7KJgozXhnt2YWtpDC2TIj7nDGgPfCTEP4F+Q63qgJzJJtNvweOhXkAZr3Iv1JuB++cmuW8u4vTOBZxhUuvJAzvw7OGdePbIPu6z+/Dkvl04s2cXdk42MEv/t0r58UgDN+rD43xlz1KufNIuJa0oO5w/I6ICHcwkxXUGfYwxxZrBjzGmuNZ6x3TQOgW6N2b7ua7x+CPacXjSNWeNLcqcdBFkeb59T1tZtGO99CFnmdIX8ayDo1xb8hT0ZUQ7JZALv6U7QIv+4fpWm3vMBlb0NkZrHZv0F+MsgfEd9GP0a9TrTSYwtniQLd8yoSxbyoGjr1WZmsHMjp3YeeAQ9h09jv0nT+HQ6TMsT2PPsZPYS9h/4jR2Hj6K6uw8kiDCAA4p7bxPfbn5cA23l9fxYKODFpPZw8xDakPkfgW23MAak4lD4m+YHEllq5lU7YwyjBRNBGXQXIDiUNh55wXwqPPSIWMMaYWC1qKlMaa4F20Syozkc0ifbZtmoitlJd8ui4aP/6e+YzDGFLQejyEb9rhZIbfGmKIcj6l2xph/Dofxc/BjzHYfY/7FJZsUY6rUeMJdIN5qHNl/xTNf+PwX8Mf+2B/Dzj17oMRBlYkVtVdC5MC+fbQbHj68eAFb9OGPHD6M55isObyf9TB48vRpHGFCSu0lh9MLM9SiHOc/vIhvv/R93GDS6n32fbj8CF/6qZ/En/2zfxbzTBR995vfwl/5r/8S/vEv/TLu3bqNO7duYYsJ5UkmPzXWoNfHrTt3cfT4CfzxP/4n8Sf+2B/HM+eeRGt1Fd/8xtfx1d/8DTiTwacuyaaJngPuGSbwyFOH85c+xFe/8S3cvHMfE9MLOHL0JHbvOYSlnXuxb+8BzBc7su0AABAASURBVM0u4PXXfogvf/mX8Mu/9Kt47733oXjHUl7kdyseO3T4CM48cRYRZbVFOddXA3/x//oy/u7//+/j/QsXsG//QTx57mn4lMcPL1/B+x+cx8OVVXhhAJoYONop0VnrkRyIrhMTEyiXyzDGcL4tSJbED8mT3k7S1xNv3ryJRqMBta9wD/I8TyyEbLvsunh248aN4n5hYaHg2WAwgBJV4qnGUq5AsasSlEoqKXnVbDbxwgsv4JOf/GTRR+00t3ATrppE8qHxFaONnxtjCjkUf8MwhD56rnGFq3C5e/cuhL8SdcJFeGpcXQsn0UHrFmguzau1j2mjtqpTe+U4BOqjtuN1f7Sv2qq/2ggvxcx6k05r1NzaA3WtUm3UVqD5NKb6fBREY4HqNJ/WaYwpeKj2AuH4URAO4Gf8TGOrTqA5x8Am/8J/mkvj6aHG+Oi84oMxRo+gcTWW2gp0rTrRSPRS26Ih/6d6FgXeVgTToBpcD6QkIoIYK9CCJWCCMTIimPqpT7vdLrKgYqCEYtxX9RIogRAQUmqvObR4XYsJxhhoPAmySuGiufSVv507dxbPNJeIrTGEuEDjaFG/G343/hpPeBtjoHmFi4gifAXqP+DJ1Ph71D0lqriRZ8kQOR3AjKekeb/LYHcT3ZVHuH/lIm5deA8PWD689iF8bloKfiK6kiWbIzI5HJ1JQ8fJ0GlK6Egl3BA0N/ds5NxIjXEw8KkwHrh9wmWW90BOi5Ax+kuZXEniEZMqgiEDwpi4j5ByzIxj53QUBKDrJVrk3Fj+RaBnWqtAvBE/hYvaGmMgHuga/BhjinvViecqBaKn+ojexpjC0Ium4p34MjnVRLNZL04aS6WQzy2EV0LayYHM6MzEpGGXG3yLm//6+iqUJNzgybjupyci7N8zgzP756E3YmYbJdh+G/2VFfQeriAQfZlADAZdXncQxX1UeTLfsAlqXo7QWdIRkFMUk2cxnckR6Z3RQTHWQ490HJCmCSmtrzkYbuo2rEDgAs5F5zWgDoXWIKLjEbB0eYaUYyQcC+QXyY2UwfJwGKNL50WnJfqhTv3mRosn9B1uRCPyzvgBgnIFZQak5cYkKs0pzO3eV8AUN5X63BJ8BnVZWEfXhNjKPVx62MGFh1u48GgT5x+28P79dbzLE5V3mDx4+/ZD1m/g8nobt9oDPGQAs5H76ARlDBhEJLUJPOiPsJoY9LwS0koTpjENb3KOceQsqjPzaDF4aNOp6ZIGcmZS4wBuFkpilaoVkEyEHNmP/sshmSAJIPAYeDjnwRhLvhpY4ixwNoBjwiIlfdIMEL1hHKz14KwPBdGC0PeZeAlRDiNUFDzRgQq4ITsGVQqWQupLyRj4dCbBDSpl0N9vrWGwtoz+6gOAiUiPSYJq1sMcE8r7GRyeZJB47uBOPHtsD84yufDE3gWc2b0DJxZnsH+qih1lh6aNUR51kbbXkXdWgd4aExUbCOItBGkPUT5ACUNYJccIHiNCnzQIGPyWAo/4BogYHGXUN2aQYZyFZXAsMM5Dbiy07pxt88Ah820BPAzHiHZgxLFGdHNS2oWU7uRHIcnj4mnOOUOOK7krOccEi/8YQpbbUI/KEJSjCuR0hH5E2gawcAB5UalNoUyeV5n8rE3Ooj61Aw06wvXpaTQYQCVhGT2EWOnluLbcwrsMMl8/fwUvvn0B337rPH7IpOgb127h3dv3cfHRGu5s9bHOhGsvqCCpNGGY7LKUMyOoMvgs1RC7AF0KjhzlOM15WpwhyXLwkusyRZnzeZ7zGXUmpT2TbTOsMzmIuQEFBrIpOVfyrwrZ47a/UxrUeRLZrDVQq1RRpe5VmASqhqRdGEB8zPt9GNoQQxtiRx3YYRtm8Bj6LUzThsyGHnZUIuybauLIwjRO71nCkwd245nD+3B4xzT2TNUwHQLRqA3bXUO+tYKcpetvIu2tI+lvIB20YJIOfPK87BtUSj5xCkFRR8hAx6cDGJYqiMpVBOSpF1RhvDJA/Uo9Dwp6RtYWpfEDeFxHwPV41Bkb+GznkFnD4CUjjbelKqFsJkwAZKOYuprASGG5yeQ0WNpvZLsD0sKjDmZEpJjDmGKOzPMw4jxTDEKjuQXkTG4OiVvPj7CSAlfXt/AOk5i/9fJb+Oprb+Lbb5/Ha1du4cLyBu72U2zS3vQZQA3DBpOZE7C0a46QVyYQ+yUMGGh1GDltMAjcTiyOMGLSUXjF3BdH3B8GxDslzpIb6VIGA4oIDHXCETzpG2XIAVxbTu6jAGcMfJvTzuQYMMiKadskfxRBGOvgSNOAgWBIms9MzZIXVVi4AkI/pJxUUSYPSl4AR1o5JiLSQQfDzgZ6rWUoAam37yQrw5X7MJ11NE2C3c0yzuxewPPH9uOzZ47hC0+dwidPHcXTtEUHZ5uY9DN4lK2MSa7h+kMM1pcxYKJdb3Im9CFy8spw7Rl9goxrH3FfTBhsJo/pktIGyiz+CEgY2RlrHYwTeID1YAjwfKgu57OUtkj2JuZahkzEjziP9twR98OUdM44n6HUUCwh8JDDcpKc64aIRn7n5BW7U44sjPEA6jjI4zITkZXmLMrkraU9iL0Ia70Rbq9s4cN7K3jl/FW8cuE63rh8lwcqK7jdGmDLhJAsVOZ3Ia82kVGuhqR733oYEIYcO/EC5JQ1yaZH2bQWkNyO/YbhsA/5ZOVyhN8NlUqpqFMJyrtFTvnIYGlcHEHjCGRfYiYtYwZ9Mdcac08fkab8R2oY0MxRW3OWHME45AQ4XltDGpBGxMlzphjXUk4FzmQIOMc2ZMjpj4RsN1GpYGF6Ajvmp7G0MIv5mUlMMZG1rZMJUu4xCSEl/8ExDNfsUy9lI/H4Y4yBcw6e5yGk3kZRVFwbY0ibHAnxF6iPMaZ4BhhgDFIe/M6HaCKknIS0PwHn49KKtRjSLCcugqjkkZYBSmWfz1IMaNM6lN9Rl0n5mPYsbSNIuiilA9RIrekgxa6mhyPzFZzcNYPPPn8Yn//4cXzxM2fwxU8+gY+dO4sTB/ZhfqqOGpOgkQU8pJQ3SijlMKM8isfyCzPWZ7RhlszXmscguqhO/FOd7lUaY360uJx2YZsW23Vaes6nKfR/Xjz+Z4yBMebxHQo6qm8q+c8M+ZKzzrCNI1i2s+AjDHkY0qdt8ckHgRcEsLSXID1z5yGzDtK7DJZUMYipRwPaobG/OSJCubV4uLqOtXYHm/0R2tT1mNQA/beIB0lRfRp7T5zFnhNPYfHwWczuO4mZvSewcOgMlo4+WcDe089h14lzWDr2FOYOnkJt8SCy2gw6torN1Edjfjcq04vw6zPIwjr6xkc7BlrEf5O+X+ZC5FbA9RH3gDrnUxdF35T2RjQUiNYC0Uaga4HaCYwxGJfGiF4G+qivxhGovfoaYwo59infxhjSdRvw+GOMKa7UVn104yj3AmO2n6lOz1X+q4Ax2/003hgXXTca3J/IUH3NTm9fvfbyy9DvIynpMaC/ucmY5B/+w1/E3/if/ye89eab2Ld7D37/v/Z7cfzwIbzzwzfxzltv4+L5C9BvACnWOX32NEqVMi5du4IPLp1HhbHPcx9/AT/zb/4szpw9i5tMzPwKE1b6S4O3rt/AiaPHcPTQYexe2ompiUnc5vPf/M3fxOuvv4479+5jaXEXRnGGy5cv46233sK7b7+DG1evIWFye2Z6EsKv1+sgoi7VuZZr16/jV3/jn+Dq7Vs4dfYp/Oy/9W9j775DCLmf7di5C088+RR+4id/Cj/+pS9h99697FfCNPdAJe0sDNaYfLpFHN5/9z28+urreOfd89Dh3/pmF9/5/iv42re+g5y8+OwXfwx/4Gf/IP6z//Iv4syTTyPhBu3LJymVce/+Q5y/cAlXrlzBCuM0xfiSAyVXDhw4AIHmU4wo3vV4SKhniunVVnFos9ks3pz6xje+AX2NMqSeSb40juSmWq0ioM7pLSfZcI23tLQE+Xtqo3n1tpdi0A4PieTr6M06/fD7rl27oLlarRZ1W/q9DcaYH8mwZEPjaDyNIdmTvKlO+Ek2BEqQ6d6jTVY75SaE+07mJo4dO1Z89U/zCnfhqT5ar0A4GWN+pAtaj9b2u0G4aI6U+gh++vRZlTzjJcZthZ9wiLgnqE7PdG/Mttyrr3BXOX4mmqqfcBuvTfhpbNFMazPGwBhT0EXjjXFUP2MM9FF/PfsoCAe1FY9FF5UC4ad69RmD1ie8dD9uY4yBcNH4Aj3TnAJdC4wxGNNU9NH6BOM6lVYVmkA3ymhKwNpMSqmD6vRcixcCYopA9XouQowRHi9uvDCVQmJcjq/Vbnxdq9UKgZQQSWC1OIGERKUIobk0txapxalOjNE4wlv1KoWn2glX1QlUr2ypQOsSwTSe1qd7gbKqKtU3CDxobGNyDBj0dHla6ntAyM2/UY4wXS9zU/ZQcwZlukA+HcXVO9ex9egeRgy6Tb8Dx2SYwHDzS4cDOjsOjowQXhk319xYpNzcRrweckNDboUqkElYLBXOcAPNPgJ8RAOstYBGBNwoczoghWPETVzjbg+w/f+P3uv6o7QU3dVK9WPQc9FevBCMeSGhFG9F8zGovzGmEHiNY3IQ323jkBHHERM+Y+WTnOhapQyJfpBPdFadeCX5ER/efOci3n7/Ci7cXsH91S46vSFgHRU3hMcNN6dTYOi4GTp+Htfuc80hcSg5gxKZo/FiJpcy0tQ6H14QwrKfxkhgENLgelEFlvWGz+V0FM7GKEfME+4GA99aiU4yN3WfYxrSOB4ModORLh2PbbxbaHc7RQDmvADlegONqWlM8pRldmkv5nfvx9K+o9h9+Dh2HzmGHTy1mOCpW2V6Ft3MxwYdioftEW6stnGZCaoPbj3Ce9fv4+0r9/Dihat4/eptfMBg4Np6B3c7MR50E+jNFyUTEiYM0nITGYMHMDhMKzWkUZVBYoiB8bBj314sMgido0Ftzk6jVKsidxYDOoudYR9eGMCSTsYY4p9AgYF4ok1RtEst6IBtQ0p+MpbCNuQsc26uOeKE3M49eC7iphIVvEHm+CwlhUHIoODBIIOjXAt8zuebHJEDKtSfqm+gr9yWkCKkoQ7SGBFxTOgs64dko7SPCS/DXNnDzkYZ+2bqODg/gWeP78czR/bi7MElnNw7h+NL0zi80MC+6TL0RpWSmRrLcpMf8SR0yMToYH2dQeg6Ru0NBJQbx8SvR53xmDCynN+zKfUyh/DLRwPkxAMM/AyfG0VxXIdsgLVAjTaqSqhwQ61U6yhXaggpM0GpCp+yNYgpK9T1IQOlgcoxcFzJeMwgVaXsSX/Qhd7YG5EvQwY+Iz6zDIxIGkSeQ5kyWqWTUI4qKBGisArnRfD8EoKwhjCqc+4mwvIEosokwso0wmYDjjjFXhkbI4O7G11curOBd648wusfPsC3X3sf33njA+h3qt7+8DbOMykhOXzQSbA6yBDNLCKcXIDXmIWtNJEzMZpxLoRlcIFYZ3J2sx+jT1uVENcWvktLAAAQAElEQVTMGljPJ5Cx/BeVQpQoY2HoI6ScbUOAIPAIAaTrsq2yN8awr7WwlBjwo7qM16lxSPnsd5eZsVCSY0gbEJOPNDGQmbTWg308V70UoBY4VD0goiR7lCs76kNvVVkmq/TGnhlsUuZ6qJHvsyWLHc0Qe6YqlKEGnjq0C2f37MCxHVPYM1GGvlZTzftMlreBXgtbD26hwyTGsL0GkH8mGcBlQyY+B5SbPpqNCqqVCFHoUT8Aa1JYlyEgP0UTj46P831EUYQKg9wKeVUuVxFRdnzWDeKUe82I9E0K/UyoP7lozPVpr2s2m0U/50gj6s1oGENJq5x2kGrFeXxS0EEHHj39XlV/SH1NSU8PYBJnq5+gnzsgqiFgorM0OQd/Yg6oTiIpNfDWjUf4AW3RKx9eK2zR9z64jO/SJn/n7Q/wzbffQ49JoD6hF1UwIL5DyuewVEIclWmHWGcshmQKp0GPiUrBkDY0Zb3zAngB8RNviXssuSek1BmQn57NkLKPQHKSkc80GfCsQxREKJFGQ6435Xg+eR75ASI/hM/nZHVhf1LKTs55TFBG7gIMmIgZMGE/4p6Q5wZl4huyX0ibGJCuEW18aAG9fWepfx71NMh6KGUDBAzYvcEWwlEXk36KHbUS7c5uPH1sHz55+ig++cRhnDu8EwdnaphwMUx3Hb21h+iuPSqgv7EC/V5mHnfhmwwhZcDjnJY8Bdeg/VG2YDgcYcB1C8fuoI8eYUCaxKMRpCskJ3lqYdnfEG+wtJQjS1oW9pzBjAk8kPlgI4A0EGgPzNmZ/8AHBMAYQ8ixndBJkDGRk2gu8kG4dHsj9GOD1FYQcH+pNOdQYrLKlSeR0Q6Y0hR6CHGfUfGle2t4+9o9vH39Ht67+QAX7q3iPhNWrSEw9CvwatNQIG2iBvqZh61hhs4wR3uQoEtb05cNIXI5DDJrkRM32QDxXrj06birFA0snwdBAI/rdpR9YwzXkBf2RG3ky2kPS0dDytCQ64ohGmudTrLHPuqb0J5nyCFIDUvyPjXg/IY6YlHIqp5TLkRr4ZOTRikTLRmTjJYHcOmgh/7mGrpMSg43VgEecgbpABWOt2/HHPYszmNpjv5AvYYqeRNybsv9RrgNmbjsc2/q97oM2DqQ3U/kz1hSgYbfGANj/lnQeoW7T7shfESPEWXjo6A6PWNXGOHuWTjfFfSyzgGOC7VaYwrZzh5t4oB7Tpd+bY/QYVDZ6mzyWcz+gB96CCKf/ckXjJCwfTLqIWbbYW8TXa6/zfV3Nh5x+atM2G8B1JN+O5dZRNzjbR+87qG3tYWttQ2srSzTHubwiIcjrYxJudYcVujx4MB5BvporeK11qtrgSX/Mxp8Ywx0LcjzHKpTKRANwE+em0I28hzIM4CzIONNznpjOJmxICJ8yJLteVP8X/8b8oBTepjQ+VF7sG3OPsZ5MHAcz1A62MP5cNI/2h8OS52N0doiP6nHMff+mE7SoB+Txz3okLNLW6w/UlT4C/ThjPWpAyP26WOzO0SbdnqLenHpxgNcuHEfl249LJLCm9TFoSsXOrdCnenxehg0YJhEru3Yj6n9RzHLRNb8kVNYPHYWi4dOojG/s7DtlekFzCztI+xFc3YJpYkZlHgw4UoVLsDnOrgWEt+StibPId9a8ii5SmmfRVM9c85BvPgoiCeq13NjDIzZBvXdXn9c6KbGULswDKE9T9cCY7bb4/HHGAONJV0QT40xlD0Paqt6PP4Ys93PmH9xqfmMMcVYxhjoo/G0HpWSK9kKY0wRa+p+9+7dBW4pdeo3fu3Xob+W9+/83M/hP/wzfxqt1RX8n3/z/4ASV/vpW1crZRjqakx7+XB5GfrR7bfffhNLSzvwx//dP4k//+f/PGanZ7C6vIKYCbE7t27jEhNea6urGNCeHTp4sJhXP7mzZ88eNCYmcP/hA5w4dRK///f/fvz4F3+cZtzHtSvX8eDePfS7XY4zhGKla1euUodWyQvHQ/816C8VrrY2sXPvHpw8cxo7du3EmTNnCpopKff9F1/Er//6r+O3fuu38N577xVvCynxo+TRwsIi9h84xHlPYfeefagqhmlO4sqNm/gf/5f/Fd/+/kuYmluA9SPce7CMEv3Aj3/y04i4B1+8fAUXPrwMGIfmBPcDyu7Vazdw4eKHuHDhAi5dulSAaPPVr34VX/nKV4p6yYZor2SPkoeKLScnJ6Fr/c6YZEpltVot9Ob+/ftQvCWeSn4kB5ItJasUp4uGsv16XqNPvpt8fPvtt4u5NM8uJq60VvVRG8lfhT6X5Fj3kgfJl8Yu0YfRcwH4Ea4aW30lO+rTaDSwhzw7dOgQ9PVTXWt89TXGFPKudhpTpcZSyeEKeRzPI5kzxhR7u8YWHmpjjCkSo0qOCrRO4WDMti5oHtFMpfpojXreo+3WXqmxFEOrXusTHqKpyjGo3xjUxhhT4KbnY1z1XGOBn3G9St5S9mj3aA/EC9VpfPXT2gQaU6C2Ao0lWgon5Yc0rurUxhhTzK2xdD+u173GFWgOgeYQ3VQas007tRdofNFBc9hWq1UwQp00kECICXStidRBjNW12mlQPS+Xy5igQkpINJnaCwk9E9FVL6bKSGkx4zFU6l7EVz/wI4Q0jzGmMI5ikr5bqufGGOjZOGuozKEUXAxXvfoKdC0cjaGhpoHWYsdJOc2ne2O2iSHCGmOg8T0vQG4dRllezKNnnmdRLkdI6OT2u5vo97hhM8gtBw4NBixVesEe7w0dlDE4XntMWpW4GdQDHxNU/rK1CGAA4mOMgeG9oUOac1NPuaUUmy2f57C8swCNhOVm+VEwvDfaUI2BPhwKOTdcrWf7npuRKnXzGEQHXYoH4ocx2zQUXUU/8V2wsbpWGPB+p4sREzcZN2Q5goa0EPiki2csBLTjUJ02PrUTvaVIopGctTHkTAh4XEoUeGjUKgVM8qRingmWpR3z2Lm4gB3zs5iaXcCt1S28e+MhXvvgKl69eB1XHmxgPbZIwjpcvYnNOMcmk01dlh06/j06CZvtPtY22lhZbdER9ZG7AM4vIWBiJ2BgFZYq2IYyonIVQViCsR4S0kxORp9JMtFB4OjxGAZOGZ36lLxLWIKOkyWfPPIwKpcQVSuoUM4bs8R5aRELu+eZNJrDwp4FhFNzSCuTaNsQj+jA3Wol+PBhB+/fWsdb15bxzR+cx3ffvoxXz9/AO9cf4vLDTdzdGmF5aLGeR4grUwUMmZQYlJoYMNDs+mV0bYAeoWt89OHQAwoYkRepc0DANUceslEHevPDpl14DLzVOrRDhC5HyTcI6SgGLoNzKUeIkTFwzOlcQ+s2BonxkNqQZUC31WfpsXRIGPQWQNkkOSAwxiFwQQEer3NWUpThcXzfpAjMCH4+REDw6OD7SR9phye51B9/0IHXbyNkWaZjPMn2cyGwb7KKw7NNHFucwqk9s3hi3wKeZLLq3KFFPHdkB5p2iDopUE17KHOtpXgTYX8Dfn8dlqfEjoGhYcYtIw9zXgsny3U50skjnfo09kpGDuRkMqiVDGS5QU78QZmoNuoo16ooVWqFzPh0vDzy3Xo+LPWOQ2LIsXsMpLc41iYdjDZ1pcPEjoJPGdGYzo0gYTClADEnjW2aQ/pCNsBmvKb8GgZ0IBheu8QwEWKRMahjjAVDfGSHvKCMIKzAIxheu7AK8DrzaYsIQxNCAeUWZaeVenj1/Xt45fw9vHbhNl6/eBs/uHQLbzBR9caHd/Dmh3ehr/2R6hh4FcTRBPLqLEx9njALW59FP/cQi9eUs5TyluaWvM8Rk6ZDOni1SgW1SgnVcoBKyUclsCj7eQGVgO36m7QbbYziLhTwCDLyPmfSUOB7Bj75YK0B2QKwFBhnee2QGo8yFxSlrjNYjCGHAUlHc7Rt32TTDGVXANLY0c6MWgymWg+RbS7DtFfh9zYgGZHMTFB2ji5OULamcXxpFid3EXbPsZzDiZ2zOLFrBjXqTSXtQBBRvgQ+ExkubsPora1kAGoFigRjKUSJAaq1pBHp0xv0iStx48JyAlhvKFOWciP5MSwlZ4a8BdclWUq5IEFG3RFUSN9qtYZGrUFool5toMaApxxGiIIQhexS1kb9HoPELlQmmle2ijLpM8j12TbgXhOUa/BKVVjaQUdA2MA0HbDawhJQncE6k+lX13p44+pdfOetD/GV197Ddz+4hldv3MV7yxu43Orgdn+EDT+Czz4zh4+gTT3o+QESBrd5pYS0HCENPYwCYMiEYKVeQbVWRomHAD73Rs8Z+J5FSDkp0T7VqhEq5YD0A3zqvOOe6SNByORVRFkQXQPr4MHAkEDSBQEy3lMWwUS5IFeZ+8gQEFT63C9DDlpB6lXZJMTI+ogzyyRWxqRgAtn6Nh1+0YxCCsekhCHtjPZp7uulfIDSaBMzdoi9zQgnd87gqQOL0FeRzx3ehXOHlnBy9ywOzFQxFaUIhlsAZSxvr8AftFDK+hh2tyAbIB9H8qk3wWLaC9mHTR6A0AxAdXo7Q19bL3682VjAD+GiMkDZkMwI4DzAWRjKEXzLa8N1ATl1CKGDiRxAyEOLNDBct+He57HdNhjyyhKcF8Bx/CAIEDHpKBlxnNPkgAXgcfyIe3NUqqE2tQslQsikpl+fRMbApWerWB443G7F0NtVr3x4Ez9g4uodHrJcZoL8XmzQonyNuO+lQQ2JKSPJA/pPPlKEsLaMkMn2MhOkvhfBcyG0XzjjoP/E32FngPZ6CymTOWCSyBG50HcohT7K1DFBhfpm2HgMapdT5wUZeZmxrzMWnmSHawN1q9gDct2g+PikhaGOwPMgyJ1D5jkk1mxDllGOLCzrKHIQH4dMWA27XSS9LSzfuYE2DyiVCK/ZDDubJR6gTOM09/7T+5awa3YK85MTaJQiSibnpVzl3A8yJkZTXgeFPhjSYBsM1ynIua6M67YWMMYUIPkZg2yDQPfGGFg2dMRdoGtjyHuuU8G14xzOM/ADB0ewvBZk3HycaEia8iEyyoOlP+MYlOfU4zwKsUEZXeXBz3p7g8lG2hf6BbmzpA3QJ60FI+JsSx7CegkR9T2olgDOkzjgxs1buEC/7YdvfoBXXvsB3n33fehrNyl94Abt2pgfjmOWwgClcljYipDXQeDDI1988kel5RqN2V7r+Fr8EA1EC42p0hgDfYp60oBUL3iYs1qgZ4Kinnw2xhT0Ba9zgvicGQtBTJsz5F4SM2k5ojylHMk4C4+0CslT53uw1kOek97sqGsBwHuukaQBV4GSF6AalVAtVbhX1lChPyGImUxPRjnlnPKWgHskkPHUMKUtznKPOETU7yr1vIwuCbrRS7HKZPFyewjB3fUuBPc2enjAZPOjQYoC4gzrHLfDvbtNX2JkKX/NadRmF9GY34lpJrJ27TuKSSYlyrUmcudhxLWOaSg6iraWNB+DeOCcw0dhzJvxs3FbY7ZpqraqAz8aW6CxxRtjDMb9jDGkoTjChvynPuqrGELtJ25q9wAAEABJREFUx/eq07Uxhq3+5f/G86ifQH3VS/UaV/NXuMcq5lSdMQYffPAB/sbf+Bv4y3/5L+PJ02fwZ//Uv4+Pf/xjuHLxIt5/913s3rUTL3zseezfvxenT5/EE0+cxsc//gL27tuNPg+xFpcW8BM/8WN47plz+DqTRd9kwub65Q/RoF4dPXwQJ44fxbFjRwqo1ivQ4eXFyxdx/uIHPAjfwtKuRcwyFnrvvXfw93/h7+GV73+f6mRx5NBhKGmiNSwtLeHsU0+y7U6EjF/OX7iE+48e4gtf+ELxFcVjx47ijTd+gH/wD34BVy5fQE5bUq2U0KzXEHOPe/DgPpNeq7hw6QJu3bmNO/fvYXltlTKQYjCKcf3GDbz93vv4+re/S7tt8MnPfgGf/eJP4BOf+gw+92M/jkPHjiEoV+FTphNuYhnlf5MJ243WFuoTk9h74CAOMjmnvwYoXCUn+nrfK6+8gl/+5V/GL/3SL0HJLL1hpR9lF831xlRKnVHbWq0G9dVbTFqz4vcuba5AMXur1YJiS9WXSiUYY4q3vdRfiST1V9JOeQAlmPSXBvXWldprjIx2HY8/xhjqsP1nQDiEYQi11zySQ8mP6kX/gPqvOVQvGLeTzoAf4aF59Caf8hKaT32rTMYJNDabFfJvjNElJH8CtdWYkkmtXUm8qakplMtl2o0KNK9w0PhqI9D8mtsY8yP91BzCA/wId2MMxmNrfLUfg+rZrKCB8JRfMKar2mh8+TEazxhT0FvtjTEF3hpPeKhUmzGoj+rH9yp1L5oKf42rNQs/jad79dG1cNAzY0xBJ+GldgLprdYnEC3G7fRMoLqi3OJpiR5WqORKRomQypKKiGKifsVfWUc9U72ei+j1eh2q00AijpBSQkAgJEUU1WsMIat2GlNCpn6q17yqF1G0YC1c90JM90pQtdvtIhutt6gEysJqLvVVO12rreCj82pu4TDLpEOz2YSESiAh0dwijNbseyHKpSrqtWYBSng4bqy5cXTGclhuYFJ44dHttrkBDbnFpdyQYvTaW8iTYeHodNZXsf7oPjYe3EVvfQ3giVvADdGnYbEsHRXX5hk4HDwGAC7wYHhTvNUAi9RYZNYBnl+A8QNYboqOjqhTaX1YE8DAwdBJZwfOjX/mI5qoYlzq+ubNm9Cf0lQG+9GjRwUtJViiuWhkjIFoLnDcvIzZFlg9E/1EV9FYtJVwgh/P8xBQwUthgFql+iPaip4SSoHoLH6HNBKql7yI/ro3xhSKJsd+gZvszL5jqMzvRtdEuHB/jQH51QJ+eOUuul4Jw4AbfHUCfn0GIU+iwuYMSoSIDnepXIXGtNaD8BsxSSFIGGBmSU6HNGNwHSN+/GZMMhoVc1vi4NF52mIya7PbxyZPFbYGI/DQC2AAF1TohNAh2H14P3bs3YXa7AwyBhwbbHNjuY0Lt9d4Cr2K189fx3ffvIivvPgWfv1br+A3vvUqvvrim/jm6+/i2z98D8v9FC06/ANXApGGqShIaCLxqxjYAJlfRuICxOTtCFwD63wGEXWenk3OzEP5xMLx4N6fG4uceMNaCByLPBtRDvpIGXDHPBnuMmHUabfQba8TNtChY9rrtHmy08GIQW9OR80zQDkMaCxLMIa8gOG4HMyqRPExxrAW3JSrRduQk4V8EtHRr5L39SjEJB08Yo+ySUAuIcxjhFkfQdqDz8SAn3QxU3KYrTrsqAXYNVHFvpk6ju6Ywpl9Oxgg7sXxXfM4wuTVvukq9BeTahjB9VoYUp86j5ZRSofFeC7uwgzaSPstJFybvubT31jBFnWtQxsxJP8y6Zj0g7hbltReWOfDeRE80tjzIwShoAw/igrwqFuSA2O49jzHiM6sZL3P0zTZsoz6K7kq6niiJt1R4kpvsiXDGOwAQ1nzMsDPHHzyMCQPAy9ERAgFlnO5CJ4N4dw2+Lz3/RIGdGb7xmMyIMSQsp4QxxHtT+yzLnBYGQCPusCdVoJLD3p45/oqXr1wEy++/SG+9cZ5XLy/imuPNnF3c8BEr8UobMBvzKI2vwvNxb0YuHIhaxkDTkQ1IOQ9cYhNiDh3SFKumzhb4ixaBJzfJ84Kcp3JoWRcRpnJGIwlDOxGwx4SnuSn5EcyGsA6wNoMCqTGQAOFjMkKgU8587ge99i24PHHUoYFujVg/xwwtI8WHI/3Siw78iPyLCIGYtQUBEx+WCbHjI77mWTKh23Mlix2UL6WJiLsn63i+O5pPHF4N549eQAvnDmGgwtT2DPbxCIDz8nQQF8dNV3KV2sZvbX7yJgMzQYtIN6CTTpMKg7IwwQ+EQk4b60cIiL+wi3haX0yygDjKEcl1GiTnPURkGYVJo+qlTpk+2R/JSfaq/RVacEmg8Rur4141EeOBM4DSkEARy3zYeEZC04HwyAjpq0atLvobG4h43yOraKgVCS4JiamMNmY4dwNVKpNDLkX5EEZlal5TO9YwhQd3/LUApKggU7m4QPKy5uX7+OV96/glXev4Acf3qLMtPCgD7RtGXZyDgHbW47ZdyU8ZGLh3sYmljsd6CuiI+KWE1lDO+5R5wMmsrzAITcZ7WjCba4N/WZkzGSfkv8J+SPIigTDkHtkGzH1JqceOQvSysEnTy3lA3nKpGgZpTCCzzksaZFTh9M4RRwntNkZ25dgrI80segz+VsEhIkHS9w9v0LbnkP7k94+E39861DyA4SeRUAcR6S5ocx63KftsAPTbxVvWk2EwK5mBfoK8lOHduG54/vx8ZP78ezx3Ti+aw4zFQ8B7Vd/7RH664/QXX2Azup9bK09QJd2pyv52WrB8zwY2piMdKIZoOSCtHFwfgiP9DLExYURfCYMwirtDp1xF4bInaUU5CjRkY8Y+IRMLISs94OgGNN+RD/AUY3J4RxgPXC+vABY1pFmjnos8MD/XACfdiQIOCcT34767tHOGC9EAUEJAeW00pyizMwimvCZtDKgecHNtRzv39zEyx/cwDdeewe/+f3XaHNWcXtriI6LIBmRrKTVBjbhY7kXo9UdYkh+5bz3uJcFHN9Y8muUY8DDpip9q5C8zSnXeZzAJAlCZ1GPIjTp7Iv38g8ajUbhT8pPkA6BH9ncgPQQhKRNibRT2yr71Ui3Rq2OEucL/QAB123Zx9Bm5JShhPOkLD3qru/7EBjuXeDcmTXIDBsjB3LihAwe+zle57RpsnMJ99JRbwuL03XsX5rF6UN7ce7EQZw5vA/7dkyi6ecwtIH9rQ0oiZnRJlruxQHHLoUe8QpQCn2EvoNwj5iUE/4C3QeBhyAIKMcWxhjokxOHjIGX8B6DI9M9zyvaqp9A/VTnuJEbY2ApF45JLI8yLzCqtxYcGBnHHNGuxtS1hDIkXc5JD+P5fO4wPzeDSfryJdZJB6OCzhW4gDJqfGz1BtyjSC/qmilPMHFaxToPYG6ubuLSzYeEu7j7aAV6o0jyFVZqEFg/AKgTo0IpKKfOFWuIqBMRaRGQRn7g4JEnjs8s8dX6wY8xBroXjPkougjGbfTMGIN/5pNzzawgZ5CZ7WtjDHLryGlDchjye7uezVgH1JsNlKsVeNSXnI+HlNHeYIBuf4AO126MgXCQL6BAtcfDq5H2fcqz5fpS7gk5eabxhJMzXhHwkdxFP0OcfNK2XK5u22zRhwkJS5x4FoOU/PH9EGGpwiEstjh+i0nFmAIaUk8N6Zh6AWLjMMgAHeRuDhK0ujHWqX8r7R42hwmG3CNieNjgAcSDtRZWtrpMQGaoT0bQOOB8WscoSVHQkX5OxgRlSH4LAsqiZMqSD8aQZsRL7Rx5o3qVeiYwhoQitvo3lmc9131KnYt1WEiQ/qreGLNNezYQ/4zZvjfGQO3HdRpbYIxhy3+1f+qrlsYYfLSv6oW/9uAyEwN6GUJfeRvHQYpD/+i/83M4eugQbl65iv/tf/gf8Y/+4ZcZC5ZQr1eZ/FmBoxOwtdWCfv9oRHqdOHoEn/vcZ/CzP/0z0F+4e/Hb34WS8PPTM6jQxuvrefFgWOBR/JEoHjo9ePAALzGpE9OHOnH6FD732c/iidNnsMWDlftMLFWpD53WBjZWVtFm3drqBlbW1vCQOnXt+m1cu34TrzIx/GD5EZ59/jk8+fwzuHnzOl5//VX41PN6JcD0VA09+v0P799CmfvW4tIc9cqi1VqHdG2zs0n97CGinOsrrr/9zW/i//eLv4hvv/giTpx5An/gZ/8gPvbxTyCgjO45cAhPPPk04Dw8eLiMiHI5MzuPg4eOQLmAaqOJXbt2MTl3DMdOnkKVB2+ir5JYX/ziF/Gn//Sfxp/6U38KX/rSl3Dy5Mmi3TvvvIN/+k//KZPb70JvhumtqZdffhl/7+/9Pfzqr/5q8dVJ8WphYQEaq91uQx/Nc/ToUWhvEG9VTjHRo9hVP6KuN74ka8888wzOnj0L+VxKnhtjoD1EfoHGktxLBwPKuMaVzGk+Y35H/vS8yn2lxD1GsiPZFahO+qE6jWOMgfYggeqVE9G1xlOsrD66VqnkmvDTvfDX2DXuWxpT1+M5x/kV4SfQc42tvlrruL+ejfsZY7QU6F5tHfVU7bTmMR7CV3irXuMIJ9kx0Ul0Ue7HmG0a6JlA7dS+GJz/E62Ex3hclYPBAJpDY2le2QetRXgIR12rTs80HoehPHoqioShxtCNeKS5RBu1FejaGANdaxxjtm2R1mGMebyHRMW6tXarv4QgQTHGFIOroxDW4oSEkNSrfTIAWowGarVaVPA1OplxYQzH9eorBEQ41elaSGoRujdmew6Nr2fgR4sRozWmrlVK6dVncXGxGF9zijjNZhMSmDo33ImJCUjgVQpPCb4EXEwQrsriak7hr1L9jTHQJiT8RGjhOzMzh5nJGTSbdEoIChAaLCt0jvwggqVz2uC8Tc5Xb0xganq2UFov8FGplRGVfBq8MuamJzA72USDQb3PQCvrbGG0tQ6VdRrCGsHRiCV09DfXl7G8ch+d7iY3SW40NHp9Qo+b5oCOF+hcZNahy43S+AEM77UJpzCgj/QRyDDi5iVaaU0SBgH4McbAGAMpjOgiJRE9lb3WK5wyOHNzc5ienCqSUHJekOUYQ8aNLuHmLJDz6YyF2ggMm6XMrAwZaIl366traK1voLPVZnA74rZuoPbjdhrro6Dx9AzGx1onxmovx/rIoc2gZBjW0fEquMPTpovLLbx86Qbeu7OK2+0R66tIq03klWkMvDqGecjgJUbS6/3ozYRUSRqeMFh6Bx5ypPEQhteB8yDnrBKVmKisYXZqBrPzi5jdfQATuw6gubiPsBcVBv5uguPTMd5IgFfpzL/03lV8/52LePnd83j94lXox9QFP7x0HTfXuoQebq31cX8rxkZsMST+XmMGtZmdCBqzMOUGYhehx2RFh2P26ZwkLoDxSjCgc5UCKQPVnAk3m1sYOg8FfSkPPp3XyIUM4n1E1kNAuXCkv6UsZXQSypRDj85rRmckZdBokMF3FlHgIaLjVOPmXc6SHwUAABAASURBVI4ClBkwlOSsMADlEIWuy4hJbgwdXM/S6Ic+TxAj1MslNMohmqUQFZ70N+hoVi0Qcg5QZkdba0jbqzCddSStB0B7BWG8hYYZYqZksXuyghNLM3jy4E7opPrEzjkoaXVoron90zXsqPlouhH7tKHfFEo2V6Dfi4nXl4vklGGiyjEgyOMeMgadNo0RekDkWXiU6ZzBsNaakAYenTuPOuLTgfDpdOvasc6QVjA+giKIi2DJT+tFpE6AmMFwl3rTZvA1oAzLRii5oNO10WhIBzSF5sgY0PT6HcR0RHLOZZDDWUOOASzIOyCABZeCnCejGR1Lw8CtiM1jYESPs8fT1CHLPPMQ+BXyYQLV6jSqhKg6icYiEwg8xY9rVSxnDpfXOvjh9WV89/1b+PqbV/Gd9z7Et965gG++fR7f++BDPruLK+s9rKQBetQVx4RuXm6ijxBrwxwrnSFW6dy2uL4ecQHXnbkAIzrWuhVkxDwn3lpJyORLSDp5uYNlMku4mzSDdFQQ+j4kT5YKK3BMVvkeKF8+SpQPOf0pN09QvwSyUxlthQKnlI59hwmELmnYZxIhZhIhpQzl9O4z8tCSngr8PF5HlsG8AZOAIxjy3o66EAwpE3mnhSjtoO4lmIkMlhoRDsw1cGznDE4zEXqWcvYkkxAn9y9i72wdE0EO02thuPEQcWcNIyY8R3Twsv4mctpflw0RmASRo654GTw/gwtYUtY9gh9aCAI6lzlxApntKGMBbUdUJg8rNVSqTVSo176LqK8WMRPb/e4AI9LdJ70nGnXsmJ+F3jad4t4gxzLwc/icT8BFYjTqIGdi0NDOCiiYxG8ExxPPiHyrM1FQLdcgqElW6tOYIL8nJucwNb2ApkB7ZG0SD9op3rn2kMn0K/jma+8WyfPvv30Rb125w/q7uLGyhS3ay7wyi6w8hb5fxcCVkbkKBpSb1mYfW+0+EsqAdSFlPChkwHcOHoMaj7y03JvG4JGHPrUJ1BGLlG0kUdQbthkxABzyFHjIhOfW5gbiYR++dYhEQ8qJo/x5xkPA6z5PXRPSAPx4snVMuERRmfpn6ZAO0GWQNogzjGgXk9zDMDEYxDn6FOSYNrMcBihRNg1lJqes5b1NgMmHoqR98pjkrJsRdk5UcGb/Ej7xxDF87ulT+MyTh/CJM/txZu8O7Juqo5z2MVhdxtZd7svLD5Fx//ZpdyQnjnJaAOUg9Hz4gYP1HJQQ0B7d5aFIj+sekEZD2u4RbVTCNabUA73dIZAuZHwGy4U+BuMsFOgMuM+P2D/nox/9o04oCehxbt8AlmuUTUqYAM2Y1LdU1JLvocL1NxhkTNQamGpMYLLe5H5eQ1SqwvoRjFdCTpoG9SnU53ZA9sbWJ/CI++uF24/wy9++hL/9K6/jf/vF38Y/+KffxPdob26stzEIqyjP7URCGY/9EFsZ0GKiqkVZLfYv0sFEIfHyYOEKIIrIkhQj7kv9bgc64GszOBuQxznrDNdotEcRJD8B15/THmivEyQcW6Ugpw0aj4csp47hR6BnahtzTEf5ZFPuZyPKWYKUe6gRPtaDMa7wSQaUx5SBteE4GXk1pGwKpyFxLDmOzT2ms/6wSFKCe890PcKxfTtx7vRRfOb5c3j2CQZie5cwVy8xiT5EzjYu6SEiD6rcW32uw7MGoe8h8BxxiAsQ/p51MPQ/shFx4/oSrl0w5L7TJV1Uah2ChPQRnhnlKKesCPD4o2vVC3T9uBrWWmgeQ5+C3SAAuZETH0Nc4Dz45F8kGaA8qJ/miMmnnI1TBosBfc8K5yuzn2xPNkyRUcfSzMf80kH4tTmsdA3eYzL8pfO38NKFu3jj2jrO39+Ca87B40GioZxkfgWpDRGnbltPmbyamJhEuVqFI5+Ee8r1C0SDEfda4S//VXQQbrpXO9FC6wyCgGvKoHtjTLHeAn/yXiXZTetjoLbgR+W4v8aVTRmPOaAvyJ0NIe2LxtWYMeVhwL19JFvGZGOpUia+FZQYyPq+D42RkVYFjUkjUNgkRyHpWqbPYYmT8BD+AvFRfXr0SRVD1Wo16LniDj0zxhDL7X/CzVD+QZ+1Szs55AF5hfpciUIYJkxS1s9OSqdrCMnLhPgntElh4KFcCslXH+V6A36lhpyxSkKbmjkfoB+UGsdkV4qNNpAbC8mfoxyUOLbwAO13xHYJbY/oo/hJsZroJ31RG9FRuKtObQTGGBhj4NFWB+SN6sbXYRgWOBljCn6JHqIF+BEtRVMF+5pH95IJPip4p3aaV3NqXLXRc82tNmMwZnt+zSswxhTyof7i57i9SuGuOsWI3//+96HEyXPPPVckSfT2j/q89L3v4p03fljQe3HHPHFJ8eDBPVy/eQ3vvPcupmdnsLhzB6fPuOeX8WM/+SU4A/yv//3/gHffegsx+bzBQ9Qw8LFv317KTURJynDv4X1887vfxle/8TX83B/5Ofwfv/D3cOr4cTy8dw/tjQ10GEPvWdyJ6WYNu3YuIgp93Lp1q6Brifx88+338Orrb2DfoSP4fT/9s/ir/+1/B63jn/7ar+EBE1+1UoT5mQn83p/8PE4fO4BzZ4/jLO3VwuwE9u5ZxImTh7H/wG6UqiWcOXsatUYV33v5Rfylv/qX8frbb+Lf+iP/Dv4kk01/+I/8MRw6eoz4PsLefQcKWFldx+ZWByrv3X+IEe0mKO9D6oFotrW1xeTWI6yvr0N8Up3oLRmanJyEvm73iU98Ap9lsu7zn/88fvqnfxp/+A//YXzsYx+Dkk1KbAWUHSURVfq+D+nH6uoq6QxIjjS23tq6cOFC8UxtjDH0Cbr4JhNwAv2u2V/7a38NO3fuxKNHjwo90wsraqt78b5K2yM5kWwJb42rt6bGsY+jXRrLqdYgve3zwE19JK/KfQgv4Sd7rWslQfW2mdrevHmzwMkYU9gK1UmGhcN4bdIPzaN66dWYXqrXvXDS2KKf6pS/0PiaX3hoHeqrUriKPs1ms5AVYwzURuNrTtUrrleOROuRDgjUX+00pmiiucQ7jam66elpCFSvduBHY6qf1jEeV2PrWjhofLXVGMJfNBV+xhioj8blMIW9EG66r9EejucQHdRXc+ha/BGoTv2Et0qtReOpjebV/JVKpZjDill600mIaAHqoDoNOi41oARAzNGgxmwzq0UlVJ3a6blK3etafbRAMUfM1zPVC3Stdio1ntppfhFMDFQpPITD+F5ttAARSvNKkMRktdPitDCBmCMl0iJFKCVvdC3lF+h6XNdkooq7H7OJQ+ivM7RaW1inw7XBcosbe59OR2Yd9JtJclQ7vW7hcAoPYz0E3AyqdW521RCwGfq9LWysPsQ6jdfW2jKGpM/63TsMpFbhGLyVvRxVOr91Jr3KDNhSOkImzxBxM6o3uEmVIyphsp3U4uYFawojsbG+ia3NDrqdPpOGCdvkyDNLwfAh+giMMYUhF92lFKKtQPRVnUD1Azpzqhf9RUvdq160Fi2NMXBUatFS9BPNJHS6t3SW1E68MMZAzlng2UKQ9FwgXozbaW61/38FAAksEuOQubDYiFM6GDkDt6xcR8YgbpWByoV7y3j5/OXiq1IfPmxhi8GY15yGx7YltqvVm2jwvkGeVqp1uKAE/g+Gp89+pYHKxAyaMwuoTs8hZDA44lwd0vDqSgtX19q4xPL9u8t4+/pd/IBJs9cuXofg9kYfdzYHuN8e4SGd/pVuAiUKNkYGm4mBrTRRYlDZWFjE9OJeTO3YhebcDlQ5X4kBRe6FxCEC6PDD82CcAy0OnQrHwiKl0ypnxVEODLc+0LEwDGCtATy2HdG5jBngJXS0RE88dqCM4dyk2YhBBf1jtg1QiiqoVSd4YjHBDUtlA4CBMaaYS0YkpJNRjkqoVkqol0uYrpUwWQlRCw0DwYwJhAFc2oWf9BEkXbQf3kZv5R6S1jLQW0OJjnvDxpjyAb398uyxg3j26D6c4wn16X2LOLo0jb16m6ruY7rkUEYMfdXGxV3kvQ0mqFYx2tqGlMkFkwyYOBkVYLIEPp1EDzmcyeFR3sDNM88MJHMsANLEBiHkhEY0YhEdzpBrKppmGWI6o5LnmHSVzMugxjxVFQxVjlIkpC8oc8aYYnPsMFiVLkgnYgYW6gd+nLGczsE63vCfIaEz4pgTMs4lnHpMFg2YuOJ0whqgA+lcCZI7E5QxNb8TDZ5glSangEoNXXjQWy7XdYJ9bwOvXFpmQPAIL713G698cA166/D8vVXc3Oiy3Qg9r4QBA4Ok1IBh0kTyhlIdIzqjQ86VeQFSOk+gQ2BIhwJ0TXnLHR1X0lN4jgGkZwGUM8la0h8iHcYF5NSzjDYvZ1QgJ91yzTHlL2HgpfXytvina51Iip4jGMTGYsR5YtJEMKTzPaSzMxjFhUPrex582gkF4TbPAD4vYNSD3t4LlMhhsiHeXEZG2QjjDhpMMM1EDmcO7cQZJqZO7lnA8V2zOEY4unMSRxYmsX+2UbzxlzA5tfnoDlbv3kBr+QGUrLIM8n3KEKkDz6TwaOjleAakiXAJA48k88lfC+/xdcDkbkjww4Bs9GAc0GQAUW82UKlWEYi+1oMcupgBVJ82WnSVnFZKJTS4Odfr9UK3IrbVPEUCZ0DZ55oT4tTvco+gLrU2VrnnbKDX62A4GlDziSPnlTwHlGvD68Q61KY591QdQaOMjPtEK3W40+rh4t1VvHPtPr71w6v47ltX8PIHV/DW1fu4/KCFe50Um1mAvlfFKKhSPmoYhQSvgtiGGNkImV8GaBstFxn4Ie1GHZOT09CPnk9TVicbTTRoe3PZG+kL+WuNgU8IqGwh6RCQp4HzAJNBOmOMQSmKUCWtItLDUTZ14BMxwSKaDShbKnOuC9bnmh2MTw65oNhjdTrcp6zF1DPrOcheKdCVzZPsaF7Nb6l/KZNi+oMP6dYjeLQr+npxOe2ikvXQ9FLsbEY4tGMaP/Wp5/C5Z89Cv6V3bOcsdk2U0AxShNyPwQRC0t6kTWrD9LuwtLOWAaLAkF9aOw0P/+WUHoOU6xNkxoMgtz5GABLq1DbQtvA6ZVCa8KRpxLF87veebwGSSaOkrI/J72HcR3/QQQrSjjoxon2XrRpRrrQneMychqTxqDfg4cwA+SBGLn3KgID0K5Fu5SCE73kw1L+M+hYPE8oSZ8ksctLUhGXKTxXRRA1D7nc3ljt45f3blJnzLBmg3XwA7X+buUUwt4Dm7n2o0FZl3E/7cPi/WfvPYNu27DwM+8acc4Wd98nn5vxyfq/f64wOSCQNkJRMiFmkXS6V/YNJlESAwXLZFsslkz/MkhMpCiWYBVKgBYAAuhE7vO4X+uWc7rs5h5P2OWenlfx969z9cNHsbqhK3veOO1eYYeQ5xlhr77tN2SNKiXsC86TZGSoYaj9Mup0ZnONa1A3hLh+qeMJIT7PZRH+uh5S+KVVhxzsEV8Lkd8j7goW4bLILbw6Oc4Af2VJJH6JWwEsoWHjKyBvZm9ZKowp9AAAQAElEQVTQ/Gqlb4KtnV2MyRv1lb4ktDsfrF6nZLGkGcdIya9AuRjPQR7O5ByKCbZvXoEbb2G1HeN++pinHjqJpx68Bw/dcxT3Hd2PKYsK051N7A42MKKuTEfbtRxqfYwMFXURpEmtQLKvKAvhLci5ZkG91/H3A8hf0SkQ/mbEm6BjXRPcfazzu8EoN/npirpSSSgEHTten0FE2s2stk/xUHriKEMVXzrNFkJIUPHhxZRF7NEwB7c/gD4ibc2jy2T08q1tnLu6gQ9Z7Hz/wg2cubGDjUkA2ktorhzGBh/ObI0rDAuuYREq+pS42Ua7M4cOC1tVrfiOZBjh7r9lfVJS3j8K6k7/k/7Z00PgTkuelOawtr5JHzsElwEq7lX0L9JT/YzElDY+YBFzzMJQwUK8mdEei1rnJtTRKe3UKpBHAa1GEz3u391WG0kgnYwjxnyw5aS7HCcUJRu4CtLDNvMCvS1yi3nAzs4OsmwCFZ9K6QtK4lOw4Dqk6uQA/WccHNJGjCZjsk6riSZzC8FQPor7DIWEiLJMva9tSvh0iIsjLiWvc8uufeiY9jLiPj6mDmoPBkUFV//DNUvikSGj75wySVcRF/xILzPamOzJzBDTZhr0361WC57rCUSnmbE3iEpVzyW5aazGqZ2Brs9gdk/n9eC7/qn5dde5Dr//mtnemmYGM1OXGtRPMMNN+H0/6J46Kyne2tqqvzqo4kNCH6G89PzZs7h47nz9PwRubW6y2L2Jjz76AG+/+w62tgfodFo4evwIPvu5z+Cee09hkw/pn/u9P8D3nnsOTfq1/SxuKWYUTOi3c+5bO8wR17c24bzHoaNH8HN/4c+jy5jg3Zdfrn8kvkM9+uKnP4tnHnsCK7SvI4cPodtuQW9o79u/gvmlRfrwKZ586mn8mf/ln8NXf+JP4PDR46TdYTyaQi8LfPj++3j15e/hrddewXPP/gHOfPwecbtOfdqhbHJsMx7aoa9qtJu4/8H70Jvr4/0PP8A3WKxTTPgf/Nx/hL/y1/9X+MKXv4IJY+IhY8CMxWbJvcXcqUH7VasXHuYWl2p9ntAxyPdKjpLp5sZ6XXBTHi45SOfFB718cvXq1bqgpHvKNTVOuiG+K//et28f9PXDJ598En/2z/7Z+ofQjx49ygLg8fq6Xq5QLUKwf/9+0lTRx49rndMceivr8ccfR+De9/Wvfx2vvvoq9PVEvZWlrxXqLSzhqdzVzCB8tb76N7kvdRinaW7RJz0XmBmE65RyFC1mBhVkzPZ0Trql62maQiBeaT6tI95onNYRD6RvZobV1dXa3nRd6wt0LH7IJ0gnZ/NIT7WeXggxM+ZwPYhWM6vXky2aWf0NKumw+Ky+mkvrC3fNuSk9pr8xs1rvhLPoE98XFhbqImi73YauaW3RpbVnuAk/HeuamdEfNWs8ZEuSs+g1s9ovCD+B+AB+NFa4qNW8mn+Gt/gi/ISv5tBcM9C5mdXrpOSvxuraDISPjuWj5Ls1j1rN6f7pP/2n+Cf/5J9AP/wm4UsRZNxCShOpoxDSJEJOoIV1T636CjQpaYAQ7vV6NdPN9oQvQmaEzuY1M2gOIaZW1wVilM7Bj9YVQWK2FE+MlzMQaA2B5tV9dq83KimSxgs34SqBSqEEUhiBrqnVNc0buAlojISdsPCRJA00O13ML1LgC/PoM6Dv9ueQNtvwUcLtxyFjUD/lBnhj7TZuMRnZ3GWAw4As46aXMzijN4FjqyB7uH4LW1cu4Na509i4ch5uMsBSO8IBJia9ZsQ9psCUTwUVoNYbWRIhjjy3YvLPGcw7KkygI4kRhRhJnKLB4FSFCDMT6Z+A6BZPZ614fzdEEdej4QfC7Fj3xUe1zjk6S6tBfcRD8VSy0LxaSH10T+M1ppFExGcPEuIdHGAM6hRAQhv2D4GK1zMG8iUTh4obaFFOIbwZZ6Dw5DGTmJxB+pjy2Wa8c2tU4NLWLk7f3MD7V9fw/sWb2CkcJhaAtIW030Vrvov2Yh8pE8/Qm2fSv4Bp1MHaBLiwvosPWTR4+9wNvM7k75WPr+D50xfx0oVreOfGJk5vjnBht8CNPMKWb2GU9rGBCNtIseuamIQOsriHMu7CGvMIrQXox4vhAxrNNtp8GtZsdxD4ZM6Ie0XZhchBEJEpgbz1ZvAGQrkHVYbIFUxKyrq1coKqHAPULVeVdDQJFNhESYCPHDSvoDIPOM/CX0RooCB+uTWYTHmMJiV2WFjZ2h5DAa0AZYU9KGrZSC6ea2R6m2rzBsqN6zXY4Bai3XXEow2k2QCnljs4tdLBvfs6eODgHB46vIBHji7h0WPLhBX0yhH6pKHLVK5bTdFkUpBQpo6Bvu1uIbAQZixelZNtlNT7bLyNYrqDItsliWPiAtT4wVHnPCrSBBcgMBZoQF2vaHOFS0inaI1R+gQFbdQlskcHZ5qj5EaVIecGlDNYLKhPpfSLxzkDwCmDzRGLBTPQbwtNx2NQzRA4gXhdSWc5pmQCqkSkTj4YEEr3p0xGMyaf0k/niKsHjG1KmSf9BQjS+SXEvUVYrw/j9Yrtua0dFki38Pa123j1/FW8cO4Cvnf2Al4gvHz+Es6s7VIvx7i6XVBHA3bRQEF9teYcos48MhcBUQO+0UTc7CBptxGRdvGmAulmwGzExTNRjuMAQUQbdEwWnRXswBSb8gm0rX8fMhh1QHphnGwPHByMuhkQLIIPMddLkNC+9qCDKG6BSo6Scpoq+akCpe95HqHyAS4kCFGENIpRMXOotAYLi0ZZgLphkyHAoo7etNNvTvUwxv62x337+3ji5H589qET+PwjpwjHcIiF0JUGMO9zdKsx2sUQyXQb2GYRdOs6ChYB5EMKJoreATFpTwjeKiYHGfkR1xDRJkOc1PSIJucjGGlz1C0fIl6PwH9Qkfopg7khk+IdFg+mrExm1IGCd2TPjjYoW4yZbDQaCRzXNK5VUm+m9GNj6piC0du3b+IWnwpOmCgUSpo5PhggP9BlYLl/ZRnHTxyl3rTg2g0YkxZrp9SbDsCHGSXlPOG1964P8OrFdXz7vUv42ivv4zdefBW/+fJb+J233sc33z+D928OcGZ9iKujCmtljF3fwjg02aYYIUEWGqiSFixmAYx05qUREwfpT0I5jRlwFyPaAZPpxIx+yOAYiGfcj0Y72+QGzwFQzQD2KZi45Qx6s0kGFUxi8rRkr4xyzqsK5jz5GlBUDhMmUpXF3CsdhvRJ4wzIK95DhAn99va4wE5WEXLsMuEalQxUyesJeZkTHBed67XRTA2exc7pzg2MNq5gsnWtfnMzmayjNbqN/fEEj+7v4Qv3H8ZXHjuJH3/iHvzkk/fip54+jtUmMBcyFtGHcKNN6LeMysE6xhvcO27fYFFiAPmEKQu1GX1GwX2dpCBnm+VlrdcZ5GcD/U+KqW/UkIUm8pCSXgdvgHyI9E/HKm4IdD4d7SCnvsvflcWI9jiBM87ocgRfISK/HJXIzGh1vE0+lOItk5Xx7hgN+rqUPIzJN5+zD/lV8EHKZDDCLvfCmzduY5NB64QyAW3Pohi5i7A9LbHJgsTL71/HK+9dx8sfXMSrH1/COxfXcG5tjGsTjy1LkSytonPgAPoHDnLPXKBfTTkesCRCs05gjThaTWMMIKZPSZnmC2JqUiONIXvwtAtHBVcbcWzaiBgLJohYhI4aHg3GOa1WyqSwycC6wwC9i36/hxAc+BeOUZX2pBno/G4w+ubZPR0LwDHNZorAvbE0yopFhzF5nTHZMupPYoCnz8Z4B3obXm/YZRtrSLgfLEQB+zsNPHPfCTx9/zF86r6jeOT4QRxbnkM/dqgot13GdhEoK9IZKB/wI/+v/WDMNYa07XrPID9KQsEiSHkHZvuHdEr9Z22VV2BXmOyQ9lJQ3yu2ZgazPwRd072SyvgjgYUjKwJZQZxLx3mJZLkHxkBqwuS0ZGEzMgd9zamdNpD6CBX92mScYzfzyOM+ZX8I7eUjsOY8rg8yvELf8jvPvYUX33wP7527DL3ZKz+SsjBlaRtDrrW+O4HnniRw9DHgXg0fo7RA+ydKwoOSBcFI9g+CH0kbaSclf+zfkvwrKCOylP8CJBsluCBHThUP0J9VzqA+KjQM6dumOeVKPmTckyQfgWLd4XAIQUZ/IP7reDoZQbGs46wR50mCR0L9iUOEKI6R0G83um0krSbJD9B+DPbVvlDbAe8ntIOCsdF4Ql1kTJTzoc1wNMD2cAs71DX9sH7GGEN6UwP1VziFEJBwDRUcG7RtX1HGtO2CsssnU6iP+is2qceT5wX5Jp7QnYKsoSx4kdcq+haB9qOcdBfcM0E+SQZZ7fsKyBclSYIGC1gCM6v1Enc+0ssZaJzWF4hXAl0TqI+G6J5A9wSz67pnZmrq+c2sbnVBfQQ6Fj4CM9PpvwdmVuOsPt8PZntjpAOiRW/0vPDCCxCtyiH1NtBP/sRX8fnPs6D0zKegwon60h3j4YcfxE/99E/CHOqvvX39t76G1199BTevX4UxnlnoddGMIzzx1ON46pmncPzeE0BkGDDubXHP+upPfhV/6+/+HTzxxGO4wYdqL3znWeh3si5+/DG+8du/ja/96q/i7Vdewbf+4PdZcBrg8OHD6Pf7OH3mY7z1zntoMX78/Be/gAuXLkJ5uQoWLRZfDu2nr+52aOeUKXU4Z/H13JmP8MF7b2Pt9k1MxkMWXgYY8YFMmsbQ/3b48z//8/jH//X/DV3msX/pP/5rOHDwMN54+x2cOX8BV65dxVnGpGfOnsely1f5UG3AsaNar5RfG20np79UPCDd77HYNt/rQm27kWKeDyn0JlWb8QrufMwMqhuokKS3yvSCjIoteuFEIJu607WWhYoakon3HtI9zaW3qh577DHo963EG513WQiUjer4T/7JP4kf+7Efg/J4rSVQHULFHRWy3njjDej3uL72ta/hZRYP9TVQvdmkopra91kE/M53vgPhBn7E+1a933nuSeET/dd1FcLEC62vVgWwNE1rfT116hSalIvwiqII4oVeoDEzymG75qV0SjYh/ZQ9q59Ax6LbzLhXtuo11Ufzax3ZjXijdmYP4MfMoPHCQTzTscDMIDx2WMASP2braqxAa+m6eLbJmGEwGNRyll1y2poeM6PPqOrr6j8DzTUDraFjtWZW80vrix7No/lEr45j+i616i/QdeGiPhovu9R90ahralWME906n4H6aJzGCDSPmcF96Utfwqc//elaUSQsMVCDpGR6DU+Kp3MhqEFigCbXuZh85MgRqJopZooAIaxWiIiRUkgphhAVszX/DDSH2R8yYHbfzKA17yZY99Rf60hhpOQCXdMaIk64ieGza2qFs+YSzI7V1kAHIFomNFDdd8Eg/OOYmwaduNbSuoGbiMD7qMZLAdKYG93O9hBTBk07LFwNGOxrI1IQ47jJldysFLw2EwcwqBpu3MLWrUvYvHYe49vXgdEmIm5k880EqZXwPHbFmAFiP7nK+AAAEABJREFUzvMKsasQmIS2Ww20GKSlaVLjJpqEh3gI7PFJtIAfXRP+wlv8btKwxBczg+4JzAxmhhld6iP5qNXc4EeyEx9nIN6YGcQDzS/QseYQzObl0Fr51ZpZvabZ3npmP6itkHiH2AOMB+pjtYERreYXPozX4eMmmixGtZeWERhA7dB3X7i9iXcZWL155hIEb5+5jDfP3sTbFzbw5rkNvHHmJl47fbV+M+H5d07jxQ/O4fWPL9eFr3MsZF3ZznF9VGIYtTFOupikfEqd9DCOWhiFBqZs86SFKu0BfCIdmn0IonYPMQsLCZ8uNjsLmDKpyxgpKC7NWXBSUVP825NJeYcHFeqP5eDOA0NOKFGxqOAD5Sx6I7AvUDFQzxlY5NSFgsWsjHqhIGsG0rc6UGGgrN9PiEOCJMQ1pD5GREgYWClITRloxdRFBfIRcQvUVRUPSgZMxXAbxc46SDX0db7lhuFQP8XJlR7uP7yMh4/vg958uffQIvQ7QsdW5nBwromFpkfXF0irMfV3F4GJpad+Cxw3Tz8ZwXFT9UzajXSUvFfx2DGR8AYkUUCaRGgy+ZeORlEEQQih1knnHGAe5iJUziNE3CiivaB4yuBtQtkz78Ukp7Mm30fjMcYskE1ZOBavCq4jHorPZCbiOIbmFkScT6DjhDzSPXOBywW4KECFDZ2XFjChXPUkMysd9PU7hBS+0Waw2kfc6detb/WRN8hB6spG6XFpsIv3rt7Aa2cu4sUPz+L59z7G25ev4e2r1/H+jVs4vbGJyyyK3Kb0d2nT03YX6wxEd3JD5lO4tIWghIDrGOkuHXlgBOfh6Xu8V+vhPGrwDgyTCwAFaahAUuCD7vGYgalJ5pR/IKivgC4OnwDxEO9nIL445yDwXEvXSwa+BZU7Z8KTMciVT54weZuBEvXAtVQAVGBn7AMWcirKpaTslTy66QgpA/Ju5LDUSnBgvoPjS3M4tbKIe/fPQ7+BJji51MN+6mCrmiAf3ML2tcvINm9jsnmrLjhMt24jI+SDDeTb6xhvbVCfDG3ycoGBlKDXaUF6JX8mvyYZiw6BaDLvxCBUxpaJVcVshySipJyr0mDmIT7UPpQJSWCQ6oIHyMOiKlmUmfJp4BA7LPwMdgfQW1i7TIi2ea52wj3FXECz1UGnP48GA7uUchY05TN6C4jb80DShIqTvcV9SBcWsRMCLrDY+c6ly/jeBx/jm2++iz945S38/mtv4RtvvIPnPziLNy7dwDkWLtZcjKy7iGjpIMruAryO+8toLKwgmVtCRP8U0WchSZGTHlCPhFNF+uTLJVNuLzD+E0ceMfeoJI0YPEaIeG5mUD/J21MPjFDbRxwh0G4j8jtttpBQT0s4mIvgaDOMdcmPDEMWz/UbMkMlgSUA4hCiBJ5+yhBQFpyfxaGiqqCiIrxDFEXotFuUZYLISgQWw9NQUMY3oLfyIhbT5aeOzKV49PAiPv3AEXz5iXvxU596EF9+9BT0nz48sG8OB1oeTRY4R7eu4CYLxCUL9NKbMfUm291CNR2yGJdxny0QBTCApq5Rt/OygD4V/ymJF1W+9gEl9SOHg6BwxL2GGIWPAdKcxg3InyVxoC7GkM9NOXGDoOOCPlBQcg0SDtmkQwVPGp0DhvTF0+mErorXyOc4jhFCBGceBkc5lNRN8qtyPI9RWszRCaa5x+60REU9yonD2AVsTnJc3djhQ5preEsPZuh/3r9wHe9euIqPrq3hJouceaMHT10p23MYsRgX+KAuNBvInbHoNcL2eIgxdRh3ZAJ+DJQHVw30M6Sa8QnQIPINOpI0idHk+F6vg3k+NOoxuWm2UoQgKgvELC4l7FODdIwQ81oUewT6g8B1HefiMjUPpJuKWQS6FkKAQHxJkoQ6mkDH0pc4BIyHOyi5ryXeKIeAlPobEU9wH8op7/WrlzDiA8RAuS83Y+5vC3wAcwhPnDqCT917HPccWsUx+qKFZsRHBxmMsVzFhyzyXWU2oZ44JFxHMpZPiZm4ONoBnAdrnADxL7H3qczqg9m5TkSPYEaPru2BY+NIsxGkdYCZ1QB+1P+PBS5UVQaprlqjfRv1BHDUsz1I0yY8946C+9mERflplqPkOlEUIzTb1IVVDEIbZ7fGeO3cNbz0wXm8zv3rw6u3cXFtCxntNmffwpGrzqEkn408Bn2i+JDSZmPKP6QJjP0qzp2XFfWz4L6c1bTVdJTGY0A+SLjuQVXTa2Y/tCUrfuhfTlnPB9K718lB8zJwqE+JBprU7zhK6/P6no4qg6etSYekW9rDVAjQb4XubtOnU6cq7lexd9C9kjzTV2K3twbYHmxiwr0NjNMi8iGj7oGfJIkgvde+QXIok4wP04bUyQiNxMOokxPGXLvct3IWVB3nd/QqKYsMGhvHAZEnBFfjFvM4cP6CsVNF2RmJKYjHhA8bdgbb2GYssUXYGWxBb/EqPjQz2oqrbUS2Ily0HefyPSqUEgcDbdkZYue5npE+I8+qTwB3PiU3RY2bgfYDga4LJFN1nbU6FpgZHPVkBuBH/TWP9hOBzs2sphP8mFk9BvxoPt1Xy1OYWQ3ff6xzgfr9KBAfguyXdqsC1ksvvUSfn0G5qX4b+NyF8zh99gxU1JA8H3zofnz5K19Cn37s93/39/Av/8V/i9/6jX+HjVs3+cBgE+s3byCjDKaM4zx16MLlSzh3+SI++vg0rvGBVX9+HidPnoToffV738NZFqyC8zjKPPkQHxIszM1joddnMbnBh7g5Nja2sMXcMStyvP7m2zh//jyUU8ufDnd2WTR7rS5CqRD17rvvYn1tjfrUxMljx/H4449DP17++c9/HiqkgJ8GYxb9MLoLvv4xdb2hdPDIYfz9v/+f4e/9vb9X5/pFVdb0zy0s4LHHnsDRo0fR7/dreURRVMdPZlbLRLyLuSdJl3TPzOp+nU4HejtK/G21WpBvVNzV6/XquXRN5+Kz5lB/zYM7nwljSNUWVEwZ8UGA+kkG+t/4VOTS1/xUXHrxxRehgpTO1VcFKLWevBeI1hMnTuD48eMsOj4MFSX1s0h6y0v46i0ofe1NOOjNMBUDVczSnG+++Sa++93v1r/P9cu//Mv41//6X+M3fuM38O1vf7suWqqf+qsIJ9yEj96Skr6JDMXCwks8UPFzeXm55pnqEALRKJqFxw8C3VOfAQtJKr4JP+mk+CJbk61oDdVixB9dE09VIJO82owtxQOB5KNruife65p0UHTrWDjP5tM8uq65zKy2L92X3c1A5wLhp3E6NrOaPtm2ztVX+OlYPNB8as2s1n+N1X3wI/pF7wwX4aZ51Z+36/7CS9dEr/g3pp8V3TrWPLqnazrWGDOD+/KXvwz9zwZSBDFAgrjvvvsgI9Lx3NwcVFWUIog5QnLGLCmJFFNKK2aaWV1xFAJmBjFSx1pQSGyy6qdW5yIA/IgZIkrAUwZr5SfOVH2EtPoLcc0lYWseKbIUSoolgeu67ouZmstsTzDdbhfCTQYm0Llgdi1nocD5kkGRQ72ZMMCKGFyBjn7KREygzUEbXMGABnyKwboSN4BAJ5TS2FvE15jUjCE8PYO6hHP4AGT5mIFqDo8pK9YRDi31sdhOUE22sH7lLC5+8CYTsptI2W8hDVAQlRQZFGjnrKBHXKhiYl5yE9PawmFCnFRdHzLwHTJpEq2CQCctJRFIURIGe5KTaBZIblIW9RPPzaxWRvFVm+KUyUbGJzoFN0lBSToFPQYAbSYrcYjgYNy3KR9uqOCGivpToWQElTPozYinWp07bpKBTtR7R4f3gyHivXYrRaeZoMvESL8n0aSzbHKtBhmYuIC9VVFvvVo2d8SCtEWtNsLcPG5NK1zczfHh7W28dWUNr56/jpfPXsUrfNr80ukLeO/KLXx8a4DrwxJ6OyFvzSNngjdtqljVRBW3gaiBKqQolBgywZqUDiqSjJjFFOZQOs+YyKPkMS8hIyICcqLW8ZRBiGdgVzGoEZhViCIPXdd5yWBF7d2gayWpUtGrQImSYwSVA4xBjON4gc51HZxf5xHXSphANpmo9wiN4NGoDBEjFeNGgN0dVHSI1c4mQIizEVLqeMdNMJeU2N+J6q/RHF9qszDVg76WJXjg0AruObhYP4E+2G9iicH+XOrh+MTQsl0G9jsAj6vpDkoGYAWfNGUM9BpxQBoCAgDjJlwwYSupw6B+kCSi7RCHiLxoklcdtKhPLSb0jWYbSaOJKE4JCUIUw7OfOQ9QxiVpUoKQ8Z+MuqiCUsagasrEd8oNOKsA8W5MncuKKQoW9PTD0gId65pAuAhy2q4go/1kTG4UhI5HUwwYJOywnZQeFqWIW30knTk0e0tI+ktI55cR89ioN0XSx8iaWJ94XNmc4sztAV5j4fQVJsqvX7pK/buJ926u4eP1AS7uDHF9kmE7SjBMGpiQ3ow6m3GzH8UJtp3HdlXBswgQ834UyAMfw1lAxci8Is2CYA4eBlDnKtoYJGcGpJ688GRwVWaocBfc0UHpmnTMO6AGzUMInH8GjjiYd6i8JziG0xWmVUb9zpHLpgmeYwwl3WGJkutWlK9RnwPXpycDdrdhwwECdSKmrjVZlO1Yhr4vMOexV6hansPJ5S5OLnVxaqW/1y73cGKlh4UY6FiOlAmmp04Zk05jAmn0f5gMkRCfhOs3vEc7TdCn/ixyT1peXMLqygr1KkXKQn3SaKAyYwFlgjGfuoM61Op0mEjlpKeogVTUfXTPOJ8n6KsYKkIEF8GBn7Kq28DxEX3QaHeI8XAE+dwJ9abeC8gDPfFWIKiAMW20kNBHRkkLxmKC3hicuhiCdG4VobMI116C7y7XMPU93BiULKZv4Tsfncc3WGD/9tun8dwHZ/C9jy/i9XPUpYvX8dblmxilbahIFS0fQPvgMTQOHIGbW8aI66xTT6bmKDNgTP0Y0nerzaUvtKWYtqUgw8ygYlVFuQnoxNmjrOXJag55UkI2I3pmQBdIvwfcHmxibXsLG7STAQP33WlWr0W3i5JrT6inMI8oSeG4ppLXyTSvdTgKCZeqEFxAEiWIfAQjzoIG8e/TD0RVCeMDpJL7WUX559ubGPEBz3jtGrB1E0txBRWtHjm0gM8/cJjFqhP4woNH8OnjS3j04ByO0FfNcf82JobZ+nUUW2u1z4opIxXsIxQIBK91wLXUmgHOwaj7RtwQIggqyltQ+/wKHAVU7MeOqKHWDFcfGzxMdBuQ4A8hoILnWFdDCb05kUYxYh/Bs39FOWl/zVhsmpKfmp7DobiloE3R3UE4uSglSg0MM2A4NUzKgKlvoky6KNMe8rSLKR+4bCHGtXGJj25vslh+HW9evIoPr6/h4tYQt3h9xxLooUzFgqa1+0CjiyxuIuN1PQzQE/5LVy/j5q0bUAyV0b8IH72BsrW5TvUoSc8eBPqriDdTMzTJqxb55kUvWRK8Qxz5GiIeuzuEJewTOQ99cvqPEfeoberT+vptKIbTdXKZTfUDoaQP0lqd3KIAABAASURBVH0uCe9dDc5Z3bdiUt7nHthJIhY8c5Tc+yaUf0Ydkg+Jue8d37e499XAB07gM4/eh6fZ6qHMPu6DHfooPXTJGUeNWRQYbm5hSj339AGdtIH5fhcF/WvO/UUJpqAyh0D/nbY7aPd7KIVLDWTCndaIp/kAR9qdY0vwxhYeau8Gyf1/KuDO5+7+IK5UHtqV+McOChgEJsk4jMZTTNnHQoqk1UXa7iFutBnrJNgpHN66to6XL9/Gd89exovnruCdm+u4WQB+fgnzR4+gtbSMtNeBNWhF9NMFJjBkLMxUTFodpnyANWERR3wC7ct7jziO0EhitBoprMIeAHXrAOrUHvBfOOd+JLD7H/tX/CgrIysq2mxFduyBBsaMJ9UW1BWtFUURhGNGvzVmggTqJLSvEhztz1OfY8oxCR4p+3Y6bcb49G3e2HUK/ZbjLn3VcLxb7wkqek2odzkfYpQsRDvqa2RAwv5JCAD9kOPcEfexiHoUuD96Ptz2fDgZuFc3xC/ywOiX8skY8gnZaAhBrrfn6G8VB8ifRJyvkaTkaxNd6l+P+1tEZxMHo3/1tD1DFBxgJXHNMRU+PCUqvAbqngO7wt+55s3Bce0ZmFnNO/kA8WaWq025n+qaeChegx8zg5lBvPxhMJsX/Mj2NYegJJ/NDCGQP7xntjeX2d76WkPAWzU+s2OdC8z+sL/m+lEgGpQEi54JiyZd5oN6YUO/gXXj1i384v/nl/DxhTPoLvSgr+8p3z114iQevP8BHNi3ihtXLqPDOPXh+x4g/wzKkZYW53F77SbeeOMNqAD2rWefxa/9u38HvdWjXPkeFbDIs9dffgXvvP4mPnz3Pbz3zrv46P0PoNxVebTeLDp56l48+cwzCCyufXT2HGLGN//RX/gL+Nt/+2/iU596EldZGEvjgGU+GNhHO2wnDRYrh1CR55VXXsfv/PYf4H/4t7+Kbzz7Xbz+9rs4z4dfFy9cxje/8Sz+zb/+/+J3f/cP8HM/9+fxd/72361/g6qRtnDu3AU+FKnQ6/XQ5LpG/SvN0W4MI+qa+NtutyHZyVerQFPn13xYuL52C9e4V1y+dIGFtFss5A5ZgNuA+GpmtS5IFsrDpStaQ9Chnurra3qTSnWEEEKtn2ZGXxEjYT6ncSoOSddks9ITFY7UX/zSGtKzAwcOoEsZSq56wWaNBT0Vf2Yylpxnc6igdISFQxWwBCp0Se4qcD399NNQ7eNnfuZnoHOto3qHCmGSoZnRvkdQQUlvdamYpQKivq6oYqJ+U+13f/d3oW+w/cqv/Ar0Zp9+r0v1CPAjulVPET4C8VIgOmQL0mmzPT0W7QKzf/+8wbg2pZzEE9FvZlBfzSEeaU7t2wLRLblxeYy4z+qa+kkWWk/jNY/mbDEPkZybjJ0lD80pPAUao77qN1tbfQSz8ZKBbMVsD2etaWZqatB6As1lZrWM5Xu1zt3XRIOumVmtC1pP+qD1NZFwFK4zfupcoHO1Tq8mSvhSBCmEGCyCpSC6rgm1gJRSzBKBUjT1VwCiSqYYpUU1oRZVHyEpYjVGc2q8QHMJOYEYov4CXRcxGqdzCUKgOQSafwZihGA2Xte1thgqQ5FQzPaYqbGaZzanxqm/xpoZnXCFJHaQo6gY4GdMwpSkjJmUbTDI2h5sQpXwKTe7KavuUyUz2zsYb21juDnA1to6xtu70EatDWVxfgELc32kaUznm9FJc2UmdEmo0GYQ0EoNjVCiEZVMzqbYpJPauHwBu7euMfAeos3dr80CWoPFq4gppXGjq7jpgRsgGCAIHHck7x3nDhAtolH0OG5G4KfkBiE+SqF1LEVSq3PJQ3KVDAWb6xu1E9rcJJ3DITIGsGZWOyNP56YxkttgMMD6+nrtgKUb0hEzIzoV6axqo9IaWgv8mFntBDXHjwJtzhU3+ILOs+AGLlAwkN3ZxPWkSJt3yeRMuOgNh4LL+iRCTEfbWN4PzyfKRbPPgL6FjIE92n2E/iLShVUsHzmBuQOH0GDSW9EZ5Awqp+TTmIHKuKSTYtFOhYwpEwrhryChyX4tGnabRm5m1BHRArZVTWtBeZQMPlQkCJSV+K6xOYMh8aXk3OCnMm4MDEzUVgbc3cIZnAvcTAo68z0AaMRMdBoMkGegpL3FYDBl5JEwMAllBs9AyLIxbDqCEn63u4l4NEAyHaCZj9C1KfoMzvshx8FOUn8N63A/xbH5Fk6oiLDaw3375qG3XhabHnOpRzcCGsipgzuYbm9iZ+MWNqmTFWVSsugDBl3MeFGDaKetgMGabHtEPKQ3Gc8BR92JEMUpEj79TZstJAwAUh4n3ICDj+GMtlF6oPDkgYOZ1YA7n4qJUsmClHg6Hg/rDTJTkMwgFOSBNwcfDLXOs4V3gAcqZ4QKpQEF58hpB/q6wJiBXF5nhp5jYiRMnlNuCo1GCz0WqNqERnceodVHGbeQuxTDKmC3jHBja4wrG2NcuDXEx9e28N7Vdbxz8TbePHcLb3x8DbfGFTamwE4ZMHQxJr6JnIWMqtGBsUi6nZXYnpYY5YZJ5Rn6e1Q+hkVNeAaj84tz3JDb5FEMRfaiW8UGFzmEJKCi8hcML0ryW/dy+oHSCl6nlpHsivzQ/RmU6ktgD4gPFRz+EDxK2B3gMfk4ZiA/KXIWJTLiOMV4MoG+zjCZ7iLPJsgoW8m/YmvUrUB/FFP/G5ZDv181HxVYinKsNh11LcKxhSbuYXHq/v0LeODAIu5dmceJpQ4O91tYbcWY9yXa1N94so3AJ9JztOMWg/CI9DnNX2RIrEKLtHcaKTos+nUZrMu/NxiAhSgBmAxWFLgR5MtGTCakh9KRCfHc5bzbO1vY3Fpn8WkHExbDssmITzwnANfxnD+iD40iDx5CRYUpdVzFKvnEARNZwfbWFn2/xo+gwFX9AselSYJus1Hjlk0LwDzl10F3fhFzK6uYW15FZ3ERKQvsod3E0DdwaXNMnbmBF96/iGffPoNvv30O33nzDL7xyvt46f0LOH19gPWxRxb1EPoraC8dRn/1KIZFhAl1a1I6TEhvbjEQUljcpH40IJvLqBMFbaOgb6h5QN+ggtuQBWZQPxyJ5F/SXlEbDMF5FiUq1Ik5/f0kKzCp26wu9FVmcCEgxDGiJGYbwWhjJTVpSn0Z0WcOyNMtPjnOWVCuKoM59qdey74TjpMP7dA/57S9ivrlK2ay9I/y7WOOGw62MCVkLFLZzm2E0QYaLI73fIZDnRT3ri7ikcP78GOP3Y/PsOjw6LF9OM4kYzEUSMdbKDduYnLjKgL3a0fZBSaKEddoEu8210+DR/BGmee1z8adT0F/nNNPyR3U3IgDaTWCh2isqIs1OMBMYBD/HNiSfrXG8VZyNFvtXyV5UmRlvdaszbmf5dQNukquz4ngAOqJuQjOB/iQwEUxFKvESYA+OeeZcJ+TTapAX7CffFPUm4eKTgNufDeGOS5u7LJ4vgUVqt68cB1v8SHNhyymn9+e4CYHbrsEU9pK0ezQL4E6laKkz9tl8ew6n/hfuXEbt7ifa52KPDOCaBDQ3SAYceW1KR9qmRnMCBSf7gmMdDjwGq+XtNec+jBhEWi4M6htraAuycaSEKEkj+THjV5HNM7GqRXonkD3zAzO8SpbM4M+2vMFsu+7Qddy+idPMO4RKlrpt6oCdUG/6Xjq8AE88cC9+OxjD+KJ+0/ixP4lLLQjpBhzjxugGm6gZIwXkSDvHHXF12s7rlvQljImoFovpi6ZGbSefI1+M2nIPTGnHsE7qC2oFyUB+jjbm4dzuh8AZh6QLvBf/TUzNdSR6o+ALprt3TMzmJku1WBme+d7Rs3jqgaIx6QHxAHOo6L+xM02EhaK024PEX1RRhu9vrWD985dxAtMel//+CxOM5HfLgE/10d7dRXJ/BKqtIERr23Tb064n4Q0oNXtoNVu0ycE5LS3MQs3BW0b9Dsl/Sroh2p/QzxIOry5mibQVqRnNXDOiv5iDyo4GMx+ONQE/9B/7sx/577m1GHJdcGZtZ7i3V3qcUYfp3uOfqqgfJWjjFisLGmnjn4pJb+03/TbLXRbTah4FRxo0xOin0OyDPQV0ofAGxVx1vxJFMOVgHKDMfk62h6gYPJotIGYPKHlIaXI5/jQ8eDSAg4vLmC118VSq4FlyqNB3qpflE3py8aoYzr6TMt5zP1QbTUdMvzaJQzJ4jEqxmIl7xfc6zzl7R2ppZ+HSYcKqgE1kmuXpFOuJYoigH5RMhEPKvqBkvFVQdvVueMNgZlBtpiTH4rnCo7XeVVV6vaJnNRX4L3HDGbnas3sk75mVo/VP5pnBjqfgZnV/DXb63v3mt/f32yvr9bR2rP7P6ytaQf2YkjKRG/X/Kt/9a+g3LXVaeKRxx7GZ7/wedz/wAO4zXzv13/91/Cv/vtfwisvvYicevOnfvKn8blnnsaxo4dx7NARPPrIQzh69Ch6jElWV5fx2GOP4Itf/CJ+9md/Fj/+la+gy3j3fRaszn30Mdq0ocWFhdoOdgfb0JtFKsq899GHeP/0hzjLQlBoNrGwsh8D+s/SGc6fP4//9z//f+Kbf/B7uHjhLBqMURZZwDqwbx8OHzqAk8dP4KGHHsEjDz+Ge4nzY49/Cvfe9xDuu/9h3MN2gzr4P/zKr+KD06fxl/7yX8VR9n/nzXfwa//jr+PN11+n7pR18VM5rX4uaGdnWPNG/JRN6O0mxUCqC+jtI+XUi0vz2Mf1Dx06hFX6BxWkZrxP07S2cflKyUDn4rmONeexY8ega9IlM4P0SrUDrZEwjlIuKXmrT5u+RfuhCidaY4G803oqVqifbFljlI8Kv42NDap1YIG5UYPm1vWrV69C62ms+ojnKiwJH+GmPFbnmlN4a379sPznPvc5PPnkk9AbdLNil4qdn/rUp+q33fSSj2S/vLwM8UXw6KOPQoW5OI4hvJQna00VvFTs0loCXZvxVv3Ea60tPs4KNJp3//79zAe60Ef4ii/ihYp44o+uiTbd15rileYQv3VNx7qucbqn/ndf03Wdy8aFx+y+2kAfoXsCsz1b1LHm1v4n/gtvra++ml/8NDPuBzl0TzJQf82nscJJIBnrnkDHGi9Z69jMan+hfppP9Pb7/ZoPolnrqK/4JNrUR3NrrDOzWgFnCwpRMfwWNzUxXAPVUcw2M0iBzKwW1ubmZo24CNLimsPM6s1egtQcWkiLqtV9HQvM9tYVIzVehGltnZsZ1EdriVAdi/EioNvt1sojgUrBRYz6mJlQqBVXiikDEc66rxtaQ4wVHromXEo68Z2dARk/wmB7A9euXcblKxfp3G5CTwhvXb+GITckbUojBt1qd0nzzuYGdrY2sUtgLQoNH6HHZLhVJ+gGzStwHogTBxiFy4RtY/Mmx91m8pCh306x2Gug0Hfgb13F7UvnsXXtCqbEI1KSyM0oIrTTCO1GTANN0GxEDHjTGhqtFGkzqWVXcYORjMQ78VCKJGUTSJYyHslK8hRINuLSw5crAAAQAElEQVTPzs4OxFvPjcjMaiXSsQD8aE71Vz/xUjzk5fqv7gl0Ymb1RiY5aKx4O8MJf8xnwuLVhIH7lKBkSEF/yYS/YiDOR4dQUqIaReQMEQMHHYOb84QFjV0GkrtMoAaETT71H7AINRYvuGGHVguNbhsxAwXjuIxjxgrGmCQZywgp5dJlQt1nYNGh82lwE09JR0LQmo4BWsnA2BcZcSgQGGgEytGqCRzHO0xhroB4oIRIUDKIrQx18WTMIGR7d4TK/CcAFwCfwEL6CcRRG5E1qBNRDcFFiNkvwOBIV8knqOCTerBwCm5ye7ADY/DoGYCvRgUON4AT/QQP7e/jqeOr+My9B/G5+4/gCw8ew337u7hntcPCQsoCg8NCNEWn2kGabcCNN1HxaWJBOks+QazIT8/APPEOKpq1uRk75+rgQnQUJI4oYcpgcEJ+D8lvJWGOm1jUaqLBTb3NJzuCjlraqpEeEoui8GBOgOmkwmRcguzlZpazzVFQB2ZQMiAuGUBVDJ7A5EfBMWinnsFxQM5g4A7w3ATBAyFC6XwN5gKiWLbRQqvTJfTQ6c2xULWAucUlLC6tYJ5PsxYWl9FnkSHiU+kyNLHDAtPNrREu3NzAh0wIP7h0C++dv47XP75KuII3z17Du5fWcObWEFd3KqxlMQZVil0WuaaWovQt4tEhNFBUEWm1ms40tJBELcQsbqUWo0H5Nyn/jk/RJp7TyRCjbOcTmGS7GFNHJ0zMBTmLVSWT6jxUyJWQB1e3mQNyQuUdjMB/UFEzS0IlnWPyUnniUUJmRHAEYzHE3wHHc4cxeTxhli1QMpbxvCC/odksx3S0hXKyA1+O0aK+dwMwT9uZSwAVrh7ev4CH9/XxwHIHpxZSHOtF0Ne49qXASlIhGq0hpo+LR9tIxtuIWWxKSF9M+iLZ8OYaVMyYjHZR5QWUPCcR5ceCZ5q2AYtgLkXpEkxyj8FujrXBGLe3JmxH5FWO3d1tDOnHpyx6O+qvJ+46HmysU4Wmn0DB9QomBXk2REHI6Q/WWQjZGmxgyDlyJsMV/YR3YEJriHmwONfHfK+LeSaBtY8PDUiOUenhK4dlFqv684toNNsoLGBrJ8PlmwOcvriGd8/exK9/+x385rOv4mvfewu/9+qH+Pa7F/DGlQEuTiIMIurlvnsxv3IK88vH0eodgEsWmf61UZQpfXsDi/MH0G0tII1a8JmhHGWoxgWPgZiJYTMOaMYOjYaHfFojMvqTglpQoGJiGZyDd1ZD5B2SKCCNI3hzKPMKKfFutNoQpLR3wexY7coSHwIsrhAP2k+vj16njRYLi800QZrG4PRcJ8fdvEuCJw6Aoy55ykPJXEk9N/I/og0nzPgCbddRr460Ax7f38fnTh3EZ04dwo/dfxw/+eRD+Ikn7sdnHjiCBep+h3QkTAox2ESxNQD4AMnx3NNPrN9ap/xHACmOWNw0H2Hmp5inwdE3RLSzRrMLQcyiTtRoM6nvoEH/oAKxoLQSAqCEcd+lmSF2Rjr2IOZ1QUTbEATu0Z4+yriyUQ9mAOJRVR4VAkq2OYtOeemIU4TKEphvwEuWMXGgfo/p3wsm0QUqgPIRQwvnMCHfduhst0jjTT44u7CxjY9urOPdqzfxLgtQ7/H4/dubuIkI666B7aiDUdoltKEC1mYO3NaPjpFWRBFyzim/ra+57tDnq/gw4Z6yzAduK3zYM9/po0n+eXMILkIjaaJNnY90jTw1+RPeK4hmVpT0HSWLnSUCr0nGoA8vJxkK0lNy7yvzgqyskNHpF6QBPNXcCeWRxg3GNG1Cs44fSz5oAD+OOM6Ap5/8Vdwx5TwKuBXTTFhkV6xj1K9bV66gZByzn3vN4ydP4jOPPYpnHnkQD588gnsPLyKmvoG6N92hnqzfwGhwG6CPZeiEXreBMYtvQtVIcyBeUZzAkV8VDFPyX74U3FMqZxCoUJNz89LbmMJFeOjNLPnNnDKjSZFUQ2mo+1PgqKHWC14nA9kNVIgazAxmBsVLolOgY7O962aG2cfM6r53nzuu5pAB3CeMdiVdrgJA1UNJO2zOp5iY5762jtfeP4fn33oPr354Bh9dv4WrTHa7TI5b3RYSxpgucpg9ECk5r+ZyPkJJ3DPiXcdplL1oBPXBk1d1TEYb9a5i/SRHxeJKkY+RM5aYMqYwEusA8HYNPPwjfyX7HwV/pPMPOakq+yN3xD+BLkpvJKOCtpqxgCGZyeZ0r6niAX17v9VBp9FEK0nRoq+QjgrfnHa5S1+jrw9OsjFK2j45C3AfdpGRBYZGFIMaA2MBisENHPVUAD7wLvlAOKZyRYyVmsRxkTnCareLRa670ungCB9eHe53cHyhi1PLc7hn3zLuO7CEewmnWHC9Z/8y5hoBnRiIMUXg3oV8FyVzienuGobbt+nDx8hZ4BKvM/K7IB4VJRYo+ySh7EqgoP8E9/iK9mK85wSSC/UJ/JgZnHPQp6QtVlWFiDagxDGO4/o4hACB9x4C9Z+BmX2ilxormM2jVvOqr8YLzIgF15Fc1Ff3zUxNbQeza7qg8ToX6NzM6rW+HwfNb7Z3T8cz0BqiQWMl73dYXPrGN74BFWN+6qd+Cv/l//n/iC9+9UtIO00srSxDb+g0WynefeMt/O7Xvo6XXngep9//EC9+9zmcO3Mab7/xZl3geu/D9+s5fuJP/an6h8i/8qUv0Wem+O63n8Uv/Xe/iGe/+S1MWBy6euESlhcW8cQTT9Rz3/cwC+rPfAr7jh/BOv3wmUuX8Jkf+zH8/D/8R/hbf+dv4+FHH8LFc+fw/HPP4r233sT3nv9ODW+9+Wr95pVysZx+STZY0sibrS6lGeHa9XV8+9kX8M1vfRcRffcXv/AVPPboUyyCXUa/P4fPfY5FunvvR0T5ReYQYNBXYqkctXyXF+ahWEc8WmDh6PChAzh54hhu3byO2zdvQS86jPhATL+xpXZ7sInNjTXuvbtQnn/hwgVcu3atPpeNbW5u1tclb8lK1/SCjAqHkknKnEH6pfuSsfSt3+/XuqX5NlicSpIE51nQ293drXVPhSaNU36rOVXsAT+ybV2TfWse0cDLUO56iEU31Qo0l3TCzOq5WswPl5aWcObMGQhXjdeaettKxS1dE6+Fs+ga8IGP5lbRSvw5cuQIHnvsMajopSKXCl/33nsvdN/MoPX01pfwFI0CHQsv4Tmkb1AOPqW/EP6aX7xRq7WVtwsn9RMeAvFQvJMtCMQ38UO0iDcCHYuvqpOIPq0rurWuwMwwO9e6mg/8yEY0TqAxvAThqTUnd/Zbracxui7cJBfhoWuaR/fN7JP5da6+Gq/+6qO1Nb+Z1Xs/+NE1zaN+4ofOxWszg2Sigqda8Uv8EYhH0hNnZvWrchqsSbSQkBZBi0zwtJiuC8SsTqcDETkThhglJCV0CVrjZ/2kSBovEFJmRnQBEaw1hIiImoHm0T31FQHCQfPdDRo3AwlXcws3Ea5+ajWf8BNuYrKEL2XWejrXuNk19fNRqPHSePGBTIHWFg4L8/OYo2H12tzkSHufx6rsqrIshd3HJ+4ykDgEaP5b12+w+LVeC3FhYY4BAWqjFE0K6rRGRoXQa8dba7fRSTzaCRW+mmK8dQs3L57BzfMfY7p1G03L0OFm2Q6GVgBSBgqxFfCYwnFTogpA+I4ZOE5ZTKiBBlHzkclYQVCi0W42GKy1MTffw+LiPJaXF1lRX8WBA/trpz2/NId2t8NkpkHnF8PMahlNiKcMscNAf56B7vLyChbojJtMdMwcpgxW1Yq2iAGN+KVW5yireg61ks8Pa9OkgRpqh8YgotWGjLDDxKrNijwYPLnKwUg12Gpu76LaCfkQY8ygZJdB6DaLPIKBHEMNu/VTjV0eT8iTCiBtgUlXWo+VcU35tNaBd8jLioWqqpiCEUEdiBVMZDMFquwzZqI7YZCgoDXjU68pg5mckDFY0L4vEO0pE7qUwYl0pyIPFegKXzODWkHgBiKdi6gvsTP0kxg9Bo4tV6HJpK5ZThEzuQ/jATyDlF41xpzPsJw4HGinOEEZ3r+6iEeO7Mdjxw7i0ZOH8cjJA3jg6D6c3LeA1X6MblTVv09VsnCQMNHS12kEnglk4JM7T71wpMcIXkEZAxvhKn4IMt4vSX/FoEd8Aj+yM9m9bEqvWi+t7sPKvv0IaRMxN8yQNuApy8qondxgd0cTDLiBF9xp9ZaKdEm6L8goM9m55s6Z7OSUn67lTHQKyYFrK+ASxJFHGgRRnVAGaoIjvmBgWGQ5Ax7jHuyoXh6lBRAheCZySW8ejf4yeqsraHKj8p0+xi7FdRbPzunrpixQvX72Cr79xvv4zlvv4/l3P8JLH57F2+ev4tyNTVwbTLA+BbLQwpiJ5y4LFtssoIwK0ucSlFGrXmfK85I66qMGUvIiTVqIQorAgpUjrsOdEXLywsiHyBxiBh2BQSXEAybh0/EOVW7I/iUDINLZCOSng9S9YBIB6mdlFYx+wJhVW/C851BRd3LKxfkEZilgESEmkAcWYC6C8xGTTNoh184ZwIvnfwg5Suq7Cgkxi7INJkENTKC3qtr0MR2Xox+AY0s9HF+Zx/0Hl/Hw8X14jPr22KnDePzEYTzKdiE1zMUOHV+hYwVS2lLEQNvRTqRfjnbimNS4YoyIco04b0xdTx2QBsP8XA/9fp/JcrPeVyIGzmYG6YLsdkT9mKqoWVUgm1GRB47+OmqkSOjXFDDE9D3y6/K/GW09Ch7NRoOQQvPJ3syMulIgJ9+n9GvaA3aH2/AGxN6hSTtssdgt/e6y+Npl0bPd6wOUY/0/iVK3fbODuNNHMreAhvwgA736P4a4PsDrZ67iubc+xDdefhu/98Lr+J3nXyW8htNXb+HWboki6SNd2Id4bh+sOYeChesibmNUBoxZ5NgZV9gaTmkzEwzpz4sqIEQpRixCUNXhXUQ/2UQrbSGNYniQHso0cgayhPnrlJDzaokkDmi3EvT6LY4DPIkkqyE/Fdg5ok15XpB9Z0xIlahnfGiQZQXGLJDt7o6wQ9sdDHawtraB9fVNbOmNYxZSpkzGmHvAzCMiTuKdUY8KFiBzFic9Ze3pw8Bi5VRvVw03kW1dR7Z5DfFkE/vaHg8fWcYz9x/F5x85gadYuPrCo/fh8w8ewoOHF3Gw10TH5xhv3MKlj05j88YVDFnkLOmHIxLQSGOkaYo4jklPQES5JEwMYxaD4AJED3NtxGmDurVMv2AAFcc5DzOHkjcz0pCRx/I5VWUQPfJFAu1V7AnnOKqGEt4KmFWcp4ShAOQzCRWLIyEE+CiGDwS2wbPVsY/geJ5wr4yJY8RkH+wLc8i45pSyo2ixmweMXBNozMFaLF6y3UaE67sFzq1v48X3TuPF9z/Gyx+dwdsXLuPc7U3czkpM6WusO4+CdGdcZ4yAXe65Y/qpMiQIrRZavS6JMPIkr+0pTgJWufcfO3IIhw7ux77leYy2mRBTwdIQoUG+qo2Ip+wmjmOidNsopAAAEABJREFUHOBIj3MOFXEXBzKyIudaGXXHxxGSJPkEQkSmiVP05fL5FfeCQsC+GXVsOi1qHRsOJ9ghZOTFhFCYoeQacB4VdVr85hXEHojom+Q/jIVvx+Q9YhIvXyU9+czD9+Gzj96Pzzx8Dx67dxXHV9voRYacBe0NJl7GvVTjm8Gj00jpY2NqQwkVuHcGA2JaodS/XN+MKxqoDyUy+qqS+8sOC6ZTPuDxlHwrbbCY3KYNNpB4B89rdTKZAeyKvOB4qoe2p6o0CNhAOlVWXIdQcE/NObfmF4hOrsg+xR2o6pYowcz+COiawOwPr1fkV1mDY5EyoKDeZYRxFGMSRXj+zTP47pvv4DuElz44g9PX1rBZRIj6y1g4cBQFee3Id085xpJ3nEKteVJHG3dRgL9zLBoqMqsC1ycXzQwF9bigTVW58K9A5hFFtuSqOTLDSqgwLD58AhxfwqPiHDlKiCcFbUlQ0q5qoFFW1BkqA+6GknpemuOoUF8v6mNwDuO6vEQeOyHJHsYVYnZLrYCjTyq410521lEytuow5t6/2MWB1SUszffQov+nm0RF2VTU3YKQE8SbqjJu11mdJ2nfUP6hOEa5xpB6NmJir2KXI11JFCOlrUc+MI4EIvIOnCfjXj/mA8j6ITgffE/4QByMe9qJQ5cw34qx0k9xYL6DAwst7J9rYV+/gU89eBJP3HsEj9FPPkx47ORBPHbPITx86gAeOrEfB3oNLDUDuvSZYbqNYmcNE/rOMR/MjDdvMfYYQb4ZLCiW5GlJWsA9LfgmotDA3Z+qqiBw1AfZtOLwmDoxg0C/IF3Q/Rn84XhXj9X4eh2utacbe3oRnCcvQg2OfJJstRebGcyM0/DqnZYnnEvXJE9KscZr7xzUGa1t5qHWucBW4ODJawse8A52ByaM0aOQYJsPfDP6npKTx4zVmo0WXnnlDbzw3Iv4xu9/A+++9Q567R4+/amn8chDj+LEiVP1WzcPPfQI9L/e6T9mkU988ulP4XNf/Dx+4id+AidPncAbzz+H17/3PN5/83UM+SDs2JEDePThh9Dlw/Pzl85Db2u++9EHePHVl/ERizGXrl7DS2+8gd/6nd/Fb3z96xiy0KlEXG9D6QfH9faQ3vg5evQo2u0mEvosogwzQ4f5Z2+uj5j+NqNOjZh/XeTD1n/1b34N//KXfhkvvfoW5pb24W/+nf+M8J+iNzeHKe1Tdufpw8eMezY3tuDMY3V1P44cOoKce3fFhw9mBum0iigqFmhvTLiOiiCKiaLYI9ea0mPiLNkG6oNwUh8Va9RPMtA94ZxyP9HvTKk2oCKEilw3b96E9Em6pf1BuiKaVTjSsebTHGZG+ttQzqF5xHvZm+a6wocWwk/5oa5rHhU3HPVWBSvxTjjoN89UCDIzaD31VR8zYzyzBb1hpjnMrC68aZ4eY799+/bVfk1fCdS8mkM80X3xSHHmkHmlaNQ6+pqhvj4q3glX0SDe6J7WFB+bzWaNg9bTsfqJD+KL6JLdmFnNG/Fhc5P7/O3b0Lrij97oEt2qY8j/6L6uS3d0LDzVqs/p06fxwQcfQK34Kr5Lv9SqIKe+szXFa/FEYGa1ns2O1UrmZlbLQfIVbaJHtIkXmkd9xIsZraJdNOi+QPiqn+YT3QLd3+GDJ12vuCeaGXme1Tqm/FP81UtEmhf05Robx6HGo9lMscfDGE6TiHkiJFAh926kNSFmVldAxRhNKGaJARojBRJiShxEjJAScRovwWhBwYxYzS3hqRWhSjwW7xTINFZVTSmOFEgM0RoiXsoj0FoCCVBEax6tq/WlWFp3fn4emlv0qI8USrgLV4FoEEgBNc7o/JjbgXE7zMdod/rodecY/Hcx31/AoQOHoc0zSZtIm23EDEYb/T5adAxIEwxp0ANuSgNuRkMadcRNMGbfCg5TTpoxcNtY30LBRTw3jUbaxnxvkQFQB7FvYo5J9ly/icOHlnDi2AoOLHe5abWw0k7RyMbYvXIJo+tXUPDJYcKEoI0p2r7k05gJyukWRjsbEH5AoOABBRJK3PYvL+Hw/n1YXVygU07QTBwCE0fjeLBIUqpYlg2xMxpgZ7KNKQsblZUQlArQmYwGBjRyno1GkzxN4PlHt5ifwhgk+yohDSnikHDuAJRcnzSXpFnHgbxNogTurj+ejlPXIwZYgjjEfFKXfwJTFuHGTCzGTEKHfPo1ZFvSKU25GerahMkn/TFAXFzl6zXHu0NEwWFhvg99N73b6SAJEXGL0GAwxr2Puuy4yXmIV5LJlHgqNqLQscOnVuNiggkLJ0MGuwMGI9sMdMSLlI9poyTARw5wRrIqBkol9aVAzih1Sue/ub2FbY7RU+1dBroTJnIlC18Jk8ROq0HelGimAU1uAIEMNCXyDMg9W/2Q+vTWVVQb19AYrqObD7DsRjjSKvHgYoqnDvfw9LEFfPr4Mj57chWfPrkPTx1ZwkMrczjRTbG/GcHnQxSU5ZT6MWFglvFpc8H1FRiLLwrCpetKRPWDkfqB5SI35Ay2p0woclQQrY4JbZxGSLhhpmn6SUKi4oIcV5t6oMQ5clyT/PcwkCsIlgBVBO6ByKYVxF/BRHKkTWjtCYsZ5Bw810jIh4itUR/BwFLOS+AYdHpUnNk4p6tbq4CcQUfBhE1AP8chBk/Zxy5GI0qhN5y6nQUsLx/A/v37sbiyhJg6sFvETAJLvH5uAy+fXsdzH13Hsx9dxXdOX8NzF9bx8rVtvH5rhFu+g624h2FzDnlvGVVvBRnnmyYdTFyCKm2hwUSxu7iMORZx2+0uZdms3x7osajdazXR8B6grubDISoGCRGVTtea1MMO+dmIIgSQTQymSvYrFEzyuKLORSgQoYSjYQkqBtAgoUYQz3LKUn6Ow2HmYLQh9qb+kTeU4XjiMM1i8j1BUcYoK0IRUMuD9lTlBa9nKKnjFaEshry3g2xMv7S7juZoHf3xOpaLXZxoeTyxOodnjqzgUweX8chKj7p3EE/IP9FPLTAhaTBIxvYtFCxKTBggV7RJlMIIkLxQEmsaqfzvZDIBaDegDVsc4JIILiawCGFpAKNZWBTg46SG0hmmsqtyilonYw6nv6tYWCurMdT6kCNEBbyfgJRzzQJxSNBpdWvQcVUB8rkFjTwn/RQHBBn98Jg8GTHwkw/gUmjQB0Vm8BzjqXUR54qTFhyLsmXcQMqHEI5BzTBu4tqkwLu3NvHix5fxe29+iN94+QP82qvv4rfePI1vfnwFr1/fwfkxsN2YR1g5gv7he9BZOYqEeuWiNuBSRCFFg/On1N3gIsS0OdZFMSVvQV+T9JrU3yYKV7KgNcDOZLcG+SQdj2hLGXWlIq9cIO/I28gHJFFcg44lg+l4Ur9V1mgk5JXBaHMR1wqpQ0nbqyxHoC1qr8wpvzEz8F0+BNDvYEzJMzDR8S5A4MzDEOAsQuyTGqx0tPcpAvU1tRItVmUblJObDFDt3oaNbiOdbOG+Ax08w8LCTz15L372sw/gTz59HF9+aB6fPdHAU0fb6PgpRtSjtZu3sbNxG+PhBqaTHdLisLQ0jznyv8lkwLi35p5rkt5p8BBkUUBF28oovxF1bkIhG3EWUPQYUf+MdJTck8SPjAmjZRVxdvC0HaNf8aRDPq1BWbcbbQiSJIH3HiQYnmuId5WrUJJvBQFRBU8+BvJT6+QF7wHQujF9Z9psIaG/jJOUfrZETrwKUMGcwYJHRFrSZgNJuw8/fwSDsIqzmw5vXBrghY9v4cXTN/C9szfw8rnruDZx2LAIWbOHsLCEdGkZEfWxII45DM4BUXBI44AGbSvmMSiTXPsa45Ip94PJeBfT4YAxwxB1wdoKRNQ3Rx8zxyJXynER6e0Qp36vQx6klLEjBJTUDaAkHyLqKq+Tvoj4G/tr8ZL+K2PxIbcKFdf23PMFJRz9UoUx95iiDKiQwPkmSsYNOoY1yIsW8ohFWvPYoF1u7o6xTZlN6VMK6jizb2S7GwjZDlrlLub8GMfmIjxzah9+8slT+BPPPIh79rWwr+ORlEMU29t14Uo6mFK/W7FRzhlKzjflvNqTVKTNKPus8JhkBWVakoIJY6Bd4spYaLyLnDZW0TfXfpi0W5Gjor/WV8NyFnEFxZBUs9ir/SdyDXjSV2lfpX5lpHnCNQUlKc+rkn5tyhhjhIwPC6RH7I7QkI5VkAwDeRdFHgIde2/19YJ4TPgAbczYQsfgp6Cu54w9C/raykVUgBbZ2UVOH7WVA2fpo145fR7f5MOZd66v4eqoRN5ZQmvfMTSXj8F3VpC5PiZVytka3HsCkDvSaKjoIwXGrNdVjnR5BAvUF48osPW85gxED4625REgMPYBZQ5+KnK0tJz/0v97IuRKVF5gKLwnRHcgQG8Xl75A6SoO3wMvvSZ4M4ypE8IncjG8j0HSkWUGWIygWJv2jsARxKsQr9lBusOVEHNtlw0x4X413ryKZrWDBxk/ffHxe/DosWXMJzk2rl/E9totjHe2MGGRY8Skalewu4shZe19hBBixCFBQl1N4hhJiJA4T544eNpdzP0soZ8NPK6sQkG7Uuso05ybTEH5l8SNLIUPMaKUPPcR5MczPlCsSu5thJK4Ziz457ubcGxj+kFjQSrlnjvnplhtAgd7HscXUty3v4dHjyziyw8dxxdOHWJseIAPAY7h8zx/+p79eOjAPO5Z6uLIfAMNSsLTxgv6wR3qbWUppkXMPTEh6xLqmcPsY2aQzc9yLUfllL5NGbfk1DmdC3RNfWTrgoj8iWj7gjhOkUR70KYv7HW60NfgkojyZmDiDdSUCk36ER1N+UBBoGPxuqJeFUVF/KzmvXOB6DnKvkJOGjLare4LFucWOU+zvlfbN3E04my0JYHjmmmnhU63z2LRhDqc4MKla4i5H68sHsDz33oR0+0cO2tDvPHym3jjtbewPRjCRzFOnLwHE+L7z/+7/xYfnT2DL/34V3H/g/dDvns8neDZb/8B3njhWXzw6gu49PF7WL95CVcvnwNZgXsfvAef/coXcPKhe7HIhwVLhw7h4MkTeOTpZ/Azf+Y/xN/42/85/u//j3+OL372M3jh29/Et//g9zmW41mcgXc4dc99+NRnPosf/+k/gS989atY2X8AH5z+CF//7d/Gb339N/Grv/4/4l/84i/i3/zqv0Orv4wnnvkCfvpn/iz+5t/9e1g9chTvnTmLFvPhx576FPRg//zFy4gbTSzzobPirRIeMF+/XdVsJGg1U/LGQf6/4v6hQsjW1haaLLwoT9/mA60rV69D+nv4yDHs238QW3zANeBDABVEFOupX7vdpn1mCCFA10ruH865+nx1dRXLy8uUVQGN0xoq0Kj4pbEaIx0DPzpWrUFzqK8KUJ1OB2pVoNKx8FM+P8d8XHiqPqGCjfon3B/3798Psz191ly6rpqC1ur3++gTvPd1YVDzNRqNGjf1Vd4yT/6dOnUK+uqgxqieoCKQahNEsZ5b9GqeXq9HfZXOVrem4GMAABAASURBVPV18USxle4rn1J/4ataRhRFNR3CR7gLJ9mT1hMeM54p7wI/ou3gwYPQPOqrVtc0j3DRsZnVX1HVnFpX11VYEx06VrFLb5u98soreIMFVL1spALdb1OfVOg7f/483n33Xaid8VB4CCeB6JAc5QeEg5lBPBb/JCPhL5mZ7V0XP4SX5CW565ykfOJbhJOZ+kYw+n7lgD4YfREg/53nUzipKP1pFHvSHqM/18W+fStotlJMp/SZ9GtOCiOChZxAiIhoKZYUAj/iY2YQcQIh2Gq1aqJEiKdiCPpUEsHsvpgvwgU61r04jmulFyPEtBkeM+VUHzFD8wpXMVH3hKcYq+saK6XRtSzLoLU1v8ZJMbWeBC7Q8ewewwdkcooE5wIZ1SQNDSqj8YnLhMroa0PcHQ0Z8EyhDSnjhjSkA9tkgNjqtGserOxbhQS1vLrCwHsJWpO2iwcffBhHaPBLS7q+QgEcwMrKPipwh2tU2B1uoyonSGKHmIIsJ7souJEGJps9Ci7f3uTT6zWMtMkywC8Z0DWqHPMU4up8HxX7if42g88mHREYbGlOvR66Q/wqJiMFN/WKG6kRIUeF8A6IuIvE3GADnYsTUFkcIVBus3PP45JjpFxmRl7sga5JbyQHgZ4+6ZqDQWO98Yj9wQBL1ytG+WrLO7gUTJY0XnJiT5jtzWu218KIiDOonXBzy7mZldzUKkYABQOsnImHoOJxHCIErketZ6Cao2DhK+cmVpDmek3i/4dthbK8G0okTELEPxmRxmQs5gmvKTds6ZTmks6JFwmdovSpQz2XrqvtNFJ0eb3LzbgTx2jFAc3I0KAsBfn2OorBOvRbVTGLhQ0WnNosXnVYxJr3Ge5nceDBw6t4iEWDh4+u4sHDy9BvB53a18NxBiB99mnZEEm+DT/aQrWzgXJ7DeVgCyWf/oHyLwUseOYsGOlJX6YCCfVTxauCvHZw1OuUiUmbetlCzAAjDgk8A45Wq4O000GDxZiEwUbcSBGzOBszyFI/0V6Sh+KNQPwQfzImg5K7MVgD9bHipicw6p+jrnkGbPodFGMCUFIeYxZ3dqjL24NNDHe3UePI4KCinAv2nfB4RFzH1BHmAKiiGCFp7EGjg2ZvAb3F/Vjcf7iG/vJ+tBZXYc0ehlXAlfUh3jl7G8+/fRnfeeU0nn31HXz3tXdx9sYA59cGuLI1wc3dEpt5hJE1kEVdZCxc7XCsYIQYY4swDTFKH9XrO+KQS1+In5nB1/ZicFaA0T7JngLUl4o0VyxmqgVpn0FFBxvRhgJtTXYnXopHaiG+AYjilPNGcC6gch7OApyPahk10hYS8sBzjpxBmwJGgfgZAvWMMvLEiyMRGRBxvsD1HXFR4O6YiBXUmXJns9Y/zwJnk7q3kACHWJDSD6t//pF78On7j+HJ4wfxwL4FnFxs4Sif/B7sJjjYSeHob/xwk7o3QMxNI2KRN6G/SklbYgBZwlVBu8pr3ygdqS94ah3xln8tHchBh8LuBl+fD0cTTGhrJe1bdDras/gzov7uMomQvaVKmukLZaMVE7raRpnU6XX2KYsuoM74qkTE+c2sZq30NJefoO+gWjEQBQoWPl2coNHtY355FUvUpSppI27Po72wH73lA2gwaCnJ9y2K9trWGG+euYHXTl/Byx+ch/6HrldOX8Rr56/g7cu38d6NDYzSHkbUz0nax5S6mDd6yPmgImeRKqdsSwJoZ8agxZO2QP2S7CLKL/YBBTmjBCcjXfI3E9qu7KukflS0nRB5eDLZk5fOGxx9tZnBTJytoA8P1bD33jlZWfeTHmnfGrKYIRhxbhXvxkzmh/STU+oU2Nkqx2QU8DAEA2LziLlO6jxaccxzrkV5ZNsDFpvWMKUdu2yMNipsX7+EbP0mPIv+81TCowt9PHLsAD7z0D34whMP4rHjh3D/wRUcnEvRdRmMujS6fYvjrmHj6iWkrkLiQdmVNZBUCCRrWAl9ah5xLRVJaHko5DPIA9YhUHmHigOM+Aoq3gOvOeLueA08NzOY/VHwMLiaYscjj4p7Sw1VhYo80VWBlMnMECKHiLIQeMoB5HZJvxfRVzryqOQ6etAiH1a/EUwe74wzhGYbcauPpDuPuDMPKh9GZcDNrRHOUH9eeOsjvErdevfiTVy4vYsN6t00bsOxf7q4inh+AXFvHoH+2VgQK0hXToxhHi54mFktu5L+V7ZX0o9aVdY8jMkX2UtCvFtMUGK28rtDxgU55Sn+CH94h4w+TPY2YBFIwaX8jPZATgHPNWjgKBlUyvdULOZo3oJFplvra1jjU/0Bk/4h958p19dcOe2u5L6RMa7KaZ9FVcEqB+8jzkePRR7nvGeMDRLv0Ws00G01kXpDwQdCWzev4eal8yxeDbHYivHwiYP4sacexo898TAePrYPK02HaDqo3zYZDW5jSj9VMnZy3AsD9SalvPTgICKPohAQPoGYx3vgo8BAeIqMPryg/e3FORU8cQiUp2TtKGfwYxWIP/YK3Tx2QM137YEl/YziLKMOefLKOUc7iigDX48xz/MoQsJYIWWclvLBWJwkCLFHEgc0koiQ1KA1vfdctar9qfxi3Gyh2e3DJw1GDY76HiOiXqW8VtH3bEwyvHfhMp5/8208ywT8jdNncZky2S4BbuwA+4L+qIwbKENCnxOjsAglH3aYOZh52A8EyoJxVHEHRKOOZ62OQZl+AlwOpkUFOc9K2lKG0jK2BUHnaguubTyvoDnEe+mSWulMTrsqqMMFdabNAqtRdkM+dBiPpqhotUbcJ6RZD+QmYxYuGe9rf00p64S85qS1Dg0311nAnGL/Qg+P3XcKj91/D4+7YEULmzcu4cbFcwyfRsipzyX1nyJH8J57b1zHS00m75LF94P6zED3jOv+MHDUMYHuqy+Inxlp52JmBqpKDdI3b0DEf+hGiYdBemzZBCrkgv4WfEhZjHaQ04fmLLhlW2vYuXEZFePBBiboBWChGeHgQhf3HFrFg8ePYC4G2sShYGFW65fk4Ji+f8z4bcKNUXtNzvhMchDvK/Ic/JgZ8XKQH1Af3dc9gRlxo0ziOAZNHKBMHAmJqFtJkkCgPVvQol079tB4QSV7j2I00rjOqzyMdx0BMPP1mp4+AvwURUVRUldKnvCvc6G+D7j6uvyHfJXw1loNyisWTgbqHAd4FmRY3Nimb+IZjhw9jm63jwELL9/97vM4f/4iVpb2o+KD1xvXbuDcmfN484138frrr+PMmXM4f5H7U6uNv/xX/xp+/u//Axw9fgxvvf02CzcDrOxbrul8+qkncfLoUfS7HczN9fDAA/fh0ccfQZc6d/32DQwpv+F0jJP3cT/8sS+ixXzx0pWr9f9a+L0XXsRrr76Mgn716JFDWGFxx5GPznlIJpevXMPG5gDnL1xCq9fHsXtO4p33P8D/61/+9/gux1bUoT/zH/4c/uJf/ev4ub/4V3DfQ49ihw+ubvBhkMZdJU23btMGGHNESYwG/cDqvgNotbvIyVvxot/vo91uQ7nzzZs3Kc8Sy8RDvwGlApDeEFJBQ3uBeLy5uQnVBjqdDg4fPlz7T0ecdU9z6L6ZwdOOAnVEuqNWb0bp65kq2Gi89OrAAeLSakEFEe09Gq/rkqfo1zjJV9d0XwWggr6oSTlHUQTVAITrgEU0rS98wI+ZQXOr6KR5hItoVB8zq2kUzroufdZ6ok9rqcCktYSn8NVawlfXNN/Jkych3oh+vQ2mGonua45utwu9iCOeCjSH1hHOuq/1iB6Ek+oDR44cgdYTDqJH62su6bDmmkwmtY6JL6JdfUSHxquv7osmHWsN8VgFt6WlpZp+fa3x+PHj0Dr6j/keeeQR6De7VAwTbzWXrotGyUnrXLhwof7heunCFRZTn3vuObz22mt4+eWX8c1vfhP6XyEvXbpUv8EmXLWu5lllcVLrCm/hpPkFwlG8E90tylq+QfTpuNVqQOuK9/L/ZjTcev8AdbTBWsk+6mxS69KI/ku6pdqGeJo24tpPOyEhBZAyaDFNKKTMDEJAgrobhGCv10Ofii8QUwXqa2bQWM0hEKM1vxaWAO4GMV2KqbESro61vuYRQ7SmiNV9ETwTvpAXMyR0HauPxuhYfaQYwk9FNSmTGCWGah710VjhKNwEuq65hK/w0BwC9dO55p/dF34ytprhNCTNoz5aX/20Tq/Xqx2AhCkapBTircaJZlVxVeEVLzQ+5zw5nXqRK3CuYBVgRt7DENFRd5i8NXwAPQWy7R1M6NByGqyxoBa4qSWuRCMu0Wp6NBIH51EHBp6bVptBb1lWKOmsGA8A3Ag8IWKglXANAWeGwHPjUuu4wXnqkVoFBYXehuDgkopVuQozKBiU5Aw0VAnNGbRW7MMpIQDn0HmpZJpOVtdmMLun+xXXxB/zEc9zbrCzbiV3TMlK1wryTvJO4gie61RcT8FIxuBcMGXCZsTlhwOQM4GuWCQLlaEZJeg2WjW04rQ+jyiDxAUG1hEa3AgEKTfY2DwSQidE6FA+LQOf8JVIuGHFTBjDaBvR9gYOthIcbsU4zoLAvQtt6K2Wxw/08dThBXzq2CoeOjSP+w4uQF/T2j/XRY8FNf3GSl4XfDZQsGCQk476KexkB+NsF1M+tSv0Nh2fclYMQgQFgziBjsGEobwDETeSlJt6K21SPxqIiW9EfBtJE50mi6hSGNJRkc6SPMipK1lZYcLkVgmugoS7IeM6M5iKz5MBebiBbLjOJGKNsPUJZCzEtuJAPt6BwJb4NLThWYRggUWFErkD6I3gGykCdTbqzSHuLSCaW0KfyW+6NI9po431MsaFQc7CwQ5eu3AbL3x4Gd/98AKeP30eL5+9VP+Y8fmNHazlhixuw3fmmCwaxkUgz8BEpaLDLDEdFZiMcrZTeNI+A0ceGO1P6BgLCCBU1H9UGTxTh2A5IibhwabsOaIqj2hbU5TSfwbAFaFkIqlEqLYXjUdBGvMaSh4LlPm44OGoTxMW0KZIkVmCHAkyBD6Z9Sy4VJhMC0wp35Iycc7dkZ0jWsR9uIvRgHzfvY3p4BoL3Jcwun0Bo7XLKDavIzCha4y3cGKuhfuWenho3yKePLwfnzlxBF+85zi+dN8BfPHBg1htBSykhlbIEZVDKLjPdjjv9jrGLLzm1OPpaBcFi2El/Y14QQyggDvyFf1NhYpPuktXoCB/SoLo85FDSGJ42qYjnZ7gaDfONwDSWtUQoSgdSB7oApmwVSjoBwteoCnXx3qDdXNjgMHGCLuDKSbDEuXUAUUETw/JTnDkuaN/MhT0nzl9UEV1itFoNZm7ddGZm8fivn1Y5VPQ5QNH0VlYgWPhamrEj09wR40+rk0CPri+jZdP38R33zmP7757Hi++fxHffv0DvPjOObxz4Qb0dcF1rj0NHbj2EuLeMqqQwuIEnoF6aDYRN5qkO4WnrhtlRpNCZeTRJ1DyfA+kI0a/CdqbAvuK/qykrxPomoMhoe9JOI+KSQmdaERJQA/xAAAQAElEQVQIAAJ9p+NYM+N8jq7dOITAMaBOO9q5DzFC1CAuwqcBcwlK0pyDfCeU5GBJf+pRIaWcOo0GOkws9FV1R79TDbcQF0O0yjFhiGY+QDLZRGO8idZ0E91ihzp0Hz7P5PBz996DZ06dwFNMmh49th8PHV7CA4fn0eE+lDpAuFZ3fBL4CeRPTB/rXIDASzd0TPzJKhBRoCJdxM/IH2MLgiPds9ZVoLwLSAdK7kWCgm3OwkpGnRBUZoAzdvQ1VI7UEgqv1ri24xzGVbkc55ccjPM6AME5zl3egRxGPDx7SvcTjk+Cx2gyxJR2b8Q/ZqGh0euh0ZtDgwWo0OljJw+4tZvhzM0tvHP+Bl5lMfTFDy7gOerX8yxebbAAu/cWcEbbL1EYYJw3ps9OkgSKKQQ6NzPk1I+MyWchv0B8pyz+1sDERW+Z6Vh9St6ryKskihGHCCGEmlbwo+sFdS2nkY2ZvI9YvBmLX5y/8gHGMSGJ6+BZ+++U+1lew5gJ/xh0SjCu7ynPNKLPpv47FyQWTPMS2jtmOCzM99FkDCOdntBnZZzHuG5CGrvUuTaTt5QFtYoP6PJbVxFtb2J/M8GnTp3ET3/2M/jy00/i6YcewMn9+9AnTwoGsrtrt7Fx/RpuX72KnPuRcFT8qPhqkwmWki4F4IqzFDzP4q/v5w34ES9AuYpfd4OuC+6+VtDecvJ1BrpXcb9HMaKOTKjjGWTPgfYUO0PsPaQzjjoTefKTvEpYRIqp93FIoGu6XwN1zgjaEx3l5Wi7jv0cH1IULkZGoFKhubCKmPvi7UmFN89exrdffRMvfXSm/mrpoHAo2N+12wD3e8kybjUQpwmSOCCmPkf0kwEF6gcdtBOy4Ef+LagnPwp+2GDRYqCfo15VtI+K+6jAuKZR3xzlbryuvbPkGuJlTv6KxwUH5w6kucKEe2jJY5d4kMGYshigWAicu0Ud7acJmuQ3n4phtLHGAvsG3GSMdpJghbZ46shRHN2/H/PiCRPCzdtr2Fxbh2K+Du3VUTZmVtuGI38C7USgvEDgKcP/f4PW2YOA4KJaD/ZkHsHoRyyKAepAxSS9JD6l8yiMsq2M9l8iY1yQTXIIAq8LX086ZHOT4QgT+pSCBb6Km6oDEHMe0Faj2MF7oGCxy6ISKff+gv5Sei5gV5gZ+/hPQLLXPeFrZtCxwGyvn5lB9zwnFr/iOEaSUN/ugHCSDSrfUQ6k+cCP5tC5mdXjzQz6mFm9tuaUTqi/+oIfM6vx4yF0T3PL5tVqzSb3X7XCxczqeTWPxuu6cFN/5YTnz5+HigebLHJeZ7EctNdjJ47jvgfuxyp9jXzHv/gX/wIqAHz2s5+t6VYir9hX82wxJmkxfr5+8xa6fOh17MRJiqyB2xub0FfwG8wj2tQ5/dTMj33hi3jy8Sdw+OAhHOTckXfQQ4RWI8Jx6mdOvTz38cf4+MMP8cG77+JNFgz0FTAVCr7z/POY0OdfZDHhd37vD1DQV/1v/pP/Nf7r/+s/wX/1j/8v2Me4RvQKxH/Rp5xzxh/RKN+oa6JJb96onV3vdrvQuZnVBSnJSqDr+tqa5pF+iQ/33HMPJsT1Y+KqeVQ3EEi2WkM+V74X/Egmkp2KOMLp9OnTdWFE1zosfomHkr/ml38W7qJB9yUvXVc/TlXrg/guPFVg0Rq6L5k62qyKSNevX691Q2PUV0U34ak5Nbf2UOEkPghf7QXqp7WEn+YQ3VpPc4s/Z8+erQs2entJ1zWXcFVfjVeOn3Mvy+jH1E6ZB2zv7mBjaxPrmxu4zYc7uico6aMC9zsdX7txHZeuXMbmYKvWK+GhuYWjmdX2M0+d6vf70D0zq3VZ+Iv/d/NIuOtc98QXFZ1En8apr1rRJfkIxC+BjqWfTz31VK3jR1mE1Ztm999/P4uwD0CFMOmW+Al+xBPJTK3kLN2Qfv7qr/4qvv71r+NrX/safv3Xfx2/9Vu/he9+97vQVyolA+mO8OAUmI3XHKJV9ir90BqySV0zM/r4aV2cFK81Xjm+xkpfJBfpnI5Fm9NATaTBAp2r8KMKpoxPC4iRUujZQuqjMQIhJpAizBgpZgpJXdM9sz3Ho3P1mYH6SKHEYCErEGIarz5qhayui+FCeCZora1ClfpoXhEq/KXUZlY/ORCxs/mEhxRZ9zVWIMZonASq+5pntq7ZniJpXYGuq59Ac6gaq0qmcBBzRYMEJsFKiSRkgfDTWM0t0LlAdLRaHSpro1ZiCTln8Ke52wo6osC4fMpiSoomFb/lHWIGA0EBEwPBansL+WATqcsRVWP4fMSUJEPMpDJwk1LwLdrMrDbsGX3GoNbxhN3qp4mODrG+dqetgykeKzmoGDyYcdPillcxva4YYBgDIMebUeSIe+DcnIx/JUvRqXYGFdcSncJDraOzMbPaGM3YAii5gc76/7CW3eoxmkPHgopz6yn9BoPZrfUN6H/5yBnYexgaDKhbDOQEkfP4UVAxIFUQ0OTT7X6ni/leH2o1NmYw32t30G40kUYx0z0DdxCUDN4LPsUq9fRv8zZMxYLpLuZcgQMsWB1f6OLe1QU8cGAZJxY6ONJvYH8nYWAeYSk2dJiqtPIhmvmEMtzBhE+EpixKZnRoKvpkLE4WlLPWMTOYGUkuaz0Rj6U/GYsJUxaQKgaDRgcawSHxhBAhDo4QEDGoaJIPgpQ88TznRPVfz8BI+o/KSQggG6C5SxYQZGeib1qvMUXOgDBjopAz6CwZCFXUw5r/1Ik4gGsBCVtBHBkSBkpJ6pGkEcbc8HIGqPV6zS5aLCo1Wj3EaQs+aSDu9pDOL6K1uIL28iqSuXlUvLeDgNuTAq98dAvPv3sJ3379I3zj9ffw3Hsf49Wz1/D21TV8cGML10cZ1vgEbUDtn4QUYybsI59gl3Rt8/rOtMSYdpWTP473UxbuWpRzn+vO9eapK8QhjklDQHAOsoWSAUOuxJBJvANgKDi64L0pgCnMmKiQdmcFYCWkh9CHdmFmZGnFPgYwKBpTRlNubFkFhtzsRPkgeMyC1LEC0Rza3rhRJ9TzGGCBOdP6DEYzBaPjMQPuMRznAhPAYjjAlMXR8fpN6G2+vk2xyiLU4V4D9+1bwOPHD+LT9x/H5x++B8/cfwRP33cYT+lrBYcWcLifolOOUG5uYfvKTbjxDiA6syEC9dExGTMWSCsB5W/ULQEocwfSSnCepAnIL5APXtgbEDmDfGygbnnvYdTHKE4Z2CUw2o8SqsKMI4CM9juVn6GfAz8Z1x7zCXvtr7MSnn+SkDBncX8EdD2w6BdR3sFFmJA3+p0JjRuSVyP6AKowPO250Z6Hoy5ZzBTHNzGlXgw5dmtc4vpgXL/x8tL71/Dc2xfw7Tc+xLde/xAvvHsO7126jWs7GbarBL6/WkNgscp3F+Fa80CjjyJuoYhSiCZHmXrSEeIIjq1RvpUzUIxQcUP2OoOCdjSDknrhzdW6l3KOhDyK6HNi84icR+ICouAIgSpjUF+ylGpVkScl9DF4lEpsYNRSQ87WON441nvyh/yY0lft2W+OgslPRXswIucpi0Af7yjninqQ7Wwi29pAwaf7xqf9frqN4Y1LwM5tzDHhObncweMsuj9z/yF8/qET+OJj9+LRo0t48OAyjrM4v9wIaGIK7I6wu76NrZubKCc7KOg/CupzST9Q+w3zcCHA84EB+NE1+Z+S/8gHzaDuz2vy0QJXVqAThPYu4zhyGAULMCV9kngpKOSbCTN+k72oSGdF25xByQn2jg3igedkxrmNweheW4F3YGYMulJExNOTl2YegCMObDWxi9Gl72rSj7hmCxML2BjmuMoi+rnra/j46s36P4R45+I1vHvuKj64soaLWyMMwD2/s4x06QDaHN+dn0O710XKgqvFATn32TH9+oS06a0mtTOeFNSfKXkpyClXqwAzg/eeeEaI47hug/jLa4pznHN1ICz+JkkCXdN96cQ2Ywn5KNY+4OMIgeCovyUqJk5ZPa/6al7tIy3uhW3SKmgxSeuwWNdp99Botrl2WvePnOdxXL9lob0DtO2E/G8kDqmnz5zuYHvtGtYun8Ho5lU0qXtHuk08fuQQ/dYpfIoFUf3Wz0NHF7DEWKhpJabcG9euX8E6C1f6qleD9M33e0jTGKJJOEqPRJN8geIxxZazB6iKIxXsK5ZTrKV+BR1FEqIaZ+99zUfNIV7rvniM7/tU9kcvVLQ6UEe1b+y1JRx5J5Cu1sBCQkmdLLif5ZRfThssuMdUXN8qB02R0U4nLDqM2S+nbbqogSjtojW3QHczxz2xgw3uZWeu38arH53Hax+ewVvnrmAAj6HRzkOKKX1tmTZRyt9FMUrK0egHHOVfkYfaq4QjGHO52lOUqGiT0osfBn+U2h9xpvl/wG3xk4sAtC/QvhzXc2qJg5EvpL7mO8gHIy0Vdbl0xlOD2s3dLYwYC4EdXeQRCFEwKNZpkr58ZxvVcBuecUbCPWUuDVihLR1aXoQKVw3JNS+5xY2h4k5JHoeK42m7CaFJvVUcJB3S3iVegR/xQ3rAw0/+mtkerp9c+eMPzPbGaF7pmEDrxHFc24gnDoJgMYJP4HwMEknYa32SIiIE+qCohggx+8Q+ICE0WbTRnFRB5NSpgjydjDPsMHbY3t6tEez1epDsqQZsc/abUOUm3J+4WxA/8GO2hycP/8jfKIpqf6JWNmZGuXAx8Qdw0DWtLxCNZkaVryDeCZ+ZrY25T4OflMVs3ZNtac7vH1OWZc1jXReYGUft/ZUuaV2BjnVVc83AzGp8xFvhZbY3ts9CgNaVD9Ca+h8DldvKR9y8fQvXbtzAt7/zHbzwwgs4ffpD/Jt//Sv18Ve/+lWoMPK1r/02fu1X/x0++OAj7OzsQusLcupVt7+IS9du4jJ9fcR4NufDt289+906mX/t1dfrPNR54NKlC3j1lZdx/dpVdNsN3HvqOJ566knM9Xtos9AlHFU0eOihh6A3n8wM6yyESC8/+ugj/NIv/RK++9yL+PyXvoz//L/4Bdz30MN4+dXXKEeDCi0qKIk20S3cWq0WVGBRnqpWBRHxXPRIFppX8lGOqv6Sk8Yc4kM+3Vc/4aX5pGPqL+iw+KRrOzs7ED9XV1chOWm8xnnam2oGWvcoiyKz67Piis5rfaTw9JU2yWBWcMnoG2fzznJpzSX71BoCrS06hZPm0bwznDReshfuKqCYWf2mkPoI9JU6FaP0Eolw1dqqLUiX7p5T84oXRBEq2qmwo3PtHdIjrSGctb9onPgi3DSfeKJj8U79RK/4q2PJWLIQPZKFcNBaGiMQbeqvwpDkqWPRpPk0Xq3GCGcdizeaU7jpXPioyKc9T2PVV21Bn2tm0LmZ1fomOjReuiN+qVaitUSL7qmv5pE+6re+9abW448/jsceewx6A016cpTy/dKXvoRPf/rT9TXJQXhoTfFH4yVjfTVRX1eUHuvrijpXnUR0CmfpoXhtZhAt4pH0RzIWPuKXWs1tZrV/h30NBgAAEABJREFUkMy0jpNii4liuBAXo6SE6qCJZyAmCHTdzKA+YrjGSIh3T67jGczuq6/G6Dr40VwSoggVIjoX03QuZZOSCSQs9RNzhYvGC8ysdlZimkD4i1Azq52G5pgpgcZpbTFBDBJjhJdo1bxEBzrXeM0tXKR0wln0CnRfvOrTGWo9geYR7WZWB4jCX7iaWR0kiq/qozm1ho71yqOEo7XVV2u4KIYn6NjTAQgibuIxdxzHxDFGiWbk0Is9Ooy2Ez3FGu2i2t5ENNkGdta5iW8gFGM0GSiqfzYdY3d7e09OFpjwuBrAQKLiJqfARcfgcckEQG19neuVDC4KrgEeEwUqTIWSx7peWgHHIkXMpweNdoqYG7HwFn3im/gpfot/FQMKXftRoD51gMNE6ge1gfRGwUEwO/6kdZ6bQaeGvYJEHwssgOhYAbYC7jhww/8hkPgI/VYHHQZ9KY8V2PgScNyEjJsTsgKCappDoOux+br/QreP/Uw87ts3jwdW24Qu7lvp4NRSG8cXmzg218Th+SYWGVB1I6DtSjQkG/LVWIQoRyPoaXIxHbLdxoRBvF6HzxiIiV/gxxOnMQPaKWVUwAAX+JcQBVjw8NQVI48j55DyWitNWWxL6yfeSRQhDgGVVXDBIcQcxwpTxeOc18aU55gJNE9BcX4COmd8CO+A2BlzjzEKFa6YUFUc4ziWIkHgPzE7F/V1YmdA4HpREiOtvybRRtruoN2fYxA+j2ZvASmLV6EGFhZafTjCEAn0ux3XhxPotzvevXgV33v/Y3z7tXfwzZffxOmbGzi7NsClwQg3J8AmiwqjuI28yUJXdwmT0EQWWsgjtQ3kPsaYwfCQFaNd8s6RJ4KgIJDJThDQjnzkyBfDjB7x0QEQGO1N142JZFA/XpT+58WU6jBFQfswD2iOwPW8izhXBE95WQ0B5vYgp9z09LR0Hip26M2PzAxjynRK/quwGPnApLyEEv18OETOpLLYGaJg68ZDgAE6drbgRttoYoJ97QT37FvEEycO4smj+/HMsUP49Kmj+Mw9R/HUsQN4gDp5uNfESpM4cBx2BzDO6ycj6Ot/DZdTFws0Q4mSBQZkQ4RqiojJZUK6kgB46isxRkQd8JS19x5mRvBA5VAyCShQ8Zj6ZdWePkQekXfw7G9mdSCrAk7GhGXC4HrMAGWXfmmHeGxR/wf0YePpCONsXMOEiW5GEJ/lQwqOCRaY1ngEJXVM+EoG5/nulEXfEYZbQ8SNDpJ2l0neAtqLq+guHkBnaT86i/vQ7Hfgml1slxGLVQO8/uFFfPe19/DNV97Ft159n0Wr9/Dyh+fx3pV1XNnOMLAUeaOPsjUHNOdQNvvoLB9AOrcMNLqYIMYucdhmgW2H7Sgn+eZA8sF/69bD6GcBK8kbynhmS2QLvh90TzbWoN20Gylm0KCOxuSlwFvg3JzV9sCR9wLwqoAoQEVBLSeouD7dF3lP3CrUH08cI44PZoicIXUerThCl7ba5XmznFI/NlEMbqHaXUeTRcyl1OEgC6JP3XsET91/jEWFo3jynsPQ21X371/ESfq5w70I1c4Git01VKNNYLwFY+ELBEe5Ih/D6B8c/YanLYF2VTL5yagH4/G0fsqW0cfWQB+rtiRv9yBHoQINdcd+ADheE0TeQxCcwx4ARoEItF5lJSqe/yGU0JtvFa+De5mhoLxKGAQcC/AYe58qYHMwZD0uY68YEQsKSWceaXcBUWsevtnD1sRwY2eKszc28N6FK3jz4/N468wFqGj1/uWbuMhi1jXe38gDxlEbVXsRrrcCN78Pob+IUQnqVQH55Iw4TEnXhEXjKXVfoK+AKj6SPQgpd4dOT1nqXD43iWI0mci2mQj1mGB0mLykaYo4jmFmNXjqQKDc1V8Qh8D9wSOKPAL9uEMF+biMxYIR7VLBuJKJCWWVUY+1HRbca3Iq15gFNBXWBkySB9tDjGiTuud84FzkUxQh8a4GR/kX3NuGmzexe/sKpoObiPJdzDcMB+ZSPEr/9cTJg/jUPUfw+Kl9uG9/FyvtgIhrjDe2UdB/6W3AVuSw2O1gZa6LuU4TDTqq4FDTKFpFf4e0Kz7TA1gFwYq1IuIiej31xJF3Zia20T5EL5lfn3GiO/aEO21FfglKngsqtp/AnXt0gaQ3wAeD8xxJkB6BsUxFnefGST9QoCQPFI+Nydcxiwr638n01ef6jTnyLmNBq6o8zEWcJwZ8TH3z1AuPNfqlM1c38NpHZ/HqB2fwxtlLOMvC8ID7YDS/gsDCurX7mIaYD20M27Qf7X1T+omS800oO+lRwSRGe3WpvYv4mVawEnvXix/aOvLsRwFNC3cD7v4QBysr1KA1qT/izR5kMF4LpNUTTxdI+x2AC6C7qkG6mfHh7Db9TM5YKYkdmrFHqWtrN6EfK48Z9+7rt/DA4f148NgRHN+3hPk0QUKfk+8MMN3dRTaaQPFdt9lCr91Bg/bhzPjgLcIP0xGRUglnHRB0LOBh/ffu4/rCj/jHzCA+ShcFWjOOEgQLtE/Pe3utaOcJrOaBh45LKperISByEe02Id5J3U6pPxMW5WSfKQvK3fkFzC0uotntU40aWN+uEDUaAPVDb4Zk1EtzBapyXMecBX1NQZuW752B5psBEajxMwpE4IiXZ4yzBx6iw3viCdQ6JF+lRF95m3yIeCT7VD+1yr8K6qL6yT/pvplBrfYFgY41p/gkcI7eiXLQOEHJPYTLkTUOmkPnWlP5l65rLY0zMyiH3NjYqFv5UCXif+7P/Tl8/vOfhwpFTz/zDH7mT/8sfuEf/AL+k//d/xYn770Hj7Ow9F/8/N/D3/mH/wBfZBFLX70S3ir2XLl0FTev38S1K9dY3LrBotILOHPhMja2d3Dz9hp2h2McOnQYf/bP/Af4G3/jb1FGEa5evoKLF87hEuGtN17DhfNnsUu9PPPxRxhsrGN1ZQmHDx3AXL/LsYeg/7HwERYLDhw4iKtXruNrX/8dbPEh90/9iT+Jg4eP4JXXXq/X3H/oaJ23Nu/4fjPD5ubmJ6ACgegXL8CPcmLxQnzaZD8ViSQT8Vf99HaTChmiU0UNXdceoCLDhx9+CBUgGtSlI0eOQDmsoNVoArTx4Dzm+3M1VPQ5+l8L127dxtLCIk4eP4GHH3wIx48eo99Oaf5l3e+hBx5E5AMcDBqv4ySKoTkbSUobL+q518lXge7tW1mF8jv5Tv3viEMWFHPGCYKdwTa0ro7V5wjlIN8kfDS/oNNqY5E2onl0rL7C8eD+AzVuG2vr0Frqq35pnECgc+HZpv9YXlyqc07pqqAkbzPq9Dp5ukZd03mUJMwVChaShxiw2Hd7nfPyfkUZtTodtLvdulgjvYrjGJ42JH5zqtqOpOc6Vs1C8tI6XY5RTUH6rvva7/SWlGQk+Uk22vNmc+q+xum83+9D92UbM5nLRnVfhSzFDtIT3RM+shWdy4a1ns4HgwFkZ5pPY9RX99RP86vYp/+VUbalQpfe5lI/4awxWns2j3RM+qevJX7ve9+D4Nvf/ja+w0KyfvhfBUi1oksgfdVY0aQXh/RGoL7O6YSsmCSQIQiEkAgTY3RfC9/NXN2bMsCQE9KkasUMgY7vvi+DEAgB3Vd/OSgJQP0EmlvriyFaT8ditkDnamc4mBk0hxgrkHA1r3BV8Uug6+ojpRA+wlXrzNbUNY1RP10XPlpHTBYOZnsOVdfFD10T4yQM9RG+WlfOQMatOYSjlEcwUwatf/78+foVTa2n+QRaX4qgVudaW2NibrrCccykVW0SB4yGOyhY1HDceBJvUCGrxTZhsBuVEwZ6wzqxdcMBYiaHqeVoeaDXiDDHp5o8RJ2Ms3/FoKVkoFqZTIPg9ujkEe9U9SYifGagoNRsr7OuKXFXkAvOxT2FRmdwXMDMYGbQR/0EOjaz+nVA8V8gPkkud4OZ1WPNfnArXfA0brO9+zqWLgQG4DqWIxNkozFm7ZiB9ZiOTb8DFjtfO8cf1CrxiehAjZvjlE+IhnQ0Yyb6BYN2z/WSKGKQxQCM9x0J0jWNadA5dVot9NstHD+0woBpHvsXuphn4N1kEcAmOxhvb7CueJNBfImEgWLsKzQiB8lUEDNxaKQRZUN3Ry9bMnHJWdCYMoEXn6aMSGqYlMimFYrciIEjz6M6aEiSBpIkQj1XHBBYhVKwR3JqmZBsgAUz6anmY8gC6a1RcAUDgOFkjG0mB1MWSfTGVzaSno2pa0OU0wk3jzH0NoNR1lyYMqrq8d4bAnkfEX8fJVBRBmxd0oJvthExqfPNPo97QKOLlHyhp8aOi3F9N8M5FqM+5FPkD6+vQfDie6fxvfc+xisfnMWb5y7jDIPzNT5pLhsdxPPLyNM2XLuPlMfN+SVEvTmUfMI8qhx2Gfi7WMFZhMICgVLiOto8Gp0u2v0e0rqYliAkAfBAzgB+zILJLundYRAxYcKmTUz2Jr018sxHgSTFiFPOLRsxh9KAorIaSjKkhENlvqa/8hFAhpcu8Jqh4kIl+xQwiFfeRbxiINtr35UT74z+M2dQXZL/+fY6JhtrmG7cQkW9ibMR+nGFlVaEowsdnFyZw/2HlvHo8f146tRhqKjw9L0Hebwf9ywv4PjCHA60m5inbFPKriJdGefbvXUD880YbQb8jkWK6WSI4WgLastqAufLGh/RLtBmpDbnZpwzEZpQHy1EMB9gpLUUjTUPgLx01MkKKEAo4QqjujlyBVDAULB4KDvXf2ow3h1iNNqDMYu3Oh7Txwl2ieuU91CUiO7oloOhJA7yGUPa44TFjoI2GEcpOu0e5uYWMM8gYn5pH5YOHsPc/mPosNAUeixoRk3c3MnwwaXbePXjG3iWharn3/wQr354CR9e3cTV7QJbZYxRaGGa9Goday4so728ijbbqEP9ihoYVsAOE4N1+pEtJkD6XaMpcQB5EaJoL3BsJDAmSd4qONpvXaRRnztgANIoRkJohBgCnd8N3hyC94g5ZxLHiGhbnucCFzwkk5Lz7QFQEC9BKR7xuKS2ybahD/EA8RFOJYutFQvPnThCJ3L1npCyeB4zCXQshGJ3E54wvHmB7RpWUoeH6Ms+98g9+OrTj+AnnnkYP/mZB/D0Q4fx6IlVHF/pMikkLcUEJQuio7VbGNy6TpnliMMeJBF9XGIMlBzShkOT/FExsuC6okP2JdBxVuTI6OMyFq5yFrFyFmxmbUHZC9SvotHMAOSDMVimidZ8F7kJeRuHiDhExCXU9haHwHPHYwewP6oMfwg5ZZXzPIdRZiBUTKQd+WhmgBmk5+yFKbVZfs3SFpB2kEct7JaB+pXjwq3t+o0qFdtfYxH03fNXcfb6FlSs2io89DZokXQxom/IqZMVxxf0W1ML2JpMcYvB9vWNTQwpIxWsMsqNJsS1UQOCg+TvnCNKBrUx6VRg32g06qA6iSJo31IcIVsRDzPuXToecz8bsUgsAD9JkpAfAbqv/ryEOq5hQN6MeM+4Dnkl+UgHtcxq5QMAABAASURBVEa724HjmhV5klXAJAeGTBZ2eDDg/NvccweDHSiOUiItP5qTNu0p491tTHY2UU13+WBthJbLoKLV4YU2Hj25H1988gH89OefxGefOI77j66ilwL5zja2mUCMt9bg8yFS+idHfQsokSYenVaCFiFJInhnVIei5o2ZwTlX0xfThkSX8FfspiRLBS0F2J1Oh7rZwIwXsjHxQ7omEO1mBl2PyFvNhTufUsZ855isoLaghtq/h1CvT2T4d6+j5iKC9bmRr6B/q/igcAZG3ZfvLM3DmKylnR7S7hwc99GtUYYLV2/hHRatXn77fbzyzvv44Oxl3N6eAEkHcW8Rnn7KWFAdjHMW/w0WmkhZeG91F1m8mEPa7CJKGqD5oKBu5TxQW8dwVkIFXL2FeIekH9qYce4fChzGuWhIPBBX2Nz5Wxktysgj0lcRrAZeYIu75nNOvIvhLMCM9zneEWr+kW/tZoo0sA99yJj+anfzdq1XEf1bOwIeOUX9OXIQR7lHLnYbUOzruL+XLJpOubc0kwRNyjLxDp7zy2dEPoYebnaZEMrHCLhkvb5kL5lK9gKzPZx0//vB7Iffm/V11MsZmFm9xt3n6ucqB4Gx1TnuamXTBXVH+lnS8YsvwldtVRkK7sOOMZCLU4xL457F/Y06cWtzFxdYaDl3lT662UF/dRX6toJ8QxS4HiqMd3eQ01/IBrSO2rtBfeUrxrR1HQsHM4P4I/sQCF/hovGzvuov0LnG6b5Ax8rTtIbGKXdSP9FjJnuuoDV0PuOR5KFjs737mkdjzfZ4KVx0TWuN6O/UzsZrrHI29RF+6qecTYmy3ggZM6/y3B/b9HPqk7Co+eM//uP4hV/4BejNkmd/5/fwq//mV6C3RUKIsbK8D4899gTuv/9BJOR5zhjpyIlTuO/Bh5E02zhz/hLitIUf+9JXsLy8Cn29SkWhm9eu48bVa8gmY/Q6bZR8sLPG2GxEH5lTj0vuAcpbxZ82H0Ko1bgzZ8/jN7/2W3jiqU/hH/2X/wf8hb/0V9DtL+DcxSu4vbaJpdV92NzahvRUNM8KVh36OTODaFSRQHSLL4ql+v0+dF9813W9RVPTTjuRXMQfzScfOStY6L54Kbw0h/J5gfpLhmo1X849XOtoDhUo9PZNk8W1zc3N+gfGtZ7m1jySswob6q/5tZ78tuYSLC8vQ0UKyVprz+7rXPuN9EhjNZdeVBH9LeZkwmFlZaX+rSfROT8/D/n/AwcOQA81tB9oXdm+9Go2t3RZuGnfED6aW28zqWgnvgo3zSVadF3rCISr9E70a4xA1wXijegQXsJXslBhUHwVH0fUP+EtfCUXjTUzrNJWNU44mVktX+Epngk/3ZvxVeuKB8JD93VdhVnp0axgqfWEt2SmN9AkG/UXDqJFuKmPCkXipUB4bm1tsUh7HaJf56JHvJ/1m32VUtd0T+uLh5Kz5hZfRINsULwXnZKp3uASjjrX21168/Dw4cMQD8ysjlE0l2hWYeuNN96A3trSV3i/8Y1v4Dd/8zfxrW99C2+99RacmCvl0EKClEYsJuiaBKlrmgj8SChi2AxhES2QwopBuq4+UgyN1TiBzgUiTnNrTa2jPneD1tI9ESKQAuqacNFYHas/UamJlBDEbAlBzJSAJAwxUAIU09R3Bro+AzOrNxPhIxyFt0B4ao0ZaF0zq6cQU0Wj1pDSSPmEk8bMQIKToqpiLdCcGqz5tI7mEIgmGZb3ESIX1bion+bUGDk2FTP0NHTMxHM6GaGgo2NEiMDALo3Ap+gM2LMhIiYlgfdBhzhZu43R+i0U25uIuOl7OkvjE0AwiBHtJRepSE/FJJ0TofSkzTzMBeBOW7EFz80HlNzoKnYR6FhBkJKPSTatX0kULSWLAgpinAdC5ODvPJHUNYEx43AemIHuq5948sfBjL/iS1VVNZ+893DOMSBxLLJkyKdjAoM7FvmCM7QaCSvkLcz3u1Ay50jFD2p1raTTFb9FB/ip5+X8szWkp5KV8ORtSO6Sv3RehqxXMM9fPI+rN67g9vptbA+3GehPoaf8Rt6OidvueIgdPn3dpny2trewxuKC+tY/gLu5gU3KapcynDLRqnyAixPEDD73oEmepoAFyh/IVNzhxlky6SvzioFqghB7MreC9KV+o2U6qo8Lyr8kT8YM6IYshO5yff0Y3pTnFXWiYhI5Ib4Z7+XEryCexXSCkrKtWLwo2CeKPCQD0e9DDB/FcAQLEaqIeHaW4LvLsNYC8qSPoW9iPfO4PixxeTDBy2du4ZUzN/Hyx5fxvXOX8BID8ZfPX8PL567hFYJfOADX34eqvYQ87WMatZGFFiY+QeZSXLm1hlubAwxYlKyLCCz8ZNz0K+qzcw6SdyCfZ20cHBLi3EgiBqkxRLdsaEKaFbwzUkQgvyIaUNyMGOCXKJlJSL8FMxswFyBg7IiSNwraaUn6BYVwQ8C08ih8jMIlyNk/h0dWARkDTRUflZCDY43nJRO/kgUrMOnzPE7ZrxOAaDxAJ9vFYihwqJvgntUeCwlLeOL4ATx56hAeP7EfT5w4gCeO78PDRxZwaqWNA02HXjVFwmKQ53y2OwYVDBUDuEB9blB/u60mFub70CYyZJFsm7LVG0/bLBYNqB+75OEu+/okhWPBxkUpVSyBsfU890kTUYOyqIAchqx0mJZsK7bMtKdlhZwt838GZDxmUW46nmBCfDJuzAULgyV1qaIulUxCjes56mMgrxMPNALQpK9Ig0caRWjEe9BiEV8+WfuAoL8wj/nlRSwsr2Bu/z70962guzyH9mIPDRb3rgymOHt7hHcurePNM9fqQtWL757Dd978CN987X1cGmS4Na6wrd8ZS/pAZxFVZxlFcxFF3IHnU2uXRLDgUTrb0wVXwVOnEupJLBzZtoi0oBk7JKFCsByehQ99NSoGENE3BSaJnsUXtToXxM5DELxHDS5CmAGvgSuqgCI7zenfBfJFFeeDeSYoFZR8CqSLNHly0PbAHOQX5ccMFQLHBNq7K8bw1HfHQno2uIVyZw1+tI7GZButYgc9G2E5yrGaVPgSC1Zfefx+fPmJ+/C5h47jEerYgU6EhL4h09tHt7ewdXMNW7TD4dYGpMcR+ZQmCeQXK/Iq9xWmVjCBmmKXxdcBk8cBi2Sbu1sAZa0+pZWktCBUNeDOp6ZVRJF3RvxBXRMY9U5QiWjqGu4AKaZPL+Cw9xH9JfbmVKv+gjIvYKRBhUWBp6LuQQZPPRQY/W3JvYsmipITVt6hop3n5PvUxRixTReWoDfy1jOHM7e38fq5m3jhgwv4znvn8Nx7Z3FjBKzlAQPq1zBuYRq3MaX/GluKEW0l4zwV/WRFHXfSMaFN/gX6qbiRIiM3Mqu4PiXI9eGIyB1Q/wbtOEpiXuZ1jjUzeHM1cBgyJqC5fCJtbkL7l70rRpuOJyxuTSBe7EHB4wIlbV6gcWorFmlLFpsr8gvktYnPAKXg4SygSR+QsMgV6CcK2mhJXIwPBeJuH53+fK0DkaPt0NYnLPSqaADafos2MteIocLVYdrp0w+dwE989nF85ZkH64Lowa5HExMWIwYYDTcxpa4CY8ShJJAflFFG30ERQH57xORvwIRbMOb1CgYfJ6ioMwLpgXRJkJEnM/CedJCf7g6YGe7+mBnMjPbsari7nxnveQe7A2D774F5VM7DXAB8qFsdfwK8H7hvJPSrDfrUGeg8EP+0u4AyaWOQof7q6RkWrj6+eB2nL13HmcvXWejchTU6WDl4FAurh4GoieGkwGB3im3uJ73uPDqtHhL5bHD9EjCCo1J78A99jRNuzlPTHOAMJZsiGCr6OPMO7g5vflAr3v4oAG3PKAPc+VRsKzheJZjjWntQ8FhQshWoT6l+PAf1zCoDuL9IV8HYBixsM9iCsSDK3ZV6VFFfCqR8ENONgAOLbdx3bB9hGYeW++jQPxt1aLq7iYL+J9De00BC+UAwkE4VwtosDiieMzOoeD5lIfZu2sys1oUZHzx1538uKG4SaB7Na0a+k1/SU8He+gX1eA8c7W8PCoD7i4PRXwFWgdwCUBJ4TeNKzhPSJpq9eRQuwceXruF7b7+H11n4/JC68wHh5s4Qy0eP4rFPfxagP5oqrqO/rchj2bynbnjqiCAKCQRJ3IAgTZoo2Dfj3j4eTWmjeX1eUU5kL3R9ZmdT+iAl4Dqf0SV6dV3+SPgqN1LcPDc3BxVO1H+XPkNj1Fc8EnUC9Z+1ZgbdDyFAfXQMftRHdq9WkNO3aS2BrkdRBLUJ9yrJXa1wUFIsvJRMb26t47svPIf/+K//NfzD//0/oq8p8cFHH+Kf/Tf/DZQw67eo9MPVivWvsyD467/2G3jppVeQJA0oFv7OCy9hbXMHn/viV/A3/uZ/ip/5038GMYuJE/rVQ/sP4eC+/XjogQexvLSARhJhnsWyIf3Y22++gXfeerNOxFVoOn/+PPTTM0rUf/mXfxn/7J/9M/zbf/tv8b/42T+NP/8X/zJaLG7/3je/iXOXLuPAkaOImy28+94HjG+HMDOI5/L9ip3EW72lomPxV8UF0R3HMZaWlvgAcA6KreZZ3BF9WnfGs16PcVWjARU/zAyaw8zQ7/eh4o/mUnFNufZsTslT41UcEZ887Ua5rXDSj3/rTRoVATVG9QKtp2vf+c53IJlKnsJd/SUXFU4kN4HmVbFJBY8OC3OSsa4LfxVyVNBRwUey3LdvH9RH1wSSufTCzOp1hK9wEI7ii84j6oj0UHRJP8Q7FVW0nsarsCJ6pKO6LxCeOtfc4qHwBz/yLzP+iW/ii0B9hJf4r74apznUah7NKbqEl/AQzaqnqKahPuKl5hZfBJpLPFEeqv5aQ/IWLeKj8BXuoku8Uqvruq91Nb/GCC/xUde0jnimPromeWtN4az7wlv9ZzzXdeEgPqnVeM0rfKQ7wpMsqf+KPtEp2xffBeojesVf6ZWKWZLhkSNHIB4KB13XW1ySidbRufRFMpQOKvd2mliMELNUDBKo2qYqna7JsPTdUV3XQAl9RpCIFXMEmkfYiglCQMQKxHydS6AiWszVeM0jIYk4M24oDDpm80iYYobwUl8xx8xqJ6Y1BSJEbZ+GpTXEWCmyCJUwxQxV9nQsxVYfMVp4SLhaV/hIkJpLAhZjZUASlu6pjxip1swgfFQsEwh/0QJ+hKvG6ppwF17CR6/UyRjkNDSn7qkVjwTqJ1xEn+bQ7yAooNB1JSyDnR20WLFPmwkcA468nEBvLQxHAzquHYyHA1RMRgMTn4jBesGEYe3qRVx4/x2cffctnCM4FbAETGpMyY1CC27owt2Ch/kIlTZ674DIA2yFg8A5Bh/cMCsGFxW3T4OHNq+cBZTJOMOQAZT4JRmBH805A401Mzrz+BMQH0XvrE0Z4AbiIP7/MNA8nBoyRK0jXuncTIFAiePHj+LwwUO1c23TqWv9ksG4dGnMoofGKSj6Qa2uOW6KETe4RqtFXneQ8omBeY8xN+S0jKi6AAAQAElEQVSt7W0IJIddJQdKEqinujfkU6kdJglnrt3AuRsbuLw2wK2dKTYZXI6rgJxBWRXF2BlPGWiOsDscMvAc1/JTQWXMgtF0sotGM0LaSvlkOEHSSBEiB9Eovo45v2gVngWTDNlYyU1a9HhzEM9ibkqOuqEgf8KkdcRip3RE49U/YvJdsRA13N7BYGMTQz6xkZ5FlGeDdItfmkc6pw1Z88XcnGMmLlGjCcdgBlGKkm0VNVhcSpD5mJBi6lNc285weXOMs+u7+PD6Ot48fwUvfXgWz771Ab716rv4HpO8189dxtm1LazlhmmjC5tbRMQnVOnSAVy8tYWra7u4uT3GxjDD5ijH2s4It4nnzfVNHDh4BPv2HYDst9dpIUkiJFFAk0XKXjtljMfIn4mXY2TnGOQVpFWy32ahUA6zwSQxZVEkSWIE6hrVBgVtZUqbmVDGjkkZQoSKMq/I0xLGgkGFCQsRUybVGedm/YlXA00jrsEQKCP2KwwKIkuWEySzkvaloFD8BgNFsFBlTLyq8S4qBi3GYmHEQlKH/RYos6UksGCwCn2F5un7j+JzD57AM/cdwKPHF3FquYMj/SYWYqCNEdxwC/nGbUxuXb/zptYajPNGDHK9bLoqyYscORPJKYtIuyxWajMZj0eYkl4zQxTHiMkLL5o9OUZ6J6RxQt1SUlT/T0/UX55qRpgLyEl8TnvPGbFKD3PyI+daJQPtkmPBjxrp2pi6PqZdKHnOSXtJO5Sexs4jYXLXiAJaTIQ7lEmXttpl8WiOTxQ7nT6StE38mghxE2m7h/bcAnrL+7GwfxndlXn4fgtD87jKgPz9K7fw8unzeP6dM3j+7Q/x3Fsf4SXq2dvnr+Pq9hRF2kf/wDHsP/kgGvOrCO1F5Jx3ZBGGtM3MRZAuW9pgUa5AZSV85BBTHhHtxawCKKOMiXgS83oA5Z/DWIQTiOcN+tCW7tFHRuwfnNGiKnjNVZ8DgfyVPhTUpR8EOXlbcub6oUBeYjLNMWbgO6WPKcRUgLqYo7zD+1LFFumaoKrgiKNnQhcREhY0U0LCxD+hv4+mu4hYsEqY1HUwwUrqcHSpXevb5x48iR9/+n78ic/dh4eOLuPYSheLvB9zXMmEotgZAONtGPeWlHQ2nKf8CLSTyAfyxjCh/9/ZHUFfB91WkZ76PiJ+E9Jfcoz2FOc9REcNtc6U0MfzehRFSJOIPOMVjuG/9V8zg5nBka8C8FORVqO+CXTMS5/8nXLtCR/e6IfGa7hzrmsT+msaBWis0Ng/CoaqNGTwmFCvMh8jJ0xDgmmIMbYYIxfjnXPX8drpC3jx/bN48YNzeOfiDVzdLTBJeogWD2ASdzEJaV1wHyGipUYY35kzp/14+k3P+eAdMspxRPsf0DftwQa29NYRC8zi41i2Sz5KH2oCyYM0TRGC/E0FxQ8FjVN2NTtu044ajQb9YoKIPJ1BkiTcUxqQP1ffXcp1TNs0s3q+gjq5zf1Nb1CN6G+nTFBlv7uU6cbaJpSMKEhUzKdA8+bN67h16wZ0rjhoSt9ZUte6jQgNy8FKFPLdDbhsF/3EcHR1AQ+fPISf/MKn8Jkn7sfJA8to+xzTwW1s37qCnVuXMd66gSofociH9FtsuX8V1OWSeiTIaW/y55XkT7yN/HBOvDDysqoTat0TmBmkV+KVaBb9AgXSolM4Kz6TTmS0L/GkJA/UVzzTWDOD5hJvBOqHuz4Mg+grUMPscoGqHkNVqi9V9AOgrOE8ZmC0mcBCQ9xs07d1kbQ60LFnYWq3pE9jofjtsxfx0jsf4PUPP8bV9QGM++/ygSPo0we2OvPQw4MtyiZjQaHR6mGehdU+CxeSWcY4oaSPNvoQbgcoeCwfPGF8FlF3Ih8juAiO/KvMa6f8BLz3+FEgH//DoOJeQFdX0z1rSTRKczUUCGyjPeD6JaGS/AglAcKnIp9q2zbQWcBYWDHKx3P/8LSHfHsTUz7kM8ZL842A+w6u1Hp16uASVuZaWLt+jXHNLVSTIRqRR6+doN9totOO0W4lWoL+5I6M6FNz2uAMZGfGmED0ize485EOCES37v3PAemWdFLzm9merhAP6VdB/w0J7A4YW4EjjiBPHPcH/bRFTL+bRFEtJ0d8IR0zh8IH+prAFlAB9CMWrN786Bwu8aHDmD7Hd3q4uT1Eb+UA7n/0MYD7LSyQSoc0baHPAnQcx7XvkJ+RH2kpDiZ0Oh0IhLd4IXxlMwLZhXyJ7Enn8gW6pmP14wIQzaJd82sOza9runfs2DE8/vjj9fxT+miNUR/xWa36aE3xX63OdV3jBTrWdY3Turqv62qFi3DTWM2nfE95qHyBrismfPvtt6G3N37/938fymv1osGXvvSl+s0r9X3llVcg3/fOe+/hzbffwZh25JyH5g6MnaKQYJtxyCZj1A8/Os2H1zfgeC1h7nD+4hX89u/+Pt58422kMfttDbCxtoaEMpzr9dFlPvfYI4/iJ3/ix3Hi5HE8+eSTLHr9aShRf/W1N/CLv/iL+B7Xf+zxJ/F/+q/+cV28oirg5to65uaX0aZMy8qj0+1jZXV/zWfJrUN5tdtt6rrVv00lWrvdLsSfWb6q+5KDp82rdc5BfNQPrOue8lXlwfLx4p+KTZpXPNJ+IPolY/FUhQfl1vKrOpecNUYyEGgOFai0dxyjvPVD+CpAaJ7zLNZpPwoh1Dm1+P/ss89CxTStKVCR66WXXqqLiOqv+eTHtb70SrhrjgMHDjAHPF6/Bax+okc0aE7NoXMzg/prrPw/+JGchb/o1nzi0+bmZq0Pqn2wS51TqnagGoFoUx+1W1tb0DyHDh2CvsYmPptZvYb4Ln6LTuGsr8IJD9mK6J3xSjLQufgmHDUf+NG51hEN6iPZCtRX/Nfa4o/GCHfxX3zQffUTDXprTAUi0ag5BLLro0ePQjUSraG+orvHgqVw05yiTTxS/4Txg/Do9/s1H3SuuVUTEq5aXzgKJ7XCQSD8JHP11b3ZWmYGza11V1ZWMOOd+qq+JH5pXvUR//T2noqewk/XhKNywGeeeQZf+cpX8PDDD2N5eRlOnYW8Bgth8hBaVKDjlAGUCDUziEA5DU0o5CQs9ROjJGi1GiOmStk0p4QoAjVG18UAIa21xFT111yaW8RpPjFHgpaRiIFaU9eEi1r1NzMILwlRCiZo0oHomuaUo1KFTuuov3ARvmqFi+aRoHRPc0iwKjTJyNRKYKJBAtGx8JOAhKPW0jWBaNA14a1Wyiym695sjNYws3qj0HUzqx2L+OIY7G5v7eDGtZusem9AOGqDitMEnV4XCMYCyA6GTCZc4pFbgZvrt7E2WIdj0pXzCVWdILJf4oD5Voqj+xdxZHkOc6nn5n8bcTHCAq/vn+9hsddGk07YGLxNmehO+DRThagSBucjZAxKKrj6eMKEKk4aMBdQcDMVmHnyPaGOpEh4T3JK05jXPJwDjJHMDHTumcyoFQAlHWZBPco5X0YoGLhmBCadDFoKQlkXaAp2LWvYGQyg60kUocONtU0ZN2hcSRRxzQhSbAW6znNtVzGcLGoIkUOzlSKKPXQ8u89MhvRU8MHq68SISWLBgtUE2ywy6HcCBkwqpkwkHIMFbVhwlBeLAHoKPIMhCwMbCvrTJdy2Pq5OElzeMZxZm+D9K+ssam0xeJiiv3oAHSbpEe1IvEiTCN12ikUm5EtzXQRPXMizioWXEdff3trEDhOc6WQEVCUkJ19ViDyDDjr8OASOMRipLBnor2+uQV+FUyIH8tfMyN8SKt7tsmiV8+kZSkMapei2upjjk5x+s4sYAfm4JB9SWEhgTPAdn7g5BtW+1YNn36i9gCaf2EQsJpRpD1sMtvXGy4fXN/DG2St4+aPzeP3cFbz08UUeX8Cb566R/h2s5Q5TzlV1+miuHEBjcRme65Zpi4lewBAOu8RpyJ05swg5CGVAiRgupCxOddHjk2k5rIq0lyyEZJMxlKCCQa2nLGKNIt/SJKYeBHjyxznyxagHBJ2H4DFiopUxYCzJl8o5pv5Azjl1TW3hA1RoLMnXKYAh9U9QVAbzEQKDEOfIKyYHSvImwwkyJu8VEwlP+QhMSRfts6ROFHz6i+EObLyNaLqDvquwv5nigf0L+Mw9x/CVh+7DVx4+hS/cdwifPXUQDx1ewInlHlaaDg3aqbHQWVL/bLQNNxmgGm7AUxeiYoK4yhAz6HXZCDkD+vHOFna5nt7emxCHwpXQD1TLR+gtSSXEgXR9P0TOQ3/MjHrkURmBvPEhrun1UYA+8pPyYfK/SpyNgXVC39Fi8bCZJEjSCPKRKpqW5Kz3tCmuF0URGixUtRpNCHTciGKkIUHDJWhFDXSTNu25j0ZzjkndEtr9VbQXVtBaWAAa7Togv7q1S526iefeu4BvvP4+fu/1N/B7r72Fb77zPt64ch0XdycYWATXWUB75TA6y4fgWnMsIgSwxoAxC4xVlKJ++4VyDMTBkzajXJVomhmShONRQbo1ZiGhoD+MA2VB2rr0H1PKsiD/PfmbkL8p7TWmD9Z5lY0R8dxRDysmHyVlk9MmS5478SFNYNTBUvpG/cmLCgXXrLxHSX7nAMbUzVHBVn14XvJe5Qyo9ZkXaBWBfE3ox+LIIWhu6kFE/Y8tR7uaIB0PULEYkG1cQxhtYDEB7tk3jydOHcJnqWufZmH06fuP4el7juDhI8s4wsJom8WBarCL4e2b9ddXi90BHHU45BM46hrIh5K2NqYujsiD4c4u9JVs7efr6xsMkrepexOMaQcT0jZl4vn9MKHdFtQwdsFMj+oCK+1kMhrWvhvkvQPJJV8CeSKIyIOZzhbkGVmE0lBDQbvkctAbjtrblQBWLKSoJcuQxAEN+tqU+hn5GBF1LvgUYDGqpH/JCs+xDtw2wVo5jPqH9hyytIv1zPDxjfW9gtW7p/HCOx/hLRbkP7p2GzeGOaZxG66/BOsuYhQ1sTk1TC2g9AmM/lOAKEEVYnhC4PGUfJ6QpxmLoXk+hlF30tij3UzQZzLT73fR7naQNhsISYxAvfGk35EXZlZ/9WKwucU9MgNFD89r4tcMFFOJD94cUup4EsWIQ0S9DAjOo+Ce2kiSOllM2KqfrquPswDP/nARuBNQ5WKk3NPb7Tb+f5z9B7RlZ3YeiH37/0+66d37Qr16lQOqCqFQQCEDjY5sNkOzuxk9LZIiTVGySAWOZMn2Gi3bo2WPl2Vp2ZY10pIsa1miNBI1DOI0yWaTzQ5soBMaoVBAoVConKveq5fuCzef4O87r26hmsPu8egCu845//nDzv/e+5x734QSIu635V5EWRltPwIQsEiqt1xW79zEnasXMH/+FPL2PPZN1fDhJx7EJz/8LD727CN4eN92zDYi+sFN5B3iv7mKgg9sAtpREhSokgeV0KGg3cADIQthAen3d2nXMaQfCYibugg8i4qOkPFBSEFZeQ6UbpgZ5ymgeEqxpYJhwTgRIdowM4inAs0tPguMc/jChlXqNwAAEABJREFUQ0dHfggC6o0gChM+1GoCLmBcVMB8iIiFKE+58gIC53igYGT7GWOqEfePEfVeb+JmnG9kHi6pozrZRHOmgQr5pELnZe6hb753EV/81nfw9ZPv4iIfgvVdDE9dHPC40uljgXFhd5Cix6K26Aych+SXUnkHnS5GjN8C+g3HfUggGVmWMmZIWdwmvozlhky+M8ZxlgOe+AeBdCwqrU5zmhnMvjeIR98P4tDDUXukg0PuteIB0aF3ArS/jgpDTv5ZUAF8gtyoa4RCPA4rEOczFqsUr4xYoDPiGhKxhLxMqLsxad3HOOm5h4/gA489giN75jAZGvVqA1mnjamJCm0phPcZ8ryPnPYmSOmLR4ypqvUqgiggLhn6tEEVkeVfpWsh/XNCX+G959gcGddUvAF+5K+0/6mNlwiCALIfxfgaE0VR2Tburz5mVuqY5hvD+L7Z+/c0l3Rb4ANA4JwhYJ97QLl68iEAxylOIi/E3wH9bGEevlJBRDtdG2aMvW7j1NUbaGzfjQPHnkDOGO4GH6gudYZYG+S4vbSOX/jlv4YPfeKT6Lc7aNCHTbRmEYZ1RFECT/qFp2Qo0DrKn27cuFHaleiWT6hWqyV94otAY8yM84QQX2r0F+ojusS/AYtT4EfXOhfPNE551C/8wi/gr/21v4annn4au1iEWFlchJmV85sZlAdpfuEmmzUz6GNmJb6aS3LQPfAjOWlNjRENbRYj9CKGctsuYyrldK1Wq3zzSH31BtCHP/xhKB/VXwL8e3/v70F9/tN/+k/lvjTDmFW/ffXTP/3TOHjoMMK4goePPoqnn30Orakp6Iffv/ilL+NX/trfwN/8tb+F2bkduHT5KlTsEe4qICgxXyce+l2l+Vu38e7p01BhRQWj69evlnSLb7/92/8Jn/vc7+Ob3/wmduzejX/6z/45/u7f/btQQekmx92cX8A046IHH3wQLcbiQ9p1m7F9eWQRTbKS35P/Ew9Ex+TkZMnP48ePlwUeyUb0N1mwkAy0b4g/Ar31ov6Ss+oB+jH7NRZpNEYvguzduxe6lk8V38VP0aHCzH4WRXbOzeH4Y4/hyePHMeCD/q+/9BJE96GDB/EAi1cPHj6M+Vu38Kdf+QouXbiAaeL20JEjqFGHr1+9im2k7ejDDzNn6TIPvo069SwOw/Ja+5fmOvfee3j1lVfwxmuv4eSJE3jzjTdwmoXI3//c58rj7Zs3ce3KFSwuLDBQyLlXFuhubiKkbk+SZqM9HTl0CMeOHsUM5ad7DsB25jdREJT9Nkiz2gPnGOusletfvnixnEd43JmfxzL1VPi1WBzcXN+A+CV+ilf6wfPHH38c4qOZlTKTLQka3E9lB9I9yZxLQzqq8dJXtUuOKj7JP0hWqknoXIUc1TLEe9UnJGvpkOZQP7VrvGoPkqWOkpFAtibcZCvaD6UfqtPIHjVG849tW7ama+Gnr/lpHuFoZtA60h3Zm+aUXUmHpBPqIzvSnGZWxhr7qReaT23SsZWVldJuhYvW09pXKC+diz/CS3xUf9EgvZUvEW9UaJROmxnjznXor0uKb7rvpJhCSJNoAoEYI2arg4xRkwsZgRyErkWo7quvxqifDEgwZtwGn/DpnkDza5wYKQYKcc2leSRcMUtzCR8xQyAnIELVz8xKBggvKYiYLNC17otQgdYRLjqCH605Xl/MUR+1SRBaW30FwlWKIYGI4aJBfQRaQ2sJZ+EqutWmexKecB4LVOsKH82tPjrXeuKL6BFdWks4mVlZ1TcziC9aw4cBMkYAQwaMgiJw0A+8KknV13/gHZrTk9i2YxZTM9MIuQmHDCK0XpXnUxM1bup1NOIACTIU3TVsMNhcuHIeyzevIutuoK45WHSaYJJZ55hKFCLgBspQA7R+BgFZCVtBo0PIHTZm0BYxQBaEYcTNW2OC0kma2fc8iv4xgB+d83D3/xw+MM4VwNPRCBydh8Bsa07JWrSZWRlgSH7isWQ2YmKZ6U0abpS6lq5ojiiKyvnEd/UXr3VP11pfoPOUAYsFHhZx/SiEi0MosPHkzfgI78r7uo4ZDFWZdFSbDdRZXKy3JmFMgKy6DQUhjZoYBVX0LWGBJsTG0OH6/AravRGCygQmZ3ZgctsckuoEkyigzU1owGKIaAicR7NWxTTnnaxXEJPenE/rCyY/jklx6ApQNeCYAKWkeZNyXVtbZYKSMrnJMGKgmzKYscKhwuLRJDe62dk5JiLctLleyMAVDNTzzKCjC2JuylXMcsOc2rUHNeLmWbAa+iraI2BhI8WNtR5eev0cvnHyPF45fREnL97EmRuLuLS0gRsbQ9xmlWDAolTG+fNaA6i3UFTrKCpVFEkdqNaQ+RCZC5FSvjllK6CygIQQPCYmWpBj1AZaAgtdNQZCSkKjIMTWU94M0s+YcwScw0l7GKjnShQY2KU8ZtzUcwZ6gMH7gDoVwlMPcgaBIyYVfSYBvX6fiSv5Rbk74hVQ/ze7fXQGwzJBAdcLowQhdV06kg6H5O0InvZYjwJM1iqYItSosyGD4YK2tHrrMjp3bgCdVTTcCLubFRxhAfn4gd146tB+PH1kL544uBMPs+0Ak5e5qsOkyzBB/CuU7ZBPl0cbK0hZjMpYtMoJ6HeQsUCV9jZRULczPl0GC6pGGmmm5IWHeBPR7lXA2mRiuMGCWYdjutSZ4XAABfAUNAPzFOBaAuNR/Cx4BHnlMuoUA4UgCBCYQbzKuc6QdOsPCvRYuMioa3k2QsHEU+fpsIts0EeuIkeeIWPxoByHAkZbCci7mMFeQtlXanX0BxnywiNMZDMz9F3bUW9uQ1xrwrPN1WP0uP6tjRHevbaMb5++zoTuLF5+6z1849Q5fOe9ywzO53F5pQu9wdeLakhrLQxoT/2wxgJCApYFoGLVkMlSah5GXS+oA3RckOyVtORMaMQPK4gn7ckIBXEPvcEFDt574m8wKlchuqgjI8rYzOCtIBh4qwTPtq3zHEAOFQ71NTl4wMgDuIKtbOcaFjr4iLqYBLDSgDmiHGwo2DelHOAcHHkQUF8lCzNDTr4PWJyk5cCT927YgVHGRb8N9NZR9JbhWKxKRpuYiVIcnm3iGeraB44dwguPHsJTR3bj2IFZ7J9tYWezhmZk8JxjsLaCtcWbaM/fxPL8DRYkUkiWkumAuiMYDfvIqQdGvR9Q/4bUhzGM/WlKm0pHGbIR6RxC6oksNRSZI4DAI3md0rYEGp8yUS3HaSyhoF6l5PGIdjCGlAno/WuYI2+8h6dMpVsC50PAPPQJzCFynqJ28OrHe+rrgwQ+qtzVC4+CuuJZHKhMziGe3AH9XlpRn8FZ+ue3ry3gjfPX8caF63jn+jyurHaxTF/aQYSERdV4cha+3kTG+QbmMaCPGfkIBffDUs9cgMJIO+nNqDeicUD+9VnglB/ZgkzowlEzjBurgEwqn0pqTE4fpnE611FQcK5qUoFiA+mFIy/KSfiPJ91qk6/UfscmiG+CnD5PvPiz48wMmkP3Qtq97rsghCcd8oVhHCGOY9S45gT3IsUSO6Zb2MY9rxUHaAQFWgGwkzZ7cKaJh3bP4qc+8WH86AefwgcePYiHdrQwVwPqliFMuyzAb1K/RiU4xiJO9kD6XQEww4A+ZroALCd/6N9EfzZKUeoK9YUOBoJCVVB24TRwhSMfA9ISoOxPPolm8CP6xBfxRKBz0at23i7/V1+NE4/FLx3VppvqqzHlWPJD9yQ/tQvMjBQUSGkbAjgjHg7lGPIuqdVQnWjSx02hyvhgdscUXCXBreU+Tpy9g5dfu4BvvXUGb1PXLtxapl5NImhMIWjyOMFjvYmo0ULMY8x91QUJJCNHvRMNjuuXxSqubwJiwyaAR/4DR928H2LaQ8ixYrORhwWrvxmh7F6QFuqKaP/PBfFP/Ak9bZA65T0VxBlAGRXEpsq4QPY64ppcCo4+MKCv0zjFzfr9w4iIN8nrRhghzFKE3NOb7LeLxd0PPvk4jh06gB2tOiq0GzegXvFBT4wRKgFILZWC7SBBW7qU0xZz3rgL4B2iAzJJ/lbHjNflb84RIck0iiJUmEwnLGbJLoSfQOcp/ZRwlR8UKI7vK46gX9S1xqqfQGMEmnMM35+vKbQvOQcksUcUBQiIm+QbkY+VpIrSFsg7oxyrjUnun5MIGGMtr3dw9soNvP7eWZy+ch1X7yzjzmYPG/RbA/I+DyK4qIIHHnwE7569gLga4pd/9W9i6uCDuDa/CItrmN29h/tjTpZYafdVFg4CysbMIL+yc+fOMgmvs1AmesQL0SxfLp7oWueyJUcixEP11diYtqC5dBRvSh2hfiTkseZQoUdJ6muvfbv8utwzzz9fFqC7LDaJZxo7XlPraA21ax7c/ZgZtK6ZlTSYbR3VNgbhKRCekpWKMSoCaP7DLGj8t//kv4V+ePryxUs49dbb0JoqXH3gAx/A8eNPYteePRAfXnjxA6jTrufvLDL3msOPfPJT+Af/8B/hoUeOYnm1Xf4I9dLSCp568hn83Gd/Fi++8CIq5P+wP2I8GWJ2ZjtUDNq5cxdarRYSynaZ/f/jb/42/t//8l/h3KVL+OzP/Rz+8l/5q9RfhzNnz1GjHWa2zyEg327dXoC+Mnj1xs2tnNH50veJFvGz3W6XOiwZ6u0xFT0UVzcajZKvsjUl/So86Sh+jIsKyknfYEFIb0BNsDAj+nfs2FGu84UvfAHSd7XpzRnxTcUJnbf5IOvq5cvl7ySpmKUCyRgXHTVG/NZXMPWGlfce+ot+KswoF1axRrUAvUkj/JeWlqBihdqEk9bVm2nCSfPV6Fv3UB6aR+NFg3Tua1/7GvRVRbWLThUC9faWCh0qVOoro1pfNF5h0UQg/ghfras5hIN0VzxToVA0Sm80p+5r7bEuiwdql45pPelkhfoufFUEUx6jgpxoObBvH1R8aRB3jcvo24R3jf5mPwuD0kkVgqTj4qlAchHushEdRav8jtaTDehcc41tCfxoDhWcdU/riWfip+Qv/ARqE5hZaTeiV/oifDSX8BUfVA/S714JJ51vsI4z5r/6SI+Fp3iiwqro3cUitL7xNpaPaJCeCQfZrnioo9qEp+bTuPE6Wl80ieeSidYVbprHzEoeag6Nk4xU5NJ4JyLUIMIkIC0iJyJhiACda1IzK41bgpND0oJijsaJEF0LtKjaBWoXYTvpCMUYKaYI1lH3zKw0LiErAQg5ISnmqJ+Eq3kEapcAhZ/6qb8IFZ5isECCkIAFYoZoE67jcbqvsaJHtGku4aF+WkO4q7/Gql2KMC5MSTHG44WvqqUyAOGoMeKL2ZYD1fjxtRRnfK11ha/wu3efQVvgfOl8tGZJJzcRMAjgVsynV+Q7N/eQibU5Bm1hhJCJt96UWlxdwZAbfp8bccbgMGd0pyeaBZPLlEntqLuOVhKiFQWoeyBgwWfAJ+6dxVvA5jpqlqNKNxkz4AyYzHkmFBGA2AokdDYTfCrMUwi8uTJx9kbNTX4AABAASURBVCAOTEgtd9DHzL5r8zD77mvRL1BfgdnWfccNT6CNOvTGBMQ4P0rwXFDgkCMOfQlR4Ji0u/K8EodosJAguQXklcATX7OtgExykt5KR3Q+otMQz8d46KhrAWM4FODHGUw4BR7OE3jU9ZCJSKoAmb3G/UgwNC7nP0aZmI85JkLuCBZTCjEGeYDNQYHLN5dxgUWfs5dv4cyVBVy7s4E0bGD7wYfx8GPH0WrNkPYIg84m1paX0GFBI+Mm7pnIRZzJRj0UaQ+mJBYpPJMIHwER5Zqw0DbZaKFVbaERN5C4BC7zyLnuoDtCtzNCv5cx/ndwcR1JcwqV1jSC2gQybq76nanT19p4+4q++reAk5dv48SFm0zmbuL18zfw+rnrWMkCrOQh2kWMVSRYdxVs+Do6wQRUTGgzuOpQTgPKZ+AdhkD5VsmABQMVYpltkK8FJE/Pe+E9yBEy8PTU2wAFQgMhh66RjjAq39LoAJzHCnC8o2748qhr5TuyYWchzDyMADhklMkoK1ACcfNBBKck7e7RSnkFyMwRawdjoFhwTMYxOROnnLLORkMULNKMKBMbdKGkv337GhavXMDKtQsYLN1CONhAy4Z4ct9OPL1/B54hPL1vDk/sncVje6ZxdGcDD+2oYq5qmI5zNN0QlbzD4HwD6K+i6K4gJ8hG+yw8DWmbKZN5FQ4UtEpnRwxGRQfzDozyAilxZJ6LXAEqQTTUJ2qoNiIGqAGkFy4sYEEOvdknKMi/+8ExIPdkXkCf4ZkAFUqyRW/a39IxyiPyQI0+R/Zfp541KhFqlRCV0FGcKUDdNOqjpz7WWaiqVaoMwKuIqVNhGMOFCQoXIqM9tOZ2oT67HSGTkbwSg9TjTi/HtdUezi9u4iunbuGr71zDy+eu4NWr8zhzZx3XNnOsWIJu3MSIup3WplBUp5Alk8jiFrKogaGvsZAQImCxTDKVrqWkq0AGEkJNyFHQN6a0H7BAYsTZ5T2UwATI82m9L0bIKO+0KFBQH+A9zG0BT1DAcS6Pwr4bcrYL1D40Q8qxGcfm9EVKknKnNuog+ZsiReELgFl7TtxGxKPHAtGAspb+RlEEz7EOBlAmrEKgoDzAIqSnTLLuOtKNJQzbCxi15xH317CtUuDwXBPHD87iw489gA+yYPWBhw/g8f1zeGBbA1NhAWORq8enXlHWL9+sSlkY7Xc2ID+T0rYyFshAnZJ+DVmI6vaH6KiYS+iz2CvccuITOA9BSPuO5IujgHIOKe8IVeLuhuQSVcLdBT8CBEFq5TGn8tLMSRtxIp+N4Mkz+QMlnA5qz2HklQCUoSEHbAu0H4ZxBJCnGcdyGfLTI6xUUGUR1Lh/eq7hKHYPz24BjHpXBAky6mF1ehZFfQpriHCdRdLTd9bwxtUFfP3cNbx0+hJOXFvE2zdWcJZ6d30zxVpRgQqjg6iOQVjBUqePNT6A0FuZfepKn/bT5z6ZU5bOAQX3zYIyLfG+S4Nocjz3MKgYVKPeK2CtMnmLmLjElRpi7q2irRLF3NMiJGHEhCdGRJ4mbFNArHP10XUUBJSDg+OcnvrmqTMl8Fxt2tMkMxV+MvqxgrgKzAy6l9NxqF1vu6R3i4op/SPMA0EIHxG4BvjJSZ8jTRFpyxknhMMOJulTDrAQ+tieObz40AP4xJOP4pPPHcXuumF7nKJB3+ZZUM3aSxit3aHOrkC+zdMGQQVQXJIR95y+NuUxpf/SEaTI8Ry5QcCuyEf5PbC794qsQEY9LXgPlLf6Oo4tRJdopW6YGQLSEDLhE+8EuhafHIVldpcX1OuMY8QvzZkOU6TlPJQq9SkjDMv7Gc0xBTWxhD4LuRudDnr9AcD5Yham5KdlJ+YC8jBCxMKAox8sIu4x3nDq4iJOch89cfYS3rxwBedur9L/FRgkEwhYTEVlAp6FKq9iflyH9ukgqaEE6oFjHCL8Pe0vcKTPKC4BCjjaSGEFCpcDDiB5JXBZCNQ/8tQbc/C5g6VAMSoAgsuMLskhzwtC/p8Nol/6FQRchwDyJScyhTmAuqUETzGY0f9l1Cu90SlIWKmZm24yBuBe31nDxtI8husraHLzObRzO5586DCeO3YAcxMxVMwy+sNUvpB+jMEBPPepwBHvYoii5ENeHkkU+UGa2JYL2EdtCMgirglPvMjHjPY5pG4OKNOc+uCIt2goee09dC79SWizMZNT6dT43viotpT+YAzihWgVDO4WuMSb7wdBQHyoXSPam+iQHYZJTBoMmseCGAF1Kqo2UIQe69w7r99ZYUx5G2ev38TlxRXMd7ro0K5GPoJR92L2bfBB4ERzCivL68go+1u3N3D4oaP4y3/jv8TMngM4df4i1vjQM+b+HTA28j6EJ0RRgjiuoFqto9Fo0ncYMtkegWyCZ59xfzNP+xiVeApX8UF8jKII4pvAzCA+qdBSZyFMvFAuODExURaOTp06g31M8n+OxRvliuqr8YJer8e1s3sgOQk0B/jRUf0FkpdAsuGt8n/dF17SQRUD9HKCcgKd62uEyuGuXbqMK5cvQn8l0CiHKRadC9q/Em39HtU777yLjLw9cfJt/J//L/9XqOAEF+DhY4/h8aeexv6DB0r6tIaSbeUdwkc5rnJYnZ85/W759Tit9+6ZM7h0+QpW22v40le+itc578PHHsenP/MT2LX3ADYoS71xmdKkr12/AfFBD6O3b99RfpVLubpoXGGuoK9Z6WWLGosj4qn4qxxW90WncPryl78M4aV5BGKMaFPBSf1UkFDhQfIxM8TUdclGspMsdV9yUN4q+UrHNYfaNljY0LXig8WFO/jSF/8EZ8+8hyceP46Pf+wHsGvHTnz9pZdx4dx5TE9OYdv0DFaXV3CTdOmNy90s5mlvu0p+aH86cugwrACuX71WHveywKp+bRbKJuoNzM1uh67VV39FcLLZQjWp4KEjD+KBAwe5P6TobnYgGeovBY64z92+eQsLt+cxf+s2dH5nfgHLi0u4ce063nv3TFm0/M63X8GJ19/Au++cxulT7+Cdt0+VdOi+g0FvngtvrXX4gUPlWsLHk1+g/7wzP1+uMaLNC7cO+aK1Lpw7Rz9MH0sfkXFPVn/R12d+p790KJ6p1iHZaZ8Xv1U41Jt3alOdQQU/FdRUi1Cb5C+eS5f0FpZ0XuPMTGLhPqa9LC31Rvon0H2NGdtDm8VOgWSq4ph0SHUO6YtkqnPpjHRANinchIvW1BjNN15Xc5oZ1CbdV0FKbx7K7lT30foC6aj2XM2hdcwMshHppGovml9rSn9lM9JRFTHBj/oLL83JS0g/W60WzAxOAwRCVkjI8Ur5BUJIk4sATSqkBeonZKTE6qfJRbTONV6KrvtyNrrWwroGP2ZWEitD0dwSjIxHCEk4upYQRbTWFQ6aQwIQaB4xDfxofl1rft0zs3Lu8X3hqvtjfMCPcJfhCnSuuQWaS/1Fp5mVjlnCGo8123LEEoQYKFwFnBLjcTpqTjO6Qnp74SRcxFv11Tg5Gc0hwWms8DCj8tEQdK6+CYNbzZWzeSDFD5k0cKPR/RE9W5/JxtraBm6zKr/KY8kjJj0jbsgZg05HK6kw6G/VK2jWEzSrCSYYoCY2QtFpo7t4G507tzBYXkDCQECFrBrHTISO/TzLFAXAhNqY+DmCcd6CoOB4xORLdIlfok30/k+B8B730blA1zqaWamI4sUYNO94/nGfcZvaBbo2s1JOGid+aU7Je8igRHJTnzGoj+6PwWxrXdGivnpTQ2Mzyk3zj48RHbpkFUZR6RQ8gzTNQQ5BQVDGRFA8z1koyBlEFwzewIQgdyH6hUfEp6qOyXfXJZjfGOD8/DpOX13C25cW8M6VVeRhDeZjFD4pj4GP4DlWm6j4XRYHwoiBRIEeg7guk88+g+0UBcdEWOec/X5OHsaIq03UJqZRbW5DZWIGMRN/BTUDF6PHQk97kONGe5NB9DJOX7mFkxev441zV/HWpVt478YSrui3qHoFNvIIQ+KVVZpIowYyFtxGURWjoIIRk7ohceyTxoEFGHCz5/8g8kAZGBZIyUPxHfxoAxAEDAICFPAEHbcASKlP6bCLVAUj6tzwfmCiYGI059F84nfO8e8DGNwUyh1LKGgwTgkPHEc4/mvQBuPNIWSgGNOOIlbKPJuNxQsuihaDxQqv0d9EnwF0T78z1V5kwYCJmI6riwgGG5itBnhw9wyefugAPvzEw/joU0fxA089gg88shPPHtkJ/fj1odk6+3nUGIyavo62vobuygJ67Tvori2iv7GMAYtWKecr0g4KFoHAj/RJX5XxDJydCwBnamU4VVCuniQY6XMY0kcMmHz06BN6gwwDJl6FMj72FE0hA1zRKNtPWNwUeLLCkYkCzgLP84D8IDsQcFDGQkqRDeDI14T8qTHZrtNfVAk18kZ9QyYVlSQpg1L5bRd4OEf+MphNGFhELCTEtQYCJmJho4Ww3oLn0TGwWmeitLCRUuc28Oq523jpxDl8+bW38aXvnMSXXjuJ07eWcGFlE7d7KdYQQ0XRYbWBNJ5AltQRNWcRU5dDFiHCpIlAbZUWIuql+QpC4RgEMDNSkEF6UhQ59SJlQDNkIJSD2XAJojNnUQgqYGGIyBfl08UhA/kRE1ZQd4w0+SiED2OuEXNeB5i01ZdH0KYL8Jwcy3kuKJQdGdsIBdtLKArKLYOCqIy+mQIEqHOSeUBf4VkAiYMCNe+Q8FpvV6XUv+HaCrLNVercJhLKZTIqsGeygUcP7KLeHcUPPnecevcoXji2D089sAM76jGmIpR9rbuJdL3NAsIq59gE6CtWF+fRXr7DIKwN/UXIjHRKfklSRbVew4C4DelPhizUD+k3Ryz2C1IGXQIz25I15e29R+g8YspfUAnpE32AiHTH5EFI2l0BGPihrlIY2Ho7yhBybEA5jUH7bBSEiEMrIQoAzwRTEAQOYegRhCE2aUc9BqIpAON6jkm9hQkyymTAteLGDJLGNN4/bkPcpH40JxAS3ro8jzf1decL1/H65es4eX0epxdXcWm9j2udDOsszHeNfi2agFUnCU0U9Hfd3GONDwFWOz10yJfSz0mmLLDl5I14NCLvsuEABfdIcH+UjUXeISLulbv2osTdzGBm9/hoxmvqkBG8OYTkm46CkNcBee0IuqYSQR8zg9oEZobxZ8CgWXIqiNv4nmSs2EVxgfay++97ykH9BCH53GpUUY8dPIsLw802/RX9VHsZzAQQsfi5l0WGh/ZsxzMPHsILjx7Bkwd3Y3eTdtdro3f7NrK1JegPBaQbSyzKr7Fo2UdM9BpxhGatSvvLYNQF4SfgFVLin5L2jAD6bKMcQR6IJg+DmUG0OxhpZos5iA/aE8fJtGgUmBn00dw6iq4gCCA6BWozM5iZTktQX4Eu7j+KT7KBMe8UVOsnBdRWzhuG8Jxb50I5I10hi5Gh/F5tAgX3xzb3rKu37uDEqXP4+qvv4I13z+G9qzewSD3K4hriyWlUp2d5nEF+M8FWAAAQAElEQVQwMYk+iwspaRcMaJuCIffPETdV2aVwFJgZtK6jzxYE3kG2oqJHTtnnyFAWsoCSVgfjrIaccxacD3f3CfDjOBcPJU/L4/f5x8xg9r1B/DMzFAQzHomLETg5iCJC6lhB3zLqbcJGPfqKDDGr3fmgg84Ki1bcXyv0c3tmmniChdHnHjuMhw9OY6ICFttTdDc20dtYg8bn1FGSj4D/FPSZI8YOWr8oaUOJZ+HexxX85MTFjG2yJ+l+4NkKuqaijN+UsyiPGdHv5eTT1nxFOZdnf+13EWO/kLK/X690LTCzcr7xP+Px46OZlXOZ/flHR3zMDFpbPrj0x5R9YQEsrpSAJESHRdsrt9s4ceYC3nz3PC7PL2N9AHjulUmjiUqzibhWh49ihGHEvSuCigPSZf0G0fL6GtZYjP/sL/wi/tf/1f8ejz73AWwwfqg3JiAaM+rJkH7OzMprM4N4Ix8iH6P7ol99I/LDzJDSD4pu8U79xv3Vrr4JfWCTeOla43Vfed3P/MzPQEUTJbtf+cpXoKRWSbryPfUVzuKH5jCze/wb81T3NJ+OWt9RtuoreQgkN7Xrvq5Fl+YcJ8Ljc/2m36uvfAenWUR6lUUM/faVQG8M6Q0d4TWiX7+9MI/f//wfYHr7Nvz9/+b/hI/9yI9ADxSv37zBItRXoGKYku+F27fw8te+ht//3B/g9VdfZcHkNgssNRw8eIixUxUx99y9e/fjxq2b+N3P/R5e+vo3MT0zi2c/8CEce+JpRLw/f2e5LG5JLvorg47xiJnBeQ/xp5bEGNPnUSCOAijRF63i79tvv40a4y693aYiQBzHpZzGY0S78utPfvKT+Nmf/VmoQPHMM8/gYx/7WFlQfP7556GvwqmPZAd+xF8eyjetxJPZ2Vk0Go3yWkU+yfDkyZNQ+2c/+1l85CMfKX+Q/vOf/3xZPNNbWEePHi0LncIpov6M8319NU4y0ljxUL8ZFQQBVAdQoVFvhamv9EaFFhVc9OaNQLRorgceeKCkWfc0l8aKBxqn36jSufBVsUg8lI6pn9rFN8lab6aJj3p7TW9vaV3p9TvvvFO+Xfetb30LolH46fjWW29BuPe7Pbgc0HHlzhLjrHVkfAAYOI9J2qXiv5gynGCcPFGtI6F9BvTMau/Qt4kfkpv2GtFvZqjX61CtQHhKz8V72aBw9dQDyUNH+S2NER9Ej/qJZ2dYJBUtmkf3BBqvo+YT3eLn+L7qPzpfX1+HQHOPbU22o7H3g+bR2sJZvBPfxSv10T2N1RzCSbWdsQ4Kf50L1FcvAElWkr3GaC29nac3vISfeKA5tJb6C0fp5AYLhCqSyZ6dGCClFOJyQmKaGKRFRKgqsJpMgtdkAjOD+ur1MC0qEAFj0BxjkDIKcTFODBaiuqdzrSFkdK12zSmnJiWRQklBhKTatYbmEWOEl4gTaA45SuGnc91XPzFSiqGxIl5tuqe+Aim+cNPaYpD66Vy0m1lpbGqTcMfzju9pHo0VLyQ8raOxovH+o3DWtWgzs9LxaCz4UV/xS/fGuAoPxsdwLuCGBgxoCCMmV1Y4OMKQG06Pm1A2zFCJKpjiE5ZCGw+DJhnDOqv6m+sdqM+Qga3mz5mcdDfW0eWTURv20IwdWpFDNNpAxsR67foldFnMytaWkfD+NO+11CcOMF1LGGwUiPgkK2CA5BkoFEwOwaN4IfpRfmjB+PNByYj3Rtq3gHsN6UMJZlsbt2TzvUDrgB/xUfyRnkpfpXsygA6r2d1+h4lYnwFJCvNASNyTaswErQIX2PcEeFcGMuDHzIiTu7dZ4u5H634vyNIhIiahSZgjCHKOZxjqeR55WEiOeY+hj5AnVWTVFnphHUupw+V2H29eXcS33r2C87dX+JQ/g2OxaduuB7Bj/2FMzu1GXJ9E7kL0WbAc8KlzmUDBI+d8Rtn7SgNhvQlXmUAR1zEKaughxqbemBrmWOqNMN8d4Gq7g/OLbZy6dhuvXbyK1y9cxambC7i01sFtFkGsOQPPAoExCXQstBmLYGBQVCR1GJ8Eb7BYskk6ewyqRuRR7gP4KEYUx4j5BDoOI9wPFbZvQVI6a1dQ1gQjP++BrgXUmdB7BM7BWQGnPtKV0HMz57wsphQGyjUvi2Ij6rogY1BaEJfCPAb9EYsEKQthWRmsszsiZ4gp2yTwTJ5GKFggy1igGnbWkHZWkXXbYFUJNlhDd+Eq0uWb8JsraGKAnbUAR2abOLpvDscP7cQPPn8Mn3j+OD7+7KN48Yn9eOLIDA5sr2CmAlQxREann66tMYlbw3BtFQMWvXosVnVob+sMzh37GFIokaX44IMAQRTAs8DkmeS5wPNeAJAWcSAvDGQ10qzAiLIfw3CUlddqF6hfwb7yn129WdPvYsSAPmUgPqTt9/n0skfbCLQewVOXBHBc6y548t6bQ0CeB6GD59E5V9pEyrX7lH2HvmXIolluIfRWQKU2iRr1pa4iKXWnMTOHqDmNNJlABxGWezluUOcuLLRx5sYqvn7yPXzjnbN49ewVnLq6gIu8t8BgvCsd43ijD/OtKYRM7HxzEqjUkboIfdLWZ7+NXh/yg8KH+QWsIJ7m4Xk/G46QSSdYtM9ZiC+K4p79lrSRHu8AgVHXciZSgoLJj/QtCFzZH87jfpAcdJ1TI++HjGvmLFplhDwPkBUBeRVyZs+j+ObAC7rHogRLC3giHVKgIQPh6C6ELHhELHLK33ZvX0G2dBMh9bLlhtgzEePojmk8+cA+PPvgQfzQc4+zYHUELx7dg0f3TkLFgxrHpqtrWONTz43FBawtLqJ95w7Wl5bQoy6qqBI6QyWOWMTLy70EY1rM0ZZQFp5VCB1Kr7IC0iejXpgnDRybo2C/jPtgv4SMhc601K8BUp7L943SHpIwKIPomMeQ/NS6ZDvEX+NeQa7AwSg3EMTNgtcFzwH18VyL//Mc8JbD6AdkK2YGR10MGLCD/oAWVOLMrQ+Z93BJBQH9X9hs0Lc20bUa5jcLnFtYxYkLC/jmqev4yolLOHX9Dt5dWMHFtU3c6Ka4k3msBVV06eeGHJ/HdRSelkyZdqnnXfrOfpojyw0wh+ZEC/Vag7yMERAfBxD3DI5y9aQv8o7oGaLA8b6V5yHbAsfzwHEv7kLBrfYuxRPdbh+93gBd2pWuh33y9z4YSN/vgz7vpUwsi4y8KQBHHMBPzvWl+5688ObIuy3QfTMjH7fAgUeOC9hHb3kp9tG+LahGnj5rCVQgBJ0VJIwJZpICB7c18NihXXj+6GHCfjy8axatsEC6vohNxgp9PvgK6E8Tl6JKYVeIQ6kHgUepAwY4GQKDGdnkFlipY9KzEoiXjgVtyshr7ROebcI/CAJ46lMQhXDkoXENOAO7ctaMejm6C5QD+2mMmcHMMD4HP1pXPBKIX2wq/1cfT5wFOhd4c5Sfh87NDPpovGJN8Sojv4eUg9oj7Xt8yOi4D4YsrHeLCFfvrEI/oP0afZ2Ol+eXME+d8/RzMR9iVSanUJ2aQUIfl4UxNpn8tzc3S/8l2Qr0lF6g85y8G7FAqodBAu15Ar1VBA9YCQ4pdTC1jNFZQf5S0JYD5NIYUu4FKf0eUMCRjwH56Ry7sJ8KXs4ZRPN/LpgPYURGvBKfBTn9q2wj4JoN7uETSYB66JDYCFHRg6eeWWcZBffcRw/uwDMP7aeePYCH9k5gIgLSzSE22ivY4AOfkOMCxqMR98tKtYpKrYowYieuOaKdSq4UDd7/OJ6+D5KkwJlhCwrIx0A8uhvHinYz9QL9OPnICTXvFi15KSOdC9Qu0LmgojdBhdfdo/KF+9u89/h+oIIsEYMLQhTmMciBARU9jxP4eoQ2HZ7+0M3b56/gxHsXcfb6bSxuDjBk0d2SBn3TBJpMjqtxUvqldNDH2Kf0+z1s2zZdPqQpSF+H/ru92cFnfuaT+LX/zf8OKs7r4YCZg/cBRtzv+/RLKXMGQY9+KCBeuuech7EfYOQRkOcFIYdzDp40mql9q026AH7ULh7JflLqu+J2FUc++tGPIqCNq0ggm/rjP/5jCPRGkexNhQfNq4RV/QS6FnDact2cMtKcffpHzaE1dV9rxYxBxyAczKwscEguGiMZ6f7Zd8/gxz/9afzMT/80Psqiy/PPPIvnnn4Gzzz5FD74wQ/j2WefxwvPv4jDRx7CJ37oR/A3/8u/jede/CDOvHcWv/+FL+D1k2/hxIkTOH/+LHVkVL5RkiQJUsbLsuOU8YkKFM4F2L1nH1qMc67fuIU33nwLevHg8MOPYMee/WjRN4zI85A6NLd7D/S1wYTFSP028bvvvgvBzRvXoDf1QZ2N6WenW03oDRe9xSKeKi9STvT000+XtIq3+/fvx4c+9KGy8CW6td8oX923bx+OHz8OM8NDDz1U9heeeqNnXBgY0G8IFF9qbvHuyJEjmJubK4tS2s/0dpDydfFd6/7QD/0QVC9QgedP//RPJSqoeNVgsUu5mtaQTIWzcmbl9ypgqIjWbreh+6JJ8rly5QqE6549e5CQp8JrxNhWOEjmKtQF1KFarVa+3SYeCcdWqwW9XaavqU1OTkJzdTodxjDDUldVTxBo7MTEBHRUkUV0NZvNci3pRkQfMx6redWmAprkrSKncN9c38A3v/512l1RwltvvokTr78O/a7XzevXcfXy5fI3u96jDPVbWtdI0xLjNE++79i+HQcpnw6LWMJHtGkN2YtokSwkL/FfbdJvyUNgZvfwlFyFq/ig8WK6+qufxsrmNLeZMY4eMPbolTRrPvFbshMfRKuZ0baLsraje3pjUUfxT/PKlnQ0s5KvqgtJlpKp2db8wmM/6RJPhZvW0VHjpAeStWQsnkqHpD9aw8xoN2lZFJSuCCfNrT6ydY0XrpJXm7qicaLLiWgZvUCTapAWkCJqsTHSQkTn6iNipVRinJREY8bEaGERoT4Cnauv5tfiZlY6IBElxDSf7umoeVT51fo6CgeN1T3B/bhqLhEl56WjcBOBAt3TUYLUGIHWULuZ0dlkpSBlmGK+7mu8QP1El9YT7moTnlImKYOchBgsZVa102xLmdRX82hd9RdofR0lBCmTFEHnOmq+kZ4s3wUp3BiG3ER0LkMVLpGPyk0icCECCxC6BHUmjDOtGRzaux87ts2gUa9DT32Fd4WFhyhM6KB8yevAGze6CvSDl81qhEaEEiZrAdBdQ8Gn/v2leXSZDA359LXorEM/5jsRh4gZ6CQMeiqRZ0EiYLHC0wAIDCzCkOMVCOB7f8yMeNi9DtIj8USQ8YlaQYesc7Xf68QTMyvHjXmo+2YG8VcykSwD4pVUopI3mkOg+7pntiVnnQvUbrY1p9l4HkMYhqQnQMSjzkM6RfX3zpVrGbY+Cn7MDAE3a/VLuEkmSYQgDuAJFAwy8mrEcnzGQakDA5EMC3zytdjpYoVPYBWM9B0DlVoDQWsK1mzh2moHl1e7uDDfxtnbS7g4v4qVXoqo1sT23fsRMdFKGlOoVXElbwAAEABJREFUtbahSnlXGzPwlH3mKugyge5SziuF4dpmF2f5BODNq9dx4uIVvMFC1ZuXruL0jQVcWFjCzfUeVpSgBRXkfGJszRnEk3PYHBk2mWhzSfSKgjiDQbEhBaCA2Yekj4lESPmHoZFPxgDSmLQ6JKFnIlfAMQlmBZEEj2Ac6MSATBMQcgMIxX2QE997gAL5d4GhcFtggceQgY9AhSvB/cG8mSGm/EMm6p76aFbQtgdIhz0+se1ABasq5ZGwwKGEy3XXARaxwsEGasUQk7y3i8ZwaKaOx/bM4plDe/Dcg3vxjODILjx1ZC92NxNMJUCYdZnAraG7vEJYYqFqHkMG4N1Om76kjQETupR9zGWIYodqLcJEs46Em68gimMEYYzCB+SrI13kNZNl5qVQEDvKUgaQGdk45Gab8v6IDj2/e0yRMqGRfiu5D8MQcRJCtu59CO9CuLtHmId4q3lHDPB9EJX3FETxhAJx96BAANkSCocRA+Vef8jEesi1AAsjRNUaKo0WokoDLq4RGjAeLamhiGosmlZwaXGdRYM1nLm1WOraW1dv4eTlGzhx7gq+w4C7Tbl3XIiUBVHXmEQ0OYtkcjuP2xBRn+EiohxAuMnG2b3ESTyTb46CELJHI/3ZcICMQSH/YRyXIWOgKH86ZGJJUlGYlWDUG0e9DZMYJjsmb5zaOFdhQAFHII3moXVi9fVB2VqQcZJHynVSTcpWEAoOFGQwMHYGTaY8GgsfxmJWkXoUtKU8NeimvkbnWRiKMsAzMfAsWngWFQMWGsNBF55FR0ddPDwzgYd3TOLJfdvx/OF9eOHh/dS/PXji4CSO7ZlAQtrQGaC/vImNeSZ1fBo8Wl9FRNobpCf0EaIgRkjdCoIIIK7Cu8s9ZJ3JivTiHoRRyY/cHDISIf3gAHgrENB+wsgjYuAWihfkm5lBvBdIT3QMAsc2B++tBAvGR3KVqmUsdHi2ORb2HY8ZC4tKaAXy5QLt/QIFIGpHPiQ+A+r7kHKVro+gcRkKNBj8NiZamGhNotZsUR8b8HEFufP0VQ4nLrfx2uUlvHLxFr598Tq+fe4avvneJXzj3fP41ukLGDDJG8YNDFXgdxE2KJM2HwRtUIDDIkDhIxScCzrPPYvgjhL2iOOYT0InIJqll9qrVVxKqYNWABH1qRLFpf4kSZX8D9kWwMyoFzlKOqlD7i4fzay857F11CrOBeS9Q4D3wVM2gpDHgGMLFmg1l2xfeOg4BvGwxqRHuHrvy+BTfXSuNsVfwt/MSnzEb9mLkgfFIz0+yYx7a5h2IxyaqeGZB/bi+YcfwOMP7MIB6uV0EmDp+lUWR29gyGKCY+E1oc+scR/gLUTOUNIn+zLSDl/SLnvs8kHbJvck4SM56vjdwFbt/UUBnkEf2X7BOccA78p7aqdokAekg3qXeUD7a8qdw5FHZqbhJZgZzKw8H/NpfNT6ZlbirHFjEL/EJ/lV6f/9IB8bURfURz7FRyEcZd+nHtxZWcNr75zH6+9extvUvwu3VnBnY4ihT5A0Z9Davgs1Fq3iRh2grQ7pw/qjPt3DCHC0Oc7jSK90KfIBSBo8DKF3cM5BH+E8hpz2kBXULcKItMuGdU1Tvid7XYuf6qtxI+59sjFdq/hVUHnpspBx/YxzaI3vB2YGs+8NwjPnBFpXfLaiAPICBWnNqC9pbxPFsAMbdQDuu37QwXTiWCDdg48/f5zFq704sL2JuOijy6J8l/FnnnZQrQQsCEzAuJ8K54y0jzjnkHOn5JIjP4Mo4ToG0QnakJmHmd0DovXn/u/YxzsHyVRxu/YAyd/M7vWXzcm+zKyUhe4LpCM6jkFr3w+472Nm93Ax+97nQ/qjHh9WWxihOT2FaquBdfqOi3wAdGl+HqcuXMPJs5dwjQ8iEdWpV3tQn94Jzz24Wm2gGieIXMAkGjDyyFkGRzkb7WugWIgPPKIk4jbSx7Vbt8FnfkAQcz9ZwK35O5BfGPOgz4KQfIRoiqn3kq+ZQdfiSU5lE9+0NytfC8MYspHST9NXR1EEfdRX88rXqK/GC/Smj3JF5T8qbszOMh5IEijhVe6ouVWE0NpmBvFZbYIxLmamJUqQrxmD1jQzSEbCSetqvGgTfppfOKmfcrA/+qM/wm//5m9h+c4i5rbN4tGjR/EgizR6U0e0+SDAzdu3kLBo+qt/46/juReex6uvv4FXWbS6RL+4uLwM0ZJwH9Ce6bn2oNdl/DkscZBubWehAvxoPhWv/tW//jd4+53TeP6FF/GXfvkv46mnn4Hevqq3pvmAEvBBhFp9ojwqsVceKF5oHvlzvXCyeGce+qYCN0scOHAA7Xa7PH784x+H6HqThRSNvXLlClT4UcFK/QR6O0p8eemll/AHf/AH+O3f/m384R/+YfkWmfJZFX6U24rXysFVmBIdynu995BN6O0jHf/iX/yLULFCb+Ho96U036//+q9DBSS9Uaf1xH/hJJ7r96xUMFPBRmvpXpNFI/3Ok2jQPdGptaQrTzzxBHRfb0XpWmuJH+orHdE94au5pUuSsehWX+mT9jjdl47pvvRE40WXxos3+h0u8VfX0g3RqHPNobHT09MQ/1ST0HrjuaRLoqvOGFn5ur6mqK8agv5peXEJJ0+8ide+8ypUyLx98xb09cT3WDC9duUqLl24yMLW61CRT3Ygfohm4S7bEz3CX8U64THGW/10LRy0vmQ0x4KimUF0ST9Us1FRUPdky6JFc2nM5OQk1Ec2Klq13nhuvbElXDRO68uGRK94qvGSi9bU+ppXfTSP5le7eKg5NZ/GyuYEmlc6u7q6WhYkVZQU3yR7jVV/0S6+00wgPXr11VehApWKeOP70jm9BSfd1DjJRWs6IaGB6iiQYgrEEDkfgdrNrHQmY+SEtIxSSIsoES4wM8jJqU3zSklEgAQjBgl5za37ZlYGVuN2MyurwTIYMVpHESocte54fjO751A1VjiIoTpqbfUtieMmpbFijtn7Y0SPhKCxY3xEs0B4SvF1XziOx4oWgZmVG5raBVpHeMop6Bz8CAczg+4LlzFuwl9tmldtOnLHQRQHqNer3Ahi6CM60lEOz0gjctwQGMGFCNBgEqjfPGpUagi5iStJSixgkckj4XVkHnEQI+LGLogZ6Ouop1aaP+I6Wdqjk1tGOljnHH1sb1Qww2g0TvsYrS+js7SAxWuXcePCe7hx+TzAp+0uHyEiL+PIIVLRwoPhRIqM7aLh+4F4MQbxVyD6JAMB+NFmK/AOEATeIAgDx4SCwR43Yp1XuAk3yKcWn7pPTTYZ4EyV+hIziPdhCAoGGQPiEYP+MRidrtoVZKn4oXYd1Y9Lg/s8N3uDg/E/lNcFN2klsjnnqVWqDKYqiMOItIfQRhUGAaIgRET+rvGJ1+qwj5VBD8tMTnXcYEK2WYyg49L6CtosnPRZMCmiAgGLhhGLJmCi1+U6y0x4b3RznF9axxvnr+E7717CKSZi82t9DBChPsUNvjENCxvoMWpfXh/ixvwaLl5bwLuXb+FbFy/hlevX8ObCLbzXbuMGE95l59Eh3oMaE7dKHWhMIpzajur0DsQshOVJHf08wEY/ZRyTIGAQ4rlxGhORgnqbQ/LNkZPvxhTC5SksGwCjHjLqzajLgk1niQWcVTgWmIpBhhGT7GF3iJTRUUHdzZn8ZyxsaS5BSg4LRuZQAoLy2GW/HoOuQcHpnYE1NgzJlyGTfv3WSJ+JwpBPkFPioECW00BHYoeU+gcPFEGOwmdszwC25cTVGAR7JgvDtSX4/jqavL+vWcWx3dvw3KF9ePGhg/jQIwfxsceO4MNHD+K5w7vw8FwTOxKgOurCOm2Ashu17yDbXAZ66zAF4akC8g0GKZvcNNZRaVUQtqpwjZgDYxQsqBkDMoGLq+iwMNSlCg9Z3BilHsOR4zhj0YvQTUFSMSL9QxawBNndoq6z4n9kCyHtIQo8ItpgHAaIogAJfUFMeQoSFppq9RYLZ9OYpN7MbNsBczFgETgbMvqRLPdIM1cCl4QP6Dmo2yGD4DCqImRxKiDenj7EeL1t1yyqU1MYcZ47G31cvLWMUywSfOut9/C110/h6ywUfPP8FZy4epsF1DZu9YZYo2fpcY6sNoEB5x8FVWRBhDQIkZkv5T5IgRF5ExmQcNOPsxxhlsFRf3PaVM4iT0578iyACIwl1aIYwNkIccgxJCuKHDImc+aDUocd5y+oX3yYSfqALNcoh4L3XVhBENdgwstHGBLHIdcNgoA2bXBK5qhjIBRkjK4Fxj73AyfVxCUUac5xIVwewGiboJxdv4AbGItWOSIq82C1jXxtAwFpmiKfD8/M4vj+/XieTz5ffOQhfOLJw/j4Y4fw/JE9OLpzErtrHo10gGK9y6LVGnV3Ewmv60zeW0mMiaSCxDmwsolBlzbJPaJwEVxQgQ+rJcDF9+Qte34fHMx79g0RxjEUYAShI/3fDRH1SxBHAeIkRBQHiHgesj2IYq4RleCogyPKZIA+hjZE6lMUrgA8uIaxjyuPjrgLKHreMIB2jruf0BucA8zIt/JovOY4Npp3WFlro8OkQH5bdfEe/cIdFpHPMgh89Z338NJ75/Ey/eAbd9q40M2wTF1LJ+eQ7DqAyf2HcYs6u6LCbEaWEXLyK7AASVTBRK2O2AWoRiFq1QRJHCIgPjn1UAUrBaYCnRdUqtB5VDiuSh2KfECcjeCRw5WQFQaBbDrLCp6j5HGF+5N+P0PHSjVGrbIF1SRCHEaoUBaCJNJ5DB3VnpDX2m8Crgt+ck6suEFHQVEU0F6qPVXX7EJMAGO77qmv9ljFNIpzFNOozZG3wmfbRB3PPrQfzx7cgSf3zODh7RPYU/eoM0boL97CwpWzmKyGjDs8Yg/OmzLJGqJPv9of8UieZAiQWoiMOlgECZx0MKohTCqIkyqK3LaAOOEeUBDcWyCwHAUhA/+jraf034JhMUKffrxHGPA8dTmyoECJSOxQ0PYRemTkSX4XRDP4EX1mko3xaut/s/fPx/10x8xKGdqWchJFypCyS7mHyT9trHfKthr30gp9reS6tLiCS3xI9M5753DizCVcWFhHz2qob9uL6d2HUZueQ+orWGfROuW8ijdG9Ckj8jXN+ijyPjxtJWIMEBt1xDkktMuQ5wGRogqSNIPRliR6YyNVizpWQD6rT77LDnrDEbh1cA/J74FouwcGeNqoeVA+OVL+J74OabOpjdjGluL9sWM+/s85AoaxWHXuaNvCP6d+DLsdKG7I7hawpmoRHto/hycfPohHDuzAvtkaeit3CLeRco+t0IdMTlQw2aQfI83dwSY2uQ90GYN2WbDvMtYQ7eJBbiE89S3LHSCtL3QEPPERkHUYg93nw9Wm+4E5yJ4NgGxiyH1HoHPxj80lT3VuZpBOBdwrxuApL7UN7r6porGCsT3KJgUa/72Bqwtv+iDnQ9qBYXOY4vbKOs7xQeSbZ89yv72DRT78zBhrJixyVPjwJ6xPwscTCGhrsSFE09gAABAASURBVAtQEXiHmHjGtIk4DumvHYz20iMPG1MNxBUW+wyYZIFss5fj9Jl3wQCqfDtLNIuumH5IxzG+olG64JzjfBF0XyA/Vq/Xy+KC9hBdC9RPNMvPCMSLiD5NvkcJbLVaxYsvvgjxSYms7v3kT/5k+dcI//bf/tvQV9lWlpag/Es4aX0zK3mvuQVqEwhPgdYNwxD6aD3JQzjoWv10X/mZ+ghn4at1BSqM6E2ei+cv4JVvfRuf+0+/i9/4jd/A7/zO75RFnd/6rd/CP/gH/wC/+7u/i/PcbyL6tGOPP4YXP/hBPP3Mczj2+OPYt39Pmbtl9Fubm+u4c+dOmaiLRvExodxmt23HFRYufu/3fh99+oSjjxxDEMcwH+CJZ55FUqlhbX2zPGY58M7pM7jNwuLuPfugt5yOsKimAoRoW1pcQEZbCAMH5eYqQoi/KgKokHSFRSu9HaTii3BQMUsFJfFfhY0nn3yy/JqY/tKgxn3xi1+Evu10gIUwFaR+9md/Fp/4xCfw9NNPQ1/707p6Y05FA719dPr0acauvVJvVFR44bnnsWtuB2rkzYgPzS6TT69881v4yp98Cd946WXcuT2P1SXGzyRs5/a50iZv37iJjL6rweLPRnsNehB05IFD0PWt6zegvfWB/QdA5w7Np336wUOH0VnfwDtvvY2ZySk88djjWFtZRZuxwJ6du7B/z15srq1jhcWj6dYkJiea0Dqav1lvIHS+vB8HYYmr2nVfawlvXcs3tBoTJW7CWXt+jw8BF1j0vXntOuOtHuqVKjRHv9PFOmM74Sk8hHcSRuW6mkfnu3fshIrLmj8dDEv6xCetpbXvzC9ANYh5Fqn11pVk8rWvfQ2SiQo5kpv4rQKf7EXFIOn4jh07yrfv9IKP7FNzqMYiHVA/FbpkA9J5731pT2qTPmi8+uso+9F9Fah0LpuTrWh+ffVSRSvZu+xG8tc98CP71FrSvXa7XepDRDuXfQsf3ZP+6b5w0Bw6an31X19nLmUGFdQeeOABaB0Vy+ZYjNu3b1/pVzSP8JHNS++lq6JROq9x6iucnU5UzVJBqsEKuo4CISOkNIEQqFQqpQOTUYo5Oop4TSxnpcXUJiCNMDNoAZ1rXq0hBui+mDfur+BKyGoN9dd8EpQYrr73g/ppnNYXaB7hIOboqDYxadxHeInZIlpCEyM0n9bReqJJ9zWP2jSP7qufQPOM2zX/GMQTgWiTMISz1hIt43HqO3aWmkPria+tVgvirdoE6icFEX8kxJiKoA3XOyCJQ1baB5Cx9Ls9eOfQ4NMAPXXVWOGq8VpHc1ar9ZLnavNhUMrLeV8aiRyr+Cp6B5xLf8FuiZX8xVtXsb5yG3l3jU/BhqgyyAmGXaQbKxgyuMDmKjw3wYiBl36rJc4HCBmIGZ+spSzMwFIUDC7BIPTe0cQZcENGGQSkjLIU+KUMJPR2wJAB2IjFDYGZUVeKe5tUiTtxFn06N+N9eNhd4GIoGBRnfIKe3Q0yjRFUqDHkj84FcRiWfHZsAz/iVX430L3/mDIoypgUjY/SBb19IT1S4iLHv0IHLP7N05HJMG/Qmakwqw1waaWNZcIKnx6uttexudEt32IZqOjCuZuTLW5wdbgggNaQnmxyo9NvaywuL2GRDrJL2lBvIWjNYsAE6VZnWH7N73UWst6+voiTLA7od1zevnwb715fwNU7a+WT3vYgRxch+mEM1JoIW1OIJqcRTLQAbg45k/aCG0saRhgUOTqkc5ObjIJfsg/gBuqoJ+K1wJOHzgUwMxgcCvBjHnAGM4NnIqp+SeBLJx4xWNLmE5LXnmNDjtV5RB2OwgQB8SokKyaNBSPwXEcWUDIeMwZuacG1mPg4Jp0Bk8IwrCNkIcW7mMG6K3VHcsjIS5cXCA2ICEGRwzEhcKM+BtTdjOA3lhEP1lBnMj0T5pitBNhRD3B0zxyOHdiFpw7vL+HRfbtxYNskZpMQE0yasNmmrrcxbC+hy+Jtd2URw/VVGAPnkPeN6+QqovV7UDJbcCOWLcuO5XjH+pVS1luy3YR8V5uOXbpzv+/JOBf40RjPKF88M3MwvA/OBQiCCCELSBGDnAqDvqRaYQAZICSfHWVQRgHcJcnSUrcq3KBjBkoujADnYT6gvoXwuiafZTNEGzRDpErO7sKQsrG4gXhiFs3tuzC9cw518gZM7FfTADfWBvjGqWt4+eQFfP3UubK4+vbVeVxYXOe9HhY6I4QT0xw/iajRQsSgIaq1ENQnENYaiPh0OOSG76ItvEA9EnjvSU/EgC1ifbwPUL4BtU3y1VEFpBF53h/0sL6xhm6vQ7xHMDP4wJEcY9EvRY9FoYhzx5H4EyHwEQrSpMRTfrjPwgVNnv0decf7ccxjAiN/CjJvRD7k9EUCrQnqmFG3uAQC2qvmLqgDAvAjH1Iw6RbkLHSBCXfEwDVi8T+kT5Tf1DFk8TRhW5L38BQLpcdZnHrs4B4cY/L2yN5ZPLy7iSM7YxzcllD31qh7y+hT73rLd9BvL0N+1bFYHGgtFq9S6rn+qMGQ/EiZzAmP0HkIv5x8y0hLSrxHFLBA51lRIAfgw5C6EADO8Yr+mP+aGXRttOOQNhyEDs6zieDZzVM3wzAkr8KyQCKfKF8tGLLyeD/Iz/VZdB2QHyOuyNooco4vAgfNH8RRiWcYxjwm5Zwh+a/5pecurMKog45gUZ2FCUEDORO0Immi52LcYjFfv9X3pW+fwB+8/B18+bVTeOPCDby30EY/bqIX19CnDvR8jI5L0EGADvWgQ6XPXYiAvqXeaKLRbEGFq4L3hr0+Opvr2OQ+1mcSOsqGyEjHkA8j+v1N2nq3hBoTv4l6rQy2pme3YWrbDKoN4kiG6eu1AyXq1F/Zf8bCl2RjZjAy0t3ludoE0i+tPQajbRZpQfXPS9D4lHtaeZQs6S8iFi09fbTsJqO+aS9NqXM59dKswOraWlng0/pGn6C2nLQMu5usua+U+qQiPi9QY4Fgrh7hoZ1TeObBPfjg47uwp1WFivujtWWszV/F+uI8wP2+VY2wa9s0EupGQluIoxCxbC3mMY4REyJe6yu+HfJSb/wJ+kxMRsQ7oy1RBaltW/8TtfJERysAT+XU+ZZG5tIcyK5KGRD/EfVckI5GSHmd05CpURBLvfe0TwfvDWrXWgIuCdAWzIzs8uzr7oGZlf5DchBonMDMuG5RzqMHJXoTRjRtdPpYZeGg1ppBUG9ifQScvXYb32bhXkWrG+0uRkENO/YdxsTsHMC9doMxzfom9WpYQEXzmA8UOt0+Btx3SW7pn0LalfAHkc1Im2gGP+WRbQXlyssSJ+HpaKOlHrn38Rxxrxlx7JCgPrL/nHRnKDitcQbOYg6pFfCUG7gmWY40ByGjnhfl/Fqn1CnpVZEjJYgnYyhoP/dDnhe4H+RjtL7AU9gh10sIEQuOAfdP67Zh3F/1O33PPnIEH3r6GI4d3oNWxWODseWNK5fhqMsRaazGEUB/t0E9XKIf3Oyso6BPCehHQvqosb55HxBto//PkdJ384L9TAcYPL7XRzgKQBqcepI/ntClnSgeE/S0z7A4IFnIjgSdzgbUR3u79pT7QW2eOjgG4RrQViRjgZJYkId/FnLqstoyHjsZkDRn0Ng2hW4e4W0+xPw6HwydvnQdiu9WGAtK/3buO4TZXXthlOUG9bLH/VH2J/vIqQcZdayg/9K+JDoz+iLhGtJ/3LmzCOUpkqX6Rd6hSn8J8lK5g3im/sJdOZHm1RxDFvV0rtxCuUuz2YTu02TI+5QP4gb0AyFtMSBbU/Qp8831NQgGgx6ES6fXg/IOyW/Xrh2o1yp49/RbuHTuDK6cfw9f/uIX8LUvfxE3rlxEg762zvymzqOZlfMKD4FwBNu89/DksXAVjycmW6jVavBsz2gXkokgZcEgJ0/MjL7AsN7ZRNlOvqQEkAdd9hE9Kyvt8s2qM2fOosEc+KmnnioLR5pfxZy/83f+DuZ2bMcZFv1OsYDy5S99CW+eeB23btyA5LjBhLzD4koUhGUyrgKA/PYaY/u3T7+LL7/8Mn77f/gcXmJh54EHH8Jf/et/E088/QwfRC+Wtqg9ezAYlXttp9OBChqCOyyGqRgl0Ne5xAe92aSCkgpOC/O3oKReffWVQb21ouRehSf9jpCKT3qLSW+06G0WFQckT9GsvxCoN54OHz4MvQ31e7/3e/j1X//1Ev7Fv/gXZeFOdP+zf/bPoMKK1tA4jVHRQfxWDvTs88/h//D3/2v8/C/+Ap594Xn8r371V/DRj/8ANli8brSaeOTYozj+1JM49OARuDDAhcuXcPnaVe67XVy/dROvv3kCZ86dxef/6Av4/T/8PG4tzOPG7Vt46Rtfx2sn3oDke+DQA1haXcHVG9exZ/++0r+9+sbr6DAmf+Lpp1A4g+jTUV+n1DrK0xLqkvi0trlRFunk37Zt24b5xTslzaJF/WUnKhaJPt0XT6Wzu3btQp2FWtmrQDosmxC/ZC8qLkou0nO9HbZnzy7ok9KHSA5zc7OljTgHaN6djK/NjPawAM2nIpF0TDIXP1WQ0vHEiRNQbrlnz55St/X22PHjx0vd0vrqL5yFr+xadtlqtTjvYskH1Tr0cpH0UOCIgMZorO6pyLW5ucltISztWPMrl5F+ia6ED+C1v+i33YSnxogf4pFo11zCWzQeYXFV/ZXr6J70RKA1erR98UN8Ex8Fok/t4vHCwmJZzBYdBWMy3X/m6ee2Cqfb5iAdTRkPCbePfuQHyq/DNicmy8LtkHFoSnt3SrY0oRAXiDEbGxtot9slyOhFuO4JRKSQElPkRGTwIkBIypHI2Yk4gdrmWFVTfzFaC+q+QISoXcgLdE9EaW0zKwUsJqifmKj7Wl+4CCe1aR61iwb1FaPVrjb107mOEq6YIJzUR/eFsxg2VtIxPcJFeOvaTMq2WDoWzSWhql2ga82n6qWuhZOZlQovnshRiD7NpX46F2/H66utysBYDn6dyrRMA5XD0g8Lbqy30ePGKXBFzg06Rc4gIyNsMuCeX17AjYUbuLF0G1fnb+IUn9ScYGX8Eh3D1evXce3GVayuLtNIb+LWzetQAUbJXL83RJ+Cr9RamJrZgZBJ794DOzEzXcfUVBXTzRj1pECzYqgWQ3Tnr+Pmu29j9fI5rFx8t4RocwW7qgb9dbW6jRiADJEx8MgZghZW3D3PwHhKLbxmXMJAoSDkbMxZvHA+Rpw0UG9MlpuUY1JuXv1yjsmgjV2bTJox7NINx5sWoGCAUiAkL3QekqWe6xdwjMyMoKDYcx3B1mY9QsbNPaABx3cDbu5mSJkc5JzNvIOSA533mAxvcJMT6Dwj39V3xGBcoDH3H3WuDZO1ElSJ20xtArunZ7FtooWIdGYMPLLeCA0mVyHvWwZwNYQ+Qq1Sx64du2mox/DIw49iN5+0NKdnkExNI5rdAUfoTcxgMajg1Momzm4OcWNkWPVV9GtTyHkPjWn4+jRlWIcYE1y6AAAQAElEQVR3CdKRQ6+bMSkboMu1e90BnUMKRxaSoVD1wluBOPRQwBiw6GgMNI30FQwUcwaD+SiFbGOoN0eGOQNvlDAceQyzgEFjyA03QFbwSMgpyz7HjkQcn4gXBH2NcpCNOG4IJbe5OeqvcXmDt5DrV1CNGohJm7cIsISSIP5ZiF4/w/paD5sbPVjqUGVSsK05iQkmoAHXybkRDWgno7UVgMlnxKLr9mwdh8M+HmsFeHZnAy/um8EHDs7hg0d24cUH9+MxFgwOTjXQ8hmUxA3bK+ixWNXfoI1trIPIQcFOh0GhbIQxJcw8Mj7Z7fVTxEkdleokazrTJYRxC1nBJLkHtNsDDDeGSIlzCXxaD/Ld07EmZsTfoRZ5JD7nOgOkow5Gww3ysAOw0GYuhaNumvhCPZmamsUkdahSqyOIYkQs/mQOyJ1HzkB+RPmJ3wNaSREZwkrEuWgvTBpVdBUdGRPqnAl1oSCNxBRUABc6aDNvtJqYYqC8fecsdu6ZxdyebQjqCTaKABfmU7zyXhtfPXkLX3zjMr56ikWrs1fxzuImLrJQtUB5ryUT6NdaGNSmqYOzcM1ttCUhmMFoLwV1KWXimRGMPiF0BhVeCtpb6B3iKCR4OMvJix76DHKcN1AxkJM2QVYUyKkRBYz/GgJupgWD05T8zMirIe/3SVsRBKhPtNBstBBSDwcbHQw3uyxdGH1YpSxUeHMInAcjHqTDDDkDWs95Q088gggRjxnnykYj3qccKTfw49hHtIzoE0akJaM+58TZAoMLHfGlTHhdsKi/tnAOo/ZlFvUXsa3axwNzER4/NInnju3EB4/vw55Jw6EdFTy4u4Y90w41tJG2b7FYegO9tXlkDPQHtD3WMSBbuQeFIZPawCGlH1QfwSgvoL4D8kH2lSHluCEKN4IFGXxUIEwMURIhrsQYEfdUtoMcRl57BpFhHPF+TAjZ31PXAnj6Bd3nssgoS/lfJcrOeM+FCOi3wiBGHCb0HzFCXnsfIrOA60YIWKAKowQuiFCYxzDNudeMIJvqMlEYDlOkbLPClWOTqIJKdQIDV0PPJpBF24D6TvSjadxYz/H2tVW8dnEB33xvHq9dXcWpxQHOdRwWwymMth1Af/YBdCozCOuTCLl2Rh5prR4LDyPucciNahVwrYC6CYyEA4v3Ge2jED/EF8rbRQGGQY4uC47drIewGmL7zm2Y27UdkzMTcLTdAiP0hj1sUl/Xu110ScuwMEgvR9yTCz7EAe0sR0a/10ePiZwKYQpk5/kkfXl5lQnkJgOvLjp8wCHo008oCLMgBHyAwnmQeXBhRDmFlIGRhym6/X75xtOIiT5ZtyWvOOQxgEUerZkWkmqMwnIGy336sk0Ugw48/UzMQtT+qQTPHdqDTz7zCD711CP4gYd24fHpGDP9FYxu3EKnfQdd4psRd6OPcQ4wgpimo5nBsfF9CEBEQddCyJFEIfXBI3BGfoPDqGcowMsSMvK4oH5LHi53vE+gbHIqcUp9kH0JZGPjwkHEwUngUaGuNmj/DfKoQjwCzuUpR0c5lkA5e/LOUec8dWALIiLhkEP2U3Av7CFlYSkkfyP2pQlTVDk8cdT1UPy9C9JZx7WqjSno63/b9xzCGT5A+uorp/C7X3kFr5y5gaWsgnRiNzaCGSz0HHrUgzAOEFcTGEWYUh9y8jKjDam4WfB+FCaIaTs5g/G0n8PlASLu2c4CjgmR0j8OCTnpJrMp+xxFQTsOQyhZUMw46HchPoE+1hnvsW8YBNSDEGEUQ37SVyqgg0XqPfqcr0t/16N/43aO3By8DxG7CJGFCFJf7rFBFHFvAaTHGXEnYxDSF0QB+zgPb+QUbSsjD5EZvAtLoOgYbwyocwPSkyMgPzMWg3qLt2Gri9gZOzzFh0efeeFp6t8+bON+lTImXbu9gE3mFsb9IaZsC8okg2FIZ8f/UZiHgwfdGkaMn/JBBkHGhxGCEWWVsuCc02fn5IV4EJBeAz/kGQmFwHEOT/4GxNdoOBl5P+yPSn8kPzEiPRl5E4ee8ViIZqOCRi1GrKco+RApC9kj+uaCfiLjHjCg7XdYnFln/NFl3JDTjwSBw/rmGuAy+JArekPI+TLuxz0WL3IySeBIUULfWIkThKTXo0DIsTHjwPrsJJZy4FvvLeHz33wTb56/ic2iir6v4Tbji37mYXzAN6IMlMskSUxcqwi4Zs79R/ZXACiM/ziHnGvl5GdO+oe0sTCoYLK1Dd5ClP/lHugX6K8y9rEIu+Z2IaJ+btIvlW8b5oYq8Wq1WlCCWqkkMAPl3CfvesjIcy6DgvotfVTuuL7ehvKNTcZUGR+2GPVIfrbLgqBwziiXhLJeXVnCb/7Hf4tNFi+nJxLMTdZxYG4a+8iDvLuBF55+HBOMaVSY2TY1yfX6XNvALQ8plaNPmfcofxUudBTIPlQAiuMYTRbYWoQq+QyuOWDfEYtwwkFxrYpYsrUBZVc4g4UBomoDzanteOjoY3jgwQfhObZDHyMf/vRzT+GFD76Ay5cv4tRbJ3HlwnlcPn8eGQv21SCEYv8bl67g3bdOY729gSCIkCRVJPUGwPvxxAS+9p1X8N9/7n9Al/I7fOxx1Ge2wSo11Ka34ejjj0NvTP3JH38BbdrG9WtXIB49+cTjmNu+DVOTTah4tcaHFCoO6M2WVT4kv3DxMpa4pzT5wFpv6Khd+W2dxZZr166hTfvy3kNFhRF59jjXUaFKBS7lmPv374e+zlehv/grf+Wv4CMf+UhZNPuSCnNvvol9+/bhx3/8x9FgMU/4/dEf/RHGb3JNT0/jx37sx6C1/uNv/vf4B//wH+L//v/6x/j8H/8Rrt68ga++/BJC6sz/9u/9V/j0T/4EFpaXsLzWxvzSIr7y0tcgH/epn/hxPMNi12d+6ifxt/7u38HHf/iH8BEWvT7xoz+CY08cx8Msen30Bz+OH/yRH0ZAfdfcN1nYeujRo5iZ217OMbtzByaoIz3GaPoxfenEDB8whey/Rvt0lO2BBw5CMtf9Jvvu2LUTy+1VtGnHlXoN2ziX3hJSzWHHjh0QP0SvdEmFmYz+4fLlywiCAKpjqN4gnubc/GZmZso3m9rMJyrcf4PAYX7hFnm+jKnpFsc4vH3qJEL6A13/5m/+R/x3//7f0n5GaE1O0Laa5GGVMcEmVPBR/UBzi8/ivwpekr3WNjPa34AqXXDeANJlFaCWl5dL+wA/BfVdOB47dgwqMIoGFcEkb9U4RI+KWuzKvHBYjjMzSE/EA9Ek+9E4zS+7irQ3kFYVr6Rj0ivxqsaC8TT1QH2E7zoLuOLfwYMHoSKc9EvFORUIVeATbT0Ws8b9VGCVbpkZeTCBgj7n1q15XLxAvV5awYB+WvGi4iP9AYQD+x/A9u07sLLcJv8KOjuHWq2BHfRdLkkSGt0WCHkhHXLjFOME4EfMEYH3g4QrQseBjZlB/dQ+4AYj4sTksfPQPU5V9tE8Gqt7Wktram2dj+fTtYxEfTXWzErhCSe1iSFiqPprvJRLoHGaR206l1A0RnOoXX1Es5mRGVlJ+/i+8FGwINzF7JUVJspEWkKTcum+5mzQsCfonARm7+PlvS8VQ2sJRw4tlUXnUhStLxDOatN8MsAhE07Ro3XULpy3b5vFZLOFxTvzdORdztPHHZ7fYsGqwyKWAlYFHJusQlcnGqg16ojpOLZtn0WLm4/WE/+kVAJVonft2oMp/SYDnay5iLIAbt26gZXVO1jfWMHa6hI6a6sIWJDYPtXAwT07cHDXdszWE8TIoAJAn32HNNqEm7yepM3SyU7Vq6jFAWIGVhENNqbBx1GAhIFVxGMcMmiKYzqIGpJqBXGcwAUeDNOQW46tT07eUTl5YUwGeCj/NzO2W3n+Xf9wVxOfuWTZPO6hoQI16l7MdXUuXgu0G97Pf/EppL6rnyC5aw86F8ipSc5yKHIEe1gV1/ehZ2dnycspTDVbqLPQ4EF9YuCi4EXnapP8HNtF/wQ3tanWJFoTTVTiKoTHkIG4bESy7zPYHJGmIQOQHgIGMQ5rDDZ6QQWCAY8lIESfwciQkII8ZPIOFiDMuOp94FwA0Skeif4tEH8LOGwdQedUKDG6C4YcZgbnAc8N0PsQQRDB8+hcADkadqHdFCgYHA0VoDFoG5LRXQZ6gj4DU8a5AANBydgzsHOczznOznUU9Iyov4Ihg5aUQW/BQAeDTRiTxJDBYsQn7gETyjAdYPnGZXTu3EDRaaNqKXYw8DnMoOfRA7tw/NBufPjxh/DcwwdxbN8cDk43MRM7VBnYWXcdeouwpzdb2stU3TaGLAqnTNYKburcBUCCEHmHkDqbMOGXb5Bzlt2MwRF55xxMvM6AjHSPWAyRcx0w0MlZYSooJ/En8AkEzrZ4xRwCURSVUK3EqDHJmWjUGGg1uIFNYHqqBUe+gEzNhgMWdNYJmxjSplPyU092vDkoSG02JjAzPQltHE3qkqd8cm6wAW1Na8S0/Zi2FSUVOK6JIETqQsSNBpJmHZVmAt+I0IPHTRZF37pwA9966zK+efImvnPqBt48fwXv3byDq7y3RPo2XIxBVEWfhYYhj6O4jpTngyDBgPowpF5k9CEZDAVxNPMwH8Dxnue6jjwwM+RG6lgwGDLwTflkSvsD+Am9QxgFCIi/cw5mBh1LWwwj6Kh7ddqWbDAOE4TsG7gQgffwPkQUBFhfbbM40UcUekiGmrcoiBVtyYyLAygY/Cpo7TMJ6vUGGDLxHTGgLBj1DxngjnFyoF0wSU4Z+A6po9KXiThiQTpF3mmjt7KA4eo8gsE6miwWba9HeIq69/TD+/Hkg3tx9OAuPLBrErv1VktiqPoRBut30Ftb4HERWW8NLusg9kNUmIDELoe5oqSdaNIc8xKEz5D8EpT8Ixl//pHjaXtGEO7fdVQbIWRgFdBGA/LMmcFIY0HFTLnnjGgHZA3SPCcUTJyBzBxgHnCehwBV6pogKYuqFbZ5FGYlGPvVkhoLDRWEPoIVjmaVc78aMvEeYG2zR/nWEIZ1+KgKF1aBsIIsiDFyIXUxxtLAcKM9xOkbK3j97HV8653zeOXdKzhx8SbevrKAhT7QLiL0ohqGSRPSy/lBjsVhgU0EWN3YRJ8PZsC1Y+pntVpFqS/0+yH9upmV8hdPpQfgx5tDQPqkbzGDzyrtcmtMCDYjo+2N0h4ffgw4V4w4DhGGHs4BnA7wQBDFCGVrQUgaI4RxhJg2WKlVGZTVy+B/YoJ7Q72OGgO+aoU2SF5pf4mJWxRF8MSv4KQZcU+LAsyxoWNuDi7UnAlc4GEuQEYZ9elvNvmEvtPrMh4Ykq4U0qEg76Por8MN1lGnTu2baeCJI/vxIRasPvDog3h033bM1TyS4RpsdQFubRHVwRoaLMxVSFdM31chD8S7aq1CemPI9rz3kI4IxL+cOIz3E+ccBJ76JXDUMXNAeTTD+KM+jtcam9NfaR6aJ/no4c1tdVMMcBcMOdty0CxKyOkzyv4F0Ik5GAAAEABJREFUyv7eAjh4GDcZzTdgMjlivJlRl3ParuYnmnftqEC1XivloYcCYZyg8AFrIwbpeU4aQj54iuoT8Emd3Aiw0N7EmUtX8c3X38IXX/o23jl3BYsbIyTNGTRmdsNVpzCkPoetWUzt2g/zAfEFsc7Ko3kH7z0c5zYziF8jFksEwiuj31FwLl+Ucv80M47V+AJZkbPgnJay7TPJHpAuzTWGgPPqPHS+XMOT51qHhkedzWh7KUbiAX1f7gzsBJ4i0z+FAQIYuxt8QTx53qevG9HXCO+AOhlEISzwJf6a28xKfZDeGoB+t1dCZCFmJlto1assMG1i7c5NcJPF/u1TePH4o/joM4/iA8cOothcgeM+b9zjHenhU4RSb3MWNaUTQ/JmSCek2CcjPma+XFu0yt+rAJFStoKMtBViIm1FuBCde/qZ8p5gS/45NLdA15KB+oqeMZgZzAwuoPy8g/xrhgIC8DoIHMSPkDbqCbIHtZtZyWvtG4rb9JaFeNNjHKMcod/pEn8goIxkN9576NPj3rPBvSczj7jWQEb7XmOi9tIbV7kPX8O56/PYHAGu2kS1OY2pbXPYuXsvZufm6EtqxLXAsN/FoLOOQX+TPOzBqMkDFtqEi+TYZwwhmkMfQDgpZsgZV4K+3tP2Avp9sA8YX1TMYaJWg2L0OK7Qv4XQR3OJLuVAXRbr79y5AyXKyoeUn2xsrEHnKlrpemnpDlYZX3Xoh8u3rriOswKeuikeNhR/0LdIDkrUz753BpcunsW5d9/BG69+E699+xt47523sDI/j+18gHvogQNEr8NkdZno5EiIm3ifUTbip+xCcxXO4KmrahPOY9C1/IL4ILnraGYlffLxSa2KkEUOUMYFPUnMXOjBRx8p34g69vgTePz4cezbvwf7Dx7AD//wJ/DCc88gpw/6zre/iVdf+RY2mB9NNZqIXYA7t2+Vcj58+DD279+PEe1IDzmkLwhCLLPvd944ARXEfujTn8J/8w//b/jMT/0U4D1WmPSfPnsOSvQb3FsVs6gI8CCLaCouqQghfdZX/lScUp7gnIPyDhUczpw5AxUYda3ihN4kqtVqUK6iNvWXnFT80jgzg4pbr732GvS7T+KL8hmN0dcGf+3Xfg0/8iM/Aq0HfuR7fu7nfq5860VtKkZEUYRXX30Vf/AHfwD9dT7hd45FvZe/8XUsLN6Bck9QLspnDx05jI/+wMfwl/7yL+PDH/0InnjqSXyGhasnn36Ker2rvJ7eNgMVlT77s38B/8u/9Ev4GItYP/LJH8V/8Rc+ixc/9EHs3rsHR1nM+uSnfgzHn3wCcl/ykRpXY76rffALX/hCWUhKqdv6a4j/3X/492XRr0sd19fwzl+8UMpe+7N02YcBnnnmGezasxtvv3MKN+dv074apR8RX1SoUYwtPl64cKGMt6V/soGbN2+WPla5oHhx/fpV6Fz83WAhezAYQPGceJcyh5mcnETCgqx4tsw8RPO0+fBd8+/es7O0mytXrmztT5UKvvOd70BrSA/a7XZJx969e0vcJEvZpWoS8jNas9lslvIWLppbvkb6L7uVfFutFjRG+iLZi36Nm5qaKnVHtinQ3BQ585Lmvf5aXzSrXfhKp6SHc/RHmlu2r/WFn3igmEa+UvPpXPone1d/zSE8tPZ4rHRH44Wb9kLxaufO3RDOYRgzfuywcHwV+prqW2+dKt9Icy6AaK1UamU/wMHJGWhSGbsWECPUSQ5QoDYhoPvqp/4CISAQw3RUm/qp/3gOEWRmtFdfKpHmFei++gnGc+oIfswMatfYGg1SQZXGmBnMrJxH7VIwMcDMGGRWSuarTThrrMaJGZpLzk0OXmuY2b0NSLirSqnXDcVsKYb6mW2to3mkTLt378ZBVhdVvKhQ0TSfaDazkqES2Hhd8Un3pcRj0JwSqBRC60hJpVCq7opv6i9cwI9wlAKqrxRONEiBpHRSDq0j+nUt5RBOcp4CKZn6CES/QGuP8ZASaWPScWs9R14UkBOvKYjjRg3vSpo0h/gZRgz4GBwU3AQLOokNPm1ZZCFtlQ5rgwW+Do8xHfwkg3JBTCeeczMv6EBYS2CgmXKzTaEwzXNTizifJxgDBCAnxQB9XgmGgsFVTlAbz3nfBAzsjKGF6X55zODY7hjIQIMpBxC0qY3BzNjEUdxQRe8Gn2Ksc9PQecZNXQGUnsoXDJ7AAM+BMufGH3HjUQAQOA9vDrrH/bg81704jJBE8T0QjyUT6YrjBuO9L3VUbboXBAEEui/QfRGdkqeSu/TFzKB23RdElIPGqE2gec0M44/G5AzkRqRN52o3M6ifQGMEOsf3+zBpyFmIFBQM3yksUCPgXUHIuTmnlMVoC+iQHZ+sCTyPxmIUu4F5JJhjYkjaR5RvzuC3CD2YX/DeEJu9DfQGGximG0jzDgpB0SVWPcTooZKtoZauosFjs9hA07poooN6voFato5nH9zHAtVePHNkD546vBuPHZjDI3umcXhuAvu3TzIe7pcOXjou2Qr6DMrFW+m4mZV8ET9K3nITjggx9VW6aCQiIN7egRqQI2fyOhz00KMOd1nwWmNwts5NZ2NjGd1um8n5OtfrcCPrEkboU3f6FiAPEzgWW8JqHVGtiVhBTrWBiIlRFNcQMHF3PgbIYYqOeJPjDMzjCGBMxU3MoV4L0KiHaE4kmGokaNUSVAJDiAIFA89Rp4ecRYGi04frZSBToYBuQBmOHGDUG8dg0dcqcLUYxrlub6Y4d3sD33j3Nv7o22fxB986ia+cPIs3Li/g3OIm5pmQtDn3QAxg8TZgYBBWawg5h2dyX7DdcdP3oYMjLmQnQHxKW+Q9BBHyIAFIn45ZEGJoDnzIy6eO5GfhmEABKe1sxIRtpMRFdsux0vHAh/DkiWN0omMUBKhQNlXOm7gAjmP8MIUnr9yAuqgkiIkAiHfGpzrdzhoGaZfeIOM6lAcLlB0mTH0G+5K/cw7mHcC5CvPs5wiGlHIbMZmM4wpkqwl1ImI/T90OiiGqyNAICuRK9ocd7EgMR2ebeGb/TrxwaC8+eHgPnqdOPrx7Gw7ySd5OBgvTLGBUXYgQQEAhC/dKFCPiuuC1fI5Iz0ir1u+xIFHkBtmw7FmQ0aZT+gbhLtC97wfOOXgHBA7/o6PaYtqiIHQGL7nRhxf05SBkTJKJFvmmOwHvbkGOgDzaAv0lpB4TrT5xHdBv6uvH+h0a0eDMIy6AiDJ1vG/s5ykvvTk5zSRs+7bdiGkLSWMaMRN+47GDCq6t9vDmxdt4+dRZfOvMRbzKgsFbV6/jzMIiblG/u0EMx6fLybZt6JlRlwpk9KtBJYZFAUbcY/p80q+HOAH1RbbtyAfxKSXvZP8dFXoIZu/zV/fVP5KsCaEPkDGxLEiXp/VHzlN2jsk9yCtD4B1uXL/Ghzw3+cR7Aet8yNPtrWMw7NIH9JDRV6DwyAijTDrlyvOc11nuqPMFEgZb2l/DOEAQefjQlUDWgaaBAe1iAGBkAVIXMiU1thXosCi3QV70+imy1OB9jNBHAPVlQP3vrG+is7qC9vWLiDqL2N+K8DyLqB96/DCeeegADs01sb0WIsy6cKMO0N9AMaD/zfoI6PcT2nIcERfaqidv5RsF4o8jL8GP9FH8lE4KxD82Q/cFGqejwMxgZrpdgvoKxvd0rvkEOjezrXl0hHGPQQmgLxBIvwTDNC/5mNNmYJ6dPPXUgWyjrwZi4h77AiSlhMAD3gDPfwRxXIG+Nn/rziIWGQNk5GEyMYmAvrlPaQ99FUvdHGdv3MHr1MU33r2I89cXsKI35JxHQV2s8AFhc3oGjeYEHBfQ3iIQLaJP9Ig/Zgbxz3sPMytBfQb0WeqvvroPfnQexzHE3zFoDvXXfGPQXN8LQucRkBsBjdjoNwrac0a7Lmjj1HqEztHtZPQvOXttAXgmFhv5Y2agm0NAvYu1fznqIKuoQ/rbIauGFnr0tBeyYDri3DFpb7EgOMEHJZal1L9lrN6+jJob4rHDe/GRZx/Hs48ewtxMncX6LhbnF5FzbxFODAJhroCzgHIPYObFhXv0j2lnI8yMfRw8+SgQr3QU6Px+AD9mVo4x++6j+uXkjXipc40P6C8EugYcHPcr50PA/D3QtQ9jRCxQ1ydalDuBDx+b9EkTk1No8LzKB0qK79bbHXRppyP6vqHiDsraAGgtqWz5gJrXRRQBcRU9F2GB+nZxYQ1vXb6Bizdu49qtebQ3u/BhiFqthjhy0Fd3m9UQigMq3Ie0JwksH0DgJDjKech90cinkLpUiRPGpRGpoqwpNxByFg5t1EPC/o3IIaD9j7qrwGgTHiMYcpgVJb7gZ8T55D8F0lnxjs3Uo5SyGkJt6mNmGPsLHaMogkDnZpyVfJdeyw9rDum69tkK8yflLALlNkqA9WaQCiKPPvoofvVXfxXKtbS++mttMyOOVuqE2dY5+NG8WkP4CK+xnaltLHdP3ggvzaW1hYdkL33TGleuXS1pbzRquHn7RvlXBVUkcLSTBRaoOhvrqCYxDu7fhwP79jM2ieh3Rphg/4O81sPser1e/gU9vQ31nVdew5e//NXyjSXlG7/8y7+Mn//5n4fySOmdcjYVgw4dOoI2ixSiQV9ZFF76GuCpU6fw1a9+Fd/4xjfKQpNwFa8EosXMoDzvwIED5dsuKl6pXYUq0aO8UPmiaNVX3D70oQ/hox/9KD71qU+Vb07pK4WtVos+YUvmFy9e5P52C+Kd6BDvzQxf//rX8c1vfhNdFjHFX+Xakq0KCronHj///POQ/CiKstiiApByW/2umN7a+trXvlYWvJRfq035daPRKAtOyn9F6z//5/8c/+Sf/BP88R//MV5//XV87nOfw5/8yZ+UhRz11/rKbbWOeCTQud40On78OH7pl36ppE906kfsVchTQUUFEdmnaNLbayr4qViidV955ZXyK4W6p74JA/Ah/ZneyNrFotkm/Z3e3KrQ1+nNLp0XjJ/08wETky10B32srq/Rogo+dMqY43RLCBjM15sTZXv5Fd9KAhcGOPrYMfzcL/xF6KuUitc1r+bZ2NyEdETyUOHsxRdfhP6So3RVvJVszeyebA4dOoRdu3ZB98V/yVyyUc4jfRdvpAuSpfRKPGhR1tJ/3Veb7qu/ZDUumF25cgWyQemP/I/4Jj3Sm1JmVspL9QiNV01Ac8hGJFczK32CriUvrQN+tIZAOi8cNE73ZKfSJdmD8BLdWldrSmd1LtqkJxo3MzNDv5NCxUS9kSY9kp1JplrfmX23Q9AiMm5NIpDSCmHiVP5v9t39haDuy9DMrHQGGiMmCynNJ8IFOtecml/XZsZAcFQaiRydhKF5BOorQZhZeV+FHxEhI9ePzul8XADSfGKMBCrCpKQCvb4mxyiQwCQkzXOHTxXkPDS/1hH+Er7wFXMleIGYLsEIt/EaEqTW0NyaT6BzzalX7QTqI2EKHymoilc6CiQg0SdF0VpSFAlLgpKTkoOTIMcfUfQAABAASURBVMU/3dO5+ptZqbi6Bj/ilXAS7ppf9AtPCVW0qV33taaqpQLdF80cXm6Uk6zENppTmGgxOFPCzQQ8CCOEUQI4XybHnht+GHk0Ww3MzW7DFKu+MYMfBSYpnfvqrevoLiwgXVlCQMNuchMWBAzuHZ8OFQJtpEMG/GkfORNEs4wbUqEloKBG+IzBzHiaE1D20eaqPgJYys05hRUjbi8pYQR9GNNDoPM/C+KdZCtZTrMiPkWDbk1MoElHKpCRiSdjvZQ+iG+6Fo91raP6iYfitWSo+1pL9822NnPpj+QTcTM3M2gerV8URemExH+N11y6Z2ak0TQNyBhorvtB4zReAO/KvgxNvqvf1uCtf80Mnhu2cw5j0BzfD8ysnNfMQCQIKDc3raNxwrOEIt9al7QUlIJ54sOA1vsA8gGCKAjgOcOIQevG+irW+XTOpT24vEvRdWCDdQa2q0iZcGUlLCDqL6OWrmImGGBPM8BDOyfwxANzZdHq+aMHcHTfDI7smsHB7U3saEZohSn8cAOjjTvorMyDTOb/2T0Qzo70l/hQDjoKQuqljmP+EM3yf9moXjmWbDq9TWxurtNhr5Wg8y4LWT0GgSlpMvIgIs1VBjQT3NyazQYqDDiT2gQiFn2CpAbPINJFMRz5UgbHLoCzgEwlUEnzzCFnkjAaZTymDFY9gyJXHkMmlZweApJAOWSl85aupRzDeBVgAByxKFapNVGZmEZC+y143oXDAgPp87eXcPL8dXzrnUt46c2LePnkKXznzAWc5hPe6+0uVpkM622WrD4NMJEbMoBPoxAlxB5D6gEtFT0mRF0WJkpkiNA9vjH5NeQl79gV8I60htCbDTAPJZYqVPVZbNIr/iQZuXGEodzYNTBncJsJuAaNmXqVlfIrONjB4M2VoPNUb0ixwGDs6/KCupTD2I+MQc57MzPTqDXId+KR5ilG9DsZg5ERi1BpNoBkNxoNyB3yOjTyOkQlDBCyf0CMHBM+x2KIU3LPp9sFi18Bi18VFgVbTLge2b0d+g21Zw/tK4upTx7Yhgdnq9hRMbRshHiYwZNWx4I9WFRDr4+C19zViWeKiWoVlajC9SI46oL3ITx1g1RAb2NkpEsgnoxBOjwG/E98PHnr4WGmf+8/GswMDnfBCujJuMCQszWHA0qcQHwK55EbWwpHv+pAVpeQFUDOfuD8RqUUeNp5EMaImOBJly030pegwmJNoz6JGiGptxA1Whi5BCvDHJcX13D68i28eek63r25hMurHcz3UuiNKuljyjFFbRI5IaUtjYIY3cIhqNeQcb0U/AQeYRQhCBy8N4IvkybvPXmZUda9MiCUn5aPHVI/zAxmBkfcI47Vvjr20Z72ljJhK5iwMyuBA/uS8JQPZDLqHPgx8i2OAjSI00S9zkJzFVUW0iLaSkh8vA85KgAKzykMVD0MaTfD4QjaJyRHyTdlIUZHyTilH9G5CnGefITzGFGn+xwzoF/gsqjEIRr0LYE5GHWxoA8acb8FfVSN9OyanMSDu3bio088ghePHsJTevtv2wRmYiDUA4P2EjYXbyHrrlEf6R1oGyQXMYsSnrzTE3/tawVtoMSJhT9dD8kzgc4F3nuId2MwI4/uA9EnEM46ai7RNj6qTWD254+zu7pr5gFKAJR5QX3SmKKwsi2jRmYwpNRFFX6lk0QKZoYoNITOOEsGFATysdjSWBScc4P2OKSvcZRf0ppG1JhEj72vLKzg5NlLePX0ebx14TouUT+XWXVPwyqCxhSSyW2oT8+iObsdAfV8SLl0WezMiFMQBFwbdEEj+JKXXJFrgB/xycx433iFMs6K47jUUx1D7kOiTfwxMwxY8BCfxTO1mxnn9GVxQP3NrJzL7M8/gvQKHDcHT0P1Rc4CrADkR3EPNDdbkBubHP8ReEf86qgmddoU9wDqrfbBNT7o03HAuC2KA9pzBY1qRD0cYGPlDtYWb0NvpNYZxz3+wB48xYLp8cM7saMVI+V+uXLrGtrUvREfAFHdEHGdmPtMRNBR/HO0HUebFE73wxjPcVuSJGXcG9/lYRRFxDUoeSTd1P3xPfFWoPl1T/OLz5rTzMox998jY0sdyV0IONLnY7gg2QKee7b36cvLN3ZpH+U8zsEEZtyfDTn9RBLEmOQ+3GAckNKfD+hPzHv4OEFrbg71mSbiyQrSMMKt1U3q3RUWS6/g7NUFxIy7k1odNT44ak3Rd/LBkUOBPB3AI+P8faR8KKPzaiVClb4niUPywNEe8ns0xWGI0HsEHKuCZogcMeXTSkLE3BPTbhvp5goG60usXa3Aq7Cd9dDZWC11UHwyMzjSRkFDH9GruLlGPxTHMdllkJ6qr/pFlIXuN5kT6Cio00fKv6p/SJzUR7LQuAF1XfFWSl5K54f0NfrtIuVk0jcltUrilXupcKE2+VD11xyaU3NrXuGnOYWHmVEW5BltULipXUfhr/FaV+uN28yspNPTIb733ruYmZ3G+Yvn8G/+zb+Gvga2d+9u2vYQ8yxgfeXLX8K7p9+BYo1tky1Ms0BRowxqLFZIFsJpamYahx88gk+ySPTT/8X/Ajvol7/1yrfx//jH/xgbnU3orSrhpARc+aR4oHH7du+Bfl9KeYMKRyqG6Vy0bt++HXoLSzQIxJMgCMpCkZL+SoX6dJePyok1j/glWvWD4OKfCj1PP/10KTflwN9kQepP//RPyx+o15tLGqP+X/nKV0o8rrCQoSKP5K1CifJSXSuXVt4i2Qpvza28UutJviqUzc7OQvjrK4m/8Au/UOqlikbKg8GPZKhxstfdu3dDxRm9afaZz3wGKjqpIKd5xIdWqwXpggp7KtooN1bhTT8y/4M/+IOM0TfLgqH6rW1sQAUp4anfK/tVFkA15wc/+EGo79/6W38LP/mTP1kWhn7sx36sXEv5u2gX34SL8mytIV6puCj+Xr16tdT1NouMKspJj8b5uWIL6ZPGSjbSR/FBctO1+gpIdlkcVJvqA+KXdEE5vvJ0FQNlO+K7aggqWumvdGod/f6T+KMCo3goW9E84p9koGvpkXiqGoTmkEyEg9bVetI3yU41CeEsW5EMtaZsVTLTXCp4Cl/Np3bJX7YiHVSBT2sJB92XHmiM5hA+wk/ri0daU/zSWtJV8VT4qq/0SXRJp2QL4rHoVx/ptnAQH1U7Eb5mBslF9zRWPJN+iCfCSfgJHydDEEIaLAKFlBaQgIS42sUU3TOz0vB1PgYZnMarjybVmDFojvFcMhQRNobxPQl+PE5rax4dJWwRoyqtik9ikBDWODMrDUR9tbbGi7HjwFV9hIPmGDNBghHzdBRDxyDGyFjESDFb4yQsCUXOVThIuaQIOmod8UQCkvIIRJPGCW/dE080v5gvkHCkLAIphQxda+pa+EuptLbw1nyiR20SlGjQ/FIwrQF+tLb6CjcJW8arc+EtJdYc4reZQecaq/6SheYWnjpXUB0wgGbcg95gSEi5KYJbHzdHbgYao75mBm/gBmkImdTpLQXLRwATwwne691ZwOV33sats+8xoetjrlnDJDdOz024xkApDgx8+MPAKkOhYJwbqgJoJQfQh3PQy0JgjgeBFRAmnkfPTdkxMBMYsRNARSwGrPqNH3CN7wW9TpfTFAzcI0QMoAoGfOPX4FMmDAWDNvFizBfRez9ILgLpacgNWby/H+SYNVb2IH0UmBFD8m88r/qIlwKdq7+ZQWNyri+5SsbS3zFI7pKdGRmP7/4whiYXAOE5vmNm5XxmRjYa/v/5FHAwHwEM1HILkMJjxMmZk2OQAYPUQU+gM95PeX/Iez2KhXE+BrkhzQoogLNBCuMT61y/+8CgtWAhIGTQlTAR7C8vIG8vI2LxqsUntTuqHgf5hPaRXVN4/MAcXjx2EM89vB+P759j8aqJfdMVzNUMKlRV0S9/K2iwchOj9UUUenI43ESYdhiU9RFRlyJGyJ6Bm5lBfBV/xU/pv46yV8GYn+Lz+zDAZrdPvR+VtBTmEbJ4W6nWMdFqYnJ66h60pppoTk6wvYFGk4nsRA21iQaqTLAjBpYu8JRJgQGfVMvexmuMGOAKJwoLgTkogK8mNdSrnIeBqyc/HZOPjLbU63TKzbnfH2DAIHjAjC2o1BHWWqgw+apOTyMmHjkLBet5gIXuCO+wGPDW9UW8yWD4jSu38aa+enV1Hu9cv4MzN+6gTRl2GYw7FgiSmTlUt+2En5iCvgK4wfmHYYSu9+gQD72JtU78e7S1grYSM5guaPgUO7KCHYBSt2S3njaphHHIAsCQRSAl4ynpyNkuALlhZmV/R/sMnUPIudgEBcg5fcBoNGCQMMKIvmSo67uQ0a4FOecAP5JvGETQ1wkqSbU8xvRbYRgiYYJj9C8ZC+Oe89frVUxONtFiQlCvJEhYfJfvcUzg80EHo+46BpttDBm4j1hk7d25AbRX0ODaeynTo7t34JmHH8CHjj+CH3jmYRyjXh7aPonZaoAK9U66na8tAxuLcJ1V8PE7AgbiFTKpEQaYiEI0qAsVFyCCQ0E5ZtQB2X5GeyltzvGOZOJDZEx4xjC2ZzODfIPoxvf9cH7qrPR2DEYbvh8K4rUF78uvnNscAufh/RY4CyAwM6rqVl/ho7F0ZaVtyb50LZCspaMF6fBRDWF1AkHSxMgnWOmMcHl+Fe9evoHXz17AG+eu4O1LN/Aei6vX1/tYKTyGtSZscg6dsI5B0sCQ0A+r6AYx+hZRHw2b9M85eZQTJ7ptaL/K6FMKyjI0ICGfNzfWMGBxJ2e7o77EoUc1iTBBPWhN1BE4IOI/SRSURSHd03lIXQnIg6a+IplUkEQxkpByoZ7m9Mkp9Vpym2pNoskErVavIGYSF/F+aEDoinL9KAgR0YeGLmTb1nkcxHDUV/NBWZgasqolGLE4lsGIpTE1LaBiTEEcPOeI6XeqxKMSxdD8GXUq62zA9TehYupUbNg7WcPDO2ZwfO8cnqDvfOrgDhyZbWFPI0Yj78N32rDOGhIWb7fVK9i9bQrbmnU06wli0h+QD3AO5h0QhnDkn/MeZsSJQpaf2tLTrNQBM0MURSWE7C9dcc5BH+lGzjFjGOvw/dfjc/XXuCAIINC52jgcol82MQZA878PzgXEzwOyHRYBC9qLFexNPDRXziSuoM/KKK+U+iKZZezH/5GzT9xooDm7ExPbtiN1CS7eXsQJFfSv3sT1dgfXWFBYHgFppYna7G5M7NhHHzuLgjrdSQ25j6C9Tm9xdTm/mSFk8hqRL0HoyE5X8kr0mBlxtfJatJsZqtVq6aPEP9GtdvG43++XsdmYp7on0PUYdK3+3xcyIk9/adQqT7aF5hDAGGvlLPZnoJqWgLufgkfBiD45I359+qc+C8n6zcyUD0noECC+gvMNWdiPAsOot442i1brS7cQjXrY26rh8YM78czRg3jqoT3YPVVBzj1/Y2meRZJV1Dww1ahgirrH4fDgipZDn3t6Q3lmtIf7aTUzdbnHvz+rUxooPJVxAAAQAElEQVSrDo5yHY/TUdcCM7s3VjzTeDOD7v1ZMDOYGdWqIHbsQ930YQiB0SZy3kupZzpmQGmvuaEco7ly3aMCBy5ksYn0FQ4x96ZqvYnqRAtxYwLGB8IXbizgO29fwp++chZff/M9vHbmIs5cu4XVfo7K5CyqjVapI9IT2b/2K2cZIgquGgdA2kfOh7+O+1sU3bUf4mf0GUQGURJzD0lZvO9iyJjLaAtVOpApxt8TtPdmZHzgt4neym1scK/r8OhGXUwkQDUGFHMoVhK/POcNqNM6gp9c+zlpFN/NjMsZeZVBetHhg56NzbVShxXrpLRDDil1J+GeLHpqtdo93gfkr2xGa7XbbejlAyXYettGie0P//APo8KizOrqVkFN55pPMtT6AvFdoLkEwjOWT6Ytyr7UpvtmxJPy0RjF08qJdFQcqPU1r3ARjosri/i3//bfQG8M7d27F8889ST52MNVFnO6G5vYwQJ2RD6mowG8M0xUa6iL57zWX9hToUOJ+Hde0VfzLpRvTSlvnGS89qlPfQY3b9xCe3WLT1qz2+nj9ddP4OQbJ8oijHDQ7wgp31R+KjmI9v3790O0DbkP6I0TraN9SH1UBBNNuq6zYKiii/rrrSTllWp79tlnyyLRSy+9VL5N9corr0Bfqbtx40Ypo6mpqfLrccp7xX8Vf1Q8kczMDJpPRRTly+KbihPC9Zlnnim/ZijcNJf4Kb6p+KPf2tJ9zfMTP/ETkExVhJtjEVdfT3zhhRfK+Fa5tIpsX/va10pclBPrhRS9haV7ovdf/st/iX/6T/8p/tE/+kf4d//u3+G3fuu3StAbW1/+8pehN3H+8A//sNSvnSyICXIKVgWtLn3r9Zs38bWXX8ZXWLBbpk71ycellRXM7dyJX/ylX8Iv/fIvQ0Uxvemm2sI4PxAuwv0Xf/EXy6KXvkapwokKNf/+3/97/OZv/ma5tmoB0mHhLZ01s5IWMyv1uNVqQbJSDic9lL8Xn8QPyVqg/F48le0899xzpT7INj7wgQ9ARTaBagf79u2DdF06oGLviHuddF1yJsnlPc0jmZjRp3GPVB/pktZWX91TX7WrTfipGCR9ER6Ss6Nflb2N+6muIBlrbfFFtQytKd1RwVHy1hjpq/RIc2pN2ZrW0TgVqvRm3YkTJyDaBOKl9Ek2q2utIxmohqGxAum39E7nY3+iNaSrqptoHTOD00JjpIWMjGw8QMiqzWzLIeDuR20CMyufMko4UmQZm4Qh0JwCMU+ICnSucSJM51pLjNW52ZaD1BKaR8iLCOEg5qly+eSTT0JVWRmWrg8ePFg6fzOD6DCzMtiUwYhIMVoKIOFoDc0rZyulUjFMCqIqsaqXYqIUUffEHOElYxZIQFIQ8UU4az4VocRMCVKKKUXQmmKy1tTaErho1Xgps2jRHKJRBiPhCg/hrmspqISropSclIxZvBXPhL/w0nxyXJpP82huKY6Owk3tkoVoGs8vJdA8koeUV/IRH7R2xMDZWQDnY2gDjqMKtJ6SLfXLuXEyLgK4mY24kRqv4zL4zxEycIqYOHgmEJsLt3H70jnCeazevI6MiUXNF2gkASYrESYINSaTIZNjMOhyLECVbwNQZqIDMJhRz2AAky7wY8ZrQvk7WQyA9BZWDgbXPNfXR7LyHAy13gcO+67/xTPJXfokfkjmi/MLWFtZhTaosV6Kr+Lx+KhzgZmV/FA/yS7mhql28KO51d/MGERkpQ5KluKzmUH3xEPwMx4vPdIc4nHBTVZzhT6ANwdH2hm3wMyg+wL1wd2PAqi7rNlqceLP1qmZleN0pTHCTaDz7wc5Ay9BdvdYBv65o7iNCVZOpxwSgntz56VzHGLE4mQ26CPkRh7zGPW7CKkHYb+HBmU8x+hoH4stD++aw1EmXEf37Nw67p3lcXsJx/btLJOtiE8DfdqFG3YQDLtwDJwdry3twXhd8Bpcz5gIeuqcJ92Bd4hCD/0GkvRYvkIylh0JZMc6SvaSgXgh3jg66ZLnYYiQMDMzC8HkzDa0WlMsSjW3gE9GJxrchBiQygfEDEYdg0bGc+gzkemy8CW70tcLO+sr1KU2BgzqFOiACbYnjqF3UMJVcJDW56HUk5Q8lI4o5sskVJ8wEG0gqbFQNTGD+tQcalMziFuT8LUqBsRzoZ/h/J1NnLi4gG+cvoivnjyFL79+Cq+cvYo3L93GmVuruL46QLsIkVUnUZnZhdauffAsXOUqDphDh4l5hwHuqCAnohhxrQ5PukKuIYiYzPtKAsd7FgUA6c1QQMWpIYtUGe3WKNuAPDRZHekcDQcYDvtIhwOSPYLuh94hYZJXSWI4KrRnEVq2y2HQERxbUI6ClH4l45w5bXmEFEr0B1xLX2HJtTb7pWScrodMeFLiLijPeb3BxKnHRF9/ASnNhgD9irEglo06GHXXkLFgVfAIJvbW30DCp85TYYbdzRgHZur42JPH8LHjD+PFxx7CMw/vw7F927B/qo5WAAR8+q7ELN9sl0+tRwzYUyZzLutDCUYldEjoiyLSE1I3HQUqMNLkibuD8T/yuigg+cs3DDinfodLoK/nZVs9YMa+BEcm/c+BgrZ6D+gcCtpxUR4Nsvu8KMoj4IjI1v+a37yjbBwC4hmwf3nkuXdsYyLjeJT/AvWYt5E7D0e9iBjAJ9STkHpjcQUJi7yDpIk7rGyfm1/GiXPX8Pq5yzhx/iqLqddwcXEFtza6WKPchizcZrUG+lEVbUabi70BVvpDtHsjQoY18oZqDhdXUam3MNGchPiVKdmlzQw7PfRVJOcYzzZHvcloi2ZWBo1NFpq0F2p/ls1WmBC5u3QEQQBPusCPZCHe8JQ+wMMC0ymPHvLNUVJBzCQsqVZg9M1aXz8O315ewfKdJSwvLqHT3mTy16XN95g8DjDoDWkHQxQZCQPKooHjMeD6gTl4WNlmZvC8NuORsnHUVSf/1u8gp67mnTaLAW04nluvjV3MNA9ua+CxfTvw7EN7oa9SH905hZ0VQz3vIW0vAd0OKrSxFgt3U0waJ+K4LIIhzyE/I70bjTIMaf9kGwrSJNuWPMMwhngjEH90FMg3Kp5Qm0B8NDPoI/4JNLf4OAbdG4OZwex90Bz3g9ndeyBnjIAQKAIOp8+kwhUlFPfm4E3q8RZvORTiYYmT59gwYlGpgog6GVBuoqsgXSMLsdYd4tqdZZw6dxWvvH0aJ06fw9U7qxi4GNWZOTR37kNleg6evnfkI/QKhwHXHjpaMP2u3kQVv6T3cSUBb23t89yPxAOzu3TwKHzEC/Fbe47O2+12+Xseir8EavfEObqbdI9jCvFb7WQAxZazWJuW62iO7we5EOIgIw8dPEq+wKhrvgTP+47XnlAA0HaT8pihgFRVuq2vDGZ8auVJQ4U2nsQhHPVyuLmOLvWrv7aIkD7vARbyXzz+IF48fhgHZ5uo5l2s3LqOlYWb6LUXEZAn9dihXo0QGjD+EXT55ZR2OmQSKRjzR7wI7tqlaBf/zDiQ+I1p1h6uvVy8U1yrsdI78V59dP39YDyv5haYbc1vZjAzFGIIHEC5G8Qlyr0ooD1Je1O1WmUBMqafCO/ZifOA5gI/omGtvY5Or4cgqiCs1KG/Rnn+5gK+ffJdfPPEKbz82kke38K5qzewySJhwgdIrZntmNQeHwWoMEYOQ0eJpCjjB+4lZgbvrPRHQs+MuBowHI3Qpx3DHDz10zuiTr4nHpig/VfoyxSTp9yrlm9cwvKNyxhQNp4+phaoT4BWPcREJcCIPsdxnBknBqC92VM3HX0WZy19h+SVc58PKCf51AYLwtJZ8V45hGQzPupcoGvJSxASR+m65o3plzSPxutc+ZLemNEbMioSjOM49Zcvlx9XP43VepKz+C3Zq039NN94DR11rXtbNKDMD9UP/Gi8cBJ+0iXxMmSccvrMaew/uB8//xd/Fo78eOutk+jzYeKIcc0m8xh9zTwJQlSjEBn5P+QDxsgFaEzUyrdEDh05gsmZabx16m38f//Nv8Yf/8kXSztTsULFCOWrylt379wF5XXKM2u1GpTXqogimkS7aN22bVvJ9yssoKlNOYva1V/7mfJNvZWkMcpdVUAxM6iwoUKBxs2xYKTiguhV0WpIu1NBSr/Vdfz4cXzyk5/Epz/9aXz0ox+FXhBRnqmXRHSuOfW2lgpEKqyJd+K3clP1kXzHPBY+okU4SlaKv3/jN34Dn//858s3jzRuLDfhoqKN5ta8ml94nTx5EipmKe/VfcXxsjnxZopFtp/5mZ8p8d3NIpV8gcaoUKfimGgRfz/72c9CxbE2fa3eqlI/8VH8V5vkLdyU4yv/07Xmf5pFPvMOKqao6CheqWCj3P6Jp57CuCj3F/7CX8AvsqD14Q9/uFxHa+/fv7/8i3/iu3AXDXrDTbTrjTb97tXLLKCJHslOvJ+cnISKc6JZPNQ6+jqm3kATHeK1cBP+4qt0RXSoziBbkX6DH/FV/BToXO3SEemEfKPWUw1CY8wM/q5Ni3fig+QlmrWOxutaa0uG4hf40bqStWxV9Q3JQnNrDtEsfqngNK57iB/STfmH8XrCTzUP6YnwE82cGmoT7cLRzBg/9aCah/CR3Ut/FcdpLq2rNkefJHsQX3Su+bS2E0ICLSZitIA6aDGB2gRCXiCFFKifjlpUTkH3NE7Ia5zZllMUUzVe/c1sa9PgBqE2wXi8+gkHXSsxlIMxM24eSbl5qK/axXhV61QBlUKKyeqr8QLNoWsddS1CxTAZhXAzs3JT0LUYKyaJQRKehKU+Ugjd0zjRaLaFhxRD90Wr6BGd6iPhq5/4qLWlhMJVDBeOErQUWbiKV2Pc1F9zjY+aS4ojRdecolnriQ6B1tRRPNJR+Ig+M4Nw0bXw1pxaTzjIUKUook+0SjGkFFpDkHPbLMwhYMAX8wmSo6PuDYYYcMNz3Ay73U0oAOmzOLG51kbKAoVxgwWLFimDbMFMo4JDu+ewo9lAwWRy8foVtOdvwdgn43jPIkdiQJUbcshENcwGiBgghUUOV3CrpHLm3KVz0qEjnIegMAcBeF2Yh+4JMgZlgsJ03wDOO4aCcwjMrNQ1ybZSqSDyQQl1BrlNfYWQMMHNWMUj3Qu5hofhfgg4f0pejLhhDXt9bmpdDLo9bvwDKHHKRynu/0gH7r8en5sZJJ+Qm7mOshPdk3xDOpcoCBDHcbnZjvVSuijQnPeDmWFMq5lpGphZCeUF/1F/zS094OX3+d+Y1OQYZUYZF8j4xLkoGCgpT8gLuBzIuWHnLHoYgyTHAkbI5DyhJGLKruYyhBurmGCxYHts2N+s4PB0A4/snMbj+3fh2SMH8NEnjuD5o4dw/IE92DfTggoDRr3pLc9jbf4mikGPqtRlMriJjgJmggoSPSaqgpB66VwABdpK+NeZDC+vrGFxaRULd1aQGyB+iq+yBcladiCQPUnnxzC2AV3rXr3WQJNPyhr6yggDT8cERrFhrz9CpzvAJmGD8t7odcuTBAAAEABJREFUDLC+2Sd0sbHZLY/rGx10+YSuv74KFWvBQlvI4knFF9AT0EoYII4CBN5K/MysxDWDYUTeDpg99LMCI1dFFk4iixsYBjV0EWNlBNzqAJdXh3j51FV85eR5wnt46d0LeO3KbZxd7eJm6rESVGGtHbDG9hKK+gyyZBLDsI4eQnRSB5fUEbJwEFcbEG/EI0+cTIUhFlzkkwZ8Cp9T7jkcVMCU/a+T//Jf0iX5GhWp5LfAD80VBcdn1IuEPiIhzaHLEFhags5DtsWhwVvBWQuAelMwENbRsS1gwB7GAUtWGTL2zQMgdTmTxxH6+RBD5EiJZxZ4jMi7PpPxTQZi6/0+dFRiOSQPMxY2yjl5X7rUZ8DZW1vGaKMNFazC4SZqxQDbqw5HZiZwfN8snntwH154eD8+eHQv9jcjzFU89HXACnU8YNBaUD9H68votu/ASKNj0T6gjwkjX+5FBc9HpGdIfGA5lx8iZXF/wISg39vEoNfFSL6PY733EDgLYPDIWH0bMVkcjjJIpwPavu4LpMdmhvFHvDczmH0PIGdxP9yVYQ4j9wjmUDgP2HdDKWv21fwSeEA9CMi/sChAkZV+Mg4jREyyJ1otVCeaiPik19dr8PUKdTWEfptqlcryyrl5fOPsNXz9zCV869x1vH1rEde7KbpxFTa1Hcm2XbBmC30+KFmn/FfI3zXuB11imFK2jckpTLBQW6nWSIpn0p6VD8X0ZsDG2iYKGqT2CMe1Cha4QvKvFkSo0p97tlVZbJJeC+QvwzCEJ8/NDGZWno+vU9Kp/VegczODCqZKPjuU2YDyykBdpYK7IEQQRvA8hlwvCiuICd4CityQMxHNBxlln0F2kJKmjA9zcvrInDopyLg/BM5TQkb957y0Gcu4Z7BAmzOhl74m9J1htw23uYhwcwmNbBN7GiEe27sNzz98AC8cPYDj+7Zj30SIGT/i/Q7q+QYaxSZhiEYcE68EehMEdIbSrQH9V58FtQ4LhDTt0r+PiEXuQxRBgsxFGBYePfIvI71mW3wKqIsh+aejv8vDnHqRkZ774f42Myv5LN0VaJzG3w9qMzOMP2ZWykV9zAy8AvhvCdRLECwvyOcCoI3r3PF+GDjS6eAdeMV7ABxlYkkDLpkAeBy5GBvDAgurHVxfWMbrLFidOH0e7166itvtDnL6wyr1MqpPIfMViC+pczz3KEh7HgTlecoVRrSHjADe9/TnAtPitH/hHkURMdj638xgZhBv5CelX7IvxWGKCXWtdrVJV7X/6Gi2Nc7Myol0X3OMwczKec3+/KPwgBF3yp4uCQIPj9AFtOOQqHuOd/eggGGLNvBYQDajmKjCwl+AAjljnZwxW0AdrQY5ZiohHt67Ey8+8RCeos+crTsM2/NYu3Ue7VtXMGShJBt0OdkIQ8aG62urfKi0giF9o2Irqk+JU3nkP6JLhDryNAwCmNl3gdrNjHi7e2Bm0GfMmzEvtYZ4qmvBeG4zK8dK78QfHTUv/pzP/faZ09dksmEeC+odhYkhC1OK+fqdLvrkS48+XnvhkPHxiDbfYNG82phAtTEJhDGuLi6zcHUaL7/xVvn11LA5i+0HDuPAQ8cwt/cgtu/Yg507d2Oi0cJwMEDMPa4aBahEDkbfoDlla6I1ow1IB4c5kBmlQ7sdFQZd5y6EyUYpxYgwkYSoB7y3toSNxdvory6ht7wI/cSHUT5T1RjTE1VMsHBV48PkOPL0Wz3qiAMNDRnjca0LfgL65YCyEZgVbEEpoyB0ZYw6odh5oo5GowbFWYl0h/2Fs+TQ7/fR6XRK0LnkpGuda85du3bhiSeewI/+6I/i0ywOyBbGRQDFI2YG2YzwUX/B/TLUOron0Dn4kXzVbwzj/o1Go8RxK+7xjFuo49RD4SlY5wOwX/0bfx1/9Vf+CtfsQYWaFuW5Z/dObN82jYz7+IAPZzPuDdKJHnVgeYl73NUrOHvmPbTX16BY6b1zZ/Hlr34F585fxJGHHsEnPvFDlPMu6HeEaJq4fXuB/Ojh2LHH8alPfhoPsU+j0YRyNPkR4a9CknLFbreLtbU1qCiggowKBrq+wqKWQP3FcxVNlA9rjPJMFYDkv/ft2wf1GTF21xtR4reZlT/Gr4KX3oZREUnnKpx86EMfgt7GUZFFxTHxTHz4nd/5nXIv1lrKadX/3LlzGIPWVV/lkSpyKNfc3NyEilN6s05vTcn/SRayTeU2+pqcfudJ8teaGqN7O3bsKHVienoarVar/KF1fQVQ/SRjFS7U/yMf+QhUmFH/n/qpn8L1mzeg3zF7593TkAyuXr9W/ji7iomra218+sc/g8/8xI+XPxL/N37tb+LHf/InoL9OuO/AfvzAxz+OX/mVX8EP/ODH8fwHXsDe/fugMSffpu2++h2cPX+unEsPb48eexQf+siH8fgTx8vxTz79VDnv//Hv/9f4uZ//+XKuJ1n0OnDwIA4dPoxHjx3DQw8/jDdPnsQffuEL+M3f+i38P//xP8b/51/9K1y8dAkXLl7Ef/gP/wGSrfgr+Sr3154gmYtnkqVkKtvQffWjqlOPOpCOSCbinWxF/FFxTvxXPzOD2lQYUq1EoGv1ly2M7UTy0zqyY7Wrj+QqnqtdetRutyEchIvw0LqyHfWX3mqM+qhN4zSXZCgadK2XeqSTok+23qTP1PqaTzoxvpZ/kE1Lb2UX8hmiR0f1E12iVWO1lvBwQkKIChEN1iQaLIRUARTBah+DroXUGESgJhbjBbo2M2gBzaU5NJfmFCJCSEqtNhEuBo+ZIoTG/TS/5hPiZlYauoQtQWisBClmaD7hFCuQI2iccBU9Gq/7ujazclMVDmKCxovB6qejwMzUDDFI68pRaw3NL3rEK7WJRuGpaq1wljJpXp2L+cLBbGsuCUdKIh5pLS2go9YT37WO8NEaqkrKicioNUbGLGMVPhqjuYSD+KcxUgitJR5rXvVXcUrORBV4PdWQQ5IDG4/VXMJf60rR1pkktNc3S/6KV+Kt5CGe6b7o1Vdy6vUqotCjVk0w1apjcqLBDbGBWhxg9+wUjh45hMcfOYJD+3Zjkn2y/iY6K4voLN/BgEk+eO3TPvR0SG8rhNwwIyZ/xqAJhYMXv3g0M3C/FjklmFl5LBiAZ+a4kW9Bec3NnP9DUHb6c/6RDmoD1S3JctvMDMQnJT7iudrFQ52L5jHoWiC+66h5xB+B5jOzcpNQf41XP/E1DENItmqTzujczKB+0g2NVbuujQHKgIUxPZ0smCSA1w4GT+BOW47RPAL8mY+Zwcz+TCs4rChBOAvu76B5BOO2nCfCZcTETvioKGGMgD0yBsAFYmNypjdXCK7XQTxg8sQnsZMs1GwLCmwLgId3TePRfXN44uAuHnfigdkWZiseFRYN3HAdN85fwPzlS1i6eQ2bSwsYbrQBJrExpZww4KpTV2pJBUkUIQ5i2l4EF0TkYQjzITIKV5DmDiPqB3NGBnBWwqjgVMO09DXgR7otOxvrrXRX54Jq+SQ1KWUmmUheHIIuCzVdBqcdFsY21tax3t4grGFzvUOb6GCNT1fX1zbKDUNPqpk/w7kAQZwgpr+pJTEaDAiblRg6T8KglIv42WeAWjhKM2BblCCo1BBPNJFMTqI20yJMoB9XsG7ArU3gzO1VvHbuGl5+6zy+9Opb+ONvvcG2JVxd7mCxn6HrK0hrLWBiGkV9CkWlhQ6ZwHoIJRbQjELAR8gtQM4ENcsdBkyiS2Dy32fk2ye/BCMWUKSPAya7owF5yEkKEiedDDg+DkPSl6Bg9CVaMibsOopnZgYj76VfjVoFVdIeRwECz3bkHJOWkDMRcLDSPrMiR5oVlCe1zjwCBvsh5V6YA3xQQuG8RiNjF04PMFGUH0xqCULi49lVAbXjMeJFQt9TsHCkJ/8RdTLIhogJTQbn+xl8PnpgDz74xKP4yFPH8JEnH8ULxw7i8f2z2NOIUE9ZQqFfivM+8uEa9XIR3bVFDDur8CygVUjPBNcF581YlCh5Rd6pQCDeOhfAk4Yhi145C1wFi3Ce+uwIZgYVuAZMAgfUAdkX+HFEPGBBJCHd9XoDzWYLQUC+EXRPYGbsCRRFUYKZwex7APlgKorQb5RHjnn/mMPYTnTAZTlHyVFoXt4oj5Kf/E5BhhvB0/M4C1AWb6IYLq4joz51c8NSt48bqxs4e2sRJ1kM+OY7Z/AlJmnfPncZJ68t4tJqH3dGDhu+ik2fYL0IsJYCdzo9rFG/+sQlJe0+jhHR5qNqBVEloV1tMnEYIGfyJp1y1AAowWCBR4lD5ANERsxygCxGhTxv1hqo0v4K4hwEDmaGjP5TvBbo3DmHiD5FRzPjlDmGTKq1R4/7gGs56hi1En0mpF0mK/rR5Q598hp9wtpGD3eW2lhnIbtAgJjFjzoT1TptMGFROAwjNJggNbg3VklThThFEft5h5DEBAA8i3aOOunTHhz9nrFgb/SlYCJkm22MFq9jMl3Hw9sb+NCxB/CJpx/FBx85iEd2TmFPM0bTjVBjObdCiArqN7iHYsAHQEMY5xQPMtrVcJCjT+cou87N0Q3ExLeGiDgFSYIoqSKq1hDX6u9DhTPTP2gPkF6YWclL8CPdULv0Xkfx9H7QfYFzDmPw3kMQUJ8Fslkd1cYpSxlojM7VpnvGiy0oYCgAK+B0xNZn3N881+F+4MMA5gJQJckRw0Zq2MwCrOcOa8MCC3zYoN+3evfKDbx1/gr6RQjEDcStbai1ZhBUW0iDBJkKX+TNgPIp7ZS6IX8te5avAvXCBR5xpQISyMLqqATwI7oEwl94mBm7OJhZSeOYX+CnwvF1Fn+1/6i/md3rK95KJ3XUGNE6loMjX8UjMyvnNfseRx9xvhAF72e0/5x2RnVgm4OPwnKs5srx/seBV+xn9B19FqAw2ERIHS1YnEk3lhFQT3e0aniMSd5xPoQ6yPiuSp+4cecmlq5fKr+OVvEjzE3XkUQBKlGMhDq2BVW4MEJRGAunOdkYEBfKjPg5yi2gbkT0Awn9gOxF9OLux2yLRuErEP1j3mlu8VxdpYfimXg3Hj/uX85Pu485v0Bz6J6ZaSjx2vKrunBso/ugZRd0BSn0NWQ9mCwYDxl9kPhkZtCbSc4DmjuOw7KIo3i4zhhY/tFVG/C1ABsZcOHafPkXBYukgSOPPQG91dfatgPb5nYjZAwwpC/8/7H258GWZdd5J/atM97xjTlnVmZlDShUoQqoAlAgJoIQ0ZRIijRNQyKpbkrRtKy2JLfc6sHt6LC7Hd0d0X9ZsqW2JIelCDFaoKhugBQHkRDBASABFYZCzfOY8/zy5ZvvfI6/33l5CwmQKMoK38yV55x99rDWt9bee611zr0ZSo1boVwe1ntLYpvPPED4GBGN3nLvEakx3d0ba+C9exbJ/h6YZ8p8niRS7rqt8FETZbOBdm/d0JUzb2rjykV100qnDh9QL5OW7J/02Cv94Hhvd0fT8Ugtl3X6vcY+KssKntigVAIyxW4AABAASURBVN+Ws/QDr1J8praNPT+YIc4Bc/DEnln70A/+FXY+11HuvXpOtKE+99I01cbGhnjLh99g+hf/4l/o1aeeEm/+EAtyb14frKkPbxGhwjqlD3QaYdtycoa68Eyduq4bWRgLiojmmvvYC/cppx94hW/4Z5xDRw7q1H336X2PPLT/1s2jj+i+0/foxLHjev8j79N9957Wqbvu0ulTd+n+e+7VvXef0jxGe9UJnf/pc/9Mzzz3rP7Cz/yM/m//3X8rfseL/g8dPqwb6zeb//2P5A/yMf5ZJ6K+8Y1vCH6Qgb5I1vC7UPALntQjIfELv/ALIi4kCUAsh56IzyjjzS5koD5v8Xz605/Wp03UJTZFd7xFRJzIGJw/4sTK0AlG3jbiR7x5I4rkBHE1SSt0QSzLV9p4S4uxwJ0k1VEnmYgpiVGXlpYanaDnBSc0wZjjZz/7Wf3Vv/pXRVKM8V577TXxu1sQeqc/knrIC9/ok2NENHgwFvEsSTKSc/DF2ODBV04hYjDq0DdH+KUOb0aRkPqRH/kRwR888T8mPvfcc83/ZsdXD3kzin7RwRf/9RedpHqj2bPgFWyIk+EhIhp/AdviDSUwo0/GAjvsFT1vb29r4CQ3+mB8vnL48z//8/qLf/EvOon5I81/SvAf/of/ofhtMO4Tl6Mrvvb50U98XP/7v/HXhc6ZV4zBObriHGIOkCNhPOTBXhgPzNBHROjuu+8Wb6PBw8j+JnWxE+yc3wJDX5zTH22RAZnm2NKO+QwPtANT9EScTH83b950LFAK+yO3ANbz/iKieYMN28Hm6JdxwA09od8Nz3lyN/AOwR9y0g82Ln+YL9RlTsAHfFKHcXy7WXM5kqiFP3TImAkTOGJ/stOYSkx2OkOAiP171IMAEQAYgLrQXEiYgVkGph51IvYNAUXDPPUxRsYCLOqhJBRCOUKhEBIxlNMXwvEK4enTp3XkyJFGmIhonFaUCJ/UaXnBpw/6BkD6J9kDICiIZBD9Igf3I0JMdkBC5nkZR/jFcOCXOvBFObLSL/igePimPdf0Sz/IxJFr+IIn2iAL9bimDYYKP9SBZ/BCuYyLIYAlRoZB0B6DoN5xP8GAH4yMMvqgT/QSEeIe/WN4tKcOPEUE4jSZWbL9GAMYLy8sN444fXTtbEGVNzKc+YmfMg39BKLdKnTi+FFlDlLfePUVXTh3Rv1eSwdXF3Xu/Ft6/ZUXde3qRd10kqLtzfLU0cPq5qkGWxu6edWOz/mzGt26qYU80bHFnlZdJ/cmNHFgVGSZSChl3pXHfnLc0LSym5WojnSfklQyRZoJ8m6uzI5THUkjE3hD6AhCXggdsMhC3AdL7BA8aUjrRIHfLI6Q/YjmnCMBQp5m6tn5X1ladvJuWd12R5l5oX/0QT+MSZ8Qeuaacs4j3L+J+pSBM/xQB/4g+oE/ymjDOXXgd+rgv3bDypt0FT5JEycmxlrfuCXsG7uhXWL8INdoHDXK6AuemAMcuX6H7DzN7JhGMjWctdJ0ptpBUTXadqJxqIVspqOdXKeWurpvuaN7Fkrdb3p4dUGPHl7SB44s60EHWge7Ej/KvnntjDavntPg1jVfb2i6t62unyyWjjwzp1hsOnbiUhXWfWrnWmkiq1kzO7t1pPt6bo77epcx3htMtOfkinMvirRQ2e2rv7yq5QNHdeDQUR0/cUKsCawB2D20tLQkNlPmFfMevMETLJkLYNbMna1N7ayvN7S3saGxnx5N/fSr9iYgJx8SJ/PKRvedxkmXA+aZA+ssEnXKljoOTgrfxxGeWhDwnTkJlKS5cttIa2FFxcKig6e+2sYvWSjF701d2hzr+bdv6GsvX9Ifvvi2vvT0W/qD517Rt966oFevbejyrmXO2ypWjypfOqRi5ZA6Pi8XDyhr98VbFHVSSEmqVm5MslRZhElKVStPQnmWqcCRNGa5KcsKJYnnTuSukRn3xOtniDdJMie78kgUTmrVBjos52Q01q6Td7WTUEWWK01TYb/IOMKhntV2cLtN8mHip/ZzGttBJ8kz9f2pg6SJ+8IBHzi4HjnZNqlSQXsOuLd3x5pY9xNjNjF+dRVKk1zMhzRJxNzb8ZPIqZMJiZ3vMqnUsh0lTlqRCN27eU3Jzi21pkMdaOd674kjevzB+/UD77tfHzh9Qg8cO6ADZaKek1DpYFMTfgthbU2TjTWlts3ctj7mPwSo9jSLkcGbSMlMMycKxr63NxwobKNQYgwiyVRHInjFRPYs9yzkQHqqoefRwDyOfJz4iXikUpKFpk6sVKqbflIHH3lZKLPtg2dEKOK7KUkSQdyH2G+mDqjkD9dQRDSBcuXkQzgAzz1enkiFJxjH1CsniTcod4Tm2jKY4pi5Qp6nSs0b4xR5R2Wrr8zJqrDN5a1FFU5yjNOW1qyfJ199W19/+Q197YU39NUXX9e3z1zS6+t7uhEtjfsrah+9W53Dx1UeOKJkaVVVZ0GTrK09ZdqzTme2u4kTz2OfM0ccK8GKJgZwsLOtqTGejfa8/k4ckBkpz7vpaKgyTXTIiV55DqZeiLudllaWFtVxIro2plPbYGKJctsldSq3s/hqGdvSOFM23NvV/HziPilrG/8eybMs1cz9DHa3VWa5DiyvaNlzNXdCWUkm+N3ZG2hp+YDyoq2B58amk3Hbg1Fjs5mD0dI47dl5nTj5Zs5VWRczP6mfOalZJHXztoNsq7n3UCj2tlRtYnsbWoqp7urm+onHH9GfffR+feyeI3pgpa1D2Vi96Y469Y56tqzEyYV6vOd5OlBlO2dN95RR7TkeeSEvjfIUReOmEPbpaeeySshg2OXK4jO1HQ2cPNve3RKEfU+8B1MOgQfX2By+BLTjNZGyJElUFMV3Ucv+Vp7nmlMzb60P6kIRIdZc2tfeu+ZlyEDZxLpv1tnpWKmTwHlUtgEps83SZ2pdFq22Eo9bJdaJEiOSqcpainZPaW9ZN8fSWze29dRr5/S1517V06+e0znb5zjpeN09pGLpgLKFJaW28brsqs4LVWmpsRNeA8+fmffA8PqQeY/KMylPE9tiZawnmjjQx65kGwQ/CDngfdd+y7Yfcoyd+AI3iHLqtL0vgA3nHCOCU83xoR4Y0xfU3PQ/EaHU+FEPAgOOlCXGP8L6NY7gx3hTK3fq9damL9WZ7bSjlveH3LbJW6t7o7HtdqSpavHBT9i1Pqeee1ldOekxVScM4O6aNq+8rcn6ZZ1a6etTj71PH3vofp3yvj9ev66RabJ5S6mTvO1C6vif0uuIB7U9tKSkEHN8qlR1lJah05R5BM08RysbbG3dISt8z7yHjjxv+JpWmLHvyDMVdki9iGjWQbCiDWWJMQCTsiwFruAMNhA4QZxTT/7QZt7Wl4qIhjhnTMbygIKserVty+1WqbLILNrMz9kGNk/Pd68dJJdSLzAjg71ru127ta5X/HDu4o11bU798On8hvi64IYn5AEnPnIntXb9cKjbX3AfVbNPtj1fFvtdFdZh6rWn57Gat7idUGjmovvJvAbPItO2/eDNnZFavQUtLK7YdvJmvSqzTGlUmtknL7zX2MHW8NZ1nXn5Oa2df1sHe6X6RWjHe+PYDx6nTpjn5ntqW04sf8trHwn6F155VYPhWFXIOszV7XaaI77xxsaGx5o0cQRYg3lEWIaBdna2tOs1E7uPcGOpwRTcqUd9dANxjg64xxF/jAQEgS5BPG//EKNERJMsOHr0aDMmR/nD2uOD1TM1P7NmnaFfxomIxj5Yo6A715mIMF5ZUz8ibI+pZSsam6F9ZgzlDzZw03rkf/370he/2Hy9C9vha168RUQyh0THwA85VdVaX7sprrGpu++9R/fcd69O3n3aa+lAH3jsQ/oP/vJf0U//bz6rD334cdW3+x94v7h48bLwixLrlWQK7Y8cOqqx7QNs8EefeOKJBgNkW1xcFAkOjtgoWLk7wS/JH3xXvq6GDkh6sZYwF0iOEJOurq7q1KlTDW7IEBGN7NwjAUVy6sd+7MdEv3y18Yd+6IdEv8THP/qjPyp+BJ3YlITOzzgpx0/1QLRj/4Unkmdck/gBM3RFYoffrvoXTkzCGwmPT33qU/rhH/5h9f2gh5jz2Wef1a/92q81v8uFLiD6JMnGXOeI3NgFbyKhW2Sgf+rCL29wYSPggQ2RG4AHsEQ/xM+Mx9teJFyIpeEZ+bBJ8GItpA2JnxMnT2rgNbHw/LzLuK0ePKgjx45Zv/eJshdfflnnL15UZSVA3X5fqdeKt86e0de+/oS319Cpe05r6jX1yaef0h/84Vf01LPP6PW33tQDDz2oe+6/Tz/8I/+e/ubf+o/1v/1r/zt99mf+ov7iz/2s+FF58Obrj8Qt8Iz8JGiQHz3DN/YKNtg4svHmEnhwja5J5mx4zhLzgAv2hT2QwyBJyTm6wFaQOSJEUgsd/e7v/m7zP2aCG7ZHrgOcGY/EJn2C8QMPPCDmLWN3u93GDwN/sIeOOC/D/AbjpaWlZs6RyyBxSzkykHCCV/rh98OwMXRtWJv5Wnifh3fqgwdrEXYMz7TjHjaJvbCegFcCUCgYQmAYhzGUDEgkQGAEhUMABcDUBQDqATJMMFDEdxY1rgGPARkMZgGE8zkIaZo2zFMXpuiT/gAR5SA4/Mz54hqgKYMfhGLseT+AANEX9xkTHiiDD8BFSSR9uEe9OcEDfVOPe4DIOeWME/GdhRH+ABqDYgGCb+ohF225D49MQDDinPvwD6+MiZyUUZd2jB0RjfKZaBA80B8y0AaZIPoARwyHY0Q0ziL6QdkcwYyvW3INnxC6hFf6gqcDXuxaZW5nzc6OnQrkTFIpIppNA2MjewqR8BoP9rzZ2YDbdgLtvA18nSShbq+tXr+jdpmq9sY6s7NT25Ef7240T4bWrlzS1XNveZM9IxJZvUQ6stTTgcWe+OrK8HYww6a+uuIEhDfa8KYxcZDIU2X4gmdFqkgyM+hxtP8J7xYR0VxEfPeRdsgJ7bePZuOLNFFq29Of8kmSpMFiXo0+7qTEY8/v/UlH2jM2mLPgQJxTN/ciODDmlR1pWVY5uksjaRaHPEntKOw2Gw82w5jYC20bctBEGXZBP4yBnUHUY1zsJ7WMc2JM2kCUMSfaDgjpg7p5njbOW8dBXreVqVNkOnZwWSudUktFrkO9jpOPfR20k7SUJer5Kd/MQRlPb5ft1B5bWdSJw6s67OOi27SzkM3BoWztoHWiqZ/sos+pHevaSYuw95RIxjfVnTiG0qZMdSLWgJWV1caxWVy2XfSX1O8tqkeitdM3Vt0GI+RB1+DJws96ht1zZL1ijjIXWRQ5sn7xxpV3eeUOUDqp5Wm1tNhta6HXVa/VcjBcNuN0HESBEfM0b5WS646NP19pjLylrL2gjpNLC6tH1D9wSO3lRQdXbamd6tLGnt64uqNnz2zo6y9d0R8985a++sJr+tbrZ/XM25e0Nqq1ZXmHrY7UX1K6uOQkQF+8JTBUaGxbd4jhQGQFbbA+AAAQAElEQVSigR3/gbFD/xM7wGHb67dbWrBD37PuisTIeRNNbEuZauWJcfS5/1WR5tatZSrbKp18K/JSULso1fIYWR0O3NToIbUNlknRyJ+IP6nbF3YCW8rshCWeE2leiONkXMtxlCItlRUdb/htH0tznjsRFEqNT+4EAJT5PNzvzMEjJj92EqtwO6idlYKKNFNuXjJXSGwv2cRJJD/9lRNO6WBbHQebhzuZ7j201PyO2o987EP6Mx96vz7xvvv0yMkjOrXa12qZqquJUpx3yH2kXo8yjrOhMgJmX6cORup6psoBBc7HzPNvZvwqY6cklGSpxraNiZNxY+Nok3Uw6HXR0jnW0CwSTVx/GjPVaaLIs9uUqEpCimj6SJJEfJij2OicuJ4Tc5I6UES4aYh2C366ie2laSrqMrdpL3/otsgSm2OlTLMmCZCal9zBeJGngsbGcObkQKRSXmYq2oUK20zZtp46HdXdRU2Kvvai1PXBTG9eX9fTb1y2nb6i33/yWV3aHGh9kmpQ9DQuF7XjFOLaKHRtUGltr9bZK9d1/vqartzc0PrmngOvkYbTyrqXatvKdFLLEHpPSL0GSJVBnDrIq10exjQFJ/M3816RROW5nPsBQaE0k6ZOLuRFpizLlFr+xPrgGD6nLM9zsfexFtyJ0cjO6HyeM1fAKyIaPCOiwZGy2oyNvb+MvIcNnayaeG6FbaHIMpWeI7mJOWeWlWSF8Wsr9bwZe+7z1ZHrazeaPReM62qixDpIfJRlmTnAnDlRNN68ocRJqMWs0ukDfX3w/pPifw78sU88qp/8oQ/oYEtaTKciCZvsOXB0Qraynde2+dqJKxJhuQPQ1DJDkSZSpFKaSUmqst0xdVV4/SjLUpnnM9ikrm/TME9VQ7V5q0mwmb+Z7X/qpNpkPPAePzXNhF3hL3AEG93+FEXR4J8kyTs2yXnTv3GqPGfejahH/TlxDX/ojr7l+Sz7C/JchKepeYOPkTEeu+9t63JieXOvjd2VQ8oWlrTjhPu5G1t68exFPeWE1YtnLzmJdUvXd0fanIWGUWictZxI7Wgkn7v+RJ4h7qeKXLXPqyRVKFWR5cq9T5EUkOdO2BYjkfI0aRKb+lM+4AWBGXM4IpSCfZYJGfWnfKibGFsoIkQfczzpEyzerf/Sa2q77Khl/SdJ5rV45pWvUlrk6tgf6zhhUjv02nPiUsZ2yfvXqve4wuejm9e1ffmcDrVDn/zA/fqRjz6mR+4+ovZsoI1L53T5rVfVT6Wuib28yFLjkgn9hc8TUyVbfbhCZMY1Ve3jzNeVsYWU5Io0VRjUcN3Q/ifx3LewQlZkppQjRBnXEaGI72ACHhD3qUcd8IMigsuGuD+ngf0riDUBLCmPiEaGVl4ojI1sa1MnqQZ7Oxrt7oifi/BKJfSX2DYmPITx3jv2sfLeBCVprqLb17deflX/8ne/ot/+ylf10plzuuGHPlWSq/QDz4hQuyyc8CvV95rbAgePxfyrfUx8n3mbZoWSKFQZo7EXm4lpZt9o4nU0jOXUY0+d5Eq9XvXy0FIrVVsjPyS8qd0bV5s35vpFom5WK505Gex1M/O+lsVMRw+ueD1tKUnlBy9TTZ2Iv3lrQ2fPXdSe1z7WR/whCHyww9ptif2u+MFzlidC35kXk9T8gztYcn9jw7797q7Al7bYKfiiI66hfr/f3Mcnox2JkM985jPNGzokTUhqkKDgjSS+EkecQb/4yct+gAE/8mfeJ2PAAzyx3hW31ydXadYw5IEYm7pzov38nOP8mvh33TorPC+YQ+h80WsNY588cZc6nlvdbl9DJwAvXrqiqff7rh908BWwX/uN39D/8+//PSexTjVEAgc58DnhD96Iz/AbkX3Od0SIcfb8sBQfFV7wUblmv4c/7nNEL+BLIoA3iKiPT4wuiBnBh+QCyaulpaXmfyn81V/9VX3hC18QuPIGEgmjf/kv/6X+yT/5J/rFX/xF8dYVGJMggl++Usg1L4jwNT2wI0H2S7/0S+KH1Uk2wAc6QRaSCp/+9Kf11/7aXxMJoB+5/cYTsSJywxPtP/e5z+nJJ59s4hh0/tM//dNC5xHRJAu5x7jElbQhwYZsJNZIsJFk4S0rchCMDV/89hL8c75keXmriyQN/6sgvwFG8pFkzJUrV8QRnLATxiH5gg5IuIAZvJMLoB8SLyS7wB+Mn3nmGfG2FvZMUgn56Rs+SLzA76VLlwSvvFCCzRFbz/EBI8bB7pGP38P68pe/3PCEXugfvfObWcyBiBB9Ynf81vdcn9gAvg1vpDE/eLkH3pGDscAbu0FHyEsfyEIZ42B38DW3L/lDGwi/if6xL3IDYAuv8EW8BA7giJzMSzcVuQjG5Zx+uU8/jMuYd55j+yS/0Cv8znUGZtgZ/fAWG2sC/MALY4MZ8Rn2je5JfMEXPMILugAn5EwoZBKzINEBjNEJHdCIThic+zDIfQZDsXTEEeaZcExYDIY6tIHok/4glAxYgIPwgApITHj4gAAKJinD6Bh/Ph79ITTMY3gQBkXfEdEYADyQdOIIbxzlD+BRz6fNX+5B8ISS58c76yEXYyI7vMIP4IIXfFPW9wLNeMg9l5Vzxp23Z0DOKY8IwQdjgiey0ifX8EAf87q0ow7lnMML8sIHPNCOI3qCH67nRBsmLnwwAcCN8bmG55WVlSYpMPCGvbVxSxvrNzXY21FmZ7nnzRfcW61CLChQF6enyMQEP+YnJTyxhk95Uws7ayM7oGs3b+rilcu6evmK1m/e0MBJqdzyFqqV2GHiR0G31q7q5uXzWr90XhuXL6uXJFr0Jr/k/he9iZSJlNrRTr1RFEmYn1R5kja6TcJOUi3jV2nsx87j8VSJogm8w+VQYqAgHxQRjYOEnmfmwT6BnQTfcXl4XKjy5bv9jXD/twn8v5ferS330CttWk6IgCk6oRwbgK+OgyTmTkQ0G/Bc/+iJepmx5Tix8zK20zPxU/SZHXsLp9ROapqmDTbUoT/6ZbyIaMojvnOkHPtmDM5pW1W1Ju5vchvP6aTytcvsPI3tON1YWxdPG4fewFvtjhacTOr0+lJiZ9m8yO3DfNkzElSju0Qqi6xx3IqsVJk7cZK1VKaliqRQHrlSBxWJwZ85UVHZNmiXqFLmtpltsMxS0Ue301LX2HUcnLUdbJRpIv9VuC71N7HdjQ1h96wr0I6fMs+Ja9Yp5I4IJ2EKtdttJ7466nSdkLFdpHb0EqcmMgd52Fzr9tgt47vn+bFjO97d3dNkVimSVEmaqUrcwhh0VleU2aEZpi2t7VV689qOEwDX9G+eP6evPHVGf/T0q3rihTecsDqnly6v6VLzdlVP6eoJ9Y7d42As0ShSzdJCcqInaXWVli1FXijSXFPrHV0lxqQwXzjEUM9zBaqcoKgcjM6sn5mddRzw4fa2Rnu7mvpJ8dhHvoo1cSA4m4xVO/FVWdeVdTebTNRxwAumeSTKjGpmPJpjkhr/QvtBRq3c/JTwZ5mTyJRbr2Fd1uZR1q0sP5SkbSV5R2nZVVH2bB6pLIwS14NSH6GwLrOscPKsUFmHEpIauwNNt7Y129psKNnaUs98rtoxP+Vg7MGjK3rs7qN6/J4TpsM+P6xj7VQr2VQtJwm0va7J+jWNb93QbPuWvACpdhKgNjZ+vKnG1mxv2P/MusTup05OTWzDcxrb7icuG7tsqmjWGXQwNW5zqpzkqGx/le2Fe1yT+YtUSrLUektMhi7xopTuH2sHBbyhM/U6CTV6sG4rzz30Oyfd/kREc4bdwi80Mw/UiwglSaIstd1Mh6rRvxN1Uyckpj6fej7NHMRMnazIvbaSdM1abWFXMu785s9Y0l6d6KVL1/TNM5f15Zff0h88/5r+8KU39NS5y3r71q5uTDNd2ZM2pqmGSVejtKddtdyu1EgdVVlPy6sHtbq8otWlZa0sLWipv6CFbs+0oL73kdQY5kmmVmo9216yOhVURKnSNtT2HpNnUppUyotoHoR0rOuszIzwTLmPaZFJeaI6C8kLROTutcyVue3ENl0ZUxlLTxHfDhXWAXOXeTLz/fBekqeJIPfi/aLaJ+s4t+2Fg7qZk1dQWP+pUuVJrjTNxZPzse9PHBjOmuRGrcw8FO1C7U6hBfPaNj9y0mq4u6ndrQ1Ntjek0baDyYF4K/DR+0/oBx99r/7Mhx/QDzx4QieXWkq2burm2XOqHThX1pe8hqbewOAR/vO89DiFEvMQt0mJMfG8rEyTJNEsLA226DW30Tc6t62P3eec9pxEGzj5OyEp5gRuZpsoo1LXeHbLTGrsshL2NafKNil/Eo8B+VTY3p33sUOIuu9GESHuj/2wC98F4py+6LNd5F5nchXWcZ7nYv408nkdGs6k3oHDis6ibo0qvb224aTVVT391kU9c+ZScz52gDnz/WzxoFqrR9U9cEQdP0Ro2b9pLyxpZP1OlXp1Nx+2vZntsY7E/5rMW54msjp9jU3MGjxSj+1iZRiU8QEjq8Y2I1M0lGi/fYSvv4f0/8MnSdyTKSLeaXUnru8U/gkn383TfoWpbX1km9+xzrduvy2TeW4td0t1M2m8sabNC+c1sh9WjHb12L1H9dCJVd21WMhhumrbZb19Uz1NddwPotoGp5VnQjdZZnvMC4WPVVpqlhTCBhWp52rS0Py6to1Wxplj7ftQRCjCJFkjtc9rby8cw+fhUjW2gl1A4NAU+h/OsSOOvmzqR4TSNNWfhCF150Rf2NvE+x1HyuknDGDteQfnFlOo26pQXqQimdH1WjbyXulcuxLLXdj/qdNcQ68b0NTr126V6cbeWJX3umOn7tGJu0+Lr44dWF5Sz2vEdLSn2jjPvD6PnZTesy/BzxYQB429roztb+2OZhrPEmORq7KNZt5L262uWmVpP6lSx8x1rbtkuKOtqxe0efFtjdeuqPJ+d3CxqwP9nnpZqsxr4GKvpbvvOqYjh1ZsobWOHT8i5BnZV77lvXV7MNTla9f16htnhE6qOgQuI/PHHlWWeaPrkf0F4hv8qt3dbXENbobceIfxlymactqDMZjq9icimjPKaYuewL7XM68m4juC+KWlJS2ZWvbxCiejuN/tdhue0GuWZc049EN7iI4pL40PbXKvGxGe31634GU8Hnu73yfqQ5T/ScdQKsZst7t69tnnxf/aR2w6s162t3ft0lZKk1xLiytaPXRQh48c0y37Jb/1O7+j3/7S76p0u/e890Hd/8B7NbFPwVs3lUU/fd/9wna2NndU2P/tdHp+2LKoln0ofq6iVZQ6uHpAJGmIZ8GH+JegnEQK2H/lK18Rb4eRiDh+/LiOHDnSJEDQSWnZt+3nwSvxGe2fffbZJuly9uxZkawhIcFbUrzp8xf+wl/QX/7Lf7n5KhtlfcetjL3rBCTJJpJc/I98X/rSl0Sy66ZjOd7MInlAgoVEF4kjEij8CPypU6dErD7XHUmKz372s80YJHxojyzwSGxKIoIkC3zy1tHP/dzPPcPKzgAAEABJREFU6ZOf/GSzr5BAQ1b6m49FfXTLW0O8VbTnZB+xMkkk6iM3GOT2b7q2/4nn8etvviHeqLvnvnv1w//eZ/SxT3xcj33og/rzP/kT+uCHP6Qd+8KvvPaqqPfSKy+LhBf8MRc5gj9H7Bhc4BcM2bOwxQU/TISXlm11eXn5nTfLqA/v6Ixy6hBjYKPgQHvePESmu+66q0l6gRF1H3/88SYeoe08VkG/8gd9Y9voF3w7nY6Ia7iPjbuKNjY2RP/MsTkxT+GRZCFjIB/9MweI+xkb3iKi+VrgAw88IBJm/Og9/DEWY5JkmstGogqbgdAn85c5OU9agg18IC/j0D/3I6L5iiE8wz/9whP3sFMwhjfkQMfMfcZANsYmcYuuuUYmbAIb4gjGCR1C88waNyFuzssi9hc5gMFoYLbnRYhzAOZIfY4wHuEZ7BEjwo5J0RD35kRdmKR/sr5MBiYtAPKqG+dkOZkc9A+zEOfwhjFx5BogIEBjgYoIMQ5gMU7EPi/wzn1AxkgxBBQbEaK/iGgWSkCjHsbAfcZlLI4Aj1HBG0ZAAo2xaQ/RDiVAtOea8ojw5lQ3k5X6jEE5WM2PyALf4MI4KDIiGuPm3pwH6nAdEUImiP4oBy8w5Rx+0RH8YrT0CyaUM2ZEKEtSjf1kBwc6kZR5B08U7nfqjWkg5KAdbXy7cXKZOJSDH7TrhYW3EOo0Exs8ttFf6Cq1Y1HZoR7ZcU7sKCy77NDyohYceNfe1DeuX9W1c2/r7Zef1/rF8+LH3zMHAbU36fHmhsYOYsfeOEu3zTRT5o2Wr3Sltbwxh3L3D36+rdSyzAk+I0IRwWlzjIjm2BT4n5msi9vky3f9O8eKSuAM3nNSZWa48S6Eruhj3gY7hWYORinnfrg9TwPBGpmmThxxn3vYEET7iBD3IXRSeiEde+HmHn1RDkVEY2vzcdx9Y+PU4Zz6kH1db/RTzUa1HYaZJn7yN7UTUNWJhj7f3BvpphM3a9t7Onf9pl46d0EvvH1Wb1y9rut+ejdICoUdrcTOW5J3pbStqso1Glfa8dPwjc1d4556bNtGWjQBK4Fh4h1+6vbD3aEaWZ1UQF4Zz4hQYYctt1MCJqO9gZokjBNJg+0t7Tg43N28pZ2NdW1trquxQW/CzGvkRUfICQ5gRD9z4rr0xs9CyNrAfFg5sGzHom8nr7ADXmvkYHBop3VkZ2Roh7C3vKrcjmzS6SlwYJ2YmdoJGSWlhmmp58+s6am3bujbb1zSk6+f0zNvntdL56/qrWu3dG59R+qtKF04oHLpsIrFQ0p7q42zO1CuHWOcOwBLnVRQJJpZ/qnHtKk38wd+9+07MSa5CgcSWZoobLtTBymDwV4zR5nDyA6G6BWqzT/OOXi4YzHHpyQ37NzVduRr25+s67AR4LhSL0mkxP9wjp2EUlepGluSP0mSeh2TyRXNRWV+Z3a4rb7mae62bWVzc1vbdtp2t3eEo14Zy9oJBih8TJwISB1Eg3Y7cd/WZe35HtZt7gTMchoOpnp60I73o/ee0p/7+MP64ccf0kcfvlsPnzys471creluE4BtXjyj8ebaOzS1Q197vUkdqOdeM1pZOGk1so2NbN+T/fVrWmniBBX6nfh8ZOY51lWqyrJMLRNlo9FEfFVkYn2MPcc4EhzOwN6YcZxTU248qTfXgeGSEmuqrlVVVYPh/r2p8XOg7AoRYYRDfCL2j2AP0QbCrllzOaceNL8/cXJvalnG5mdK86xQWraUNXOyoyi6KhdXPS0XNUwy8ftAb165oefeOK8nX35dT7z4mr599oJe9Hw+vzvWph3tmesny4fUOnhMvcPHNbO9j9OWBnWmMb8nlHaUt/rq8FtQnhddJ8a6ped2kShLvD4ZnzBelfGrvI61slydolSXpHHZVisvVWZFc2zb9jtu23IiinnJPLX5icCSY2J7T5qTWsyJSrVm4CmpBi/fGzhpCz4z4w8u1Gfu0x/zm+s0TRu7jgAkt3UfEeE9JGuSbO2yVK5E8rrEvLHCVFuG2rabp64XlTJTaptK64kKB/eFxip9vHn5rHZuXNZs55Y6vj680NJ9xw/pkftO6fEH79XjD5/S/ccOqRNT7Tko2Lx6WaON6yqrgRbaHtUTvPLYtbGTdZTm1iGUZUpS2+Q+y6pUW3azWEnTWranWo1Ner2azcn7LeckSmX+VY1Vu4xjOBGTuJfMYrK+lplU5qnyJDXeIT7gxxHMwBB9cD21nYExPg3E+ZzA/d0otQxzos/CQSrHiDDMlfZsI0PPw6GFmoaZKjpqLy5p+dBxHTh+TFe9hr556bqeff2MvvH8K3rqtbf05tU1bU6lWbuv2gFkYsceCtvYLM9Fcnbk+8zxqg55KVTN0RgmPhoCpR4/IhoemFuN7JWBReC6/q7yugq3v33P9yOiwSyx3lqeM3fKRD/gMceM639bctfN34j9/iNC6AC8wDBin495/6z5rA/D4aBZ4xLbZ8vzMPe6N50MnUxds36n2rW9XT33hjad/GjbJu45vNzYJr8L+MDxg1ppG5G9LbF+ZrORennieVFqodNWZswi9vmRbbRSIhI6Y2NC0j8icUJPzScibY5yndokX+/LHrfLpcz1c/eTmsc8DSWJTElDEdHgDnZziqBOIuQHBwj7jAhFxB/Ti/yJiKY/6rVtE+z3tIuI7+of/FKX0Tc4F0VLmdcm1UbS6+rQD1VS67ezsKSeExhV3tYtJ6su3PDefu2mzpsmtu/e8qoOHj2q5QMHhS3s7mzZP7ml2vtd5UQQ31rY29nQyPt17f2Ehx3QrK68J1WajGvLEZYxb2TK0hAP0Vq2w8R6rIfbqnY3mnXm5vk3rcdzqnduKnFibOvaNaGjpV5XhXEd2k8a24cuy1wHDq40/W37gd6699hbG1saer6tb+zo6vUbWlxaFeskPEO55w7EednKm3v8J07zNXbqdQB9giuYZVmqJFUzhvyJ2NdJakzm/bBOgD0xSEQI293Y2BDJAoJg+iOeuvvuu0XgTFxFzOLuRBKBvhgPogyizZwo/16iTuU9F5rX+5OO7NsR8FTp0MHDOrB6SKFUG7c29Y1vfFO/+Zu/pW9+80l96fd/T0988xs6c/6C3nRy6Ld+51/ri7/3Ja/2lX7sz/+4SJgQiF+7cV2f+tSnxNfrkA0c5Q/ydJ2Ug8+lpSVtbm42v4sFBtgm90nqHHeSitiUgB2MsF3kZ47PcUQXBPzU4a0cdy+wI2bkbSS++kifvP0D1tQlxsbWSU7xVtE8CQS+9E2f8EIygkQMazx9gBlJFZIbvEmzuLgo6sI/SQxenKA+XzUjGcnXIHljCjn4qh86Zw+mHkkyEka/93u/p1/91V9t3hRDPx/72Mea/xGRZAnX1OVNNur9jpOE4AiP3MM2yA3AN/398i//shgbnMCXpB2EHPTx+c9/vnnbjLfI4JevHvJ1RpIs8Ltpn/P8xQtNHa5pB95gh8zwhr7AkLfVkJVzEoq89UUZCTd4Rl/gDZ/UI1mFvskRwDM6oi/mwjzOg3fK0B3Jvp5zKshL0oz+qEduZM8xNkkxvlYKFujmnnvuEXIwHu3AZsEJNuyCpCMY8XU72jEm7eiTcuZxRIh7lKEzZCFJhQzYFHqG/8cee0zYJ7iwVmATtIEYi/6QA/vCPuAfvlqOTalLn2c9Z7Aj+kY/JEJpC7+8VUYf8Mh8AQfyQOCGbIwJnyTWsCvuo2vqQwnKohBDQ0gUDXFOhygM5rgPoDCGMBxhmHOIzqD5wsXA1AFciPZcU845bUmcQVwDGu2pwxHmARFAEJD7AAoIKHTHizJEf/Ny+ISoQxl9cYQ/6kGcAyzl3EdGjoACnxzvrMd9rjnCF30zLkaL8aI8zucLDP1iIPAxH4cj91kYKI/wBmUFo0CwZ0zknd9nDOohP3WQnTFZ3OiHa3CGLwjeOELIR1v0R3+MzRHM6I8+0C+GxTG8ibbzzAFGSzxps5vsBMTAG+tYEbWz1tu65UTBLW9+PJG45cX92tUbXuS3xF6MEzNls3fAMvJTntxOQLvT82bMxjBR5k214wBlsd/W0kLHjlGhwlmoarKn6WBLty6fcwLrLW1eOqvxretq1WOttDMtd0ot2cHP7JynpsSBb+IBMztULTv3HQdFvbYdDkXjQJlVu0zREOdQ4nsJm6xJ5gOq3B4iUQDJn+TfgsLOxJ1EGzf7U/+iE+wBGx47eYCu+v2+WLigBZ+jL/QzdlJnfW2t2dzYJKiL/rANBkLnaZFLqUORoER2fOqGqANRH9q/KyX2ELEJ+oIXiH4ob2SwIxqRGppCaVIqLaw7B8CzvKU9B617UWjUXtCuA9kLdt6eu3JdT126qmcdCD97ZU38/sjl7al2oqVwcqZw8Jv1D6h2PzOXDUaVho4m9oYTJ0UndrQdvDu4yCJRbj3CW8OL+YwIyUEESY/ZdKzpZKThYFej4d47x4mdQBJaHEe+17eT3el01LajimzF7QCJuUrfzG3kjYjGeUIH87kxGI41tF7HvjfNC5Gkai0uqbWyotbyAZV28Op+RyMnrNbttV9ykP/W2oZevHBFz529ZLqip9++pBfOX9Eb12/p8vZYm1Wqqr2ofPmwugeOasvtdi3yUKEqLYxLS8pKU64kyVSmpkibr82lnkeJ68fYFuqgrprMVNqhjkicaJw4WberjY1Nra/f0k3IjqCraqJE4URB0e6o21tQ10+kWsalaJXq9TrGplRRZA5mQmnMlKe1WkWiTivTtJpo4qBmytslOKMmzrFZ5kflgM/TztjV++RAc3abGsfb57INZUmu0hjyRmHHNtpygNJ2X11Th/E8r7PxnrS7aed7XbGzrnRvQ4dK6UQ31z0HenrfsQP6wN3H9MF77zId0AfuW1JhDBI/NZ7a2Rht3HSQdVPZZEf9MnSg39bMzn3ihFxmp7/IU+WZsVBlvIZ2gLfN80xjB+/jqhY0sr6hsaSJA5XJeCbfdjzhdr7mfGx7HTh5O3ISNqnle5Klb6hykFhH5RGsVPeRKuQiTdxmgo3Dq4OE2lEzaxAJBKgyvjUV3TbcaZJKNnlT0pC7av7W5q+67XzPnJTBfgvbdJqmiojvpsyYO+GUO0Ga9Q44ObosdZY1ay1okHRsi7kTqhf01FsX9fSbl/XMW5f13Lk1vXJ1Q2+t7+nCzkTT7opGnUUfF1R1FzXx3B94zu9W0sC6z72WKy01M08w2DIvbSfJUvM5G420s3nTKr2lgZ8Gj+1oTVxWm+8wQokbZBYSSiPxXpDa/pJ3iDVAth2XKotMlZ96D3YGDrx3BZbhe5XtC52AJzTHhiP4lE4+QWDEOkI56+nIfEC5g7I5dvIHfCNCWZaJe03bvKU0zRtsuS/LGt4XUw889dozc0DIg5V0vK192lQ+2Vbh666TqQeLWvcfWtRj957QRx64W4/ce0z3HV3WseWug81r2rl5RVPbem4b6JepFruFFnotdTqFWt2ewnvm2BcO2nwAABAASURBVFjvev/c9h4A7fq4NxqL5Co0c6J1TpXPKyewoSSVEs+1NE+Ul5kIXNvtUqX3z1a35eR812tAz2tAW6wBiY2y9n4KRqyFhfUJgQU0x4VzytM0FSR/Gmx8nP/l+k8jHFd8F3yPqQPgytjSBt3xoGCc2LbKBeVLh9RaPiJ5r7k1rPXGhet65tUL+paTrC++dV4Xb25oe2arKnvKF1ZNB5QvLmnHe8TAQf7AeOyNR81vmYy8Hky8aM08YxlrTp52sviS14J9iiagH3ut9XSVInWLxLauBveR9SGvCb7hdnGbfOU1IVze9Bcuv4N0+8OYt0/f9QAOEPWhiP3+wBx6t8Y2GbEeVV5bodpreVi3uZOsnaRSL5Gmnp+5191ji2099p5T+sEPPqgfePhePXjXQZ060FfmRGftuSLjV2ap+t1OYyvwsuvksKGRtyVVHmxmsvq8ptaaeV6ydiZeB9KoPKfrfVIIG0t8jNpQe5mkL7BKLRvlmW0qTzNlnoMQ8zYidOcHO5naXijjPvVyz2WIc8q4Rz2IMbimHAI7qJnftvE720VE4zPVlifJCvObqfZaM5vV+3r3OrTn9RzqLCwqse+zMZzpzYvX9OIb58QPtV+4tqGL19d14NCR5i0G/Hh4mJnnqectD+b6nbYWTKVxxZfOPEfbzMnFvtrdtiILtVod78XlPrleXtcK2zEJKxKKMdx04vuqtq5d9IOa68I/PtQthY+c+YFv1w8Apl4rKifbDzmBRqCHP8T8njh5fe78eV25fk0ksSyo2q2uass9sePQ7S8KXMoyb47gN7Wfbe2ar1bzDY1eb3/tyB0jSLXjgqmGfug9GO4KnxWMI0LYcDOm5x76iAhxD1+XPpIkEWsB8QexB2vzggNuymhHXYi2rVaradu2T0c7yufENThjG2P704zLNffzfF8OjlxHhCJCtPl+FJHqmWeea37fhyTKpz/9w3rwwffpvQ89qD//Ez+h9z/2qBNSj+rA4SO6vnZT33z623rhtde0cOCAfuqzf0HHT53UxUuXFGmiAwcPCp/y2vU1XfFDoZHXj7bnU6fXbZINZx3IkyTd2xvqySefat724mt0JJW+/vWvN4kt3jjhLTBkIqFHEgK+aHvp0qXmja15zP6JT3yi+aHwiH38P/KRj4i3q1i30RExNkdiaPDoOonGNZiTsGIsEghZlgl9wAtvCpFsIWnwta99rUlykFDArtANyZvf+q3f0m/8xm+It6ZIRvzRH/2RvvSlL4kf5v/CF77QvAXGGBEh5gWJtV//9V9vkl/MR8ahHTEOiSbsiHq8McRbX3zd8NOf/rT40fPr16+LZAd4YEfYE3V5M4tEIfc37XskluHYiRP6sDG469Qp8TtW73nve8UadvHy5eY3rK5cu6b1jQ1lXg+6/b796R370uu+d8Hlt9TyXO0v2g+ynae29xMn79IjH3h/YwtHjh2Vp43721PRKhu6cPGidnZ3vYeMvPcWWlha9FpZ6ez5c7p89YrKdkuD0VAkNvOy0MqBVV26cllnzp0VNnH46BHxVhn4o6u5LYM9spJbwM7ZP6mzvLzczFPmB/fHtn+SReyt87bonuQP+iSRRfuyLBs9Mt9oc/XqVWFP6OiUsWI8xsdGaEcb+kMv6IkjY66vr2veJ2OQNDt9+rR9jrKZY0tLS826wfwmoUv/EDbHnMT+6Ad+mNvwim2RA6I88RpBXdoQL8MLyW3qo3/4IAFGvgUewSUBQAyEAjqkYwZCWBjiCHFORhXCiBiMARBa/iAwBh4RdpSKRhD68i1RTv+AB4MAzpFrFlv6oC+IeixotJn3CfMQfc2PESHaIVzE/oYET9ynH/rgPmPMx+IeZRgDBKjzuozFfd3+zM/JpDLZMRQmC+coEuIa/umLflECxDVYghsYcA5vjAE/jMkRYhwUgw7oc8MTjEWee/QJVtxHBjChH9pwnzLkpD/qoHjacs1YEHhC87YR8Y4+ZnZ4WkWmMi9MqcKyT/w0b+wNsbanknlRYCzacqx9nz7HfrLE2wZ1JIokk5JUe27H74JgePAFD/CI/GlIY9/fc/A6HGyrrsbeSDMtL7S13ErVdgjOmxRrF8/pyltv6NaVi0rsdPF7DZ0sEdTyMbcXRBJrZmdrMhpo7GDRRYJzyOwpIt6h772uXADN6toLzT656F3/Ijfyz4lrGkSEEk84/Skf6tM2IpqJntp5w5ZYuNkI/tP/9D/V/+k//y/0//i7f9dPfH6zea2VjQV7AOuIaEaIiMbeI0LofI4xPDAGWFMG0Y5xCi/U2Djn1EOfXEOUyZ+pF9jJeKix8aQttjJT+OlSaM+B6I4do5kXwMJJnWLlgCoHXNuR6rKd2zNOZr62tqmXrq7rmfPX9ey5q3rjxobWJ1LSX9Xi0eMqllaU9ZaUOeitLTtOVOLNofDi3vGGWrY7Ksq20qxQrURTO5HYDps8Nm0Wm79pJEoTKbcdlEUmqFWUavg1nzMTOM+PnENgExGKCCXWV2oekL8AG/OksqO61ZfaPdV+oj8uOtpRphvDiS5tD/TtV8/r26+d0TNvX9CL56/p5Svr4ofWz97a05W9iWbdBam/rNSJhMwJr7S/pGne1sAO/pbnUeLNrk4zTW/LxRtlyDe1oycHD3LklFS1nOPxqOaz8vy0Az0dTDR0EkXGpPL1cDDW3u7QenL2L1IHvz0tLh1wEkYauY/RTI3OGEtZ7lRJaOR5WichPjPPdZzTyk5t7SBHDs7lwKMyTepKMwfXHloNNfOjolmDmdwHQR6JnZnoL5H9dFMlgpQ8SdV20qpvnfacdG65Pv/TqEY7Gm3dUO2nz6UD/X461oGWdHyh1GkHT/cfXtAjpw7q/Xcf1gfuPqKH7jqgUysdLWZTVXsD7dzYcvs1jXdvqR7sKKZ7TiaNJK8ftc+nk4Fq2ydrEXMCgsfhaKI9BxFQI5vXMveomZmd2socB/tcDWEfiRe2iHDflbj2P/tSuiwN252JZEvq0sRlINCQ9ZZ49UF3XlRVk1gwMLVtkeswjpXHbvqUFBHCBm2GshAikTXTzFX3x53X883mb0Qotb1GMJqaD9fsMewtS8srKp2srFp97UWpa3uVzq/t6pULN/ScE6tPvnZBz759VS+ev6nXru/o3E6ltWmhvXJZWjmp9uG7bfcLqjz3RvbOdp0s3LadbToRtWvnaGb5SNbJNgKvaVabH7NhWxrubWtzY83Xic3tO8Tc2qdMHJGf1/vHTkhPbHsz212lyvY2E3N3PJ5q4iT3xAHj2HMOm4dG5mNiHdaOoNGxbOMNGU8DJjCGIqLBNWL/yHgz488RAq+IcJOqIfkTsV/Xp8J2pth/yJZhss7QQ2JbyZPQUrdQJ0+V+oFLtbOh2LulVjXUciEd76f6X33qcf3oD3xAH3vQSYFjKzrsjG1nOpCzeg44b2ql39aCA85uu1CrTJVlScPvxIHiyPvYthPyO15795yI4e1PeCH5Mvb6MBgOm7UeuwYr5IIq27xhNAaV7488z0eWYyzaGVmja4M274pU9W1Smkheh5I0F5Ra5xlkx5q1EEJfHLMsM5+ZUtteu90WPtadRB3qch8M343oi/vwjRxgSztsuNXpq3fwhFI/8NiuCp33mvry2Wv69itv6xtOXH3juZf9ECVRVZiHxRUtHjyixUOH1FlaUuq1Zhahgr2pVaho5cqKVEkW8kQ27yHGDusxUciHfbJNhwlbCuuapMWsCs0i9fqZGLtUXqptK7Vms4qlwFQ3hBxQRCilTx+RC8LW5E+SJEI+8IGQ99+W3Lz5G2F+bxOYzXVPPxHR9I9s9F94vc1amXmeaXdvU5s3r2tv/aZiuKuehT65sqCPPvSA/vynPq5PPPqAFovQ2oU3dentV7R+7YLKNFGeFspMYanG3jMGo6EfbHiuF6VmsuyS2EciQgnyRaLM8me+l8XMrabev1zf84gy1tPESEZ8R46IO89rRYQShduG+IAh8oEdsjEO5Rwj9utwDUWEIkLcow2kOz4R37k/7zcilKZpYxP0D3YcI1J5q/bcsZyWLbc/0O4vqbuwrHZvWTc2hjrjxNVzL7+uZ196TWeuXNfuNFHSXVbHez5rk5cHyevbzLgVaaKufZo0STT1+pXn5TtjJmmqxPZZp7Wm/PE+nCRqdJB6/03cR+7y0vtb5jWmVY+UeA/t+HrVej6y2NOqE2DLPa8p2LwxXl1a1qJ5PXzwiAj25M/5SxebQJNg/YyD6e3dHSX2CZY8b3qLS9qXvVBqTLBb8IOws9HI64mJa/DZr5sJvUBJYoY9Bvdp61PPler2Wj5uEiH0Mfb+ge1SDx0QF9CW5AMxDf4tfjB1SLAQhxIcz98+oQ/aRoQi4o+Nz9j0C3Euf+gfHufE9Z0UEY3NfKcs0+ListZvbuill17Riy++1BzPnDmnW+ub2t7eUdlqK8sLXbx8RW+ePaejJ+7S/+E/+dv6T/7z/0L3vOcBJWkm3p569LHHXH9brOkkKHgbqfTaBObs1cTUYJA7yUbQzv/C9wu/8Av6+Mc/KdZCkj+FfVK+gQT/JKnAnyAdvI4cOSJ+MJ3yxcVF0QeJJpIRvD1DUE8igt9P4h7j9no90QdvM/GyBQmxiGiwPOhkG/qmDf2S+CIpQfKBmLfvBA9fLVt20gS9kEyBh59wUu9nfuZnxG9U8VbW8ePHddpJDPrgt7D4kXjiCPRLf5T91E/9lJCXt5/+yl/5K/qbf/NvNskpxj7lBAr48JYSsoEFMTV4gQdvTZHM+jN/5s8IbMAPXGn78PsfETwy3p59FsZD7rNnzzb2T13koRxZf/mXf1m/8iu/ImyQRFm33xdjk/j7wR/8QSEfdgvmJEq++tWviiQe59gZeoEvvnpJsg2MSOyRE2FcZKEcnqiHfbecjEVH4IHe4Al8uUY+7pNTmI8Bb/DBPfigLeMyR9Ah57R98cUXG3tjf6ZPMCAfgY3xdhb9UA9cmGPYAjoHZ3SGXcgfcgbze/MxXSzkwe4iorEXMEResEcO5OPIvOXIGPBKMgr5aU85/TMuukMu7AnewAzZwQ/dQFzDL/hwhB/6Q+aI/XUAOSOieShHmwRBaMhgDICAGBIDAQ6LIoxHRLNQMfnpGNA4x9jog0UEIegUZXPNEWIhoi6MzIk2EEkbhIRhjAcGURxH+kJYAI4IOxSzhgf5Q5+MRz3aMh7gwhvnEDxSD0UwBosi4zMufKFsjoxDX4zPkWvK6YO+OacdfYMLBsx3V8mAM3nBjvuMB5acm8Vm4Z33SV+UQfRHOXxh5CSd4BO8GYM69EW/tKOMc5TJhENOZKAObTAmxuWae+BFGe2QBew5h6g/v9/KC605w71+c02b/A9dzibzFQTZMYEHxh7ayY4ILgXPxA84vhw3Nja0uztQkhVa9Ca67AB+YWlRZKgr9zGzQ1PasST4GY0HnnBb2nKbna0tQbsOCHplqtJPDKe7vuenTNfOv62Lb7/EeaHGAAAQAElEQVSmc2++anpF1WhXjnDsIE1FAitNKvunE8ewI/EWDoFGSIIax6mW76v5ROzbLHLM7Kw2hfxj5z7SREmScPWuhF6+lyJCEfv0ro19MyKacdAXfPDU4awXWJ58sAixEGNDjz76qFhEWajZGNiE0BX6wyZxLAkE59ccsSPuQfQNn7r94RyiDnrD1rBl5gvX0MgOV+1gVNOhId7RcLCpoR2myg5THVNVxrrotERQteVk4a6DqkmWSk7KtOwItQ8e1qC7pBtJS2f2xnrxxi09d/mGXrxyQ6+vrevsrS3tZYXG3rSnDoTCRNtZnmjkCGxgh61KUlWRNDRTeCzJcYOmjiImDl45r1SrDikSO1LuL8tLlUW72fiRA/nBAwwiollwwTv3uIWdAuYEWLJWceSa+7JTp1ZHu5Hr+u5Eb12/pRfPXdHTr5/Vt145oydefEOvX9/UuY2Brjkpt511NGwvato/pFg9rvLISY3ytqZpYUobmtimppLdUAmbgweC1sJOa24882SqMm6TDdZ/ZSjs/85E0E4QP5mwzrkTu/hjB/YzPGw5qPRYZaunTndRXTvXvf6SirIj5Bh7QjZvNBiwsRNjIzuQ/Mg8wcjQc3jsxMrUdSrVgmYedGqKwvhbpdOoHKzsE/flOZLmmfKiJZzwGfowX0lkikg1s25EIOiApxruaez5O9jc0GDjpsbb6+IrVbUDqn4y04GWdHK5rfccXdHDp1b1gdMH9cHTh/To6aM6UEy0nI/Uj4Ha0x2lw3VNt29ouHFNuxtXRNIqM155UavwWpKVmYOpWgPLxO95hOUP66WK0mnwXDOChKJU2emq01+wHkIz29fM9gMhF7bEkYUisS3aBBVRS8Yg8ZqVJ6GubXzBT09z34SKyNVQlaq4TZk7yhRoRlmSN5RGpkSpwIY3hhLjDWXuE0rNR1gDID21/c9td+akC/NV/iS2odRyYKPcp5xrbJkyV2nW4i0nOM9c3dVrl7edpFrTCw7+n3ci+eVL63rlypbeuLYlLRxVvXhUs/4RTToHtVss61b0dWPW1vqk0PbuSLWfxrezQit+In/AzvFSt6s2iY08sZ6dMIyRUicVIxlrWm1rMttSlQ6UlZVydJKXSlLLHGGbn2o8HWnEWzGjPdlUVEWlqQO0mWYCmshCte2C68QY1p5b9bhWWqXq5C31rNNWWihs9zVvJLpZ5iRD4caF0c0qd2N7rG2PPGyZOvlTOTlWOyAMVWJPyAx0kaeinPszY33nfcqH3pNGTgaNvDdMo7b9VBp57YP/me1LPt/dWHcydUs9i3fX6oIeueekPvHIe/XnfuBR/fhHH9F7D3d1ciHXSjJSPril2LmpdLStTky1YFs1PCqyRKn5iTQR693U+h3XiYYeezDc9tzfVdRj16uNe9oQ/IdlgWcoPNegxO2gVKkiUsH/2DhMPB850ufIa8D8OPC8H9q2xsZv6jaztKU67yjKntKiozTNlaapsCuI88T8RQRm1tyjrKHb9TiP2L9P3XcjHNXV1VVxhPBj8E1yr8215ww/xv7cuRv62vNv6stPvtCsu5c29pT2VnTk7nvVWTmotn2L3A8Yktw2keVKUktvoo9IKqWJTLXC9lV57ZuMRxp7TRr5YRm2EEmt1PoNr3fy/G7IeM6MS9jeatta5Vk8q20v7qUOd5hkCmNTYZ9VGAuXKfGScZtcL4lQxD65wr/T38RYQxHxTnvme8VabXqn8E84YV5NLNOoGnl+jWxDE7Vta6vdtu5aXtI9hw/oMx96v+4/fFDJ3pZuXryg9Utva7C1plwjdZwUqSxzJKXnclct7yuZ7WKWFJoaA9bNxGspBNZlWart606RC+rmufGolJuH1NgnPqKD0FTgnth+S8/BIs2UpakShfg0stn2wR9ZWeMgyrEtxoGwR7ChztR2PHJiBaIu/XAPok1EKCIoFvUh+mMMjlxHhKgPyR/KZmBsHUdmHtnrTJXn2MbOnq7cWNfLr72pV958W5fsG0yMWn/liBYOHVV39ZA6tsu9rVvavXnNa6j3rzRU2j67nY567Y7X6Kn4X+hmCuXuNytyYUqT2VDy+lf64W0elewCK2Mfta+bO/mdW58trz1eVtSNmRbbqQ4tdrXS66hbFmrlmdqtUmXZ1pr9rLbnhiLTt596Tp//wq/qy1/5I124fEk7DupntveO13NiuG6/L7ACj3bZEscGA8+DOU7yh7KxH2ry21f4i3O8GxvwgtbulCLeQEdgCdEvx4ho8Kc/dIbPic7G9keOO9nx0Y9+VPi88FMUhXpOsnCOX0Yd6hLUQvSn2x94mlNEiHuMKX8on4/HmMjl4qYOxzlFxPz0nSNBPnYGltVMDe/EWEtLKw22V69e17Zt4cWXX9Hn/vn/rP/3/+ef6OVXX9epu+/RXadO6vjJu3Rra1O8MZsZU+JMgvU/+6N/rnkz58KFS+JnFXiLCp8e+RiTpAWJJzA94uQU8oLB2tqa5veIFZCFBNLS0pJIBPA1N9qjl2effbb5oXbasa4yNrKQxCKOAGtiCvihT37QHWLcXcd6rMOMR+IBmUlK0QadEZdSRj8kePi9KmJedLXhGA4ibsUGeBOKxA26RBaSVcQz8P8P/+E/FAkJeCDJBs/0TezDQ/wvfelL4ut7fB0S3vi6H7qkX5Jmn//858VvXl26dMnzaSy+RnfEeNGWxBx2iDLJWcAD+Qvu84YW5/DO1xlJsPFmF/JQTv/giU3CG+fkHchHREQzN+AbXsGIcmyOfATJHGwPDHnZAIJ/3jQDS+yRdr/7u78r+mQsjuDBHgiu4Ice6Ze6ESH6ZU5QLyJEIgq9MhbJKfhA1/TH2MwX7AcM7r77bvG2HnLAJ/3DCzbB8axjTvjEDrApeKReRDQ2T1/za/onVgJz5hNJZXQBr/CHDOgIO2F8+KMetg0v8IAtEHNC9Au/2B1fI+UtPmRhHPoEB/pBVurSdr5GwC/9UgdckJ+62B59JjgXdMSEQGgEBmyY40gZFbmmE8DgSCdkdBmM9hgRQgAEA9IfbSKiWTQREuYAjgWRe/RP3/IHwJik8/7oE2bpk76ox9FVm4WJcvpAKPrhet5mPhbX9Mc1gNOWMkCGD8BlQjI25Ux+eKQ+5xCGgcGjNNrDBxhB4IAsjA8vtKVv6gEwRsckQFm0w3DAjTpzwkjAGH4wDupwjeI40hf34B9+kZex5/KCCefUg+ABvjlHF/QBb+iE9tSHZ+5t7e5oz095d73RDXAOplNN7QwPnKxgfDK+UwfQiZ05+qTvst1uFtKllWXV6NYbf+lNOyLEOMhKW/hkzBvXbwqcwGgymTaTBRnhYehxDyz01MulrqOSw0t9vffu4zp99JByB0FXz76lW5cvaPvGFU23N5Q7UCGQWMxTLRVZEyDYL1WEJ6EFjtjfoOpk/+gigRvjeUWyg1c3ddNIhExpmluGSpUr3km+3P9bJ6rtcdxJlRLXT9wuVaSZ6yUm2ZFrDt/3WN922Dre5HhK8R/83F/Sf/Pf/F/13/33/2f9x//J/1E/8mM/prvvOa1Or6/cTsrIWGE/w+HITtBAw72hnfKRpu4HeSISYad7TiCO7Pxwnbld6f4jSy13paGDsPF4oh0/5d/a2m422m0/Vdre27WuBqY9dbotlXZKMju+iR2w3MFlp1WoZye47wB+5sBwbjdKQq2yoyxvO1ANB3uhQZWobvXVXj2s/pG7lPmp5Pq01muXbuhbr76hb7z0hp47c15n/URrY5ZonHc1K3qaZF270IVG5m/sxNjUtodcSV0pTRIVadI4g7wROBmMnGAba2ZM0CfzoQ41Hxa9pX5P/X5XzPWOnbXSVHQ6yjs9tRb9xNGOZtJfVNXuazcpdHNc6dLOUGdv7eiJl9/WV198XX/4/KtOWL2pF85c0oWNPW3ZsZ85WaX2gqC0vaRw8qhKSw2m0vZo0lCtxMFDZawn2hsNHVD6pnEq2y11zVdiXWR2XHNjCqW228pGO7FueGsxLzPVlmTo+bdjp2LbiaCxnT2D0DiJE2MzUyjzPGN9SNPMG/nEieBNYR/Lq8vqLfRVtksxTuqkQ5pnwgbqJBRhMpZF0VK73XW9fWq12irKllKX105eTCMl7LBek8a+ZR2wVhWea7nbJ9VEMRs7iVOpcI3UDnZhR5ukU2u8qfZwQ73Jlg7kle49sKAP3n+XPulA/9MfekSfeuwh/cDD9+gD9xzR6UMr4n8JLOyo8zWJxEmE2XBT4611J7WvN4mwejZQmYeDgEKZbbL2WEOvUzvGBmdyZOwiycx/adynGjtgt8lpYiBntkeC94H1s+sn4EpSYSuexpoTuEARoTxNlUaisA5UWZvWTe650Gm31e/1PH6qNElMUhOU+T7HULXfxkcRIJvP3Fhlbuvqwkax50gTJVkqjpA78TC1JvaWseXK9l8jz9T9efyI8FiZ0ixXZKWwt2h1HdAvK3qLGuYdXdub6FUniZ9566K++dpZfZvfXrPdvn51Q9f3pq7TVbF8SL0jJ3VzNNPWRJ6nqYbKNY5M4zrz3E00MmCl9W+RNDK+236wsGnndGfbSRVjhyVUJIWMKzLPbAMTBza1g9Weg5iDh1ZVFNaDiTXke6nVLlTYvn1bqfGBcmNEm8x2mruszHMZIq/Nss4zLTrpuLy4pK4DwDzNJPD1v0mS6E5ykWgUEYrYJ/kD5tDUCS5oYlwhzqcKVUkqAvORbWYwHsmaUOrkWqaZMieRUttjDLaagD93AvahE4f1kQfu0Wc+/AH9uY89rE+976TuP7KolpP+e+vrDl7XNdhY03j7lmaDXXmRVmKcGvKM4rfgBt5nh8OxJt5baxvjzHxAVSTN13QWFhY8N9vKskzIGIE8tSLCEn3334ho6lAvSTKRUCjLUqwNc8qNKUR/WVoY31yJ9a468b4w8x4ybdaQMeuMpFTREH1GhPhUda2Zg/upg9s5UVa5DGK9nnhtSo3gd1O4t6QhG7DW/BBj0w83JlF63e9q6OO17ZFe8YOCb778hn77K9/UE157z61taOR9pVw6KCi81o4iV5W2NLWczG/m+dh7wNhzZuxEFTw4Z4IZKLNey7xQq9USe2xZFiqNS4T5iRqRFBE+Vvtz0w2Zo0WaKE3T2/fU3IuIpgwM5U/tZvs9VNpfQyrNy1JjnRSlkqyQ/9HMN2YzW5V1PR5P3Tox8fc7x6YP7V/nHjtLEqWRuCSa8cEXmnqNgIcUu3A9M+n7cVuHlfOrI42c6LeDpHKyraO9Ug+dPKKPPHy/Pv7++/WxR+7W1vU13bQPtXnjutqeb/fdfUoPv/cB3XX8mPj9OjCqPfLEPM/Me2ZZyo5t0dglli1l7/KxKArdSWDNtZc+C2dZojJ7tdQc5U/VEOth6nEjlcJH+WMTErKhvxn25eTy1FRbJ9Qtikx5noq2hsYyzzx3Rmp8geFAFeulscHu8iSUhUQ9aX/M6rbtzjyQORIUEeYvBL+1/SXW0+aB0gAAEABJREFUXL7mJxnzJJXSUlWSa2c801knLZ56/mX9wVf/jS4avy0/KOj0FoR/dvr0Ka0uLkj2T0ee80dWF51wD/VbmfGttee1YLi54TVlpsRrZzXeUyeTlnstrdjX6ufSgveIA91CJ5b7OtTLdKCTqJuOVHj/TEZb8tMbzfY2pMmuFtxv5TVp2/sjSdmyzJtk8OLyUqMPfMmB153/5V/8z/p7f+/v6e23z+ojH/mo7rv/AREwElOtOoHc7baVpqlGo4FGXovQXRqZcbPuJGNcN/cpz2xvU/tjxCzox7ebe/ltO+B+RDRtCq/RrbxQ2SrU8sPAwnaTZoUiuB/q27/veC+d2HfPLTdrXTPvikJ9+2SJFbe6elDsJZntI09S3Xv3aR0+eEA3r99oxqC+1S3mhFXb9E290jYSwTh1MydYjyB4p65uf2j//ahjX3FseyC5QtyCT3VrY0Md+4/HnXDb9J6IvxwROnnyhB5838N64MH36qjnz67jJPAhiXjj6jWbft3wS1sSKsQ/jEufqbHveizZRheMCXEnwfvv/M4Xtb6+Jn5vCd2QKOjblyXOPnhwVSRjVlaWGl/9ySe/Ke4bMvV6PZEk4iUKYkiSORsb+3yTSOF3jUjigAVHkjQkc37u536u2XNIJIE9iTO+NvjFL35RJJVuQyaSHfwGFcklfm/q93//95tviPzar/2a+MogSSXKSdL8q3/1r8Tvao29n/AmEV+BpA79MT48Iw/JN+rwEkhh/ZNwOXbsmLBPjjzIx57hFTsBI5IhLa/p8EG/nJNEQuZrV642sRG6DhsGiZZvPPGEwOHIoUONzd57+nQTryYWDLu9/957RaLrgfvv1/sffljYOG9a/cqv/Ir4XSt4xBbgm7gfvWEH8IeuSVRRj7GoU9reuX/q1KlmPmJ/8McY93sM+uf3tGhPHIxtkFMgn4B8ZZmLNYU+sAOwYj5TD1uhHvonSfjQQ+9t5N3Z2RL1H3zwgUY26hOj0RfjXblyqZkr1Iev9773PY3Mhw4d8L4/dkLxorAPZCB5Bl/YatvzNCKatocPH24SaNQhlkdO6iE/GGG7yIqM9EWeA7zgmz7Rc0Q044I796lPUo5ErtUh3o5DXvpnntA/euUcPZNLgHKvOxwZd84j1/Sb0HFEaGlpqVHA0I4swmAUdDRXEorkHKOHEQzy3LlzzYRiwqD0iGj6wDjpHCGoS1v6om9oy4sCgDOhEYjJyPm8HcYLUQ4f9IPxIAgEHygKot95O+pwDYi0hQeAYMLQH32RWIIH6s4JeTkHVAiQUBh8okDAYgx4pB5EPWSAF7DDGDe8gDCBUQQJGxZE6jEJMST6YDGjX/qAF5SOMc77ht+jR4+KbCy4gTftwBE+kYN7lDMG4zMGslKffsGFeySUwIN2EPfBhaAfjIqyrdLO89CB046d0bGPIydIIsm06KB/dfmAHavMPvlE29u7DW1ub+nW5qYdtVoHDh3U3u621m5c06afVPNbRSMv6om8cXUX1HayY2wnru/A69jRE1r109SWnxb1+ks6dvykHnzPe6V6pOHuuurxjo458O2XLvJT6cOLLT9BXNbF117QlVdf0PqZ1zVZu6LMTw/LvVvqjba1kFRyVK2xKgdlMwdl04am3u0iTZpEUKJUeVqoVbSbox9oqZ5UypxMKbz5RpGpLkIcXUHhssoO3cwe88xBTuUAKCJRlpVKTLVyB8xJQ9NZqiy1k+3+ZK80TDtbu9rZ3BHHtWtr2tsZqJW3VLjtzM5Rw48dpcHuUNeu3dS56zualsY4QjeN7dBOl5JU8LGysuqNakGLdp5Wl1a1srisLDLjNRB9dbs9LSwtK7fTiQM6dNA5NN5jO/kE8Du7e6I8zXK1Oj21O11lDli55tjy9Z6DgcqOa8t9YcNZ5v6d8BoPBsojVEainvvv21baSanCvLcsSyvvqExads5arpP7gWLqwKjWpEqlvKesv6J85ZjWRtLFrZleubShp1670tAblwfanvRU9A4qsV7KIlOnLNR3wLvYKe20FaZU/Tx0sN/Var+j5W5LvU7LNtVS0Sotc0u52xR2YqCOHajeQlcLq0vqLS8ot11PLd+5zT294iepT569oj9646y+8sY5ffnNi/rKm5f01bcu683tia7OMg06K4rVow3V5n1a9jXJW1LeNo8tqzeaeVB5frSyVF0vqrk3zVYadlZr45KY/5afkJbeAGbih3XHTv7d9BPaDSde+FrWLScO1x3M3rTDueFEwLYTQmu+N8tsVb1SSTtT2Wupv7JgPaWeZ+vKbBu5ZYQyj5Wlic00VZG7bpHq5vo1Xb9xUdueF5UTP5Wd5r29HTtSMzu6SyobfNvK81IR1s1MGg/G2t0ae84OtblXa3ts+aemcWgWpTLrVp4fW+tbrjxW4kC/dJCfO+nEV32n22vKqz116h3d25cePVDqE/cc0GcePqUfcaLqE+85rg8cX9H9B3rq2oGvtza0e2VNm1eua+/GTY2cTB05kTrc3G4cT08zryfeOG2Hnm7imqQDNJ3VzbU8J8NzOUkyceS68tmkqjUYjZ2MmSrLC2VFKVnOyn2F63sp0Mz1qP+9FA7onWNQOgsnL1K10lLdoqN21lJtJni7J1GtcFK1spML1Q6c5U6ztJanisb1xAF2pSpTc5wmVXOMMlXWKbTrpObQbafuh68zjtyedRYes6ywnbfUz3KVDsSKNFPb87Nlu83aC6rbtsFWX1dHoWcvXNfvPf+2vvjMa/rdV87r6xfW9cz1bW3mfW2Z30Grp6nXiaH1vaNEE+u7s7Skdq+vol2qzDN1itTjFVrqFlps5+qViUa2Q0OlJM0FT5Fkytw2jOFoOHGQ21XttXC4M/YxUdsJ6JYpT2xTyrz8WjKv4bWTNnNyRYERNHbAOXXAKVNlLKZeW6CYzJQak7oaK01mKluJxw0nJPe0se2k0HjXfLt/23ztBMTYWhzZBjlOHYXWeaK0yFUUhdvnqqtQs2ZXcq+JEmOKLQy8r80iVFn+aRJOPlfa9Ro5rCUPqFYeSsfbmqxfldava8WyvO/Qoj7zvvv1k05a/cRjx/XJ+1d0upsp3djSup+or58/o9nOTQes0fyuy+beQHuTqdeIREleSJFqbPm2/XBh4OT7yMnUiR8EzSlmoZZ1ttBZUBpZQ2FbrIxz8wam69ZWCvYh6xKqIlHtfaG2DBbVY6n5pJY39RyZU+IJxHlehwq39e6mOeUhFW6/f0x8nmq0sye+qpkolLv/JPE47nmmen+MPFVS5iqd1GjIwUReFMps/EWaqGs7aqXy/JkKfRbGvV20lWYdTSPX8pFjyhcP6uY41XNnb+pLT72mf/WtV/SVVy/r2Sub6t11SotHj6t36IhK73Fpv6+6dNLK/UyN457nzmg209j7YmWdVZZJSabEuEG5z6NKnNSoG7NLLHfmstRtE3OUJIkgn2pq+5l4zZ35mHkutDwP0qRS5jUzsf2mLs/TRFCWyPN+ZjlCmW0tMWgzJ1jGTlwMPWeGs5EmSS34gwbNvJ5pVtcmSeYjlAhesiRXmmRCn4nlyvJSmTFMfSTBOXVCIbFwmXmNWuazEuveVKEqSX0tPxiZaew1aep6rHkjr3ljr6udrRu6v5zph+45ph9+6G497OTqwmxXO9ev6srZi96Xh2qXuTrttgyhNrcH2t6daDiq5Wmggdf2qeX20II83ZRFqMwytc1jkWbmPVFteaa2LfzDkRsObe+c11kpeZ/MvG5GliuSTJEmyj1mu9c279OGxt4LR9blxDhZDNXGxhU1tj5y21i331HH9ZMsBMYjJ1pIetRux9tzrSKzDKV5ys2fxHoyGe0a38oXI80mA028P80sS2WdzsK6gDxSVhYqWrlSnxtRdfJMPcvWylJNwThraVQnOnf1hr757It68vlXdOnmthLPz6LT171OBp08dULh/sdb19Spd3W0W+mk973Vfq6jB5bUzirlGvu8p4OLufrWyemjizq+XKjtvfKuxVKP3buq9x5c1N39Uift5yxOdzW59oauv/FN7Vx6WeNb55UO19WqB5oObmnkBPrFC2cavSytLCqMDckUdJZ5n+sv9fW/fP5z+qXP/VNdv3pJP/MXP6u//B/8vJENXbt6VXyV56ATQYPhnrZ3NjQa7Gqh21O/21Vu24uIZv0sy7I5pmmqiBDH0v5ez/tJhBGz4YxGoyaJsmt/dmj/YeoEly1dU+uU9X3idbYh22cViZRmymxD1DPbKovMdacaOr5seQ2p3G/PDytq16WMWOV3fvuLeuPVl/WAkw4HVpY0dZ+peSLxP/IaqjpreAvGsF0k3ocbm3WdxCfUhSKikYPYJ2L/PCLEJ2L/yLlUqbQerly7rHvfc1oPP/o+rd+6pS9/+cv63Of+J/3O7/5r/cGXf09/9+/+3eY3nn70R39Uf+tv/S1jl+vpp57RdSc3R05uHjt8TAu9RS0vrmjDD2rPvHXW1309+v4P6MSJY+alVub1ZjgeaHew09g5DyrTPBHJhSSV1taua+q50LIfe/DQqu6667iKMlOT3DhxVC+//KL23PZDH3pMd58+qVU/uCzL3O0cY+ztiVj8C1/4gj7/+c83CaZfcULmH//jf6y/83f+jv6H/+F/EAkoEpq/8Ru/oeeee87Jw77Q6TyWHNjfJ6GwsrIi/tfCn/3Zn9V/+V/+l0JmvvrHt0L4muEP/uAPiq8R8pbVzzkZ9u//+/+++JofSQmSLH/pL/2l5uuFlP3kT/6keOPps5/9bPOVQRJoly9fbhJlXdsgiaBjTmAxHkmrkydPat0PheD1H/2jf2SZXzYOdzVlxKvU/cY3viF+XwmeqH/3yVM67eTRzOtRy3P6+NFjutf2c/7sOf3mr/+6/sU//2W98tJL4npkGbvtTvNtozdee13Qth/WEa/DD4k0rvmNLn4Mn2sSUWDU977EW0wkW7DfmfckElXE6m+++aaI+5eWlpzkPCnKFhx/wHNhnuiTt8CI80nQkANABvC/977TGgx3jcnzatsW77//XkVS69q1K3r1tZf1xBNfa+wAO0k9kaZO9GMf2Anzr+vE9D333u31eabX33jVOh3ozbdeF8nPu04e14bj8meefUo3HKMvew0hPlhc6lsvP6THH/+Q4HHXD86ZuxvOX5CbIG8xx+SUsUXvvEFIIhTZqdf2foLNUJ8kFkk5ckIkAznSH3IjKwktxkk9T5l34ABGvV6v+Sos7cnN0I55DGb0C1/YY+n1ibcKSQTSJ/dom+e5EhTHIoNiWEQiQnTC9dmzZw3ISNyPCDUNvFDIHxYHmESYiBAdMjBK2dnZMaC1SJRwDY2dnUXp9I3w1EcolA9DCMd9gANA+uAaIRCOvgEPYTjS99yw4MsseYOuGn7pg6QTMjApmRTIkHlBhWeuAQJeGJe2jEUd7sNrRAhsGIP+Kaf+nG/aUI/Fl74YC/yoBzbwCY8Q/CMPRyYC/VIPPsFmflcIzaIAABAASURBVI/7yI7SKaNPlAoG8A4G1Id/iPvc44i89Acv8ATBD0YGn5PJRFzTP5lMjtxr8VZGt6dOt6+uNyyObZfNCVyQFQzAHbym3jh2HIwzHpN2ThgbkxoDxfBJTvLK5/LyqtiEeAqdZYWfNne9qKfN65WFnYhup9U4jVM/pUnqWglBoRfr0d627jl2RCv9tmpf37xwVtfOvqWtq5cddOxqqUzVsse36El8cHlRq4t9LTvhsdjtyP6mxg4gWnZWUoWd25lkzylPciWxv5nu2HlnY2zwsWOF/uc08YJIuStb/EQz81XZAeI4qys7PhI4gP3AiSLaZUnazIOVpWUdPHhQRw4dttyTJkCgL574oXcWW3Cduc+JnULeFNnc29Gm+wHXbR/pd319Qxw3HDixCHCN/tM0N0+yPoeiHylRpIlwSopW2eDbNgadTk9lu6W6Dg0cPM4c6LQ6bS0sLIl6M8uRZ4XSIm+cjczz4x1KU2W3KU0SJREK+VOFHXuPZ4fPpUpmvqbMTkXtI2NNfW8ciSbKlPeWFK1FqVjQOG1pry60Max1ZX1P569tq+guqnCQndkG83ZPadlR5IWUFIokU9nqqDBlra4SB0Zhx0ocOx3J9dvLy0r7i+4305WNXb12/qqefv2cvvHCG3riuVecMDuj59+8oNcu39D59YFuOkmzl3dV9Q8oXT4k9ZYUnUXV7n+atzSOXLxVtme9DJxwrKzTOlLLnioBB58lJlleOZk1ncy071DVXnsmjYOGLUzs9A0dZIycIGzIQVIVUp1mSopcuTdSAsK8TOUMmGo73UkeStNEcrAOFUWqxE5WountY+XjVJkd8ywkgo2IWoltPPE8UhKCmKtJlsssaNcJhL29oXhzadfO547PJ+NKsJ9Epo4dpnaeqHQ/buHE7lipg7TCAVqrHmvj4lkNb15VqxroiB3v9xxd1vtOHtbDp47o/T5+7JH36IP3n9S9B5d1oEiUO/HADwfv2SHb9aZZeQ7XTlrIgVJ4TqV1rVyJEzZZ49TWtk2o8tzi6MvGXllDuWa+TIzxn3RkPhXGK82kSIyt16WZcXYHcrEyA1Q5oJHnPTpKPUbmirQpjU9RFCqKlnIHMKk7SWxvjMk8YUzm7NbWTrNOMX9Gk6EIgKGhHXocUvSUpLWyPJRbfnfjUWa2hVHz5uPC8pJatu3K404M+kypkqKttm2+t7iqVt9z0Q8Lyv6yVHS0PQ1duLWtl89f0TOvndVvf/Vb+oMnn9OTr53Tmzc2dd2JgL1iUZPeIcXSYQ3TXLVtqfCcLheXlXodHyvRxs6urq7d1Hi+rtnhnznYgGoHBrXXWs5ThSK+H/lupEo9Rp6XDmpLJUmGyJoMJ9pzEl7+RLi9kj/Wj28pTVOlbtMcfZ4kiaAwDqoT448OCjU263vsgega7KGWk9p5mYn28of1rplfloF6m3ZAh/Yt3KkKB0ZFUbpWiKBtY/OWWqX7zlJlzCPLLwe6lQPf2onVGO/o+tuvK5/s6AOnT+gnfujj+uy/9yH9uY/cow/e09f9hzPdPLumzQs3tHfzmmZONicOYuX5Mfb+t7N9S0meSVb6XL9j25rzUJopzEfSyJUaP2SWP8g3Ne/QGBty8mLk4Gzq9Yb5iv3JWEIR4RZSxP6xrmvRfn7kfDyemp2xaSrwmjr5NfW6Mydsf07MAcj+sffYSjImRVH4qGbdwh8A26bA/9A/GIP5xHbEzwCwnow9D5I0tV13tOv1ZKpQ7kC/ZRtMbevYY9gOc1+/ePaavvXy2/rKUy/oq8+9pJfOX9etqfW5clyrJ+9TXXhvzwvVpjCxPt5JYexk+4HqSM2VPL3rZt+DL+eUNKfKwENgCU2MMzKAV0SIvQ19hRfPKipjOVXq8tTwJp61HKNmja09RtXQzHLPqXa9cKXUOudYhetFoqbF7aNs07qtP5hlfKh2rZmDnqltEL5m7pfyAwcPK3fCjq97b9kfYU8uy1JlK5fZ9IOGTU2Hu6qdAB77yfve+g1NNjfUTmqdWFrUpz/4iB49fZeOdAsnP3Y027kljfacUJGTFS0V5hVifqVpriTJFJGatcyUKCIUid4hRa2QP7Y1A6DKPM9M8DqnmWtUrsSxTlJV7sDQC5p4DWbNGVnO0XioysqB3KMi3ChNFJ6PkeVCF30Hhh3v5aVlRj9QYZvEf+n1eoo0df1QkiQm+TpRCjDNtc+9d6Wpj9aLiyRVSq1L1nj6AWts2mw1SUDsddNJhz0/dJykhff6VG87cfX1Z1/Qt+wvXLi5odo+SP/gIS0eOKS2ExNDry87jmkS99suctXeG2uvAW1nORe6LS312jrgoLDvtapmbnjfXOqWOrTc1fFDK3r/A/fqyFJXe2sb2rhyUZtONl196w1deOUFnX/teQ3Wr9iPHWmxFeoUldfWLW1vrGk03BHBKjSzDnKvZTw0/vbTT+m//e//O/3f/+7f0a/8yud1wj7yT/2vf1KHDh0QCYKp15IDq4fsB7abHw/f9Dq45yTHzHsAdtAy3hHRrN/gQ9+19Z0YQCgirPq6mWOp8X83skZ156eW275D8sPWPe143RwPRworgbjjhZde1LeffFpf+/oTev65F/XlP/hD8QbZoYOr+ks/87M6cth7Wy3ladbwUXmAsM3WHizx/PJBJDVd7HWMf//diTUT21MS6i8u6BOf/Jg+9slPaGt3R7xhRIyDfX78Y58USZxut2tcKg38YIKvQlU2evx//HTeZAJHEh/EY+tOxnBsO9hHLySZwJvyW7duNvZ85MgRnXKSoNfviLdeHv/Ih6zHQ7p+46qwuTOOd3jDJbOdE1cdPeb1Is/14kvP68tf+f3m63fMIZJA/FYUY428r8AHvJNIIglDOTEh8sIDfcMbyD366KPi64Mkp+BlY2ND/Kj8l25/vY/++S2rj3zkIwIL1gHGIAmDLJwjH29cEVuCBd/e4a0s6nKP5Bn9wsOzzz6rP/iDPxB1/uk//adN0u0Xf/EX9T/+j/+j+AohfDH3Dxw40NjwRz/60SYBRhKF+BJ7Ja5HpieeeELf+sY3m6QWCSl4mtnPBKs//2M/3tj/a6+82iTBZP+LfMOzTz/TYHvQMRqyfeITn9DDDz/sZM+GY6MFfepTn2riN2Qj4QRPyEU5yRbkA4cTJ044kbjaYIJdkLRiD2WMGzduNH2RqDnrPApvLiE78TmYo3fqghEUXs+ZZ7v2l9FNZn2T/Pv4Jz7a8PrU008KHq7bLpBx/daawP35F55tykmCwdPqgWU/uF5R6jUSnGbVxLY60OtvvCowO3b8iO69914V9qmG3icowyboi7nPG3nYL7pCb8T8vJyEbaPLu+++W3ebKKdN6vWBdqyxyIPdcQ9eWH/pm7wAyS/yAdQ9azwaGTw/wJccB/hhXw899FDji5ATQj/YFF8XJdkJhuwP5BRIztNvEhENECRCABgGYAqKCE/WGXir9AYDY/NyjnSGsBgaBhexXz/CC7EXSe6xYMI0R4TC6GjHJMIQIkIR0QT68AAIDBixX0Z9CDAACQNAOOrRR0QIYOGbceALYgzazOswPoQMS0tLzWKBEdGGupRjzABJe8qRiTLOURbjcx4Roq9lB88cI/avqY8RIye0uLgo+oZXjBIewRG+OFKHNlwzDv3BB/KCHXzSnrYoGUPCsNATcmEcYAgebFCUwR88QbSlD/rHmGkHL7RjHBYDzrkHb+CIjJRRF0Ie+KEP+kY34EMZWFHGOIwHcY9+4Ade4Y0jRBn3IGS6cv2G+HHEWonSvNCuA93rN9d0xU+PbqzfbGyv44TLUn9By0sLWlroK0vYeLd1gyeM585687+m2NlUPh4oPPmnW7c087EV0iKJMde3xyHkmto5ZddI7DzNvEHi/BfeGMukEMeWHbzCzlWZp9bbPtVuM3M4UjkQrhwc107LQFU9dFwwUsHbDe2WErebue7YjhtJqFubG4Lk8Ss7PtzjyCbMOUewq+04pJE0m3WWpEoUsg/pDXq/jE0coqxywqQw70sLi+p1nITxNW0h6kDzPuTFel6f+7Tn2CpKJy3a4khd7LCww4gO76T09sKETimH14jQ/BMRigg7GLPbVPv4xymxAw02VRKqktSpmFp745Fubm3pkhf5Z197U69duKprO0PtpaXUX1KxfED50gHF4gGtjWvtBOUraq8uq1xe0KzV081BpbM3d/Xtszf05Jmr+pbpqTPX9PyFm3r96pbOre/qytZEuw6WBlWukWmqzOyXylInOLO2irxtB13CHn1DyIisyAwuEPfQUUQ09yOikRN7Gvsp5NQJvCoKVXXujWLW0NhJiJlpOJwq9zhQkbSUJrn1min1n6iTxvlK3Ec13FZMhup40+mUqXIns3g6vNTrKlQ3BKNh+0p83ZAVCr+TWUiRqzZxbt9Vie24tiUNHBxnTjxk1nnuICmznpUkGnqD33SC45aDoXR0S+neVdVbFzW5eU7VrYsqB2tarHd1uJjqE++7V598+LQ+/t679ZH779Kjpw7rwaNLun+1oxM45Rs3NV+DtqxTzpnrt/wkEwcAnFhfwPFOAlP5My/j+k7yreZvnud6V0prtdJKRTJTUtlJng2dDxwrM4a57xlOQZnP00RGBTwrK32m8BxRJJoakxlH3502JM94NQFZbZsNz7mkyJUaw8RYyutDnSWu474coIWDGWcPhC55KpyZ88wBVe62Qyd5SFAkUajdWVDfyap2Z1F1nWvLtn15JL29O9NLa1t6+uJ1ffvMJT1jW37x4g29fm1Dk3JB0/aioreirL+itLukuuyZ55bGdaqBE6Tg6yGVWA4oTVMu99c82xc6+H5E/Xcj2qEX+kQPWZYpIoTeCJSqpNQ0cvNTaJYUqiznTLlmkXm+50rSsiEwbCjJpEhtr7biMFW+NhahQlA9TVVNErkz6yfV5vq2eFu1ntUqrIe2dVDmhVi73JES62Oa5BpOZ+JBAPymaaLFbkeHV/oqrJt8tK10b0Ppzk21h5taiaFOdkL3LrX045/8sP7sRx7TD7zvhO45EOobuvFWpRuXt3Tp3HXxO0p7g207VXvibZFZ2HSs24nn39AZp/BYEdHggR4gsJE/ESHwghLrBhy5P3FiBX+C/RViv4XvO9u5uW2kVkQ0R9rOiT7mxJ42reXEaqWpMZrapptrHyd3EGXQTGEdJe9QUnrtyBLNDHmdhFLbTp5lagLEaqqYTb1qeo5lqUrXLVuub2d7OB1qa7CrdGFJ6cpBxcqyBmVXlx2ovnDpir7+2mv6oxdf1R8997xeOHdBt8ZTFYurWj56XEt+sNNq96U6U357foMRY88JvCKi4YdzKMLgy828Z86xmB/BDpo50AfLOXHfTUR7+p6PQxl1KY8IRQRFDdEGoj+O1OM84rv1yfqRyGUmjqmPkdQK20ZDiTQ1hpVmto+p/ZmJJtOBpk6izoxfFTNtDIYaJbl4gJO1WppYh4PBQOF52/UDDB5e3yMGAAAQAElEQVTSlU48pLsb6swGumuxFL8d+IMP36dPPHafjhxcaR4UF17bkQX58O3wz/Av5/giO0SdiO/IyjUUEeY7/pj8c9nnR/BoKvmfiD+5PtjPbfzO+owDD/C4T4V4uMKDxA0/pOMBHcQ5b/zv7A2kJJXClGSaJzZnLqtso1WaaccPaIbGqgqJ/v0cobFXjqXkxNKiski054T7zH20Vw6rdeCw9vK2Lu2M9O03z+nVK2taG1aaFC1lTlh1Fo3pyqpWncRa8jG1fkKpen7I0FtYVaVSzoGpsv0O9obqtTv2p3JdunhB595+Wx2vSSeOHVMaiY4eWNDezrae/Oa39MTXvqa3335Tly6c15uvvyoCMmKEeQyAjeEjo//M8hEDcH3DfhL7KrgSBzzrBADlJFT+q//q/6If+PjHtOME1TnPM35vKdLE66s0sswD21fbD6QXF5Y0raWN7R1vVVMlkTV10BP9zvUUEeLDNfykXg+SJNGfdKSMuu9G2OLcDpGTmIOvivGbRHxtDh+LcpIs/K9zBLrICoEBdkf/Ed/hKyIUERT/qYQc0PdWjIimD/qHwLXxV5xkI84Cl1/4q39N0M//lb+sDz7+YU19D74OOLHCb0LxhhHB+HA4FG/YkGghEUIS4ObNm83/xkeMRFwXEU2ig3iMOckRLOYY0geJG3QN3uieOUyQDob0QV8RIeJkEkLf+ta3mgQNCRPsgf7AE/thPSC+5cheAz9gAN9//a//9SYhxL2vfOUrgh90QYKIMsZGDt6KeuONN8RXCb/whS80/8sgbyeBDxjwRgwJL2JEiHKSPfBDPMu4vDFFogra2NgQiQfe3iIhBn5/42/8DZHYePTRR5s3u0hi8IbX3/7bf1vU460rcCDhwdcksX144ohM2BbY0x8JwIgQvIEV8v5H/9F/JDAk+cNbUnxlDT7BGPuCT87ph3OwwB7Yk8GStmCCb4uOuIc+4ImvUZKAoy06xxaQF95I+KAn2qAb/GHmGf1iQ8wt7JJy8MbukYc+SXTylhxfw9z2AzqIe4zNWNgOc4bkE+fwQ78Q/HOPuozL9WOPPaa7nXSCF8blPmODAwk57IS2JJMg9AZ+YE8b+ogIXb9+vUmWwQ+y0AcyMm+oB/4koEjs0Yax4A0b5xzeWe+4B/ZgCL7gjA4oh2/4QjZ4wl7Ahz6oAzEmumQOeIuVUBCdcaQDmOMaAeicwSA6wSg4ch+GmFgcYZB21Oce5yiK6zvbcB0R4j4AIzR9MHZENJMJgOkTZukD4wE0JiZ9AS5AMGkoZ+yIsIMwa5w9xoAoRzlk8gBn3g9j0xcgsXAxBmBFRNOea5SF0ZAdxRhZWFASbed14RujR174R1mMw7jUQ8Hwixzc5x4LIwqI2J9olIPtHHfqcw42GBJtuY7YXwAZDwIf9ED7OR5gQjmywwvn8AJRBhYsFkw27sELY9MH9TkyHnxD8MIEg0g4IT98caRP+KLenUQZ98Eaw0ZW+oFHxqQu+NGe8UbeVQs/vS395DbNS7VwBnze6y4Iw6V+lifqd9paXOip78CkdAAxGw012NnQNTsEV9542U/J33YSa0/LdrD7vp87kZTa8UuceMpUK7WlpwoxLn0qSRu7T72Rhzd22dmH99oOcHPfDcJOexMgVGPN6olmMZXsdPLGRYqj6iAZWcZ2oDgO/OSj6T/2N8fMTiW4pnkucOaY2iGQHYKIEOcTB1gRIeqhI8qgdrstFidw47iwsLDPr9uDG7ZU25HHjsGb8Rk7Itx90hD9UIf6zCnG4Bq9R4QYI3XwktzmJyIU8R2iLn1wH4rYv6fbH0PazBewo64czHOck2ejxg7WJg6CwLFOE0WRqfKYY7uB206kXN4a6K0bG3rh7GU98+ZZvXDuis7f2tNW2Anr5oqFAxpkbV3eHuqly5t66q2revLVM3r6zTOizbffuKBn/JSfpNWFrZFuTRIN067S/iF1lw+rf/CYestH1HMyrHTiICvaSiI334lmDhbg9bY4itiXD5mhzE4k87ixC2NNPepzTTmJiTpJFWmhJEnt4ITXtcp9hxzbajKyo6hUaZIos95K12vlhTp2nvmdFiiMWWWbAzsC8yJLxROkiZ9ey2Om2K4puU3hskQyr7UpbDcdtTp9la2u+cgkJS5PJdszb3iM/CRx6ITuyDRxwBl+kl9GpX6Z6WAv13jtvIqdq1qJgU4vFXrfsUU9dvchffg9x/X4A3fpsfsP6r3HV3W0n6tT7aneWdPIT4wHa5e0e/OqA/yBRrZ7bGpuf9hmWZbCviLC2MBTiA+4UXdO4AnRliNEvTmlxu37UxiimfsP5VkY51qJJ3OaqDnK2LbKXEWeKk9Secoal6lmTvpMRgMnJYZNMnVgTIZeL8Z2UKfGmSSFOxXzv/S6UzhBXXgu5/N5nOTG2OMp1OW3xLLS45mXmRR1Yj4K5UVHednXwsohLS4fUntpVVl3WRPb5q29SmeuY/OX9K23Ljj5elHfPn9NzzuQev3mti7tjbUZhYZlTyPbyiRrq6GktZ8sqjONq1Qjj2crENiNx+PGsWU9wD5T4wa/+lM+EaGI70/0i87QC0R3ESHmRlYWYvw6MtWReEbvW6uSVBBlM4Wq4N4+WUOaVTJVmnr+Dfwke2RBmmSYyyNS912ocDBZtjtKslxBe9+bOkk1c2NPAYXLUsuYeGwCVM7TMHeeeJWfLE62NzTyU+6dGxdtsxtaSme67+CCPnTvcf3Qw/frMx98QH/2Q/fr/adWdLhTaLq5o+vnr+rK2xe15aec4SRDKwt124UK20/lfWTitWxkO5l4bk1qy+CE8tRrP4QOPLoioqH5OcfaDM9p5rkO0Qaal0eEkiR5p6384Z4P7/zlmnHmRD+RpGooTdw+VfjIdeK+oHnd+ZE+oHmnM8uVWM5Wq1C7XSq3rOE5lCgElbl1bP752tLE2fHUa2Knv6Te4pJyJ2Prfl+3bIuvXrmlJ155TX/47Et64uVX9fRbZ/Xi+UuatXrKl5bUP3xEJK46S8vKWKvcb5J53YxMEfuYRYT4wN+dRNmdFBHf1SZi//rOOvP2YBAR4pr7Eft1I/74kfsQdecUsV+P8ohQis0ZW/kD/qltYE6hyvPfN1SLt7Mqr7P7JF9XmvkPD8Gg2msTNauQhvZTht4La5+3y1I8vBj5odz6xYsarq81fs2xxa4+cM8Jfeyh+/To6cM66gRs4Tk/cbJr5PUXW4K30u0Lr1Xyh7k7l8OXzd+IaLCb48JxTk2F7/NPxHfazetznPfPkaaUQZxTFrHfDt4ohyLCtpo0fOQ5NlcqS6FCaQLlinSfZgaFNWRqm5xGeP2rTfOjz2f1O7pNFc05b+aOBmPxhiiJsIH3YaW247KnnUp6y2vvN195U1/+9vN65dxlPwzzg0gnVw/edVoHj92lrm07yb2m2e4PH15uvm7F/Nlwku3a1Zu6eWtbhl6Z1/gVJ7tu+WHr7ua2Tt11Uu99z3vUKnLhn3Y8p956+4K+9kdf1dPf/rY2XG8yGmuwuys+hw4cFIEluiPewM/mnLiCuIg1lmvsDCz5AeTf+q3fEm9Q/Nf/9X8tvr61YL9w7ca6SFydOn233v+BDwjfmcSgoVHLfmSzjloe7ITYZmDfWQlYyXhFs38wBoScjAV/EeH7Xui4+Hck+kTnxA+5908CUohkC3bK185I/JBU4ZykHnWXlrxmeG2hPUPTB8c5RcT89F2Pc1nmRypH7LeNiEa3xJARIebOyy+9qpdeeVnX126IpAkJD5I0UBMPvvhy89YTceN77r1PxMjIBaEv6jAWCTkCecrW19eF703ctbi4KPTLPeLS3//939eXv/zlJhGF3ATl+Oqf+MQnBD5/+Id/2OibN6Tggf/8iTejsBUSTPBI2de//vXmx84jQiSB+H0pZCWZRMyGnZGkwnbAkriCOuiBpAU/AwT2JGCQ+eTJk/r0pz+tn/7pn24SQNgN8Ru8ExP/2q9957ewkBlZSIaQiCH5xXgRIRJHJK6IteEZvLh/9OhRoWNw4Zx22DL+CzgQ08DP2bNnm69Hgi/teAuKZBf8Mzfog3b0A29cY8PYDXKCy1n3wfrDfeqhH8Yhpkcu+IJfEmrEyPDMXKEeMeiP//iPi7d+kBO90z+2Qh/cg3fGADf0GxEiYYccYAuWR44c8d6aC3tgrqM3YuP5Go0Nck3fyArWYIBeSNjxFhJtsA0wpB+uGRM+4AcZ6RvcqI+ewB07Qnb6R78kxijHPhiL+ySSwI468AJfxPDIAB/gBhZgDS5ge/z48cZGwQ/5wQfcsLeJfSWwQG7iAPrhHjzCO/wwHxifa2wEWehryXMfu2RM2jMuR+wf+eEPmenffCQNsADGQAyAYcwNgHKuYQDhEIw6CI0gdAbD0Pye/IEhlIcgtGNA+vStRmiAgFEUhgCMPVcCdSDGOX36tBCUCUIb6nEPQQGNrDUAwyM8cG6hFBFiTBQKH9A8s0eGk7YYKoqkD8DHoCGMlHsc+15EUS4gQoAGz9SnbxYnzumDc5QOD9SBDxQEzwAPlvAOn+BJPc6pyxEswRRFz8+ZqPDA2MhPe3CkL5QMbxD3wGveJ3XQEQQP8MJ9MOYaXcE3R7CjPsd5e7CDj7k8GBNGxzicw+ecZxYB9E1d2tEXYzEO4zMmOqac/rEJ+lhZPaiF5RVFkmrgJ7dTJc314SPH1FvoNxsrOPCK7mw6lv1stfNEZZEo90Vu5/vYckfaXtf1s29o89I5ByI3JT8xz5x0WihTFU6elI5s2nlm50iaeWKNHLzWdjzhbeJxx3Z2+EH5vZ0dbdu52LVTyNeDxk4uVXY6px4HwunEdy39z5wy85M7kIvU7lOa2KkpVLZbTip0tLi8JMqFsxCh8P06womOmUbmY2LewBh+oLGTFtBkMtKcuCagyB1YSJWD7j0/tdxx0mBgfIxYIqWWDzJbdgzV0Pwanmnb6bRUlrmTNhM7X8OmbZ7njYOC/aEbjrWdNohzyjiXPxHhfpNmXkWEvvtjr9C8vVNmx33u9vCVAn77pwaDLFGdeUzGtTyVj9Fb0rBY0PrEi/6tXb12cU3PvH1JT75xUd96/ZqeO3vJSavzevL1c3r6tXN6zgHmG1fXdXlnqjW3qfsHlSwcUbp0WOnCIdWdZc2KvkZRaOBAf8+R5sBB79iJUhy6SuHwwnIotVqyxrHADrBP+YPczAnsFPsGgzuJ+xBzhfK97V3xOwgknVLjUual+p2eeGtwxY5w17bRcVnbwRqBSWkcipCMghMqtSJSyZT6fpoXRjE8F8biK39b7ru5r0SS+a6l2hEPFD4mdeJEQK265l6IstT1SOIUHqebS90ikdMfyiY7isG6svGm+ulAh7vSSSesHjt5WJ+4/5Q+8+iD+rMffkg/+Mj9euTUQZ1cKLWaVRqtXdeekwCDtcsablzVeNvza7yltB6oTGbqOOgtiqKxjbmtpGmq0oEUaxRYzcvlD+d3k4amfwAAEABJREFUlnEN+dZ3/Y2wPCZ08W40cfLJgosxEyf/InU7yG2bcYyTjJOM4Rwn5zhs/9K0rjQx4mMnpieWZaKpr6cuqRpi7jTBpgPM2omHyskKvsoTnre5Mc8Tz6dR5Y7CqBfKi66fsq6o66Rrp39ALQc3u7NcV7fHevXCDX3r5TP66vOv6YlX3tbTZ67opasbev3mls4NxrrlwG3SW5Wc8NLyQam/pLq7qL3ItadMe7bh5muttuOxDdk5FOOVCLnntgtO2C3HidcXjokXhXejCPP+LkT/tPdgxqzS3O655h7HMMb7VNsWTYZEZjBsr8wRCF1ArKPQrJo0a9HM2EJTr+9VNZXgxTxHkvk8Va+/aFxbTtjV2jZOG7tD7Y5nmhn7vGwLWw+v9bPBniY7G7bPdfEGbjreUekk1PtOHdeH3nNSn/rAe/VnPvigPvnQMT1yrKsTbWnBK0HpZGY9uKXJ1g3Vw221YuI5I7XSWqn7DT+4qK1v5IH/mbGfTiqvzzONHRiDN1hjw4n5hiJCfPbrz8RxTpRDEdHMGXQHzdtF7LelP9pwlLSPa21Atf+5s7xSojnNLBNUK3wWqtymdpM763NeNwkU5Bi575nYY9DDeGgcvSfK9lY4icjX/lk7k7RQ3u4r7S6oytvamUk3h1P9wVOv6PefelH/5oXX9ZJt/IbLJl5/k/6yku6S+oePqb2wqtptBm6zM5xo1zT2XJqZN+Ygcs5pn7da8+s7jxajwQyswAziHMIWIc6h+TnHCOPgST+3Q/qJCMscnL4rMQZ90GfEfn14bPhyQjVz69wAc4S89Kh5CytxoSlSV/BRXo+hSBNx9PJhGadN3cTr0Gw61HQ41GSwo7B/Urqsl1a65/CqE1d36fH33uN1+agOdzLlQydA9m4pbK/tIhU8RoTn06yZn8x77JL9C9ucz1l4hndz1Mie2F45n1NENOXza47I/m4UEVRriHrwgl/Bkes5MRbnHCP29QE/RdlS2Wqr2+2rx9eq+RmLTtf7R0t5XggbsSkKmnrucYS8DIprfOsyy5X6D3OzIUNvZL2aJ0rKroreoqZZqQvXbuoPn3pOX/nmM3rbiSh8jzZve7f6mpknxkIQ9CfP+cl4T5cvXNbUCXESi1mScluqE+05EXX92g3tbG1rvDdQpyh1+q4Tuu/uU0pc6/VXX9O3v/EtffPfPKEbVy7r5Injevihh9TrdMQ+stDr6eCh1eahA3EEfq6bKfXeiW+MX8jXZ4idSFwRjCbWF7EQwXRE6Itf/KJeePFF8cY//6nSsh+SgFnlmV95biFPZnyvmc8bN2426+jyyqo6xjh3eZJlzXyK2NfHzHsctoJeIqLhhXOIe997pEx/yoc2EeH1cmL99lQUhXiL55d+6Zf0z/7ZP2vGR1aCcX6om4CdfoltsGH4YQhk54j9RsQfs1Pu/UlEfeh770Xs95Ebb8bnjQ7w/H/9o38o4jgwvnLtqo4cO6rl1VX7821TR7zdU5a2pQsXmq8Yoi/mGLoixkRffOWPpBKJgmeffVboj3vEW9DGxkaT2CEexX6JBcEJf4n4iTiKOPRrX/uaOCe+Yy4Tt9KG8Q4ePGhfoyOSI9gL/ZO4IBaLCMcHoyYpxptu1IVP8OS3nfgdLOqSzPrP/rP/TGD9wgsvNEkX2pP0grDJRSfceDProx/9qD75yU+K30OCZ/iDJ94Coy8IXkmqkdDp2b5pi72S6Oj3+40s4PTEE0+Il0KwBfCkLnoHd96kooxEHjqH9+XlZZG84o0seCHhRRKL30UCC5I1v/mbvykwIGb/3Oc+p3/wD/6B/vk//+fN1+bkD3YE9uBMDOuiBh/WSu4hP3ria3PE3CS00BME5mBPXRKP6ANdkbCjLfMX3OiXJAu4ch87oB1y0Ra7xnaOHTsmMOGcuuiPfAZYcU094n1sEF4oR2bO0SHJMWyWhCS4Mi4YwhfYzV9SgVf6IZdBfoIkEHJjA9g76zR6QJfYHfpAt9gKdgzBC7iSJ0EmcOGITGCDjhgTXYMBvNEf8kaEE+ubjjfHzTqHjNzHBpjvtIcP8KWcBBZYwiNyoXd4AGP0hj2iH+ThHD4TjJCBKYBZQEUQzimLCAfMe43xISTlMM2iQFuuAYIymKYORkUfAEoZDMAUBCNsbigNBlAEgmBcMMt9iHYoC6HnBD/cA+SlpaUmM4ySUAyKQon0yXjwRn3AR2j4AhTqwDO8wN+8H/ih74jwk8i2UAiKwaB4GkK/9EHftEV++mHSwifnEOXIR33OkY921KF/8IV/zpEbOakHRYQ3bW/GXlTBFB6oTx9gAEYYIvqiP8rhhyOLIP3N+YkIOwFlgxGGgD64xwSnHuPCAxiBO3hxhDjnPvKwgMxxYqLAD4QRgxl8Q2CCDSA7vCM/1xy5B3EP2SHuwXuWlxrZI5lFpiTNNfFTXmSbTGbNptfptryRJl6Qh9rd2dQe36ff22kcvamdvfHWLbXqsVZamUqHnzt+en7prdd15cybWnNCa2aHPMYDpXZIIM3GCgd3JL8yb/RpIkGJnYMw7vBLIJzkmaIwT3kiyiJC1CnSTLk3/jRJlLis2+3a+eoqK3IHArV4zRh9b25vNXNm5AAb/Yz95B68Z3ZMmR+UUwaG9AvWEOcQ5+iBuuALD5nH5Z784RwdzG0aTNEx5dSJiIbfiBAf+mD8+TnXjEEZxzlRPq8zv8eRsoj4nj4r4exFuFyhCKi+fQz5pHGuU2MDnkoT8SR1rEoT151kqTbGlXbr1EmnrhzpaFx0dMtl59Y29MqFa3r+7fN6244nwdLEzmi5dFCt5UNKHSBFe1GztK06ayvyjuTjVLmG9m53HVzuOBCb4vTimFUzBwyV+MBzkkrQ1I9SwRjCHmeui7wQWEC0+V5KrP/mzQ/LkWqmNKROUajTKlXajooknGzNXJarLGybaaLE9pbAj22CJ7Tj4VjbuyM7w7VG00STWWhmLJTkSrLSlAsmI9zSDik8wR/EeeXgfzrYdeC+rcneVkOjrfXmqf10e03paFczH8vZjo72Mj144qAef89d+oH33q3HHzihD99/Qo/dd0LvPXFIR/ttdZywnW6sadeO286Ny9pZu6rp7qZqz588KnWdjOv32k7QddRrt8XvE21vb2vXSV/mLGsGOHKEsHuuwRV+51hGhJIkUe4Epu74RIQiorkX8Z1z6n4/GnouzxxQyJjb8oxwSJGY0oYmXlsms0oz61X+JJEpN7ZF3lJhfeWe5w05IZ7loSxxL5Bt1NV9LXed+piqyHK1irZ13FWn3VO3s6iWE1VZd1Vpe1m1E7F7daFru1Odvb6tV86v6YkX3tA3Xjmjbzsh+9y5q3r96qYu7c60mXQ16SwrcdCRLqxIDt4mRUvDyDQUlHiOSO3+gtoOespWR7nxSi1nYtsCj9RGx1oDxmBLWZZljVwcI6LhnTbfj2j3bsT6VNphpz310CXjcawdwCdOVMlzKzGJc69vMoWvodrrnrz2ynqQMbVmPA/UfOgvdwI0sQ7qkGdRrdp2Vvls4nV6z4HjyDY5U+11JFFZ5irKTMzficuH3gemfnhRmbLxtvpprRPLXT1y+rg++dgj+pFPPq5PffgeffjB4zp9pKel3MMOphqsb2nryjXd8v6wt3lds8Gm8pjaplP128bP+h977uxsbmgyGnpu1x671IKd8oVuz7q37eeF9VEiupADkj8R4X/VlGHz2B3EeXPD/6CnOYEr5xH77ag3J/qck5u98zciFLFP9D01VnceZ8Z7Znuf+RixXy8i3mkv64GL2kms8PnMyRN+Q2PHeytfRRqMR6qYQ7alnpOp3aWDSjtL2q1SXVjb1vNvXdDXX3hNX3vmJZ+f1xuXb+j67kS1E7i9A0e1euSElg8e0+LSAe+HofHU++KUERNlxi3zfjCrQ3tO2MzM51xejnfKGxENjvqeT0S8I3/E/jlVIkJgOceUo/yhT/qGfNn8pex7qbnhfyL2+4zYP877jAjRB0Tbpty2nmiq1McwvYOt7dgiCqpUi32f88RrCOR8mqZOnu5s3tJsuKWiGimZ7Cod72ohk95711H94GMf0Mc/cK8euOuwlmz3NfZuHyicmG27/24rVX57LYgIc6538II31gD4nFNTwf9ERIMfdXz5x/5S/v0oYr/tvFHE/nXE/hHMIdpHxLxaM15ENMd5IXwNbQPj8VRTEpoz42R7YH2ZeO9mbZPXFG99jVyVcZwTbSHfsJ8484O9sR8KzlQlubLOglr2D1q2v5HX04s3N/X8m2+bzuiqzyvrYOnwUd1192mtrh5skhKrDpJbRaHKifSpE4SJddlrtZQ4qV54XyhTed2aev3PdGBlQUf4euHSkra3NrTc76mVpbp68ZLOvXVGl8+f15uvvqKnv/0tnXnrTfFgVFb4xvq61tfWlKVpQ1cvXxGBXOn19e67727ezGE/JVgkQGQPBSuu8f/5qtTP/uzPiuAXbAhUT506LWKYkZPCBI74nbnnGG9I9p38X1xYVl4UWnEShlgJX2xra8v+9Oi75kpEGMr6HWJcCFuHwPp7j5RR508jbAEZ2UsIUn/7t39bHA8fPtzIDP8kfJCdOI5x+k54RIRYHyKi4VW3PxHxXXZ0u/j7HuATmleI+E57YinivFdffk2vv/aGSBYsrSzr8tXr9s12xdfksOfKtrewsKTcezB+98rSctMdgTcBOD9ezde+iJGYd8SZ/P4U92hDGToDA2Iq+qDOz/zMz4hExdmzZ0Vgv2b7IPFBAoc6yI+NkOAhHuAtNb5iR1yKXYDdMSdESObwxhRvt4H30PMKvvmtKZIoxMAkLjacPHv88cebrxCSaAJzkkIkY+CdF0awL/Tzy7/8y/rFX/zF5vewSFT9+q//evO1SGQhMUay6TOf+UxjM9gryZDPOXn0+c9/XsiNHumPH1znTSWSO3OfkPvYATyBHW9KwSfxFG2QD3zAC96Rg7fRSOphK6wX6I461GcugCNj8UPy/MD8D/3QDwmZSLz91E/9VPNmGrEsGIAnyUX4BgPeakNeElnE0hHR2Bz9oxPKsGF0h23ShvHhBxsAM8YimUacDsYk3VjLwA79wnNEiK/Z8fXfI0eONAk22sGX/EFvPgiMidXhb65fxkXnyA9x79FHH1Xbvjg8IBPj0Af80h5+sTt8dJKLvMEGTuDKekGfyMiaAC7IWHi9YL7QlnOSpNgieJF8pi/s8tKlS/q93/u9JkmFHWLntKMP+IcPxmDtAhPWM+7N7ZN74EhftMc+mIvwgc1jI9Rl7IhoEo70Rd/ITLuEf2CIRggN4BgexD2E54ggNKJxRICx1+SqmdAYHYQADMjEgVHAiYgGYJigT4RqGvsfxqVvJiaE8BHhDWnSvD3F2JS5arPBISwC0I4yxoBfwEFZyACRocPokQfDYuEmg0mmGaUAEkaDTMveuFg0UeKcb4wJ48JwmHAAj7HSL4ThwBvyADz9shhzDg7gFNrh6owAABAASURBVBGNDPAKH/BFH/THOBCywz/3kI0+MSTqc045kwfZkJv64A/G4EU5eDIG1/ADJhgnuFGGEczHpD3njMl9rukLXtDdvC0yIAu4IAt1mHzwBU8caRsRAifkh8AV7MCWduALrtjB4uLiO5sV/TPmBAc7TTSLRF0/FVpcWhEJrJ3dgeQggq808L949HsdP+0e6Obada3fvKGhg/ZMBNS5cs202HNQmafa8v1LZ97SreuXNdq5ZdrQxtWL2rx2SXvrN6ThjniqudRO1csTlclMuZ3FosjEG0q9fkddU8tJs6KVOymVqmi1lftpVZ6XXlQKJUmmUGr2nFSoQpsb23bEB3aexo2TmtiRkZ1KHNbKm948UUViKyxr6gE5Uici1LKThONUZJnKPFfH1zyl44kf5ZyXee7gOVPXC1XfCTPK5udZkiiRvosoK7L9/jxJ7ZRNHYiNmiN1cztQHGs7i9gBdgNxHhGW0X2634ho5uLsdr2I/XsRIT7z+gSUDUWtiPhussyJ+6rTzG5+aOxAdmQaK1SlhSl3oJ5rb5ZoZ5poUCWaObmQdZdVOrg/ePK0Fg+dUGFHrMrbGtS5Bg6kxsqs+VSDnV1NbC8zB5q8HSMHzAQTJJBK20QBZanyNJHjfY86U11NNHMAPDUxz8be7CejkWZOhoBJ2GMGn9Sy5MYKPOfEdZHtY1vabg6uLqrfK9TtZA3lWWX73LRdrGlr86bPd9W81TAeuv+xKiedws5xMIZxGVneaZSaqNDeODSYJKqNS9bqqnDCTklqSzc3TtI4J6Da2FVOHDT9OBG2kNZaqIcNrWZTLcZYnWpbC8lQh3uJPnjPUX3wvuN63ImqR+85pAeOLuhYL7SoXaWDWxrcvKmNa9d0zU73pTNndM1PFrdvrTfjdGxvdR2SrWtm5Ca1zN9MW376vL67p/XNXYVxzcDDTjhzHnvOba8RIWwqIpRYTigihM3cSbr9iQhFfIeoD6XG//tR4kBkYlzGkWukTEMn/wbGc5IUUlYqbEfyfIUizQUleSEoLUrBJ4FJK63UTqROGu8kHdtl7rlYOGBpq112vId1Gyq8HqTuw51r7PFmfnq/k/R1bZDozbU98RtsT795Wd949ay+/tIZXR+FtqOrWDyi9tHT6hy/T+Whk0qXjygWVpU62ErMS22Mx9Yr/6PiwLbMelvbTjadoN/Z3tSeE4kkVWI6UOaEfe7ZlHkGVF5D69qtk6TB+U5dlNaJ/v/0QRcR0fTGeFDYHmzUSmaj75ADwMQk8wWFrRdKXDlLpCwJJ9X2KZw0TL3OznJpEjNNTbOkEjSW/zhQr31MY6rcOoKKmCmtxqrHe6qGm1pMRjrZT/SBU4f0qfe/R5/+0H362MOH9dDxlk4tygkB970z1vaNW1q7ckXr165oYDwTrwFt63jbDxqGk6EikW2z0nAyEm/f1sY280MRbK/B1DrP08xWFsqtqzIr1fG+UNjZo05EaOZ1Er1BnGP/4KQ7PhHRXEVEY+/cpx712ZfnbSmnIsc5Rey3iQhjmDaUGM+M66jFsaFEcrHJZbbplGsTb1nJ+oBIXiFjqlqV18yZk1YRoXa3p7aTpnVWaHcqP1jItDaY6OVzV/RvnnlVf/T0y3rq9XN668aObuzVWj3mAPrgMXX6q6qTlkbDWuORx42WerbtTt5V6fJwIqKazMTalShUWO8d7+u6/YkIRexTkiS3ZfvOkbKIaGrP8eAIdhDnUFPB/0RE0x+4ct9FzfW8H8rAmyPtIOpAEfttqXtnOefUh9B5aRnAdE52CoyBJ4V9F4Ov2v34eZzG/meE7DMplMpSGYda471ddaqhOrNd9WOsu5baevDkET1yz0nde+SAjiy2Ve1MNLi1oW38np0t1U6oJFFr5P0KfxL/by5HRAie4Q27nK/F2C9EOfcj9uWTP5UTK8gF+VIR+/eoB0UExQ1Rh/pzTDlSB2oq3P6HetyDrzvtmfKIaHikDZTnnk25EcFOTawPWZoIym0H2HOuMGahNFzP7LhYYJ4miSZO3MwmleR9IM3aisK+YuS2zanOrG3qK99+Vl99+nm99PYFsdfyFcGjx06It2dvXr+h1LbfSUILnsdLrULtNJR5o23WMO/ZhfdXzhNNtNArdfjQso4cWdFCv6Uyq3XCQWjlh2AXz55xAuuCrl6+qBeff9bHS7r/9D36EQf4H/7gB7XohMyE/vJU7SIXyfHz5882LwcQmxCXoEv8fygiRFCOHnn7hcQKbyj96q/+qniDhsCRYPni5Uva2NpU5j6XnHjBt0ZH8of9uFItfPKVlQO6dPWaSBaQHOHNSr6+7WrGMpQYS+wDigjRBzqMiOa+/IkI/6t3rvVv8Rkbm20/5MJeqY6/RZzAV+I++9nPUiRsE76JNzgHB2wF+4EHKkVEMy7lEfvnlP9pRP3vVycimpiEMfiaFuP/6I/+qPj63oPve0gPPPiQnnnuBbEn333qHhFgb2xs6OtPfFNvv31WBw8eFl8VRDckUSASSMS6N+1XERPShsQjSaJlx5rIR30SQMRJJKuI40h+Pfvss83bX8R64P8DP/ADjV5IThBDRYR4YwVc4JWEFXbDVwFJ0jA+cRbtSOKQNMK2ftZJT/5HwZ//+Z9vZCORAcbYAkkI2tGerx6S9KEdNkfcDDbUwWZImpCkIiYltmT9IQmGPqnLOXbE24LIctZJORJDX/nKVwQe2DNJPfjgbSpw+vt//++/8yYbb33943/8j5s31pCDZM1v/dZvCTuHV7BiXGyJI5iBFTbLuPAIRezbx87OjufqkWZfZk5Rh7kAdoyNXZAnAAv0SHIHOeCVZBprF9ijJxKHtAd/+sWO0SXYtxyzLS0tiTeiqEc5ddE/iSwSQNgB4+76YS9vq5Eow5aQi3MwZUx4IcFEAg/dgW1EiDHgnUQjv2lV2rfDZn/zN3+zwQ8+4Qs80Av9XbNfz1jIyVgkuKiDzSATMlCXMsbF5pir6Pjpp58WOmR9nudQIkLUZ06DH/IR39OOviKisVfyI+iSJCj3IXTEWsYcQCb0S9/Me87JI2CXzB/4YwwSXLyRhT6QCx1ij7RjTHhJaAwzEeGnGMOGQSoikPyBMRQCeCgAIF3cOBiAiPAoGuaYZDDIOUBgHBEh6iEARkc57SlDybSHIcCAaEsZio7YVxwAADgLMgsS43GkT+4hFALTD8R9xkA27nOkLv3SjnGQhYUAYOAJmVEydZgg9Ifs3IPXeYIGHuibfuCffuEZjCKiwYU68MvYlEPwyBgolyNj0we8YmyMzZjgHhGiT86pFxENhshGm4gQE4aFEN2hE46UoSfGB2sWHowYA4A4Zyz6pA08IiPjMDbl8Cl/5nJhKL5sgj3GoB28cR9ewIAj7ekLAr95O/BEl+AI1vDBOW3ob+inbzduruv6zTVt26GDb/ihD54mbW1sOhG4682rVs8O74GVJS0vdtW2sxGaOqnTcpCZ2SF0wDMa2FHo6J6Tx7XS62rrxnWtX7louqzdtcvNK/cLuXSwU2i1TNVzsFQPB5r5CbTqiTJfp4nsLFUCB36vIC8KZXmu1ImnJDJP0MwuQepkVeI6Uh0S+sVGwB2ZOFKWpqmQE/wSOwjoD+zmRBvkxAaoF+HOqGyiLvfBOyI81kwRdq4yeEiafuHxznHoBz3Q59BJGYg6lEOcM467b/qK+M54d5bB65xogy5pFxHf1e7OMtkJjAglCqWmxOcR+3w3yTw7ynydcOTAduIgqrajGMY1s8NZtnpqOdhptXtK85a1mor/AXB7b6S90bSh5qsng7GGvh5Nas2cqJBHW1xY0GK3o743ERzDljEv0sTOZaoiS52AG5kmGjswhfiqJjS2Mzl2EJDboUzdJrF+kGfiJBb4YcfYIvcg7s8JzHPzTtuZk2ATJ5IqP0FO08S2YOlDtpPwnLGtOAlR2SGeOvCYOfk0tsM8mUyd8Jw4UJ5oafmAFpyoKy273XAHJmPTROPBUIO9PWU2MPfi2GjmwH3qRMHENFLqMfPpnjrjbXWnm1rNxzq11NJ7ji7qkZOH9JGH7tEPP36/PnD/Yd1/dFXLrVAy2NLw1tWGeHOlHu2qcuAqB5ctJ1E6nZ6gomjZvkJjB11mWZNppdG4MvYzl9WazkKKXEmWK01yRYTr142NYisRYRyyZg3DhrF38EqSfbvFFifGGVuNiKZ9RIhPRLxzHWEe7ABT70+iodeOSpmqSGwPavic+il+VYeUZIo0V9nqqCjbQqZ9HuT+a4V1ElWtxLKlbpMqlFumBgcnD7udRQfzi5rZmqcuH5uGTp7uONG6Pqh0bXugCxt7+vLzb+j3n3/Fx/8vaf8VbEl23XeD/5XumOtveddV1b4bbeEIgADRAAkSFAIUP0g0ojSfDDUPci96kjQTEzMxCs33pBcxJiZmqBBlKIDDIAmS0IAiCMLbRjugfXdVl3f31vXm2Mz5//atUyyAAKj4dLpX7cyde6+91n+tvXOvlXnOfVVff+0tvXz1ppaGoXr2gKaOntKwPavGydiYnlfTnlE/Km0OpNWdodY2elpd31LfQVieVeJmPjs9o6lOV2VeSJYvvc1nP2573rc8Z7KoFU6CNk7ujL3ezc/Pi/tuyxsa+TN2EgXCDvjz/yz1PUewFfwiQtgwz3MlKkLRjJUZS5lIHGeyfK6j3h5hVH0+6ef1M7dNJpTZf+osxNfIBs3IIeJYTV4L1W1R8+2rYxgy+3l/bUnbS5c0WL3qgH9Tx2YLPXB4QT/9rkf1wScf1rvs5/ceKrS/JRVOovTWe1pb3tBwfVV1+kr5WO0i870iU55JIyfZmONhXVr2kXa3q6wqNTR+O14ravtQ6Xkgy+elS+DAfWttbU3b6+a701PYd1rcH2wb+QNG+DY0sUGEMbpFbnL7f+zCCe0g+kAcQ5Prk5K2UEQkG0Ts8a28frWqQq0qNxVK52Vlf/dxVX1f24i9PlZNjf9p6lCT5bZYLpLmnZl5LRw8qNnFedXGZM1r7X//6jP63Dee1leef1m8EXuzV6vuLKq9cFSdxSPq1ZmK1rRmvYbNm1pez0fGpbfdEzQeDJV73JZlKn0PbTxa3/j2+z2hr+74RESSN8uyVOa2DTQ5jwjxARMwupPAnvpJSTto0oZjeEERIdoxPn0grlNG7I0REYqItKZRP7lOP47hUxYtjSO7RZLhTPsBQ6uaRqba6z6+VtvfGh8XdqbcPhZe1+R7dGvU0/GFjt5x/ym986G7U+JqrmiknU0NNja8Pg3ULTPNTXXSnifx81xrdbyH2UfScE9OD5VkZZ1kvk50K9N9qlRhH0VmsIwImidCNyid+J+ISHpH7JWTa5S1ZZ/QBNcJv4hwb2PgNlxj/IkcnNMvNfA/ESH6ZXku550kNfbH2vKPvI4PbJuRwjo6d+Q1OfN8zVSES8i+kbssslzwKOxvLa+rba+vrekF1UVHN9Z39b0339LXn3nB6/SOhnmh2X326wNklelmAAAQAElEQVQHlPs+x2/YRYSmjSnjbK4u64YTQasry15zaq8RlYb2z+Wl61qYm1Xte/zNpata8QPS3vaqxv0dy9ezbI2Wr13Vuvevly5c1GsvvagLZ8943bmpke071bEs165pxcnHDa9DyLtvfkG5183S8/X+e+/WwQP7tM92JBhjv04b7gNg1/fayxsq2I5AmcCVZAjJBgLultd8gj6CXfac55wwIOgksOUNBhIOr7z0cnrLg0D205/+tAh4iT8OGAv4Ylf5k+f5bR+JCNujSfMzIpI/IFdEJMwj9krq9Fd85ufnUwv4E6SSJCGBwe8NIT8xIomJubk54ausr8RnxFv0mcgXEYnP5J+I7z+f1P+wcsLjzmsR9PfdaizduLakxx97Uj/1oQ/rvO24/+Bh/Z/+z/8XPfXhD+nk6VNiPj/97DN69bXXtf/QYR0+dEjcC7AZMRh2Iign4YAOBN0kbn7/939f6AEGYH3TSS3eIsJGxGGf+cxnUrKG+zcJnb/+1/96+gt42HTW+1rk/oVf+IVkB8agP4kKxibJcNEPG5lbJIz4+hv25g2Zb37zmyKRgw+QkOI+h28QG/JWEDEFSbOVlRUhBwlRfAN+7Hm3nWQh2cRbTP/0n/7TlJjB9/iRfRIy9CeuQw78Ct2RA/v+i3/xL8RbWdh1eno67Wl4A4mvUyID5W/+5m+K5BNJPX77jLHwX94iI4GB/OCHf4Adbxnhr+CNTiS2mDPIdOrUqeSTzBnGw7d5K+q3f/u3BdbMBbBA18r3Q+xDW3j+zb/5N4XMzLWTJ08KfkePHk02Y2zGQ/bz58+nOYTdwB2MsAX6046cB/qCPdiBB/VgAuEjJAnRJSKEvUhGMxZY4fPoRB/8BRmRiSRnRAgdsBMYMecYg7kBVvBHH9YAko7ML3DFf3q+v+BDXMP3SSTyI/u86Yfs+B33C9pxzNgjxzHYlvUawu/Qe2lpKX2FlDfc8CdkQgZ8FXmQD/9nfUJfMME2jA/vrvdX2AbdwZT+2IS5jmz47he+8AVRRkRaE9EBG5A3QA70b7f9kMzrIn2hjMEBjsYAh5FxdIzAoICDY6AoSsCIyRgRaWHD8AiAQVECY8CHrN3kGqADDERfQAcE6jlnfEBjAlGymOFYKMdigOPDH3lwAmRBeHjQlwwnxDEEgBByoB8yMRZ86UN2kDep0IVxkAuH4TpEv4gQBkQ3gMdpMVhEpAnDMf0wDu25Tjvkx+GZNOAVEWnzy7i0hycl48kf9MKR0RUZ0RF+yIax4M917EAd+jGZwQ3Dwg8nQR6OcUzwwY4QvCJCGB8+OBn1jE8/cMLZLEq6aXFMu4hIr/kyLjxIfrHocY5M4Iq+yMy4UER4EzL2vqyXeIEldmHsiEhZZPwKGagDn+3dHW/2Mi3sW1TXSac2yYj5udQWnzx/4S0Hz7ua7rbVaZVqnACpHcDJJTjy/f9dB/NVt6PDRw/5qcg+Tfl4frar08ePOLFRqZvVmvOGYbR+U1def1mXXv6ebp5/QzMa6b7jhzTra4U3Ke0snDCw/Fub3qT0UiDZ9yKAr61vbKnn5MP61q7Wt3ecVBlruz+wnkr6oj8ELhP8sRH+OrENmHOdcoIbGx02+G0vrlXhaI0NoIP7xpvc0puK/u6uN1AjRdNo7PrJb3VR0pfX03d9w6Ed53ZaZTbmhOBDHf0ZZ0KcN03tS3tbbXyi60WGsvFYyMe8x4bYnHqzTe3Rk2PajIzJ0PhDtQPXxtYc2zY7TkZurK+Jv9KTqNcXCRxZp8hyje0PfL2r1xtYt0wFuptp491CWVTJX9vtrm/etbvkat9KQkzmxMzUrNpOdtVezHLbV4ztAKF0kMpxb3fbm8i+MjXmX6sZjTWyvfr9YeKZZYWYS72dXW9WB2qcqWFT3PYGl7901m137G9tYz9O11TDR8oU4pj24DCw3zROKpi7Nrc3TFuyCk5+dNWdm1HbN/HKvFQU9rZI1OSFSicputPWwQuyd+3iLa2xE1uVg7ypVqWyaTTe3XKQ3FM22JUchDc7a07CrmsmG+roXMfJqkW9/e7D+uCjp/XhJ+7Xex66Sz9x/zE9fs9hHepm6nnDtLuyqt21m+ptroon/mzMCaZqY4X8Y6szsG4940Mwlrfaghpr2jNWilJVa0pd491qTynzuWeJyqLreTZrtYpE+EJEeD40tvNYQ/sq86CxHhxzk4SYs7r1YfzCuEREas8ayfoJMU84jwhF7BFjQHmeJ5+gnJmZTb5RlpWqW7bDhrwEwddQRg6WG+saDogy+2YejQNqUyaVWahdtNRWy3i3fd5SEW1LV8k5JW3u2ubdBW3WpS6u7upF/krgmcv61hsX9Y03Luhrb5zXyyvruuiE6vbMnHTwiLT/oHbst8uDsa44ObU5arTuZMfNtS0nq7bV2+1LjnQrxq3amnXw385KaSzbp2877ajvNWbgdWdsDJXkbiyXktxhP7dD2g6NSvt6rka11wxwrryGlA5YOQdz6iJCET+ewBE7gO2kL3bimDr4ch1+Y69LBkgcY1/Hk2r5YQJtqJcytZirxqDIKzXWdeSEBvNua3tXm1s9bW73tb071K79a2V1TVlZaGpm2nI2xmGkThnq5o1GDhaX3npNo9WrOtiu9ejxRX3goRP6mSfu019752l97Iljumu60kI2VmFchyub6i+vpR9vH2+uqXYSYOR1YGjq93Y8z3eTn43qoZijyjMpq7yOj7Vs+6xbrjpKle1pRVmJeWHRRaJ012vH0AldOeK2STRwgnltbS09WeaeC95Zlgks5Q/YbHtdBi8IvCLCOoavSpxTT7va9pv0jdi7HhGJF9doB2ETxqHPHvXUt25jJzMzryxQM+5rQHLeNLTv8/BAWSgrckWeJb3HCkVWKKs66s7t174jJ3XgxEk1rTm9cWlJn//OS/rMl76hz3712+IPbGzUhaYOHtX+k/do/tBdKqbmVZdTysquup1ZlbYz/gsuuROUyf5VJbCICEm1GjfIDHdVFWo7+dJqlyrKTAU+7PkcEbcxGdvH7iSwiojEryj21ht4Z2bYarVUlmXak9EOkj8RkdrTJiLSHAE/iDbwoW9EpL60ox5cWaf6vq8MPf/gHYEOSvzoU1k37LLT29Ugy02lBnmhYeTqjaUdJ+22fF/ZcAKKeVxY+7ZlbWyrtetXk3/u67TSm1Y/85536vHTd2mxyvyAYVPZzoby0a5XpJH3IgNtbdzUtvcj+C9rdl6am+XZ9b1idXNDEaHJJ/MYyItuEZHWYfRFD/Sa6EQd8tMvv4U959TTDqLP5Bxb0BbimGuUnNMG3CIiycIxvLgGb3hxTj3HzBXmDWv8YNjTjaUr2tldU90MfBvs2wfGapW52q1SRR7K7TPWWBAJ8rzJVWSlcvtZXrTUFF1lvjc1vsde8fz/8jef0Wf//Et6460Lyr0GLe4/pINHT2je+8uBH3isra0oN9+FhTm17DvTM20N/CDg4qXzuuIk1vrWupBvZGe+69TJFODjD4tOPB1cWPD9otCNSxfTW/4a9kTC6ulvfUNrTn617Rfstx564AE9/OCDeuH5Z3XmzdfV9frYrgrvQ8aamu4IO854n8v+iv0hwSuBeWk/Zq8FTtiK/TEBKW9kzDqh0XFCjP0zfdhX8zbL6ZOnxI/B33P6br3/fT8pglgC2Ltdf+zYER0+clDgfNNJtJ945zv0f/+//t/0N37xf9GSk3PIwVjYEvtEhPhERJoTheca1yDs/IMldRD12Fh3fOBHHXpQveu5QoCMztj+jTfe0GuvvSbGZ54QuBKTRYTAAf12/ACPvrSBD+NwHhH2E68oXieQMWJPbsajDWNDEXtzYFI/4QMv6vBP2lOCb0SIcRnjy1/7qt48e053nTytRd/TTxtf+hGjPvrI4/rZn/2o/bQtZNz1Hn3otYIEJG+58JYMX/MjuCeWRsavfe1rIvnBOOyzV1dXdciJsMxztu09IME+7RiboJ1xSF7yFstTTz2VcCK+JnGDvPDGzmDK9be97W0iefCLv/iL6R7HG3rIS+xMguqTn/yk4MW4yMzbUiSjiP/wp49+9KMigQRuyIPP05a5gGwkYJAbHswbkiIkHL74xS/qc5/7XNIN/X7nd35H2JG3uN773vfqV37lV9IPwX/oQx8Stkc3/J2kCHEy+kaEGIO4lrHBiHraoyOynHSCiXqSXSR9sCV6MF8iIq09yISc+A+4stZwzH2YvxbIX1PEX1m/0QF8GY8Yhzb/9b/+1/SGG7KQvyChxdf9wBF+YE47YmHaEMeCCWOQUyA+Zs6SZCRGxvacoy++DpbMX+b0O9/5Ts/BpWSz973vfUl+dEIu5gPzA3now/xn7jNHkJmxaIOtwJjkNnE7fsjY2Jy6ST+Sa/g55+iEzZEb+dAFm9Cfc7BAd/AGP3RCBnwTfyDxSFsSrmDHXKYP/BiHdYy5hU+BM7Lgy9TBhzrkwA7Uk8ziDTRsSRvq8HNkQYaISPcx5hcYgB94MwfAP6MSxRGORlwAGMDkHOIYh2JwjAlIZF4RFqABlEQTINEXQDAahEHoD6EkhkVQxkQJxucafSgBCh4YHt4cT+omfZADhwI8lCUJBNjIBm+u0YexARkwIcZifAyEA5KooQ31ELpH7C2OAIpO8GRciGPkoR0y0BfAWbgYn7GhiPBNMk8LCe0jwhu1Ii3MyIV8EXuT7vDhw+kaOMsfMAQLdKMdxooIgR3GY0wSKugcEelGI0n0pw9ywwMZGYtFgT7IzuSjHXy5RolelOgPH8aGN+3BDpuwSIAVjovNWFDAkQWD/tTRF13Rn5I6ZGGi4VvIRh0y4MjIRAYZ/efmZxIGEZE2FV0nq5AfWbEV4yMjdXKyANmGThxUrUIdAh9vHtlMwptrfSdPlpdu6PxbZ3WXk1pz3UpNb1v99RUN1pa15U3TpVdf1He/9VVdOfOaOt487eu2VHhDkjsYmPPmetobRUcpfiI31JQTO+gORr1BX2xOG2+CZhcWxdd9wABdwQW8kBviGJwnNNEBm7a8eQJfSnyJuqSflCYsfeEHnhCYQhyDI3oyJjyQC4IXY5jF7f/xG2hynTaMBSEXX4OhhC9jogs4Yi9sh60oOeca46IbMgycqEqBIAGSb8QMioyUZZYnf59xAofxGTf3hgj5Grd3XKsGexfeqEZmnBtFk6WFPDMDfJgx8jxPcyl324iQ6EiyxUECCZ+8yjR2UL/rTWjfT005phnlgDZOTA292R+5T5blalVtlUWloTezG+ubGjooRffc4yAjhD04jwiBE8fZLf1oi44TanWnVDjhRFJqrHDQO9awqU2NnBdy8Nt3nXXzhrvyRqXdnVbljXX4XP4Mt7f8lH1Hbfv1bCs05+Cd3/KZ8VP4maLWaGNJrdGOjs619LZTR/S+R+/TTz7+gN7ztmN6+wOHdPrgjA5Pt9WtB6o3VuzbV7XpIImvzPY21jTa2XIydkdhWxWZVOZ5wjPLyzEvlQAAEABJREFUCoE/+khZqkPXwjbKLVttmziuFueRjuvkl00Ton7PPrWTgWPTKF2DF7hYLUWEwIw6+RMRiRfYTgisR37iAy83ETgzHnJAHE9ocj4pqW/ZdzywcoU3k6WT3F3NTk2ngAFelvSW/UIyvsgydvKbjXvtgLp2P6lSFFPKqxnlDuBVTWngJNZ2XWl9lOnlc9f18oUbevnKis4sb+vydq3VrKPh9EHl+46qmD+genpG23mhNSdz1+1Pu+bbtFqqvDaNrDdJBHDJ7BdOISi3LIVqlb62s7ml3tZAfSdPxv0m+XcehfiKS2meYC37MP3lT0Qo8ixhmxW5tvwAgHUCHH35NobgA1H3P0IR5mvK7Of0A2cIvtgH7KCISGODL7TjBHTPNgRL5kATuX1+5CTVjlbW1jVGpbE08oHjDZur1thZIag2Vu08187KTa04eBw7eGycdOqtXFM4kD8y09K77j+tDzz2kD7yrsf1c++8T++774ge2N/RjOf2YG1TIz+UGG56HFPtdb8xHhrsqHHyxo5vzx6Z6kQy5nuk2x/8ualzKUpbrVSdlWpUOB2Um0LKC4VxDuOS5Xk6zqtSEPi0bGdKcAMf7BQRoq7t+R4RiojbAdfIWN1JuuMTsdc2Iu6oVeofEbdxv9M+ZZ7J/4ukZu1ELePLn4hQWPax56vhVt8+NKilUeQqqim1Z+c05aB8a5jp/I1NfeOFM/rsl7+hP/36d/SCk7Mr/bHy2UW1F/arml9U1p0VXyscyLjUmYZOzA746pbHyhr/c+t/DqFxSOOsVp03e6UbjbORLTA2DU2U41u9fnSBPuAKZoPBIAVyHFPHNeo4zmyfqqoEcUwd18AKyvM84TgZib604Twi0jX6/SBxj4XP2M4Lccz9j355WSVc66KQypYGTZPmI/fPMAhzTlK0fDDYWNfGtSvK7Zv3HNqnn3jbA3rng3frweOHVI17Ksd9FdBooNzJ1dx2zG5Rq8i9bsq2Z0R57a1VNyMhC/L/VQRWtIUmbRvLCd15jt5gBHE8uU5/iLYRYVkK4fPsJ7iv0xaiX2EcKtuAa+zZ2CNS0p42ESHa0Ya5Qf2BgwvqsD/TUKGRcuMVXietpCh7TgQ2dXjMjtq+bxZe8xvzyfJCmZP/tfdqZ5c29cXvvKwvfPNpnb10TSpafiB6UAcPHlREqMzyVNpFkvzoxrq5sbnpuZ5pZmFeR04cd6LriBYOHDTtF/fpvvcIVbvlwHs29QtJVZ4pfC9duXZD58+8qeuXL/lBV0vHjhxJvrfjpHW7Ver+++5xQuAJ3Xv3KYFdbv9ruX7XScyW14yOfYP9FHEU/gRm4Mk+kyQFwRnBO3t+8GcPRnv8kT06gSXJhBdf/K7OnTunG77n06bbbuuUE2+nTp7QvJNeBxYX9LGf/2v6+3/vf9UHPvABhTW+fOWiH+4N1LatItDKivl/cHGR5MVfGJfz/xlCb/p3/cBufn5ezA3iRpIda34AQNxEYoL4gnboQLBPjAlOEWG7t9N6Co7IOKHC/sYx/X4YcS0iFLFHtKGOEl5Q+GRzc1uM12519cEPfkh3Ofm3dHM57e1fe/MNnbtw3onWJR06ekw/8e73ig+JKvBBP5IcxJP4NTJPsOPraNTT/pCTVSSJfvLWXxdEdhJOxEBgQCAPJtgXnEhIkRhg383LEPAklsMHmFckQEi2EeTDCzmYa/QfeJ2c9r6btiQ8kIH5xj4BPyO2Zizic95WIn4lwcbvUBHL41eM+e///b/Xb/zGb6SvqJGs4i8mwh9e+CDjEL+RgEFX4lKuUYd/8gYU41CHP5M0468a/vqv/3r6PSpsAR+SFWDJmJyThGIu8NVBsIEv+JFgiwihE0QyheQHPsV46MN48AAfkjXUYWd+y+yJJ57AFClJRYyL3/E2ErYnjwCG6ERiDRxIsuGj4Epb8MMOMCE3QMKGOsZDZ5LH2BOMwBBe+ATXmNNgj02QdRIT8ztgjI+9Mi9Q+D56cR0M8AXGwt+QBTngR1x86tQpwZf5xA/jMx4+gy7oVzohDj+OwQ/CFuABL9Yd/Ay70Ie3o8BgIie8GAs+yEN71lSuozu8wZv1h3P0wI/52ieE/ZnP6AyhH+sbicBHHnlEHMOTMfBjdMHH8Qcw5a1CeCMv9WBEe/hwzFzLABgBMRKNWDAREEW4BigQnQCUThGRFnQUBFCu9f3ECsKgOB0C4FgYm0Gphw/HlJxDCMc5JePCj3FxFNpSj3zIQzv6RES6EXIdx58QbaHJOSWGYhEASIzEObyRmQnEOe0miwD95Q/jMS71k7YRe3ojH8Q1FhOuu0vapKIzcnEtIsS4GI8xGJdr6EAdJWMwJu0xIAQ/JgF4QmCJEzKRkReeYEE7nJtz2sEHuXAMHA17Us84jMsYyAuhH9eQKSLSzRfbUo8u8KY9bZAFHhMdGIfxsfOk3aQffTmGIrg9yJuvzBuQljcC02JsdIYnCymblMaB36YDEJ4Sra7eFPZC3tJP4ibjbBCMe4MXEWnzNmpqFWVLynKNI9ujJjT0k7Pe0Btdbxb7puUbV7W9vqrh7qbq3pbCCap2jLVvuq3ji7O6eeGsls+e0ZXXXtH21YtabJU6Pj+r2SL8JLSvGQcrhTeT48GuRk5wheuLTqm8XYhjfLZVVirzQlVRejPT1pRv1l0/EWy5Xs5i5JaP61AmbyEIJnp9bTt45TduNjbXtOngbWd3SwOPQXJuNLYOPlbUCm/+c4/b8matO2X+forHkzyo0fj2ddpxXnuDSz/6wAd+ELz71qPX39GuE3pspkYOqMC41+uJsvHmFruXXvwoI0KZF1aOK2948BGI61B4w+nLbiNxPPltFdp3W22xecyzTHm2R6FcWRSJCtdlCoXxkCn3cbusnIz4CypsXw8hcAxj2TgRxddSxrwR4STmyBuybQer67b1phNYA583ZSG5X61MBG8D/+O9qIOmQh0Hb9OdWU21Z9LxwuxcSnp0qpaKsDQeo3bCK43hILlVlKrywlKHIW2EnJBNoohcg7pWv5YIXoaymMZrZAwZk+B+OLZFTLyFAg39pA6cmVdD27tV76o93FSrt658a0Xlzoqmta1jc6UePDKv9z58Wu9+8KSeuOeIHrlrv+7eP6WDrVql+/aWb6q/tWE/2vCT+vVUpg2/sSzzSh1vyHjzZehEgSGw/pmUgc0eYdeqKFTmocKXwolAKPPcKrNQVRXKfa3x+dBzauR5OrZvNfZJygH4uw4fYh1hXWisu/yJCMF/Uhexdx4R4kM9fSD60LawLPhWZT/Dt/4qqspcM522OpY1vGkbOXjgLbOx/aD0MN12ZQ+oRVCUlZmqTqXO9JTaDh6qTluZ/XPcmdNOMa2bo0IXVnf14sVVPf36RX39xbP68gtv6HtOXp25ua3lQaHtYkb91qL4Taulfq6rm0Pl3RkVrEOR20XDiZqxy0Z2PxVF7qRaS12P23JyMs/Hypq+6uG2xr1N9bc3lEdhGYtbZa7IqkSK0p6cJ7IGtp2PXZcSLPbHxvOThFGel8rzPFGWZQJLMMXHep7TnP84whYQbSIi8cEOE54RIT5cp5wQ53YzNVmukXWo80p51VHpdQ+qWh21O1PGo1FjHlVRaaozbTxmNO2ya9+cLq3r5ppi7YY6xuNgId3jNfntp07oQ4+/Tb/w/rfrfW+7Ww8dPaB9eS2tb2t3aVU7V6+pXl12QgAcd8RbLkPbf+x523itRuLMY+aRKRqZ6j0yivo+8tmY62H8c+XGNdyndl8vA0xz1dYPUpkLiqpQ1ipNuXL7V9sBY2lbRETCHlwy24G6ybU8z0VdBJIpfSIi1f2o+oi9tpPrlBC87iTW97EDaqupVM/9yhSeQ431GTEfq5ba/Kj13H75QGu9oc5cWdILr1/SH37+G/rC0y/p5Ys3tDLM1UzvV2f/UU3tP6Lu4gEV0/PKba/M/MK+FoFctTIXpcFlHVTUgmqX0DirBY1c1oU0dhJrZPuN3XhMne/RJNsg8PqrqPYayxoz9NoJcUwd/fRXfCJCEfF9reg3ocmFiLhtj4Rjnu/h6RJbQuA/diKLtZv5NbIefd+P1rZ2dXN9Qz3uF15TprtTypyI2l5b0XBjVfu8V3jiPidi3/GI3vPwPTq9b0pzfmgWO+sq7a+5bZRZx8xlqFHm9daeKTAtWoUKr13p3u71GcxIwjfuB9Xu9+MIeSHaTHT+wVL+RMRtfSP28KKd/KEvmE8IfhxjC7ACl4i9Pm6e8Ka+KApV9huOaQOGzAmIa2H/KQqvH97XDX1/gUXhG1HEHq/c/tadmlHtybi+uaNef6Tc60arO6dhU+j62pY++7Xv6kvPv6Q37c9j39sP33VKJ06eEmOsr6yq7bkItSxYqyjTHrRyUsr5V/OQrq2vabsx2p4z27btmhNmu75ZDtx+c7fnRG2t8DyyN2h3u6fVGyvavLmurZtrie675x4N/PBs6cY1zc1O69SpuwRuBHQEfT2vS1u+V481Vun929zinCrfD15941X9+Zf+3PuTsdirE9TxQHgSyE3ug2C9traWvrKGz7FvZl2nnpIxaz+U2d3eFG/pbXqffPHCOb32yst68/XXLFtPl5yA+eM//LR++7/8J335C3+uNT8wILnV2M+wgVVNMjf2vwmNjQU25tr/DCEjPAlSeXtm//79Sd/FxUUR64DR7u5u2vPzNsimk4oXLlwQdcSbQ895bIkf1T/g6/gVvKGJjBGeQXfoERHJHyfXKWk/0W/K9++5uTnxVcEHH35I+w4esH3aOn7XXfpJJ/x4QH3txg297mQliQ3isE0eOtqvSAhgE3yZZBJBNQE9LzWgB8fIT3KHt06I40hY8IPkxDjgQYxGSeKDNpzDlzdoSOSQwEBm6u+7775kJ5I2JJN+93d/VySgSPxQkmz69Kc/LfqQsIkIwZM3fj72sY+J8Un84Ju/93u/l35LjZiY8dDhhvUkAQFvYs2ZmRmB8dTUVLIZPkpS9YiTtSQc3/ve9wqZ3vGOd+jnf/7n01cHSYjA7+TJk+KtK2y8sbEhZCYZAV7oDmFX+pL4QVfaYnNkQQd4gR/2Ak9kpR+2Yz2BiCGZH9SRjyAxwtfc+C0qeJG0BVuSWdiBtRseyISPUVLHvAJjeDCm/KEdyR3i6U6nI/RGZ+QizudNM5JRyEc/fBkZ8VVk4o0peNMWzEkUwpM69AHvyfhgPJkbE38AR3jic8jEnOHtqcOHD6d4mrmF3PCDD/ZlLOqQCXxmncQGT+zI2PCKCKErGMGDBBj9sSntOQY7kq2s2fRlfPwB+5M8w3bIi/3Bh7FYs8AI+VnTDKHgTzKQZBQYIF9ECFvgI/BAVmRHD+wIpvgKdYwPNozB/EIueHMO7wxhIyIt7DSmkjqUBQiA5hiDACaDICgOBqAohgAsLlxDAIzNNdrAA0W4zqTAaDjOpI5FEoAQDL7wQ0kAQTmAgh9K0GZyjgIAOamjL9dwnoi9RciiqwMAABAASURBVCwikqGRj4kDb8bjmBIZ0I3ziOA0BfHogdHRATm4AA90QD/4oBfYgBc8qIvY44EsOAIyoxsyISfn6ML1CSEHBD/whVfEntzIgBG5BiaU8MLRcG6OcRiOmUCcIyf8kAfZkJk6aKIHxxNCJuwE1mCKfBEh+oMLYyIDNoM/bWhLP8ahDTLjH/gNhB4TbLiOrugfEWmTyES4s//OzlZK9HEDBu/cyRpurCR81r34wYN6/LOsqvT1MnDtedPDzYXx0bP25g+5sRG+sG/fghpv9OYXpvXgA/fpJ971ZKJHHrpXRw4uqOug5EnXH5xuS37iP9pc08aVC3rjhWfFG1qZ5eo4YOcpae5kUscb8fmplqa9IW2cCNtYu+nAJ8SH4Ak8am9oGX/kzSxy970JAuuqKJMvdh3gtR305JGJ9mADrpRgD05MVPCBaIve6M84UETcviljH+w80ZuxIdqBETL8KEpBnzcqtEdG2iMHY1IyLuWdRB2yRDDHxmqykHKPlmf+R4JPNFKR52nz2vOGcORkE9Gg4xcVvvFnptz91WTqtFquy5UplIdMmfjU3qwQIIARukFjb3Rr4wu2UO2AFR8YeGM/9GYMskSqQypbbXWcqJibW9CciY1KlVfeDFvGsa/7GFuANfohN/MePwcvZGD+RZiZT5BnQj5V0sE6DrypHjtBlWVFsi82TMmwTArLVRmfrB6q6W9raP/ir2ZCfL0p62+J5NV0s6OFcqgD7VpH5grdc3BOj5w+onc+dFwnFqd1oBvqqq/YXtNoc1mD9RuJeKNwe21DOzs9+1KtiFxFUSnPS/GZ2BXdJrJTNk1wWRGhVlmpygqFdcCHh7ZV7Q1xYd3atg19R8Z96CQhZeP5IM+DJgWipOwSq7/0D/2giEjj0ICxsWffDzvAmTUtIoTfgTW+BXFMXUQknMH6B4nr1I0HfUHhYBKZocYO0HdijbdOCOJrJ5gyP63PnbSM9rTGRVtb49DN/tgJqqt67vw1PXPmgp4+c1EvnL+s16+t6cpWX2tD+/j0our2nEZlV72otF3n6jUtDXKvGVVXfWdG8ck8MjHHq7JUZrnxzUFvR5nXpIixcpe5SzmQCdkfNFL4GH1Ly1cUpUrj3Wq11XJZVW0V9tEsCsk8Iy9Ue940Hif1tA3HprwsBA7yZ3xrLoMxWEOu/rH/R0S6jq1+kOAHzhF/uQ3XBiROisJBWKPtQS/RTr+X7h0RoXbVUtvydR2kdopMRWN/ceK85+TT2tVLunn+jBaMw+PHD+nDjz+sp5y0+tATJ/X+tx3VA4e76gxrzYTUsT9mvV2Nd7ZNW2qcmAv7Yzj5jnyFZchNqfR4lBDYRJhBFooI+R//n5viL8jBsWucvC4SjoGlmkZj2+sHqYGPbRCmzDq5kBnpzg8Ych6xNwbyQdgoItIYyFb5Poadqdcdn4hIbSb1lHeSfuAzPTOndqer3FjzO1Z7Cc5KYd9R2VF3/oDKqTkNszL97tq5qzf13Tcu6BvPv6IvPv2C1oaZtlRpXM0on96n1sw+lTOLKjqzYr4kXzNGI3yrqSXVlk9eN0ItB+Thc1fe/t8uKSglqkIaZ+7hhb2JJrVpzKMxvqJ0BpTj/xGic0QY7uBQkz7gCD74+sDJAohj6rjGWgOl+4d14BoMIsJ6ZLf5yJ+ISHX0hSJCzM88z9O4EZHWKs4Zn7WysG6dMvNeIlN4P9LfXFV//aZKJ/cXWoXedvqk3vHgfV7L79LdB6fVqvsarC2r2VlVSwOVxiWPLPFlzORTeSa7oeSTyCUPrj30ZHnHTnDJlxsVkQl9fhzp1icizCaUwfPWccReXUSIDzpBHEdEao+vou+kH8d3UkSoaRrff0a3987sRybEOgHBFx7gCU9kHvghHnuD2vM4Mw5cgze26vvebvfQwGtAlG1NzS1qat7rsG1xbWVbz738pr709HM6d31ZvPWaex7M7Dugju/1rXbXdmupzHKxDo+8VrAPo8zdHzmQp7btSFSNFV6RQ/wkxMbWppC322lpqttWu1VqbXk5JYNeffF7ev3lV5zI2tH89IyT8V2NnGCBF/swCP+7fPmiXvMD0eWbN7TlhxR33eX7+IljQi+SGiQbeKOCN3cIrCcBKev22tpaSlbRFgzZS1MiN3bhvkk54+TCNIlSe8bBfYs6eviQCt+TN5w0zXwvfOC+e/ThD31Qhw8d0Mj3yO+98Ly+861v6tVXXtL66oqqwly8P0FXbIEO/3vIXH7s/+iBXkVRJF9lLhK3kbA4dOiQeFOGxAhxDMkCkg3gQSKCEt2RK2LPzziGkJmBOab8QaIewtZc45gS4hi9x7f26Kur65ZNKdjmLZTlZeNTtXT+4gXNLSzo0KHDusuJUXS4cu2qfb1WU4f4oeuvfe0bmry5RPICe7F/PukEDvLzZhNv42BXYiPiJxIgxML/7t/9u+Rr7PPhTRvwYt3CzrTH7shLkoEEGufITh3JH/jRnuTPqVOnRPKg5f3DJFlQlqV4o4dkCrrxlT9icBJuyMhXHUn48Ptbn/jEJ8RXw0ikzs/PiyQYCaDp6WlhL2yFPXhrib0bNiMhwg+v/9t/+2/Fb3qRAOPNHPwbfEheMDZJSfqQcGIOoD+2IQnEdWRk7nS73ZRoI+HFOFzDf4hBSXCiN3ghyz//5/9cyExSibfAkBl9wSQihA+BDfiTPILAkDFoR1IFGSIivRk4Ozurubk5wQdfpD9zGnlJEtIf/0FvsAPr48ePi3gc+5EcJHmJD9N30Ula2pJwwddpw3iMgw7U8XVI8MZm8KZEBuYJGHDOfGGOIBcYYj/eLOMbasiFLHydmHHgj23ph7zExrRFB3TBllwDf9YhZKc/8mAbcMZvqQMj2jIu15GP6/jR888/L2xPEow/GoAP8VVWkpHYA3r729+eviKJnyI/eDBvIXhiBxJiYAgmnIMRuuPj1E2wIamFT6EvfsA8QdcMwTA4nem46Qw4TgoxoaiHIiJNcJyJCYpyAAITACbTiyCAP2kP2PBBGCYewgECPCjhQx1ORkk9ADEuzkwd/ZBrwgt+TGwMA194IAsEHwCflJ1OR4DGtYgQ9fCDB7ID5OQ6gEDwZGzGRB4WEtpzDnGMLOCErDgCvCJCyAIxyWiDgeEBzwkx5p3EogdfCF7wRW9khgcyY2wcjewrJRgzBm1JJuGUtKcOPsgDoQcYIBN2QhcWWORGBq5NsOQa+kdEShCBC45MX8ZncuAr4M4EggdYIB+8GR+Hg5Bf/lDiC8hHO/oyqXBAX/aN4ZA3KD0NHfyMHSSXWXhT0PYGrRY/eskGYHZuWgcPH9C+g4dUOvkTRanSwV3uQH3gDWvpDUnhfplv5NHUyryhTuSNX2Zq+yk5Tyx5g2tlfUXbBFCDXS15c3Hm7Gu6dP5NtWOkh+85qfuOHVLW29L2jSvq1AOdPrio8fqSWk5WLVSZDnRKzVWNpmKgot5RNt5xMquljoPOjm8aZV54E5FZhjBJ0UhyIoYy8yEl8pI4mfMGZG5mVhy3ysr98lvtG00SCWnT5Zss5c7WtrY2NkXJOZvnka/B8wcp84YMoj4Fkb4ZIyNjQWx8IOyJfSF8oXJQFRECV3wLX8Evfhxh+wg2u0lZaylFcB7KM0vhYMX/Wj/bLa9UmooorGvmTUCdNtT47dDBMMRXNHnCtbaxrrXNDQ2ciKCu7+CAhBZfx6LEfwkoGyNdlJXa3Y7KVqXRuNFgOLYXSJX1abxJK8s8+VW7KtV4nAHBsPnlkaXNKPoxb/B/+YPfggm+O3bQAzEe5MtJP/TO7Xst8y68Ec7te7ltXXrzWBn4dtTq2q8aP2Wv+puaavraV0lHp4v0BP7BQ7N66PCinrznuN75wEm9+6HTetLlvUcXtdgyfg5wtm8uq7dyw096r2lr+aq2V69psLGisP+2MmnK+vIGTGQtTUjGduzNFRv/vpMrpZMjGQkqB6G1g4La86xxQkBO7Gaua1wXtlGRZcqNB2Tx1Rg3nvaPxgNjOtDQSbixw/pwcjm7RZNjcMjcPyKA5zZh14i4jRdtaHsnld5g3Ulcox1M6A/deXznuSx/lVfCn9CxLFqq/IS+ak+p5af0ndn9qub2q2nNaWOU6fLGrt68vuak1XU9d/aKnn7zvF7xE/U3VjZ0Yaev6yNp01gO/MQxn19U98Ah9ZRp6HktrzdZ2VZeegwnoDudrmYcQNS9gcL+ltvvSkfuFVjiM/Yvfm9se3PdPrapXdts5OQfmLW7LU3PTmlqfhbVrEYjd72FU0i550YWshmVOSGT5XmqE3Xy+mC9R/a1ocfh/oLfDrwWUo5dl7s9/su6C14/jrLMjmQp8O0JwQNe8KSOc8aBT0SIPhPKbT9XqHF92HFyNVIzVGFd27nnQGbdPAfWLp3V9Tde1vK5V5VtLutIR3rb4Xknrh7Qhx99QO88vaiTs6FZ26DYlXaX17V04S1tLN3ws4V1r4nm6SCoM9VVZfuoKDXymOCj0viYmsK6hI9dbylUyziaUhm+5mPdQVmTKSQZVvu+5J5el8ZyVKEwvhZd6F9bl8Z25dgTw/o1km3grgIX6rnOeUS4iW1kO3ANDCHwBEfaTtpFhMAxXMqfiEjnk7qIELaEqNOtD2PBBxrV0siSQySwku9PzzuQn1d3rqsl+/zZKzf1zMvn9LVnX9LTL53Vmatr2mraKucPavbQcbXm9zuB1dWusV/fHWhju6ddJ+aHXhvG41q1dWmMRz1ZN4wstsZ1mrgl1I8o7BICq3BDL4nKxhLHZpGwR5e/iuQPGEzWCY5dlXCm/HHEPmh3d1eT9R3MaA+e8JmcUwdF7Ck0kWls3dnnwAc70oa+XB95TrO+N9vLiu1VP4zY1r4qdN+h/XrXA/fqg29/TE/ef1xH/QAt8zqxu7YueX/R9R5iultq2kkSZMiKXJFLrA3BMWR/DpOXFUG155UhVGZbF1kpiHspPqof80FWxoAKzx9KKGJPz8kxOOCvEMcRIa6BOf0mfDhvea8DVb6/0h6M6DMpOZ5QRIhj8McOYMlcoA4MGQNe7VZXZVl56oXsdqqZm07AZn7g0J7rKO9kurI61DdeeEOf/9Yz+t65K1ofNNp/9JgOHz+hhQP7VWeh1bU13dxY09j+2vX+auT7MmNjv74fpiWyjw/7QzWePGXV0sD3bOSpqkLsEQy75ARkz8nIq2+9qTOvfk9LVy65zmu974cd1uRMWl5e0tWrl3X86GEd2Lcg/gLh9vam7r3vbj362NtEPEQwi36Xr17RRSe2Xn/zdUEt2/5nP/qzCWMCTAI09tSUa9YBjNiDgVFVVYKQEYyxhfzp9XaTvIP+jt547WV94+tf1cXz51SVoV0/fH3aCatnvv0t7Vim977n3fr1f/D39Tc+8Yu67967Pfdqrd1c0cgJOPhGRFp7GI9z+RMR4hia1N9ZcuxmP/b/breb5h52J0AmUXH2rO8F16+npAH16Eo7kiTzTpx/nqqCAAAQAElEQVQQ0/z8z/98+u0k/GvSJiIUEbfnPVggA4QQEUGRiLofRlykHp3gHRGamZpOSQjGnZ6ZUXdqSrIvra1v2GaX1fe9fHZuTov79ok2vL0y46RO+DaADOvr63r11VeF7ebcjjHYO6MLcRP6YUvqSTSRHCCgJwnDnIAHsoDPzs6O6EvCCkyICRmPN7L48X4STk8++WTCAL9h/uDfxIb4GrE8yc3Jfp6+yPTyyy+neIukCfr/yq/8SkoukGD71Kc+pW9961siYUR8xpgkd7ATupGQ4ho/Us4bZPyWFD+0zlf88G3kJJmDfJ9wEuyjH/2okIdr5AVIin3kIx8RMSUJK3REzohIP2KPrtC5c+dEwosxkRFs4MEx9gLPWSeZiD9JlP3Jn/yJSOKQKEMejokxiak5JpmETUiCYAN0AmuwgTcyIx/EXMW22GF7ezvd19k/MR5JGnQjHgYfZGWOEt8jK8k5SvjSh/60QxbGQR6uU8Ifm6A/44EFujGn0RMCT/AjwY3vc535j//gR/CnHWsxcsMLv8JvuAb/KfswtiaRxFtS8KA9voB/MDaykYzCRxmPPSMJN+xEXgB5wRzZkB9Z0ZHx4IGu6EiCEP8HD/BFtoH3o7Sf+B0JNhJd8OYadsGnsB1yMzY6wv/06dPCl5GfMRgL/UjMQdgEv4BXhiFgQIlCMMJQEMJPmMKYY0AofCPEIVAKYWDGIACM4kwA+MGX9ihFH3giFMcoCU+ApR8TEf4Ih2AYkWtMTkCCL8aEF/U4AteQl77wox65aIcuXKcOGanjGscYGX44w0QGwOY6siEz/aijRD6MOCHaICt9ARiZJ30iwjfhcVq06YsMk/EYE13gizwQesAPfSF4gTu80YkxGR9Cd5yELDIOAB8mPBMIXbDDpC+YQLRjfOSDN3aiXUTAUiQf0QVbwhvcwAFZyeJTjy3hwXiUdMRGOD1yMlk4hxcJNo6pn9iGPsiHLsgEBoy15STFdKete06d1sMP3C/8I3cyABsxBrLSHnzAkn7I0/MNJa9KMcaJY8e1b2HBiaB2IiYXExIcwLPjjQI8tne3dPXaNV29fsUb9Z4WDi7qXm8yK9/s9++b1cmjBzU/1VLp4GvfdKWFdqnNa5c09maot3RN29cuqO8EQmuwJRIMxxe6OrF/TrMORme8WIDBlBOmYFkVRdpwdG5t9Mo8F5hu+kbH3KAEy7431uA9wQf9Un2/n9rTJyLSzQrb4w8RIfDAhm0H0vgfOHCOjSH0lT9gRluIOso7iba0cdO0MaDEH/FZ5IKQ4U66U47MEUzk7uWbPbL5KG2CIsJJSHmDOBYytr0Ba2WFyizfq/fmkmQKT8Dwg5t+Iri5ue3kYt+Bfl+8dj9ygJjluYOzJm0wR+7TMFie7cnqMdGlVRXqtFspiVjlhcKR0dhJmrGfuo7tJ+urN9MPHWcOAMrCfX29HvU07O+Kr1OiGxgURZFkrSxrZr1Gfirc6/XSXOY6hI6Qbn0y8yp8HH7CyVf5dvz0s7e+qnprTVl/S5UTn/sq6fBUobsXp/Tg0Xk9cmK/HjuxT287vKD7ncSaip46Toi26p6f2u8mypueA72+Mm+iNd4VybHS+pZ5Zv2aJBPYMU9y1yAbSU8SmpRsrCpvsjv2j4hwyNMIuVM7B2TY0FFpqtu2D/adgKltm8Kb+bysrJUxdx2vz9PWMXKya1Fmygrz8xzNMqW63Db6Qcp88QeJNvgb/sBcYS1ijlIH9lyPCEWE7vwg94SonxzvlaGiqJRlpfKsUll1lDnoqfOORtHS0HXnnLB6/fKyvvvWVT375hU9f/6GXru+ofMbA13fDfXaXY2nppX7yX3pzWf4yTpvbO3aXzaHQ/UIbnxMYFk6sgGDxgmNsW0zsA8VkYlEoIaNaieUR4Mx0KoIrwF5lfTBbyOsV5Ol81qZMfb8cFWrU6lqFa6Xg4WxhvZb3kjdXFsVa0Vkja+FqUn2ahyQNZZp7ERsY1tO8IuIW9cb86lvH4PZj6OISJeb5i/6UVF7vo3Nn/kBMR84jwhhq8m4pX0hnJXIY6zMNLa/9u3/myvXnHy6rMtvvqTN6+c01ezqgSPz+tATD+oTH36f/u7H36Ff+chjevjEjBaqTM1WX8O1De14LdhavqYY9rTfCb6aBLYfOmzvbGrLtN3vqe8gcpRlqj2fh0YyvXlpeUeWl2C076RL3wnagfs2njfKcmGDJso7yr1jX0nzIzJ7OUlbr/+17duQrDX2HkUuFKxHjVLJ8R6FSO6AlfyJCP+rhD114MUaynrKXJ1gSDmhiLBtI/Xjn8m8idiri4h0nfr8B+ZalpfW3tc9Z7tTM+rOzivzHNjY6enN89f1zEvn9c3nXtKzL72h189f0eWVLW2NQurMq7N4RDMHT2jFAdOOcVJRqep21JmaUcv3LeTnDZkyy+3L+K0sh4xKrSHYOpnV9zpr1CyDEskf1h4orzM5fynn8JU5A5N73DCGeeN641g0uXHNElaNfe9HkVl63EiU2eZQxN4518AVWamvKutg4pg6rv0ovlyHuD4pJ8fYbWKf3JhHhDjHltyroR3jNtjdUc97gmJ3TYe6uR6/55g+/PZH9YEnT+ltd83ooOPg0omSrLcj9bfVMjBdz/eu71dl3pjnQJE11g0KNfbVOiTeDBpT+hx/xr9rZW6XKytKZVmh3OtLRKRj9P2rCD1oE2HGUsL9Tr0nuv9gHX3c3LKO0gNs9ijswdjbc+8GK/rQhnWcdQH/YZ2HOI8IsYaAGYRdIkKVH0TW9gkrbnnkMWqFclXtKU3NLKg701HhhzmXl3r62jNn9Gdf+5aeffWM+H229r5DOnDXafVGXncyqdPBd7sq/WAhykp8pX/LQdT03Lwq11Xtjv3a/LJSRRNq5blavudThteLssi06KQEe8BKQ+2u3dCNC2f06ne/o54fYh6YaeuuIwdU+v636QehvMUkZJcEBuhJcDjrB67syVqeQ/KsePXVl/XZ//4n+upXv2J9q/SGzKlTp3xcOGnwDSfBltObDPBgv1rZf8GR/tiE44hI8QQ+SD11rCn4I7i+deYNXTj/lhZ9/3rogfucGO3oysWLevXll/YeBN+4ptpztd0q1e22NeOHAN1OW/sW51V73cTGZVmmdZ0xkYX6iEjXOZ7UTcpJnf6KD7LCk7gPvelPAoKYBR/CnyB8ikD4M5/5jPiKHYkO4gH2CuzD8Bl4TYZDZvBADvhDk2uTcnKNEpq0iYjUhDpkANO1tbWUgOp0ppLOyzdviqB513vANe/bSVqQMOp7PlPSngQDsQaxEmsCdke/c07EkKjjDRf0pC3X5p2cQ1cCdwJ+hGA+YHN4kbSDSHBxDd4kuhYXF+0vVfIV4j3mFW+10AcZwQeefPXvs5/9bPpxcOIwfAQZ0BMswQ85ZpykI8Hzh3/4h+ltPxJntKUdyQ8SDSR38Alk4S0sEmjY8KmnntI//If/MCUXJ289kXCALzy//OUv6/d///ft71/VJBkSEbpy5Up6Yw3bkmwCF8ZdcOxGEoakHLzhxTgknZABuWjHSw8QOKM3SSVswngkSUjEgCVYkHjBb/AR7As/MGS+MC62gSfxK7ZkHaMvvGlPrErcjK04x8+YZ/CmHt+EP7bBd7Af+pMUwseQCx+AD9exJfwheKATPoO/f/3rXxft8RHGIvFFPXLRD5swXxiTPug053mOPcGNPSIY8PYXayDYgCn9GR+9SdCBF3iiC7ZADuzLm1T4Dn5LW+RAHvqTAGRc5mbE3pwBB3QlKYZPQMhJToK29Adn6sAFedELOZEfvrxJhY14S41rYIVtkYk21CEP8tEPPZj/6I1/oB9jYJ8MpSPCN49RIioBEaaUgI5hYYBQKIBCMGUQDMZ1BoIpAjNBmEAAh6GZOBEhBOIc4oYKmPCgD224ziLORKcN49GOYIeJigJcY2JzzkRGaWREHuRCeWShBAxkQkbGgB8lOtOXc5wXnXA0iOsR4Y1Bpoi/KOUPstIWp0JW+MA7IsQ4yMA1DIeRjx07JmRGF+ogxuXahNADHcGXscEBAkP6Uw+hC46H4RkTTHA4roEB44IdxDHyMFHAmHN4Ii/jUjIWuuA4OB08aAuhJ9eRl0lJe8Y0BGkhZQz04Byd8RkIPhCyUk+JLcCY6xEh5AYT+OM3uzvbKvJM3qv5Zrum1ZWb6vvJEryzLBP8WGyWlpe1ubWlnd2+Ew8jld78HD501H1DpTtDrSJXt1VpdnpK+xcXdHD/PkWeaXZ+ToeOHNaBQwfVdoBaeDNDOeP6w0cPaH3jpl5//WWdPfOalq9dVqVGbGTCm05+GHuwckM7N65o++ol9ZYuq/aGptjdSD/Auru1Kd6IYrNPubu9I4hjEgr2IuXhfxup8UaJOojr6I/PVVXhuZEn4o2x6emucZrWvAM4NhxQp9MS16CyzGVoDFF9u6wdVDQOwCIab0TCvtt4Uzj2zXiUaOyAY+RNDAHyYNAThM0Hg0HagOEj2BiKiGRn/BZbY3/kxOcnhG9QlyVBam/VGsujJA9BfXNL19obzKSvNwK8PQbxFHToJ/wjPwHd7Q9uJaxqWWgzCPEmRd6u1PGGMveGLvPmio17UZUqfBx5qcgLFYXJm9FwoqHxZrXwmO3I1PW1EomcZGh5Y5r7WOOeVPdti5GHGWo8cgLLNmw5UYkvo09hfnv6KK2FzC35AyYu0v8cMz+YJ+gVTjgU4766Wa25Ktf+qUoHvdk94iTooW6hR04c0kNH9+negzM6NdfSkdZYC/W2pvqrau2saMpBP7/L1t9a1dbqDW1447S9tuYH9fjVdvItxsuyQlnRUmSlvTPXOHLrkSv3WamRg0UHQ9ZPDu4TOSgNkhxO4o3roRS1slzKssz9woiExk6G8JezBhHqezO+a1vt+PF3z5ta52NUu8M4MtEn2d3jl3mlzKNGYz4OPENK/CIitcvzXOBI+wmm1MFjQlxreYMP7hGR+uvWB3w5jAjRLyLEJ+KHlFloc7vnxGetwTjT0EHx1m6tS9dX9b03L+rpF8/ohTcvpeTV61fXdGlzqNVxW73OATULJ1TsP6rtkdS3HkPzH1t2fnQacnStyKW5hRm1OkbYiZmNzZtaW7nqJ8c3FU4ydloZoomGTVg+d4jMdjLl9tGsrNTuzjq4mlFVdYX9xsZtMGq0a//fdaIhd0CUOwFE8idsRzmB4kyY/bOn0WBHsu1qbOpSTqyIOZ6sZ3u6rIpS4AmBe0R43je3/Rc8fxzJH667SHYAcwhed5YR1s+NaAvh/2Mnbnd3NrS7ua6dzRUNttc9zTbVOMlf1juaygZ6/9sf0l/7wLv0K3/tQ/q1n3+XfuYdp/TAoUKx2tOaE4ubSxvadNJq5DW/lWfqVqUKr+NSI35PKSszFU7wlVMttWY6qqbbyrul6sJ2M14jY1JrzJHGnksT2kMnM5dMtf21uU2l6yZkA/v/MP5yq8bY1p43jedNeG7kSVndowAAEABJREFUVvlOytyzuEWlfY0ETZZlCTfd8YmINBe4NiHwhMCUOjBkzeU4wgNJiU9E3C7lT8TeOe3oj51bnjsdAnZTd3ZOWdXWVm+gy9eW9cqbZ/XMd1/S17/znL78je9odaunXZJJ3XlNHzhmOq5iakG9ptD6ztBJrzl1pjriHpShrHGY6F54fhlm5S7LLL+tU+SZSLSMjUUTFvLW/5nLvJGKWr43QpnKgRIVXoKqUabC8xTK5f8i8zxqkr+Cxw+jiL0BuDZ2ghLiWP5E7F3z4Y/8v9vtev6hX6Xc85uG8MB/2f9gA/hNiPM7r1Of2cb05Rr7qoHvNdjg4OKcHjx2QO9+8C598MkH9O57DujobCjb7mvn+rq2ry8r98OSdlarw31LtfjdyS3veXpeayPPNPZ9mfW5xo99Dx+7HHquD912YH8cKezXxtuy83XoLCrX2H/tf7WxzCzbjyPd+jRe4yB0mOgHBhxTx7WIUMTe+kEd12jT9wM19goQxxDHYEE/hkAGMMJHKTmPCC6JY/wWmlyjjuOh18HxcOxlrlbjdTFjzfRDhb6Pry/v6JkXzurbz72o771+Rutuu3j0hI7d+5Baiwe16WRC5bUiM4YDP6BEJvyxdP/wHm8Qxrdsa5CVCvOtXM/epLRYU3mhadOU7TJV5Zoxvm1jX29vqPZaVg23fW8e6K4Dszoy3/H9eEmry5eUcY+NkUbjnvYdWPRalaWEQXgdP3riqPdVg/RWyJtn39Drb76hpZvLnltlSo48/cx3XPea96MzeuLtT+rYieNin79v3z5N+SEoWIILvsU5yQTwjNizCXOe/TP+t+W9MOe593t3HT+hj/7sz+mX/uYn9MjDDycb8tcHP/GLv6B3v+Od4ne67jp+XO2yEA/17E1erze0ub4mu4/lq9T2wy7Gwu7wZ24gD+c/jPAN6pOBf8w/8OIyATdB79GjR8UxssOfhAJv+PBj9tD29na6Dg58hY1Yj3b44UQ+zvElygkxxp1EPefIOCHqIiLhwzXO5+fnORTxIphW7ZbXw673zLU4n3OygLGYqyM/OCIGI1lCAoqgnYQG8QmytY1h33OFAJtkAf3Qk6CdpAmJCXwUHUm6kMjB9swD9EMWCN0Zm7dTSCbwthFvSJGo+J3f+R19+tOfTskgZMBXkJExGItxkQF5iN14awo5qYc3MeUk8fTEE0/ol3/5l/XhD384/YQQciA7X+vizR3O8QPWUPyR86qqBH/GJvnyla98RchFYooEGjrSjvGxPTblLa/nnntOJJL4quJTToLhC3yVkh90xx/oR1sI3fF9EkwkZPgtJhIw8D179mxK+OIX8MCGJLv4q4cklLANb1qBMfhPO4YARzDlLTAwQDZyE8jHOJwnJ/A/6A9GxK74JviTmEEuXxZfLSQxBx6c80YQPg1/Yl4oIpKu6EW8zpjojpzMX/DD7vBgLIh65EXHtbW19EcFsCm8acdaS/3ET4j9kRv9mIuTGBve5EHwM2TCX/FP+iEbOR34rqysJB/n99G4ds5J12eeeUZf/OIX03qGnUlI0pZxSJahL36IrcGZPvy4Pwk2/BDMSIbhb/gMb1GRDMUvsQe6nXLyHp3gCT68UUhSCowgbMKYk3nF+ogsnE/G5Bj50TvDAThAOJhyDFh0QmiAZWIixIQZbRAGI0yMQn/q6MeCgcAoRF+IOs4BmHPa7fgpFopzHuFgZHMzZZkxFDIwebjORITgD18MhBI4PQkYCCNNFiH6YhR0o44xkZl6eOIoEG1wMPjCH/2oYwyAjIg0WelPHePCD8IZcJJer5c2YOgHb8ZkHACmHePgSNQjAzhxzpgQfJAf3rTF8PABG9oiF3ZgonENzJl8GB3ccALq4Y08yIm82JKFjSwnDsP4yIO+LBCcYwMmN32YYIyB3sgeEWIBQRbqwAVCN2SmDTZgXNrAE94Qx9TRnsmHjMiNXNiJ8SLCN8/M+A7SzePcufO6dOmy63Jn7o+mGzry+p6h3u5A8MIX0DkiBFbzTlJRD56VNyMc0+fG9evp7QUw5BryI/OmN47YSf7wZOXm2qq+56dU3/jmN/Xmmde9mRx7Uo+0ubGWgsepVqmtDScavAHdP9NRJx+nvyZ07pXv6sLL39XSW2fV9aaz440PCYy2I5pW1qj0Lr5dZWp3CvHmF5vSdrcj5CWJduDgIS3u25+Sm/zQOXbgjQ1sMnJSB+wGg1HaDPH7Rth16E0e1+X0gbKwz0WSl2sQdkHPiX4RYS2VNu34GThEhOu8qXNwNvZTcWxXOOHH+FXZSm1DmW2QiXOw7njTB+5FXqb62v0YY2R5kDWPTHIfOQHiA+X+LwL5mmQzbIA/8BVOfJwf6+/ZDiTT5E36wsJ8wmVmbjrZPC9LJf6jkUYOWJCtdF1embNL/DrzZjErLKc3nUMn5fo7u+ptb4nkXOH6vSRfaXFqP3VtpXKXYHuw681Lo8q2mJrpOkE2pazIRTA2MiZDO9vIG0KVudtMqTs3oyazLqaIUKhW5nZsmOXEFU/W5zTUkSp0en5Kjx0/qCfvPqYnTh/Vw8cP6YGj+7SvHZotxmqP+8r6G5KTZll/00HejsoYaOin+I2TRoV33vjCrGWb9iaqzAs1TsiNjXfjhNLYG/rhYOzExzBR3/inr5A5GSkH3Wxkc9uiyHIHhfJGdSSSqvhS7b6NlcyiUKIsS22oa3vThW/QDlvteAM5dKCQZ5k6ra4Sz6LyfGuZSkXkSp+xRP/agVHtQNaMFXmmrMiVl4UKJyJKbIatcrfVWLXnycjJmKETixCb6Wgc7TYwu0VmHhHKskyRFZLHa/LKyTT7hctx5uO8JcpB3lZ18LA2qymdWd3Vt9+4pC+/+Lq+9vIZvXj+qt5cWpccrOcz+1XOH1Br/pDy6QUNi46Dn0Y3HdyXUzMq7FeKSP429PwbWybGRn7mFbLKn6LMRF1lH+PNCUWd5qAhEH5ZVS21Wm3jVKmJzPjoL1HWWC/tUWYdeQt110HTyHbMjFG33dKCn5DuW5jXgf0Lqm3bcEKlMWWeD7l9ofCApSTyDQTEk3kPP+ZKVVWWoRSlm9ln9SOpDmlCsp3C9svQ03OgNHU7LfHkvvJxnpmb5SBxxdsnAyesYmtF5daSuvbpg85cPHBgXj/5yL36+E+9V7/6196nDzx2Sg+dOqBFJ/v6Gz1tLq9r3YF9f3tFmedEz4HnmADU+nPfX19f8zweWqY6lZnlURYaeT3oeZ4wj5Pve66yTkSEL5uMZWbK8zzZAnuUJSiFJh/P3nRoj0tl+se8G8jNajXaI/ui1/EwwQ8qzNtmF5jbsnaXJo1b5YW4HhFqbBd4RoQmsrB2tjzHJlS1WsLf8qJQ5rnBAwc5/bZHdeJLXSNZmvCc8UEUqk3K28rKrorWdKKyO60raz299NY1feE7L6a/IvjF73xXZ6+uqGnP6OBd92hq30FNze9XNT2rrKrc32Q/LTsdcU8a2Z9Y9/iazNAPAsAZfyiKUsg+9hq0p1cknagvLHtZVircRj/kY9hcmykaI2VMGq9tKJJKX4nI/a8UlG4jZbrzw1mm2rW1WNc4b+z7Y8s39hqYEh3ulytPPp5lbm09eCgD1b4nu0plq1C321bHPowupf0hjWnz1sNao37tUQqj75lnfl5qNfJ9jHsB90b8cn1tWQP7KA8pWnVPHScwFp0Bue/ggt7JD7O//RHdd+SACj/s2lhe0dbSTam3o07eaLoqJa938vo28aUssy3VpIdw6Q1XrzX4MWv53phjpdJrtl1cfCJCme0PNZGp8bnFVO1/0P3HkfzBflBtjKDE33hiawg9sdmEj7skGbjGPaHvoJx+he3Ofo7g6dChQ2Jfia+CNaWMprw+1H5oMnRCmjVi1O/ZSo2mvK7Nzk47UO7aZoWHqDV02yKvlBdt2aF9r20l2rF9zjsZ+20nYp9+8WVdW11Ta2ZefF1wdmFRYNk3xj3vI04cPqwFr+GZjdfzw8OBE7nI6mVcrBNL7ntzZU3rvq9te43Ztp12+zsaOQFVD3c0tH3rtZvaXb6q636Aefa7z+qiH2b2vQ51Pdkfuf8+lZ6nr730om5cu6a3PfKQ3unkE/qev/BW+p0gYiTGZP5MO2AmaHv4oUd0zkEhe+RHH31Mx0/cpdy2f/TRx/ULv/CLouRtnoF9Gkwn9+HJ8cRGHc9T6hhj38KC78ktbTjAhWaceF5ZXvLtv+8E2RV94fN/rj///Od0/cpljbzf4dqRw4d06MAB3X3qlB64/17xuzTvfve7dcD1A99bcq+XzAsot56NfXXkPRU0tu/WdkJo4j+3yzrUmJLNsbst+sP+H9jG4NLz3os9OPMT/5n1fg//euIdT+iuk8e16IfN+5zIe/Ltj+uJJx7Tm6+/queee0YH9i0qD49luZB13DSqTXnmueUBkwguJ/9HxORQyHon3b5wx8GascR/wYW3SYgfCMD5XSzedvre915yQvKMmBvTXkPBheTJww8/6HWlo337FsSPlZP0Ya6AI8mi+++/XyRdaIu+xMkkjnhzinlDsuXjH//rKU5BhjffOJuSB7/1H/6T/uzP/kxl0dL8/Lw67SkRAz726BPi7az3/+RPpXX56pXrurm8qk9+8pMiUQARvxEbgmNEaH19XSRYSDCQeFheXhZJgE996lOOtS4JOUmOYYfK94Y5J+uI63ibB13A4j//5/+s3/qt3xLJNvjhzyTfwIZEA1+t+9Vf/VX943/8j/XUU0+J8X/pl35JJCbge9jzEx9mjwIOtCFhBh7ISWJoY2PD63Q3EbEhYzMWb+rAD2x5Q4tk26/92q8Z830iYQM/cCa2IMZ46aXvJf1Y8xnv4sXzQgb+ONif/umf6nX7FEkv4gOSpqurNxM+pfc2xFC17xvE2m9720PCjisrXvv9sIIXCrje7++mNe9+zyNsQt2LL31XYIHcyPLBD37Qc/vRFNtRxxqAfUkcoRe6UkfMP4m9wZy3nUg2wRM/b7fbSU/asgflnHUAfwI7bA3/Y8eOJf/Dr7iOzcAC+enHuCSZeLPxc5/7nLAfazd2gRh7EpPDC7xZe5ATHyXPgP2oK7z+04c2lOgFP2Rh7oDdjPeuC16naIs+0GQM2iI/CUlyFiTMsA/2SL7u+zQ6nD59MtmFuYaOCwtzzgkcsX+0U0y8vHxD+N7a2ooynBrGKIpTtFotnThxImUQEQLBARVGEHVcR1gW7Um/iEhGYyKgPMrRl8WLcwg+lBgPcFGUNjgbNGnLhGOxY9Hg5gkIGEb+0B/hGRsQ6QfAyB0RYnwcAGeBByU8KCPCIHTTq9DoGrEnM9dZtEiIgQfnyAfw8GUsZGMcFh8ysDgIjkKGFgdADtqBETLSF7nRFR3pC3bohPFwSHhicBYOrjMmek4W3Qm28GAs6ilxdhwbmcEZnhgevSNC8I6ItDgyRkQI2eCP3Dgw7RmLhQ/HxRbcJGmHvFw33IqI5DQ4GvajniE2NR0AABAASURBVIUHXpyjL9eo5+aNDPDBNpyjA9eRfYIRx9hmyZu9VtVRPQ4tLuzXvsUDuulF+fKlq77Zlw7gDtmRT3lBeNw3gye0b9+BdFMCR8bnR+56fgr3+htndMObx0OHj+rI0ePK8lJFUenAgUO+kY+Ve/NXFS1voqb8FKqtzbVNrdzwRnMsVa2OHvYG4+77H9Ds4j4dP3Vah44ddeJpV1euX9HYQTcbpu3NNV0686auXXxLzfammp1NrV44q5tnXtboxgVNj3bEGzeHZlua7eTKsoE3aLtqdUuNYqxo5eLrAJu7u9rwRmt1Y9Ob0tL45qryyhuTbpJvyjeslmUtLHPmTXWelSrLlpAzLys1yuSYQnUTirxQEZkqR1btqkhlxmbCCzEYR8Tehrxu5P2dr4QUuTLwMc/ST+7H3uk1inS9PximNu1O18HNlNsV2nJyiHqfqPD4LV8rq5bZFGpqOch0b8uJzOHdBAm3kXkWlXXLM7cLTc1Mac6LUHemo1a3Ume6bapUVmG2I+vUV140LocaeGNaekcx0+1aqkaZNyudqlKrcKDhDehub9O6DxSZZW0G7lcotzzdmVnznlLPQe52ry/eIBqZw0avJ94oGue5avMYSNpxMLzrDTxv3ux4ozfUSCpyGUCNs1x948U1SvqQkKnKXG33n61yHZ6d0oNHD+qd9xzXPTOFHt8/lehkp9aBekfzpjmCHW+QGwf4o6119bfX1HeyaujEV98bx20fr29uKY/CgV4hGbuxgyqodvDCOddIIlV5pZz/IixioVZZppKgOvJSjW06tj+Mx43AfuSy9nljXynom5U+yomj0jjwzswP3wljVRqzqci02O7ogDcx+2dnNesbaMv2m7G9O2WV/Az7NuYbHg/MSwclebtS3i6UtXKFk7bhTXAdtYa1belEVX/YU+PNJ5uEqsiVZ7WaeuA4p6d61FPmNg5b1CkLlU4k1E5mDL2pR/7cdh2o0ChKjcqumvas6u68evm0lvuht9aH+m/fPac/ff2KvnRhSc+v7OiSOhrsO6Jm/1H1u3O6sTvW8k5P67tD9T1xRsZmbD+3EGqbv6izvw6cMB46KQiG9VgCRxLnPQdEJA4d+8nRVSLOd7Z72ljfUmlb2Cxuby+yXRtPisx6FKac6ca5GnFe5JlKE2Xu64Wk0p3zTLaPWXve8rXEof0cY1VuU4bcV8ppZ8rcB4qGeWdynSeJbpNqgTd6NaOxbBX7l3lbz9rnkCdQqi/s61s7m9oe7joNO9ojBy0D26Rvqm2LtdUlDR3A514Hc5/XvS0NnbjKbdf5GOueVuj9xxb1vzz5gD7x7kf10cfu0bucyD1WSflmX6O1bQ3WN9TfXHfOd9dijQxjeC1pqWi1lRW5kvJWKi/zdF6HhB0a+1oehaBMeXpLY7A7Un/HWDv5oHGW6kY9y277Np70hQrP07ZaRanS+hUGt4iQoZRbq3FA1ViPsYPske2lvLDeudxVI4XC/ZCLMrJCYDGyL4+dXGxSlG/Mcyn8sAJqeb/U8r0G6vpeMtWdVrczpQrd8kItzyM7vUgSjewLKq1jy/4cjXYcSI/rXWXRd5ORzdLTcLTrNXuorCxUdafUdsK16Myo6Myp7HYkr4VL6yN9+7tv6Q8+94z+5Nsv6wsvXdDZ9bHiwCnNn3pY1aGTqjwH5o7cpbGT0MMsS/eeIXo7AZPFQPLayTxsm19hncPrSGSWjWOX4LHreVi0O6J+6Hkz9Dox8hplF1N4zYdyrxvM117PsntNrdWo53G2Bzvati6N1/hx0WgQI+16bOp2nDzo1wON3D48Xmacpcx+20hMNE/AMJ88C+NiCglfLfNKeXjW1JnGFnDYH2vktTy8vuR5qDKuRSuTbJuR9du1DOhcW2BDoIhcYeeKOlcrb2vaye2snFaYRtGS3cr3CklFoapTqVVlGtvfaydbu+Md3bNvSk89dFo/94h9/PC87iprZVubCu9BKoW6RSnuVaV92sNobHt72qnvtWXX6wgla3JWVGJtC2Pupcf29pjWX6YAV3c2XDZRrSpKcTzY7WnLD3g3tzbsN7vmPVZYZ+4lYA8ORVFY9MJzZ5z2bLWxxDZ5njOA79XDRH0npAYOzMqyVMuy5vbFxmtPrsbyl5ryul6YV+3+7XY7vSU0v7CoufkFdeyTWV6obiTsV1WFcj+gKbKRpcevhlIzVB7jRI35etKpsKydVqnwWCQxas+n9lRXkVXKio5a04sqfQ9f9nr9zKtv6Rsvva6XLl7RzJET6u47pHJqSszX5RuXde38mxqsXteCfWv58mVtr22ot+l5NJa4V42c5Nze2JbFV27dh56/27vbxnmosmt8srGWtm7q5splbV45q8GVt3TzTSfK3nhZAyezet6bnfOe8rlnnteLL71qmVs6efpetZxMevrbz6Qfq971Hu7YkcMiMVAZo+2tXb3sti9+72X9xr/7f+rf/Jv/Tasr6/rpn/lZLSzu1y/90q8kmlvYryvXlvTW+Uva9D2EtQYf2dza0db2rjyYMe6qLMtkq9LyV0WhIsu0dP2qzr91RtPdto4ePqjlpeuqvZ55EdTsdEcH98+r6/txJqPbH3iPu6Q//7PP63/7N/8P8Rfqrly5prnZeY99UZd9PD07o6ZpNG1ssdNNfm/QDwJzr3OF51Cej4yfKauVYc9MKixPab8t85Yow47Qrgq1WqXxHtnv+l7rRrILi/WuNv8mQvv379dbF85pZXVZBKBLHuvP/uxzOn/xgt713vfowx9+Sh/5uZ/2Xv9hnX3rdf23/98f6cqlc7rvvnvMczfxNwT2gZG69sE+9zJZ01oet75NY68ptQ2PXrr1ydwRP6CkHoqIhHFY12nv506cOKY//MM/1AvPPa99ttHB/Ye0Zvs99MDDWpzf5/WmdjJtv3hraH5+1g8Rd1RUuUgczHq/1PV+dVLu7OyIObbrvT56MweJBy9duqS1tTXxUsHHP/5xEQM1TejcWxe04iRrKNdRxy/Hj91l3EudOH5SWVakfcbTTz+jr3/tm6qqtu679wHzH+qw4x3GJw6kZHySIleuXBFvPREnkiwiiUXMR4KFH9kmwVrYp/h64X/7b/9N/K7V889bbycQSfAgNxjS9pd/+ZdFAqmqqoTX4uKi5rxHRN+jR4+mtYY5QDKCpBV6LS0t2WYDzc/P60tf+pKI58kZgD8Y/+7v/q5IIJGgwhZPOfHFm1i8IcWYyMaaxhjIxVtevPUD8bYX4/GWFW+XXbBPHTy0X6+88pKu37iqj33s53Xq9F3adoz2xJOP6dixI9p/YFF/42/8L3rgwfss+4ze8c4n7S8jLS1fd0LniqpWoePHj+rqtcv64z/+Q33xS39u/ENXrl5K7S5fuSiSXesbq7py5VIa5403XlNehJ588sn0xhJvpJELQEd0Ja6nJGEDntSDW8v7BXTDD0rP8SnPPfIFW1tbTu5Pa8HJnwnhN9iDZB5t6YttSfqhO7YGH47BhBI7wA8elOQ08Nl3vetd4m22p4w1/hcRyUbLTmqCM3JQ3nvvvTp9+rToC6+rV6/aBzPrvyr8mnYRYRznkh/Dl1if+8khP9QgOY7v0Bf/wyfRlfmwz/6F7th92w8USMRhP3DsdFpe/za8/DUqPa88ZcXDgre83n3yU7+dktn33Hs62XNufkb33nt3wj9jcF7rQvBjzuYBEoIy4SAUYTAExBA4JxOG1+tIrOCc1EG0py8KIDDn586dS8pzg829+OGcGJN29GcST8agDROl4xsF7eCDg1MPP0ocA5kBA8DhBV/kBlyuYzwWDojjSTvkRybGjAgxDoCiG2MxJnXwmfaTFErGhTfOFxFefJdT9g+ZkQdjn7z1FyeY3GQjWTDAE+fDqPRt+yY3oYmOyIZM6MJigC44ckR4ke6mBYO2YEU9x8iHTMhMf2Sc9MMWODglsjEuyUmckPYsKEwE6qCI8MQ97ptDKy2s2Bme4Ct/wIp+8Ed2MGF8eHBMW+SiDYQunNMPp8V2yMBNBd5mubcZmp8XuIDd2Bvj3d2+HTd33RGdOnW3Tp48LZJPLQcE8GPCknAEI54aoAfygAcLxPHjx8XbTeCC7ujG5KEfr5xSkiW/duWqtrw5GTho33RQdf3qNc3PL2rbAe6Zs+f0ymuv6uy5t5wM8wLs4KZsVZ6oM+m1/x0viPv9tOXBe+/RPSfv0ikv3g/ffVKzZaOtaxd04ZVntXbpjLoODo7Md7R/bkrzU5VvSUPVfvrEk0jvntVxYIPN8Cnw6HtjO+jtbSy5mUWEF8/SlCdM8MksCvHxvt4b19qbjlDkWWpDfaZIi0yE600+Ef3AR7c+odzb00y+XyrCxyHVCs+BKTcvvFDXvhk1aYPQs0xgiW3AuSxbigi3kduMfZwn/5yfn9fQbXc2dzzH133T8CbSK89kXOye+TzCg2Vhfy5UVWUqM59LjTdrbcvQTvVFkVvuXMxn+hGARkQaE1/iess2gUe327FtZpU+blNWlVqeY2VVKbJMY29i+g4cct+oIys8kmWvJcc9Ps7E1zHStQjj2SgFGw442HjVXqccG3uLHWkTyVxK64Nl7niDuDAzrX228eHFlk7yBwZmuw40xg7SN7R284ZWvTnbZCOcNoNSnkmZx8miSeLyT+PziHAyfaBBf2QdG4WDl8yyRuR7MnluMC5BDiX2T6V1oxxRWsomajUhuZvkwTLjOKHbeqkRbeS2EdY5lY2qMlfbN+JWLpV2syoLFZnZWNZMIReKCOVRJD8pwrWRpzopU8s3ZOyNv2XGHTshG0+zKMcOZqHaZe0kCHVckzfe4NqYV2PekVXKqimVrRllrSmNy7Z6UaluT2vTSYmrW329du2mnn/rkr79xlumC/rO2Qu66WB0I29p0JnV0AmrUWdag7KjftHSyPXF1IwK11Wdrgr7MXLiX1VeCGqaRnwmZURYtz39sqwQ7SmzLNNeSV3l+kql+VGf+NnvSm9IOJ7UTY4jgiHEZj/p70RAbWKD0nagzBxrVfA1ZXlq2zgopy28oDwyUf4g5fbVIssFTdpEhOpQ8iF41Lpl+8yVJvygtt5D1ao6nnutwjo3nt+1zdKTvPZltlfhQJSEbeGEw2j9pvorV5XvbOhIt9Tjdx/XB594RB99z9v1k297QPceWNBi3qh0Arpxwna0uaaxyxgNJCcMh4O+/bznjXdfAwfPJHTGlmtCSV7LpjxTZqyLwliYWP9JirMmjVPyJJRH4eCpUmUbF1mpwhiUbptnmRrPiZETL9DYyY0xAY1pr3RgZVwbT6Ta5V4dOIWCuafcOIQk+7gDs9q83CzxbIxX5jYRkeRDRigiFB4/8/i+LHgOrTPr58A6y5/afo+v930fIEFZO6hnHZn3+unR3cL/W/bKPtTpTqs9PWO7dJS3uuo4Qe4sg67e3NYzL13Rl59+Q197/hW9cv6GLqxsKps5qJnDd2n60AllTsgMi66GWaV1J/UWPiavAAAQAElEQVQuXl9SVlaJ8tKY2T9Ll0WRq/KcL8pQ+iC4D5rwuhOhSVkbh4ExJHkVEcqNdZ4bI+WqHUCO7cONcYF061O7hBq3V5bpNnnMyTHXaIPtI8LVmeBbGMOyzFW1SrVMVeV1GwOwCNlXBXndanzehGTxLEn4wP/bpmCPzSJCYTkr40kQPbD9e5Z35NKDKbMstRn0nMRkz7LtzfTASWN8qJVnGjk5sXT5oq6cPaOTDn4eOXVc73jQSasH7tWDxw7oYKdQe7itZmtNlX0kqxvnbEaeNsM9MmZgUocl/iEkBBefzOIUf4kKcM6y5NdDzxX8uEZ26ZZ//gVf+cP6ga6sJ+gDDhD7xsKYUjKPqGu1Wr5vzok9CD6JnEMnO7acGOMP59CO+tK+0nVQPu19MGWrKm0jyyv7h20OLygiLH+miFCeZbepiExQKy808H5rfXUt7b1K2wWeWVZo00mm2cV5+1tL5y9d15e+8bz+5PNf0HOvvOr1v9I9Dz+i1syMWtNTas9Mqev77uLcvBMK81qYm9EUa5dtDK/weI0Bh3Ift6pCU61K2PMIbyCdPK7989PKNPQ6t6sqG6vrZOfNS29ptLGiRd/X7z1+TI899IAef9vDuufuu3Xw4GGtr2/q0qUrOnjoiI4cPiZiFjAkOD5x1zH7actB7RURE0G84bKxsSG+gvXrv/5/VETuPcTY695QjX0ut22LvFLbc3t2Zt5JqBVdu7Hs/feG2/RNwxQ8EljeuHZdae/6+qu65EC99pp8yjI+fP89euCeU6bTIiF49uyb4k2as/bXkdfaxhmxtZWbjlOu6JUXX3JS6G1630+8z23DdVd18fKlNEZh32A/PzbfntftkUvWpkResxrPPY7lOcf8hOQPc2xCRZmZr/3fbX3Jx5EIv6JNjyS9fZdYiGAX7F54/jkR4IITyaxz584m/EgA8FZb09S6+9RJ3XvP3ZqZ7qZ5AB/8O7OPRXgMWzLPS4b8H6KISO0i9kpOeNDG3IAnvInbTp06ZZuvC2x+4ifem+xL4H/48OFkCxICYEb7ScIAuYk5uK/B69y5c+krfsTEzCV+rB0sCNwr+yuxM2/DMMfA9PTpe8RLEVXVTgmMQ/Y1YsITJ06K+Oahh96W/Al5kOWuu06lZAfrFnJge8YkniIpwHoAtnxtkYQPsQ9xEC8TEI+R0CC5whrwt/7W30qJCGT/gz/4g/R1wIgQ8RNvXYHD+973PvHD7CTDOEZmcGCtYT6gO2+N/et//a/1m7/5m8m3iL25B4IpcmF7EmeTWBm94EPiZ3V1NWHLm12LTpDhK+AEjW/5Di9a0BcskYPE0f79i+mvJpK8e/yJR0X+Al+dnZ3VIe/L0YmkE/x2/BCOuLSscsdzu+p0W0LGFSdUSaa9+trLSe7c90V89OixwwnzxvtrMDh85KCIM2lP/gD+xKRgDB/wRP7/8B/+g37v934vJbaxCzLIH3jMz88nHuhInoA1gpgW34I3OQP4MD6EztgBHsS1YM76zDlr8vvf//7kH8Th2BWfaZomJQexCwlL8MIfsAFvBCI7awvYkysg6cg42AofWrUt0Acf4a0qSuQmXsfXSJTh16zh+BPzB34k2fBxMEEG/PAv/Pt0kpN2fC2RfrtO7na7bfE1YWS/dPmC8FHmOXNoY3MtrVVzTlbhO+9819uFP1xxUpExpqY7euihh5QxcK/X86JeJ0KRTZ70mJggNGYyABqC4VAcR4RwFAyD4CjOAg4oKDVpCy/6ANikjnPaAHJECIHhg8IQ57RhnIlsyIWsJEaQB7muOjuI8WZmZtINGaNHRNpEsnDQh3EAKyIcKHfS20kAwRjwZzyI8SMiBfD0wdmRj7HgM5EdI6ILoOOIlIyPk1APLxYGDEwd5/Bm0UNWHI9xwQV8aUc9Dg2e8gd5GYe+XMMxGQd+8IGfm6VFFkzgx5hMBibChM+kDf2ogwf90T0iEu44IzzAc6IvOqM/csAb/cGdScSEws60R34mH4sRfJEXOfAH2jPZJsf4B3w4p4QveqA3tkaGiBD8mCwRkZKFtEFe8KANMoE7Y9IPf8PWtIMv1xkD4hwn5+bQdnIDHlynH+dgP1kUkIMFBKzpBxboik9hAyY1Osof+kO8TbO5esObob7a+VA3r76l73zlz/StP/9T3XjzVXUdCB5st3R4ZkoHZ7qayuxf3ij0nQwLb7g7zjoXZa7IM2/i5A1OIz5s7gkcet68ZrkEsTA3XkzDm3gSIVCeh/I8V15Uyr0xyqLQ2Jsk76nlXuZbmGmWqIlQRKYw1YJLuM3e/wQj8ia8VVaC3EqcF1meznP3YWNE8m9l+aZuLnnDtbKaFnwwjdjjBebME2zLvOUYAiuuZd584CO5ZeYcu+EnG+vrgrb9FIINe4MCXogLt8uzTLVvYgSkBkhs5ncccGx5fep73SLooF2GDO5DG6SBqLvzOnUQ9fThWm7d/BBOYNB448exYZVjJCFjRCgizLbxRnSoNW9oz1+6qBdfflPfeOZVXV7b0vXdoTaNfUzPq1o4oHJ2QepOq6na2nHQ3XfWbOgs1HA4TjyG3tAP/RScsj/saTge2G61lIWgJmR/qG3p8W0a2/aJrOMY8nltGme1hjHWON+jKMfKqlq5n05D7alKiaYLtU3VdCWoNdNRa7alqp2raBfKW7nyMlPY39gUQ/LoEMfc2IsiS2tOmeXKFemln7o/1IQaJwxlDLlW2G5lXqjbnnKfSnb3lLjA5uFBynbHwfm8mnJGvWxGm+O2NkaFVke5lnrSxY2+zt7c1HfePK9n37qo5x1EvHT9hl5fXdM52/16SJt5br1zVVWV1vaOH3zkrsNuQ5IYDiRZF6CIPRtyDcIvI/bqONatT0Qos+wToi/HER5QSteoY0wIfegfEYrY40cdPk89JeNBnE9KjsF2VA+T/SkhfGGvHLl+pD1/CEWe2SdCyhzUR367DM9bMJ9Q40CdMaGBg4razkwydmif6TkwgPpq1PdGbexrA+NEIoL+ufHK3D+zT+YOPHJv+rb89LHT39L9B+b04ccf1sd/8kl99F0P6f33zeuhw4VmWkXChDnPfZN5j/6GKtXXnsucQ7SZ2AX5uLaHA62V8MuyTNgQAueyLEUJcS1iD2P6wiMibl+PCFE3GYfjCdH+B6mpa8lrdO71pbSclTGqHASXY8M7DpHtrvJKZWYZmN9O9ERj/A1oY6pNmzvb6jn5MXJSqnGg13jhaFwWeaaqzKVm7OR2iDcM2/bN3ON4IsiRqpMeA68xjcbmK/PPqo6q7oxpVv7HCdhc3/zuOX3tuTf0ndde14sXLurs0qpujhrVs/OaPXJc48jSngbflz/gyb2N+xbHrvof+j8iEv4ReyWdIiKtV+DGOTaBOKYOW1L+4DgRoeyWHeXP5BgbQpy7Oq2p9IcmPJosZEGEv0cusb6NNNYwGxmPsUYux8VY47xWHSOlt+Lsz7XnwdhrbI3dmlx51lZedNQfNOp7/R01mRqvR+GkhlqlBu7fr/vq9del0aZitKPe+nWtXjqn3eWrOjk3qw+/4wm956EH9dCxo1p0orlhPqyvus+Womi8xHcsQ2Mb1sLPhp5LEMc1dtZf/YmIhFXEXpnbR8CHEirt/9iSfSN7qwl1vNZhZ67Tjv0kwQFBMnsXZKCevRr7MNrCA7loCzFX2f/1vW53utOamp419CHar91c1rqTILtbm+n3klLpfQtf2xv0e542A9VOeGTGNasrZWrZ1yuFShWqfF4qi8rtau/NZxyYH/B86Kq3O1LPydWqaGl+blHXljf13Muv6CvffFqvvvlmstHho8e1uDgvPlVVeX7n5mWy/fJWW1VnRnk1rXHW0u640W4j+0emsde0YT22PUYqfdwpw3btaXPpqpYvnddwa03znpNzWWhkOy5fuKB9Hoe9MTiCzchrIOOWbsf+bHp6WuybKcH83vuc2Dq0X3zN6o/+6I+s25QIwjkHb76Kxu/x8MPXx44dE2vrph+Wsp9eX1/Xjvc4UG9nJ82tubkFTc3Manp23v40q4jc9WPrXBizBbXKUkcOHdZ9p0/plPl1qkLXLl/Wq997QefPvOlk3qwqYzT2Gsa+nSDwueeeSwkh5Pl7f+/v6e+ZkGfg/SRvs3zxi18U9kcf9KKec/a9YAAvysYbEdyYuRlhLE1gMyH8tCgKRYQxr1M1dbnclo7eC4Bd1Sp05uwb+i//6bf0H//jf3RC8JLe85736F/+y3+ppz74QeVZlpKAN5eXU7LzwOI+3X/vfUpxQCOvv7lqJ8vDx51WS3ywE3XIdidFeOw7iLYRQXGbIkIRkc6ZA8RNEeEHsNtpT3vVcSV4gAF4svfnrRXmHhhv2YaMSQxCPEH8B4YkAIiJJgH/iRMnhF8xBtfBlf7wjoiUHMMGxBzYihiJIJ85zFe+PvWpTyUfoA12Yg4Td5EoIelCIgCZGAO7kjAh1oG63W7CGCWJa6gj0Uai6fOf/3xKcrBWoQtJsb//9/++eHsGzPHbtbW1lMTCXvg5b/uQvEBHvsr4z/7ZPxP6EV8ddnKPMZ544omkL2PQjze7SJ7R97Of/azQixcQSKogF3pcvHgxvQH2yU9+Mr01RnKPOmQFi5btja3Rlzl27do1ugq/QnfkBBP0RQ5sRh08wAN/hCcy8FbaN77xjfRGGJjCe9EJM+I7kmMkbI4fP+75NxT2QDcSOPgq2LO/YVx8HjtCHDMuGJJUI2kEP/gzNnOeOpJErMvgx7jgjE24jkL4BsfMZfwB3bEp45EExP7oBl/wwIfwOwjdGQu7fehDHxKJKvixttMWH+W3qfjGEsfIAZbE86xL1MEbf0AneFMH0Q+/5DrrJIkpsOBtQuTFpoyB32MH/AnZKWnPmFyLiJQ4ZB4wDjJwDbnpzxyhnnnFMWPC5yMf+YhIfGIP7m/UozO4gEUGIyYshMIIj/KAjIMAHAJjKIgBIyLddGEqfwBwwpC6iEhOAC/6MMEAAKVwAnjQB/4IiwJcZ1wWUYBDUc4RmGvw5Zzr9OGYOmRGdhwbXSgBkrExBrwBJiLSWyMTfeiP8ZCH8eALwRvAJ/3BgbZcs6oCPBY8nA8DUQ/BA/0g+mNc5LizhDd6cZ12HMMbuXEmcMEoyMR19IMHGHLMxIQwMnphYHhERLqR4sAsEExKrjM2EwLbUDIu9UwQEjbYBZngx9iU1NGWkoWYicdChb2QI2LvZsUxbcAWeZGLY8aiH1iBCZOZ8Ziw4MY5utAWAl/8gPboMinBlHracgOhnsWQhQ3bQNiaBBZ6wQtCD2TFTtgHHKlDXxYn5EM/5KceQgbaMh71+DsY0od69KFEFnTFb7DZtauXNT1Vam661LzLhW6hg3MdHZhuKTbXdPnVFzW8uaR8e0szqnXAGeeDMx1NtzJpuKvdrXWVeea5pLSZ54kXekbWpA1M6acF2IS6zDd5xociuPnWadMQRe7+8Mg09kYefxo6UTJwLMzUSAAAEABJREFUYAYe9K9dD4+IUGPimHo2KNgfO9E2Ar7yBrOXNrFghx24Bl/mIf0oIY7H41EKoMBnamoqbQzow3XmGth1vNkGVwjswZs6rqMPfkQJgT3XJm0YA5+FHxhERFpbkBuCZ0Q4JhykBZK6sTdz1MMrIpJM8L6TIvbqyzxPySqDKTkIylxfRKZc4QRNLcakX9mqVDkZSVlnuXa8GVzZ6enF85f1kp8ev7W8rqX+SNveyI9axqE7p9bcfvF7HoPIpKKlouqq8rWCTXjpc/NEztyb7bB9m9jbBIZ3ahF78kXslcpC30eRp3P61Hmj2oks/CZVZxI8izJTq116zEJVVaiwP1EXZShR7oZuE05kNKba49ZR24/Gt17/J4HSKLNs/l+F20C5u5FAzaIRCZPvI29cUwLSiQD8K/NT0ryohM4tBx5Q5qfP46w0Nrm2oqObw0KXNgdOWO3qzaUNvX59TS9dvKEXzl3WudUtXdrqa3UobWQt7VZT6rt/31gOHfAPbDP5k9uOUET4TOK48sYeX2RdmRD+QR0+hZ/gXxCdIoJCEZEos9IRkerwv0k76icEr8n8gCfnE5rUT8aBEf2QrfDGH0pyOYE5SoFXLWzM9bwsBZGsZFzetgPPiRyTcuDgk/m+R8P0AAY5GHOPhsKmZbvy/a+jrp9otzqlMq8xTT3Qon16RqFsd1vjjTXF9oamPKcPT7V0at+cfuYnntSH3v6o3v/oPXr7PQu670BL+0qLueX1yz6/sbKSnlhP1mBkjYi0niHH5By90XdCnEdEshPHue1HOaGIEB9s2Gq1NCHOWS/gQx/aRIT1yRSxN+4EG/2IT0SktkVkyuw/mbE3HIY+EoX8aRpZCQfdpcq8UmF/zbLCVSHHZQ7MlbAejPrOc/UlJ1Ok2kvIQLWTWb4qu086RqeiyFQVnoOuzD0+daUTLPsO3qWFgyc0t/+oWtOL2hqGzly8rq98+3l9+r9/Qc+88qZec/L2Zm+okZO+mp1XzMxp7DV1bFyYt/IHrPE7SnBhLeYeiA9SB+35g+e2g3TOueau6f+ISJhERDrnH2w3KTkGV4hjiGucU0bE9/WPCOufWX9j4jVB/qAzsk3IUBjDQSJkQybKgecDD296w4Fq24E1rgnQHUuZGRnnhDdG82lElu5rkReKyDWSyYksx7wqq7ayoqWhjbbtp75r9vGtna3EZ8o+PtcNjXdXtX79nOfAuu4/ul8//e4n9eF3PaZ3PXBUXc+RwvfqrNfzkH2VXh/5itXY9Tv9bU30txiKiEQcQ3de4/yHEThCXKOEOJ4Qfg7h8/g+xDlY0mZtbS09qSagYA4uLCyIfWDXASz7X/Y87J845m0eHtgR+HJvxz/Yl3G/ZQ8AL+qxAfyxE+OWVa4izz0PQqX9uO37Vdd13coLAfaxfZOunkuNDZUoGSpXXrY9X3INnHRV0VZ3ZlFle05Lazt64ZU39Pkvf12vnDnv5FOpo3ed1t0kLo4cVqvTNrajVBa+Tyqznbw8jm1fVS01ZaVRlL6HNJ4zY/Usw9B+3Xfyfez5V2WNWrl0cHZKazcu6bXnn9bl11/S9pIDYCfiuk4s7/NaON1ui33ClPcu7GE4johUB26cP//8swljsGy1WiKQwld/6Zd+KX3tiH0MgS5vCvBGAYkNrrNXhEfXtsjto2BaZBYKwxkr1oG+HwA1dWjaycPFucXkPztb2+rt9NV4Hb7Hiau5mSkt37iu5559Rl/5wp/rq1/8vF7+7gu6fvVK2ruwvz516pSQj2Nik5/6qZ/SP/pH/0hv/4mf8PwaOV/eF7IwNHEDeiEjJb/tg905x/+S/SwTNoWQz/DaHrXXvybJWPr+RF98kT60k+dlnjGCj9yhsR2Wrl/Tu9/xTj3x2ONpDX/i0cf0iU98In2dqbe9k76W9PQ3v6Wvfvkr6feL3nSi/owTmSQdXv7ei1rz/SW37zFOkWXieDQYOtHVS/u9vdF+9L8RcftixF8cUxkRSRdwWVxc9P2xK+YE+35sShuSE8wHsAFfcK6tG9dIajF/0J9Yi/lH28r7DnyJuciazFs69CFJwpqLjfgdIHjze0IkHH72Z39Wv/Zrv6Zf/dVf1Uc/+lHBG58k3iF5w9tQ/I7TK6+8IuxLEoi4LCKETPQhccoY1BP0EwsyHraCFzIw98+dO5dwR8YvOplJYueZZ55JCSvwRU/8mTeb+NF1dCfhQfLnv/yX/6Lf/u3fFolx9GDdwOdJgP2Df/APkm1/5md+JskPrlxnPrDvQg/iWWJdYijeCiIhAkbIx7jECySSfuEXfiG9XUXyB5uwRkWESHqQGOPtN/RAdrBBL+YmY8GDscGWdY8EMzYCC2JGZOfNNOxCPXYjnsTHsBl+jc7YEr+gnrnMHImI2/ERdgDrzH5JngK7s/YS51KiD/MQX0Fv+FJHO2JZdGE95jrjwIf9IHaCaIfe2IS+rCPUgx1YfuELXxC6ITt14IGM+C62AQuSaiTi4I+9wRxMeSsN+5LkQwZ0hT92wudY4ygjIsVWrBnIR19w5pzEGjgh59zcXFpnwBv7oi9zA7siH/EyOHOOzfFZ/JJkOzZhzuGvESF0wSciIiW7OaYt+uCXYE4bfDbD2AgOSICDQRGQegTAoFwHZBghMMqi6JpvniiFULQHOIwdEaKeY67BD94oAMGDa9Qz8eGDA6A8jsL1iEiLFeBgRGSAP46JIpQsABgW2RkvIhKIyCd/GJP+PkwLOGMj90RH+GEIxkW3iEiLLIYGUBwR4nwiA/wiIgXR9GMMnI6JCsEfQgfGBb+IEDoyFvpynX4RkRZh6jEizocejIEOGB4CEyYf/NAVY9IG3ZETHOHPJgbnoQ+yMAa44kwQxxByIzNjIR+2QF7aoye4gBHykCCkL/xpj6OCB3blnHHoyzE2YqJgH0oWHkpsxYSCL7LSlj7YA51wXBJltGccNlokJTknA8zEJFEFbuhMiY7ozli0Q3Z0iojkN+AHZughf8AsYm/xoX9ECAyZDGAKfxYFxkVGJic3A/BgLCYMOOHn1HHMK5DtTq7ReFfD3qY6fip7yJuNI9DstE57M+nHmFo+87rOPPstXXnte4rtNR1ysuvgTKXpUt6ADBW+8Ufj3Zk3VZRlFuq2K810OxqNBt44jJSpUZlzAw/PLaWNBBgSwPa8U4fGfhqZNh+09gakMe0FwG6fjsP99qj2qOOmNu/avty3H24rfY3AG3x+FHFzcz2dU+7sbPkJM08lwKwwbkWSAczlDxhHhMAE7MAVwlbYgbmFre8k6uiPH+EXtI8I882s8yjdYPF7bEo7bATutIXoh79xfegn32DBWMgifyIi+QF95U/mmwzyQRy7St5ZGymp8IlDU+XGA/zD9iBBk2eZMUfXTBEh5T53wN+dntL0/IJm9u3XsDPrBEwuEi8vvHVFz505pxfPXdHFlS2t9McqHZS2ZhfVXVjUlJ8sdmcX1J2eV2tqVu3OlDdNbXVaVQoM8rCdHCDJ9s+KXHnpsV1yfJvyUtktCpehXO6W/o0I+5MU3hxnBOWmetDX2E/M09teuz3beTdhiy2Y30PrPHTiKvmCfWxsH6yt/7gZCQKHCYHRD1LHMkKtolSVF8qjsBL2VvzNxF/b69WZ6qIttWc0qrraGGa6dHNLr11Z0rPnr+k7F67puUs39PL1NZ3fGGhpVGi7nNWgPa/dYlrDckbD1oxUzappTStzfT41b3YLDozG9t9h8hl8AHtnWSZ8Dx+Z+Ae+AXEdkj+0izBmJp+m/yPi+0r8ifb0hTiHJnURoYjwvGp+KOFv0A+OBQ8o8jzZk3JCsvxZZixt38aB3w8jDT2er3nKa2SJmc9NlkvYwP1yO1NhP8K3pryh7rZC7bJR0QxUO/Duba5qsLKslbfeVO2gbp/94KEDi3rPvaf1wcce0gefuF8/9eRpPXRiQXctdNWpHTSsbWpryU/J164qequeN32VDJnnYn2FmMfom7tuojPHrAvMVwjb0JZ62kIcT9o3jXUzgTFrNTYEe6sp2tEXfhBtIPpwPSIMX5aItvCcEOcTYsyiyMR8T/5tn8/s/xB1ESE+YwcrKYkirmRS5JIxxlbKM81MtzXdrdSqMmV57fV0ZH/sp99I2entyvG8fMHdClNLedlRZV+emt2nmcX9ytqVNga5zl5d07Mvn9M3X3hNz75yVq87gXtxeVPZ7LzKuYWUtGq6M54/lXbsH07BaMeylU6GZz6XP7kxd5E2nODGfAAXKCKSn0bsldRNiD4cU0YExW1fBif4gzH8II6p4xqNI0KcR+z1lT8Rkepoj+2gO8egPfKSRIQ4h+QP/GlP38bpdCjZpJHCdgo1smsnAl/nqiSvP7xhVUepoded3qjWtpMD69u7vneNha9UVal6PNT21pq21pe0s35Do81lHehmevLe4/qpdzysD77jAb397jkdnpK06bVzfU1Zb0edGGvWa//sVFtTrSIlshrzarxeohe6lGWZ5gHH1EHm8mP/H/thy4Ro/4MEBhNiHnDf5L44Wb+xM3OOfVbbyRgCBYIaAjoGZr95zgHrl770JfGbNytOCFBPf/aBy8vL6U33Ne/luY927I/TUx21Kq/0TkBsbhirjXXt+iHcwP48dlKxcX3YDnkm49lX42Re42RL7XpobPvsrUuhLd64soGGeVvbda4rqzt68ewlPf3SG/rOi2+muu78fh06flLzBw+qbxuvbm6K3wzLba9d3792fN9ac1KHH2RfWt3Qysa2Vjd6Wt7YUlO23KdJ1BSZiiL3/TRX28cx3Nac92d3H1zUwyeP6/SB/eKN+MVW7jVtXvcfP6rFuVkVZaax17def0fsddkLbmxsqKoqxw274u0lYqEvOHH0/PPP+57dFXgXRSH86vTdJ8Xv7GS5NDc/o6npjjY31nRz+Yamum1VLJL4iTECt8z4yOe8nYVN14w9dtm03rwFPjc7q2OHj+io6ZD3GB3rONPppLewnnr/T+rnP/Izetfbn9SxQweFvPgEPpR5HZh1X/b0HG9Yh2e++U3xxg0BP77C/rUsS1Ei+9g+zB4eHvie/IkIRYTt6lK5qIc/5MvGK7fepdqdltRkXvOkvX9c+v/aPPERX1HjpOKTTzymB+67Vw/e/4A+/vGPp9+NQl8SIlvrG+bV0j2nT+vE0WMqjWlKbG1tiZ/4oF3luV0Y3GF/4MTern1xW2An73PChHyQh07/R0SSPyL+0nlEfN+1rpOL2BHMiPWwK/MIrMaemyQpCPA/85nPiHlELEPcAb7ERsQexFTwIWl02nqAOz7Edd7goi1vKPF2HkkV+BOnkUiB94ULF7zX3kqBO4kD7MG4xEwkPEgIkdj64Ac/KN6S+tjHPqa//bf/tkh6kTwiAYYczHX4MrfnnFAgPv67f/fvimQX7Ugccg4//ATZaIecvCFFMoMEGcmqiBB4kID5J//kn4hE1iknSdGPecEawxtUf/zHfyz+GiIt/t8AABAASURBVCHry6c//WkxP5CbMZGVGArMWMNYm9AVbMAXmbEb8R+4UAce6ECCB54keYjJSJyQ9CPeAz94gg3xG+OhM7wZY7KmwZtryM38BVMSNx3PJWxOwhn/AnMSYSREOKcf8wr9cCBwAgvsxxoJzuAHL3whIlIi6XOf+5wgsGFuEUOiC3aGz0RefAw84IPejMfcpw39GIO9OXqCJ+OjN/4FVuiBDshNX3yLN6/AnP6MRz6B/vDknPb4OPE0eIIHeJMQwqbYCQJXdOM6fEnEcb/BJ5EJX+E6ciMHJdfhTZ+IEMfEaPg9cX3ufQlysh/HdygZZ2L/iEhJWHwUn2VtoqQNupMPwLYRIfTHnhEhdMxojBMzIAozAAscJee1N0mAgAAcY3gUoD3HCMl1rjHhMQxtARK+tIkImiSiDYslSgMKbWibLvofxmZcSp+mmwX8AI9+gEE95zgbzoAOgEbJQgK/SX+cgf7IxzHjc851AKQ/Tg5xztjoDh9kYzyIc4gbDs7N2MiALNQhG7zRn3Pqac9YjE0JH3BjTGTFqajjmLEnbTAc+tCPY3iBMzKCPXrQdnLMOZMBg7KYco4OjEVf5EQ+6ihZJFiMkRU74MjYifGYcGx+JgsBk5gJAF8wAxMwQp6J/ZhcLCTIjFyMie6T8RiD/jg/2CEPdUxaFhv4RPiG6aCFYxYj2qATCwT80R3ccH76wQv5kYXx6Mc5mDI28mEPJhX+gN7cWOiLnrQBc87pGxFCP3hhP+zLpAELZKUP7SZYgQMEj5GTTGtrK1q+cUNXL57T5XNn1Fu7qcVOqaK/q+HqkpbOvalzL72g8y89p/VLZ8VvaJDEmvFmaqpVaKqdiaeGzbivkTeKvd1NDdxX3hSGb9LIFREpKJA/yAMhD4R+nGcOXsEde7qZqIPG3jRhmwk5t5GugRM+SD1+QwnG+B3Y0Ze6iBBY43P4K77FOW3Alzbw4RiiH/YDX+RDFvClDXYCS3AFa84Ze+wNQ8SeH3AOwRcZIXjShjpKdIYP7eCLPBC60wbelIwdEQk7+ESE+HAtj0xsjvYok/fkDmolx/8qc2/BjD+bvIE3ZYPhWL3RWDt+AsgPxa/7Kak60xqaRq0p9R2cbo4LXd/q6dz1FZ25sqTrm9ta2trVyvZQa3zVcOD+9vNR0VLW7ooAtPATZWQOB8aZN6ETSnXK04arCW8kocz43KLwOVQ4lcBGUrWvkdQwjhNMm3GdNqBg51hQ3jcrHFCQ9WjcfmR9BqaxfQxyYU8JRfwFeXeqrIHP2Idj41MbpyYR2I+JVnwWbDTLyhvctqLVdnDR1jBraXPQOKG3oVcvX9crTlS9fnVZ525u6MJ6Xzf6tW70pKV+aGUgrQxDYNiLSgQ9U/MH1Z5eMM8pjRwADRzhjAa1dciUR6luu5MCjYhIgSry9Pv99JSMMiKEb+B7lQMSSghsKcE64k5ddfuDf9xJXIgIijR3Rt6cs97AlzHgRTnhTck59RAdsQO+S9+h/Qns0hPlwcjB0lC97Z527S/bG5sOsjdsu/BY7mlbYUvZQHulfE3Cd3L7T1i33PjnZWF9Q2Ue8tKiKho1vY3011OXvQatXjyj8doNzedjHXcS/T33ndIHHrpPP/3Ew3rq8bv1jnv36cR8qY5lG6xsabC2oYED/rq/oRjtqtRQpXkGzuSgL731Z0zACb3AHx3Ru9VqJT/iGCzAG6w4hsAEiojULiKs6N7/8JsQ/CD4gxvzmnkPRez1oS094QdvxoyIxJe6CVF/J2VFntqkr6I5eUxCRJ5fdnhlee5k1FADB55D6zr2zFCeKS+McatMfpe7T5YC+IHn1th9pLLKVdovoXEUirKl1vS8OvP7lE3Na8fz9eratteHVX3pmbP68jMvmV7Wt773ht64tKQtryFzh0/o1MOPKHfSauz+w8i160W777VDRabKDze6fkgytGzgIX9Y+/BHHya5wSu3DuABlQ5cIY4hrtEGbOkDgeOEqKdd5jWJa5xDHFPHtYhI+HEOTfpS0g7imH7YDpqMST3yQK0yFyVUFJWQLYtCrGkTyhsprzOVTSTKFfbCRuPwOm1qlGlk3yQZDy7DYV9DJ+/r0VDZuK/CVNV9tUxtJ3I7tttdC9N65/2n9YG3P6QHT+xT4QTN6rV1rV+/qdHOhrql1PZcCq//ve11ba4ua8cJHRvba09Lznxo8okIRcTkVOh8++RHHIABxGVKiOMJgQMUEd/Hm3YQ+yMCCYIj7tmMyd6FuYEvcO+lZNNPEMg+in0Qbx/wVR+CVdoSoMGLawRgBEfszVad5F53gmVjc027OzsiyTMypmMnliASeFIteR7YLFIWqi1rk+XiD6J0HEjn7Slt+7535tJlfeWZ5/S1576rpc1d7TtxSqcfeEgz+w6o53VtxQmpzZ1eusc6P5/+6EZ/MPC6P9bI95i+71N9r5NDJyeHvsf1/eBOeSbGb3ndm53panamo2nPPw13tLV8Xa8897RWrl5Svb2mvvdkGzeuav3qFV1+83U9/+1v69rlKykQ2nTyKPdcqbyODgY9sV/lr5cRhPKmws2VpfSX2CJC7H14c+Vf/at/lZJ/tCEYJtgbWF72uGPLRxAGttyHEvV6oj7PkFka9PopgdYpK6+ttVXJND87p1Mn7tJdJ45pfmbWe8olbfthYstycc4cX/SD0btPntKJ48eF3Qhc+V0gEm3vec970m/D0A77YUfWZPbzBMPsaVecxOw4iEde9tnIKM8b9I8IUTK38S+O5Q/HLkR9ZVkoM+tx53xOWo1rT42hTTJS5vVyyusUPz3x3DPfsS7XxFy8cukKy6tICOBvRw4d1qNve0T3nL47vZlFouKn3v8BPfH44xp5r9X2faT2vRYb7TqR2dvZRdy0H0UuCNnupIhI8yUi7qxOdZOKCPuq41vilohIbyARMIMJmFGy/4c/69LMzExKtnHMPpj9LViyHybYJz6hLfhw79vxfCHOYk5ij4i98eCLf+Er2IQYi8QRbwX90R/9kfiBcnChH4mc3/md39Ef/MEfpK9ZEp/RHr7YEJmY+/gVc73rhBx919bWkm8wbvI974kmbU85EYW8vJnD2zD4weQaurEmkOz+jJN2v/u7v5sSoGD21FNPibe8fvqnfzp9PZG+JE5OnDjhvUtfYMdbYr/xG7+Rfgvr2WefFWsScrG2YG9kZSx8jqQR+NGGOAIcSaKAITEqNiC5gkzwQHewAxeukzib6AY/9I6IlFwGf/wFPYlnmAvgRT26EFOSSIMX8vPWF3OJMannK4jEmCR7sBX8mQv0gw91tCXph97MhyeffFKsA+jDGFwnYUQ8y5qBTZCbc2RifWAsxoA/NpzMJ+TFzuCGr4EZuKA/WH3kIx8RCUnWHvwQHsjFvYB5SdKHH73n7TTGZN7zgguY4JfwYTzuB/TBJ9AfufAZbIE/w5OkEXZBZ3BBDvigOz6MPsjPuCT1SGphL8ZDNnCAN/X4J7phd2zHePBifUIucGRMxqDdBHP8Bp58rZK1l76syxkNMSIlnZl8CIJALMQMTh0DYXyIY4j2MKItYKA4YFPCkwHpj5Kc44jwighvvhtsLISlPXzhh8ARkW7+8EQpHBPjT4ACFADACDgAynPMGBGRFmD4yB90YUzGhj8lusIXfjgIDkcygnbISj3X0Y2xGJt6+k/6cg5vxkROxgMT9KAf8qA/BF8WSbDhmH7woR8lfMEB2ajDieGDbPDlHJ7IhU3QHUwgJjXXaU9/eEMRkRZr9EIuxmUcrhmW2/jDE11owyRhfHRCHs5Z5Ph+L07MRAcr9GAS4VSMiQ7IgDwk0cCOcbA9+lPCc8Kba9icSU1yjEWcGy1YIxsTCofHryZ6IT/9GAdMmAicYxvGQwfGiYjbN1l04DVIbkK0oQ/yMzmRmQUK+eGNTlxDJmSAH32YRLShHnnoQ0mbkQOK0oF62elKWa7alTMzczqwb1GDnW298PS3tXrtskpvlI8tzunEwpQ6411tXbuo5bdeNb2mcKKqHA+8SW4SZeO+N91bGu5uJ8qdOPCOQOEN3h6GTdozN94eyDSxaShX5g1/VZQOXgvbVw5iRho7oWEx03xqHPw03mX6nq3G/9TeEMKsVZaa8oam440C5fzsrKCun+jy5OzEMW+mXJcb24E3YWveAF29fFnn33pLPEXjRsSGmAULH5A/+BOYYQOOwZwFkZJ66ihzhVqWuVO1NNXuiE3agjdxc9Mzgkrj2i4raxfqe+PCBoa/Ild78zrwk1muV3khCD4Qx/DNvMSkp/su0bOxvhDHXMN/LKooS/PII1MY78yWLDKpKH3UjARutMvLwsFpW1V3KlHuzcKOd9rDvBJvWs0dPKqZQ0eUTc2qF6XWnQQ4c2VZb16+odevXDXd0Fkntq6u72jN/UjS7I7lDbq81cukrFDkZSo5rpVpbHzGthl2+2GU2+aZSsvt/mMpJUS8we97ow95P4m6MlNF5CqzUqXlrYqOoHqc2TfcT6Ha+mdZodwyFG5TFi1xHpEnDPC/GjwsVe4NL7gRTJDUG9ifdj0ugcqan5Qub/Z1zUHKVdO5lXW9enVFLzk4f/nqTV3wtaW60nbR1UZTatfYDx2kj6q2xh5znFVqovLYbQ2drGqGUgxDpWWtRpmKgVSaimEtbI0c8ifJZzlYZwYOJJi/XCuKQpU33cxjjiPCrY1541mUZR5njyL26rnY+BpE/wnleZ7aRkTCg3HgGRHGsDb2Y7qmNvSJCLH+sXYjz8ibcPogJw0jQo31k+eo7A8c1z4eWy9KyJIpN/4RPspyxa1SHCsXb500Pm7McCyvDQ7AeeuudhK86W1ptLYkbaw6IbWp/cVI98539MSx/Xr/fcf1oUfv1/sfOq4n7tqn41OFOg4yY2OgbHtXpZNVU9lYZeOkTD1UesPCdq+jUZ0ZJ89ZGdex5QUn+YNerMF36ss16iF0h6iDIiJhxjWIOrNRRCQCw4ndcmMfEQnnyRisw+BPO/pBtIMiItkInhPi+p1Uh5QVoTCNnR3ht+T4i7G1j6lTGYJSm1yifpzVGt36b+wkSO31ejzs2U93jNFQRZap1ZnS1PSsOrPziqqrQXr7pNRSr9bFtV29emVFz565om+8dFbPv3FJZ5a3tVtMqXPouKYP36Vifr+GRUvbTjTnDv5z32NyY10UuQrLlHnxasY9j7mrkZMzfdOQRT7PlJVFoqJVqeXgER1/FIEFuE+oueXzlJO6iEi2iPjRZZZ5XFNEwDLZCB7QnbYYO6jHdnfSGN/yQwL5/pa5d65QYX8vonBZKKsLJ61MTeYyU2FlCuMC5XXubjlTR33P+775DJ3Qq+2zirFy47Rvru0+Pe2uXNdg9Zqmjdu9++f0rntP6YOPPqQPPfmYTsxOqbd0Q2sOrPvrK7bjrrBrf7CjwXDXCUxn2KOWVVRm+bhvjrb62t3cER+wulM3jqnj2l9FEWG+5nqrBC/wpIRYryb8TwHQAAAQAElEQVTEOYTPt1qtFMBTMg+Yc+zPPvrRj6a3XAgWGtuTvRTBB0kB3uAg4GFv9dhjjwlib0eQRyAz8vrEfpI9j/zhfk3Axj700P592jc/53vylLqdtkr7YpaH545t4Jtl4wTkhMI+OK5yedFV3sn9MOeKvvnCc3rV+4Ud26nlpFbHSZj27Ix2PaaXENVZLtYyyjorFWVLpR/wqKjU6s6m37xhDw0tzi9owTwWnFDwTsf7JokHgaxV/fU1bdy8Iew43tnUVC4Vo77G3o/t+CHjupNaJCCnfD/gj/GMnZhkD7zma/yQOW/Vg9lxJ4coGe///f/5f4mg6ed+7uecYHlIr7/+mrFviUD+Xe9+t7pTTtA5WVEb7xnLBL7sNQkai8jE/oX9Taso1fVcnndiatp7RsOmwe6O6wodP3JAxw8f0Kzn7NgJwqsXLuqFZ5/R5z/33/WVL31Zzz/zrAhIf+u3/pM++an/r7769W/q+Re+J/bOxEDEG+iBH0SE8CH8kDcs+LFniLchkC8iNDMzIz5r66v28b7wMdZa+uVea8uy5fUzXF+ZV2HKNPE7ykZ1SlrgM5AnovcgUuM5yNtR3C8K+8c/+F//D/rrH/tY+kHs973vfcatrRdeeEEE55Qkt3Z42+r6dZ2zfyxdvyHoysVLKaGUe76B4cDJPvZ8hWXTrQ/H+Pit079URESqiwhFRDqe/BOxd47e2Br8iF3Qn7lAHbYnaGcegCPJwf3796u2D5MM5nzNiSL2uOw1+AF/EkvwYo2DN28wkSAiSMdWJKnQnTiOeUbihEQQcxd8/s7f+Tvi63PwJjnE/ITv7/3e76Ufviee4WtX1BEvEd/BmzlKrEYig2+STGxJefLkSc3PzwvZeKvpi1/8YvpqFnMbf2H9QFZiINYH+NAe/iRn0G3KPk7y4nOf+1z6Oi1zgxiOdYZ1hbnBGkMCh3UFXwMz9CXGAzfkwEfhCUbs//FR4gZiNOTgOjqSRCfOZT0ioce44IdNSLZgJ2QAn4m9wBFbwRcfBgtiE367C97oh/3hQTtiTpJ1yAJ+2AA5aQcOJIbBgDWWtiSDsBk+wTlvNfLW0OnTp73UVektOnyI+Yjs9AULMMbm1IMZMsAnItJbdxGR1jf6wJN26MhaztjYmH0k9qMfurCfZB6CAT5IMgnbgiW+yVt2/CYZ8Sq2RUewBBd8c3JMgg37MCb8sQNt4YmO8EVf+KAD+qEX2OIXlPgYPsg17MJ8YF6iN7KiA/7DvEF+1kXsjP9FRPpGCDIwdkSkJDFt4YVdWEs5pg4CP2RA9gzlqIAAhMbUIRAMUQZhEHLChHMYAQSOQHsEhXBIeAEUfeCHAhxTMgb9aQcPgAEswMBI8OAYA3Edog8A4JgcU8eYOCI8AYyFGUNTcs74tKN9RNwOJCIiLcToAhFwoyNjToix0YG+HHMduSL2+sI7ItKiCA90w+kxCBOfvvSBNzwj9vqBF84A+GCAPpQYE93pBxZMXhYLeDMu/JEFm9CXScA46BcRAmMITBmTiUA7+MKTvtxkGJs+3GBZoOHLGLTHsWgDXyYPE4N+OBC4RkSaoLSFL+OxMNMePMAJXdERW+EX2AYc4Iu9kJsSmSjhAW9kYizawwd+2BAdmFhkkPET+MAfPcENzCIi3RTRhWv0AcPJNeQAZ8aGP+NGhGiLvCxU1DPZIiJl78EGAgMWtIhIN+uJXBEhZBmPG33r299Ry0HKfQ88rI6DDeTkr2a1nfxhM+TdsKpMmvem74A3bIdmvQF0YDhYv6mbl97S6pXz2lq5pmZnXaU31518rGkHVPxO1ky3UhEOsr1ZaLwx2BtznG6gYIjtwBD5W2XpzUYhZOQaT67QTw4MwCpulRzfSWMHEGACD/rWvjmDHf7AQvO1r309/bgiiSpuINiCa/DGVuDEws/NCf9HJvqDJxgjCyW+i+/QF/vQl/G4DjEudoW4ho9BEfF9etFnyjdT/A7ieCI7etGfEp3wCeSJCFHHNYjjiFAemQMSiaCTdonkj7HKFCqz3Bv2meRfcnsCxZ6fPPedHBq4TR25Mife6ibXjoP/zd2htnpDB1SFwj7RnllQObegpjOjLZVa3hnqyvq2zq9u6fzKhi6ubmp7mHkTn6kfleq8I+VtNVlLjdvXTabaPmaTCHxSJsoBmu6gXLkyt4PQi3ZDB7O8NTJwYnTDCdItb5K3ndDAJgMndsaWtSFqcHYrHBDSF8rhleFDpfKyEm9C4H3QyNeGHmdICVneUd5SNjWvxgFGv2hrywmma7x9dmNVL1+6qhffuqjvnbusN66t6NpOX1vuM2zPatCacdKqo60mV7+RxraDzCs8Zrhsskj2Qh/8bDT0qJnUqgq1ilyeHmoI2nf74gdyWWNYJ7FtnufCH5h/kG59IsIm3OMLRiMHTvhlxF79rWapYNwJZY5aIfhOiHMa0oaSccEVgifnEGPg9/gx8nGNPvApPV9bZaV21XaA01Wn1dF0d1ozUzOan53//zP2n8GWXdd9L/ofK+x48umc0MgZBAkiMIgESCpTIphsWbaeJVsqh3evn+1yufxc/uAvr1yu8pNdfnUl27LKlEpyoGUqWDKDCBJgDiABEDl1N9C5++S0817v/5unN9CiRepuYPRaa645xxxxzjHGWnsfJ2hO0uYXxFyRZ/rfwTPnBsshBj0JsI4rF77H2xsaba1ptLGiKSfyxxam9MAt1+uD77xPP/vut+uhu2/QHUcWdHTaNuen+6Ot9fSGgjobGvc301cM+Zohb1r0O1tp7+zbbgaW2dhTjiM04liFui6YwVPNCSFrNrIviiLR7S5Jj8gb3sEBIBfGcB85cR+YtEVEGo+cJu0RIa6T3Jy8Mxdr39VzRezqMiLEZzIWvMD3X9MmyzbZm4eYHfudEthYTINUd0JZNurKa2W6HnsdHtiv+N0Y1rm6k+y8qEtRCjseZ4X9t9TQ1wN5THs2+cWrF5f1xEuv6YkXT9k3Luq0C1nLA6l14Kim9x1WY3G/8qk5yfiqWkNheyhc0B/KhEUu+KzXS9tJTbUylEWlkWXP+oedR0Tak5AzfGW229I2xjXy/vOgb78aVVXSEWMA+cMRQF6+VEQkACcQsXs9uTdp4xpgLMA5OuM+5+CDjglNY9sTiekb65IfSgxdBGdfHY7Nj6GqMo0NmYtV8noRLmipKpRbtmG5VO4zHFdXeO9pbH/Ixj3VNVA7G2hr6bz665fUqro6Mj+lu244qrffcp1uP7agaxZbyUf4QW91OipcKc8pfnlPzAtpaqqlslkq85qD8tFBk+Kk9cLaaMIUZgxeJ3xNeKPNt/7C/5HN98NEZhzxF+QDcD7Bj98wBzZIP3TNGkO8RCLBvQMHDqSvc9AH+ur2G+yFp+Q/8iPvEm8MkABiP8RN+DAJKAn0O11sOOwHV7QxrnDhhSPXeWn554WqyKSiFF/jq2xrrN+717ndoSaVuT7zyGP6zhPf1aoLJTNz0+Kvd7Wn6sKH+C2yjvfTrotIlTLl9ZYafnDVnJpSXtQ0sr4vXV7WmosExFQUewbey/ouTPW8xvW31zTjzWCqzFSz7rqrSzp74nmdO/GyBl7TZhqlLp45pQ0XtDINVTc9fK3v1ZdflGKcvo4Fj8S4U54z8ZbnNoVtnTz5avpLYvx1Mu6T1O9xEW9ubi6N46+3ffjDD+u6648rIjymk97aIulD/g3Hf+QE6A3ZA5wDk6/CbaytK7yuzpjOxdkp1bLQlgtpq8vL6vc6tvEQSeixY8c1PTvneXLteM/r+2FHz75y8dJS2uvYI0+dOiXyBhJY4nziUJJCZEcbtkuchp1gRxGRihjsTdCWm28AW+QIyB+uAa6RDwAufJmCH2M5x97cPa0lY+tT9qM8pP/j//l39aEPf0g333i9ui4iPvP00+mttckD8ZZ1Dr6oJOaIiCRHeKhjW1Wl0ZXCN/3QE3YYbscXJnNO5uc6Iiyr4PTPQMRuW8TukZtHXKicm5sTclpcXHSB8jbBL/Ozd+Mr6AxZMh+Aj9HG/oP9IH/iYu6Rz3CfIhL6n3ZBE5kR+2IX8MK8FLDASY7BCxj8nhFFKe6Td/N2EQUD2igwf/jDHxbFLmQAXnRJ/kuxh6++/cZv/Ib+83/+z+ktLXJH3uT6xCc+oX/7b/+tOOd3oz75yU+Kt6ooKvHVvEuXLgkese1f+qVfSl9JJI5nHgpSf/tv/23x9UEKOfAGrRSpyDG/8Y1vpLwTGikCUUxAZtDFV91YWyhuUZCjeBoRgmf2bfIE1ibWHviBDuQJ79ADDbxRSCEG+6QPbeCBLsZDAzZEH8YyN/jJUSh4USQjf8EfsQ3yQOikyIOvoG/4ogCFHtEZcmMdRFfwhZzwF+wSGlhHKbrSh3kjQp+wjNEXOCZ+wFycf+tb30o/lh8RybbhjXwS+Vx//fWpDf9GttDDPWQGf8yFvWBb2A8xLrmT/EEmyBs+KXhhDxQLoYs34LgH3ZN21nzopdCGPHg7C/ooPnEP+SETbBbc1AfQNXLD16APuwYH+TJ0UiNAx/gOvCMf5qe4ytpDARM80A4O9IMtIz8AGugPMD+6g1/2MNYU8OFbrF34CfegAx/FHzgiswxBAQwEEUaEwiAK5wMZzHKPhY9rhAmjEAcS7kMk42CayVloYA5lYrQRkRYi5mE8xDS8yNPfOhFjmBNBISCck2vmwMEZxxyMo41NhXHMQTuKph/OAD/ghknohGZo55z56M99jixW9KcPbeBF0YxFuBgCbRgfQodHlIdswBURgj9w4DA4Fv0RMniQAzSjQPozDllijLRPaIB+5kOWE3wYG/qAT+QD3+AAFwBtGBS044AoGTrBifHCG/2QCX0wVuRAPwB5IWuMlXkYB92MZT7ox5mhjbHwCH+81soCxobJPXikH3PAH7xhdPRjHuSKPrkPDvqjW2hlIWMBhRdwgA+bQlfQz1h4hEb6IBtwQQ+6QF70xw7ogyPgQIwFB+fIGQeFHuwI+XNkLmQMHmwS2qCLc2QDXuRCf/hAD8wBbvow7vDBI9I4tL6yLt6+Onj4qFrtac0t7tF+b4579+/T5vaWslzav3dRS5cvamt1RdcePqLZeqkTzz6pJ7/yBZ1+/il1Vy9pKh9r73RTTQdYi9NTDsxGajmArjv4Sm9juThRT8liW/Va08ULiSd89bJQ5cBha2NNG5trJrXS3MyM5manlWdKr2JX6Q2kgUYOGsdOfmoOQof9gQOLHV04d07PfO97+s63v60XnntOZ0+f1qULF7S2sqJZb8I3esG91k9yDh88qBuuu05vu/tuveP++8Uiw2LMYoVOsNGISAU/5ItNo/csy4SukKeJS//TTgLT2d4x7eMEFCS4LiywPDKHtZHa5SSFttI0E+xAd6/TFeeVCzEjB3QcM4XyyNIY+ozNM30YWy9rLhjUVStKF61yRUQC6Oj5qefICV1hOhu1Up7aSdFAOw66BpZVRAgeqsg0lhy8MoLpBQAAEABJREFUe6xDzGpYJRqNLa1v1ThTlteczBbaoJilQt0o1MvqGtbbGram1SlautQd6dTSls6sdXVhY6jVjtTPW8raCypbc06/Cm12nL6aX08mmUczpTKL9MS5FkPlTrQIdJHDRK7dQVdDt5f1XEWtUDiKrFzEoI17+P/AfI4tl2o8ti04i3ZBLkahzLRrHBr0K3VcbFvf6mnbdG50RtrsS8O87SR7UdGa1/oodxLuQH99R0+fWdI3Xzqtb738mp587bxecAHrsnEM2nMqF/Ya9qk2v1eV/aJn2XSyQgMXBcrpWUELdt20/QIE8ZltfGxbHg37ajq4H5qnbSckHGtOWOwKknkcjnrKHXgXRaFaraa6EzSOXEeE+LAGjM0n62av10s6ajabqT/+ju65N3KQTF9slv4RIY6sB8zBOf3oj+8DjN/c3Ew4mZf5sRF4Qs70nbbv4BeTOcEVsUubFMosixw7cvVk5GIlMBiMRILC78D0bHv8oHXPsuhbJvZeDb02VFfk0Iqhmv2OMvv9yOtHvrOmfY1cd11zSO99y5368Qfepgfvvk13XXtIh2caqluWo5VVDS5fUmfJhfNh16Z1FVim43Ffo2qYQLa33LopanUpq2loO+k5gRr4WEWudnvaPGTJ35EHcpzICXnryge+gYhI8uIesuY27cgPvTF2YPucAPeAiFBEpLnoV5Zl0iF6ABfjInb7RIQYA87M/gxEhPjQj2NEJFwj28ZYzp60+4mINE/E7rFn/x9dWS855u7brNe85hbJPvCPYd5U3p5Trb2o+syiyqkF7djvzyxv6MuPfy/BN773ol44fUGXe0MNa14HmjPq85Vjr1sjyzfqdfWNu+Pi9NCkDH3etb0OXSzL0XUtt3+OJBdoaiHVTV/hPqPkByPrZSQKjHCS5bnMhPqWY6vdVlmrpeuhbZw2+sF3hBFJQp7YLjJDf8jezUm+tGH72DPtyA95ch/7po0+ANfcx97ZtydjJvrBB6btD9yrmSZ8q92sq17mpiFL84G76/Vo4PWusM2NLMctPxjoDMYmtO7lKRenPa+7/L5emFfw97e3lZs/9s1isKPxxpJGa5e0tz62L+zTj73jbv3Eu+7U3dfv11xpWW1saNN7cWbdIst2rRTrT1lkwraywvNorO7QslVoHJls9upBG3tRUUu2XxZ1QbP8iQjzUSQ+kEdEqN/vvwHIChlNAFnTbwLgQX70w5dYj4qiUEQYu9IR2uq2FY4Ru/OBhzERIWTLffB0XJQDwM991irowWeWl1cFHcRcg35X9VqhRr3ctWnLkrmhoaw1NPS61B+MNFKoynL1LZPB0PrICz+AqbS609eWhZM1mlJZ17lLy/raN74ufh/n0qULWpif1rVHD6mWScPOuhbbDR1anFarlAqvL8SDyjPtmN6e5+oa14YfeFCsmZ6b93pRJdpm2600ZqZRaLpw23BHi17rcq95W+dPq+xtG7qSi+6tfOw467InHIii1eqSzzXWvv37dfTa437gNNBnHvlTEc9WLrYQs2NHfG2QGBJZ3Xf/20V8Q3L/4z/+YyKWJC48fPigC4OzqRDz2uuvO77bUGSV6t6rapajlxzJc5VlrosXz2tzY03TLobOTLe1snzZcdU5NS3r40cOO5Y6qrl23UW2i1q9dM7rSujQ/kVdc/Swbr7lRhEf33Pv23XPvffpofd/QH/1F/4festb32Y9lNp/6LBuv/MuLbrwEhHpATMJH7nA2tpaKgSRs6B7vqJGgr7s4hjXJK/wgw00GjXrfag1F8/W1ze1s9P1ej5QnpcuSIXtu7BP1G3bNeXEE5bXyHsRYwvb59i+OLZNELvNzkw5nuxqZ7Oj/9+v/hsdO3JI5187pTXvOZcuXhR2tX/PHs+x4/nWrNuR+FCIoQiEvZLAk5ewXhA/kr8wz8SmWV9YO1iXSu8DdfsDfYGGc0r6gpP78EpOyfWE3swKYszI6wXn2B9jDzq2pX/fPhsRevDBB9NbdrTTn7d5kBvXFI3IgaCJeWijyIK++L2oj3/846L4RWGB2JgfZb/zzjsFDdjWzMxM0tvjjz8uci76kGNQyKJ4Qq5Cwk/RZdprJvfhma9Nwct/drHqf/yP/yG+UkXhAb6RH/h/+Zd/Wdjsz/3cz4m3o5A581OYprAADnI7ZI6sa16L+ToxXxskb4MvigzQ8AkXaP7Fv/gX+mf/7J+JIhn5JGsGhTBsjUIYskAu+A9AAQXc2B5rCPLk/qOPPirmAS/9kCl0fexjHxOFnJtuuinRC3333XefPvjBD6a30ZAnbxQhA/xvbm4uyQ46f+3Xfi0V6DhH7/gC9k9sgfzRK75NG/c++tGPpvUZmj/72c/aprHtMtkj/gB+ClLIBb3iMwA8oIejR4+muVlDaYMu5Ms4xhx20Z927BYdI6M8z3X8+PE0Dv3++q//epoXu2MsdHGOfimo8fVA8KADcl1sHPqxG/qjI/DjK+gDn0Z+6Pd+52TQ/+STT4o+6AEbhxfshiIgdg0v0ItvMB67oSCIvVL8+9SnPuUHOFOJbmwcQCcUHeGVPvglcqDugQ1ueE+FV9qgFX6QAT4B3fSnHkThC/5OnTol7mOL0EgbcsK+kBu2Dy50iK2gH3wDn8FXyDszmMSYYA6HZiLaOMIUjoFCQMSRNvpzzqQInglYVCAOgcAEhssYmFtaWhLCRog4C2MAzmEAYTIPQmJuDAbmUBoKRDkYDvi4D20IHeWBe21tLeGfLD7MDT/QhHGgKMYDGD/zAggYOqAXfuANnjAYeJrwwjX9wQkfzM8YHAOeaGN8xG6gAR4cCFrhnz70ZW5oQ/jwyD0KKPABfnidAAsiBgVv9EcWGAj9wAPdESEWC/BAE/wjIwwM/ABjIsIb1Dgli/DFeHhjQWA+9IbxcA6eJesLA4R+dAP/6Ad5IVN4AQ/4oR0ngV9kx/yMRT4YLvNzn77IgfHYGTJDnvQHoJ05APqBD1nxhAS6wIksIiJtzBN8GDb4wIFskBm8oAMcgUUNG4NXZDrBD33IAP6QB/JEh+CJCMEfgE2CFxqwJcYgh4gQxZctO+3m2qZWlla1srLmhbCrsc0gnJRkea7Xzp5R7uD4dR+fe+ElzUzPqdlopx+ozC2A2647puP7F5yQDLTtp8VLfmJ4+exJLZ87o0uvn1AtKsNYNScrhcYqnXBl3ngLH0vPM9VqO8SvNHCy0+vuSA6u60WpWpEpM/7N9bVEJ8WPzLhKB531WuHAMdfISXHDhQT4IWBgI+WVVxZRnk684x3vSL9TwKaHHvY7+MNWsAf0wSKDzCbrATKPiLQ40wcAd80bJLYBIHfagcLBD7pD38g5IhwsZQ6S8jdwMOaHAePkT0T4393/r24DN0DbBHZ7yfKJNN8Ef0Q4YKssKgfnTqDGlnPozU/lAJ6rsUeqykRSk3lMXmn3jmXPHB6tkdurrHQhKjeU6kehXl5X19DJaupmTXWyhs6t93V2radTyx29fHZZL51eEj9w3rPG23N71BtnTpw81+4Mpm2gsYNHVWOhz6GfyA4HPe0WsnZUOcEdD4dJt/JT6dBQuQ2h6UCvVa85cK6p5sA6NNbYQWeZ5XK9yDH/tv1qXZcur+iSbXlpdUsrW13tjDKNnHCruaDNqqYTlzf01MkL+t7Jc3rh/JqeO7OiEyvbujzM1GnMqJpZUMzs0bg9q76fri51h9q0LPtRKmqNBGPP2XNbx0XD2dkZtRx05k4AKsu7ckIetvXSSXutzAQPQxdZeNq7vbOu7d6mZTtQ2cw1NdPW3PyME8m2SvOH7EfGgb4zB6nYV9sJfN0BLuf04Sh/IiIFMhGRbID2mu2UI3hYj7Br1mc2a9bfZQf/OzuWsZ/+0pf1Afvm2DAPHAHmZD0BoAPI8zzZNPjlD36z5eJI1wl033Yj+yXrROG1IjPv/OW1sfVXFLkT/MxgegvZ1wcWyY76lkVvc1mbZ15VbWtV1841xVtWH7jnbj30tjt03y1HdMfxOS3UpFZUkpOSztqqdlaW1HWBe9TZVrg4Ek5Ghl5LeBMHu42w9EOK8D/ZLlQ+517ly7F2bXGscIFLKTkfYm9X5I7sIiLJNDfPyBBeJ0fkCkzGyB/GAD5N/0d4Ip9FhMCRWZdARCgidPWH+8DkPvfQP4AtoCdkPukzuc89aOg6aeaNCERUK0rVazX7R6nM81QwrMxFgZYDrTnb2bTnz6WRbDsNzSzst1scVH3uoMrp/RrUpnRxfaAnXjipL3z12/r0o1/Vaqdvvy/VmFtUe3Gv6jNzytpTKpzMtpyc11pNjbPQwHY/st2PTchgPBT0RVjGlivnIxcy4UnWFfNHVcFKAnif8Ecf+ELGAPsZsqcj9o8vcGQMMgcYwxyc014UhQBwEgOAh3HYNfIEF/0ZRx/GARHBrZSkQQNt4AO4wTVjOE6u6cc5fbD5KnIVtVJR1sQbbWWzqbp9OLx29c37jte+bRdctvlamNfAzfV1tb2eHVic05wLCMP1JQ1WLmtvI9PdLtr+1Lvu0/233aDDcy2VXhv7G+vqba24/r2l3CtzEWMVmazlyhDpPA9Zz6EqC9WaDZWeW3mmse2hZ910XHQEdvzwZ+jFE36QAxDxps7gLSISrsw2HLF7HhHJPyLiDVlN5AmuiN374ENeuurDNX0n/a669eee0m9y42oaaAvTnmdK9NEP3ID8iYhEI+2NZltTftiQu+DacwGv2xupP66sn0K59bSwZ69mZ+d18fKyvvrVr6cfdSYe2uuHeFO2b7nv2HpreC1rW5bhIu2g29HQa19muQwoWnX72tja0trahjY3t72u4AOVph3fzNhXCvtGu1ZoH4WgQpopRpqvZ+lnGDbPvq7B2pIWXdi65ZojOrIwq2nPc92xozqwd4/e+ta3iBygsF3zhsNNt96i9sy09h84IB4wsq6T8H3ta18RhR7ixPtcvMLe5c8rr7wsYh1w3HzzjSq91xBbbm9vauAYqmkbZa2v1WpJlsS2xNHe0lx4qydfJg7mx8kbZU3zs16X7fsL83NavnhO3/3Ot/SNr3xJL7/0vE6dfEXf/PrX9OgXHvHDxMddALuYfluIh8XnLl1WzfK46bbb9cC736sfeeghr0ltr00zIualQMIbdCShxGvEq3Nzc5roFP5JAkmAid+2/WA1z732uNDdv1K0gRd8Hb2Y9WQDNfNFW57nKYdgPQEn+HrdrtfCGl01Mzuli+fOJh/6O7/yN/TQg+/R6ddO6dTJV7XqfYefhrjlxhvTW078HtL73vd+3f/Od6Q3i2665WY9ZH6QI28LUex44eWX0vzQwlzIfeT1EFrZr6ArTex/sNMJ+DKNg17GbtmuOIcHfBJgH0cn2AOxL/yQy6z4gS3j6Y/M/+RP/iR9dQ8c2ANrIfNDCwk5cQH2QjJNjoEtUeii+MBbVBRxmJf7FGgoAlCgQE8HbH+Mp1AF7fPz8+kNKnSE/shXKeLMzs6KHBDayEyUSvUAABAASURBVHsoBsEDY5EL/Sgs/MRP/ESSLfkf9065QICu6EtRY815MjE8c0EXtCID7BX+uIYv+CCuQQbg/YVf+AX9k3/yT94o5lEE+of/8B+mH+MnV+DrjvTDBrE3ZL7tIjgyRRbQy7zHjx9P/gEd8AKdvLHzyCOPJP6+853v6B/9o3+k3/md3xH0/vZv/7Z+9Vd/Nf0wOn3hA/mjH3yRAtX73vc+8bYo5xHhdaMvXoj4yZ/8SfG2GHMC5DMLCwvJn9AXhRzohQ7G4jPoCXmhK/TDeHBxn77MTaEG/yEHpniF7Uy7wMg99IY8sUt8j3vMy3zojcIdfbmHvJExNgRf8ITOkMWnP/3pVIzmN+3IndHP/S5MUfjhnFiTmgi0oSNsAHuGLvghj6MohM1gR/DPWHJjcmrkj27ABY/8MQDwoXt0NfB6AG7auIY2AB3AH/yAn7UCn8AG4BX68U9kBT0U64gfvvWtb6U1DBuhoAr/0A0OZEJ8DU2svRRkkQ040Be4sSn60I6+kQs2DO6MEwTOwgFBESHaYIY2jBFiMMiIEEqGGQTAPQhG6Tg1bdxDmZMx9GEMc0QEt9MGQDuKQyAspggzIhwsNsS8ODdCxKm4B27GQBf46IPQOEeB0M4CANAGDwBMgx/6OcdgcA7wQiOLA/0nfNCPhYwxzAnuyVzgBieGimLBwX36oRAMElwwSRvGQn+OCBu8zINCUA5j4RODZD4MANooykErcoUvcDMOnJxHRCrYgQ/F0w/5ghPjwlDZIKi08hcr+K4+xsJ8AH05Qit8MOdExugDGaAbaMbxcCIWQ44Uy6AFHqANuqGDc5wT/cAPfcCJISI/2pmT/uCE7hk/hYAG7AUeIiIFzsgPGuEHffGaJM6DrrABAMdhDHOCA3zohXknAH5khvzRNXOjM/qCAx4mfSPijc0ZOsEJDfBFX+ybxYE5wMc9+Dq0z0HQ3KzqZZECMv5q38XLF/SSg55vPfEdtWZmddtb7ta1N92sst2SGdS6F/cLly5p4GDw6IF9OrpvMX1tsLexqjUXrpZPv6alM6/p9CsvqhEj1Zzc5A7YSweBdQdyNRcl5KeNPd5K8XHHgdT25oZ4Q6DuYJ4gsZ5nqhwozjlQ27dnUXsXFzTTammqUdeUj+1WQ6UDkqSXMtPUdEv79u/RvIM/OahfNy0rq0sqfI+ni5VGGvNWhmkZGTinHfliK8gHWaK7zEEpwDly5Jx+V9+P2F1nsGfuAxGRNjjGTSBity3izz9O+v2gY+VE7wfB2LJ0pCOA+eWEBd7H5nPsRCUc4GdOksLIE6ScMfNVpnFwlJOgKgF9eZK7C1XiY2w5DJVZW4aqUN/lh75KDaKmXm7ImuoUbW1lba0OCxezhjpxYUUnLq7qLAWk7YGy1owyP9mu3J+kgaSp52ATeSK73GQ0itLlLhlzpYYD0rqLEtHryLu5SvNfmJfMgbarnBqROLgI09/puAjS8ZPWnnjjB9xD9x1WuYZhGj3fwAW2C5t9vba0rWfPXNK3X35d337pnJ520eqM0a9lU1pyUWstmtquTWmnnDI/U9op6tocZ1rrDdVx8sLXBAca24IqJ4VjS30kmaZq3FdoKI7DQUfjUc+yHSrLxlI2UhVDP+3vqT/qOsHnOFDPfHQp2NkXhrbDJReV8GvWEOSBPXMcO9mdtHHEZzkCrEusHZX55Rq7jAjh0/V6XYznHsAawro/50SA82kHKxwBzhkLDuwfnBzxB+ZnfGYbMFPiGqAtImiyRKSWE+98pqFRKW2bz83+ljpDC9fSKmuhMh8pqr7U29Fwe03V1pry3oaao45m3P7QXTfrfXder/fcdp3ecf0e3Xqgob01KecNhqVNdZ3g7/jJ+o6LVjteI7pOGkeWzTjLZed2IhqmYxc8k2cNKXzPUBmUFdZDlvpwf+weI8PQPjLhHf45n/Anf+A79/rCWvr9UHNCBCDrCM/n/owFfJr+j9htBw8QEYqIdA8ZTgDczBPxZ++BC2BARKSxEX/2WESmmea0putt+01dtSjtQ0WCelFXvWyo4eLtsF9pfW1H21vWQ1ZXozWr9vSCGu0FdfOmXlvt6xvPndTnv/m0vvDtp/XMiXOp/eC1N6mqtVVzMbdl+2m4cIXcuy6kQFtehJqtmjLb+djre2a55lFJ9o2x5RvOgIsst/5l+n18Qx+5xxTK89K+E1KeKfP+w9FeY38Zquc5+l7/ub4axmH0V6DyepdlmSr7AfrjyPXEhzjHpmmfyFn+TPrm1u/QxcuJP/mWaKM/53X7Ejhoi4iUyE/Gch/gOjMdEWEft2Wx3sJLkXu9rFxA76trWWx5beh6L8zaNY3rubYHO9rcWVOrlLrLl3Xh1Re1c+mcjs1P6z133a6H7r5Lb7/xuPbVMrW9zgw3lrW5fF7bmysajTuq1aXmVF2V18ux57dABYyVmSzAl5VPq0yjKjQ2DHwNDH3sq9LQtHZdWIRf+AQ4hyfkgo5p+2FA36uB8Z7V+g4xDjy0RYT40Jc2cHP9FwFj6QMuAF1wpI17nJs7LpMdpBP+iVwyBP6f5bapsToU7PAR70mF/WZk2VBgWjp3Tt947Mv65pe+orVLS9rrYtbe+QVl40qLM/MqqlxjF71Kj23WmpKNsO/C7tD7w3hkOdqG5E9ue8qyTDXvZ61G0w826tpeX0t7WD7oqmX/aHjN2zh/Siuvv6Lt86/rzAvP6MB0U7cePahqeyPFTdte79YcX51x8YSY8dChI3rgXe/WdTfepNPnzuuiaRxbn6++etIPHLe0d++i98CeiHdJ9m659SYhX4pWay76E88SV8/MTKX9kr0ks3hqXsfaLq6WtUI970l5nrmQdEj79+8zjyOtb6xJtpPCttwoy/Qm+749e9R2UW97a1OXL5zXBRd8+GpkYTtslIULdk0tOJ6c9lyNRk3EnMurq1qnqOcHTpllMxxXOnfxkp5+5jldvHxZp1yoIMEjYWUvZA+CNvIj4m9ovOaaa0TiuAou7wn0wZYyy3tg2rGp0jS2Wq2U4+XWe+H1pSxqqtcaAl9EWE6DJIOR99/cNGNDjANP2zobDMY6dviQ/tLHPyr+auWTj39bTz/5pF56/nmd80PcDc+9ZJqff/6F9KP4J62jTcfDFA1mvUauucC8Z99eHXbxkZh91ddrWxsaeC1La5xpgG7mzfJczBsR4oPOaI+I1J77PmsQeOgHwCd9wAHdyGfO8zZdhESv9EVuFIXIjS7ZjpDdLbfcknxy27QiIwooAPa1trYmCjHIHjsh/yJZ5z5FBWQObuYDF8US+GUOEnL6k6jzwJhiCfODhxjj2LFjOnTokG1qv4g3yIPQHUWbd73rXSkPZI2GTmjnLSyKbhTPeFMFWtE7c8M/+BnHXBRxKNRQgKJQRr5IwQM+KN6RFzInMuSI7Mj/OEaEKLZERFrX8RXejmF+8ldkx3jesCqKItEZEUmGyB+bRPboAbqZjziL4hi57yc+8QmBCzzgQ47gpx/0QSdvauGvFAYpKJHbUZhjDP0fffTR9Htd+BC0gAcZIAvybmTP/BQQ+bogOoIm5AUOZMpc4ELH0IdOyJGRAz7HfNzHDpDRfj/kp24xNTUl9I8eaYc2gPvMAQ7sFdrByzU0gpeiDnNjv/gdP9/yB3/wB6mIjt1gD/THFsHPeGjGnuAPXcAzMuEc2wQ3toDtIFeumZ/f1aNwhD6wO2I5il0UWZE3OJAVuTh2Bj5kw56P7CJCfC0zIvTwww8L+wYHR3wAv4JW1ib0jPygmSO0gF/+wCd6iQhBC/rFTrE16OMeOMm/0QW0Mn8GEgDlQRRHrmEuIpwD9dOihdFhyCDnyDWEMgaDw0lBjpIgmDaAxZ/+EZF+SwMmwM9Y5oIR7oMPgjgiqAkOhA7BMILyMQzGgRvj4j7Mg2OiSNqgn7lQKPMxBkDpjAWYA2VwpD9CAhfnALRzBAfnGOKE/0lfjAxgHEfmxHgA6Maw4ZWFhwIV88MDfIM7IryJ7oi+0Akf4GY8zorTQSv8W89pY0VG9IFPClO8IUOllycYP/7jPy4qw/x4IFVbjA+HosrKfYwAOqEDJ2FO5Ij+cB6eHOCQEaEJjczDOcbIYgRgeDzxQR4ANKF/7IENAR4n/ZmD4IAjfbkPL/AG38gGA+cc3UeEkBuLN9VkcCF/5oVWxmLgOCy6m/SlDbqQDX2Yh7HoD/pohxfshH44ATihiyP6nfCJbtAbsocn8AG0I7+IcMFqoCkXgqbbLe1ZWEgbDQsqdO/dt08zs7Piie2OA4R5F5AANui+k4sFBzK1eqkzp06q64BL3Z5KB+qFiw91Jy57pptabDf1yjNP6zU/mdu4eFYN39/vJ8mH5qY1U8sVTmpXL1/UjoMhU6NmrUxQFplkPGMn+5w6BVXlQJt+fBVr7CQ2d9KSaawwwCcQEWnjx9YA+MSe0QkywmawSwBfRV70kT/IhTbkDHAOjkn75Nxd0/9cI1f0WneiUzp4uhoX96EJXH8RgDAiFBEpCKf/pA2c6D8iaEr3r6Zp5CRk7CDT8azkwt3uWMvFOshypU/mPr70ueVKguPAXYbMEGG8HsfYsEx3x1v8kZmePCU/IyMfe9zYx8rlrrETA45DB4m5k1u1plU1pjWutzQoW9pwEHh+bVsnLlzSifOXdGmzq56DyXxqVqWTg3F9WjsuiG10R3JeIJKqvv/pD0aepVCZ15wE1DXlgLLwfLnp3H3N33Q5eYisptJBadmaUt6eUTC/n7IPiqZ2VGilO3AxbVuvL6/rlfOX9ZJpOHlxTZc7lXr1KcXMHg0b89pxgSufWVA2PatR0dDWSNpwUXZ7KPWctPQ9V824i7JuCWfC7ge9fgp4MkszzzMnDava3Fq3+e9YVkNllnnmxH5s++3bb+bmZ1PgvWh/wW+xl4GfELFenT9/PgVG2Cf2gl6N1nKPBJyz5rNGYLPsTYxhfZsU48GFbWOvESHWAaC0PWKXzMnmzbrAdWUdMwa/YG1gLPNjywDn3J8A/cFNP4DziBD7RaNZ14aTnF5/R1lWOWErXTDJVbiANxpsabRjuaxd1mD1ooZrl1TvrWt/K9dbrzmiH7vvbn3sA/fovpsP6pbDC9rbCGXdvnorm+q68EwxfLizoc21ZRdeNr2HuzhoeedlXSpKy9o6GgyFTY7G8jGzb4RkCxqHz62IiHhDjvBBcXZkTXKOrIdeX0hkuPZAj69EOzBpi9jFEbF7zLJMQO7kAjn/eeMidvtefQ984EV+kyPnEW/2pf8EIiLNg10AjJE/zDvRLfrUuFIRmWrou2yocMJWWQbd/ljbLgJGUVfYLxpT85rdc0hT8/vVH9d18uyyHn/2ZX32K9/VV556Ua9e2lAnGlJ7TgP758C+MWJsvWV51zUYjrXT6yZ77acC9MjUVNa1VDkZRI65E8KyzC3zKskyIlS/am2EtjwvfT/32Ey5zye8RYSQq/yBV+Tl0xQMgoNzbBL7ZAxpdkw1AAAQAElEQVT36Y8OOHKftogw/l3gmv2aPozF5vEn5M4Y2jnSjzkjAjTprSL608Z9ZB4RiSfaUif/wzjuA7R3LO9OtyuSVa773qcuLV2yzLYspIG1MlQ19n0XcPv9DWVVV5dff1k1F31vPrxXP/LW2/Ujb7tZd163V3ubpTIX6rcvX9LO0pIo5I4s/9z2S7EAW2Y9Gtmfx25LQGH3+6DDXz0zTX0n0F7OpCL/M4AsAOgFJucRoQnfEfGGTCP+7DkymADjJ3B1G+e68pnc53il6f/WISKSfSDriF0a5M8ET6Z4477CUrJcRm4rvYeM7CMb211tdLyGFHU1p2ckHze3unr0i1/U808/o7XVZdWyQosuXO3bszcl25nxtKfnlXtv6A1D3tZc9Cs0VKH+KPPelfkoVVWoVm84lppWq95Q3T5Qy0yj46R2kYk36yjg8xMLGxfP6NLJl9PXnylm3XBwr4aba9peWdbYD22621ta8/nlixd10cUqbL3X66VkmETwlIs9uzHgrOcdiYejxLys5RGhU6+dSG+DEB/udyGKZItE9bHHvij2DPABaa3vd9KbEvgFsdHQD7zAzR410Rnx+dFDh12Umhf3Wi6UsP6UWa5mwzw70b3+hmt1+OihtAeSWF7wA1D2qguXLlheQ025z14/XCTOzcsi+ceaH0acv3jB+8eG99D1RAc0sS+SZBLLE1Nzzf6334k1MTjJq/zBj6ER/XPEl5umjX0pIpTnps/X8MI9h0Bp357054itIwtkxxGaa5n04Ht/RM16TZ/5X3+sho/7HQvvX9yT1rK61zNw9h3vwisyPeMi3mkXt/itNOTOQ/epmWn1vc+XHp9luWyc6cWHslFXUSsVeeamLLXlpjUiFBHiAz8A58iaI/RCY+b9JyLSWOJ03gihL/EBfEAPbw3xpg35CcUGEvEFx/fYDnKFT/IQilrIjHiCe8xBMYrCCkUqvs1AjkQ7xSS+oseRhJ8fFgc/99ARD/XJn5A1+8Pa2pqYg6/hojPoRocAORw5HUWLj370o+LNK3I7ilG84YX8/spf+Sv663/9rwv6oJOXGChMYENtF12xVwpQ/KVA6OFI0Yu3f+Afv6Co88lPflKf+MQn9Oijj4ox0AwffP0OYAxfIyS3RY7QR+EBWqCPYgxjsD3Go3v0xTeHPvWpT4mx8EchCDtFZnxlEBzgevDBB5MtQhOFJvJZ7pFnYd/ICJkxN/qdm5sThSNyE87xOXSGfqEHGrjGZ6EN/TIPR2RKTonN0B+Zyx98gnkp+v38z/98+ut/yJU3BaEZeSJX8EMHNgRgF8wDjdgWMgAv+JiDdQl+KSpCAzxxjQ0hJ+4zJy+jYE8T2siX4QF/hw5kz5tL+BNrBXIgt4cedI+8kTMy5z42ybqETWN72C5f14MX5qUNnXGOP0Iz88ELfCA3/AM6KKihj4hIvxkIDawt0MR93qpDrthkRKSiNf6DDcM3PHMOPfCHHLB/vvnAOga96JeinVWRimXQim6pDWQsKNxAWAzkHOECMM41CDgnKEFo9JucI6yI8GZQOUgeiHsokXH0gVgEghK5FxFp0UGJwKRvRCRnQ2AIljkZz32OCI/xjAFoQ5jg5R70QxvnAPehAQMGF/QzDoXThnEyFmARgV8UBjDnBDe0YwwoBqWgZPAiN4CFBx7Bw6KD4hmDEsHDkbkxcJwqIlKAx/y0Mw8yhDaUhTNAL23ww9zwA33gwDlROkZIgYqFitclWTQxfIyWeaEJmqEVQwIP4yl0UczCqJgbRyOpgy/GQQM46IssGM/5JJGDBwyaqihGzSYGbcgfvqEZelkoaEeX6BS88ATfGB+4kRf4wA/AO2OgAzzcZ5FiPMUm5M0xIsTcLPjMg67RITTAE/MzF3gAZAtPyI55mJv+LCgcwcM5Y8DFvOiadnQBTdgM83ONDXGkf89PErtOHMFDO/jhmblwSALlJQfhaw6ylIcaLngdOXZEx687Lp6wyUHPjJ/IzU9Paa415SJWpf6mA/Z+V7mfxI/8VLGzelmrftp46dQrWjl9QqP1y5rKBjow21LDAcO0C2iL83N+wjelwtcE6oAcdPPWRcdBXa+zIwpaeVQpQGz56R5POetFqcoZbHen40LYtnqdbrrmHsHoVKutmvvkkRl3niBTiMQP2U4A/gGu5U9ECF1P2jhHZuiCI/2Qn/wBH2DSnKREAs4BaPthAB30YzzANTBpK/Mi0Qz9tHFv7CeZ/GYW85MsjRydVS5CVZJTGYPZo3+Zg3EMt2KsawxOmmT6DA663T2texyByjxHBKcJ4DFLZ7v/ZMaUKff4K+BgauwZ+7aBgQs2lQP3YqqtvD3tglWu1f5I/CW/0y5mnXRh4uTKlk6v93TJycBmra3B9II0Nbdb/Kq1Nc6bqpw4KxpmolSMSpU+Lws/VW3MqtGeV31qQYWT8aztca0Znd7o6OTmjl5f6+i1zU66Prfd14XtgS51Ruq7sDasz2jsvowBojUr+Vq1llw30zgywQdvJMjntVotreX4w9Xyz1zUCidD6JMKSoyVxo2rymqp3DTW6EoCaZVIVWhleVWbG1sauwBQc3Fhyj7Cj5wvzi9q3579IsGYm5tTZlmy1rIesE9wzfysa6wHrFP4L77JZsgaygZYFIUidvevXS15WtMTEWmfAidrAuPBC2A32DVt4IRf1giOXAOc00Yf7CAiEo0Ru3PRZmbVsMPWo1I+6mrc2dJoa1W8ZVV0t9QYbGtfPdMtBxb1vrfcqg+/5x360Dvv0gM37tfRulTf7rjvjnbWV7V2+bxWL53T1tqSRk7k6l5rWg7260VuPnIVll1uyFz0qCJT1z6wtdO3/UpWgiFs41fAOgpDZfknOjn3WiKvE7s+MFbYZpEBcmYf4xgRxmc9jkZpj4N35MW6jBwnwPWk3bMLPBPg+moAxw8D6LsaGAst0AREmKergHsT4D7A3D0Xbbe99nV7A42iVGm7b8/tVcsPIRrzM/bJltaHhV46vapvPndK337hdT3z2kWt9UMbo9DWONO27XvH0I9cQ8vZSNS3zPhtH/6QAnZTrxWabjfVrJdel+R4qZtkBd3Qgp4AaIwIZVkhKbOMJHxiZD/om8aei4/DwZtyhgfkEBEek6mwXQO68omIZOcRu0fwA/Rh3ohIPcEDTGQ+NTUl7k/0xb2IXT3T1nASXrO/gyciTOc4xYE9Fw26LvxMaIrYvXf1NeeZ6bQ1qW975CvF+Cp70MA23O9tq2k7nqrnapehygXcrctn1Fk9r6aLV0fnGrr7hkN679tu0/vuu1l3HGlr2mzsLG2JN3C21zaUKyzn3PJuaaY9Y9nPqF5rCtuGRtb+odecCYzZc11QZI8Ahi6iU2C0wSvLpbwwHVbJyI4wUiXWLvgYDodJj8gNQSIP5MI9rv+8I235leR70gf5Xg30ASb3rz5y/hdBRAg9TyAiFPEmeLOXvABk8GZackNEaByZ3b3SyvqWqrymhb17tffgAdVbLS1vdPXcyyf1re8+KeLKajzQwtyc5uwn4MKPBtZn0WgrqzVU1VvqZzWt9aR1+wuF3kE5o340XKAp5K6mITNIAxc2BtvbGrh4399Y1r7phmqDjvorF7Vx/rT6joXa3jj2Tbd0bO+C9nnOsy46vfric9pw4Wp+dloP3Hef7rn3Xu3df1Dnzl7Qiy+8nL6aBa38OPu6Hxj2bV+vvvJS+v2cUy5q3XDjdfrYxz8i3mxB3ktLl7W2tibW8r5jMeJDYDDsqd4ok3+x1yCvaa8Ri4uLyrwHkXTx5gLxI7aA/2ALAxdj+GMkFqqKyNSo1VNh6ti1x3XjzbcmuOGmW3TTrbfpRh+vOX5cR49fI2LffQf2plhxyXHkc889oxdffF6ry5etuqGwFeZlDmjBDvE72usuFtEODXPWDwksiSf7IvE144Z+CEGflvWKL0eEeCsu9/rVak2Z/6Z9pUpvXeHvyIZxHPEflEY7c207hnzb296qX/zFX9TczJRmXYQqs1xlFtrZ3tRpP6x99aWX02+HQQ+5CHkIeUvdxbKbb7tV0zMz+vf/8Tf0mc99Th/68MOJ/3k//C1dyMJXM+9nRa2mwkWsvCyUGaA/v2K30ANtADJA7qUfTnCNPjiHXuR07Ngx8QYMORz6mvJaR36xbftDHh/84AfTywUUcijwkA8QT5BPMYZ5ScIpGn3kIx9JsQjJPYXS3/3d301fhSPZBrAJcjJkxxo3OQcPY877YRw5JPRN6EBGzAE9ADZGgWPW9kZBggLKZz7zGT355JOw7X2+FH0oVB23/Sy46MbLDRyh/Y//+I/1r//1v9Zv/dZvpcIROLFXCi3MTV7HOTbH1wb/3t/7eyK//Kmf+inxJhVvifH1LYpTvL30N//m3xT8U2SB/5/5mZ8RuqTYExF64YUXRJGLOZAvfELfxz/+cf2Nv/E39Nf+2l/T3/pbf0vYy9/5O39HvHQBHfBMQQMZkf/BL7rCrv/oj/4o/TA9vCM76MUv4QXZUQBBt/g04wF0j32Sw4KLPBMfwL/xA158AD8yIq+lDXtivunp6eSn0PFFF+spdmMb8D0pvJCL4zvQDU74Zjxyh3fyYmJO+rEnQAtzUCykGIjcZ2z3FNHoB33goh95JPMAtMErMS/ygdaJLWEHj7rIyD1+Cws9YOfIG7lyDR0YCrwiC/wDe6RAhq2BiyMyxYYZSxuFQ/jG36ED3rER5E3xEZ+hyAtN+BN84GvQyhzIARkjI/SBrSNrZIq8aMdm4A+Z0xcbhhfGE6eDjwcJ6APdIWNqABnCQlAMBiYChjiYA7jPkeIABHDESDAMEKMslIrjYSAQDPMA9yECvLSjEIQHIQDzMG4Ck3sIGuGxWEAXCwcMMC8CYx6UTj9wQB9GgZIwZtqhGxxcAwgHmhkLLQgOusDPPXijAIVBcWTDAyeGANCH+cFNO7QByIN7tIEfWTAHvEAb+KEFGnFQcDMXysNYmI+xXKNU+sDj3XffrQ9/+MPpzyL/xE/8RPqOOBssxSoWMhYVcMIj+ADGInPmRNHwjeHRD7qhlXOcCdwYG32ZFzxUVKnasvCzSIIPmcIn+MFFG46JPia00x95MgeFM3hEFvTlCFzNHzTSxtzICl1GRNookSVzUlzDCcAB3cwFHbShD2QGj7RDC8CiRl/0hM1AF/aJHhgzcRx0y6IKDubiyBj4ox82C25oYyzX4GNuaAcnvFZOLrZ3utpwoLfhRHtpZdXB0gUhK+aul7nazboGDpj6TkrnZttqNXPzuaGoBgonh1E5eHOiUytKlQ7YKz95bGS5puulDu6Z1/45L6IOMDsO4s68/Fz64ffLfgq5uXRecw7k+KH2ORc+6mVNYwfSfScOHMFVGHVuaBjXzHRbMy52FcY99hwE5vALb7kDAHQRERoaBzKEB9qQB7aRZZnmHAgBEZGe/g16/dQfXSZ5VJaI+5UOGrAHxoCjVqs5CGs4IKqLc4A+fQesml+3FwAAEABJREFU4GdOcESEoIX7gP6CD2PoEhEcElzdFhF/JmCP2L1OHf0PRZeRnIiEUj8rRHwidvngfAJuEqDKna13jmm8ea7Am2fKzLscsEEDcmVs5n9y39+FSqWHl8oE5HmoyoYajHsO5gcaOTgfOUnqG0/HY7KZOXWKus5v9fXipXU9d35VLzpBO7kx1OmtkQYuYo2n51S6mDO1/5gaiweVt+Y0qOpa2zFeJwmjaGqQNbQTda0MQqc3tvX8xct66vR5PXthyfjWdWqrp4tOLtazujoUpppTGram1XPiMao3JUNXoXUXQlcd4PEbMFHWNBr0lbv4VppmijG1MlOtyM1dZVscaWj7qIaWZWV+89y6LZ1U5hqNKifvQ83PLqQAoSzrDsiV2gZOzCNy46k7+axb5oX63ZE213ccuG9ozcW87bUd7Wx13LYl1gfsEx/u2vY5ArSxGR53MAewIbLxsvZPOzCp2SZZqzlic+iusi6xRQA/ByJC3Aew5boTA8YBtDFuAlwDEdarcTGee/gC4zgHN3Tym3Ulb4XwBuX6uvKNdbXsl4faDd157LDecdvN+ul33633vuVG3Xpoj/aWUrGzrWp1VeOVCxq6kL2xuuyn72t+Kt9X5GOVtVxUWXuDrp+Ybqq0H0ZESnSgBbvMs1J1J/FNJy0RoYjQ5MN9eU2iyBg+ApUzzMpFqfAalbuKUigE5K74wg9wNc/YPQAu2rkfsTsHbRO4ek76A9yLCEVEuj1pox1IjVf9E7Hb76qmdBoRYl50C6A3aNGVD3iRR+SZoqyp1mypMTWt2tSM6raNot1WNGs6u9LT069c1hcef1F/+o0n9I1nX9HLF9e0Miw1as6rE4VGHq9GU1W9ofCx1ppS4aPyQpnvAegBe8HueDgQll3XCd/Atl5FrqyoaWyvGVWhLDzOIPsMNLI+9l20Yj8B0nW/L+7JnwkvHCOsm6JICTY84wP0jwhhf00nitgi9yIiJadGoYhdOYIDvMg6Yvc+5/TJ7b/wwXFiw+CHJsYA9JvMU6vVEo2Mj9jFz/0sy5JuaAcX48Axtp0x/9AFg4HXmTCP81MNjXe2UvFi4OLFHhd0+QMF77ztet1z0zX6mXfeqVuvXVS109OlcytavXRJmYtQvOnScHFNkfn/8opMa+YzV+6Vt7QF16L0dcg3d48QZ4CuymsaAA+sZ2WWy2QneY1csBm4sNWzj+WWiYekdmjnPCLewEfbD4OIN/sydnfuitMEyIoT2jlGhOnIxGfSxvkPAsZHRLo96R8Rib7JvVwh1+P871h8qiyXwnNkher4heMXi0rr3m9eOHFW3/3es3r51Bmtbm3r2htvSkWHngs0nb73L8ujsv31bLubvu4Y5ci2Pcxr2nLxdd323jVe9pRx2dTI2hi6AOx6uDS2vXn9K6PSbL2mefvfK888pZeeelzrF05r3Fnf/eM2Uw2Nttd17tQJeYPRPhc4jh0+Ij7EcnwlrdPppb2E3yUl4ap7zR676Hur6d30+vnNr35V+5zg//3/1/+pj370ozp69KiI1zli49h1w/ZzynOQXJG4gwe7Z2/BLhr2paLIUpGD/tgxfjXBc9Q0nTt9RideeVUnXn1Vp1woI6YlkeeNEwpKTz71PT39/AsJXjpxUn0L4tDRIzp+/XU6ePiQjpguklryprm5GU21mt4vW9rv4t21fggKHblljo3h5+h4yoWYgwcPioSS/Y8j8fiXv/xlLS2vCf7gg3ER4aWr5gdOdXHN+IgQfHAN3qH1Bm58lPtWlLeIYYr7kCvFuNxjwgq49eZbdOjAfu/LG7rBxbkD+/fq4IEDQoazTtKJvx995AviK1EUBD77p3+qJ5/+nl49eUIkyv/lk/9N6xsbojhy7Q3X6/UzZzTZ39c3N5Vo8EQD70fQ5inT/9gy9HIEUqP/Ib6FF/pO7qMr5EYij07ACX2szxRAkB3xLzkO+QZvGa17f6YYxBhyJM6xA+SCLLnPW0vkTMiEfIY9Htk/8MAD6bdkybWIPRq2K8aRm5GHkANyDp3kG9BCnEK+RJ4GPvCT+NOfvAU7JweEdmTKmy6f+MQn9G/+zb/Rf/2v/zW9qcJbXtAAX+Akn6SYAe3AR1x0480ecCBjeKcegK0gI4tP5IK8vUXhAnrICcgVsV94Rb7YPXaBPLBvcNH/ve99r/7xP/7H4kUL+kE/tFL0oAABD9gi8zAfMmD8pz/9aT311FMCBzRh/+TD+BW6ZdzKykrKsZAFOoJPaGd/hR/uA/RF98zPNeccmQd80MpX7CgGIduIUEQI+wAfsmcMvDMXdPHmGjK49957BX7yTnRKH2RBwQVdUjRC5vgu+NADOSR9KQZiG4899pgobp46dSr9kQj4QA7oAHlRmIJe6IQHaGFu7If1iFwbPqgFICf0Q2GHduSCT/E209W8oTveBOQ+doWdwyc6ZG2CVmhnLmhAN9g4NDAvtslc8Mg9CrTMCe8cmZN7yIfiJ/xgK+BFNvgheTo8cw9AZ9gP84MDvMiVftDY9FpLPQl7AOgPzoyOEMXkEMk1A1AMguMeBgZBESGYiggveE3NOZnFYFAMSkEIEBexawDcw/A4YgyTI0YIHvCyUEAM8yJkhIqSaeM+xOL04IY+mGQMfTgyL3NyD4DRyZzwBP0ohjm5Zl7oBSeLDEYHToQIz9ABPmilD3yzqCC8Cb/cQxngxnhQKJsGfZmf84hwArGdnAHF47jgh27mYk7mAjcLGwsVlWw2Sl4H5S0pKtpUInlKwUZEX2jDyNENxoXBgh/euQdwTh/mgFdoQpbIATlGRKIL2n/lV35FVMRZlKEH+WNYGBI0Myd8MR6dgOOANyQqrRzBN1mEkAn36Yu80Dk0ghOeoQV9Ii/wIicWMpwN3XOEL3iAZnTGIoaOoYF50CHnEx0wB20ckRGLBXpDt7QzFrrABf3on77cBw/0QysJLmPpD27a4A8ZIkvGgYMx0AaNPQdEvMmw7eSi600+spIHbNpygj9w8N1s1Jxkb6rvJ8mba8vacAA+6m9ra31JF8+/rs2N1ZRUyMFevz9UmeWiCEXC2O911PWGvXLhvCqfzzqI3DvT0lQR6ZX55TMndfbVF7V6+ZLWlpe05eSXwJ83rBq1Qjzhr5eliwCF5IB+5IB77OBwYFwb66taXVny/GvqdJwQO1iv10v7dD0FR7Oz02q3myrLXATtY48feDwBPQFbnocD9lFKTuRP5k55niebQv/Iys0em7nfm8E49ybAGPRC3wlM7jEWiIgUVIH7BwFjIiLNHQFdVZpz0g5uzoGI3X7gKhxkAxFuM/2RZ8TPaSz8Mg4Ikz8BpU/mgooSyJ+hA86hO4wtk6BwY4iADuQzUKZKxVVQ85gJlNnYOh+oUY7VbEhFWWlc9dX3U96hxk6M6+rlNQ3qbVUzi8rmD2gws09L44ZeuLSlb548r2cub+jpyyt6daOjM72hi1BjbURNXRehtl2wurQz0Lmtrl5b29ZLl1f1nPs+v+RC2Mq6XljdUn92r3rG2Z1eVKc1o+16WxtZXeu2yXXb9OXtjjZ6PfVNd+mkou6NBLn1nWRurfO1kYGaWT8lFvVqqHzcVzZybyd3o05HQ9vNwL7QBwdvdPXGGg0tcyeRuSwJJy2ZchVZKY5jF7tGg7E4ZqYBCPcxao36bh9UinFmu26oZVqhhXWFtYy1BZ+drC/4OXsZGz++zxFf7pse1roVB0EZure+IiLZGtfyB91jM6whHAHOwcP6Clx9zj3GANxjLtaOiNAEJ32Ym3ERoZZtsHf+kmZ3+rpxek4PXH+DHrr9Dr339tt0//WHdPfROeUu2o2tq8HKJfWXL6S/rlb2NsUbmLyZstPf0Zb9dxiZMgfGhRPO0hBlTeMs11Ch8Vhi7sonIan0vA0ndE33Nxmy4A2VLF3b/9jWOtoFrxdy0QoIJ575qFJh2ZdVno42X+uiMkYpIhLoyidi9xr9TAA5fD9ERBqB3IB04X8idtsjIuGNCDE29zoDTHBy5Jp78gc9TeD78UVEwhGxe1SeaeCCXFYrVZ+dUssPCqJe15IT8+dPvq5vfO8lfeOZ5/SNZ1/Q906e1aWdsQvGiy4WH5Zm96lXm1JV1tV0IbDlglfNY4G6k0yZzo6L82WtJtoajZbKsm5Lz60MqbKdWx2Wee77U/b9loZ8rcpJ/9CFT8aPJLmGaPFbN9ZxZFJpmoFakavu/aX0Gh8RgldA/kzkEfGm7CJCmW19AvQBsNXJOOSGnQDyh/vYMfc5R9aTPr5tEnNxnzauGcd5zTyzj9IfW6ctYpcW5gdXRNjWKkM4KR0l+4SXRlkIu6p4M2Q0VNbtKFzAmo1KN+3fowduul7vufNWPXDDUd20b1Zrly+r6yJuNthWLR96HS1Ua9YszzLZ/ygKAeMq81pUud7huVwMDxfrseUiy1V47c69rwK+1OSYWVVN77u1umnKZBoHGpqu0WiQ/COsvaLMkhwiIsk3t97hEVkgG2TH+QSuvuYc2VwNEW/iQX7gkj+TvlwzR4Rnx4B874f9T1/G0GcyD+e0AfUiV2b+2duHfnCFvpiLe+ijPdXU5ZUNffs7L+qxL39F3/nuEzp74bLq7Rldd9OtWvXDu45pqc8taPbgIdVnZmU30YYfXHS9sKx1++p4iRh4nq7tj3u0DwuvT7aTofUyqkJZUdo/SuWZ7COVd4ehMu8dK+fPaPOyH9RZp1OW9ai7KXnvWXfcc/70a45fbB+enz2AGO62W++wniotLa2kN5kOHjqip59+VqdPndaRwwd1xIUdftz9R9/7I/rwz3xQ737nOzTlh4CF10Tg3LlzIq8g1idmxZZJGFdWl7Toh4nEiB3va2tra6I/el1eueyHeWvCVg4dPqAbbrxOhz1XUWTqdLfFV+R3bMO8DX/xwjmdMd1nDSk5297ReRddXz5xQsDpM2d1/sJFrTmeQxerays6feZ1nTl72rh2VNYKyyg08to87PfU8hoA78Sz7IHsfcS/WZYJGie5wac+9an0Y9jyBz0X5je3rdYbZYpBOUfvESF45v7Q+z9/kRA6PMy+WtlXBy4M9tN6k+VKbbnxsJfecP3x9KYOMf2TTz2RCnb8dbiTr76i8DpLjkExh6IJMTT0DezjS8vL6Wub//m//BedOHVSf/1v/JK2/KDmlltuS78l2/NDHptI4rnnQil7KDromH9oQwfYdkQknUAP9CODyZE+nDNWo5Gg5Z577knFA/ilmEAfYn+KVNgARQ1iCvqS0JOHYRfI+4YbbhD4iTfghSLUKRchyMciIr3ZxThsiHwUnOQU2M+hQ4eEvpApY2mDBmIVaCcv4j66xEbOuIgHXn4Mm4IH+RQ4KQ5M3mQibwQoaiAb6PlTFwd/8zd/U1/84hfT11/BjezJNfEVilPQiN4pasAzc6MXxvyrf/WvUiEMudAfGUATMkTfxFDIB9kzH/zjP/BB7HX//feLt9OYg3MKZlwznjcBmQj5YhUAABAASURBVJOiKm8hwRtv/XANz+SHFBLBO5mflzcYDz7kDy/IlxwTWqCDI2Mp7pGjwiN7EUd0S56J3NEd/kJ+iVzQD/k3c6Af5mAu8KMLClEPP/yw+Cocsod/+MAe6vW6oBX7QscUk7p+kDqhHfrBg64ZQ2EGna66kI7ukSk0QgdrLvTBB3Ik/2cO/Ai9QyO8o2P0xZtPALLljUEKXxTGoQWe6MPbg8gb3MwDLeBHBnxdk3NyffpOaOOc+ZElcsT2oZ82eAAPNoutIEPamAOZwj/3e4754R386AY5Yl/IC56hm/UJXtALY3krEz0hG8ZBY0QIuSIHcMIH+kH/WUSkBQzEOCaMY9AsckwOI5xDLH1AzhHGWCgREkfu058CDcTgcAgKRlAIE0Mo+OjDkTbmBOiDcBiH8hmHoTAPfREA1zBEPxYuFA5OjIk5GQejCJRxXCPYiEiLMjgQCkJD8IxhXnhCoAgQIXMNjwC8Iw9wYRxpM3PiA2+00RdAbvAfESnghmYMjkIQhRl4BT+CxxlYbChS/eW//JfTG1YPPfQQry8LBbJQoGTkBG/QyvlkTmiCbmSBUdGXc2RCH3iEZnSCrDhnDPeRAbQhZ64xFAwB58RhwYPjIVcMjD4A48AL/xy5hi5khP5xxMOHDws5sqjTxmJGUYkFAQdHTozB0KmyQhN6xjABeMEW0CF46M9ctHNE3tgbuoVPdMUCCg4Aw6YfsgYfT9PgY9KGjsCLfWBLEeGAdCh4gH7khWygEflgH+BEJhNA1uBmPHSS1OdloaJWJmBuZPTaayfFQnzdtdf6qVnbm12oUat5g818nqUggH4Xly7rwqWLDhKXNXJYPDUzrZnZKU05CS0cAHVdYOpsbarD7wRtb2jkAlReDdSul5pzUHfy2ad09qXntHruNY23V9TKx5pt1TTdKNQqpZlWXXUHqFFV8kH4DHib7Zbm5ufTb1XAE36CrcE3MoNf5BERprlIawTyQ+8RkWS2f+8+B1S5fatIwSdjsDXsBd3iDwDnAHMgn56DL/pFhJBd7gCIsfIH/FeP4d4PAw/5of+Di7nAS0fmAR+8AJzTBkRECsjICyZA4AQwVjH2weBkSto9gheIiOT3EbtH2uTsM2L3OiIczr95Hlnla6UAfGTdlPWmak5ys1pdyuvKGm3V2tPKXKSpak0Ns4b6eUPD0klzY1ZVa04jH1+5uKzvvXZO33rphL7+4qv61ssn9fS5Jb3uTOHiMNepzZ5eXu3oxaUNvepE5IyLJetRKvh61P6jxtdSPwptO6HecAFsqzdS30lFeM5aq62DR4+oNT3jmG9kXxmoYTufm2lrZqqlei23SMaqHIQOnWxQdB05cQkLr5YXatpGEdVo0E98bm1tqeOAHVsoslz47NramgiS0VNEJBmiL4Ln3nAk1kz8DH/DdzmytszMzYqvbrBe1Jz8VC608NWjHRcfWBtYK7C3Cd48z63bkcCN7mgnqaAwO3JSaibsl1JhJ8kNu0fzZ5oyJwMTW+FYq9Vs8zUV9Zqq3HivgPJMUeQJT9g+Ymx55VJJUa+3pdHGikabSypdgJovKx2ZbugD996l97/9Lj341qO69+YZ3XSwJv5yYLjwuLPshMXFwNIrg/Nr+28lilC9fic9HGFPaE1NqdFsp3mdb2hAQdXJgmt+SZZlWaowpGNRqMxMkGXFV3U6llXErszltScilL5Ka3tETmN5vivnlREmm8Y23C+Up//kdpuyMjtJxC6uCB8tsyzP1XfC0XPBsOtgpmu6O70dAfxVSaCSNGYOA+e+THRPjhHGFZWKyJRbLxNgDQPKLMxT+L5Mw9j2WAna0S/Hq9ci6I8I5ZYDMskaTS046R7NLOjMRk+Pv3RGjz7xjL70xLP69osn9PSpc+rVWqot7NPC0eOasy80FhY1duFvXG+oPj2l2fkFsQ9hE8w5NL/MG/Z95u7ZH2gb+AEFa1+n07UfDVUv65qZnlWeoZ+6iqJmH6vUdz+rR7KcgTzPlVmWeVEmmysbddWaDTW8frddNMMeuW/xaZe/LMkvIhOfqalp4WdZlqd5+xTIXKiQQrQNXCwfVda0EfjfhMNS9L3iDZoicuV5meQKD33rMzNNrXZDrammpmbaanifsQLSHPg3/od9Igvokj/guRrGXgGHoyqNkeU1VSvTW8dNDdQadtUedzWfjXTb4X368Qfu1Y/ff6f9Y48aTly7y+taP39B/Y219ICnsI/k5mPgxGGnsyX4qtw28lrkqRX2S3ygLCw/y7JRrye51IpCuXVwNWSx28ax8H2OiQ+vkWM/tMLmC8sTnecT/fjIOf0jIvGEDBgHIAOOE7j6GhpNur0tpMiU5UWC3HRGlisikl7kT0QI2Ue82SZ/ssr/+P/J0af+f+yxVQJpnK4rF0I5T28Y50o6zsNr2Egu8MlyCw3GucZ5U1WtrsefOaEvfftJPf70C1ryXjK7/6gOHr9BzZn5tGfI+1Qvatoy+m2vBVsqtB2ZerWGwvsXb1ztVNLQPI0ty3EWpqQS60zuRS23rhvR15Srlq1soMxr487qeV0+/apOv/Kc3nrbDbrlxuO65aZr1WgWWlq+pG0XsRrTTR0+fiwVOqwWnTx9Ri+9/Krajp8WFvbo5VdeST8yjQ8ShxKD8vZJbj098cQTLmo9raeffUZPPPWUkCf7SOdKYYr+W14biWfBNT+/6L2uafmMVZnHKRfvWryh3B+p48JU5jV30fvR3oV5rz8jrTmmO3/ujE6deEUUmWa9Ttx+6826/4F7XeC5TQcP7ldruiX8BV/adqF7bnGP3vkj79bb77tfhf1gbX1DpfeXdrst8hUS3hXjHbiYM3b8NKKIap9dXl3Xkvf1S36IubqxoYH3i8xyxacZ1/XeG9bv17/5LS2vdDS3MOdCW1uzc4tqtKbN17SKsqnKehuwgUShmtfFLC+9FvXFA86RCz7IKCJs1331/XBq7IeayJKHbUbvIvtIP/0TP6GHP/yz6RsHs1PTGnmdaXutYjz089aLjVC33nG7eDvjxltuTvp75rlntbh/nz76l/6S/r//+t9qZnZBv/K3/rYgBx+bXVgQv6tW85qL37AG9fpdcT7wegt+1tuIUBGZ8EH2OY7E0dBuAsVx6PXYJ7r1ppv19re+TcQS8BERigjNzs764W1bU95XycV4Uwlap6fNj+VwzgVOfo+J/IX5meP48eMih6If/v3oo4+KfsQuFGd4OwqboyBGvINOsS2KTcQzd999t1ibKOLwZgxH3lIiZ2LtJu655pprBO4tx1DwQaGB38fiLRQKhrzFMzc3JwpFALklBTra5A/3f+/3fi+9ncWbYtAPDnDyEzQ/+7M/K3I1aKZoQj5K/sfbOxSzPvnJT+oLX/hC+mty2Cz88htbfDOI/tBIDgWQU1KI+vznPy/mpFBlEtJfAIQ38uLjltk73vEOkXPyG0of+tCHxMsUP/dzPyfw7d+/P+kGHSBjZIdMoHeiC/IraGGfwU7qXtPJYXZ2dpKssDdyTXQJfZzTlxySPYox6Jt7c7Y58rFVPyxkLWDvhdY//dwjqcj53e88mQqBF128h/Yjh4+J9f2mG28RP4a/vLSaYrKB1wTy/bKoCzt57NEvp/Fnz5xPdnX40NH0W3j79h4Q/O9Z3Je+hnn7bXd6XTgoxiOf7a1Oys3On7so7LvIa1pfX9eLL7ws5Ms4ZLG4sFdPPvmkoJOvun7ly19LdO3fdzD1f/KJ7wmdPPyhj4i3vtZWNxKde/fsd/wxJ952azabyWfQEXpgnSQPxCaxVeSBHXLNnMgcH4R/aOFr2czxrne9I/F4+fLF9OP53/jG10T9Y8N7NHI/deqE0A8vSOBz6HR+YTYVpzin8IZuwctbXODmnLV7bW1N2CK6xO/wL3wiW1paSoZFss4kEAgSDIgCAMUUiEeITMo5DMEsYzFOFMY5Asa5cAL6sCFQHSWhgPAzriQzBwSADyNCKBgceHFq5mYe+jDmlKvaHBEa+BlHgYQ56IMBMgZ6OUILNDH33NxcWuToxzjmYMEqvJGiAI4sEhgyCyE8QT/9kQOADCIiGRHj6bPlRQR6GM88zAcgVJwMx4J/qr4YKQsE1XJexeRH1vn+MI7LggfddTseOKmCwis4oZf5mSMiEh9cM39EeA3OEiA/IGKXxogQdNKGfOENfuQPNCN/eOccR7lw4YLQC/1ZOHjtk6ckyJh25IX+WPDQMefghU6MC/kzB3RCN/0BimBsoMzFGPSIUyBn9A3P6AcZYfwsCowDF7gx1j179ngD7aQnYvDEOPBERHJKZPzCCy8Ie4Em+ImItPlACw4A7+CDT5yAc/iCF2TMOICNAGcDJ3TMzMwIWtAJ5xGRFh74BReLI79JsLO96YWgpUU74qmTr+isn5bNTLcdJDTTAhxZoY3NbXVdHFBWarsz1NpGR832nG667Q5v3Ac0tTivGQc/W37a3Pemv7h3r0o/GRs6Aeb3D6Zd0Jqbm/HmOq29exa0f98eZVGpv7Wma/Y0dbg5Uv/SSZ1//gltnXtF2rzoQHBDU+VI2+uXlGuodjNXWeYae1zmwkNh/Lmf3qGHiBB6wSY4Io+KqHAkP7EeynmAA4PCiWKZjlz3dnppgRw7QRhXQ9vnyHoI1Wrul+YZq+tAR3mmKHKzXih3YJaXNeVFqcgLVVkkOdVNS1FmoqgDrpH5nkDXCS/JCO1DB2ck77T1jTv1cVCBHvM8T3Zfq9XS5lU5uMOmBw5wOOc+IH+4jghx3XdCyRtCxPW1vOaArqk8K9XrD5Pehk6wwjp0fq6eizS94Y6iGCqvVQ76eiqyUGFcmecDKgez3c6OVleWddZB7Kz1NnCwt761kcaPPFHHRciuA7ChpEHe0NJGXyfOLOn5V8/qxOuXtcGbSlWp9e2+Tp2+4MD8NT3njevlV6xjP53ddHA9HIxk0lQVDanW1sDQr09rqz6r033p2ZVtPbc50Jlo6nLR1npjRoOZfcpm90q2ve4411anR91GuREBhZMQgvHKQe/APPS2t9R18TRcoKqj1yLTyMUebL6zs5mC8x0KE72xRg7sFYUGLjptbG/bznsaK3PAO1Th9bZmGxg76O6b9wG8W5bosYbubY+59c95a6qptoN7EuKyXmh9Z0Pb/R3tDHa06cQF6Aw76Xpje03ojkDZBmi9ZSpc5ADwjzAF9XrpWyP1nKgPbFd92xDHWrOm/Yf2qyyklhOjIq+0vbUm/ppnnkkN2yo4wAW/66trfvDfU98FgC3Ln2O90Uxfi+lmuUZlXSMP7Du5gEc5AW/ESNuXzqi/dFbl9pIO14d6++EF/djtx/XBu6/TT959WHddN6W9M/aVzU1dPreiJQdIHRe6Bv0N87alTr8jbKVnuVJYHOcNVbUpRWtWtfasZBmXhlpe2D9zciInUZWKyGzLNQU9bJ8RoSzLZCFZTXmCzMwPbK/AsBoLGHlEZXyKXEBW1lTUG8pctJF4YsL2AAAQAElEQVTPbVrqjsbq2d4HlWw/lfpeC3YccPWxp7GHWR7g4o9X7Iy6TnQ72rL+0GPPxbxxjFVY5+h44GJ8VWQqXZgBctsBZBYh8yANvCb6tkr/U9l+hradzHolAR9fscWB27DLyn5Gv5l2S23jC/PG+lbzmlCr19Vsud2JVdPJSc1B27hs65FnL+j3v/6yfv9rL+grL13Qa1u5tmoLqmYOpjce14eZBrWGotWQaoWgXU62h+q58Lopoe+trgbbPWVD01zlykahIis17US39JriFuskDJIXPdujh9nnhs7QIkJbm+vaXF+z1CuPy0URlliHvXPgfpV14a7a3rEcXQDuOgkDWAdGRlm3ftpORsuypr73Geyz1x0oIkvXQ9vOyOu5VaZqHBqhP9/vutgzdmNpP2N9G3tFa0/PqNWe1o51ubS8qrqL6mJ+CDCFrUZDU5ZFzfoYmvehdbk16NhHOxp5bRt7cxjY11hjm/W6GmXjDWB9zbLCFGfqe/2icJ3npcqyrnqeKfO4orOp+Rjqpj1TeuD6I3r4HXfpodtv0JGW/XhtW0MH4Ln5Z61q5HXNTM0rj5rG5i+PQnXrurQBVV6zZP23mqVqtUzYS9++3/W+sbuODxINIzNeXQEpExCRv3HsWA693kDgL7JSrUZbU82pxFPp66ETlqH3bIC9BpkCXEeEJp+x98mR9yr6XA3nXIS7zANR70OIeGwa0PlOt6+NrR1xHfanvCgl6xMcfRcQ+YvDsh6zSspMf6ZQDmRKflNmodJr4dg+UtlvZJnmRSWLW+GHXKOqr4HX4GbRUAwK24nHFVNaPLDoWKStE+fW9Huf/pq+/vSr2o4ZHbjxTi0cu1Hdsqk12/mm7bxruW8NQk3vKXlrTpvDXN1oaFif0da41IofhgzrTbcVqmwHufWc5OJ4oZ5VGnu9bYzWde1iTftbQw0un9Lq6ee04Rimt35BjayrMydf1MbqBb164kUt7l3QwWuOqBeVFq85rE5Il9d3dPNtb9Fdd9/j/XWsr3z1Gzp3/rzm5uZS/PW2e+7Whz/6sH7m4Z/RrItE9Zlp3fqWt+i622738W4dOHTIVp9pa7ujsG3uP3BIBw8dUc10I/csN+2Wq13I8YD1UWXK8pqLQevaWNvUlNeGt950i2679jptXV7S9x5/XCccky6bhqWLF/S6H2T2/BDy4sXzfqD5mqZnp3TbHbfqPhezPvaxj+hHf/TH9aPv+1E99J6HtOii0oULlyRlae14nbdAv/YNnXz1pFsyy2FDz37vWV04e0HEX5vElSzCtbpmXbTbe2C/FvbvUWu2pazuVTKvdPDoYfENgZdOvKaxjDlramy9Tc/u8V4dinxKirb33D06ePg6zcztsd11deHyJR/XVfc+Ka93Pa+xPHBI+guPM0hj9fpbyouh8lxqTtf1pcce0Ve+/CX9/qd+T7/3X/+LXnnpJb368ssqipqIx0myn3n6Wb1y6jV957tP6tzFc+IvDV5aXdXt1uGrr5/Xl7/xuNb8AGfB+pq2f5dZoZ79o4ZNh+RFTDX7OfSw71FUZs3sd7qWk+3R8qjZX3LrLY9Ms1PTqpc1dbxvl9bnwty87r/3Po3st+R/5BonTpwQBRv8dM3JsmcRSfWCi2fbjmd4i4Wchlzu7/7dvysKK+RvLe8pVVWJfIl7//Sf/lP983/+z9ObOrzVRUGg4TWTQsAk1wM/CTo5FfnltItjzE0hiyLDX3Ihj/aiKERx56d/+qcFLn6r6MEHH9Rdd92VaN1wwZICxG/+5m+mguxjjz2m3/iN3xDFI3LROfsAdJJzTsbwdgzjHn30UX3uc59LuT88HLIfkIMxBy9ZUFz7+3//7wteKfCwH5HbAtCVW+HIA33Wvc7DH8W3r33tayIXZp2CPwp3K17fqCPAH2/yzMzMiDkpKPFmEV+T+6M/+iMh45r1SmECeVIPAG666SbUIfqDl/VveXlZzEmxhb+YRxs0wufkDSUKcsiV9ZbcEBlCN8U88jry0773yyKvuTB3SiftI+fOXUjHz372T/WZT39O11xzrQ4eOKwbbrhJ/JGRZ599Xq86Dn/yye/pmaef08mTr+mpJ5+2/J/V0uUVXb68rFdePqGhF/O73/I2PfTQ+7Uwv0fvf/+PauC9IvcCfOstt+vSpaXUv92e1te8ZnF90bEf4+99+/269dbbdeH8JRenvqcvf+mr1vnduu/eB7TtdYq9/sUXX9Yprw9PPPGUHrj/nV7r9iR873rXj4hi3HPPvZDouP/+d4j+X/3q10URbn190/6TaWpqRuxt2PuOC36vuOCPbLD1C64JYAvsY9gK+kMBFC2RITUW/CXzPnvjjdeL3O3s2dM6f+GsiiLTyuqSzjn3oWBPoX11bVllmXuN3RA+y28lkju/+NLzSafk4g8//LCwO+xn1WtB0/FZxw8U8JmecwxsAl/AbvAfbHDKcVzGjQMHDghjgBmIBnDKsixTOwaMQwE4NEZGXxYznBMDpm9ECEPCYEAO7ltuuSU5H8bEPLQzln4AxEEoggM433KBCKYQlK58EO60HX12dlbMyXzQgXCZj7EwjjIoxmHsOBu0MQZBLC4uCqGDHx4ZD3r4gA6cg3kAaMMhoGMCzIVCoZExyIgx8ITwKfzgTCwYLDS8jkgbi9KxY8eSLJkH58G5oQ884ACQCzgnwDXtEWHDKGwEpaAtIkSfCe0Rke7BK3KBR+4BzAcvyAh83INvDAGd79u3T4yDDu6xoL/97W8Xf8mQohuGSsEHg8GAWQBZgLimiAhOeEFXGD6OgHzQN3bDObgZg/6Yl3EcoYOFlmIQwKIEnbRjwBGRqtDMAQ7amZeFh7mQI/KAfmwCnOCm8MU5uAAWcvpg+Oge2UWEmAPdQRd2TT/kh9wYhz1FRLKZydy0A8y725Z5Y172wnXRi1ZfMzNTQobYHDYG7VlWaDSq1HFQWinT9MycpqZnpchV9xOqrMjFq9RdP1lOP2Tb7Wh9c0PYHXNAEzrE/paXL3sR6CocxOWZVDgxbGcDHd0znWC8vabXXvCC+rgXrK99Wa0y1C6lRi1XmY2ccPbU9xPq7vaGdjbWtGlwdK65qbYO7t+rQwf2OZCaV6PuQX4qnnmRiohkb8gNoK302lD3xuUY2RyFMtMzgXBwmiscSGcpkWw0arbPPMlx5CSzbz53ujvCV3NnqugUACf8Xg3IOWJ3fvnD3LRx9GVaCzhHJ9g6R9rpA06ukR2ADaEP7jMm9clMl5OAkQsT6KvvwlXlhKDmwLTVmjLNhRjDE82I8NDKeh5o4ALF2AlSZN4PnJz0vch2vBEwD3xgg6x/0JR7s8fWsrLQjp+grm9tats6HlpGp147rYvL69qybYxtJ7kD56EybbogsL6xrZW1dVWeZN7B3AEH1/PziyIYZIMcmNaZuXm1Z+fVtE3VpucUrWmNGlPq19vq1VpvwMDn3Si0NRiLvya16cRsa6eb1uuuE+OOE+Oxo/SGg79ZJ7FAu9kyJWGbGYonv92dbQFD6y+qseBrY31LaxtbDnZ3tG2cXdM0cjKJnVhY9oeZ5MNzc3Pa4+LrPhdf9y4uuH3K62HTxxm1bHtlvSZlIeSML/AkGYhc+kGADnXlY5O7cibZFDX5IPdGs6ZGrRC2ljnoHjhR7va21HHxuWc9jKz7Cn48f+b5xk74uuZxx0/Xky3W66q50JZbf85fNLAN77gQx1rSKjPVjTMbdDTyvjXaXJPsX2V/W41RR3dde1j33nJc777zJr3nLTfr7dcf0rXzNbV6a+ouX0p/Ha23s6rxYEtZ1bXPDE16X2Mn20PTkTsgCK8PyjNVJm5kWxgq18CEANiqnVN/HlRV5eY3YXQlgcZGhw7eseuI8HwMv6qfKo3dXFkeXRcz+y4GDC0fq1XQobwQtozOiixTafsusly5j5mvgcgzZT6PCBUOxOtlLa23TRdb6kWpPMyPE/CwD43sSz3La9Db1sjzjS1fxVhZLs3MTqXkI613kSmzz0D/tgt+WxubDgq7Jn4k5q+Mj/2GdWXsvvWZWQ08oqrVleEX9okVB5EvuSj82ONP6g8f+bJeOresix2p50RuJ29rY1xoWzVf1zXM66pKH5nTBRfW5v6gK4pYLa9ps17ra+YFfiZQeN7KfjR0kaVnvwIGnlP+5Jn5toysSA1cWIfWsI4KM4qMIkLIjHUVoE3+RIQiQlXkfwbG8DYO24pFYDxZFGLtqblYwDHk/m6v3Ed8KkvPeMLtzEN//AMekC/+33NxhMIGfliFhI1gR9yPCEVcgUrpPDc/WVmoqJUqXTSsN+uq2V/Arysf1tW1tTWxf62vrGpnc0tlZFqYndHOhq8d4PZ9LO2Xhxem9dabj+sdd96q+24+JLmIHi5iF70dFS7GlKo8VirlOc1vZplkme0xge3DNpdnPuahzNB3kWbgcew7tmop/G+YrytQwaRsiz5y/v2gK/c4Aty3AbyBAD6/H3LLBKB9YD1f7Wu0o9cJoOeGfaN0gF+Umbh/NUSEqsjFJyKSzCNCyot0LoUi6OMzH+UP+3Bo7LOxWtZJrWZZFcgoEzSldUSh/jh0xglXNKe07+h+1WZaevaVZf3R55/UI1//tl48c0FzB4+p7j1nVGtrYDpl/80aTY3yTDteT4ZRamuYuYDpZW8U6owzdX3sZ7nGtYZy91cWaR1q2WcO7ZnX0b17tDDd1FRZad90TavnTujFJ7+pjaUz2j/T1OJU3fcyHd47r5H1PtWui6/enXaSdNQFrD0H92tpfVW5be34ddfq7Plz6ruYeuz4NSpti7POEd7/gYf0sx/6oBPFC3r11Zf19DPP6My50wrT3XQe0fX6d/rcOVGojYiUUBMz5nme9sQNFweWlla05SJiWdY1N7egZrPt2KufEj/OyYem6k29duqUizZf1re/9S299OKLIhbGZ9j/Sahb01MCtvxQ6A/+5x+J33l65vnndOrMWbH/n3HSvLSy5j20K/ZSQFku9vzDR47pwMHDOrD/kA4cPqw55zCV7btru+p53zp27LiOHrlW+91ncXGvmu2WGq2m9uzbq+tuuF47TnhfevEVrRp/qz2tw0eu0cEDx1TWWmpNzXmaupqtaeVF3THHtlYdb4xVaWZmxvMvOtYZOnYdWX8jsQZknnsCFpsa1mnfa+Ltd1yvG264zuta37Ka0fsefK8edlL6wZ/6aZEDnbKMvvXNx83fph754hf0a//u1/Xyq6/o6NFrdPdb79Gevfv1uc8/oldfe03Hr7tJH/noX/I60tai454Fxzjz1ul0u62GdV4kW1b6pMJVt5doHHjNJQ+kjb2utI+w9myYp2nr/PDBQ+ZvVdcdv1bohb4vucDGEX3zsgV5BbSyNt9xxx06ePCgixNPq1arpTdt6vW65RA65IIPeSb4WdvIN3lD6Q/+4A/SWy38VhJFk4H1lNumyH1J/imuPOgi1M///M+LFxkoGJFX3X333S5y3p6mtQAAEABJREFUvN+Fi1sFLeBsuPD15JNPivwKnskhmRfdHD9+XODhBQnsjFyBfAh64ZW8DZrAQ54JDe9973vFG06//Mu/rF/4hV9IxTHo/8M//EP96q/+qn77t39bvC0G/+Rx5+wf5FrEsu9+97sTfczNG1n/6T/9p/QHEPjaH2+ZkbuR85Hvk2uTh915553im0bQRH4F7eTC0AG/73znO0Wh7J577kn+Bx7wIVdyTgqL5GBlWYo3vSjsMQf8MQexNfzJH2ySfgB087tM5JTIHd3BP3ktekcPyIyC3/PPv5j8GXqJqZF15r2E4uQHPvBjuu666xy/ztrvu9bN7eIrmxSdWWP6jnV5gYL+6PXuu98meL7rrrv11re+1WNvMGVK49q23brXCuR9/vzF1P7662f0mu2d3BAbfM25APM7nRC6PmLfp3h3+PBRTblYs3//wSSvhYU96f5P/uRP6+6777bspnT8+HHd5EI6dQjoQM7vd9EMuu699/5UcD3mtaLpwtDAsQzyIvdnHtqQJzIgpoUGAJtD98iAPYzfVMM2KCru3btXFy6cE3iY6/i1x9IbUl/+ymNpzbjxpuvTvSxXiiHICZlrz96F9NtlXEP7e97zHqEj7BVdwy/rKn5GO3aDXVMoxY6xL94w5D42kkE8yoAZmMBAkS7FGxyQI0aMgDlyDZNpgbBhoRjOMSaMB1zgRFEELOCAAIJK8LKw49QA4zgSJEWEIArjRJBzc3M2nOnEHNcNOzPCYgzCpC/McUTI9EfJFKk4Mk/uhQNhR4QLDJe9mV0SdEREMgjG4wAsGBP+ECKLAQD9VJWpxHONQsGHE1AN5DVLfqcK+OAHP+inKT+aFmucEtw4DnRAL0E3vHJNO3JD1rQB9IE3AHlMADlyn3EA/Sa4aGeh5YhsI4LD7mLuhZP2CZ7JkQ7IBV0hU/Q2wYls0DHjoA2DgzeKWTgI7fRhHIDcuIZmZANO+oADgDbopw88oz/oYH7akDXzAMiLOQD0SR8WMmiLCIE/IhJv4IgI0Ye+6Bx50hedYXOMxe7kT8tPSZg/IhzglG5RwgMPyBI6wQkf2AF44IVr7AM6aYdmeKZ/RCSaOIdXaIEOeIFW+GZDxFeYEJ9gPuigL+O4z8IPXuaCBuTHOXaN3dMGPRG7Nks7uOkz1W5qqtkQbwFk1VhlXmngp338KelGVqldK7R64Yz4C2X9jRXxRsj+6ab2Oyls59KYp91TLU3X62raVwqvnJULMZWT93BiWToBqBtH6STacUsKYkYOboCxMpGsATVJpU0P8BAVvi58nWdy/rGhna0NFz627Htb3gh21HfyP/ATvfQU2X2xax9SYIBsiqJIsuUciAjPXb1x/+q2DMI8GDkhk4hIdhERaSFF98iMMfRBltg88kfuEZHwRoS+/xOxOy86YRxzTfCAi3OLXZHlDgjrCXyhoRPp/mAo4PLSsradyNKn5mC+dDLtuqC2XDBiTcHu9yzMa2aqrbZ1CdQdhJd5lq6vv/a4jh4+pLmZaY0dpK+tLPvJ76pk/cxMTylTvAEC8RUgmQe4X5i+WlGqXtY0ObYaTc1OTyc/mMgDmfRTAjuwnrrCdrE1gD7c40g/ZLftJ5PYNPKt1Wpp/W56g0TmHLknf9BvRKQgkDZ8y81CptxDlhOgHf2DExyZ9fuDIHyv8oDKMhiHbJmAk1Flbt39f+TkFbkhr8I0INeabb302NyJVeYjCUFEZpsrVZRXoOZjo64VJ9a8vVU0S03NT2tmcVat2bainms07KhuH2ptLqu5vqyp7pr25WPdsDCle284rvfcdbPuuOaAbjqwqCPzbc3VpXr0lbnonA93lLlw03FRELnKH/hGNrnpizBDbuMcgM6I3TY3J39Adn8RjJxkIlv6IW/0x3y0gyciFBGcvoGTi4h4o53rHwh52N8yQyizPCOJvlJpHeS+qPusmdU1VWtptmxrpmyp5ev6OFfpon5Bkc4JUDhRHfc7GlsmUQ1EkQioskrKIq3bjUbLNOVe4wbSUGrWW5ppz6hwIYOgTFmuVntarZkFZU7K+1GqmJ3WuotSz59b0peeflFf+O4L+tpLr+vF5Y4u9qQzyyvquWhWWteli6gkuBGhiS445lf0gT/hY7CYyX2yPPkJ6wMyjnBbUSQ7R4+MpR1A3lcDbRPIjZ++8gc94yPYPm0RoYgQ7VdDxG67/EG34IqIJCd8h76+9YZO6QPQdjXw9ca+13yOyVfQRya1WzVNTzU0GHetC8s7q5QVIROiKnIfDQplFH78tHnoYL7vhHro4l3i0wvjwLY30kiRVU6S65qfm9GU5TxyEX9zdUXbK0saba1q73SpO64/ovtc5H3b7dfq+sPzahn95uq2ejub1ncnJcZJ/pIiQugJHiN8/kMAucgf+iLPCSBz2pDJDwMPTf//eX3AHbE7P7i+H5gDXUwAm6APuLAZfLHlNb9pmdRrpeq2gxq2bp9i7wX4TUsgYneeyHJNQLa1sfu7XiRgHJK9JdErjZUptLy05L23o/BNbx/a2uxrY93yHBX2kVktXnNI3WahZ86t65HvPKMvPfk9nbh4UVMugNz9wP3uU5OHqmO/5OFL174ycPGHglG3N1DNxY/eMLTBW5i9oX1pqLHnhVeKG6y94WJ8uMBvZWrc2dDO6kWtnjml5TMndPH1Uzr1yqtac2EzvHdtu7hJgZOHClsuUJPck5eAj8SUBJt4fH11TXkm87Jsnlb08kvP6pWXn1PNQcjiwoxyx0J1r9H1eqmh519eXdKmH1jUXQCZnZ9VUSu041hpYWFOZZEZz6ouX7qQ4hXw1krL2Zwkm3WcVVgnQxdDx/YPHu4tLsyl4sbG1rZ6tv3ICtv4lOZc7JvxA6WBfeKsC1Nf/8a30ptGf/r5L+ixL31FilxvcaJ78y23aXHvPjWcmGa1moCm9+O692Uvi+JB0HCcqWi0lTtuqDsBnl1YFG+IHXUietvtd4rElCSvlpsXPzxBdt3trlaX1/Tqyyf0xHe/p2996/H0lsj+/Ye1uLDP60Eu1tHM9BZ5TTXPXXrPw5Y7nY6G9mEeMrD+ZFmmntcGbBWbjQjleZ6giEy5r1kPNza6IlG+87bbdcett+lH3vkuve8D79e7nZw+8dSTIsa98y136eGPfFj33Pt23XPfvfo//t7/qX/1r39V7//AB0ROde2114qvvX3oQx9K+Kcti6IoUjGH+HrLD/06LgASi/SvxCgjry/QxxH6hrZL7nfMB23QD8zPzwtcFAsy003xBr65pj8FFHjkK187fgiJPIjNwEeRg6IABQ1wUlThrad//+//fforg1yT2PNGFXNQrAG3/CE3QY6T+Xnzh8LP7/zO74g3kyiwUCi6dOmSyDHoe/ToUR05ckTk0bTBO4Uf3iTCD8jT8YnjLlhAHwUiCjsUeGgnZ0MWyIhiCvyRZ+A75LKf+MQn9Oijj2rRhdAHH3zQNnRvkjsy4cUL5ifH4et/0IlMkBM5FbkV81N4otDA/PDKV78otEEreIn/mI8CA+OQD0Wy3/3d39V//+//XRSq6A9/0A9vjEHmyJ+4E1qhE/mDfyIn7AJ9YC8UoSgUMg+0oEN0j+zgIyLS14ipB1D8QPYvuWCJnBcWFlIBj7wRnNgvBa6bb75ZFGfogwyxd2iDN2wNfpmLPg899FAqDEHPhG9snfXplAu25J/ofH19XYynLjDnuga8oReu0QE2A9/QhK0gM2Jr+ED24KIgB6/gRp7oArnBG3PSF5vgiM0jy4kOsDOKmcgV/igAIR/2JfyeeSlSwSu2g93Qh2IRtEeEkAF419bWBD3ImfvgRq/QzNdQsVW+gYasaIMvZImuKexzjcyhFZlha/RF1siV+SieMQ/+hAyRScP1H2QxwU1fcGUwSSeYw0FREEIBOUriGqaYBKHDMMhAijHDFIwzWUSkBQ/EESGURUUbATMW/BgZOMDJOX25RpgIaWZmRizKCBQBTYQwGQsuGMEgMUbwwjw4oAU80AYOAMNBeAgqIlLhigUKQSEM7sE7gNIRMm0IHSGzoH7kIx9Jf6nkwx/+sHByqt68Csl95oMXDA6jYjECkCkAfxOAVgRP/4hQRDgwGySAP3gAOAc4ZwyyBzi/GtdEfrQjA4BzjIv+3Ic++EU2EeENrBJ4AebwOpsWd/qhR+hjPAAu9ECxjkULe0D+2Axj0RU8RuzywZwNGxqypaIKrdgFR2iDHsZBC7iRGfZFH+igHbrAA2DE9MMuWGQYCw4cAFqwL+ihD/fRN20RkTZB7ADe4QWZY9O0wSe4JrxiG8yF/lnssRlooR9yYSzzwgPAOIB5oR+ARvqDB37ZbHi6wtyMkT/cZ174BsDJNbbGIgIO2rBF2rmmH/RBAzzjm8xBOzwf8VO5eq3U2E+vKWI1Xfw4sGdBN7vwcftN12qPixyDrXW99uJzeunJ7+rC6ydUG3V1dM+MbrnmiKKzpazfU+ZEP3dwGi68VA7UKGKNnViWISeIUp5lyV7NRrKfoYMF+Kplue9nKpzIuIcKRQpsHBOqcHDddFLYcoAOTPtJ6ux0UzOzLc3OtTU3P5VsH54BeEb/8MqR69wBU0Ro8pnohSNtjKNvRCQ7rjkgA8CB7LFHrq/Gw70J/SMnWuApHCyha+wF3NxHv5O+zAEO7nMESgeWJL+8oeLanzh2u32tO9ha5bcpnKTt9ZPFWrMhntbwBFbKNDU7o4WFPcJWWy6uAtDIvOCFHoC2CX+0w0vbgSw2wLHpYhH3AeiFRuiNCIELoE3+cB4RitgF+AU/R3jiPvrEtvABggL8nGvkCF7kw9z4/WT+iU/Rxj1omuCNeHNdQJbQiU454t/8Bcqr6DaVSvTpyoc5r5z+BYfqqsTNXWPsf/h/LPADzBtuyovMSU6pwnYFz5HlGjpj6DkJ6Toh6zlgB4b2h8wJTMtPmOtlJkf26myuqrO2rOHOmtTbVDHcUs3Fq/0x1J0HF/SeW2/UQ3fdovvtdzftn9OBqYamq6Fy3i5ygWtz6by2Vi5q0N1QrpHavNVlynPTgg4A9DEBrpHBBEx++j8ikpwiIvkiOv5BMHKQPxnPcdIP3sEf8SauhNz/RLzZNtEl/YHJeGTadyLh7qLQJIsoItL+4n8SXa5bODkskqxrkSsPn1c+Klf46IEqvEbkmcRbI7kHZHkofF1VI42cLLIXE3x997tP6vRrr7t/qT3zezTTnJZFKKtNPWfYWVlXa3ZRU3vmlbVr2nRSfd6J1f/84rf1+W8+pcdffE0nlre0VnmtnN6rct8xzRw6rqLZVlmvp7cWmvYt7DcrCsnrXW69AKUTRIq/2D/ncqI98NN+1nnkgYw5Il/kERFCh8i34f0QHNxHXgDntHEPOUZE0ifjgcnYiN32iN1jZpqAiN3riN0j+CY0RLzZxlz0n0BEWDWV6D8BZDj2mm/RoxVV6e23kfUWyvLK1wPJNszbF4AVJS/1rh8al6zPouYiVi7X07qpeCAAABAASURBVDUcjDV04j7gjT3vDwPvSZV1OGJf8bE0nsLFybA/sAe1s5Hedss1euCOG3TPrQd1eKGpzIXM7ZU1bSxf0ObaZY29N409FroqjYVdjE3A2AsubwUirx8GyBlAphPgOmJXTj9orPzhng9JNxHBaQLarwYaJ9ecXw0T2TPnBGiL2MXX8H4NlPiBKmVWCJL1peeV/UTpExG+3gXGA8ozSyRT5c4R4X5jhRWJnrIIhVvYY2q1hiiGjCJXvT2rmcUDaQ8qW4WePLWs//WNp/QnX/mmnj51Vnxddu7QYTXnF+TqhnqjsWGoVLS68lB0gLJti7n9puui1U5naPy5/ailZntK+BDrRu69tfBa3K4VatdC9aqv6G8puuuaLkY6um9eQ6+3ZkP79ixodmZKMa58nNG8i53EdidPvOKCzIqOH7tGb33L3el4+MBBr51NXTh7zkXsQhfOva6Tr76oeiPXDTceV2QjvfD8M3rm2adU1jInX00pKhEzsZ8traxowwWfrtevjfU15SZg1ntys9nwmmNeXOmr1UrRtuMHDOfOndWrr5oO7+czfpC0f/8++9DIba+qNTOrA0eu0e1veZseePd79e4H36977n+nrr3xFs3vPaA73/p2ve2+d+iOu+/R2x94lz748Ef10I/+hKJs6Bvf/q5ecPHuqWee1XMvvqILl5cs67H6tu2tblfrfkC0bfn0LZNtrzdrLpatuKjHcd0PwC67+L7sMdsb6y7y9sRb1BcvXNBLL7yk5555Ti8896JW7EuHDx/Rhz0vb2isOS4Zer/LirrysnQxq+EYzGM725abNG0dUHjkqz6XLl/wvb59emh+x4oIZdY7EBHylaanZzXVquvo4WOpCPnSSy+notkXv/iYj99Se3paJ14/raXlVctjj26/6059/Of+iu574J36zGf/VC+99Ioicq+XNfUcO33yk7+nf/fv/p34SY+ISA8I2I+JGUbey+SPSXD/QqyvTcdAddth4TWbayD3uk3fyTjWafLQbeuSt494O4bCDAWQvXsXrfNRevhGIY0CEIUMihJ8pY2xH//4x1PBh9+cIh8lhyBGx+dPnDghciPezCFPIub/2Mc+JoobJPPERxQNKLhQ0CK3+NznPqf/+B//Y/q632c/+9nEI37KXkD+Sf5IzE9xYMGFlogQdDAncRlfu6Oww29ZgYtiELHa5cuXRQ6zvLycjuydXdsRsplxXs0RvMzBV7V+7dd+TZ/85CdTkZC3aCiIUJh673vfm+h/4IEHRM6BPMmVKaCQe7P20o78eJlj//79yS6Q8alTp4SPMYYiCX0ohlAkBD99p20TrA8RIYoxn/70p4UcZ2dnhWzJH+EdWtEj9ob+wU8h69VXXxXn3OctHvya3Ju2Rx55ROiNIiDzotOISG9EwRvzUjii2McR+0FmyJDiEHJGTuyd6IoaR8sxOrqOiFSMpWiJbVF4Qsa8NYYekA06p9jJOGRB7Ax++AEfvICbecmtmYu2KReysSNqC8gOOiJC8Ies0Sk6wEawcfiA55dckOO3uuCZa+QFLuiAZuoU2B10YD/cwybtRl4bVpyHLKSaCH3hCdrAD33oAR7Jq9HNhFb6wRN6xk8iIv0MEYUn6GQ+ZA0t9MEG0D1FQuyZufBZgNgOWtAHhTPyCsbjo9gPtkYbfHAfuWD7jz/+eFrPMxpgDkOHeCZlEILCaGCYiRAqDMAYgRdEMJbJuUcfFM09FAIe8GKwKADDpA99IQhGwI2BYWxcgxMnxBAAFAY+xoNnbm4uLbjQQTuCBh+0MxcCx5ERLrRhXCgVA6cP1xgSVVGMkMWAOXFujBkDopLNW0cAb1XRxoKGAqATmpELuHAYlMlczA1wDk7khNKhEXqhM8KhSVU5me0n4dMfOSFvgHET4Jp7EbtjOGdegHP6RYQi/vf7jI2ItKigi4jdc/nDOO5PANrAifxoQ4fIg3Z4YzFFnuiOBYGKMTrDPnAI+EN3tKEfZM0Y5sFwkQG80z8iUnDDHMiHI/JiDBsD+gBwAhwUvNAREWkDhRfGsAAyL3TTD92ymE3sl/aIcAAym2TAwkGfiHAAXKXND7zIH1uc2FJEeMMepM2C/sgD20Pn9GfOyfyMiYhUWacvtEELY5gP2cAzfEIP1/RDptDJeByUcQAyAiLCWnLOYDsB1+Qe8gQfOABsgI5bru53NjfU295SzwEPX8nYXLms9aWLWr14QYWTiHLcc2Lg+04INhzsLbuIte5jd+mC2g54Ww6Da04ugIZTk7qvSwd8BJ/D7o4Tk57kpCTPJB7CEyBX2TjpJI/MbVlKfpzvCKCY5TxURSa1XABo1EvV6oUDjlwEH/mVQH3sZImEBN505ZO5w9VyoDliVyYRkew94s2jcxkpC3GkGMUxK/LUxjXJFMB55JkKB6Y1F9TqzUZaS8YODi1q81LZNuRPeI5MeV7YTkrTXEtQFGW6pj0iS/2gu95sO0huSFmhSpkiL9VqT2t+ca8OHDyscxcuadlB5Or6pja3dsRvm4xNZFFrqNZopnUAm4gIYVvYY/1KQFY4KMOusSdshnY2n4lNZlkm+nw/IL9JGzSOHRBjg9gNvgY+8GL/+B/3sV0gIhQRyU9Zs6Hnz4NpByFARIgPOLBPYDIXawo4oZM+HCMi4YdG7tF35ARa4yQ9JCjOaeNpcOUE6geC7Sdsq4CcKL0BbjMSphT6zmwP6L6Se1bS0DgHw5GfnDs5L+qSIcqa6o2WbaKl0oF93bJvlbmmykz1sYP4jSVtXTitjiHfWtViUelos6b7bzim+649qruP7NfNe6d12EnhrPvH5pr69sFqZ10FhWAnpu1arql6qabx+n/JFpPboSZyuVqGnLuDRg7aAa7RJW0RIcbkea6/6MMYgH6TMRPb4Eg7EBEJJ30iQv93PyOvG9UV2ePPAMW/yjYHTPCNrd+hZQ6MLP/KRadQrsjtZ2U9yb5mfyiLmqrI5OHmvXKSeiEFq8QF2Ouw21GeSc1a3f7S1jCrKabnVV9c0KhZ12srfX3z2dP64ree0pe/+4w2hrm2VapbtjVozPk4rfVxTRe2Rzq9uqk9Bw476W55zlBmOyGpkz/YJRARigi3+H/zEGmxwFZlWzUdVxKoLMtM7yjtH4zDX4cu4qCjwrbEkT4A55M2dDOBsZmenF999MyJBsYCEUGT16sqtdOXsdgJwLzQwLrCXEDE7hgG0p9+QMla47Wo4UIbEKZh6KJR3+v+lhNjUazAn7wfeNnSoBo7wa58tB8ptO4iYa87Ni25/aap3LosrMPcG0DhObt+QLK9saz1S+e0tXxOuYu3h6brest1R/Xet92uW47t09G5mn2sUn99RR0XeEc7a6rHyEXKmmrenwrvNbYUSPc8lW1jrIH9YuiCGTz8MIBXYCKfiWzQD5CQ/pB/JvKOCEXE/9YTvABzcHNyjNjty/qKHtAH90uvLcQExBTEWXmeK7NswzKuvJ4lcAFF3m/lIm4m6/gKeJtLNESEqkAiBssHvEBEpPucAxGhwvoY2s+GVeZiwqzasw1FXXrx9XX9yZee0ee++V09c/qSurWmZl2ImTt0RNFsab3T0blLl5X7AVRpmidQt73sQtP6rqs3NIX2wdbUnNqGLIqkn8pFy972pvbOTmvOhaV82BF6HW0ta7i5ompnVU0NNO5uK7ONrS0vaXttQ4dcnLr++LUpdluYm9eMC2KwuHTxks64EFLkua6/9joXsq7VDdddr5Xli/r85/+X1tcv6+1vu1PT7ZrOnX9NW9sb2txY0+rqsohXyjLXyIXQdT/M468GdjxvGDFflx30u+rsbGlrc11dF3KGfoDH+flzZ/SUH/px7/ChAwLQyfLSJc97ORUezl24qO889bS++OWv6qvf/La++Z0n0vUZ7/t5vamZhT2a27NP73zPg3rwAz+mzL52YWlF9fa0Drkot3f/gRQrzM4vpiNvZS26/959B0T8kDmeaE9Pqz09o6mZOe3Zt1+HjhwV44paTTNT05o1zF2B/Z7vBsvnrXe9VQ+4cPbud/yIDh44qqOW6aHDR5XX6pZHLtl+GvWWsD9sc+Q9uO49MPM6Rqy65iLftotlY/uZnc7/V+KTR8hik5Qp/O+qi2g76z0dOXgoJcPE7EDbDwN2uj3dePMt2rtvnx798pf0f7kw9RkXrb793e+IN7NePXVSxAi8CDDjAgt2RWGJAgvrI/kWMQgwNzenOcOs7Ym+wPR0W3PzM2pPNdXwXtxs1TU13RLHyvvt9s6m9/iO0HVehK677rg++DM/lfpvbK6JJJg5Wq2WWBeYh/iKfQYZEGdRlOq6CEQ+Shs08mIFyTQ04u/Qghx5U+i3fuu39C//5b8URwpevMnEG0ePPvpoyvsmPzFDoYLfROZrig2vvST/FJV4Q4m3uygsUdyhkMfbWtwD12dd8OKcIg45KHj5/SiKS9BAoYgfV//oRz8qcjKKD9BKDkthhfyWe/BFfsYbUMeOHUv8b2xsCJ64pjAFLopvFCmg+5d+6ZdEgY550RtFBnI11t+abTEiFOG1yXsk+RwFNnjDHti/ybl5k4iv3VHcoWhEMY4iDAUf8suDBw8mO4JW8m9+VwydYE/IeXNzM/mdTS8VkLnGfuAR3ezs7KTx6BV9wQ80Qg/2QyER2pkbufZdxKYdG8APwDv2Hgge9E79gHb0TG4K3RRYsA3GwzdyZv6ISDYFj8gE2TE/9IMf+6BgExHp22DoDBz4HHiwAd7kY07mww6RG/jRFzpBn+TUHKH13LlzyTfhg7ngmboENIPv937v98Sc9IWvCQ9cTwpKyBA86AkZY+vIDHtCBtDPnNCDjClsUqBCptCOjii0gRP9gQMbgeeIEDUX7BgaIyK9fchXbfEP+C69vzAfdQPmQz/Q+dhjj4k3br/73e96fV93vNdKgPzZP+Evg7hpL5AgggA2WwjlKTzKwqgnQPIDcpRLG5Ny5BriGA+DCHJtbS0ZGEzAJAJlLMA1BgkRjJ8AYxAmNCBs8EEX/WljLHgQLOPBjcIYj9IRKHSjdARIG7zQZzKWMRgW3z/+8Ic/rA996EPCqd/3vvfpwQcfTK8VUu0DP7QwHrrABYAL44RP5IZiOdIfZ6UdhUA7/aCXxRF+oJv70EAQA0TsOn3Em0fGYsCMASf4GAtwjkwAzsGHvCN2x39/H/TC/NAC3ogQ8pwA97kHQCsGBDA/+MHNeGTBOY7Kq74siPDMZoMj4gDyhzEsjFT0sS2MEhliK+jAXVKAA+8YOveYm/ngBdmAA4AX+qNLimicI2/GMgZ8nEMbCzqArhhLP/CDl3HwwD0APpgHfunLOX1xjP1+msB1RAjZT+SELgD6AxEB2pSwgBuAFhZi+IBe/AfbAB/AHNg880MXAC5sG7o4ggPa6YNfMYYFjEUWniNC0Mlig54o8nZ3Oo6rxhp2en4S11XfT5pI9Epv4qdefsEB46YOzM/p+IG9mipDm051WRPiAAAQAElEQVQmXnv+Wb34xHcUDtiy3rbqo76mikxzrVqChitR2bCvoQO9sRd5OaDOFSrycOBaqlbkqtUKRezKQf7AD+BT/5+lEAd/6fjJYcfFtW5nR/2e6XOASOA4cqBeK8q0aaJrZDGx66Iokp1O8KEHI022gx5oj4g0lr5cIz9kgpxoA1dEJBojIuFjHnDRH51xzTm2wHiOEZF0j+7Agz4nuJgbYGzH8l53YWoj/QbUprjuOvnjuLm95UV3U6vra5IlMWv5z8zMKbPcer2BC1kddX0EP/Qyb89PW5EXMPFLNgTooA/rL0A/5qcN2gHOaZvgQQ74x9X3OIdfeJmAiUv6xJexNWwPv2VeAhnsDj9gLPbIWou/cT6hkXkB5AK+iEgyn5xzBMBBH/pyDu8cuQdEBIe0IU/6pYYf+s/4++7+2etduYwdPA4dpI2N23NkhQP3UuHkIPM5CIooVGZ5KsBaMRo6eR9Yd+deekGdS+e1kEm3HVjUO269Trxl9R4f77/hGt2834XK6aaKXkc7S5e1dv6cdlaXlNnG27VCjbLY9RUnUGkuVwFGoyrR0u8PUn1gwmvffoZuAfQI7QD3J1A5OATkz+To0x/4f4T5vXI3Isx3niBiN9AEr/yJCOEXQMTuGO5BE/riHOA+UNg/i3rhRHpskMhqKmc2FKTdYj8dun2c7AA6h07OB15DeoaBk6KRixJVkUmRK/caUNbqysuaqizf1ZET7lCp62+8Wffe/y69570P6ZZb7xBvTG3u9LTlhGtQNFTbO6tLvUpfffY1/f4j39bvf/5L+upTz+rs5o6q1ozUnFE/b7q/tL7T13Z/pKqoadoJ4z4n6/V2K/nk0Ek0fA4SfcO0rsN7RJiXsYbWzcD+SVsmWael2k70GTOBia7kT57nQka0+TKds44AtNPGPc6RD4BcI8K2sTs/bROg/9VwdXtEWGZVohOcALqiz9Vj/rzzvouKAAWRzLYaEcoB0w+fuvKpfBy6eDVw8bEHcG5bXHPRga8tVcOx5PaxbZqvsG9vrGp7w4WKzqZmSun4/jnddf0x3Xf7dbrXcMc1izq2IBXdLW2vXtaWH6bEYFvz7YYWp9v2m0yV94d6rUiyy4t405Y8N/yNVSW+K9Pxg2DoIiK+hE+xJk6AayBiF2/Enz2a3TQfOgEidu9ffR6x2xbx5pH7E8AG2NM4AhFv9ouI5G8RIT6JHydO6K6yrygVryxTH8O2ydvV8Bjmmf6ZC155VLidCjfYE5Ur5CaFfUqGse9sdvrJ3ovWtFZ2Kj13akNf/MYr+toTz+j5E6c1ve+w9h+7TvuOXq/GzIL6xjI0NNvTIkmDbqPXLl2WuNcvk+mHfN20v2X23cgLYUMUMy5dvJjij3atptlGTX3bwaZ1u3rutLYun3MRywno+pIunX5VJ196TkPHKoddlKHwsjA/p4P796Xi0PPPPmNORyJ5xmfaUy2NrUuSmc9+5jP6zKc/rf/5R3+gV155Se+8/z791I//mNqthgYuRl1z9LBuv+VmHfWx6aLGgYP7RJJLwsaD6uuvu1E3eF0hzr/u+uNOeGdk87I+xlqcm9WBA3vU9kOuzc1VHT96RPv2LdgeC62tLens66/pzJlT2lhd8Taxs1toW9wrHlr1ByPtOCYY2Be63tuXllf1f/3av9Nz/M5Ot5/ubWxu68TJ18RfTCQOqLsAPjUzrVarJez04uXLOnvhvFbWVh0jbOstb707yWBuYV4zLvJMGRr2kdxJ39iKGHmf4Q+tXL541gW+U6LwVC9r2ru4J8WJhw4dTl+j+u+f/L30l8Gwx47Xsa2tDfFQb+AHnBhN4f1pbLtbX191cn1BOy7oNU0bthwRigibga3OczJvgpHUdEGu4Yc8U7avzfUtEQutb265gNjRa6+/rv/3P/1neuSxL2nbc+5zkas9N6PXT59NRfAPPfwR8dtdhdfjpcvLtrFK21sdy3lDzz37gnizZTfe2BBxD38RsWc8IxcioRV/gB9sFDo5FkUhjtDX95pNH8ZwTf72H/7DfxBFIL52R0GARJlCy9ramlgb/viP/zjNy9sxFFEotlCQIN/5B//gHySZUlgC9wMPPGAfWBeJ+J/8yZ+IGIrCFIUw5iSOYt6tra30RhkFDGiwIHXMRSP6Tjv35g0a3uA5deqU6I+v1ew/FIg+8pGPiPyU+Sl2UfT6xV/8Rf3Vv/pXRQ57/fXXi/YHH3xQFBXIfXmbiRgNGpEPR/I0+KBg9Pjjj6c3ich1yNsoFHzqU59Kb8xx77/9t/+Wvh5JkQF5UASBxy996UsCB3n28vKykM2hQ4dEjEg8SLxJfkN+TWHsAcsHPrBbZEJOCP0TWmlHB/SjeMUDfdZr2ul7+PDh5F/kf9D95JNPJh/hPmsTuSi6wEbgkbnAQ+ENvqkFQCuyAy9ygU4KPOia/ugDezlmfUA3Nk/BBXnBF8U1rtEtsTF2gj4ZA/BGGHqDduZlraIIhU0xB3aJvsnXoJkCGrqHHvRMn4hIez58Yq/kd/CILcAbNMMHBRv8gHm5z3h0SH/sjfHQNgFsG3qYm37MhX6RGflpo9FIsT+0sz6iI3AyHnzYEAUk8nuuoR2/OHDggNANb00hY2SC/JEReJAh7dgDv3F1zTXXODfqiAImsqQvefKtt96a+AY3hTzkhqxYB9fX1xNt+Ady5wj9yAI9oWdsLYMJhIZgEBaTRoQgYjIIhAiciZmMaxYK7jMRguaaezDDRIxHsAgDwSIMhAOBzAcwDgAv8zM37Rgfimce8CEMEnXOuc8Y8GGI0AxO2gBoAuALA0SgOAkVTL7+9/DDD+thw0MPPSQcAGUgeGjH+cGJcyIoeMYA4I05oB+aJsB9aIZ+5qYf/ZmbI3zgJLTDTwSbAJh2AV5ovxoidvtwD4iIK5uH0sIMPoAxzMkRbJxzxLgn8zEeGqGbc+5HBIcU+DGGvmyeOAR00wZ/9IcH9Mc9ZIqu0QXtLK5UyPl9LBZRxiEzjI3qNzLBicGFHQA4MPehnyP6QX7QB53QjlGCHyIZGxGJb/ikD/3RFWMiQvTHOdEjOAHwch+bYRz6RRfwBL/MwxGHxVahXf5gs7RBH33BzZGxjOEcvIyBV+jhaQwLEjRDL/NFhIOhLAUc4EZ+0MdCgowjIjk0xT3uMZZx0AQN9GEcPgFO7tMOHRyhEdq412q1/YTrQPpLF9N+SkfhgQVp/749OujAsOGCCcFZ7k0/Hw/UDKmVZz6OVasGevXZp/S6i1zL514XXzWsO1hu+37DkTBjeGOk5USzZiRZjEXQXBpHmUdKLBzPOtDM/gyMfV/pkyXdFQ4qyrKmellXs95Qq9FUuznlDX8q9eIfZAtMzuEfWQO0R0Tyg0n7pI3riEjyjnB472RGV33oB9AUsYuDa2SHHUFb5gDKWaxTgsxBnTeTseQYVAMXGvhhcs5HZpTfpeg5SKVvFbnvDxWWVaVMY9+fAIHs1nZHK6vrOnDwsObmF5N8uD53/qIuOVhbc+ELG8J25xzATjuRbjlotlgFcM7vYVVOqLmuO7ksPVdmTCM/3e53O0o/EO2nnCTWJNjAaOCiiAN9gv3KhYI8zLNlklkARZZZ9g3NTE1pzoEwNoRN4tsNb2Y1B00AMkGuyGcC+B2A7SO7iV7oi29MgGvsFOB80tfTv6E/2vAd9IAtNFy84KtZNjnnbeM3wEK1LLIfCuCVNRdOaoHda8nqSDAaVhoOxk6wxkJ36LQKSyMrlLuA1beeuqsb2nDisO6n6ZtOwDo+H7uAVXdx985jh3Xfjcf1rluu17tuvlZvv+aAbplv60AM1NxZ0/rl89pyskEiYRdRs1Y62akJeUSEMs8zqqRef6ydzkAbTmS2fd4ZyuXlXAP7G7KWPxHhf//s/xFvtiEv+gLIH4iIJNeIP/84oWOCNSLSKTpAn+AEIiLRPOlPG6C/6GObCjOeIHfnrBJfKQzODWNzCYyyscYW+8hto0IChm7ry3cj873ce1IIfY2GYZ5K1cqmirKloj6lqE+LYlR9bk6NvYsaev242B3qv33+cf3Prz+hb584owvWteb3qLbvsIpZ+1xjSmvdgZMlqdZoaW52QQtzC5rxmlma1Ko/TEnL0EmZMs9tG6KQxXmOv5WlkHXYf7DNCWhshbpYg/yR4Q5F+dFQ4zBS+2gUuQD5vMoitXPv+yEi0ldXMmToc3wG+YN3aB82NsukSsD51YBugElbBJPrjb7gwZcnuOBj0pf58M3MdHa6XSeXXfXNz9hOMzaesF806i01G21lWaFQYbzS0Ibcc1Gp572kb7uloNV0ktuoly6kVBp1OupurHkf2VTN/ab9EORaF33v4A8Z3Ha93n7rQb3l2nndsL+pmWyozvKamraBykWHgRNmZyf29crzjY1Pyr3vFNYBtEbEhHxFhOnKDErnEfEDj8gIgP8JyJ+JDCJ+8NiI8BzM8yZEvNlf/uR5rglA5/dDq9VSo9EQ7REhaEC3I6/NHKsslyLXZA+RPxGR5i1sO7Kc5SIWED5P4N5hkO21rKTC9mu3SzKTMt8p7HVlejuxZX8ZlQ2dWdnUt597QY995wm98PoZZVMzuvHOu1XlDUXW0GicqdsbyahUep+moN938Wtg/xnbr6LKbFxZWkv5a1zbLjRsuUiM/ROLr7ugs7aypL4LIw3TUBv3tbOyrJPPfU8XTr6izcsXFP0dzTdr2r8wrUP7FnX8yEFNNUtdc/iQ3nHvvbr95ps09t625nE929Lm2rpyy5cHkyRSJF6PPvKonnj8CTXKmn7s/R/QTTdcr1/55b+pH/+xH01/AAK9XuOEad++fWJfm56a1fzcos9nEyx4fdizZ6+Lc/u0uLDXY4aiaHbXnbfrjttu1ZHDB7V/7x4dv+ao7rrjdt137z1q1Eq9+MJzeuWlFxUap/5lkenc6dfTV7WGLiKhn153RwPb8tj+ce7saX3ly4/pgfvv1Vvvviu93fWCHxoybmF+1utc33LOtbp8WduWWZ+xfghSeWxpvRd5WN5jff1rX9HnXLB77Itf1OunTog/PLLtvWl7c10D93/tpNt2Nu03oe3NTfc5pROvvKxT7nveNDz//HMusPyhPv2Z/yWS4FFlv+vtqGPo9rYdh267fjUWb6lRIAIvNDS8Jzcdq2G3Xp6SbcXYa5HXiV1zHNv8xurs7Ih4f3VlXX/wB38k/gLeY1/+kp557nk1HY++8z3vUc1rRJbnusH65be/jl13vR9M3KBFy/nOO+8USTE4yL22XOwh5sBvRrb3S5eJly4lOZOXra2tpaIRNrfFW3aWA3T3Lfee5bHjdYRrily5ZVhYT5UJnrfM+brgH//xH+lf/Iv/j/7wD39fcy6mUYAgft+zZ4/WjJt9kfWCBJ9ch9ym5rjo7Nmzwl/vuece3Xfffcmnid8Zi83xhgm8M44xJPfYIMn2W97yFr3tbW/TjTfemMYxB3xS0AI3/clNecuJt1k+KadD5QAAEABJREFU9rGPiSIP4yLCujzlQu0r2vZD4HUn9hS8HnnkET3pgg7X8oc1Bv1SaPr1X/91/f7v/34qGHCf4gCFA3IQirjwgU9RnIGOKceDBw8eFLnMYReNyDeIC2mDP2JUcihPI4pyfMWQH3VnTtYzdJV8zcU4aODH7PFV5iDGJf8HJwU28kZkQ46CLI8fPy7mATe5PHKGVgpryJSCy2XHYxSaOIILufFWETpDruR5FDuRD7aDHviWFfJmHmyY4gu88HYRONAN/aEFHmhDL8gLvUIv9yjQMS+8Qi/XFJKgERy0YSfMSaGHtoddX8BGkBUFnLm5ufRj7eAlP0UHFO3QNTpGH9g+dge92ANyAQdrGf6BjqAP/pAN6y5yQ+7IZkJT6f2Sb4tRHEJPDz74oOCDOWlDx+DG7pAFOTpyR7/4F3RwLyKEj5Gzwx/t7PXcgw/aoAH7QWZcs0aDC7qRNQVDilbQRBuFROwLvR1wEQzfmNAKTfCOzOiPzMDBkfkoxvVdkGY+bASdgi9DiQiGBoTBAAhFqXRGuAg2IjTypotBTsbguBgvzAOMRagQSWI+6Q+j9MUpIBwimYuxtDMHfVAOhsymxVgEOD8/L+jDMVgcmJ970ARERKqKgxcjxTAwGr76x6KAo1ENhlmMD/wIHKNEKRyZF4PFSFBQRKQAAkHCK0kb8oBWaAMiQsyP3GiP2L2GNugFJ+Mm9xgPnxOgH23cn0BEeCMJTT7gv7o/1xG792lnDo7MxxGc9AG4pj0iEi+TOeQP807u+1LQiazBBz/IAFzICR3RTh/uMQ5jpT8yQ7YsuGxEbABU5amW4xgsCtgScsdoGY+zsfiwwLCw4lgskNCE8TMPtGIfOA92hWFjU5O5cTTOI0IYN7SiKwwcO2I81/RhTmhgAcI+wcl9xjAvfTiHR8ZDBziwfeSIDMHBePhFNpNrFiOeSCAP6I6IFHCBB7sBF8dJf3BxzZzYEICMmRuawI+88R3oRG7YJ3aPbBgHrdDHGPCXLno0HCRbyXL+kZKOiBB/gvUFggiCEFUOcCrNT0+lYPHooYOaqtfUdQDg0NWB5mWddKDzvW99Tc9/77taOn/axa2h9szPaMFPPmen6mqVmWoxVvgpnYZ9hRO2yufjkEbhwDYqjTwPMIYQB7Ec6vWmA7VSeVYmfxkMhurudLWztaOt9e0UFMDXBJAR5xwnPMqfCE/kIzoZO8rmGBGa9EHG6Aa9R4ToAw70yJpBP2QXESmZoF/hwDQrauIc/QLgoR9j0A12jm7BhV65h96Yi+O0A2TGc4++jGNudIkNc49rcHDEFlkHsUXO0S3zgJf5GQcN8AfN6Bp5RERaG8DBNfcJ0KyQ1A4t0AQObGhqasoB+7Roj9hdu5mDsfACPfxmxgh9OIlFTswFfos5rfX0YTw8QCu+CDAHNEbs0kR/6GHs1XMwD3ZN3wltHLkGL0fomQDjI0L0YR78gPE/DLCxXchURQYpCWyOAqbaTftETTUnBfwmy9i2y49I91ycGjpYDgf/fpyuan1FNQf0i67O3nhon95152360Xfdp/ffe7vuufGY+NqTtlbUuXhGvaXzKrtrakVfTftFvV6a5v8/Z/8BbVlW3Xej/7n3PvncXDlXV+dYHaDpADRBgEAggkgSwpIly7ItWX5+1vPnOOzhZ1u2ZA9reFjDGrLlgYQAIQEt8QlkQKJJDXSic6ic4711czj5/X/r9mmKtgC973TPWnuvOONac869z7lF0qMocg28Vl8D9foDLS4ta81P43v9kIqSinJdUVSlvGJ7KYxrJuiDF9ANlOyEANTRFhFJxu6cbGjIY/hG3Q+C4fjL+8BnZIN8uaYtIhIel/enDXyGeNBGHcDa6Dx1WZ4ry/Oka8qhR1IuEfj00x7RN/4p0lZeDJQZlPXcwTyyT8F8Nml1e6F2Z+BS5mFFmRNQmRMpeb2iVl7o9MKaHj16QV94+AUnrr6q/3n/53Tw4pzmB5lKG7doZNsuxcikln2/0O5ppddXtTki9kd0tlQUykKycmvgRG+XIG55xRVSbp4nhH0H77GhWqMubyTGPZJssc2KZUggB++W5heUm274A3Dt4YI3tLPXM1dEvFRHPe0RIfafolz2sllaYzjHOj/6qR67Ys5hefn1sC4i0viIoDmNY13wZS30hTnpHxGpHVxZr/D5kJfK4m049nESWV2Lpmt9JVevKDx3LikzK/pmXU99J6fk4DIcDNdtL1U0ubsm3qCqR1fbx5u6ed9uvea2m3XndVfrup1bNVZILQe58xdm1HYQlnUWVeIH4rstq0qoWi37gUZDeWQOrte02m5p4GtZnwZZ+NoguZTxsQ7lUl6Esiz7gQCNuWUEcA1fyuY5+sCeFhHiExGe968PwzHDeZmba4DrIQx537eCD/lPH/BAPgrzNSus73kCRZ7wyDMpzzINzFuSI/JeEk6epHXNe8psIFGXyvB4y0iWV08ldb2/dLKKzsy29dhzR/S1h7+jF46fUl4f1aZdu1UbHdPCyqp6Tk51LfDWastn8rLara4Kz5EbL84GAHyxB6BwYiPyQnmprEp6A7FtoXScUApNjtS02YmCWvR0+uALeuBzn9Wak1r9lWXlTl6RqOzZ5jLTtGFqXNdcdWVKtjz28EP2V05rfmY6vUW018mjN73pjeKcfN6JI3y8Y8eOiQ8+PU/f8Sdffe+92rVztx544AF98Ytf1MUL03ruuef0ZSe5CKaefuJpzc3O2kec1vGjx52EOqBDLxx2YH/Y6x7V8SPHdNEPLfgdqQsXznvtkzpx4rgWbdcN2/6uHTt11AmiphPer3jFHbr7VXdp7949mpqY1K5dO3XH7bfqhuuu1RYnYiZGR7R7x3bdfMP1un3/LeKtsDe+7j697z3vVlheTz/xuF549hmvedh+z5wqnBPeG6fGx4Rf1mxU1PRZNTpSV7VS1op9s5MnjunEkUM6Zlian9GGqQnTu1WVcqH5uWlNOym4tDCrjnmbxUDlSqGqE4ToGbHN405wkERgzxkfH3XyYUJl+zylcq56o6L+oO39tiX26I6TcKtryyLZg++ArHvGzyqozP9EhNsGCdBlgHU61p+bbrrZttvUiv26W269XRs3bxVfrew68f9Lv/L39Y4ff5f2XXutdTlLv4d19NhxLfhc7HqDya1LTz35tC76oR4/Ln/bbXeIs4n5a37Q2Ww01ag3xP6AzYTp7Hvf6faMuwNafCd8rravoRM/ZtmJHuyO/oX3fMo5J6foS5zYaDT0z/7ZPxNvY+3atUskCEg8jIxYhk5+EsugeydOnNCXnTjED9nuxA5zgBdJmLe85S1661vfmn4A/W1ve5ve6aQFL0UwPz4dSRXwgJZWq2X8qyLeID5mPXhMwoMkAn4XMcTnPve59PtNU1NT6bzgra5PfvKT6ZtMA/OS2Il4g/iJMeDLmiSGiBdI5vzsz/6sfuEXfkFDOyFpwVj4AW7ELIyVP+DygQ98QO9+97vF22CVSiUlydgbSaLAG8bCX8quH6oQ3xHbMQdvfkEHPIFO+pOQ2bt3r0hIQCdfCeUH3D//+c+Lt7k+/vGP6xOf+ISgDbuGt9AB7DbvkQNyZP6y92mSIKyJHFkPnKEF/pIoy/PcNrlXxPzIiHr4j4zBC5yOHj0qYlLqeZmFNZkTOcM3cGc96EdGxKTkHUgUMQ/8IGny504kY0/wdMeOHd4bjnovOSgSMbxZRrzLXoScwJ15ScJhS+gTdoQuoBfo1v333297LAt6h4COkVQlAcgeRvyHTjOWRBQ6B00kdIif2e9oe93rXidyHDUni+EBiT/WYSz3rMc17dAMfuRUsAn4A+7wlbnAkXXhLTKEr9DCnPARHOEXPIQ3yBuesSdja+zVzE0CDT2iH2ORMXKCf6yBPMCJtcGHeBf9RA9IDBL3sw44EvMTX6GD6CP2wjoZg6lAQa3TYgDBMgijnCCEwCNCLEYf6iEUBtEXgXENUtxDIPOBDAoJIigHCLAWiMM0kKAvhCMcGMtcGDXzsS4Kw7ooFOtCQEQIYmEGxsfbVbxO+aY3vSm9TolysS64IhRoYg7wi4jkjEIXTMMwaAc3+sAs7tkQqaPEECIibeTyhzmhLyLSRjO8dlPa4LlnXmimDkVgLYBreEcJDsxNf4B5WQ/gOiJEP/nDPfij6MjGVWINSvow1/CeuViDe9oi1g8f5gCGazKWa0r6U9IOcA/+rAXPqaMvSkjwDS7wC8NmHBlWjAtFxkjYaNhwwItNiE0XQ4K3yJLNFMOPCDE3YwCu6c/mDv6MZw0UmLWhjfWQMf3hBzqE3sA39Av94Z4+jEHfuAdnDJ8nDxgYus/mQok+QisyYl7Ggif8w1DQBdZhLnCCF6wFHRwgbHS0U4c+o/PQAlAPnvAU/OEfug5/MH5shvlZC9qYm2s2U/CHzwDyQO8xcNbdtXuvypWaZuxw8aeX+3Zg+5FJkStzoNW2Y4qjuWXbdu3YtlPzswt63kktXjPnzZc923dqw+SYHc+qHc8R7di8UaO1iuYunNXBZ5/S8088rsLOQsMOT9OOTzUL8VfDOivz6q4uqlbK7fz0NQgvmRUKQ+an9+G1udYgs4Od2ybCT1b7CQZ2eAo7yLVyTfV6Uy0H9/Ck7MMKvmZZJj7IHp5yTzs8ifD6dkhoo55+lKyf2SHMS4Vd/EEKgLp2Giu1qurNhigjz9Ty093l1ZVU0rfpJA/yaTsgo37OTzYvzc2Kkq8ArjmImpiaFNC0gyrTP7+4oPMXL+jC9EXNOhDjkBvqEjIGV/ADMtOC7YA792z26BvX9KMtN7lhrOdmZ3TcT00vnD+rVT9F7DnRQn0KXvwEkbJUZCkZM9KsC2jaEeMpKZCZ0ySklheX1FpdS7BiJ3GNIMVJKtoBORDqWy8ITMALm8mMZ80HH/hxDV+RBfyHPwB90cmKnRyAdvpRH7EuF2wHYA7qoW/YB9tDh1kvIqwTA7EXRISYl7XhDcDc8Ie+tAHMGWFF0/qH9r7sUKtQz/qkyJUXZRWlirKsSE4wvLjkwKS1vOTk60BVP5EtkbhYmFPL/G7PXtSE2rpm87het/86vfWeO/S2e2/Wq/fv1RWbxzQSHQ38hLllvRisLolgvVHLVS553b7b1FXPiZiWOmoPOv63q0E+kApJ1hV+Lyh3MJJZtzMHfrntAsicLBlC2fzM7YRBD3z2SOOfKSK4TOWQ9ohIbdwPgTHweQjwPeK78mBPow/zA/KH9eAz+9BQXvRBRgDXzD9si1jHhbk9POHEHCXT0SGQ6Kw5EFpzwq4j3tC0miqss33rMHqbDfoqzPtKkZt3uc/fdSjcsVatqtfpJ5D3i75yZeWGolzXUid0brGnRw9c0Ge/8bg+89WH9KXHntcTpy/pghoqbdmjxqZtqk1utBzKurS4qlZfGpvcoIkNG5UXBNnVFDywVlhGvY6DdkNmvMuWUcl7G7xDFzvWDfkDn+AB9Eas61UmB/gAABAASURBVCr39KMus71gA9gH+3PNwW7h/RGZJ50MKfJM7DHsLdSXKuu4UEefjh8AMB9+jvy5nNdcAxGhoigSv8GJtd31e+5pp4165AHQj7mpQ56004+23LpGPRDh+Y13US6rNwiDVJjvHcthzYnEUrWpLK+o188057ODwL5umTcMraVZLU2f12jWVdGeV96a1+Z6oVuv3KX7br1Wd12/RdfvaKqprkrtNZUcINeir0r00tfSW2tLIlgG16JcVVZUxRuKS2sdFaWaRkYnVas3tbrWVrc3kBERPAVvAm7GZrb/tudln+hYdtDcc0IUYF4A2hmTZZmGEPFdmb58LH0jQvAJYHzE+n1EiDlZZ1jPns/a8qewrOAx69CPeuqYZ1jSFhHuLXkrVqsnwe9BVjLdZeXlitBbBefmQCV01Ods2ckJdIJ5IiL5TMxPnQeI3/Rr96XMPCuNVTXXGuipo6f1h3/2RT3+whF1SjVNbN2p5vi45Ll75l2W5yoXheTkWthGS74PB8prTjjBF9bi/OQcnLWPsdLuaOA+vTAfzM9StaRua1GbJhqaHKlo83hTl04f0+Gnv6Nl68bN+/Zqy1hT47axLZNTGqvXdf7cmRT0nTh1UoeOHNFtt96q65zIOnXsqL7z6CPireNGzf3On1fX+weBHLzmQSlBGkH6us//aj36yHc0PX1Jsu5Oz1zSzMysx/R1/NhJLS0sW96Fjh45oVnXZ8rVcXJuZWlVrZWWzp46q+NHT6Q3W55+8klfH0282L51qzJJT3znO/rMpz5lnB7Vow8/LPocPnhQwMEXXtDZ06fV9jm7ODutZSeRxkfqumL3Du3Zuc0JrUnt3LZZr3rFbZqxLzVpHtz36rv1o296g66/5sr0YLCwLcz4rC97sXq50MWzp/Xsk49r3nyrOTE76nNhix/ev+WNr9OHf/L9+tAH3qfJ0abCZ/mG0TGN12tqViu65tqrVLYc1tqrGnX7tm1b7FdVVatXtWvPHt1+x61657veYX/lvA4fP6Sikmlyw7iqzbIWVxb8LHJV586cMo8uqmzZVitlybpA8gr96ns9oOfkBYDuY1/e3jWwL1eyv3f2zHnhB1151VXavecK7d57ha657jrxVck//ONPKauUtHnLNtWbo8KnrVsPlvwAk6SVzO2wPjLv+Pi40Gf2VOyH/bXkvSY3Xpn1LSIUEeKe/bxsvpHQQj8Yn/Cy/jKW+5YTR+gx/jX+Bf3kD+3MTUwCPjMzM2Jt4khefNi/f3/663zvec97RFKA8bxhQ8IFP52vIHJPMM+PsZOYYTy4EvizFvsC+BC8/+mf/mmyV/DmTSFiDRIaxK/EGdDLOcDLFiRYGM+bKcSz6PuUE1rgQDzCT97wQ/S0E3PtdbII3423kjjDiEXAhXiHt7TAjXgIWn/v935Pv/u7vyteHoAH8ONjH/uY/t2/+3f6/d///WSX9AVn4i/GgB982WNdInEMjtRttZ0QzxFPERPdf//9aQ5+pwsaSazw218kid7//veLscTy9EUm8Byc8Z3JA/D1MXhLHE9SjdgIvgDEOvCLtRhHXgDc4ScyIHkNvcSexJT0hw4SQLwBBO/gCfOzJvEZb7vRD709duyYSLSRoEI3ScIhO9ahD/QCJGMqtsslP/ikDXnA+6bjCHQDXPlWEryFVnSAMdBMG9fQgEzADX2Bh3NzcyLGpY25wQl9sKoKvpMwJDEWEUl28IwENYku+EpCi3ERkZKdJAehH77y9VBsgXZoRD+xC2JgaIAP4AWO5D6IW7EJ8MUOkEvhMwK9RBeRC7KHZt7mgq/wmPm4xk5JlrFGRCS74lta6DR2AJ94M478DIksEqe8UQhAP+30JVGLDsED+iN/8knwhfnBD7wyBIUycANSBNYIC8ZhHCgJAmEiGI4AqeOaTYCAGkZERMoksgAbH/PRl5LFABgJ8xEaiKJQKDPCg1EIhGRCRHgTrntDHk2vXvJWFYcXCZJ3vvOdQklgCpvNcA1oYH7mo+Q+Inw2938gRASkpY2Ri4jv3keEwB96EQzANXVcR6z3ZdwQWBeAZwD4IEzKvwrgP0BfgLHDuf46JXgA9GU8wBwAdX9dYBx4AFwPx0es08g9coUWgGv6wQsMFZ5jSMiJDY+DiOwzySjwQ+lRcPQA5UUhqcfQ2WCYnw04Ivx0a5fog44AKw4iaWctAD6ykWGMrMs8w42EEprBCYNkHPfgyjUbFAcCeoP+0Q+c0HvWYTNhPko2eoyKsfQZAobEOugC8zEOe8DwoZv12Ny4py84gwubCOtyz/xsMODEpsGmyjqsjQ3BFwA+gBvzRER6rZMNjkMQe+Gv06y1u1q0M8VfqJldXFC72xfrYJ/MCZ9OnTmdEgbVal2VUtlOQEklb0zVItfk6Ki2bJrSxolR1fNQxwH//MxFXTp/Sl9/4C/15CMP27E6q4lGWbu3btS2yQk/Pe9o9sJpNetlzxW2n4GdjyJBLgccTspAJ3rSs6MTYVvKy6o4cQXkWUmZAyX4Bh/hA7h2cZQchHANUB/B/N+15YgX770OASL6AKC79Gc++BgRomRDrNtpKjtQAydA/iybZ5FniS/sO+ghcwxxAhf0j/0JnnNIIhsAma85uCpXirRJ85Ril5/mceAhe/bEocwi1vHN7IQBQ/y4rvhARJfYe+mPjiE36sGTa9rBnf7wBFrRW3CICPM/F+3QSclYrhkHP4CISP2YE/roB3DNvBEhPhHrJWPgBXPRB5ypQ57YKboMYENDgC+0wTfmYl7GXg7D9anjOiKSc8dYbAS74Jq1WZP1mA+6AeqpW4deelNjcWHJDvpM+o2PCw58FufnNHCysu4EyZgd+ZKTTS0HGivW1/7ijDY50N7vQPt1d9yo1952ve64Zqf2bhzReLmvknUvc+Ky1G+ppLZyl9mgLUU3gdFNuh651HdwyQ+YD2Kgnj36vnW+67LjJ9cAQQA8A9aD7oGgIRy5UqrX1zAogEZoo/5yWB/bF+VfBWXrNLyEV/A7Yt1O4A86EhHGdx3kD3OzFjrEPj6c003f029YT//hNX2G15TGSqytPEv4DefttNoOFtvqt3qC1sz0QmvfvKUPZXiy3MHPYFBWyQmrxuiUxqY2qtKcTH9B8MjZaT36wlF94VsP65GDR3V+uSONTKm5fY9Gd12l0e1XqLllh8IJ/IiQY1jBg4gQfGQdcIRGEtfUeUn/7yjfciIBgkzYC9HxuhNpNdsi9GRDO43MPT3kxf8jvI5l3gd511GSKGdu1gIiQi+Nd+AV4TEOqmgDhm2U8gcbcJESrtgOgOwiIvketP0gQD60R0SSH9cAa9GGfrAWOA5lPiyTfhCsOvnTcbDHmHKlKmDFNnBhejq9SQEPR5w03zg+pkaeib8UWKytqt5dU6k1q92TNb32lmv1hlder1v2TmmyJHVm17RwZtaJrVXlThjmtsfotzVw4m6gXtIX1ltebaljvcizsgZZpkUHtqfOnNOJM2c1c2lBAxWojrruAw09S2RgQHbYF/IC4CPyzzwHAA+AiHW+RPz1SnB6OaBL8ADZwDPwiIik+6zLeoyhHoDvEZH0kXr581eV1OWF6c5L6kdhPpgzthXqmRN62j7bpSytBZ3yp+M+/l9WEM3ZN+r5DK/7TK5OjmpmpaNHnz2lL33jYX3x69/WyKbtqk9tsV2NKy9VpcjhftqHBt6n8tx0GEgIcJ1ldPE/1nMZ1iy3khMlDSenyrWS2OuKcqHGSENjYw3dfMM1mj17QpP1ku7cv087jMMrb7pWP/6m12m0lGmsUtJItaxBa1V961S1VE57w8z0rNDDESdixkebqpYKnTl7Kr1J9Xsf/Yj+8A8/nn6riID8Cie4iDM4z+A/5zRlbr7t23eVxiYmzYqqNmzaottve4Xuvvte7dq1R337QZs3bPaD9xUdOXhEl7xm2Oeol+uaGJtUnmW6ct++9PYJPuvIyIgIFgkw8a04w8fHx5OucsaBL3sFePSd9Fv0g42nn3xCly6esy/T9V7X0dzMBa/1vL7zyLf14Nce0FOPP6qvPfAXeuzhb2n+0kWRuCrn0o6tm3TfvXdp5/bNuuWGa3XPna/UbTffoL07dmjXti266oq9TnZdpQtnz+rZp57QYw99W497zm9/4+u+/qZmzp/TSKMuzsyt23do7z7vh6MjTvyOa9vOHdrjJFLinfmT28+TP/yg/SWfg/MLM35wuGK6emo58dWxjFuttRS/QSO0oX+Fx1FGRNpb8jxPeohvgV8Cv9b7FvryA1/VknXxxKlTGp+Y0r5rrtEe0zB9aU4dy2Hbjl1OnG1Q1w/PyuWq6pW69+lBSkISoEbkgrfbt28Xfg3rYkvUsR5l2b5W7uQett9ut9xv1TR4N7AswANgzOUAPRXv6/AJP3h2dtZ6OyYSQATPk5OTKakmf4hLiU+xcwJovopHYM3vruGL005yh7hgzkkH4gh4jI/OvATWAMkDgOQKPiFxKro07f10YmJC8A2/Ev8JnJir4z2YPjfeeKPwIbkejiVRUHIib2FhQeAHTrx9xI+9/+Zv/mb6uiBJGHSXN51IHNHOGzrEFcyHLLkmdn77298u8CbO3+sEGG+Q7d+/P8XbJOyIs8GZZNKePXvSV9DoSzLky1/+snWnJeIiYhDWItHFmJ/8yZ8UsTp8xUagawgkhf7O3/k72r17t/Cl4Tu29ZGPfCQlZfCtiRfhLTRSkrSp+lwmaYZetHxGMR8y3eoEGjRRT3zEnMSaxFwkshiH3KETGlmPfrTRB58eXj3++ONJ/u94xztEQoV5kAnyAB90CvmiL4wvl8vWuxUdP3488QH+sBb7AzJCtqwLbuCLnbB3MQ68wRdeww9yGCSPwBEbYB7iFNYCT+ZGr+Atb9Shl9zTFzmxFvij79CIPkWEmJs6EkDgjL6gbyQTz3o/YQz94SG0Mm9EiLlpB1f0jyQZuoMt/Pqv/3p6u5V5eKOO+BscoRu7gE/sD9TDa2hCpiQz6cPbWNANTuR66Mu68AP5sg794Dt2gnxox8aQOXNiD8wL/ewP6FJG8Dw2NubNpCc6siiGAvO7DiY5TGEGA2AuwkEQMIuNhoOEaxYn8GBRkABoG9bTBjAnDELBEfiwBAcE94Y3vCG9lkl2muwiAOEgjhGh9N5rErNRNuaAGeDJ3OBGCUPpR/0PAvpEhCL+T6ANuhnPnPCBuoigSDxLFy/+Qz+AtekPMIZ7yu8Hw3ZKxjNdRCSchveX13EN0AZ+EcFtAuqYZwip8gf8Q/8hDMe8vBy2Qw8yBbhmWkrkj94ga/QDo0R+bApkxNEnlBbFZC76IzsMBEOnbjgPOghNGDP6Bc/QETYCgnzkz31EpMMU+aNXzA1eGB4bDjoGPqwBnugXuHHNmsxPSR3rYSD0QX+YCxwxcDZ9NgEMiQ0DXcNIOaiYmzW5p4RvbALQyzrMRX9oYD5sCnxZl/7UsRZ14AAdjAOwI3jCXPAB4BBoM9U8AAAQAElEQVSGz1wzB7zAGajyirUh8kJ9hbKipMJOAtBzZLfiRAuBQlGqODipJYdiaXk1vS4Mv+q1SnIuz587qzOnT2htdVFTow3t2b41vYE156emB+yoPfnwQzr63NPqu33nxgldu2enKllf/c6KVpbntbQ4q+WlBfFbED0/PY2EjYyR7AuHyj6EK3aii8yOcE8paCu5Dh5FuLcdEXQBPg6Be9rhD3wEIkIR64EqulCuVZWXSwm4Bgo/SczsFLcdMCnPUhv3AH0Hds7hL/tUq9MTSb++MkVekhmoTm8g+Abwdtui+UV93U8Rm6PjGh2fFLqBTkyMjwpoOFliKtRpr6lth73baSmLQQKjoIJA4WUQEXa+C6GPdSfZoAeeRIT4oCfoTbvdtvPXTXsOPAFoRxdog1/UAfCIe9qZC0BfhnyMiMS/iPW1I4z1i7xnTMT6PbxhfnAAwAOgfrgGeGND2BtrDIE1qaMvAK8B8ALAk7VKea4iy5R7zcwVXFdKJZFMqNt5GThwDScAaKPs2dEj2G6vmcdrLfVSgKfUf7Q54mTsiKZGmpq0cz/ugKu7cEmV7rI2N0q6etuUbrtyh27ft0P7d2/S9dtHtHks02R9oFrmQLs3p15rRv3Wgvq9RfOoo4GTWIOwjht6kalnQfatI30HnmEHv58P1HdyC+ipIzlIT4DeAU6eDRL0NOj3FNBjyO3Icw1PgCE/+5YDAH+GYLaI68vLiOA2BaL0ByJCyBgZREQaw9y0DcdHrI/jnnrW5Vr+RIRpDl8pjaWNPgB9hsD9EOhDfWYZlouSqk5QE5w0HCTWHKRwXy03VCnVVYqaClUVqiTIfD82Na5uaVSnL63q8QOn9K2nXtDDzxzSd46c1LOnzmqhn2nFvO7VGhoYekUlvWW11vP+YR7WbOMl60dhvlXzzPuR6e521HdQJtmiM//rQL3VWdPS2rJ4i6Tt6L9fFMqdrEGf+/g5TiYODN12R+21llpObrMHR3g+g41Y3koTpGvvH5TQ3/XaPeMwcL8hyPwYXtPWscwpqc+8duS5sVPiM7xkHgBeAsM6/ZDPcMzl3SIi3dKGDWbGhfkAGiLW27kemIdWdvVdwgvOpGUnp6LI1RxranJ8RBUHjb21Fa1MX9DKxTOqd1u6ZuOUXnn1Ht157V7b1HZduWlEEz4LMiegeguzqtkONjQqTl61xFsjA8vA6q/OQOoOcnWjUM9QsQyKvKySy0bda9Wakuvbnb7WePsjMveX2pZNxxPwdblcA4UTb323Q1vEOj2X862PTMxz/ZBPROjyOeTPcJ5hyVyuTv2wLfY2SsYNS9rpBzAuIlJ/+cP9XwVuSns/83Ddt1UwnuuIUJbnajgpERHix8GBXuQqVRvKbVvdrNDElo3yUySdXVrTQ88c0ee+8g19+eHvaKbV086rb9DA9tjLbDNdadl6zZsvq4tL4oe/eTO1KElZKTPLvd6LpXIp7Wv5wDKyoRVyJ18PPIn3ujQm72rQXVVrYVrl3lp66+rbX/maBbWs3PrR9r67b9c2rfIwwYFnvVpWtVLSpAP4V7zilbr66mtE4LOyvKyZixd1yn7HgQMv6OlnntRZ+xsbrF933Xu3rrzmKu27ap+279ypMY/NbDt9o4MvuGWb/RP7OSWS2HnJZ3ZfXdt2w+fAFVfsSw+/b9t/q+551V26ywmia6++UtMXzunhb39TS3Oz2jw16UTRPpXywvUXxdvK27du06237Nf1116nbVu2+sHeZl1rXG+/9TZdc9XVqpYrmp25pPNnzwlf7M7bb9ft+/dr57Zt3nM6KeF0/swZzc3MaNYJi/bqqi6eO6dnnnxSD/zFX+gzf/zH+tjv/77+6BOf0Oc/+1k9/uij+ubXv+5E13fSmIHPN2Qz4wcxZ0+e0PnTp8RbxPxhnsz6j8y4P3XsqA6+8JxOOdn7yONP6MFvPaSnn39Bzx44qG898pge/c4TOnr8hDZt3aJrb7je/Nth/nQ1PX1Rc3OX1LXMGs2K/YkuWqd+z/uefZa2fZeufTf2z/B61UpFNZ/DvBVXr9ZMv/fwrCSbl/Cb6o0RXXXtNfq7v/z3RQKxa7s87zXwl9a8p7zlrW9Txfs2eyl+Sq87cAJpIiVxiixP5UMPPaKLF2bsQ01p2X5WrzdQo9HUrJNEHfOjZzvGRirGBR8J2Y+MjDjh0lTJvkKplKvww6o8DwFZJoX9LoA2fhsL/2X37p361V/9f6ffwPqlX/q7eutb32I6+iRU0o+T87YfP6bOV/lIUBAw498QqPP2ydTUlMAnIsRn2boLXhGREkvstfv37096RwwUEVpw0okx6Ar9iWFJHow55iZoJ3Yg0TRMBv3Gb/yG/uk//af6oz/6I4HHsWPHEo3ExQA4QAs4AbwwwNsx4Mr+DT58/YqkADHYTtsNyQ6SVMPfXGJtZEF8xFj4SrKGt67wP6H16quvFvSQqIIXxB6NRkPwn3uSc5TQQyKBxBVJr3vuuSe9YPIzP/Mz+pf/8l8KXEgYkShhDX4IniQGa5MMjIj0FiQyHh8fF+vxdhJ7A2tBFzSjP/CPeeAZcoene15MsCEnEl/wJiKsB7lIjoAzSRfmhR4SiMzFHPAAvKENPtMO/5iHdnzfrn0DcOUtI95gYn5oJC9xxRVXJLnz9hG8YwxzMwc4o6MkcIgJkQ26QGxKngMZ0I/EKHSRXCLxh26AI7SRxJM/wzMB/sBL1kCnuEZ2nC3EcYxlHvADiL2RI3WveMUrhK5wn+e5WBucSNSDOzxiLvgI3+ENekmMg72RRCVGhi74SrKQxC78BQ+Sf7QRE4M7vARveGQSxPzoOHkAaCb+p0TP6UdiFT2Fh+gCvCDxB07QBr7wCdyJy+Eta2UwhQ4gzaIsBmEIleCaCREAguOwZgKIw9FBwFzDTAQNIizOeIQOIcwD8igejIbJIIey811iXmEj00s2klcmeVUYJoMguLAuc4HD3NycWJN1IAh8mJP7IQzvKQHm+H8KEZEcTGiCRgA6uafk/vJ1WQ+gHaBPRHgzjaQwEd9bQgP9AfkTEakf9fAZ0A/5sD7jI+KlsfKHetan7QcBeNKXPhHhkUo0Mxb6kC/tNER8t314z3j0Bv2JiJfkg5KjkGSOMRw2OeTHxoQMmR+ZYozIF1oxXDYmFBUdioj0dgzXjEVh0cmhXrF2RKQNnnHMST/mBW+Uf1gO8YMm6IFe2jAk+I0dgBfAJsPhgl2gY+gwa4MrdIMPJf2YB/q5H9oE89MHXIe0DDcGcAS4x/jZ1MAXPR+OYy42ODYP1qQ/69DONSV9gAvT5zW/OKc1P0lr23HsOGmCE7LqJ2p8LY554c3IyJjqI6NpY+epLrSv2Lk6e/a0luxksg5/PWrgQGO82dR4s6FyFikZsHXDuDb4aWtrfkYH/DTw8NNPaMFO5mBlUZkDw9FKrg0jNU3UyxozTDSrqtmh6Kwue46BHP/YJx4kvbIbnJwG6AAHeB8RyUbQAaCwkzqsR8Z9e0tDgA+0DfvQzjzgD6+RwZCn8J/9ixKdoZ52ADmvtVvJiUa+8BJ9qeKs+aBmU2bzJXmJLNiPhhs4usI9wNfUFhbm0u9mLC8vquegKjlOdopxqjKF7VLCWcvtYA3LPDJBB/oIL6APWrhHd6AJgC5kOKyjL/3gwxAiwg5ckWQbsb5nyZ+IEDShn/ArIr6H98x7+brDeT009aONcegP8wDwp1ar2cFs2IEcTTRAx1BulAB1EZFskzm4Z17WgEbWhjbWgA7aAdqRD2fG6dOnk3PJ9Zz3fvrTF3ywnXE/ud88Ma7N49bXWqFaZmfcOteavZj+4tXihdPa7rYrt06JN65edf1VuuOaHbp6y5jGw8mm5QUHWBe9xzhp1VlQ1l9T4SRU7rbokwRZs872EvRJUMifyNXPDFGkMs9z5VbwLKeN0GodwpE20Cfos01lDgaChNbA8/k+fC9fhwMuj/ye/+HDECLWbWN4n7OegXuuKV8OTAZf0RV0iJJ7+jEGfQDgI/UAYy4H6oYwgPYXYdgntTlAQZZycsHxgnIHkeW8sE4Uiiip70RFf1Cop5J5VZPKzQRZedTliHqlmp44vKCHnzuubz51QN965rCePn5W/AXBTrmu8uQGZWMTyh3MyIFqx7xadTDcMR9z85ygqpSFMvM49x5RcuQChK/DfUveRwa+lj/QjR7mpUIp8eRAi3ngDzY7MA3QlErThR5y76Hp/3Wppsv1xFMoldRHhOn9LtCLsfCNa8rhfUQIXCLW+8M/2pBNuVxO9gqe1GHz+iEf8GT+iLCeDl7qTR1tEZHqIiKtyxrYMLbMOqw/ML0D62LPSb+O98SeA9notVSJXvrabNZZVqwuqNJvaUujoht2bHbiap9eee0O7dk0pqlapry1rO7inLpL8wqfPZkDYkfHMlYGSYPM/2RCLyIrSwkKVZxgySMTa0eEg9sxbd68WckXcLIgyzKP8/ABtPU9fpDoiOA86aWAEv2G1iHAO64pI8Jjvj8wf0SkNS7/B/4xnhJ5wS8ceXwC9j/GsUZEfM/8zBERFN8jj1Txsn+YmyrmAoosRBkxHB9qOUE/UKYoVW1Dhda6A631Q7mTCc2pEZ1bHuiR547pCw9+S488f0iLg9Dolu2a2rZdzamNkvmbmY95paqSbQg6qk4mkYyo12uStRheAjYkKbPEglqf1LYRaO86obG6sqDO2pJKtrWy98eez/7582f0+INf12gpVI1++trgtskxrdpP+NY3vqYLZ447QbTDyaArxe839ZwcLrJcGyYmRXJo787deuKxx8RbHEcOHRKxwU9+6Cf1C7/4i3rHO9+p2+64XZFbN4xHy/rEeb3i5Go651dW0htcfeO7wYmmK66+KukN+jzrBE3bD3yQE28YXeJtcidfq0WuZqWivveQBSeYDj7/vP70/j9Jb3oRNBO45t5b0T3OfYDAjTiFoJ6EAX4tviwB28033mSe5lrzmXPo4Av6zmOPiJL7CT/U2rxpgxp+qLV3zy5d60TcJiflmo2axnxuFXkIvB57+BF9/KN/oD/82Md19NBhVY2fN06dOHpEjz70sKqlskbsj1RcwrvRkYb2Omjf5cTE6Oi4Mst2fqmlNR9nzZEpbdiyQ9ded5Pe8Ma36F3vfq/ba9q+bbcThlcLP0b+XDQvjjkxMj97SUVmFSkX6ZyWdQGdxJ44n9l/APQ8sx1yXgARkeyOPuNOAjbGxrV15y4dPHosJdCeO3hQXa/D72GdcjKP4P+Ck3mXZuac0FkStGTKHfxfVNk62TB9xAo8FCZoRgb4ZFddeVX6xgE/1r5sfVs1n/Fv+z47OVs5A6q1stZ1uprK8ot7KCXAXNhts1kX9oxvwf5HYgR9gyfQiE7V/QCRINyoJ/pGR0eFzElykOhhPD4IOsA4YpnnnntO+CbD4JwAnYTGxo0bxRtJBPoPPPCAHn/8cREDk/QB8EcZf99994nkEl+zI/ZlbvAhny55JgAAEABJREFU3oAXv/Vbv6X//J//s0j80D8i0ttjJLNIDt16663pN5jAjXUfeeQRsSayAS9+1J23saB706ZN5ndZ2AU6jpxJkgHwG3pJKjAHCR8AXuDvsieTECNBV/hcHRkZSfvwUF+GX1fk65XgzNtrf/AHfyASOODO1/N4E4iYBptiXuQOv9Et6tEzklzgzltEfEWSNhIsyHj4Fg+8ZTy6CC4AssP2kQO6TUyFPXNNHW8WwT/eUnvMew7+PzKkH/rBeHgIPaxJG8m5Bx98MO1PzAO+8I69Bb1CjxhLXDAcjwzQgdP2XdFneIoeQhNfXyTxh87AY3iCToAXegUdJJSQQYQ3YRPJmsTH9Bv6wciK/tRTUs84cJrxvgbPoYt21gQ36OfrnVu2bElfi0VHAHQCuqGDNuyA9SnREXgHDiTdjE4607AF9BSa0CFoRD7whvnACfq5R8+Zg+QwdMJX5gEf5I2uozvoDTpKcgr5Mg94MT908RYY+ohNfOpTn7LPvppeIMggHEEjfAhlAZBBSBgAk9AGMBklbZQIm75ARNhf6aXDHEEgNJgSsS6IiEiGg8JyAPCqJAqK4sIgiIEAgkwYwLogzlwRkTYf1h8C/bmGAUNcIuIlBwDc6BMRCaeIv7rUix/6c3l5yTXKHBE0JeFRNwQqWQNcAeopAeoB6n4QRETCj3WGAN1cUw7HRqz3i1gvh/WswXoRkWhnXMQ6v2jTD/nQ5+XjmZt6+ArAZ6YBHzYNgGvWGl5zjx6gQ9Sh3Cgvmx+HExlWstZDpUbGyB0dwQDYDBiDLrJ5c01f1gUfNhyMEmBedBMjG+KAnoAzOkQb/bmPiPSaNQaD4YMjOscGzNzoIrpKkoM+jKeeNcGRNuinHmBO5gB3gHZKeMgYDA8dhx/QBq5sJNwzD0aMcYM7ug4e8JiSsazBGHBgLXgJbQDrMic8Zi42q4oDsnKRC6iWSyqXcvugdvZ9yMuAY1qplKwbEo5oz0+vy7Wq6iPNlPRgY1xeW7Z9ddO4Rq2i0ZGGh7btgJ5S245Dbqd1tFxorFrSaDn3U/U1TZ88pmce/pZOPPukVi+eVaW7prrdlpFikPqUHAAt23EMO55+NKmek2u9zqqdzjX1nBzAWS58EMIzQP4gS+pKpVLCLSKSUwLvIsI9ZDz7yblgD4IHqdL/MAeAHAB4ByAb5hzOffk1fNyxfVf6usH27Tv9NHDM+HWtL4t2nJa9Tk/j45NO1Ix772oYp7JXylIfnmSjT6N2RnmynDugyjOpbI+QsusnmQvzs8rsFGa0GYZlUGcwk9XnbREDAVzHgV/bDjol97L8apWyHb7C8+Z2NsPzDdLbBwMH8UCz3vAD+IZSQFKtqeZABeBJMY7iwIH5y4G3LYYAHzt+ygkv4Re8g48RIT4R6yV1tLPfYpuUALKBp8gMW8CO0VOAe9qAzA5wRKQ9lDWYC+BwO33ylC6ev6CFuXmtLq+kN2C6DnaAndt3aOvmLZpy0DPaHEn04cjLCYoBAffCRfXnz0uL08pXZzWWtbVrsqH9V+zUPTdfq/tuv1a3X71He6ZGNerAq1hZ1mBpzn0XlTvpWykNVKoUKtVKL0FWtiALid+zwl4AmfPAwAEiwDWQ6I/M7ngk4CqPQrnrwDMGsryAvsvvAnpBG+N/EMA34OV94CkA3ykB+g3lNJQn9YwdllzTbwj0/+uA/IkI/2u+DEyUrxhXtq1mCvHUHL1YXu1otdVTqxtqkcAqNRT1MVXGGyqPV9W2jh5fbOlBB91/+o0n9ZWnDuqpUzO62C0pm9ii2pbdKk9tVb/a0BpJD+8ReVF2gJWrXApVvL9U84FqhVQrhzISVLaTzEFuqC9sLMtl5zpLgH6H5H2kluy7WR9RKS+r2+lrZWnV14WQU8mBa7koqVap2NZtR07SossRoYh18OQa+HpYRoSGfKSMCPGBL+g2MhjeUw6Bdq4pGZe9aBvD69y4cB2xPh99vx+wzrANuwIuvweHYV1EJFq4x+axX8q29xLnW1UtF7IZKPPevTJzThePH9DK9GnVe6u6dvsmvf62m/Ta/Tfoliu2aNtIpkp7oMHyshNXS+rYrsxUyye3nHKBF2dZogP68kyRF8qALFf2InRWV9TzvgfwlknfCbRSkavqfY8yz3PLMXd/pZL7LPe1E5i52+AhIH8i4qU+2AVA2w8C/ZAPa2Tg77kjIvWOiLSPQSNzU0kf+gIRIXgM0AZEfHfs8D7CdU4c5oaSBVD22QHNzMW8zF+UKrI5aaXVdcK3rvrEiMrNii4u9fXUoVl97qvf0oNPv6DTcyvKRye1ccdejW3arFWFzjqY6dom+plXzEJhvob9BbmU10KPu16753O7r4F7Xga2K/AvPLRke6+5HPHNSN5X3Wd5tbOoRn9NOyZG1Vtc1JR9irL9hCMHntXy4oyu2LNNtXpZZ86edBJuRV3vteE1+H2tL/7Z5/XJj35M506e1obJKfE7Tj/ypjfozW/+EZ/FO0TCYvrSjPcR+wohtXw+rTkhNfA1+tOX/KB0VZd8XvBblSSiS9aXerOpiu121WsdPnpY3/rWN/SFL3xezzz1uJadWK1WCtUqmc+XRZ83p5wkOqRzfoB35tQZnTh2Qi8894K+5UTgn332z/TJT3xSn/jYJ/TpP/60/tf//F/6r7/5X/WHH/9DnTx+Ups3btbO7Tu9p1Ssl1nSOWTGfjHqpAfA2Yd9IUfa0IuS90p8Dvy8PU5CXXXVNWmeH33zj+rv/uLf04+//cfVqDfF73pVq3XdfPN+NWpNi6qkuUvzunDuonhTiUTQ9MVLajlrdezkWe29+nq97V0/oTe+9e26997X68ZbXqm80tCBwyf19FPP6TP3/986cOiYao0RTTmxUirKGnS7KQjs2T8rlXOVy4Vy21TF/mPZuhHWBlk3eDgH4MPis3bWWgqfvRXvldB756vu1hVX7tPXvvF1NexT7nBi7a577hZfady8dav4SuHE1JSuvvIaVcplzVycNv87GhsZ16YNG3X+zFmtrrS8Xwz0yCOPpURNnucaHx93gut8ClIJpJuWLTyNsBJIyf7gbUQoy6Ww/fxVsGrftlavqNGs6eSp03rIPmu7s6bmSD19ZRIfn6CZOKBm3UFWALEAiSd+64qEAD75TtN2nxNOPJQngQlO7HEAfj1JDvrxUJw4BlnTf+/evWIN8Cc5QEKPdkp4SuKgYx0nZnnDG96gn/7pn7Yc7xVv0bAm9SSh+BrX7/3e76WECveMx38n4CfZwhsrrE/ShbieRAk4kOAgcUKimPq1tTVVfM4B6CLxGV/v++Vf/mURl9NOPEScwrxt2578QQ7ETiT1eOnkgx/8oIZJJb7WxQNf+ELyCZrRD15WgZ8jIyMi4fY3/sbfEG+CwTsSIe9+97tF4o4EGb46/YhrwJN14deXv/xl2/tKevsL2yK+AncSavAN+uAtuIE7+xbt4A9/4As0wifkDb95IwmZ48Pzwgz4Mgc6gJ1GRPIDSLaBK2uSyKSNRBCJIWSHDoI7dLPOnB+0Ii9oYQzyIOmCPoHrsI21Ad6OQjfYK+jz6KOPpreVkDtzwDtw5BxnbuiBL+AErwBkTFKUddBFaM9tQ5OTkwKYm7iZr3qCP2tCK2PpzznDNfizLnLkDUKuwRcaH3FiFJnwVhgJQPiFnFkbniInSupZg+QdsqAOW2ZNkmDghm7BF+iAbzwcYA30FRpJAkKLVU7oFW0kP0kMcg2/0EvwzoqiSJsBi8EoJmazgtkwD8JgFv2ogxkMBEkUFGWhjcVgMmMiQpSMox9Ioxj0RUi8OojBs2bEel/mRCFYG8Ii1uthMP1o14sf5gEX+lHSBmERoYhIvagD0s0P+IdxzEc5hMvvoQNlgEauh1NFRDq4oJl1gMvHDeeinj7fD3TZZziGkmpKgGsgIl6ij3vaXr4m9UBEUCTZ0u/7Qep02T/045ZyCKwBRESi+XJecA1tyA5AHnrxwxg2F4wHPWLTYLPatWtX0g/6AugGPMZYmIt7DAP9YtMkqQqweQEYNgaIPNAXYDiW+uFY5mSzoj/XADjRH5zAlzoSSeg+Gw4bOnqF3FgrIhz4jAhdhh/Deu5ZE91kPpJulMzH3Bgw7awN7vSPCCdFOi/JkHZoZAxGDq3wA52nBD82IGhiHe5hLXPBz0qlJA7ikgPukp2PZqPqg3/UT9pGNOmAfcvWTZraMJG+nsbTK/CDNvhWsjMlf4pyKckCumiD//ZfVLaD4in9BDBTWXZnnJCJTktl3h5x2eNtIye3Th14TqcPPaezh1/Q+WOHNXf2hHpLl1R3sLnJzractIpemxlkr97QtU72VLLTVPfTyYjw/cAOTC8B8oHPRi39zzV4wY+ISPpHH/nDvoL+QQt8RG8oAfgOj+Ar/KKO/vSFfnjONa+8e6rEg+FctNGHejZg1mZNeAOfaAPArevDvbWyqmXzgx91NYGqO4nU9BO/idExkUC0b+Wp+hqWzuCZ1o76frLNPEBEuM/6/xHhZFlhp7Kc8AIfcEUPoAM60XFoBAdwAkf4NMSROq7Zr6mnnTr6sx5zQi90sSp1Ed+LA30YyzyMBS7vz/iIdfkxP/qMHaH/OCEA+z3OGufKUK9ZD1qQx9jIqJAPtCAvbACb5XDHUQJf5kb/AXChDpCd7/7SRY1pTVduauqVV+/W3bdcpVfdtE+3Xr1Z1++eEEFXddDWYHVB3eVZdVfmlbVXVImuan4KnkcmK6CcA1GvOxCJDTlxUqhQOSsnmSG3tJ4ddxkGTgoOE4DRh/7LQJnDtMxyzxNkWSEgIv+ecuB7ZSF4CJ8BZABEhCLWAV5dDhHr9RHh+TLr3bKQMbJJOEpirnq97sTraHL60Bn0h7npQ9+uAxjA3dP/yPVySJX+h/4u0v8R8X/ghRyZmzWzKJQXZZVrTdXGzPvJDSqPVbUS0pHpnh47PKdvHzijhxxYPX7ygp46M62lUk2t6oj6jQl1ayNq52Wtmv8r3b7Wuj1VHMiBP3tdtVJSyZuTd1HLak3t1orDrJ4izzRwPQEukGelxIOwrEac4AVHZMbXAtdsq71OV6UsdzBbVR6WXa+nrhOmPQcR0EtdZoq5diHmBC6/5h6ICEV8F1IfB/yMHfKTuoigELwfAn2gLXOCBFkgR3Sd+twOKHinQT/knwjT4DWZl3mG3ZmHuiEetLGfcQ5w5gF9o8U6tXrF6thXZ8V24gRE1Q8kpiq5btq1NSWDX3nNXl23c1STThpa6dSendPKpQvqr7UxQ/VtO453NVCmyArlPj/yclkWhMK0KMvX+TSQwuA8iIC+g8mKD5qGH46QxOlYpm0ntcIGCV7QwB6ae46I8OC+zdUTSEzp6cOQJ8CWgJLPtiEw/gcBvKFdL/tEhDLLhXloZ++Bb5zByIlxtEfEOl2XlXrxw7iISPNEfLffd8dJ9r7NsYGKTMrZD0IiCSt/+lawvFxRtTGa7CkvF5pfkQ6eXP9Ywb8AABAASURBVNLDTz6vrz3yhBa7uerjm5y4ukLVkQnNLq/p4qxl2Buo7oQC8u1ZKj0nlzo+h9ecnFz1ubPq5D+/cwYd4OnllCm+F5zECic3R+wjbGo2NG55llad+F+a1Zj33q3WmV2T42oa+dzzzU1fdFJ4LiUxt23frN17tmtq05T3p1XzQInGi2fPmGbphiuv1nY/mOANEnyuiBAfZN5wsqLwmisOtLvWAxJUqa1aTXvaiJNEtUZdlVpVlLyZderMaR0+ekhnz595cb2+sly69Zab9Pr7Xq03v+n1uu6qK/wgZERjTgCO1EvasW2zNk1tUG7dwi446yoO7MedPAE4l7BPzqRt27aJgA7fFT+Rs+7QCwe1tLiSxkMDwS4JAII/AizqOMuYB+CeubBxbA+duvrqa3WleTE+Ppkemi0uLvsB4pimjFfP58z09IwWF5bTm0udTi89PDvpxN/hw0ed2Ovr/R/4sF7zuh81n3dpaXVg2S85aTitY8fP6PjJc/qTP/28vvilL3uv7KnZGLOEc3HWjjm47Zi/0BwRiVcRoRIJLOtZURRCFvAjsx2g85zf2AC0s69EhJ5+9hkN8kLvfd/79Mq779HV117nZNGo1lotnTp9WiQNsCHorftc2Lp1u3rea1vehyfHJgVfeZsDfpHcICGyuLQoPvAM/oMD+BgNVw/QZu8B1mrvee12yzxpJ4Cv7HGXA743uFPnwUJGvDgBTYePHEy+x5YtW7R7924RfBNkk+wgWcHX8LANEhaf+MQnRDKLr5F9+tOfdmL0CynRQLAPP5ErwTbfJOJhPfOxJoH7K17xCrEGwTnJLXwi3iYhwfLHf/zH6a/y8VtQn/zkJ8XvMtEHncTPI6H19/7e39OHP/xhoVvMSTDP71/xdhVJNgJ++vLbVr/0S7+kn/mZn9FP/MRPiCQT9XyVjCQLvhlJCL4mCQ2PP/64hvEFCQjeckHmJCZYC3qY/2Mf+1hKLILbgw8+KOhgHvw69Idr9kViIGgiKcFfaQR35sNe+KbVa17zmsRnZI0ukZgiTmLcww8/nJJUyB99oJ0S3tbrddt0SyRP4Bt+JUkUEjLHjh1LP4AOHsifduZDX6ANmYMDuoRNw1dyDyRkoA2fc5j8QaeRE2OgBx1BvsgQPZqenk4/XVT1PsQ88Awbjoikx+gy9czJWiTU0IuISG/JwRP0Cr8WuyC+ZF74g03BT2jgnjZwIGkDPeDFXKwNP8CRvsgCnQB39GbTpk0iIcR41gJ/fG+SdCRESXqS/MRHh2fsZ3ucTIcOkmfIA54znnbmg4/s0+gENsL+Bt70QdbYJ7gjH+SCfjMOOwNHkm7gSD/mJqnJHyNgLt64Y36SwugFPCZnAD3wn98jRG9/9Ed/VNCCLUeEoBWcM5QEhjE5i8E0EEfoMIw6mMVklBGRsrcYBmOGAkNoIDdkLgcCizEPfRgfEQIZEli8UkZmGwHQBwFBNOMjIm1I4MIaCG24Hoo5nCsixDUgf9hsOJAhHoBpPwzozzjg8uvhPbxgjuF80ARtw3ragMvHGpX0P3NERMIx4v8sI0KMA5h/CMw3BP2Qz5B2xg7HsC71HBw/ZLgPrHVnnzGMZx7wYTy8BiIiOd7oAm30BegL0AcZIWf4w+YDj2hLSuaTh2sAJWSjve+++9LmidKTzcawmJ/sKnqE0WEIzMcctIETNLEWesE9fdFTdBjdoT86xYGJjNA3Ngdwo29E2P9eFjhjvGyCXLPBY0BsOswNfWx08IR1mJt+4AEPqIMe1mYMGxLX9KNt2AcjR7epjwhxjeGi6xgu8yEj+AXeXDMGXFlvaFfYCDiBz3Bu2itOBA36bQ3sUJbykP+3E7mo6QvnNWMIHMDWqtp2VoIIww4pXxXs+qk3PIkI5aVCzdGGpjZOOvk1pohI89kv1fjoiKYmx7V5YkIb7DhW7WSvLsw5cGlpy/iY9jhJNl4pVPJT2VJ3Vb3lea3OTjtJsKqNE6OqOjiplws1qyVVypnn7qs/6KjvRNggG1gOmfggK+QEH5AhfIFOeIz8gYhIzqL8gcfwdMnBDs5Sy4mkVdO4vLKixaUlUXI/v7CQrrlf8JNigOulZZzCBeGQAawNDvA4IgSfWZM2cIgwT+wwRURKCCIX1q9Wy2rUa6pVKzJr1DZfV5aX1FpbVd+8VnozZCCPTjCwPKjvdTuCxuF6uZ3owk7j5UAda/cdSAAmWxGR9hPaAHDE3tB3yiEd0AIfddknItL4iPUSHrIeuoXOY1vUMYSStmq1Kvbeup2IRqORHD6cgVHrAoc09oWtcoBxqAAcuBxE1IMDdMLPIQ3gzdysh91hu8zNutDDnDgpHGSMow7aAOhjTqDrpOG2kbL2TlZ01eZRJ7Ea2jZSUr23otbsJc2fPqfZMyfTX0vrOYFVsvzqDozqDgpzheXTU3u1q+6aEvTaA/FyINDr9AWEkykJnCoJ7Md6KwP2NiDx0ZHaHZ9XQ3Ag7zhDPUeOfcZmJUWCwuX/CQMrTUSIT8R6iU7AK2Ao/5eXwz7ImTbGD+u4hrfIDF5n3n9pox/8pASYP+K7a1IH0Jc5IkIRwWUqI+KlMlXyj3W8iCzZRMPJyKp1xEatJSefZlY7OnRuRd9+9rg++41v6jNf/Za+8twhnW71Vezcq+233qGuE0wd7x/L5u2cn+7Pr66Znz1VXb9xalNKLHVabXWdXOrbdvI803qQVVLhva+X5cqso2GZ8vtK7f7AAVWugWnuGofMZTgZ1mMOfl/F+0Pe7qg6kJp5oXLkksd03c46JLfgS9cJPnRM/kSs050M3PIa+J7rQVhvjBP9L+cZawIRIdoiIvHNU710jg75TPv3A/ow5q8DrE9/gOuISMO4H86PHWJL0MV1XwNr9SD9Bc2ukxqZFX/E+/TuzRt02zX7dN+tN+qeG3br2q0bNFG478KqFs6f0srseQ2cBA7vS512X/1+oayoqVRpKivX1cvKag08r/nas270jAo4gUf0+grbjczf8Jp1y7CS9VSKvmqlTFWfRT4yZM7JUrQ9thWeJ3dNZmyhB9n0bYMQyLwAcw/baIc+gPofBMOxlMwHRISyLFNEiPrhvJTcR4Ry79dDoK/8YZ2X96EtItJcl19HhPIsU5FLJO5y639m/vvgTWtGRMJhbn5BgZ5WpLPTK/rqtx7XX3z1QZ04f0nV8Y2a2rxLI1NbVTgJ3DXHsryiemPESeSqwKfRdDK5UU33eaWsvFpWUfe9H7DUxkaNV6ZMoTwyFVmuEmtFSZWsUM1QGUh1t5d8XrWnL2jx9Cmtnjurnq+7TlidO3JUG0btB+zYriv37Nar775Lo2MjevrpJ/XcC8/qiB9qHXJiqdVaVa1W0Zhxu+XGm7T/+hu1trCoGc8zMO0TE2Mat79QGEf4hG/QdrKNGCCd8SQqjMOaE2VrPueRsfyZ8/m+6Adpa06E8rSBOa66ap/ufNUrHMC/VpNTY5qdu6THHntYTz/zhPbs3qaf/Rs/pfe+58f1hvvuTW+DfOC9H9CHf+rDevtb364br7tRWzZu0c5tO3XzDTfrtltu01t+5C1633vepze94U3asXWHWistLThJyFn0uJMATz/znA45oXT+ggPcOfsUSysK8645MqYsL2nzlm268aZbdNfd9+p1r3+jXv+GH9Htd7xSe/ZeIZuDkz0dJ3vO6hu8/fW5P9eXH/i6vvntR/XVrz+o4ydOOVHVUdcdu05KlspVVap182pKN99yu7Zs3a3TZy7qyJFTTqjM6cSp855PmtqwXeVKQ3/5F191YqCtbdt2mFuZ2u2uyp6jVmtYJ2qKCBVFJmxtYP6iM+s6PlBuZ7JRq4s3usvlsu/dy3bdte0iA3w1/Of/9lu/pYcefURPPv2UGiMjqjUbWrAP9K2HHzLePeEP8PbPiRMnNGFdqVYqYt69u/eIQPatb3ubmJME4Sc+/od6v+Vx5OgRsU9duHBB+BIE3Phi8HzFya+VlTXTtaye9xIAvAFwB0xs+p/zER2KCFUquXb54Tk+OOfjjS/+YDrj2StILJBoee1rXyveFiIB8OY3v1l33nln+v0gvupH8E0AT5LnfU7akfAipqGeBAZr4cuwBjEB6+x2coy59+/fn+hlnrvvvlv8ZM74+HiKR8AZn4q3UEgkkGAhcfbxj39cJKzwwd773vcKIJn1E05QkYzDTyIhdf/994uvpD3zzDPJrxyxHMCRN6tIDPJD4PAXn4xYC38NuklmEI8jo7m5OetHWyQcSO7wFxZJ2CFn+IOs8cF4c+qmm24SdDIncVNRFCmRxF+a4yuPv/M7v5P+KiF/4ZC3v5A98f6nnfwjYTQcg78IrgiLt/FpQ9cA1iY/QfKEeAn+wK+IEHTw1UTqkAf9pqamUoIMvgPIj3HIABo2b94skirIqWIdZNww/pyfn7cdFClBhd7RF/rgLWPzPE9JE/Dau3ev0H9whf+HDx8WvKtWqxobGxOyZ/7M+zt4bNiwIflHxLMkG6GTpB/APboN/eDzrne9SyQ8mR++wG/8OOjgGj2BB+B7zMk7SvCbdEKadVfs3/DVQNaiDbliN8gPWSFz7AndRyfRBerAF/thDfAiEQVdtAPwkBiDtcCFeUk60o/x8JUEGTSgl8yN7TEOWQ11jBh5z549KY6gnTYSo+g76zOehCsxBusxnrW4x47AG3uDNmjKQJYOIIaQEBAlSCFIFoG51AMoakQkRYcx1MFoBAfASJSqamGiACyMIAHqUTLmYGPCWIcGBLJsYqzLejCU8eACUAeBtCNE5mANCGTuiEgHNu1DGPYf3v9VJXP9IEAhUCZ4AY/YoKjjmrp+v5/WHc4BnpcD+AHw6eUldZfjdDm+8AJg3uF8EZEOnOE9bUPeMA8CZQzzUM/8w77frwQn+MdczDEcTx08pj0i0kExnJ9+rEFJf+rRE/jBdUTYWakJeaMT9MEw6AMwjoOEDfwDH/iAUFrGggP6Qn/6YfzwGZ5TDudG7vRD79AT+rKB0A98MXDWhX5K+tOPjQC+IE9kCB4YPePYVChZA3tAH5kLPlAHvVyDJxsO+DAXekw7a4E/1xw22AElmwCHBZsKtsa69KNkLuZlHjbCU6dOJTFhI+g+OLNJghe4Uw891IMLUCoqdixKdkrKao6NpkOlZydjcWFJM3Oz6Teezl28kOy16iRE4YOGH+ll3dGJ0SSjhpNUbCzjU5M+5Cvid2agry9p3ImKpYU5O1JHtean47v32LG78Xo/rdqtHVs26+rd27VjclRbxuraOtZU1YHFGTuszz/xqI4++5RGq4UmaiWN1asaqZQcMHrW9pr6dmj7ayuq2GEuHAkOHAi1HbziHHYcyHZJIDgZsGnzFo2OTahqhwvnzX6c5k3bxelLmp6ZVVEqK7dzVVQqCtPWNe1tB9UtO2OU0JmVikQX/SqVqhqmaXR0QhXPie6srC0L/VxcXkjOxKrpRAd7fmoNjwsHWSU/1e+rl5yxc9tIAAAQAElEQVSDjp9kI2f0iDLLc43aWR314VX3nKVyWeVSRRXvgYI285Gyb9ycz7LT2leva7Dz1bczmHB0H9bKbTu+VLgvZaVUsnxzUY++dvxkE91ZdjJuyc575k70JZnijchBSKZyYXo9rlysl5WS+e7rwgcq89CfvoyplNxmfGvmX9klfSIirQc+9Okax64ThOjhog/6mZkZ8cO76D66DESE0C30FrvlsOQQ47DZZaeRxDT6Szv9oBnaoYnx2EDFOAyhsFNdykPjdobHHWxtGm1o96YJ3bR3p151w1695ta9eu3tN+pG69/uCeu9ZdK6NK2Fcw6wLl1MCdRqLtWdsKoUuaBFDoC75jl6AXQsg1JeVq2oOsFaU73aUKVUdbfQmpMci8sORMKTOMQbOCE1QJZAT3LMZejb8W6r6+Rx3/pGObDuJdoc3ENXRKQ9O6wjRkKXl1nG3PLHNuF/B550fWzX4lmHnucmuUAJpMDdawy8HjA6WtfISM37bUmlfOCk26pIUK8sLmjVT7J7DvyG0HfwZ+VLAXKGLhinXOG4ry+SBJeDc8tab1MqsVHuKVNbX2ZCruVeodW8oUFlQv3aqJajopNzK3ri8El97cln9flvPqSHDhzSuaU1ZeMTam7brvLERi1Yp05euKgoF6o26prw3oOj1xhtKrO8Wq1WssmScUxgXpEoi+Ccl7A9vsYbEcpta0VR0sC09JzsiAjxaZlHOOPoLWM5M8ZGRp0AK6X9ECeIulqtptx6go1jA+gg14VtJmJ9LuYbQvbiRUQI/QWQG9URoYiwqDPleZ54LX/gtwvLtZ/G0B/9gA72EK6hs1wU4uvIfcuNr9Tlg76AzLoLMAdgNdQgMg14nyWgvbBos3VQrj5tWe4dK5T6hdTXgKEJP2gcq1WVry2oc+GkVs4e15g6uuPKXXrTndfrnpt26podU8paHbXmZrQ8c1HdlWWRYBobaToArZi2nuq2z6JcUceJPM4VHg6sGnfUI0w/ZxG0ASbe//fW6X9Rr3P3WVld1YL3sq51Av7De3jKGUQ55BVz9HwmrNclUtb3Yyc32cfRGfjJOPZIgDH//0BEJP5EUA48fyvRyX5UrZZtZxVRcp9lSnte+II1wAsA31yhUpYrdzmECOb8XqjkmUjeeTMxb17UDQ2cBCyp5/14dNMGHXIi/tOff1B/+qUv65gTV/WpLZratkf18Q26MDevZd6C61vO/UwRoVJeqBx5smn0qLvactJlVfAF/nS976Efcj9FSUCWFSrC47JQNe+r7oRiQ12NWoPK7SWtXTynSyeOaPbUMS1fOKO5s6d0+vABjTUqWlua1cAJpNWVBR088IIOHnwhyXPWZwVyadq/WHTSYclJh60kUozjOScmNvpsHx8fFzJnrz1+7KROnziZ8GxUaxptjmhibFyTBuy2aj2Dt8i5bZnLfJr03HucPLvNPsmrXnGHbrz2GpXM06effFKf/ZM/0be/+aCee+ZpHbFP8thjj+jR7zymFw4ZxyMHdf6i95+Qdbcji1Cbt2128Hi7XvO61+iVr7xDV15zpbZv36r6SN0Puub1zPPP6Ctf+bL+95f+t775zW+IgL7hhD37BDa85AdnBGQEj5yN+IkEyAe9HsH4xz7+UX3u8/+3LvkB38ZNU9q8eZM2OMHWqJdF8rZcysXbd6G+z6JCGybHtbA4Z1urqVIpp/2Q/Qz/FF+SoJB9q+s9YsOmzQrL87kDB6Ui01XXXO0zrKVjJ46r4zMP/JYXFj1XVZlCa4vLibcVn7m1cs30F7ZL9L1nnV+HnhNm6AwlNLJP1poNlXhYZ4YhC2R38LnnxF8m44fuOePbra51WdqxdZvOn78o/jLkW9/G1xvvFYmbu++5R/v379eWbVvN10XxddEV+1wkwcYnm/rn//Kfa9NGnxFLC6rWyqrWKyngbTZHXY6oUW+qat+qbH3Isty4Z8qzkvI8FyW4loqKSvZtuG823b9Sd0Ksp7XVtthrnnziaT3/3AERf/IyBQm2jztZ9Gu/9mv6V//qX+m//bf/pj/+4z8Wcjt69Ggagx/PNf4Pa42Pj1s/tgt/h8AaHwcdmHMiiEQSyZqPfOQjIqnDQ/qKeU3ih7dWdtknIlD/m3/zb6bkGLyNCJ/lIwkiQsQm6NeBAwfEfCQe+GrVqP3Xn//5n9cHP/jBNJb5eMOGtfktIX6D6t/8m3+jj370o+nrhiS3SBCwPn1J0JF4Q1eRL7rE21cAvzcFfdDG+iQNoIuH+eg0vIMHZe9NtKGP27ZtE/zA56MOPtEOTiTRmIskHAk5SmIh5uZNN94Woi/xx/bt24VuMydJEvnD/ezsrEiAgSv7CTEQibyf+qmfdhJzxbrW1xnvkdCzY/suwZ+jR44Lui6cn046dujgEfG2z8L8UtKLqvVh08Yt2r//Zo2PjxrYhwpB26lTJ1T4HMbvAif2es6SNccr45Y5Phh8AP/BYCDsHZ7BA9qhpeuzDHlAC3ZCiY6hB5lth3mvvPJK63MzxRzw5NixY4ke7Jq+zPPOd74zvfSDXLBhdI316IsuveENb0hJMxKB4MRY4kj4C8/wqUgokWz6yle+YhvvpTXhETjRH92CV+BMPfsrvEauxOjoNvghC4C+4Fay34VvxbjlpdXE7wMvHEr08DVn3li89prrRUJufGxS2MWpk2f0qU99Sv/jd3439R8dGRcJypHmWPorh4xb8j46e2lee5zo2mQZgdPM9KzAdX5uMdXfdOMtye4yFkexq94QOIQjQhgNyQGEyIHMRoCS0Q5xAMxEmVgMhlFSD2Onp6dVfzFYlj8Qy/hFB13MB0IYBYxlbjLOKDcMpS+4MDfr0X84N3OivCgA69POgcy6AHXQQz19UKiIMAY+6gaDJDzmA1AqgL7A8JrycgA/2gH4BG/YbMCREoUFJ3CDX/QDuKY9IuwAcTB0ktM8xBMc6MdalEMA2YhQRAgaaKfvELiXPxGR2pkPmuUP9AIRIepogz8A/IQ/zDOcw0N8WHWSw0A76zGefoxhDvpSDx8AxlAHvtRHrNPHfUQknFgDWSNPDIF55A99wInNAGBNklcYIYYCzzBU2jBUSjYv5gAneM/GP+lsc0SkTcbTJqMHF/QKng/lwaYyNzeXDJy1SAYxDzQyL3oKboxhTtYDPzbPob6yNnW0MT8bAvQB8ANgbXCnH5s3gRG0wkM2KvhFO7gzHt5wz1jwAdDxoQ4N16Kd+aCDzRlamBu+0mdiYspPFxft3IxoEGWdOnVBL3ij7g8yXXHV1RoZHbf7GVq1g1u2fbcd0OXlXNt2bBVlXwNRnxdlXXQy6MjR47pg26VfyYftRjtYzz7/vNtmRL/ChxZlzU5bl+ROLpX8lLSzcEmzJ47pzOHntTx9VlN2ODY0yg58Lursged14ehBPf/QN7V09qS2NWva6ITWiMe3L11SttqRnLwadfJg99ad2uMDaNzJpWwQIpF2+OixhNP03JyOnjyp5w4f0Ylz57XYcuIgK6uojPgAK2nF87Q7A1WqdY3a4R1xMq9ar2lscsK4V9IbGQO7bksrbR84l3Tm7IwWFh1UF7kil/JSprpxm9o4KYDrrIhU3/WTcZJW9AN6xn1gB79cLUlZYQe4LxzwS/PzmvUT84XlZePeVsuHWF4qqzsY+ClqV6tOAnUdYGd2rGqNpkac9GrauWo4gM4U4i25rhMnmSTKeR/cq06i8NWmGEh5hOTxJH763Z5jnr4qnh/nnt+T4PdEmvWGykXJTnyharliX9bEeUzm+bmvOYFHe8XjeArKvMy/srQsklP8haUL587puPl++ODBVB47ckTnzpw1Tu00b5FlCQ//mxw4nBYSVRzI6Di2VLH+9J3EQU85WNFvbCYi0j6MfZStT9gIb78M27CLMFI9J1tW7cDOXTyrwcqc9kw19Lr9m/TqfRXdvkm6qibtqUtXWL4bffiNFBU187JGipqDgZqD/jztbREh5UWCtZCWnPxZsB2s+rpbyrxfSQQNJTv91ZL7OXgggdl2kFeq1LSK82/e97OyBlkFi5FsaxqU1O9lhpZisKo866pSGqj8IuRZzxzvGCh7knmxDgNfr8PAgQfOkDNIilxCp/q22J71i/tSpVCplCvPw7IfmPdhmWaqOSlcreQqlwdef1Xd3qoHt1Qph8bH6g5Mag6AMhWDtqLbUubkXq6BrM4qPBcl95nXT2Ce2BFQblrLkgCufWCplpdUtY6XvKcUDpLLylU3r0dtryPNDRrdulkL2aieOt/SV585pz97+ID+/LED+tbRszo0v6rB2CbVt+7Q1O69GnXAmhdlBxItJ7A7MroasT42ilzd1WWtLS+o6utmo6ambRfHUuiaYRDuYzvqWu97zmJnWW5eVM37UGelpdXlNfHGnPqxXhrfWrWh8ckNwta6MdCSk+YLDpTatt2iUVVzalwXZmdsq2uqOJlDoG1l0Lz9FPaeqvdM9tvlxSW1nFzH5mRbAgbGgfvMEjbLkk6zjw/1mL2b8QPjHBF0SYDOU097Zro6nkfKbMs9sU5ndcX8ztUoFyo7KdTmjdaFObWXFyXLi+RWzyXAfpblVa2sDLy3hCr1CeXVpmYWV3Xq4iVddMC66P1kzk9lF5xA8JbqPa6hkdGGzD71lua0Q6u6b/u43vfK6/Vj+6/SNWMVZbNzWjhzQQvnLqptG7TKmK0DtW03PdPbsgxWOl0Vlh1/PKQ7WFNh06lYJ2voZjmTzclU+YRxompgOiIzldblolwSkJXKAvp5WaX6mCq2Ya75oX7nqJRZ75i/XKuLMi9XFK5TXqjvmW2e3lN7IhkD34Gu99vBi/yGv5VKRXmeJyiMIEA9UC6XBWSR63LITd86DASvK8a5VimpappK+cByWvU+vZCg1faeaZ1d816lCNtqSWk9hdARIPN1keWeyzI237qdnm12IEWmsC6RnKxEntr7FlA4mVC2sz/wubAwyPXJ//1Vff7Bh3XwwqxKk5s1uXuf8rEpLbrvgs/NqpM8VnXLpq2B9YI1B5ZN7iWa5apa1gXO11pe0ah1o5rXpE6o35Y0KDtRVlW7V1ap3PD9QDOnT2lt5rxGBssqr1zUhtKaDj3yVR16/OvSyrTK3utW5y8k+rdumdKuXZucIFnyGX1Sne6KLl487/ihpt2296v3XasR41qtj1rWNRXVuuZ9Bp7zObnoB11L1id0YNm2tebEQvpK2Zbtaji47Pg856HWinU4zLOL58/r+Wef1ezMtCYmx7X3ij3ih9HvuP46Xeek2Kj3lZmTpzV96ox6PjPZu8bsp2TmP/7gNu9BV1x9jeqjY1pYW9OS8TjiB4ZfefCr9ple0PNOun3nie/o0NHDTvysGd9cmZW4731jzvY3bzsYGRvRNddfq1tuvUU3OfAFGl6j62TawPs7cMmJ3sOHDqQHfha7edLS9PQFnTxzUhdmLohETdv7MeXK6pyKaKvQmkbroTv2X6MPvvfH9N53K52YCgAAEABJREFUvUX33vNKvfIV+/XzP/dh3XPvnXr1a+7Se37ix/W2t79Vr3zVK3Tz/pvSXBecTCxbNw8cftaJzHm98c33aeuOjW6bdyLubv3Mz31I0zNnNGOZbt40qbWVJaFzTSehwkYUXWl+dsny7PnMGFGlVFVYoUyOHxK0hWzwHxec8Fp2AjLpaFZ4r2lomxOHy+ZL1XONjTS0eaP9UT/ckgfPzczptv236x//6v+le+55tfDxr7nuWk07eXf2wlnvuxe10llVpVnVnPehxlhD+67epwvTM9p31RX6z//lP6ljv2tuYVbKMvVs1yv2Y8O2UhQV9Xt5goH3+yK3/pYqtuNC7vxSSSJtxn7tsoPrU9aL/bfcrKmpjfrqV74u3uD65je/nZIaxJwpiB4ZEb7//v37tWfPHlFH8I1f88ADD+g//If/kJJCJHpICHzKgThJHeICYgliDOJaElN8/ZB6AnwSTbxpxlfy8HdISLFfAUsO1om1+erhDTfcIOIDxhEbo1tcc6Y8/vjjInlV9r71+c9/Xv/1v/5XEc+QIHrPe94jgN/Oete73qW9e/eKfnNzcyI5x1f1GA+u4+Pjwj/DJuhLIqtUKqXzi/4kmD7xiU84ljiVfuwb3pCwIHExsAwiQnyN8D/+x/+YvlIJH+hPEoTkD2vzhhnXKYFx7bXeI3alt7NYCx6QFIQHAIkX6kh8Mgb+wAPwxK+E1/CWZAq4gOuMdQw86Ys8ez4wCts/8l51sp695MiRYzp4wLZsnVmxb7Bp0xbNO/nBV2/RmaWlFTEv8dXF6fPatm2Ltjsuwt8qlXMnYRaT7a7aLznjZP2s/YSJyTGdOXNKX37gL5zoOuyEyrOJT/i+xGQkQ/HniRlJGMKbuvMg8BsZklS6/fbbBW0k+4hBoYGSeJc328iFkAzevHlzSryRhEIH0QN0Ej4xF4lIdAxdgw7kAw65zzvmmrPs4VPXZ2Lf9siYY8eOiXl27NghEmn0Zx54i49OQp4zkjXgyxDuuusu3XjjjekPq5D8ROegE5296aZbdOTwMd1//5/qi1/4C+d9mtq5Y7fgM8moEydO6ZsPflubN2/Vj73tHdqyZZtuuP4mvfOd79bE+FSqb611lOcl5VnJicpTQl49J8+/9MW/VESu17/ujbrvvter4rPxS1/6S/2HX/t16+C3Ur+s4Q0Y4iAAZ23NmzuGheHBAO4xzIgwcnWhRBg5hrrDjIBhMACmoVzMB3EwDkEyFsVHiIxhPH0xINbDqFiPDC+GSebRu1BaBxxw8sZtdMzLPYJhzWq1mowOhgPUDYExQEQoYh2YMyIoUh0XEev3l19HhBh7ObAZABGRxnINrfIHOgF4CJ2MA4+IcCs+wcCOxSCNi4iXShrp/3LcGTucgzLiu2MivnvNeID+l8/BGIB6AFwB8AXoC9AGoNzcw8+KHT76UjIHcmGNiEg8oT/18geakS0ltDMP9Lgp0Ug/gPth/ctL2tAvjPymm27Sm9/8ZvEqIrigFxhlzcE9uoLhsQZ16AoJHdZFn9jw0Dnwi4iXAlc2DHQnIpKu0A5tzMehEbHeFz1Ft8CFNYb96As/WAf7IPEUEQI/+nKAcA1fKcEFPQdnaGMctLEW+DFXRCReMjc6DQ9Zj36Mg5/QxqbE4YZtQTv9mYP5WYe+jOMgXvMmTRxU4hD3RsAmPnNpTnNzC2o6SZLoHRtNm1fFgRprzM7POZFz1smpabFe284k+IxNjKd+I+7POjwl47o5OqLRcQcaHt/XQAtLi8kpO3r4sJYX5tT1E9jl+Vmt+Ul62SHGZvfd40Nh5twZXfBTwGU7dkvTF3XJTmPLT/TrDtS3+0CgvuOkT88HeceJn5YdrO7aqgYOego7LiQF5x1QLi+vquynsju9Oe7dd5Um7IiAR7+PfUmhXBEhdAyw36lMkQ4BZLvip/zwuuuNUa7vR6ZBSGPj6/TWnbyCxxnRvfzJBv5HXrMk6gsfavDb+6kiwhT2DAP7yW3T3peMKxtsxfqKQ9WyU7u4sOwgqyPuSfqNOEgr2cbCuPJUtO3Dha8tAdDZXmul4J57aCjlhcp2WKAF3Ft29LFJ6KIeHViYndOS+ddygCorQSnLBeQKcd8wz8qeZ+DgiT5A3wEOb6TUHYDy8OHMqdN+UnrewcElO3YrdmCVdHzUwREJqT27dmuH93qSZOgfiTIOOWxrxXJDTxOPHShjS9ACgHOEqfWhyl7Qc4IE3ZM/EaGuD1Z4m5dLijxL/Oxa7gT1Letj24kVnr6GSZmbu6TDhy7o6PFZHTs+o9WFJVUzOfneMs+6CVZ8EK62upbHQANLv8ir6lrePTs4Pa/tqc2VXNhrzY7FiB1WcITv4I1N940T+yF4AYwL4w+/qXezWl6n0+klXcutL5kTIgN17VC3zfKOet019Ry4A7xVhSxNsiIiQWZdGQK4cB0WcgTtg9RH1uue5ZS7DsjktoHIdckLK3O77LyXirJVLxMOfsf8ansMZW/Qt4WFBtk6RETql9ZR37j21qHdUh5SvVZRo15VURRa/2RSXji5Y5qs9NWRcY1v3KSJLRvVdOJctVG1soq+9eQlffvZs3r84BkdODur6dZA/ea4mlt2aMPOKzxxXVmtodxQrtSSXtUc8KCXzWpVYZxzS6vi5CEALj0nBNAn9lzKNfskyCGLQnlWUpGXxXXII3uyvmbKI3MpJxj66mJXtj9KeN+z492X28yDgYFr6oAyOFi+HevHmoNa2tjLkTdjR/20Gz2pW18qpbKKLFemSGsho3XZ+d7zegmhP6yLnaJb1DEP9QBt0AKgQ2Mj495fauZ/MwUW2DS6SOIXWbAnV2qm1zgyBrtas62TsCO4zIqKnLfXks+Aee+fa5Z/7r7NZlNT4xOaHG1qowPvhoPc5UsX00MG3lLcPlLXa/bfoLfddbvuum6frphsanTQ8QOFRcXasgrLpeQ9sGtZdK3L0DDUpZ7pb3uvwUa7g556TkYA/RevBza0y6FvowF3aMemeVura/20WWoIw8TV5SVj8BHRAegmWUWdpzNbLXOfdfAfeuFVqVRK+ss1dbS54w/8H1lXvCczlv42KdtuL/kQ6/JDIy6DsBEarG6e1/V55tI2ho4ZItZ1Icy7gXpqO2nadcJi4DZwYh1A1qK29+TVVk9rhn6UVG6Oa+CE3fGZef3Ftx/XRz/752pVR1TZuEWjTtJUJzdK5Yr6XjyLPNHa67RkAYi5y+WygCzLnMTtpqTriB+UwI/Et56UZ2VDyTRKaw72JkcmlKH7ThRVjPsV2zfrqh2bVVNLM6cOau7sEa3OnlZ/dVYltcUzm0azqp07d+jmW29yYHo8Ja3mffaH5d7wOVqv1bxFDcRX/zZv2qq8qJjGrpMqbQ2yXFXjlPtcaquvOZ8fHe/Rme0f3iNnZH7uzBkdOXAw0YFt73NC7M5XvFI3Xn+Ddu3YqUajocW5eT3wpS/pq3/5F3roa1/TE48+omOHDoqk16j1f+/u3SkJQYC83fju3LlTBNhX2H+47vobxV85fM1rXmNatqs52tBGJ2A2sb8168q8r8v4TdtmDh8+uP51yCOHnGA579hkTDfdcqNuueUm4bfeetttuvmWW3SNg/Ubb75JN++/xYmSKRGYbtq0QXv27NGb3vxG/czP/Ize9KY3avv2rerbZgggF+YvaXF+RjMOoo8fPZR+cP6xxx7V8889rVOnj+vUyeNOVBy1r3baibWWtm7brDvuvEMEknfdfae++a1v6MzZ09q0eaOuvGqf6k7+d7ptJyU7DsDb+sf/16/q7//KL2va/te582e174q9Yv8tm9+rPq9H7ZPk3lMtuqQXJcsqi0LssTU/AJiyzrH/VV60kYb5XvWeyU8xHDp0RCRd/vYv/Lze8LrX6+FvP6RvfuNB8ZDshuuu1xYHqyQ2Pve5z+kP/uAP0ttAudfdf9ut5tFN2r5jm5SFyp6PBwaHjx3W06b7knly17136b/8l/+swjo9c+GCz/nVlNwBv0vTs+kM5q0O9gT2URuhdb9qvvbt8y1bv3uW52aRMLjiiivTb0L9o3/0/0n6gC+JPRIffOhDHxI6ULPOXn311ekNMRIG9913n8bGxpLsNjuZwINofCH8cfQIfvDtCt6ww08mtqUO2ybh88UvfjH9ZhNj+V0okj4kNTo+l9BB9nhe2rj//vvT714d9MNCkjnYKTbA20KX/ICXZA9xB/OS8HnAiTRKgDX4C27M84d/+IeiLHx+g/+P/uiPire0+P2s973vfWJPYOwnP/lJgQc+G1/ti4ikw/Tn65N333239foW6/iEsEPOXvB94xvfmOrx/0hm7LA/yHr4j8Tz4+Pjgofwac+ePen3inbv3p3eqGJtgH2chMtb3/pWy2ajkxUnxJs94MN5RwIHHs/NzQncPvaxjzlRdDTJgfnhDWux9tmzZ9ObPPRFB8hJ7PYeQdy0YN+Qt6NuuOEm4UNU7HdgixG56Hfu3IX09iTnUe6zMiJsQ6cELW3HMcxx4uSxpEtz1sWq9bPeqCZfvyhlYj+5ysnWijdD4lXwBj94iuxGR0fFPbIYnn1cgzexKkkpvnoHf2mH9yRJqYNPJDyZk+QdazM2ItJbeOgWNKDvfCUTHcAGf+VXfkV8ZRJ+kKiC1+gkuMBb8EEvholR6GZt5MvaP/uzP6v3v//9aV9F75E3tEEPuoX+Uo/fT2xOnob1STpi5+jNlVdeneIHzmeSXLfccmvi4djYRPLJzp49L+ar+kEGNvTjP/6upGNPP72eCKzZRwQfkpFXXHGFbfX2pCMPP/yowOGFFw4KHf3Qhz7sxNdmnz1n7VvacFE8jA+iECoHN4xk40LhUEQUF0ayAIZFdo5kAkKLCNHW8OaGgCgj1uuYG+cPBrJpwNyTJ086w7mcACajlGwCEZG+8sSmhwAgggMZxe3Y8CO82XlDA0/wY00MmxKgHqAtIpLRRoQivgsvb9NlH9ouB+bknjWAiEhzUj+8Bzd4BkAf/cFB/tCGklAfEWksbREhPtRzfzkMx1MCEZHGDa8j1sdGRKKLsbS9vIxYH0c9QJ+I9THyh7UB8KPdVclAkT3XEZEOAdrpN6yLiOScQBt9KekDvLwfa1L3gyAimDoZDvJm49m/f784KOAzwNxs+GxGAAYZEUKv0CU2ApKt6CQGjF4CrAuOtDMGGXEfsT6WuZkXo6Ie3Ubv6Mua6C5t6OBQp+nPPNgLOs3hwlocPuDGOPjJWGyGtekDcA1+rIE+0xccwYONinWoY33aqYO/9GcDpoRZjGEuaKcfuFOyLnrJGAAcgYhIDgDzAsxDf/oQ6LAOJfiCNzSDL7aNTLBNcKMeOtnAwIO+I34aOmpojI9qdGLcjuBI2qQ4YM6eOW2H8zptwjF0n8yO/DkfDOePn9Cin7Rl7TVdv3u7rty+QRM14zh7QRdPHdGli6cV/TVtmBhR04H15PiYD54N2rJpozZMTWh8tKmRep8pRDUAABAASURBVENj9aZ63ZasqcqzfoLMnljYIQ8H+EVkkgMtce2DCl7gYDdGGmqM1VUfqQkdBeApPIFGAJ4iZ+RBG/RGxEv9kRnApl53cMs181CyDnXoDHPAZ+bhmrnhP7ylxIlFJvCXvXPjxo1iTuZgLnQSvCIiOQi0AcyPrNk/kRsylD/0ZT70jLl57ZYnKzg8OFwcnmccHNCGzTAeRw5HC+Aa2+OAwZmAJtaJCIELOMMb6IAG6AJeziN0EaAfc0Af9wB00R9bml2a09zyvBZWlsUPC/eyXEW9qvrEpJobNqpTKms1L3TRAfoLZy7o4RcOO2FySI8eOq4nj5/TiirqVkZVGt+s5tQWVUan1HfiatVR/YKfGA8GmSqlqp9wj2rMByRvEw3Weuo6ubg6t6xumwCyk57mrPpJXcfJKcfhThD1nAzpqFYqVIqB+61qwc7M9MxZLSzOOOXSVr1RVmF88ygUg5DjHfUdlA6scy/nCY76OlhIVst0nWcqnLzLrZthPAHmAsLR3MDRPdeFCpUMxSB3sJkr72TKDOpmiryhftSdCKhqtVvSSjfXCl/r65e0luVa9lP21b7UcgDds6VE5MrzkpBpuchVMWTq22ZXtWQZLDt5bNYpc5Kp4uC24Sdn+fiklsplnVkd6Nnzy/rW4dP6yrMH9ZdPPqMnDh4WbzJccuK6YxZUbQvVWl1GLO05uWkrXF8mUDEQJNdcV88L1exsE8jJnwh3comtYCeU8HB8fFz4Ieh34f5ZlikixLwAukh/9ClifQ6uAfnDHC5eslvGA9T1+31hRzX7QNwzF/3hDX3Qd65ZJyLSuUc7cwOMoR8Q8d21wR07ZL6y+cY8XGPTAO3Mw/X8pVldOHtO/OWxtVbHNtDVRT9cuOCkNG8KdrJCXetXJ8vV9YID61nutUrwr1LR/NqSVp0oiZLxc9Kk7T21315VZdDVaEnqzU2rffGUytbZfeN1venWG/See1+p19+wS9dtGlG9lCd+wkNwBq+ISPySP9RTB70RkfpyTR1tXAPcD+kaltR5isQ36ugPcM0Y2rgG6PvykjrkDg+RfW69GQJjmWN4j5yGQN/LZULf7wcdJ+pImvds9IMYKKxfmW2epDrB88vHhfmfKQQUlkspzGTbbr8/UN+ee0RYN0OyLAbRV71ZU+QSb/C2vZb4ZK7wmIHKGth+CycRMtvN6bk1/cVDT+vPvvqIDlyYVX3zTi16jQw7nNqgaq3hdaXCyY+q525kfZUGUm6cgPA1POkaj85g4MTmQG0N1MszyftMmC4VJUWppKwoCz26dOqEmk5c7hhvqNZb1amDz+rAk4+qszinq/bsMhkdJ5HaToZ5p62WtG3nNk1smNC0ky4PP/qo5ymlxAFBYmN0TJMTGzRiegrP3+VnALwXglPNNoYdV6yzJcPQ7i5emlGtUdfmrVuUG7/zFy9o2oF7zbHEvquu0o+84Q161StfqdtvvVXXX2tfwmdCw/tLw0Ep+yxn2elzZwVwtpFQeNiJLN7Q4G0G3ugnQH7iO4+L2IMzb8nJurYfFskyQxzgxD4DTtgqvhUluso5OeeAutVqiZJEw+OPPy6Ctz/7/Of0/MEDOuoHdMdOnkg4hHX02uuv15133aX9JLZu3q/t23dqanxCPDBa9rkz6wSMTVZjo6Oa8QOo6UtzOn9h2smxS7rkh47zxm9h0XZtHHkrnj5zrnvmuRf02T/7vD7zJ3+qr3z9G3riyadVqda124mCqx1Qg++xY8eSvRG44jNGSL/27/+/4ndnaSM4Rx7YFWd8bnwB7vEr4AN+C/fIDD8Q+yNwxb5O26c7d/6caH/Vna/Sb/7mbzo59D4na54Xb13U680UWI74wenAevmFL3zJcUVXr371a/W2t71dV199rf2ItpNyJ1N/vtLF2xZhIyn5ASzXl8yPjRs362d/9uf0b/7Nv9Utt92hls9y3qZCz3bs3O0E4caUqJqc3KAxB8g8tL1gHqJ3H/zgT+l//I/f1Wc+8yf6vd/7qD7ykd/XP/7H/0R3332vms1RJwPPO6Du6w1v+JGUtCBJhEzRjSeffDK9ZfWRj3xEf/RHf6T/9b/+l0jAQf8v/MIvmNafSMkX+ESAj2+MrvGmE8kFvnbI1w+ZE96hkx//+Mf1Z3/2ZyLZ9Fu/9VvG7X+kN6OIV77yla+INfGr8OfRPWJukiTINcsy8aPwv/qrv6rXv/716cfAf+InfkK//Mu/rJ/8yZ8UNoWcmk7YghOAT7d3717rnROzrifhwXzoAN902elELuPw37APAHx5Ywod4RxAd+AJb98QA4AfiTjaSHjw1T9ox/fE36T9+PHjiV8kO/bt25diOnIF2BU+JfHRBScj0SdwJBlBiT5yPtKPcSQU4S16WPFeAa7wijfQiLXQPfxU8GAMdcwLr0jQvOUtbxFJHfDCn2ZuzgRsYogPCcqhf7vHCTdsADyIPxkLb5iXNYbj2GuYB37AU+ZnHDwgYcMbe+BKPfsK1/QHX3x7aMH+sCPkRL/rvVfQFx3AT0eW0EQf+MC+wz0JLfBAPswBfugXdIMXiUDsn4QtfygN+bMmdfjZ0MY1Y8CXZBeyJamGvrHfIVt4wTmMLsLPzU7eYhesR4KPxCJ7InjSj/LGG28UOsVclNDJWM5D7AYa0A1iQq7hGWNZA/lAJ3sP/ZnrnnvuSboDj0iMISf0BNpIwrEGbayXQRCEsSgMwhBgHkwFWCzCu6BvIkIRkTZI3yYnh77MAWKMHQoNJWURGAdjaGcd7kGU9VACmDNUKowMpcWgyO6isMwDDoxjTUrGA9zDqCFEBFUvAX0jIuF8eZ+I79YNO0es10VEoos1Lx8jf7iPWKef9SPWx7AO4C5pLUraoZuSe2A4flhSF7E+R0Rwm4C5hjDsGxEvzR0Rqd9f9c9wHCVrDwGFAcAJwKgB2qlHgdk82WSojwjBA+ahHdkB9NeLn4h4CSf6AbRfDtT9IKAva2MUGCN6QQIrPWGyE0BGH91h8wQPDAzj5BpngrFsEkM+sVlEhA+3xQTQCrpsAugSGy36yviISE91MFI2RAweg0SnsQXq2KQB7lmHceDMfBgf63IfESkYYn1wwljJTsPDiBB9GAsuESGu2Vi4ByfoZ5NgXuwGHBjDeOYEuGY98ICn9IemiPX5mAv+QQObFHxiPvqzFhsmvGRt7Ix1aBvKlWvmoJ35WY9NHH6BD2uxJnpCn8KOMI4nTvFKu6WSndT6SFN8Bev8uTOanb6oXmstvWWxfctmXbV3tzaMjai7tKAXnnpMX//Cn+vTf/C7+sqff0YvPPGQOgsXtXmsru0bxlRVR0uzF1Xj9zhKcqBtHrbbflo5qznPu7Iwr46DNfXbdtE7Khww5EY+fOcNSuHrzHzJs0ylLFfZAV+lXDgJVFHdiYeaE2OVSkl9B3rQMoQhLyIi6X8EM8lTDpLMaEen4CNvRMHTIU/gC9fwGh0ACgfdyJH+beMfEcahlhwPdArdQhZlB7oRIfoCjGM/RceQJdf0kT/MxVroDHrGoYbjjsPBnslhyD0HIvrAWA4S9BlgTtZGT2gHSpZlbmc2IhKd4Mo6Q32jHPIoIhJvJCkifiAMBoOX9lOuoY25IsJOZFdh+Tjukn1dB1x9S73vQN1txmVgnNpRUtfBUNtJqbW8oqUo61I3dNLB3oGzM3r44Ak9ffKcjs8sOsnV10pWVmbnubFhszZs3ek4oaye51AUxrOk6IcyAheXuReG98BLvCiVVXUgVUQmR53q2HFeXVzQ4uwlLS1cUnttxTnRlrp9g59006+IXLlCfCJC0AcvC+Od5yVleS7qItb7eGn1zJeeA82ISLoFX+RPRIix9M88a4Ks8HiDCttSpn4vEqifqetsU7fn0tB3UNxTpiF0vVCUKlJRkiJXl7deer2kY4IHUuJ3y0HmmhNv/SxXqd5UdXxK5bEpxWhDs13p5PyKnjpxXl975gV9+cln9eCBo3ri1AUdujinsgOzcrMhR7GW28AylGWZG9/Ms8vBb1d9zz3otGVkDT1Dx3LoJSABSEfsCp3DtrhHJ5t2vqnHnnCoOR8ArrE72ugP7yIirZmb1wD6DKBz8iciUjt8jQjxoY29l3WZA/2mZHzZ9ogN0g6wHvbMevRj/HCuiHhpbuqAiFBEmC1lQQtA/XB+1mBd1qEtlXXvCw7Gxq27zcTXEb79pU5kknU4yyvKrFNhnQK3kvV01ntkFh2lr46OVFXxdXd5VquXzmv1wimVVhe0qZLrlp1bdc+1e3XH3q26YrykcZIp3oeX5mbEmQ990KYXP+AG3eAcEakWfgHcRIQub9OLH9ojItFOO/BiU9Jz2of3l7cN6y4v6QudyJl9FRzhH+MiIu0f9OcegKeUEUF1Wi9d/IB/kCV2wVoRkfCOLBPrYr+SeS8+62VEuE/2IoR5kPs6l005rRfOIvED5Kl0Uqzb78idVG7UVK5UU4JydnHFtpJpdKquimVxbNqJq2+/oL/81nd04NRFsc/VnYyf3LFHK7bvNdtxty+1/bCGN66K6Kvi5FXR76W3XcrWh77tGZm1bGc927mKTEW17PFrUh6mBxx7tsWWykXuhH5VEz6v924e12i0tHDmqM4deU6zZ45r+vRRHTv4nF545knve7MaG61r46Ypk5Fpbn5evH1jlFT4DJ1fXFar20nQdcKqb0aQFByYT+j1mv0C9KpcraSkhycxr/pOYqwl/2zLtq065QTUZ/7kT/RHn/qUTpw6ld5w4A0AgIfZnGckCR576GEdePY5nT15ynjNmazQfW94vd70ljfrrT/2Nr3xTT+S3qrijEN+8IPAlwc3nI2PePzTTz4l3jjmLUZLUQROxCGciWXbvPxpOHlGHINOECQRTBNkEdwSYOFXEUQR+E1MTWrCD+gmN0ypYd8n8izRhk3NOfEF7egvcQ4B2/SFiz5HFoXvUM7L2rZ1uyanNqnuZNaYbX7zth2acLISW19r97V5+w5t3LxV1caYFpdWdPzEaSe6ZlVUq076bRNBaGZ9nZ9fMmszlUol8cEWoIOkDvckVQiWn3/mGW3dulXghz1FhOiLHeBTTE9Pp7cisDf64J9Qd/LUyfQbXDdcf4N+7G0/pr/1t/6WfvEXf9G6H4LHzDUMNJEZPKfuwx/+sJAjfjxzDgNZ9vQiz9NDDvbViBBJDpI27Dskg8DnH/yDX9G//tf/Wu/9wAdUd5L3lJMkALj1O10no846YXZafBOB5Mev/qN/LL7e9t6feE+ar1RUUlmvNROe83OLiV5+Y4ffYIZH+EYkd3gzCB6BB74Pshu1XEhiFEWRfg+LpCh6wjjOIvwv3moicQXO+Mq0keB5xzveIb7Wx9st8It7khzwiSQIX6tEn8CbdQF0iwQK/Yh1PmC68U3w9dBr+nL+kWx64IEHxD36FRGqVCp+EDKdeAJtv/u7vyt+2J3kGrEI/Gd+9Bm60El0nzfPXv3qV6c30cANeaAcg6BsAAAQAElEQVT7xOPYHvE5ssRWgBMnTqS3C3n7kJiJvsyNfJgXPCIivV3F/MwDHSTP4Cu2iC3AZ/ozR9u+MXE/+PKX54j3wPPNb36zwBkdR2eIR0ikMI4YEf1EZwD4QiKHhA78QufQdeI71kA2tMFPZMRclOgZdeAGr4i17rvvPide26IPsodHyIf+zAONyAla+DF51oYedAN5gBeAP44vjo2BIzyinjl5qIxcwBXZEveCLzo1HAM92BMygQ+0gyv7D/sRAG94Y4+9F16zFjTBU2I88ETfWAf6eKgNXdgi+wXyI+nIHMifeIPYmjfCqOfrhszNnojcaMM2wIk6eELd0OahmTe00C/q2R9YAxlgt8zHWrxhB67ghjzhCbyBh+gvdCNr+MT6tBHTwG/mZO2MCWAAQgNxFA6imYRNbc6bMALjGsahwLRTMiEbP20oF0qOIGEcRCFkiGQxmIWCMD9tMBgCWReAQOaBEITJHDAChYsIUU8fNjcUhGvWpPxBAG1DiIi0yV9+HxFpE9aLn4jv3kesX7Me8GIXITyAdeEfELHelz7Uw3Do4f5yiFjvFxEJF/q9HBg3hIjv9teLH+YfwnDssP+wBF/gxSGpGI4ZloylD2O4pp6OEZFwg0/U0wd5APSNCDtERTosI76LH+MB+gBDHlH3/YA+Q0BXkC9j0RMMj42D7DMbOsYFDugSBkg/dAz9oQRQag4kgh/5Qxt6ynzoLTSxDvO4OWV6kR9zgSNGxD1t0M549Ba9ZhxrMDd9qGdubAUauGcO7AS7AF/6Myfz0cb6AHNN21mg73Au5qA/wIHAZoFNgQNrIgc2AErohCY2Z+yWeVgHYC3oiQgNcWJNbAjeAGzuOGfMSxv9WR+bYk2uATYQ7JQ6cKaO+QGuT58/r/MzM5q1Yzs7P6f5hYXkoLJZXXXlleK1+DMnjun8yWNavHheWltKbwfwY+/9tQW1F6fVWrig1dmzitastoxWtG/zhHZMjWpDvayNdvxHyrlq0bPTPlAtz1R1QF6yg545VB84FJCDtnACK8tlvQUyFZEpi1yhzIGFUlIGGnu9jq87duTbDq5bPvRLDgLKqpZLqpSK5NyXvAZOPnV5iBkkBwt9O+odJ+TWVpa1srSo5eXF5AjC4zzPky6xt6EP6A78Yk1K9Bqd48CgD/Limr6MzeyEUiI/6mlHNvCYscgAnecQ4p7+zDPn/Zl7dIv+27ZtE0+heFqBc4sOctgBtCEX+rFGRKRDGhzlz3B9yogw35zhcT3/R4QiQrQxFh0FR8aijwC4QiP8AKAb3WUM/binnr7U0TbiJEWj6UCuUkpzwzcCorVWR0trHamoqJeV1XOp2rhqk1s1umW3Khu2qdec0sFL83rqzLQeOnxSDz53RI8cOq4D5+c0s+YgKZfqG8alSl1LTsQsrrXJSSnLK8qirP4gHGy4rtMR64IXX/fp+r61tqZlB/hyEIoOjDTq2rp1sx3Gvdq5Z6dGxkckB5LwfeB5pEw5/zmYLJxkKJUqQrZZngtZAYMsROBH4qrb71oPewkc8zmh1VdfA/OY/oVyz5MVBTUKz60slyK3tkdKEnVd24tC7VbfeuyRg5DcL9yHtSLC90o6WbFjmxsPcIXGVmctBcNtJ5Y6KmlQbqo+sUnNjdtUndyktnE/v9zSkQsLevTAMX3nyEknsM7q0MyszrZ6WizXNXC/ytbt6juQyup15YbM13mlqkqtqrIDVnQ5j1A+kKLnf5w0CUPe66kwUF/Kc4FbZv0HuAa4jogU5KLf6A76JX+Yt1KppICYslQqpTkYNwR3S/obsc4H7iNCEcFlgohI+s8Nc7Am/GEPZD2u0WfW5RodRk/gI2MiLE8Lb3jPeNYHvyEwPiJEG3NCy7DP0tKCA/+WVbxQ7j1uZW1VC04IdJyt6DohOTu3Ispev5As64H1q+1k42q7o6XVNS0sL2jjeFPVaGv10lnNnT2uzvwFjWUd7RiraM+GEf3Yva/Qj959m151/R7tHK0pX7qk1XOn1Js7r3JvxXtpkXCDLgBawBX84Qk6zDV1evHDNXW0cQ1EROJtxHpJ3V8XItbHRHxvyXh8T/Y8/EBKZBMRL+Esf8D5coCOIbj5+/4/cEvZSZiyEz2Z937ss2eL400pEi+r3ut7g8FLepSZ/5dDRG48LJssNDBOni79H7FOB/hHkavlQHvV+1leq6k5Oa6sUtP00pqOnFnRg0+c1YNPPq+njp3SXFca2bRdk068D4qqzs9cUsl9IyLpabu1Kg064m3jwmee/PBGkamf5RoAOdeZeOOqn8n1so+Wq2wUGTdoL6vkMSO5VPNOkq3Oaf7UIR1/5jEdfvxbak2f1d6NY7p+zy6NOum5NDujLHrasmWTNm3aoCzPxdc/i2pNY5NTGh0bE7Y+ObVR4xNTqtYb3sNCC060LC+v2E/uquU9fG217euOkv10u1peXBSB2xNPP6VP3/9pHTj0grZs26y3vf2tet8H3qtbb9+vS7PT+vP//TkdOPC8E04ndfL4MZ2yHzE7czGVLzzztI4dOZzmOXn6tJZWVlRvNrVj1y5dd8MNTmTdobv8JP/uV71Kr7n33gR33Xmnbr3lFl21b582bdigmveQC+fO6/HHHxd/bYzfCiK4OnbsWPptJAIlAj5wxRdD/7AJgtCm1yLBMD45psZoQ6M+DzZt2aixiXHrghLQD3tn7zh5/JS+8+jjOnnspC6eu6jTTkSdO3vB51FfkRfKK3U1xia1YdMWbdq2Xdt379E1116vbbv2WI6FllZXNTIxobtf81p96Kf/hj74kx/Sa9/4JuHT5Xme9APb4JpzGX8NnFn7xMkz2uwE5L//9/9eI+Pj+vpXvyr8APqzP2ErlPiWjGOOinmTeU8+6+QitL7uvtfpX/yLfyHeIPq1X/s1vetd77JebBE/jt1p9/TBD/yU9l1xlcZNw9ve+nZdue9qr7lVU5MbRPtJ08sPbVtRtcEJuwk/JMm8p6VzMi+rYz3ptrpqVBuqlqp++Dmro4eO6nk/NHntva/Vf/lP/0W//Vu/rV/+5X/gRMvrtGv7Lq+/TTfdeEv6jZx/+k/+mX7/9/5A/+Af/L80OjKuEyfO6uKFGXV9xp03v9veM8uet9kc0e23vUL799+qeSezvv3th5OseWHi05/+tEgckCiAPt58wofCn6r6bFuzT8CeV/dZV/hsnrA8SGKSmCGRwFs4f/tv/2393M/9XEq60Be/bXx83Hh0RcILn5tkEWugS/hpJKGQxcjIiBhz//33pzfbPvKRj6TfKvrsZz+r3/md30k/OE/yiKQAyQWSBLzVRdKHt8RI/HzhC19Ib3SRdGy1WiLRRWKta7sj+KcfyTbeuIIuZM3a+PnMS7KApMns7KzAj+QCiSSSkO9+97vTj8YTk1EH3fwOE23oEDwhUUe/rU6S8ibUuXPnxA/LkwhrODFMTAeQFPvoRz+akors7dBDSUwDn0lmYW8kMnjrhxKcSO5AG/oJv+DpnH1gkh3gTnKG355CjtgvdDKOuY87+Yk/jF5//vOfF/fggb0wF/1IwhB7bdmyRdCO/XLPGuQxkCe8HPPehyzRgbaTb/Rjn/jKV76S9iT5Q1/4gk2BF0k59kD2F+iBj5TgHbF+ZkAfgEzgF347cgQv1iHWQxeHc9KPdmSHfFnnwQcfFLkT9jX4Do/AA3nSnz2ON0gZg6zBi5gQP4c/OAB+xNysDY4k70nIEmuCA/3QaeTEfPAHPYIntMEH8GVd+AofzQ7Rxj16Ag3MgVzYd+mL7JEH/GAvguec//CBfQ6+w2fmoh80ZggPo6GSRpQGxuMQQBQMh0EgCsJcA9RHRMqgk4wCERgIU1icdhZHWegPMvQDWJx76jFelAWi6I9gYDTMgFiUEGWmP/coDHPCDErwBPchRISofzlErNdHfG8pfyLWlceXyVlhTgChR0Sq45p2gGuAPsN1EGBEpECINvoN67gG6E8JDMdRNwTGvRzoC9BnWHIN0JcS4BqA78DwGhy+H8BzxgLoAEoCj7m+fC3mg98oEPPSNoSISJfMAdB+OVD3gwBFZgJwQeasjX6gT+gKBnvjjTeKTZ+Nj3b0C0PiIIE2dBNAnyipa9rBgMfoDX2hATxYJyLSgcK6rM84Ni8AHaTkoGBzwZjBB5rojw2AF0bLOIxz+/bt6Uke7egvc9CHtenHGHjH+uAGDUM8GMPGQHYe/sPnIQ3Qzj1jIiI99QAvNlJowk5oYz7KiBDzMie2zPrYC3bM3PCENujDxpmHfvATnFkXPDkc6AtvuGZO6GFjZV32DNbmdW8CrnEf5Hv27lXTBzBPgAdWiZoDg6LItGXzRm3eMKGl+VmdO31Sq/NzGqkWuuHqK/XKW2/S29/6Bv3YW+7T7TdfrYo6OnXoOR166rH0147q/ZZG/KR5s5NYO6cmtH1qXBPNiuqVUK1k8Dw487kGJqtru5fyUrHOgyx3nVSp1e0UVJXnJUWEHXKDQiSkBg4G1WesUj3y6fmgh8aODyXKleVlP91bcaKgJXQgzzLPV1bDTkzTBzJ8HQI8Y7MFqBu344JOA9xjW/A0IpLDiW5Qh/zQT2TBgc/hyyHEj0Ky93Eo4WAgA3RO/jAGOfBUCPvgwOEax4iDAFwqdkKRJ2OYGzkDrIusqWddANoArhkD7bQD6DT9qQeGbfTFxnI70MDwmhKgzqimwIW+3FMPnwGuZRlkTm5kFkNhORZZrrId+lKCknk+UG+QqWPo9kLdKKuXVa0pZS12Q5UNWzUYs3456XKh09Ox2SU9bWf5288e0FcfP6jjM6uGWZ21s7rUl7LmmMp2suVEy6oDRgIDfv+t77V7g77X6yuzfoBHHplk/SChhQ1Dd9+JJ3CHD2t2EJ2/SH08s6AnHOQmsIz14oegGOg7GAbSdSilX+ELfI9whfszN/d948B8feNFMDrIg28MJujEQJ1c4k2P/sBEOCmU9R3YGv/ca9hklHHtOVpOdLTXWsl5gL6BbTIrV5Q7mM4ccBYjk4rmpFaLus4vtvX08dP69tMH9LXHn9U3nnhGh89N68z8opY8l5oTKk9MqXCA0HEQuxqZlmwvA8us5PtypabCyaTICswrrVkplVUu5aoArq/kmUqA8SgbIkIRodw6VC6XhX0UDg7gLzpLHfs8+xgPBdjLsJmS1xmYVmytYj3PbJd68UM9fEVe1EdEaqEe4CYiRNtwPdZnXXiPrrM2MmfuIYALfRgXEaIveLLW5fNGRKIpItJbC8ccEHOeRUTaO8BL/rC/87ZqXslTwq/lPYdA3GSpKFcdQFTEGy7Ly6tacfJ11frWdiCGTbbdt99eVd5eVH/unNYu8rbVrPZM1PWK6/bp3puu1SuuuVJbR0qqOmm/dumSVi5dVL+17IRiV93WohYuzTjBsKJWmred5AVN0AfN8JbriBAfaAS4jojEv2F7RCQ/SZd9Ir63jr7AsAtzAcP7v6oED/iOvJFRNY+yzgAAEABJREFUxDouw74RkXjNPOAOcD2EYb/vV3ZsO0mGtpe+bY1xEZFoYz350/eOoARSYN9up8x8PXCCO2IgHqBErNObcIjcQwrlRVWZZZlVGhr4zFobSOfnl/T0wSP68kOP6qFnX9C8979Ne67Qlt1XiOTQaqud9sya7XRsxAF9kavwblHKMxXJZgbeE3veCwda6bW1FtKgXFbus65UryovFyK53uuuqVoaqPDeUPFZ2sz7Gst7KltnVpzsPHfoac2dPqqRrKU9m8e1farpBFdHy3MXFdaZbU56VEvl9OZLXpRVVMoaGR13omgkJeXOTV8yHiFsqFqtp7LsQL8oCutuKd1jr5x98oezjfiAxErHOrd5w0a95S1v0Yc+9CER+L/lzW9JiZVzZ8+KAOjc6TNK+3Ceq+99Bj3tORnIfsa+hqyOHDvqBNhBPX/gBR0/eUL4PPCfs5HzF/+MtxII1gnGdu3YqfHRMUszxDz0xxfCx+Ma/4qgl8QAb30R5OIHch4T9BHjgBvlMdt1RIh9AtygG17kpSLpT9lJ/HqzmZJMWZEnO2t1e7pkH+jgkaN69oUDevixJ/XM84d04MgxPfPCQT3xzHN65rkDOntxRjLPp2fmNb+0qrr33BtvvlV33vMaXXfTftVGJ5wIXNKaE6PwOPP+B57gBl9y84x9DNqwodNnzuttb32zfv3Xf10yzuAPzfgU+Jjwi3nwVSJC7H8Liwv237boH/7DfyiSKf/8n/8TEciWrWvsP9BNkoevtpHAwf+g/Ud+5HW6++47k/wfffQxkXBgL2F++MN+iYzgF/Ng29yDD3OCA/s9/dAV+Ey/173udfqN3/iN9NW+z3zmM+mrfR//+Cf0yU/+kf7tv/1XuuuuVyS8n3/+BUF3o9FMe5oJTv5+y3bFmnWfeyRYSL7w5hX4t6yPrI+8SfrgG+P3kJAgKYReENBzBvH2CEmViDArI30NkXZ4j54Qs5Ig+e3f/m3j9kl9/OMfF0kV2kke8WbUAw88IBJPyAxeo2vYBolFaCem4KE9Ca6f+qmf0n333Sdi5f3796evMfKVQn7fitiBH03/4Ac/qHe+853iLS/GoPOM4S0p5LLf47AB5oev+If89hLy42ta8gdc0J07nejlYSd0DpNi0EQyF7pJNqADJMboj66RvEP2nM3oIuugE/itjCEJB5B0YAz6xjzEIsh7qAN8Reynf/qnRYKsa5snN0BsxI+NQz+8QZcYB27oC2PRD/xg6KQ/iUfWoB/2jFzhFb4xY/CBmQfd37Nnj6CB/iRr6DdMosA7ZI6MOMPRE/YzxsEv2sAxIgQ/0FXmgX91xwjwBB2LCCFj9BK6wJc3yNA99Ax7JPdiMaS9kz7Qhb8e4b3K5z37JwBN2BTXjIHX8AY7h7c7duwQvGC/I2Z7/PHH9fzzz/vsKNJvm0E79NAPebFPEFujBxGRcjrwmf0TnX+VHwIQXyAD+qAf0Mw48CP5SAm9yPIt3tPRR3Bgf4EX1IMfekISkf7wnwQafIR+ruFrRKT9Ex4hL/SaNeUP+wd7+hDvDIHAQCZkMUruYSBCZULuaQMgnolpA2EMAUJBBsGCLAxFwUHYayYjpx2BMBcKDgMAjBpBEEAzN0rNZoDiIxzuH3300fSjbmwqzMm6w/mZKyISweAEsEkBrBexvslEfP9Sl31QADbTIdDEnADXtLMmwDX9ItbnHrZTT39wpF/EumNDPf3pRz19ItbHRqyXtF0OjAGoowSYA+A6ImhKPOYiYv2eNu7ZrIBhf+oB2igv5xHXAP2R8eVj6B8RaR3G0QfdoKQfQP3l/aCRuh8E9GEO9I1+EZGcN4wDnYhYN17wQa8wejZpjBN9RBcYDy9RbvoByB9cMHY2LOZD15EJfakDf9agf0Sk4IJx4EQ/dBt7QOcINqijP5sQusp4nBo2LeinDwcjJWtzIIIb4zA4bIBrgHv6gQf4AEMeQBNtbI5sJNyDF7KBRsYzL7Y056cPbEZcMxe4s4HSjznBAZzhFX3gw+X9oI35mJuxyACAV4yNiOSAMWdECBrYjCLWHTdsfmRkTGN2sEYao6ra6S7lhUj8HD1ySFkMtGfXDm3dPLUOWzaoXiupVPTVWp3XwQN2oi+ds7/dUkktdZZnNXPquI4985SOPPEdXTp+WIunj2tt+pxadqxb89NaW5xRe3VO/c6SHVxHBNFz6NGzbg7SJp2VS5ID5l5kyp3YUFb4yXCmQT/U70mZkxLr0FfLT4rX/HSza+eGRAWvpZPEurzs93rKvExhp5CgounE1VhzRPBhyDvkjT4M+Yt8cvenHZ4hb3hNPf3oj4x4cvTEE0+kp2Y4MBxM6BJzs5fiyJCUwvngaR+HLXaAPJh/Zm7WDu6iltdWtdJaSyXXq+2WeJNgkIWUZwkyO9YlO9XVRl3NsVGNTowLuTMP+AxxAz+uwQPdow/AmuBMX3QkyzwvN4aIEPfMNdRVxjAX9kV/6GeOiEg2Ho7US5Gp7ECwGrn4faqKy9IgHEjJgfbAAbcTM32pHIUGDvTWVkyjZba8tOan0l2tFRWtVerqW//yiUll45NqOTkzbefnxPyCvvH0c3rkoIOFM+d09NK8ziyvacbzrFRqGoyMqhgdUd18aJgfDa4bI+KPFgztDzmMNMe8N1TtBPftIK/6gG+pbxwLJ8E6nislsQbWL9cNDCR2O06mtRxcQD92PeSnVVA2CkWeKXNQ03P/gWn2TdLRrnWtY9x5Q6vr4DiBW3q2o44D0LbtBuiUBuoZKqW+KnlXxaCjrNdS7qC1cFnqD1S2zrZXVtSzbsP/yMuKclV922ivVFa7VNXp5Z4OX1pz0u+iHj50So8fOqNnT17UiZkFXVzqaKHb1+ogV998zh245KY5XHpqOfeoMfO86kCh54r5pWVNz85pcWVZfCqVitCF3HaQZZksalcPTP5AMXDJHTSaXnQEPrlK9KWEZ4wdAvXQwd403NMi1nWJ8fCadvrTlzkoAa7RZ4Br6oCIsDxXxX7O+mXTho6jp00Hn+APoMtDYH7mYC1wHAJzD68pmQ8esN+CH9cA9fQt2xbzUmZ9sO54Qr7K1rH8e+YNa1bQ0e5AMHrgwHfgNgJ5mWck7uv5QDF3XluLju7Ys0VvvPU6vf7WG3T73q3a1qypZl1YujCtzvKiykX4AUNd9WZTKclh57pwsoOkGbjAC+iKWOcnOMJPStqhNSK8x4a4pm7YxjX0Xl7SB6APbVybxPQ/19TRxhiA+5eX1CEDzkH2QUrkkibxP8ijcLIE3CPCNUq4cRERgh79kA9yafNmrRNZvUFfNkdhm2HbZG7J8gGw77CcDO5gPuRiXa+oLPoqJf0eCBrSfqBCWV7x3mybLDdtdyWdvLCibz9xQI8884KOOfkzbxttbtms6uSUVKpqzXgwvurzq1kpbL89lToe31lTyTpR8/4NTl0fYm15Letq23gCXcu3X2RSHsryvso+sKoF41dV6a1o1Cn/8WgrW7ig+aPPaunEc8rmz6s6WFM5Ot5r1zRoL6tn6Hu9sufC98D/YR+TMhV5VR3r49zCsopqQ/uuvNp75ZgK7ynLPkMvzc1pbm7eyYNLKWmB/376zEnNOHE6fJt1m+m98xV36F0//g793b/zt7Vz+w7xtbovffGL+sIX/rcOvPCCmk7E3XHrbSIQ4i0PgheCcoJxfoydny3YtmN7Sna96u67xI+CX3/jDbr62mu0d98V4q8nY2foD+fpkSNHxG9g8SPjj3z7IT3z5FN+mHZGHSf2dznYu+euu/XOd/y4fuytb9Ndd75K11x1ta69+hq96pV36rprrtXk+ISKLBfJs0WfKSve57jnbMwjU6UoCb+nVqmqUiqLvyDMV/f4kfOz5y+kN9K2bNuhV7/mPt19z7268qprNO59M0olletN5bbzts8L/vDOUT98ee7AYT3n5Nbh4yc0NrVBe67ww7677tVtr7onvZ3Vs94s+hxcafeSviEjfLU8z1OACt3oJjzDV2CvhB/zltvP/9zP6NNO/jSbTdEHuNzO6UviCju7+aabxV9E+8Vf/EUR4x065HP02WdFvIYNT0xMaMr4bdo0qZbPmD17dlgmU1pYWNX58zO6dGlWGzdusv84pjwv/NCuozXzvOMkJMCYvs8XoMgK87gwj3tSX6qZJ6PNUZ8ToRPHTug5J/aOHj6qcz7HOz5XaRuz37lhw6Z0Lh84cNxJoid10Ym/Xbv2aMuWbV5/zjQW2r59p3bs2KXNm70vWg5rfhjwxBNP6emnn0nJJ/jG3nLVVVeJ4JjzBZ0heYbPRazRsM9HEoCHi8gd2kmKwGv8agJt4lnOkbLtEt6jtyRAGE+i4ld+5VfSVwp5GE9S4/3vf7/e+9736j3veY9IphHck/QhsfS+971P9zlphdyIgUkezdm+WJtEyqlTp9KZFRFJ5iQFiD2ghTdg+HHvj33sY8Lvhw6SPSTVmAOa8G9IpvHW2dNPPy3oIMFIUoO9Flqg6cd+7MfSywOsC/2f+tSn9N//+3/X/fffn34M/j/9p/+k//k//6eYD1rpw5thDzzwgH7bCTySHsM5IiL9dhxvgbE3kBRB9/iKJvRDK4ljxhLTgA/7ITEGSSVkNISISF9RpJ3kzaucZAF36ECHwZ1EGDxGrvjP9GEN9lCu2U9I0JBvuOQHPOj8zMxM4iv9qCc/IX+QIXxDN5AFSTGSXMiCfvjxbSeZkPn+/fvF+iSFmJO5wJ+1oAl80SeSecij6TOZNvBnPEk0zjbmjAihT/CXMiJsQ2vJBpE1+xu2SOIPGqlDH4l74RvxMvXsA6w5NjZmW9iR5EU/5IMMoAUeoEf0I6nEm1nwkvgEufBbguALsCY6zPzEKczPfOjq+Pi4bX406R74ra2tiRiGEt6RzyFhBd3YG3pAsgue0Y/54AdA4hf9JDmIvaHL2Bh8xF4yFDNinUkgj2DJfsJwgjGUmWuQQhgR4c2qlYS8sLAgGA1jKZmU/igRQoUYFIx71hkZGREMpi/EgBjIsIlGRHrTAeUCDwwIxu7Zsydt0rwKRxb4mJ96oBAIAiZGhDcpBwN2IJh7CMwD6MVPRNjpWAeqItavI9ZL6phvWII3wD3zALQDXLMO1/ShjAi6vuRA0Q6eEev1NNIP4DoiXsJ7SH/Ed+siIuGrFz+M+6sgItI8Eev9I763xKguB3g6BBxIcJQ/wz7IBUXEUIfruTmtAU3gyj1jGUOJfId8oC0iUv9hX/nDXC5e4s/wHqPhGsAwUHj6YbDoHXhEBFU+ANuJJ2zUKD2bPTrIGHABP/qDPzgBGCO6i7FU/XQQHWYydJu+Q/3D2GmnHpyYAzmjZ/CI+emPrqPn6DI4sybz0cZhgcFTz7occlwzDzoPr9hYSMSCM/3Bi7XQa7LlzA/t4IF9QB+bPTixFnbBRgderAvO4Mc1OCJbrlkX+odrMxZ5ICfwoA/3zM/61EWs7wPgjr3SDj7QC38YwzWbXzwAABAASURBVPiISHZPneNqHT96LL2GzWZuAatmPud2pNvtNU2fP2f77ardWtXa6pKTVsuan53W0sKc5uZnNDFp19qB1sULZ7SyPK9tGyZ109X7dPWubdrYqGjt0rQuHD+k4889pZmTR1TurWnTSFVTIyXVsp4qDjrKdu4LO3W5r3Eoh7QSjKw6qbOy2tLy6oqWl1cNy4bVFLSmxJWD5/DYiBCOKLxsVGspUTfqwBw+j4+MCjnV7aDCz1xhmvoiyQVP4BH9kDc8YQ74jzyQIZs1DhGbMIDzwQENnugmm//OnTvFYcKmjG5z6HCwD+dEzqyFniEv9IP5WQvdigg7ct10uGHDyJ7+9OWevugGJWOR+9zcnMU1SLTQH2AMeDEvtgK9EUF12rsjIj3VHM4JHawBUAd+rMFaADqEzgznZiLu4Q9zEwi8BFGo5KUcfykcpMkBXeZosJLnqpXLKjlYyzwBMkZH0cuB27qRa839SLS0i0L9Sl0DJ1OjMaZsfEKD+qgudQZ69tQ5ff2pZ/V1J7WeOzuti52eePthwZkYEjUzDsKmHZzMOjk2T4DQ6iovqqolPZjQqBNZhZ+KYysdOyv9Tt/8sy5Y0QaGngHaOg6G4cGan+q2TEPqbz2DZqOf9sbceAMRke7h01CvSKACzJXGOEDuZ33J0FdXPes9oLynaiV3AqvvcLmn6LU16BhMj6zT8qdSbahca6pkfmS1EbXzqpZ6mS6udHXagca3nzuqRw6c0DOnLursclvtyogam7drw8592rRzrwqPCSeBew5gHWtI/VC1VE68mJqYtE2TzJPyUqGy+6GLheUI3oMX8cC+BrZN6OENNpJ0XSfcupbxYDAQerLiRBsA3yIiOW3oXxm5l0rKza/EI5fUIX9sEn1DnwHGmmShV/QBl4igynIafA9QGbG+DvJhbXSUMej+EMCNdtrAlXGXwzpNfVHSB6A/4wDsFweap8KM57wBN67xkUZHxy3/QmuWW8uBGfRgU3O2zfn5WTua4xofG9Gok/41JyVK/ZZK3VWV2iuqtFd193VX6b5bbtBrbrpG12zZoGa/o47H9hfn3a+jmhMb2BTBN/vg0uqa1nqmwAFibWxCJGGhlf2FEt7B64gwXlmSDfSAb0QoIhIfqYM+6B4CtHNNCXBNv+E190OgbtjGNfUvL6mDF6yNLnAmRYQYJ3/AF1wBdMNVCb+ISLhTrx/yKVXKyl/UL7qyJnQhBx4I2KSpXgcnsdYvMiny9UvrcR49hWUTEep7QBdbif8fb/8Br9l51ffiv7X3W09v07tGM5JGxbItyyoWklwl2+BeIOAQCMUQghOTmGYCJIYQwBhwLiEFXHDFsuXerWL1UZmRNNJo6pneTu9v//+++2jLQ1Pyv/d+7qtZ2ns/ZfVn7Wetvd/3FNUsVBXVPp2bXtRDjx/QHfc9rL1HTqpl3Xc7sS/5vrLgZd00Ki9J1R03Gs2a65MttZbqWpqb09zsrPhrcegmte8rSbXYkmrmJfF9tuD1EQX7X6eupv2h7Xtp0Tx1pW0NlBKV7S/dvu6OuopLs5o8ekAnnnlcremzWj/YrebStOlMa352SrWledu2Jd7shB56GFoxQv00exOw0tWldRs3aaULAWXL0HFhG/uwj2Gvz94mIlzUGBb+jt+/7Lrr9fKX36w3v/FN+smf/En9xI//mC7afqF273pUH/6zP9f9379bDz/woB57+BFRXLr7u3foG1/7ur7zrW/rPn6o3A93uIdCg/U+MDAg9n8bNm0UvzvV29+v3oH+7GFSX19ftvbhgwSMh4skTOQOJGPYtOk4zF7q2NGjWQLMGzYUJehnbbLnvP7668UPTJOckYSS6PL2z2tf+1qx5+S+TOJF8a3Le4VSUhBFraOjR7TfhScSrZMnTwqc7PWefmavRl2MmnGMq9nG/cPDutp6+WHr5MoXvViXvuBKXXrZlXrhS67RTS9/pV7x6lt18ytfo5tufqWuedkNuviyKzS8cpXkuDrtItTJs+Pi97AUqQuk89lehT0hfMHvmjUrs3WLHtinyh/OgWPHT+lHfvi12X6NHwInji45wZyYnBA/zr7gfdLw0LD4wXKKG+xH0NmxY8fsG50s+UVHrEXWH3vWs2cns4Ll6OgJF4Ts3y60Q4s4x5iIyPbuxFhoscYiIlur2Ixr1jgxCL+jiMBYeEOmAdsc27GPojhCkYQxx13EIYaiY+J/PpeiA3vmHB8PBinq4KO0EyvwWwo6d9xxR/a1QfrwFfCy/0JGYg7xkL06+3r4GXTRDl3jE7xdgy+96U1v0rvf/W5RcOXrc29xQYoiFb9xRWEBgHfwU+ShuAV9fIQ3tigA8TU7eOQtHd4AI3Hnh98pPPGGCwUGeEd2vnr34Q9/OPtaIX6OTgDG/sVf/MVzf40QH6XYyHrBl9/5zneKt7pYRxRjtm/f7vvLkIt+57LfzUJ/7E8/9rGP6Rvf+IawHfbFj8lPsANyccQf0Dl6Qs9c86YVPHKNfMQP9EU+g79s3bpVFGc2bdqU+QM6XblyZfYXAdE7/MAbBROKJUeOHNGuXbtcmNypO++8M/s6JGsZnrhPU+xgPOuXt+QotkIbOhTw0N/U1JTYW7O20R3X8I1s1BnwM+yLD9a9p6NohF+hM/iBb2IPY5AHudAH/ggd1hd+Aj/ggxb8YwtooR/4gDaFGWSecd0Ef8cfeCsN34sIF/7Hs3UEH+DEfuibdcS6Ice48sortXnz5mwcvodukR87k0ew/tkX4y/4HDZFx8yhnZiMf/K1T/ooJiELNnWYEGuDIzxyzvpCV+gD+dEdR2yATslrmEt85K03dAK/6IgYQGEKncFb6vsX/go97IbO0Ds40BNrnbf+iDvYAF3hP8zhGjnQAXjAh/0TmAAJQQpDoQgUisE40o9TYmgEQmjGwgT9KIk5CA3ANIQjIttosOgxHEbBSZmP8RAAg1NR5Ryh6cNwBA2Mj3PQhlIIGNAl4OCc4CKZRwkIRB/84XCcw3dEZBth2pERXNCGT460AcwHT8RyUGUR5HwwljGMhy+Ac9oigu4sENPOPOTF4IxBZ+gJugyEDsBc2jEsvNHGkTnwzhF+wIXDgIcjjsM48KMvxoAHoI+50GI+9CIi44050IBH5gCc08Y8+mljDsA5/eDL+2ijj/HYMiKyAActIGKZVkQwLLvZIef5AG8AeAFwgRc+oMMR2YCI5UIp7QALGJsyH95YULzOyMKhao2ucHJ8Necnp4EvsaDoQ+f4G4sBvbJQ0SX48dt169aJIIDvMZZFD03OIyLbLDA+IgTv0I2IbOEjKzywJqCJL8of5kIbeQFowQMLnz74IBBxM8eW9EdE9mQFXWB7dBDhDbITdegD4IBn1gLysM7gBz/McYDTLGQVcfDAF3pmncIrfo7MzIcHcMIDeOEtIrIbHAEYeaHLjRdcbBzOnjmjhfl5rV2zRhtdhKH406o3VEoLeulVL9EVl1+mifExpWniJ2JjOnX2tPoG+9RSO+OJwEXcSZLQypEVOnPqhB59+CGdOjqqJSdh27es19b1a9SVtlTzprvQmFO1vah0YUrlxqJGvIlf0zegSrujhosPcsFgfnpKxCTkWPTmTE4u2k6UO6bR1dOtkufgQ339AxoeGlR3V1Wp+8JPtUtOxKuVspPxgtykYiHNzjkyRk7E6y6Kzc/NCl3CO/rgJsJNlw0INwVutGy80TN+i09iC+Ql+KJ3/Aq9Yzfa4Ame8Qd0D37aIiJ7Qsb4iGW/wxb0UQRom+9IE6XmHYBx2uvWBdcly1PwU33nVtZ6JxtHG33Qgib8gQ9IkiSjh69Ch2vGZfY+e1bYHl9nfeGfOaS+QenZD3PwFfCCg3O6uM5pgH9+btGbmaZcyxA4iS0NJ3FpdFQtl0SBpuWkbNHFzU5jydcFVUqpC6Fz9pXjQr/46pKf7NZcBFjy092lZsv+lTiBLKkeRfHVwaW0rKR/ROob1tlaW/yu03cfeVw79x3WE0dP6fRiU52eIZUGV2ipUNLkQl1np+Z0anxC80sNq7Qgilfd1S6N9A+rr9qttun0uwjAV+gWTJ96TcFFnNTzO0okA0XTWr2Z3QuX7It1yxC2Qlg+5KXAWvd6QS9FJ9LZV1NNo2JbFkICKECUbPeSHbJoXy66oGXp5GqVk8u62k6KZJzoOCkUVDNfS07UGmlJ1cERtav9muuUNFaTDpyZ1gNPjer7u/frgT2HNdVKVSv3KOkbUdI9pFpS1rQz5GnLP1traWBopfosL29XVosVFSNRQiWrVlPHSXbHQgPlYkkDfX3qc7GvkKQy6yo6BqT2CQB/CPuV61+2TUcNryOSOfyKfjYqQ0NDInahl0ajkfkgvobe8NG6N5j4HP0AOmt4HP5E3CJmo0Pa6bcBsn9ccwIP9DOeNvCxpphLnIc2+KEFQDufx1zmQA8Af0TYJwqCf/oBzgFoAGz0GAsd6EE/vx4aGtGS/W5pvubigf2vbWpJKt4EsqrUXS1pdnZctTn74OQZTZ84rObUGW3qLetll2zVa65+ga7culHr+rtVWFpQY3pCWpxV1b7VUyqoy+sHGxTsE6l9izc+OqWyOraVPdqFrI66urtVKpUE7/InIhSxDPDJ2qYfHIwBOKeNPq5T25g2ZOPIdUQIfZ1/jg5yoM/ksjHQQe/oFeCcNsaAn/O8nWtwggffwTcYTzv06YsIUGe4IyKThwbwgQtgDlDwmioksg3jWUh9TFVIS0qTotTxSmt17LPut+5Sr+2G/b9mv2v5XlwtFxVee23H2pbjcKHSpbTSq5pKmqp1dM+je/T9x57Q3mOntBhFFfuGFJVuNb02ZHzdvT2ioLtU9wzbgfuCsk+iLscYoOSCfGqYnF3Q9PySCj5vUjxykb22MK1q1FVWTT2ltnqjobLj5VA50YpKQSPlVAd379STD9ytI3t3qz0/oS3rRjTSV9Hk2AkXJNZo/aYNGloxpILvEV2+P65Zu169jmsTM7NyOFWTRRsFzcwuanJiVvNzNd/TpzU9NWsee7L9AXG4aB/btGG9rr7qxbr+2mt0w/XXad2a1R43oT1PPK6D+/fr9MkTKhVSXfvSq/XG179Wr7/lVl131VV68Quu0IuuuFzbtm7RyNCAY3zBeqnriSd367Fdj+iBnQ9o38F9LvQuudBXd0yeV9txEBuyVknmeMBN8s86I0kmoSIBpODAvgh/xfa5L7G+iV2T4+Pm7wk9eP/9ussFjUd27tTs9LQS26Fo307tQ0CPC3hd3jt0V6sadOGs7RhLbO6y3gpesMw55/3Q/OycoEU8q3bZ1o6RZyYmtO/wYR33/bPXBawtF12k4VWrdd3NL9f1N92sW9/4Rv2wC1o3+vpV1smNr3il1m3arPn5BXm6Fh1rT585p+mZOQ0MDovfHeO38MiBeKPlPe95T/YX4NiLNJsdRUQG6IJ9JusSG6GnMy6ADQ4O6Pc+8LvZX8f75Cc/qQ/8pw803d3nAAAQAElEQVTod377d/SRv/5I1gY+5lFEmHMhlfmsuRkn3+jcqhF7n0Ih9WlHxWLB9++WFhbmtXfv05qYGDfvc37w1531VasVDQz0K/F6O3v2jJP1sex8fn7Ocb4pee20vQno+L4ALo4zM9OOfzPq7+/T5s2btGnTxgwHuKFBwWdqako5T1XbBTt3vNdjT8C+GHnxD/TAkbGcsw8jqUd/tFPQIblnPLlCRIjCE+OIdeSpa9euzWIKe0sKHXe6qEIB6hOf+IQ+8IEPiMIFdCke5LGJeERxiSQcfj/+8Y+Lt5b4GiHzeLMFPvFFCm8k8+wjb7vtNusn0TXXXCNw4Etn7TvsLfHrX/u1X8v+suTrXve67Ot2uY/z8sm73vUuF41fLoqPFIzgm4ej5NH4B0UCeLz33ns1Ojqa8c01+uvv78+KXLwFRoFg3nt7ilnQpahG4eNDH/qQuFfCM/rm3glv8I8umUOhjgIffOMnEZHlM33eI9BO7sYa+ehHPyoKdNiEYglj6aeYwTrl3gwdcEIH+cCBX3KNT2If7IeM2A9ZsAM5F/cF+vgxePrZp5OfnfE6xS7wTy6JjrE1Y7ABumFPTi6IDOBDH/gMc+ADfSIDMYX6BMUrCm7Ynn7WD3UUfIx+ZNq4cWNWLGRfgH2IT+DFv+AB3ikiQo/8jBwC3eAjXY4/yIyNbrnlFnEOLWTErxmDLikkUoQH0B02hw9shL9SNIMG/IKbmMk1cqJb8GEf+EXvyAGPHFlb+An8khMiB3GFgh0+Qt7Dg4OIyAr44L/xxhuzgnpEiLfxbrrppsxn4Y3cnXXH2qHQzNoatU+CE3o8MICvQReO8Q0AvTOXNZgUfdOJCAefdpaY4AAIykAcCIfEYBiKcwIZSRcCsGGkSgkhFMlcjhiUsVPPBheuGYvCUT64UFJEZDc/NiEYD8Bw0CdIwjRAO3Tz+RgKZVHBpB0nRw6MiMLhF2NzjgzgwtHPB9row/mZm/MDrygd/uGLdgAecoAmcwD6wItC4R3gnDb6IsLBWdnNRM9+In7QBh+MjYgsUIE7Ytke8IccBAv4hD780Q5/0IEGEBEZjYhQ/sHZwA0wj+u8LyKyAAmunAf6wQUPyAZNALrgQC8A57TRFxEZXZ33AU9Oj/PnA2hFRJYIsDAAcEcst8Eb8+EHPeA79EOOPnyCKi+LghsO/oIPAsgCr/gci5WABD3mwjt+C85cJnQNfnQC//BCH2PASz/t4GQ+fsfYiMh0CW78nPVBHzbCB+GddvqRhfkRkd0ECBjwytphPMC6AS9rjOAKT8gCH8jMDZYnHvgaPgowHvy578sf8IIPGQBwoIucP9rQJbwyH5wEJPBCB1wEdQII/MMHsqAH2tZ4A1ZMUm3esFEk9HU/3aePgA0d6BM8wYfe+r1p6u3vUdublbSYqOTNIDcLxlarXdl3yBnf39+rIW9im60lP4GeUlepoIHusroLUn16TPt3Pax9j+2UZqa0dO6Mxg4dVtsbq75CUa6mKWqL6koTNRbnXZwqqVwpZlDtKlvnJRXLBSXecKUegz0iIiu4lcvuL5Y8pqJebzyROekoC75L8wvZRmlmcsqbqlnVFhbVdMHk0IF94sZLwLXKs5s0wR6f5EbMjYwnegRddIms0GEsfpDbB33nvBSccKLnUqmU+VVEMDwD5mAr5mH31BtsxufHfB5zAfTOeGIFG1H8EbtDizn4FPxwTls+lnHYjRsyNiK2wgA4Gc/awG+SJMniVn6MWOYVuvDKHADc5wNtQGo7KE0yn2jZLzqdlpvb3tTWnTwtqeAMoVhKVCgYb0J7zUnMguqNhSzB6XcC3t/VpZ5yVZVCUQVX6UDRaLQ8pm28qVppSe20olahokahqmaxS41yt5qG04ttHRyb0SMHj+nBPQf16P5jOjYxp1qxqurQKiUe04qSZhdrmnTCNj01r2a9pZ6uXhdcV2l8YlI1F6CimKpj2ZdcZOHNDfTIV8J6vWHDj9AVa4O3+NBfyffdkud0u+DDdapQywkRX2vht1matbooBHdcjOpYFgurcKEqtT8mHluMVGlSVKsdWSFiqS010rKSnj6VneCkTpTb1V7tOXpauw8d1/17DunuXXst33GdmGloMe1V9K5QLS2qkaRZQt0qFBUU4KzLQqWqko/tjvXuJD4MiekmSsV5oe2rtplx0tFsNayTegYtZ7xtX3NsOcnv+Gl8y9D2WOyvSNVOQp20oHDyk0FEtv9ouyCQjZEUYbqSkiTJICKea3NzlkgwFj/EJxnHfNYRugegy5E2zhnP3IjIcKZeO7TnkPeD63yQP+D+x8YVbUfw0M+6Yl1CE1zggD9Pz2IIY1ir8Asu1tici+5Li3WF7cjYgb5e9VarvraNZsY1c+a45sdOqUd1vfiizXrjTdfqNddcrktWD6jH8TFq865j1tRx0bdjfbfsfw0XQ2r1JfvlkqADNO0fckoetp9sAyUl66BgvXee06We/UREpuvkWd0/3/HZKc97iFjGF/EPj7ltQIAe0ScxKQd0Bv91y4VuAfRLO3MilnFyjs5ziAjLlwj8ADjkT0Qop4MdwMMc2T/D7ix/IpZxIjd8wFPbSXHdvs0PsrcVSgoFFb1G+OtnrNlOJKo4JpR6ypprtPW470nfvOdBnXbRZ7ppPhxzCr0uzPT1q9TT67E9hm4VHQNK9qFCIZESrwMl6kQq1kc78Xr0Giy44FXp6la1p19d3X2q+l5ZKlZUThMNd6Uarkhreora0F/WWhc3ezt1zZ48otEnd+mhO7/jBz8Tvh9K5eior7dLlVIqvmbID6cfOTaqM+dOK5JEgytc7E5SHT52XMdPn1FSKJmXRP0DQ1q5eo2KhbJzhJr9Rfa3jk4cP66pqSlxv3vdrbfq1te8StzneHPw/vvv1Ve//CX95V/8X/rmV7+i+++7W9/91tf0ub/9lL70xdu0Z/ejmvcDKhtIF16wVTe97Id08403ufB1nV76kqt15RUv0GWX7NDLrr1O7O1IxrZeeKHld9x2PJlzYs0fjSFh2vnAg9nXmfL7MPkD+xiSVPYw3It564UHdezjSCLXb9jg4kqPuG9zb2RPRNLNWw8k/MxjfeZHig8keSTF7GuYd/rkKZ09fVpLCwsaccHv8ksv01UverEu2rZNw4NDwneSJNGFF12sVatXq8u2v+KFL9L2HZeK+FqxHyx4X7E0t6Aly7O4tKhFx334mZ2d1/T0rGRfqLs4Ou3CFX7aOzColv1vYnpG+C73aJLSz372s7rrrrtcOJqwnSJb9+RJESH8l30msnNOMnvgwEHt239IV155md70pjfpve99r379139dP/ZjP6bt27dn37AhQUWGcrks1kqhUFDqmAlwDi6S7HNjZ5bfCJkcy2ht3LQ+S65nZqcynh597GGxZ213murt7VXZ+7EZ79cOHT5gGafFOK7n5mfsX4u+by9lsjkIZnutxezNwI567LurVq0S+LHhBhdL+/p6vB6qGd2cr7L5JZYC7KGxofwhbhBHAPZO2BGfYX9D8YU2dEQ/yTGJOO3IumnTJuHnHEnsKSzxJguFEXRAEeC///f/rttceMJHkBd8JOQURf7lv/yX4ittb3zjG0XRCTzk2BQx+l006ji+mEWhB2TkK3XoHB3jvxQs+HF4fiSdPSWygZ9iDHtxigQUWyLCe+chUeSCR94kpLjFeoAXdAENcmfm4hcUpXizhxhJMYEiA4UF8imO/+k//Sf99m//dvY7dQMDA5nNWE/EVXgALy+WUHwZHR0VeqMYQdGOfr5NgB2I3REh9vjoB7lY2/AwOzub4cU34Q/50APX7JuQmWIPb5BxRKfoHV2zXuZcZGUstgMfuR6+Bkw5RvF7shQLwY2cjGUOeod/cMEf+gYH/RTJsCv8stagRUxAB8jOGGizRjinH1nhEdwUIqEHPnztwIEDmez0v+Md78gKpNgfmqw1clmu8Td4nHDRmwIWNKGPvTgSq6CFXvBFbIfM6B85wINPEAfRI+NpAy98gRv9wDdr/Yd/+IeFX0ArYjlesCaQDTvDO76KPdjHohdo0YYu0DE+jJ+xRqCNf4OXGHyvC6XEaQAbICsyE48fe+yxjPbWrVuFLNiWWE8chjd8mLWO/1AEhG9yEuYRgxMUAkSEk4SCCLgsJAigFJTPNUIwgSCQj0EhBAvGwTSCcM3CQ7m0Mx7HwJHBxTnOCi4CLGOghSMRgOAFg0EPZTMGY3EEB+NQLIGFhcJCxAGhhzJxLJyGceDmCP8R8Vzwhf+IEB/6ocmRdniBf+QAJ33nA3POh4hlPIzBMQBwMSYiFLEMXNMOcB6x3I5+8jnID0R4I+PNPPpCxwDt8MdcxgPQpO18oP98YAwA3RwilmlHxHNDI+I5XiOWz8HLAOZFBKcZRIQ3Mcu7vYh4bh6djM3h79PN288/RizfbBmL7gHOsSPjcrlpB+jDh/ARAhP92IlNBwGc4MDioZ0AgA4Ziy/hFxyZD27szCIGwEEbwerAgQNZUYLFh33ghTn4Hfi4BhfBAhqc49MsaPqxF/bBZ/FBFn2uSwIFfsoYxsIbdAk0jGUNcQ7/yMqRAMTC5Zo54IBf1gMBj8ABftYUPLNeOIcfbhQ5DegwH1nAxTV8o0dkQw8EImQmIDOOIMzNHFlpAy8ys+a4KXZ5E89mjYR70ZuxQpIqjSTbgICXJ5A9Tsqq3V3eBK9V/+CwFmsNzfnpMf0Vzy8kBc8pqK9vQMMrV6jb43sGe7Xpgk2qdldcJDijk8dHNX3ulGbPnlJtclxd3tQNJqGy8Zzbf0CzJ06q10/v1pjOxRvW6cqLtmrjqmHVZyfVqS+oy0+ie3vKqlTLKldKxltVxbhXDvdrqL9PlXLRm8g5HT92RE/u3qUHvAG/9+679P2779TOB+7Xnicf16njx7TkoljVT1xXjAxpw9p14kkFQZZAj/8RwLEXtsSO6BI74XfENHSK7lkrAOfYIQfagIjI1hW+hi+d388582jnWHfhA1hykpfDwtKSdbyg+cVFcU5/y5ukYANKwlQqZZvS3B/gET+BTwC/APAz/Bd5AHyPdQOPyIbfASl4nwX64BH+OP5TAD9t89LwJr/mUhNv5fBVmparhi6JqO6kfG5hWkv1eTW9+W15694wtFMpvAnGfj2Wo6dQdIJWUEUhp+UquuiStBMBnbb1qIKUFNVxb8uJe6fgkaUutUt9Us9KLZWHNdEs6eh0XfvPTmW/AbX70AntPjCqicVmlpC2ixUVnKAWfFxwweHs2QmdOn1WYd8td/fYn3pNo2Bem2q22iqUysL3IyKLlW0nXQC/j0Lxk4IoUHPRF5/ADm0nyHIiXfT6KUVRRfNdtEJSF48KndRXBdHOuRodF0U6KvYOqTiwWkn/KtWrvZpsFXV4akG7jp3TvU8fzo57z83o6GxTZ5dSzSV96nSvUqdnlWrRpbRiKBWsnnQZnEinxTS7VyZJorAugcTHxHwsHyNr8gUz6wAAEABJREFU5zw1r0mnLQpVbdsoiY4Kbktti4710KYA52PHvud/alsfSlIpjNvHQloSn5b1g68zDroA7al9ivMcIoLm5yDvp4G1AB6OXAP4KHhpAzdAe0RkMnJNH8B5RAhaEaGI5XP5Q3+Om3Fuyv7l58wBaGQsdLEpwJiIEOfETmI0a4uxyI8MEaHUCopmXUljUenSnAoLs9q+elgvvfgCvfLqK3Ttjgu0pjtRMjepSn1aq3vKjkcLWnDSu2Q9Nzy/Y5tZMEWSKkkLavk2bfUr7Ff4ViJl6wOt2+qZb8JfDhHLckf8nx2N7nn/RTw/noofYpSdcBacHMMDa4H7Kfca9ESsoS+1H+RQdMxgHrEJnUdExgPzAS4iQvTJn4jIbBnxd4/ukhUg9JIdrb9EISBieWzD+7AwbyUXFYsuJsmxpm5dzlvnM7MLKjiOlLsGFIWqzkzO69Gnj+n+J57WvuNnNF73uujuV/T2q9A3qKTarY79HZt0vJ7SSNSpN+WFrHazo6arjE2vsZaLyq1C2QX3sohVDXO05KJYzTSbFMtbHVXMX18qbXDhqmdhXPOjezX6yH168p7vaO8Dd+nQ7kd05KnHtdoPjDavXa1KqZDF097BfqW+Bx47e1YHjx1TsVzSrO/bYy7ELyzVtGQaUy6OcN8olbs0N7/oAtdYVhjJ7HLmrGZnplX1vFUjw7p0x8V64Qsu1+aNG1Ry3JifndGU78/jY2c1OX7GcaFm32up5gRz0jTHz5zSkYP7fV+9Q1/43Gd1953f0ze//lV9+pN/o89+5lN67NGHNc9vtpnfcrmoTZs2aPPmjRrx/bbj2D89M6lZrwvevirbb7a7qLV1ywXa5IdomzduUq9j8cTYuEiyRkdHxVeLSJxOnTmtKfPNQ4Ue3+/XrF+nC7ZdKJL3q696iV5w+RVZIW3F8EiGo2Q7N6yLZ57eq0Mu9hw7clTHjx7zPuREdjzoPQc5CL+tdf+99+mhB+/XYcvFPR6+SLg2m6+15iu8JleuWauXXH2NNrqtLRuuUNCCY3/TDwDqXqAN+xQ+kYTvVZHaF5rinnzi5GnJPtHT06eu3j7le4qZ2bnMbdmf8ZbCBz/4Qf3mb/5mVmQ5c3bcOpwXPMxTGPMeQP5w7+7q6rKrdzLc4N+794BGrSf2cjzA5Jw9cK1WyxJL2ijyoM/Dhw9nX7vkyDV9o0cOGV9LwyODarebOnBwn/bufcp7tnMuojV8jzyhxx/fpa99/Sv6pG38hdtv06O28YSLXREdHRk9pCOHD+nY0VGdOHZU586e1hRvb83NaGlhXh3jbPlBYcMF+bb3fMVCkvled1dFXfZj9iRdPi+4PU1DRftgxfs7oOr+paUFS94WYyh29fZ2a2CgT+vWrdFFF23XmjVrMiBWFAqFrPBDkYg3kLAj/sNb9RQJOaegQfKOfnhQS1L9vve9L/vrjLfccouIWY8++qhI2ilmMfdzn/ucbr/9dsv9qJd6w3QvEoUvfhPrne98p0jY2fcTu9qON9w72IPht3xdkBwXPOCmiNBlG3JP6+/vz/B99atfFV8dpGBEjKTQcc8992RFQ170gFdsD1584rWvfa34HWFyJXilnfwduzPvzjvvFG/1IS/jj7tQja8zjnYKWuiAwgJt7HfJQyg4wFPR8dlKF/qkkAV9AP7JTaBz9OhRTbmwNDAwkPk6czZv3iwKGeCjHduyr6b4QrwnR+HtIvJ+dEWxCPtBi/tFRAgcAIVI5sA3awaYnJwU/FHcozi3ZcsWpmbrBBpccL+hOAagS9pnXGyFb2jQxn4YO1GA4cg8+lkPrDfWFbKTDxAPGFP33hz+AfQAgAt+yFfRP/iw7fT0tMhn4ZHCHXziH+gQHsCJvvBP9IsvICs08Q/swDUFM962Q254hh/0i4zQRofIxtrnPCJEXgdedI882B5a2AO65JPIAh3sTzu6hV7OM4Uo/AIfZhzz4Qna8IqO0AN6Aj+6Q66cD/AwhziDL0MTfcE3OkIW9IQ+EpTf8uYRQCg6AJhCEIhAjMEgYCHQBkIcECLj4+PZ5gzmGNdsNjPnBQ/jmYdyYYrziMgCKJs4AgfCgpMxzEEZzIMfFIrA9GNYeIEvxkCPyi8LjgWB0nF+5oETfEBOl3k5wAft0I8IceQ6b+cIDYyVAzgB6ALoTP5Aj7HwDP/QoM1dz/3DQc6H5zp8goPnwBg3+WbQzgDa0KIdiAiBO+cVvoGI5Q1XRCj/MJ7ziL/bBt85gAcd5TiYAy/0Qxd7cg5N5AI4p42+iB/ghhbzAXAA4H0+YCw6RU6OAHiBnAY255oxnDMGWhHLSQELFIA3Krd5MCW4QRs/xXfoJyDj21zjwywaFiYygZcFzTgW20UXXZQ9oWMs7QB8QBu+OWcewDX8AfSjV/AAEcv+znj60Aty4NfwxoLEbxkLLvwYm5z1ho/FzVjwA7TTPzIykj1pAQd8sQYZy3lECHwEEnQIPWwJwB98QAd/ZQ0ylz70QhtBFX9mzcEDNOCNmwJAMEU+cIAPuqzTXLbxyQnBM3TRKRvj8ckpr/maGo41bI4pqCy4yMLG/dyZMSFbFsiHhzXvJ5pHfIPbtXu3N1eHXEwclfcmGh7ol1rN7A2r9tysDu/Zo/lzp9WcmVJrakJzp0/q3OgBndr/tGZPHlO3GhoohgbLqQaqqSpqanFmXONnjuuEN177ntrjDe53vZm+W1T0Dx08mD1JrHvzhny9PT0i6F926aXasWOHtnmzTHDt6+1VRAg9AugAOdEhwDlt5wNt6AOdEVsAaGBPfBTI9cc48ADgYC52REeMY04230kE18yjH8jnYDtswFhsic242XBkLrgWn5WTa+yL7fEtbIx/sVY2+ckjvkRcA1cO0AUHvHKMiCyG0g5E/MO4wFiA8Xr203ZZqeUCSNMbeI4dt7OxdX6nthOWWmNJzXZDrWipndj8PrY8JykWVPYGtePNbdSbkje3iXGkRlBKUpULRfFbTS0neyQGnUiyZL7pa7k4FElJnbSixWaiusrqVPpVcDEo6R7SUlLV+EIjexPr8Llp7Tt5VqNnJjQxX9dkraWx2Vr2Nbt6J9VSp2M8BRWrXSq7eFrt7TFf3UoKRbXs6w0XpfARAFsCDRdd604MedNqfn7Oa2XB7DfEp+hNdMFzw/watTfe3SqkZdWcwC5QTDM0WwWp6HbzPNcua7JddHGqowNnZ/TY6Ek9evC4Hj9yUntOnNVkw35a6FLaN6zy8Cr1jqxVz/BqJaVeLVltla6qSpWi79eJ0DuJIYlIyzpvNBrWdBu2Mgjz5FEK61hKhB3LzC26NXVLIicQRZXKBZWcSBQsS0Qowp0e3w6p4/91jLKtyOyRj0FXADgjQhHLkCSJcoiIjI/8f4zN9Gk+87mMTdNUALgZExEZPuZx3XaSwBGICJrFOcAFR4BxOXBNH/gjIhvPWqM9Ip6jRz9t+Tx0CG9cM541CcifHut+eLBHxbStuYnTOnnwGZ07vF/l+oKu2LJOr/2ha/T6Gy7XDZdv1gUjPaq2l9SamVDDMaw5N+UEb8p0w+5cUGqfSYv2i0KqTpp4rYSjXcfrxoSe/RdeH4n9HwgnzeFY2ml7NdnR4PnZYZmuIiLTe9u6ej5g3vNBhPn7J0D+5LjBEbE81s2ZfumjneuIyPhJn7VtYr+IWG6LCPFhLMB5RGRylF3kKBaL9u9CNp8+8GKLlgv/sh6IG5luMr9WNi8isvHYr2E9Na23RqflunFLRqbEhXMZKn09qicVHRub1WN7D+qhJ/Zq37HTjiEl9a9aK1cdlFR7lJSrtkmquvUNPmJdRGRyhiTowxP0Wo4bbdOs12tadHGpubSkpNVQVyrfy4pa1V02+NhV1LTvdxOH9mnWD3hqvq/F7JT7qrp86yZd96IrNdzbrY1r17iwsUkDw0OOpR3NuVCVlitavX6DrnzRVVrNV6MikZJUGzZv0otecpX4gfbEvtTbPyDuGSTrWy/Y7HvgBXrh5Zfp5h+6Xq96+c268rLLVHXBYM8Tu/Wtr39NT+95Qj3Viq696iq97rW36id/4if0Y+94m153y6t0w3Uv1XVXv1gvuuJSXbBxnYYH+50wncreSmD/MO9iS2r7hiT2JVMuqpGEnTp+IruOCGV7lKpjFrHFfhu22aoVK7X9wm3ih9dJcLh/kTittVzwzb0LvNzfyuZt1jF3cnrK95eOH5r1ZYCfEC/YizGWfQ/JFfGF+yZJJDjpIzFjDWc/l2BbYS/aSOq//vWv6/Of/7we27Xb+52ljF++6tfvAia81ZbqmvHeBTvX7Xshr1fLAQ78kvteRGQ+iC/DO7wpTbIci/sIc0kuKTBwn36tCxI/9S/epZtvvknIiB/BZ+I1As4l+w97XOZxr0ceEnPmMhZATsYB0EUP3P85ng/g5zrDMTLoAkpNvHG36Ad7PT1dWrVqhSgU1WqLOnHimF7g4ubll1+a+R/tdReizriIuX//M3rCPnP8+FEdPTbqwtgB7du/V0899aSe3PN41sfXR6e8r+MNr9Ps7cbOaM6FrUg61mvZftmtNE2sKz376SixzEkS2bHjG01qf8qvrVah58XFhazAh791rHtk58ECb51QBELH+A6yknhjN8YxhjmLLghyTu5AbEGX0KWAxZts/A7WG97whuyreBRL2H/xdstnPvMZfeITnxAFKfRMfoHu2VvyJhIFJXIWCjyMx+4UJymmkIPwNSsKMsdceIafK6+8MivAvu1tb9OGDRuEjfEX+EMOiow83GYu/JEP8IbVpd7PgpdvCPAXDpGVfIdiCT6Bz5AT7Nq1Sx/5yEcyf96/f78obtHGOtjsYhO8ol/2iD/6oz8qfqgeGW644Qbbpyo+0AMXdQL0Bf9TU1O22XKxBF/qdyGOdY2e0DmysZ6wFXJFhJAFvYATnZNzUMhCLvQPwDf4KfaxFrEVuMgNocMahgbrGnzgwI70UUBCb+gW2vABTxQokQ86fP0QGYiH5FlcQxPa6A+9sMYYAw1iGntnxoOXGgXyYG94onYBMI7YQz84sSM8wS/2wz/Bix/mY/BL9E+sYy78gBO/Yix+gL3xIeTBfuBlfz82Nuai8uPiTSjmoAvsjj+eOXMmy4Ggj57RJ20c4ROcvJUHTYpjvNwAbfyYcciNXqEB39gLG4AfP+YNKwpz6A0boXd4RU+0wROxn/HwQPxnPaLTu+++23HiUFZw5qux+FaCQSMiC7YICCM4JYSZiHMxhmv6AAghAEaGScYBKI5xGJtxOBDOCqAonIUj42AQgVAuOMBJcGVuRGQLAOWjRHhAQI7whkJwChYeQmIAKuMolD7aMRT04AeIiGzRgB8ADwANjrRFRFY0QhacGWdg7vMB854PmAtPADICnAP0MZcj+kIvHBlDG8A1CzlvO38eNmDM88H5sjEXPOADL/S4pj2Hv4+L9rwtYlmH+TV9ANccgfPPuYb+80Eu//k8wRtzI8I3qDSzCSNVRgEAABAASURBVP3wi004x1cIMPInIrKNIH3YDZ9hgWdP166+2jfVVRkeD81uYNgXnggA+Ar+HRFZH2sAHPgk54yjHz9hPjSgj39RgSZosQi5ZiEyHpnwVfrxdxYk+JgHTtpYG4zFhhyxA3TpZxz08G30gB+zTrhmLBVpFjRjuDnAE/qAPrLDJ/Pgg3UDDeihV3QGbwRd+GYdshlhPXGjI0CCi40fPBFsCc7oirm0gRuczGFDyCvuZSdjIytXKNJEk37SOTkzq3PegM54A95otKzbjgtTS1pcqKmQljQyvNJPTTerVW9pdmo2u/lOTU2JjWPRhZlBb7Z5Yjo5PaHVa1Zq46b13pxV1VMpq9eb0K5SUQM9Va1dvUIbVw+r4ORu5sxRLZxzcWrvE3r83u/paT+JHi60VFiY0NLZU5o/e1Kt2UlV1VKp09Ti3JQG+3q1wk9d169dl22Cr7ziBbr2pdfoxhuu1ytufqkG+wfU39uXPZWtetNfcqLoLZPkZLDjDSi6QCfYDP3iowA+hl2wUaVSEcA5esM+jMcnmM91fjz/nLYkSbLNWERk8Ssismv8AFwcGcORa2hgJ3yBI7bGN4nV9DEWPvEzfAoa8od2cGB75uFrzINPxsMrMgHIRztzOSI/wHVEZPzl+CJC+Yd+IL+OCPtFS00nAXxFp+1yibz5xIfgBShWqgLSUlkd9/H2Q81J4BIJnotDDR+bzbraPu80W/r7fDSbxkpW0EnUevYtB+fkakdiaiHwhgtEioLxl9QpdimqPUp7hpT2D6tWqOj4xKL4auFDvNF04IQOuVA073Jo36qN6htZkeFYMv1FF1Ka9gtTdKLYFrpB56VCSeVCUXx9ECiT+JaL6rZsXZWSSqlpeyPddEJdrzVUrzVVb3QymHIhbd5FqKaLbZ1Kv9rlPvF7Vmfm6tlXHx8dPa2HD5/Rfc8c0f17R/XksbMaqydKB1ZqcP0FSrr7pHK3mpbPtTcXrZouhrXUMJ8db/CtBoWaarVranfqCifpirY65x078nUi60fCPkDba6hFu8dS9GKOuPa8jmXxSEWECiaAL0SEQNDphNB/K7NFMxvDWIB5OXAd4TmcPA80rHP0zJA0TbM4HxHmv5PpP2/jGBGmbc7tb03rmnm0wx/zc9oc6QM3wDltjAUiIsNNX0Q8JwPjwMtYcBZdOGHdRYQTvUbGG2uKuEl/bXFep488o8bUCQ1X2tqxYUTX7Nisqy/apCs3rtYlq8uq1qV0saaW42lrdlZl4yIesU6XFutKCyWlphOF1AMTtUPix8AXa0taWFpUUgi7tiHpiMRPtk/bxZCw3rzw5GZE/yehbWM9H/yTE/8PO8AdESJ2ESN7/NCA+xH3Je5d3Le4LxJ/0DdADFrwQw76IiybAXIRy+cRwWVml4gQuo6I564jzmvrSME6yI7K9LGsk5AUiqTgtSHrsqY5F57bSlTp6lGlp1fhdfXk6Ljue/yg7tn9jA6emvJ6G9JKr7ueoVVqeq6XmZQmtkGq1P6Jb+AjyFN3Mh+xLHuRgm8SKhoqiXyP6qjSaWjjcI82DHZrY19Zqyqh/s6c2pPHNXHoSR1/cqeO79mtidFD6rZN1w/1a9PKIa0a6lXZNJcW5iWvz7n5Gcl8d3f3Zseurm5t2LDRT/nX6cCBgxro7deOi3ZosG9Qc9NzqvkejX/12BbDgwO68IItumzHJbr4om3acclWXXLxBertKensmWM6atrHj4xmb8+cPnUy+42rI6OHteuxR3XXHd/T/mf2uO242q2a1q5ZoauufIFuetn1uvH6a3XtNVeJhOblr3qlXvcjP6xXvupV2nLBBWp4bWJf1s9AX7/SSHyvntfsxJSmxyZ05tRp0z2iQwcO6HEXik6fPCl+f6rtefw+1drVq3Xx9u3aumWLtl98sTYb58jKleobGNCQH/wN+iFZd2+vunp6bNP57EEUSRcJMv7Vcnxgj4aNKOKQRJJMsp/b7MSdvSU/C3DdDS/Thk0btd7FOI7Q2WxdrVqzRn19fVkOAx6STK7n5uY1MzPnvc6S6n7oQvzPfQEfR2ag5gdLtOMrveYTPrhOkkS0cX8GJ/7EkX3GaT8EPHLkaFboYx2Vy2XTWRA2xJbMZ93YAUQf6w1ZmQt+8NKGzlmT8E3SzfiIUMQywAN0GQeerq6KiqXUw9paWJxz8ntW+Bvt69av8byOhoYHdMklF+na616ql73sOl35wivEG1DVrrLY261eMaJVK4Y1MjigoYE++2GvBvsNfb2266SmJ8Y1NTGmybFzmhw/p4lzZzV+7ozOeE+3VFtQnYdcfoDV9p6u7b1Byw9f6i7+0p6micNcXQteC9lYtzPO4qjkBy1PP71H7K956P2jLsLkSTxtESH2wcQhgL0+8Zw9Kj+6/uEPf1if+tSnsgLP5z73uey3w8hBKdawLyeGDdvXSLZvvvlmVbwPpBDAWyU8MP3KV74i3uy68847NTU1lX2Fiq9z/vzP/7zIXciPL7DvUrjA7yJCjP2Ei2Bf+MIXMnq/93u/J+wELfyUotZ1110nvp7Hnh0+oElBjIIBdkU2imjgwP7wQvFuaGgo44G5/AD9W9/6Vt14443ZV0wpTsE/ON/ylrdk/FEIowjW6XRE4YECGzTITShmLLrQh29RTKMfGbku2zfxW/AxF72yPvDPubk5kYPAE8URirRjLrjgv6yNrq6uLJ9LvBZYrxRPBgYGHMvWirWCr3ONvRjL+mVt49OcR0R2L2Yc+PK1jl4iQnzQz6zvtYzhnELJ29/+dr361a/OaCAbesMu8IUcESHOoY2O4I88jTXFET6RlVoFPoKMwKZNmzJ+oI9NKDQxB5tiE+bib/DK/Y5+Cjl33HFH5jtc05/Thj64eDMT38L+yMCbeBQg6UNGcHEEL3pCXvSEzfBf9I++KI7jhw3vF6CBjsEJ3YgQfoc90QfFK/iGHgCt3N7gxweQn0IY+mBtUDRFX+gaufELbIf+8AWOXOPb8AsPjOt30ZOxCYGIBpQLsYjIjEQnwQ9BEQpDwySEcyQIxTzGQQSBWeA4CwyjEBTEXGjAAEwhGDhpQ+EEZHCCj7HM5xxB4Q8hcBKcnHN4gFd45EaCI7E47rrrLn3ve9/LkmBwMgdcAHihAXANwDuLBrkAaNKfHxmDYnOAFwC+gdQbEmRiHHiQFeAcevRBg36uOQL5OX3IwzGnm/cxNwfGAFwzn7E5cA2AIwfGARHhG0hw+hwwhvHQAeAVXYKPdgZCC/mQFeCaPvQCcE4bfTk+jszNjxHxD2jT//chxwM95gLoFYgIoXvOAcbCcz6Ga3gHJ/M54l8UYpAHX+Q1UzYfLBL4xfcICvgmY/BdFhu+hlyMgQZ+z1iCF4E9YjnwIT86w84A1/gOAC+0MY/5EZFtWqEDzwQKfBZ8+DKywSP94OEciIhs88NNi4XKumJORAj58HVoEEjhFb7BAV/QZQzrC36AfIz8yceiL2hxZB76RRfolPFcs364IVJ1J1DRntNGTueimvPTrIY3Dd3eeFS6u1SqVrIbDOMJdvBjsiqVq95czevcuXEH+rb1Ula5VM1eGUbnjAN/RLgvzd4g4+aIDgjyfC3gwDP7sleA4afHm/BysaRi2raf1dSszSn1JnnVQLe2rR3Wur6KBsJPy2fHNXP8iKaOHZRcvFrpDdclmzbopVfs0HUvfKGuvOIysSGlkIk+0CM3zMOHj/pp4JHsjRJ0Qjs2BjiXP+jIh7/zLyIy/ksuUhDYsSvjkY0j9kDf4OGcNgC7APIHegC2AQ/64dpdWeIMLoDx2AFbgw88jGEecwBoQI9xAOf4In3YlznwmI8DDwBOgDmMyXFGLN+oaYM+uDieD7RFhOAZiAj9/U9EuL/gxEZOrVIlvk4jUXRkSOQz27aQJZQdOxo4O25NklSRFg1lRbHiycaRhlohNZyItpxw1+2P+CTQ7nQU3uwo8Rj3w2fLpSv5A63hgUH1VLtMU1nhaHGpprqrAHyFR+UuLaVdWkjLmk8qmnPRarpd1pmFjg6Ozevpo96su9g06afC0wtzkhPWSk+3qt09qrigW+3uzXwhSRIBRReqioWCCpYBKDlpLRWKZq2TbWKWTLvmQpjLOhLtXjPtYkX1pKSFTkF8JenkXE0Hzk3p8aOn9MiBY9pzalz7fX1ytq5pj1H3oEoDQ0q6eq2TgjrWlUzP/1QoJE4GpU7LVZF23byFmvVFsdlvNOr2LVOOTjauVCoI6LjgIbWtrbbXmXUZPs3013Ey1VKt6bXXbqrhpIFiYs3JxJKBc3QdEZkNwwXExIAdbSLzIKNdLij5TOgH4JwxHCOW+8ED5O30ARHx3DzmRmTMZUUq/LPhTVeappanYFnTbKz8ARcAPua5ybIgT4fTDOhjTA5c08H4iMjGQ4O4xZpiHH0A47hmjRYKhSyGsNZYy+Bhb8QmcNJJWH+xqa3DVV1/6QX64RtfqFuv2abLNw0rmZ/Qkaf2a+LEqFrzsyonUjHkONfUIgWtTlHFUpdmpqc1NzPjB5CL9qG6ZW/ZTqFwQQuwK8vLJ7MgtAG5qgJ/FODhN8LjDfANMAZgzP8OGPd/F6BVLBb/jm3Ox0U//OU2ZCz65Jp2+hnPMWJZhogQQBt92AhADtqYBw5wlctFFYI1EUoVy34qZbZlLm9JMY855WpVvf196u7tFnHmuIsmjzz5lO59bK/2HBvTlIvGvL1ZdOE7yj1qR6qmH9zACzja9sWm113LhaaWWoJYJ6QFFxobLryYrMppor5KqhU9Va12wWpNV1GDaqg0P6a54wd0cs9OHXj0+9r/8F3Z8eCuB7VhZEDDvu/2+75Wsa+3TIffZJpwon/i5DHfc2d14OBBkewtLS2pVW+o7JhSKpRdWDqj8EOYkm1AbOKNUIAHNbzVtG7NWq1dt1q9fd2yO7kYUnWhYcjzE83PTml2ZkL/4y//L337W9/UubGz2Z6ly/d/Cy6Kswt+kHXwwD499fguPfbww3r4gft07z13adcjO3XWxS50MrxyWAXTXzRv7OvHx8fF/g2dlctloT/2Ovv2PqNHH34kK1gdPXhYM+OTqrugWJufE3sDvtJ3YN/+rLB1/PhxARQKWJusPWxOQbfpe0OXY3TRD8m4xs7ECfaDJGUklewH8Rn2MKxV+kjK4Ys13N3dnRW9xq1jilb9Q4Pi7dv1GzfoGhcPrndha9Wa1ZqYnlK50iVZx8ViScxj7TUc55u+b8zNLeBsz/kbNAF4wsfLlp+9HPs8eKrX6xldfIU9EYUR7s/wRazpdbGr5H0HdkYmzhkLPo7okiM0mIe+830o+gbQE3iGXXghp2PPCt+0AZznwH4RXAU7x5q1q1ykulgXbrtAw374SLF8bm5WU34Aefr0KR06fEAHDuzPvlLI/abaVfZerk+Dfb0aGOzXoGF4ZMgJ8ZBWrBzJjiMuaq1evVLr1q/Vhg3rsuMKt3X3dNkvOo53NS2YBvJStILfn9/XAAAQAElEQVR/jvDEWuNIMY32UrkgPlyj067uiigOUSyiMIEesDV65ohs7P3xnWHr4kUvepFI5vlqIUVX3mDi4S56xmehxY+c8xW30dFRfelLX8qKTegYXQ+4yHLLLbfone98Z/bbR/l+c9euXfqf//N/6tOf/rR4e48CFbRf5WIub6oUvTbQO7+bRXGLedgk8Z6CwgWyU6gA8PVu+yYADuTkK3/4NEUk3gzkGj4pNJATcYTHw4cPi4IRX1vkR9sZy5GiA7EDXHydD13hV+RL6GqLi8TwwjzaKGB98YtfFG9BQZfCWdl+jH6xA0fyGeTCH1mjrC94gAZt6BwZWH8c2YeiX3IgztEZawGdUPziHF1gC/RMsQPbAeiHezQ40RuwceNGIQuFOt6IymkgF29c8YYReMkDiAnUFNAvOsUPyD+QgbUCT9iXIiFxijHQwmbQQHcUbZjDV0VznNClOIjctFGvoFAEbdY2axq/Qjb4wnfRLz4LXvqJEeiePmhjy6mpKaFn9EgfcYs5yAqf5L7oEpmhQ4E2H8dc2tERxTNsSuGLfsaiW87hB/nITbEn8Ynx0OccfWMnZIMX8MErR/RFPMLWHJGJefgNegAnfRTzaEOv6B474G/IgJ/ix3xNN2EwTME4ioc5CAE4GcoBMCgVVxwWJuhHSSgDQNEwDeBIzAEvzstYggBKQJmcE3BhmD5o5jgQCj7gB+FxEvoIKigEh6Sd+dAEKArgtMxF4QQBbmA4EzzAJ/zQzxFAoTlu+AUf4/J2ZId35p8PzD0fmAt/zAc/AH+00cc1QBtjAM5p+6cA/PT9Y+NoOx8H1+cDc8+H8/vACdCPrMD5/fk5Y3Jg7PMBc/KxHBkL3hzg9fkA++Vz8nHMBRe2xub4KLpkHEAfgI5xaBYMeLAnfsOROSxe+lhkFLJY+ABvFIGPoM6iyIMBfsQiZTwLFPsTGAhCLEzo5X34Cdf0s/DhA/7hC9z4K7hz/yZAsTgJygQN8CMfNFlP0IUe+oR3gheLG7pcwyPn0CQAs47gBYAGc1k3XIOTI+3oD//lnDHwiE7ACd/wyFoBP+sS3IyHf+bQznjmna97+OR6C0+I1q/3JrfPm5Vp8eOq3l346ISq2VaPn+4Cg4PDSpKCerp6tXnjFvV29zlxbqptJP1D/YIWAO+z0zMaPXRYbKZPnTitZ/bu1+jo0Sxx6/b8lStWq1ip6viZEzp57oSWGnMaWdGvnp6CN8ajfkp7Uqv6qtq6yjTnplVcmNVQElrlzXXqQsPsiROqTU6q28llzQU4Xn/ntxJILlIXQ8rlogASeO8TLE7nOSChB9pO2jtORPA3bFv0RgO9WZzsBoJ+AGJbuVw2vrLwS8YAtCEvvg4wD8B/cmA+bRyxO37FEVswhnmc05YD10B+jf2wJb5GO3PgA/r4CzzAP9fIQB++nQN04AGe6WMMMuXAOPoYk/MJHc6ZC73ng2IkKjvZq6bWuY9py7p24pc4yS6QVroyFU3v8xum0EqUREnFQlWlYlWpE7G2bdh2YahluwHNxPnCs+dcU9OJkucVE/Hn4bO3hRLTSCWTVs2+1nABys7onLKtou1YLJWVGNqmM75YV73YrdLgKpVWrFd55QZF/xqNN0rae3xMD+/eoz1P79WpM2fsyx0XfUr2lRA6SHAemR8/0ec604mTGZJIEs2Wi1WyH9EeEUosS2roWJ66Oprz+mmYn/Glup4+eVYPPXNI9+87pCdOndXRxYYmk5LmC2W1vJZKQyvUPbJaFRevCpVub+5bWSKIfovRUXe5qBX93RrsKauUtqzZmsoF68G6sFJFMs1RaSgodBVT8xNub2cgS5cBxngWOj623d6OtsI6b5tO2wWvtpNExiL/stySl4qbwjpOlJh6GsbvY8v2lj+MBXyarZ8OhceITI/oJwfaGZMD1/RBJwf60jTN1ltEZPYAN0AfELHcztwcwEUf44CIEEf5wxjwc8zHuVnEUOIj6y3iBzi5JqHIIV+7HOGNOHfBhrV6y80v0yuu2KZtw1VVl2ZUn5pWY+qskuacuosdDbsg7/zQ7lmXl4VtUTDZiu2bqrbUVtPFLNVqomiQukBbtB1IKIvFggqlgijCNN3eVAjoWPtKrPukoEgNkShime+IeC6ZRkYg4gd9Ef/w3Mw87z9wPB+gJ4D7N4B+0DNzQMwejhhVdgwtei3kwDXxKx8XEcJWaZpm8sif8/si/iHvy64f1ogh73fcsRIUPjIfSKzLSBPNLszr6MnTeubgfu3db3AhZbHQlcWFoU0Xef2t0VIr1fjEtIs788ar7B7GVwAb9SW1mw2lhXCMKKhULanUXZa81pJyUcVSKtZpqbmk0tKsin7wUpg6peOP3adjj92jU4/fr4kDu9Q6d1h97RltHC7ownUuVHthLdkHZubmxdf0J5zAtCQNuIiw0U/3z5w9a19puFjQr4HuXhdA6+os1NQVhQy2rN+oU0eP6757v6+pyXFdftkOXXvN1VrpQsHszJT2P/OMdj50v771ja/ou9/+usfdpbvv+q4ee/RBzbo48cY3vUGvfuWrdP211+nSSy7WkB9kReBlHZUsmxzvyqWS+M3IPhf/oHHY+hs7e1ptF/POjY9pfGZSCy56tyxL4jjdO9CrbhcpatZZ3QW+iotNwy4SjQwMqN8JetV+gE6nxsYzO816zRwbPZJ9zYhEau9TT4vkmT0Ueyb2OLyRmCSJCo6vvDFO8arluMzaTe0zJJTsC4eGhrJ7Nf5VNB35w71zynoFH/dTkmWSqAceelBP7HlSB0YP6+SZ0zpr/c17P5HaX/r6+sQahx7zThw9Zn3NKE0S66WsdrOjxdl5F56X1OKtIFf18bW2ddJq1k1Vgq+IyPx5dmrSe5uTWUznfj7r4mDTDx3WrVuX8UvexR6U9cNk4hR8E39oQ/bz5am7GAZ++Ox14Ys1Rn9EiLkt64YjPEUs8wBe2sHHfHDz21df//pX9au/+j59+MN/pt27d3mfNu/9XNUPIUe0Zctmbd26JTuuWbPKOhnwPq1LlUpZxWKqpdpiNn7ORfoZ+9uEdchXDE+dPuki5FHhA+zLIpFtl6jgOQX7ValctNwlNfwApe17qHwfAjgH8MHUsbBSKXlcUcyhfXZ2WqdOnbCvHPae8pDYB7P/Qafko8i3d+/e7MfYKcQgJ7plDMUj9E3hikLOO97xDstREQUYfAwdoy/GF4tFbfL6owiIj4GbPTtFKXJp/I1chIJJXqzCt/h9Kb4S+D/+x/8wj0cyHMTAktcQuPGpfI+OvXmBY8DrAj/DLhQDkAV+4YmxyAiPtOO3t99+u3V7PPsrhr/0S7+kd7/73dnX/yjKURTla48UXOQPvk4hgZdDeGMMnVDc4g203bt3iwIDfgAd3mKDHx4IwzO6QyfoDR7hD92Ql/EWEl+XQy74Qj+sMXhFFvQMnte85jX2k6J9ZFG0oVPyqLLvB+BCJ5PeyyMr+kM+Ck7gxpbwxjiO2AR+6KPQOOMHP1yDj308dBnDukC35F/ITnEPn6D4gy257zCHvAmeOMcu5E9WWeZT0ARWrFghil7oAHrYBT3hF9iK8aw9dAVe1hyxC94Zi5+QM9KHrnJa8IpMzGUOuKEXEdn65Z7KeIpi+Bk2hT9iArQYj77xZWhg7/XO46DJSwO0YQvk5nfSKDTCF/OwAXihgS7xEeQH4AEd4tfYjnHYCJsjA2sAnRFnaUe32I1iKm8/Yld8FbkoGBOTwYedoI2+oEPMgo+EyTQygckoA+PhEBCFEEYjCOftuSGZA0MokzYExElzZi6++GLBFM7BfPChFOgBKBKcMAhDKJw2jIfDIyhKzxcDPIGfoIsy4P3AgQMCN0Lh8BiAtrw4AU7ww2MOXAP0gQv8yIL8tEeE9zAdWMycAZ3AUw4YDj4A+KWfefAEfejQRh9Gej5gHMCYiBCGioiMLvSgAT3GAOePY6HRBtCeg579RMTfSQDopyti+YYELXgFD+f0gQt60IV/Fgl8MAb9AJzTRh/jgRw3OICIZRqMez7A/tACR06X8bThdyyInA40aKcNZ8bu0KKdIzbA1/AljtgDwCZcEwgIsPx1BG5ABBJelQQPegAHuOGFa/DiY/CDn3DjwVfggaALQBOd0A5+AlU+Dj0hA7qFJ3hBFtqgw3x8lQBMMOHJDesIPuAZuvANf1TxGQ8u6KM39MU82rFVxLLfEAB4SvHtb3/bm4UegQPa+DgBEF7AQWGONgBa4IxY9hnwslbhj3VL4ENO1hlyEheAnr5eJ1XS2MS4Ro8e0RQbKyew4CN4DzihLpUqmV/TBm0CJXKAlwCIvuCLYIZdl+cNeONR9ma/JOTc4ic9wPGTJ1y4OqXV69ZqkzdHbEw6Tpp7e6seW9Bpb07mvNnj64X9fsp3+sio6t4gD1aK6i+Fxo8c1MPegD/uJ8Gn9z2tkjfJBW+ei94IlTtNdTnB6PPYHm+wurz5qfHXBrMn5InSYkkFFzYURTVdWFl0YaFZb6hpHBQk2mw82215V53JW/BmHD3nTwPzI/34TU9Xl4plcBaNuyAlkcUd5MWey09q61nSkV376To6lD9JyqasoO7eXvX0dqlarapsvsGbWoYI43JCEBHiulKpqGp9lH3jD2duuR/WnVQB8MkROjVvjPNrxlPcwP5s+mlvq/Mcn5Gmmazyh3UDwGMOEZFtwN39d/5FhFIZIsk26qw3fEJK1HZRwyZVpx3eCPeoYv8ppiUVnHRFJ5EabW/6G6ovLnnb2lHTCZOHyvUtKU2UOONHD4VSUan5S4sFb2ALWXtEKEkSpZEYn5xfNU2RZCtV9gP/6Mdjatb17MKCqj09Kvf2qFkoa9pPzWedeHR6elUeGlHSN6SmC6pjtab2njij+5/cq+8/+rgeePIpHTk3rqUkVZS6JfOvQklmwvwV1E7DfCeS+xVlFcqm0TOgSv+wortX85Ho1NySDk1M6e7dT+mhA6Paf25S5+odLaZVNYo9qkW3FlpFFavWT7VLhVJJLRd9sB82wN7DA4Pqst2L3vCn6rh41LZu69bdkmRfr5RTVUtllQpFFe1P6CS1NlLbxajUcfJJDJS5xWfxGxKD7Npt9BUsQ9m6KXttlAvFTN+J27BnCZ6cCGW+YF9kvPwpWL4kjWwsffInsU0An4pxAOfIAnAN0AZEhCJCrBUAv+TImIJxVUy722siLEjiCanH5seIEGOgx1c+AbscEklJZHjpS1KJo6c/dz+G37bCTYkiLWjR8i04PszbXxYcB2peO81WXXJSlVrmxAWJxYlzmjo+qvb0uDb0VnTNxVt1y0sv1euvu0B90XIhoS0KF+3FOfHbVh3Ho14XOFauGBT6bvA1WdMp2J+7erpVcvG+UCypYNuxT+rv61Efb/3Z1gWYNm38oMb6aLaW9wC2t5lSx/IZqXlPMtmQLyLcFJZp+R86BNA7/c8HyzOe///g+qcgTdOMD45A7jf4LzEtYpkv/w8iRwAAEABJREFU9I6NkQs7c53hbCfqGEKWJ9JMDoe3zNfD96FKseAEKFWahvuW93RN65K3nur2b7tK1o6eQ8ufTlteS6GW8Ra9HptR1PGxST3gtfjtex7Uzif3abrR0dDaTeobXqWi1187SWVC6nas6B8cUHdP1TQTc9VSMe2oWkzEPaW7XFLJRCnA1KantGm4WxsHilpdaauvPSPNnNH8qYM6d/BJHX96lwuap3yPmtOK3qK2b1ityy/aqhfs2K4dF27Vti0bNeciSMP3okq11/G9R2mhpA4B25STpJAlT+yLV60c0UB/r9auWqn169ZkvCw6mf+zD35QH//YX+uxnQ9qZmJMp48f1ffvuENf5y8H3nu3pl1QaNunp6em9PRTT+qxhx/Rnsef0KF9+3XcRZn6Ui0rrrLHgA5fCXnpS68VCcymLVu16YIt1kWvwrx09w5q9br12nzhNm28YKtWrl2X3bs2W46Lt1+onp4uTYyd09nTp7Q4P6eW6XJPHR7s16UXbddVL36hrrv6Jbr+pVfr6he9UJfvuETsQbq9B6nY//tcNCpXupQ4/g+NrNQll15qGxQ158IjX9mjv+A1Q+K478Ah8TtY99/3oEhSC9YbezcetA24IDA0vEK8cdfT2y/2ONWuHrH+0G+X6a2yHNsv3qFtOy7W1m3btWrN6uwe3HacxUcXFuddsJrSUe83kujomad26/vf/baSdl1rVw6pqLqG+rs0a/3Ozc5ocW72OVjw9YILOosLc6q7wLN50wZt37ZVfb3dKnr9EsvLlnGFi3p8vQ7f7evusqyhlothkuNJmtgPWtn4guM/64CHcnIsWTBebNpdKYsfxV8g7jhmtR0jWu2G/b4h4n3qfUSpXFAOxVJq/wrbsmMpW2o7zrBGkZf9AYnsZz/7WVEUef/73599xe0P/uAP9Nd//dfZN2NIgilUsH67uro0PDysjbb9JvvIli2bfL7ZBZsNWr9po/iK4Zr16yTLwpvUPGTkpynGxs7qjH2Et9+m7JOdaD+3fhnLXpBjkkilUsH7h4qQl/G0b9iwLiuodXdXNWF/Z+/M3pM9KbkBCf3i4qJ1meqf/bN/Zn42qbe3N4tRyEhBlH0ze3Lok6S/5S1v0caNG12cGxRxC9m2bdsm9vJ8xZC3SSgC3OF1RRGIN0rQA/h444b5vJ31Uz/1U5nuVq9eLV7E+O53v5v9ODvFLP7C4Z133mnet4rxvAXGGzyFQsF27mQFHvya34Xi62PIAB58Gf6R7aabbtKVV14pigqlUin7CtqXv/zl7C9FPvXUU9lbmsjX4z0PRbU3v/nNtsO6rJ29OvYFkB9a7NNZ8+vWrcvGkZ+XvX/iB+Ip1KET/IP2TqcjdEs9gNgNHnIrcp/TLlbiEyMjQxoYGBD+yv6UdtYmsZu84+jRURdId4u38HiZ5qyL4KOjo6IoST9fUyWn2+T1Ag3+mMCC93DYHF/Dh5Cboib2I6c6cvRwVnBiPnkIdqEARt5DbYPiE/lOsVjUmjVrspyEoh1vBJGv4GP9jqv40LlzZwTOtWtXZzrGV5GLa3SwZ88Tlq2gpvMExjEXvpgPvUOHDojcbd5rH3/krUTeYEMO/HT9+rX22QkdPnxQmzdvdrzsEX+tMtczdkP/5FBzc3NZ3oc8FOvAg69gf94Egy46wI4rV64U9PAZ6KMjfAQ/w2+mvM6wU3d3t8DHQwJ09da3vjX7LTm+Lsx4fusOvli78MFv4OFX8Atu5GVNIA/rBF6ynO74cYGTMcQS+sCP33KNn4GfduzAHApbm1wgThAehlEQToPhEQLnQrDEkQDDgYR+AIPitBCAKEhBBhFuKBgLxSA041Ec83GSgYGBzAnom5+fzxQCPQzNBiUivA8oZoainTYUiEEQAPwcaScAsEgjQlQKWVjgJ4DgXLfddpsoUKB4xqVpmuGGX/iCJoDMtEVE9oQDWuDHEVh40AHY0Dmiij6uUS6GiojsJk4beBmH3qCHU7GI4ZmxAPqALrrjCM6IsGM3s0BEO3SxC7yDC7wA7RHLY1mcXEMPnnJAnojIgjD0mE8b/YyNWO6Dv1xuZAEfwDl46Y+ILHjLH+bCL7jACX/IxpHriMhocs4Y+OWYA/PBm4P8yXWB7jLc3lzm88ALfvyMceDlHJ3CN7qhH6Cf+QAys1khqEArl4M+fBP9ssF6/etfr7e//e3ZTYGCDzcMxlONBkcezFkHLCj68El0BM2cFxYUvODT6A6+ockRPtA7OmCN4aNU7sEDDXiEDgEsIrKbOv7OGGREZ+DgiO8zh+CJj7KmeErAWoU3aNLH2mM9sraZw3og8NAOD9w8oA9t1iRBH51T9IU2togIsZbwW3ADjCfQwU9EiDgwfm5Co4eOuCBQUH/vgCg89PX0Zzd9AiQ/8MkGgs3TNm/Cit4Q7Xn6SW8eJzSyclhVb7yOnzil2bkFrfPT4P7+Qa/9KU1OTqvlrHKLN8FXXHGl2FCWss1pSSdPn9WxU6fVcP9RPz3uqnTbRwveyKTZX/pZv3GzDh85lv0OEfR4+jvU16UlPzGeHzup4VJbm4cqGugsavrgU2qdGtVAe0mDSUsDTja6nVQ2ZqcU3kD39XZnm5KOEjkXVCcpO2HpVblnyBvbYdW82anNzqnjsV3eFBS8wVxyXFuqLXgDVVRaTBQkT86qEvcVOW+31fDGlBuvvEmsefM4PT+jKdOc9bHmvo6JUUBQO5xsF1UulH3zKxlnRZWq5S2WVGt4E+lNZ5omKlmvxWJBbDw7zsCK3mx2W7erVq9QnzfctNf8NHtxad6xqpZtUlverDa83qw8Jd4QUwARPJbLKlcr5jtVapwF5CoVxbiWcTOHYydC53+SJMlumvhU1cUD1tvU1JSIo6w5fDhNjdPQ8Yam5qJhYvll3bARhfYyvbIiSdX0mHa7I+eh9qu2Ot4wZ2+ZeHzFeqwWU7WWlkSiE3Y8dF92W9k8cyxZpkRt22jBMC8QlQqJEm+/GQ+/xVJJSamotuVuWhcNnoAbV+Jr9DnvRIqvPGDHcrWkVtLWbG1e8y5MNF3gnC72qr1qizorNulsVLV/pq5D0zU9fnxc3334cR2zX8/YT9tdPSr09atTrmjJ1xQ9au1EUelXWh1WVAc1FxWPb+iJ0xN6+PhZ7Tx62jhLmin3qGF/63QPq1MyjrTX99Bh9XePqLdQVtublZr1XHQhhbcKU8shFyaLlrVtecI2a1t3dRdYOLIW0dFz/tVJVAr7WFJUMS15LafW0TKUi5XlNveFUnUiVaRFJYWSyu4reG57saGl2QX7dEOp+4vmqdmWeBuh7KS0UC0KG7fsq01DO9oq2k5sJOGHmImvECeJrRwLhYIA+VMsFj3eOHze9tqJCCdPbS3HKfOZFFQy38XEfHlMo1bX3MyspiYmzdOyf9CWF3SKqeVoyX45p4YZbYeTAEtc93pqOMFL7T+FUmqe5TW2JM5LTvYiTWTTqVZvel5HSbmqbS94oXrWrlG7UlHH66boxKhQKsiOqc7itM4cfForCg3ddNlWvenaF+iNV23Vy7cO6qKyVJpYUiwuqOWCLMRKpYrKLkQUy93qqKC6iyRJWlShWLa+U+GbNRe32lFXUvKIsuzdHbU74VKZwczVag37ej0r7jath4J1lUOaBEtYUfDxWZDXUUQIvebA2uScYw5ct+xXAOe0y58kSYwzUWqdAgXbrWh7lUolAYzlmnjAvSRimVZEiHbwgIN5jOfIHOIF9yr8oVarZfzl4xgDrbDNCmlVSZQd3op2sYIKkapov08Tub3le8iColNTJC3J2moS8xxQWklIhdTFb7fbH0l8W14r+GEnEpVdmO4e6tOpyQXt3Duqu3ft06GxRa/D1SqMbFGje62Wkm7jbylx/E6MN7Vv+6YhIAptJb7PdHWXzI/UcqxrLs4rsX1604JW9/RpsxOf9NQzauy7X2d2flOnHr1D0/sf1tToE6pNntCIi1arRvq1ccN6DbhgvtIFn5HVGzRXa2lsel7TC01tufAyw8Xq6R1SsdSjC7fu0I5LrlBXtU/NesuyJ7pk+0W60AWjiuPc/gN79YlPfVz/6T//jt7zb/6Vvv7Nr+kdb3+j3v3zP6WF+Ul94fOf1iM771V9bkobVq3QzNiY2kt1bdu4RdWkqqRd0Ob1F6jiInqX49L8zJy+9fVv6n/99/+pz3zyM7rr+/dqym1rPX7bJZdp89ZL9IKXXq8XXvsyrdiwWT3DazS8fovSnkGNzyz4XlbVCT/4uuN739G999yt/fv26ikneo/sfFDPPL1HB/Y9owN7n9b+p5/SwWf2amZ6UuMuYsz6IdW1112jl17/Ml24Y4euu/FGXcXX93x8xWtu0ciKlaIwzdHLQidOntLjT+7Rzocedq6wT888tVffv+seJ79zYg/x0M6Hdc+99+vBh3bq6LETSu2/kRY1snq1Vq/foLWbN2nVhg3qGRpU4rVe7e/TCifu5a4+lRwHyt6bAG370Nkzp7TvmT168onHVJ+f1uLMmCbOHNM3vvwZ/cHvvE9f/dxHHBvOuegc2rJhtUaGBjTU3+MHVQtet3Nqe42fdLI+5sR+8txpPfrQ/Rp10rrowlNtcdaFsXGdOnFEk+NnXOCa19jZkzrp60XTatQXNDM1phkXy/Pr+dlJ23bacWbRt8CaervLWr1qWN1dJVUqBZXLqfdrVfX0VFQoSN3u7+/v9n6qpWIx1Ok0MmBcn/dRjGNMr/dGrOFXvvLV+rmf+3lt3nyBXvCCK/Uv/sVPa/XqNc7tJiSFdu16XF/84pf0la98TZ/85Kf0W7/123r/+39LH//4J/TnH/6w/uYTn9Bnb/ucdf+Q7nvwAdvqpIqOt2vWrtWFLlyut94r3V3qcgLdb/33DwxocGRY/YN9WuWCbNkyKFoqmNfw/XnKsjdbNU1aD+fGTjteL4gxJcuZpB1VLffwyIBWeW/U4/vTrl27XBQ4LBL9e++9V+S2q213ckeOFDbnvadjn12wgsa8Jm6//fbsa4Kf/OQnRZLOvnjAfE1NTWl8fNy67HHhbEF//ud/rm9+85tZEejEiRPZm0/kphSZKOiNjo5mhS5iHPc93oL6wz/8Q73nPe/JfnuK36KiSEFs5HeeeSjNW1DwWa/Xbbde62CVeMOGN1bIaSi8wNP3vvc9gZ+iQkQIHMwhtpLjkHPwVUfGsEdDXvIT+UMbuRI4uM9SkOKNM36ba6OLdejiM5/5jO655x6Rg7R9X+7r6xPy79u3T+iJugG5DT5CO0UUvr5IPoJMP/3TP61Xv/qVmR0WHRvnvPeteE9V8T5r0oXd2blpsT/o6q5Yp+e08+EHvV6n7R/HdODAPo37wRB75f6BXhehZmzXclbc6vED3Re84HLxW2vDw4MaHOoXxa7JqXH7c6qtF26xfbrsH+MZnxGhxPcx8jd0k+sJPilgcU9ANvQF/8jLfYsi0LHjR3yvbnkvMaWGYzzFqInJsVyrkqUAABAASURBVIw/vj77la98SRTJrrnmar3q1a8Q96BzY2c0NDQgxj300APq7qnqXe/6cV13/TVejyWtXrMyO8Lv9xwX644HIy7uQatYTPWaW16lK6+8wrWCeeEP8NbttUFOt+CCHbbFb8lLeYmIvnK5LOSgn/HkbhEhCqX4IXkj9qaPF5GQlTb8pb+/X6yBAfs3eSd54sc//nH92Z/9mVqOdwODfd6LLWj0yCEX8A6LP8Jw11136M67vifeurxg62at9AMU5KI4N78w65ykR+xH4YM3DuEZnxodHXWs6WR1GL4mCE/IRWEWOfAniuSsH4qACQ0I1usqM8kuyQdHBEZYFiNIcHCMhlErDuAINjk5aSbqzxV0WIQRoWq1KjYYzGfRnj17VtAhKQcfzg3jq1atyoIFDhMRgvZKVwOZTxvX0IQXFEs7vEIHYTAQ/T2uGDOWfnjDsTAguFiIBChogxNHRR4MwcJi4TV4emrDs1DpBw8ALuYgC3Sg3fImzl6YOXzE8iYs76cPfPTTxlyUz+JlYdAXEYpYBsZBDz7QKzbgyFz0S9CET+iiM8ZFBNMy/aIX2v8xAAe4IyJbpIxFHgA89CETc+ETuuiRI/0QgS48I9c/BdgC/eX9zAHAHRGZnqCV88M5kF9zBODjfKAtB8bnEBGZ/riOCPGJiKwtIhzw2plP4ntsgOEDGQD4AuAX/QLcMG655ZbsqQZBmnn4C/66YsUKB5KKiymTYjHThv7y9QEu1gVPJ7AvesOHaKMvIrzAW0JHtOX84LvomvHwR4DAXwkQ2AnfA5CfPtYKN4NcP9wswcHN5od+6Ie00TcUcOMvnPNUhPUCftpYf8iKf2HriHAA73FQWZkFCvhn/fDUKNcrchKokQdcAHKgR4IZPERENh9e6Udm1hZH8ME75/BAOzwyH5tx40FnyAif8IXvISvrFpzQI8YQYNE9xa6unm45MxGJ5qyLC8yPiGw9QIsgWHfyXvWGp7u3R8QCbo47faMYPfCMtm3eoEu3XyDetoqlWW1wknKhN3PDJWnmxGGdPvC0GjPjGvJNc+PKIW88T6jmwlLqjVHFm9pCJJl/IdP0s68gF8slbwJL2QahWCqoVCzKhtfi3Lw6TpY6ftLPdbQ76riYIH/Ctz0Z0EHTY9ABNsUH0FtfT29mI/RCH3J6mtou6vBEsuUNQ8u4sCvQcAGt4TjWcgLedh90Oh5bc9EKvUArIpQ4ccPGaZr4Zl7I/BufK/oGh85Lju3YvmBZaW8Zh/yJNPX4olLLlvq8Y1xuzm6K0AHwFezFBi+PeUmSmGby3PqMiL9zvuBC32J9UUvejDUcW6HXBnFSsJkLsmqEPFmTQol1lkOorUq5KOwCT4mU8VN3UYt1vOhNZ0QoNUQsH+VPPCtTx2l/w/pqWY+yXlIKF96ggsvDMrr4NTIsLS06IWqq0lVR30Cfit5k1U1/MS1rolnQubo0q4rUO6zS0Fq1naDNJxV9456H9OBTB/Tgk3t1x0O7tP/kWfWuWae1F2xS9A7qxPi89p0c02P7jugBj3n04FEdnZzRYqms0spVmrTvTDsDm29KNSum5QRSnaKinSrtpOo0W/L/VTHvVSeopTRRGlJ02upYNjaA2CYiFBGZLfTsB71GRx6bGP7hUf8Hn3AByxRNs5BBKBUfaDbth4suPtRdWDPrChdNUphT23aqOy4uZjwxvmXbR0S2d8j8ztf4E74LwCvjEvsT9inaD7O1US6pYLnDxYhnSasTyvCGhQNXwTYtFBL7bypsLD5JR/SlaUFpap7TxHNStZqdbH03XMxqW+/IwXnDhS6FNe3xbta819W4k2j+mtbUxLh1XXcyuahxJ53H/ST1tJ/szp49pde9/AbdeNWVumzTGq2shqoufpW81ygvTKvSXFTRPCaWSUrMVeL4EPY7yWyo4XjRUqgdyqCThDoMC4zWUke+19nGNfsA+iN+rHUxbZ0T68GBAaVJoiTiOZA/zGm7QNtwQROo2T6sFeIZ+u54baAPwMMzf4kwA1wY6AewBwDvQMTymLwPfgCuOQKcMxZ7gJ9zjhHLcxkDzvPHRSz3mXT2L+IH1xFp1iZZb4FifGkFdXzts+wfMS0ixBsnDScYEWE/KKpoO6YKF2RaIl4QhxMXLLoGhpS4eHVsbFoP7B7Vvbuf1v4TY1pMyir2r1Sxb1jNYreWoqS6CkKWcOGq5gcDMzPTvh9OiocEYR2zJktOOFKfl10k6+8qathQaixq9tQxnd33hIrzExrzQ5Sls8c0Yv9YP9KrC9au0PqVg+q062r7Xobvopvx8UknbZNK0pLSQlnTvr80HSCHvU9JvR6492HHsXPntOhix6U7LtaaFSN6+IEH9Nu/+ev6Vz//M/r9//i7uu/uO7Rtyyb9ynvfoz/5g9/R9s3rNemiS3+1rMsv2qYrL71EV1x6sXZs367hoQHV/UCF+y/JID425SSdtcdDptNnx9TT36dLr7hcN9x0k6666iVKklQnecBkvxz2ft5ubJ00tMJx71IXfNe70NHVN6Byd4+mjevUyeM6ceyoCzJjIoZt2bhBK1cMa2522kW4pSz55O2Gc2dPZ2+BPfH4Lj362MP62le+kv01LRLjxaUFwVvbumYfsdLFt459ecgJ7MjQsKxMHTpw0EWlx3X29Blb3uu/WBI5BG+xkXQfPjwq9hoP7Nype++7Tw8/8qjuue9eJ5pTCseXuuWZME/zfmjV9OqbnJ7O9oZFF7BWrFgl6DYb7Sx+tBrNrHg+7dhw7sxJrV41ouuveYkskG77zCf0x3/wAf3pH/y+Ht75kItRx9XTVdXF27fpgs2bXNAa1KCLm+1m3Wy31KjXNDc9pVnHm7EzpzU1PqYl7314w2FmdkqJ4wG+zdvnJ08dz2xf8z11cmJMJJWzM1PiB8/RM8kjX+Nk3KwLBKljctv+W3eSDI6WC7Ecuaa943ukzalCMRFH+phH8eCsi2vkd9PTM+IrYS3fq9h7bt68RSTOZT+s4QfFf+M3flP/+T//Z91yy61ZsWV4eEQR4T31Aa/FsosPczru4s7f/u3f6gu33569GfTHH/yg/u2//bf6UyfJJKt9TqI3uJC1es0abd68WVyzZnmzqmk9OdQ5bjZ9/yjbD6rq2A8qLoYseB3IcZJr9oEA52l2H+pktPitp//23/6b/tf/+l+iMESyfNttt+lv/uZv9B//43/M3iT7q7/6K/3Gb/yGvvzlLztZXxKfiYkJsT+AD5LprVu3imR8lfNarnnb6I/+6I/0C7/wC1mBCb6vvPJKUWhi384emmLWQw89JPyP2FcqlbTC63mHi7Lo8vrrrxd/2e/Hf/zHMzx8HQzd8oCaN7nIa6fthx37+tmzZ0XbI488khWS4HGzddXwvhC8xCpiPOtktQt03Cduvvlmr9mrMhrYCp550I0tPvKRj4hr9qPIgx14U6ZYLIrfVKKYhQ6gB//kqrOzs5n/k+fzQkDZ+8o6ezvzAB+MBz/HJa9Z8CE3fkbsmnMRi3H4GTQPjx4UY0dWDIm3gSiW4HP4M7kCfyiAXKqntyuLBffce7foP37iqJAZ/+ZHz++97/vZj91TTEJPrI+m9yXEVYp9vB1HAZP9K3Yhj6L/8ccfFwVBbIKMxD70j014CwyeKSI9tPMB+19bC4tzOnXqlOR4T862dt3qrPbxN5/4mChAbvG+D9ysIe5N8AGfPPCOCG3ctD7zr7sco7HlzS+/MbMPb0pi523btwr++H3DCRfKFh2LiFnkW1dddVWm+3OO/xHhuHlW6B994GesH3IrxlOkYi4yEAMvueQSoU/sho9gy29961sZ7+h3eHg4w4Vv45vkgKwl5hL3KNZhJ+TB3gXHC/g8dPhAlsdQfKMghb14e/DAwX3atfvRrGgMTWiAB1+ANv4MP9iHNQZ/11xzjXjZAt+lHTkTjJSw+iUteGOFQbhGuRxpw2FBwnHGSRsOiJHogxhtMI9xwcdcGEJ5AHNpoy8TrlDIEifwwwTMDA0NZQs3IrKbAguBBUc7dBnDkcUEvjRNM2NhhIgQ14yBBvNQBrQBig+8wnny5MkscGIM+IE2Gzj5ExGZA4KDBQSfnKNQd2f4wYuzwQdtjKEfZSML/fDBOf3MxxnOB+jBI/2MZS6Q46EdyNvghWtoAhEh8DI+IjIdwAfjOOYAHYC5EeEbRTFzQPiHT9rBgf7gB57pQ195P+3wATAWujlwDXBNf0RkuuUcAB/8cgQiQn//GBGCVg6MB/JrjswBIkJ8In5wjAgnQs1MH9DMAb7RB/LDH0AbQDuQ64kbAL7AEwy+WkiQpI/ACuR+PeliLb6ezwUX+sK2rBmSfoIDuOhjHLoFwMc1gCyMYS7jwIkf4K9c4/eMg2fWFTcb9Mw8CgNUxuEJ2SIiW7PMZVETTFjoBBl0BQ2AgMmNkwAGPvgkOEAPPMjAOQBdfIB+xjMW+djAst6Rh8IWNxcCI/iR4fDhw346Mputa67RF3INDAxka4fgSxuywC/rep0TLeZjc9qhD236iB/Mhx/oIg99AP2sYfrAzzwAvNxoCJzoeNTVfOwCfugwF92y7olfk97g1WYnNH7ymJ55/DE99chDOufEU/Ozak1PaOLYEW31RnhVb7d6vdFLGnPZ09T64pQLBm0X3LtV8saz6IJ9x/Fo3sng4sKSWk52207AFx1PU58D3lFpGbKUVHICjU0jQsW0pGq5Sz3VHhdjqtZX0UM7gld588WbK7yttORNaVbwoehj4Dp1LGWdoCvwoSfWAfoEsC96igjjTbM1GrF8jl7wTcZwhB6APwC0g0v+gBs6ALQiwq3mzkUK+sAFcE4/tsA26B+9531MAic8AVxHLOPi/HyICDGG8bSDG4iITD+0Q4s2gGtkZg5yIBPtOYAjh3xsxDLt/Jr5jGEOsnIdEZnuwMta4D7H2pxbXNLk7JxaUVDPwAr1Da9SqXtQS52CZpbamlzqqNC/So3KgM4uhp45Mando+f05NEp7T6yoPv3jOqh/Qe15+gxHZmc1oSTnwVJi6a3YL+Zr9VVdMEs01+pYD8JJystpS4+JH7ypVZNbSdK6IAxQK7niGUd6bxPxLKsEf+w77xh/3+foit4ADgHAXoDsAF6i4hMh4yJWLYrffhHwT6MvfC3iOVx2APIx8sfcEcsy+BLWRkK713aSYgiT8uJXCvc47Ua5VRpV0kdnzfUUt1JWjuVz3zeqrtA1FSxnPj+E9ZromKSytNdMOiovtRyntlxUaqgruqA2p2CC6wtzS3VDUtqemChu6KSC2frhwbU7cLIrJ/ETo3uV6E2p8u3bNAbXnmz3vWON7sYMaDVIz3qqRSV2G71xoJq9QW1XJzgrcOIUP5BXnSWQ37NMSKy+2euA9oYhx9yD2MTvmvXLifg+7KvITS9OS85GWI8IH/yOdiDfnTOOUeAc8Z4aLa+8uvz2/I+2oCIyGIK7QBt8MVcICKew0V76jiJj3JkPEeSNhufAAAQAElEQVT4Yx7AmIh4zlfoyyEi9Hc/bdOWoSO5oIAPdOwLnUjUTopiXS7W2+7z2ilW1eUYW0wLtkPLS6em5uKCZl2oKrsgPDK0SpWeAY3NLmj3oaPauX9UTxw9pfFmRzXPLbjYXOkbUMFJuUwDeknBdOwL+F/iAkelq6re3n51d/W72z6z0ND8xLQGunq0dnhIBdt9+vQRtWdPa2VXUxtX96voeb399qGeXlEgWfSah0bFxZ1QKj5LLmAsuIDOV+FmXEChWFPtqmj16pWeLx11kjc3M6kN61dr08a16ukua99TT+jP/+SP9c9//Ef18//yZ/Q3f/0RDfV06z2/8G594Ld/Sz/21rfqiu0XatXAgGZOn1XDRYgNK1dqyE/yF6amNHb6lA67ELvBCdiOHZfoppt/SNsuulATMxN6ev/TeviJR3XH9+/QV7/5VfX29emaa69Vv3HNzs2J4gL3YXzzgfvu1ze//g19/nO36Y7vfFdPPfGkRg8e0tLsvEYGBnXZpVfo9a//Ef3kT/20rrnuek3OzOrpffs14XjY7oQarhaj06GRFapUuxVJQbyN3d3TJxLKL33xC3risUd17tRJTZw9o3EXeGYnJ9TxA51ymmjORZ+eSlkvuHSHbn3VK/Ujr71V/BXEKy+7VNsvvEALLgThd1Xfw1etWqV1Lp4ljinkCqyr/B6GL/f09Fjnq0Viun7t2qxgtWrVaqURIifa71hed4H60h2X63Wv/WG99a1vFwUI9mQVPxhClg0bN+va61+mtes3aNRFO94m+NCHPiR+++jjH/+4vn/vfZr2PeVCJ5RXXHVVlrDxYJUkmj0e/PAgctgPNyqVLrGW4I0Yyn6KMVwTW7tty/7+/iwxZR7X8IF8yEwMYK82hb3HxjThggz7NBJKgHP2bCT87PdIfHn7gj0o+mHMkh8WQY9En3Zi0O233569lUNS/dhjj4nElTeVSPSZw77yJhc73/72twueb7jhRr35zW/1Q+S36Q1veJNe9KKrtHXrNl188Q6dPHlat932Bf3pn/65i2D/Rf/1v/6FCwH3Oj4UddONL8/GMHZkZKUT/7r4AxeFQsmFrG6tXr3WOeUqDQ+vyK4jUsfsSnae2I8avnfyO07EIL6RQbGmz75M4ejHfuzHxG9DkRewn2T//MY3vlGbNm3SqPeV6I23RvAbjuyxR0ZGBA6+CvjOd75TJNyveMUrRJGI+egDvVfsC+xfsQl7ddrYVwP4EX598OBBkbNSaPgrF88opuF/vLlEAYBiEz7BPZNiEvg4Bx/2ZY9LkYH7wp49e0QR5+tf/7qwNfLi28jKOApQd955pyhYULjjrSr2OeyzAXIAZMNWyI8c+BW0sCX80MeeGvzyhz07/oOPcU4/BS/+miG4yB2+973vCX8AJzrGl/AhfIv9I37OWiu7CAaeku9n6ID5jEduaOCT+KfJCn7hDf7RI0dwUdxBd/RHhLAXX98kp0LvrA1iFjphPDrCxocOHRL+wFejya/QM/JQsAU/emQ+YyhswQ+8zLqQx9ph/aMf+IUX+lkv8EExBlroAhuAk7nohDHwBB/QQ27khRY2JR9Dp+gCvIxHbviHR3wM38G/uaciC9fIC014hSdo044O4ZciLG+dEbMo0hF72BtQQ2EeesTv8AFeeCD+4L/YarWLovgKfHEkBpEXghvesCHFYWSEH+IK7YzjHP9lHRIbKJKxPiiwIQ/6xDf4ph36oY2xCUxFhBf/UhbAUAxKBikEcQoQ04aiUCgORcAEUCCLOMI3G1dZYQwCODIOiWKZg0KhxVjm0wZuFAAexrIASI45p5+FSFBF6dCHH9rBCX4cHcUxnzYUzVz6kANcBAQCLw7CwsSgyIbimINM8MHiiAjRRj+A4cGJgRgDP9CHHue0wRPj8jG0cQ4eAMdD9ojIik04ILgZh+zMp42bPXyjP+bBDw7MXMZFRLYRBDfAmJw3rgFwcoQfIB8DDYA2+gHGAugV54AH8DGG9nwMckaEIoLmjIfs5Nn/0Y8+AM6fbc7Goyvw/FNw/ljmng8RP6DHfPgCkOn8I3LlQB9jI0LQhqfzx3KeA+MA/BH58TMWP8HmDW94Q3bz4QaAHzGOgMM1ixSfow19YSOuoYdd4QFAn/gWx4h4rniIjPKHuXk/PovdWcTcUMDjIaKfJ0JU7mnHZ+EDniMi20Axh/H4CUf8nQCBTPgNawQeoAtERFb0w9/yMaxh9IIvIAvrk758vcIL/BIH4Im50OVGjn+jN+QHDzc0xsMLQQa+wAMvtOeAbdAdgQ6ajGe9wi8Bmz5uKJwzH/zEBwAc4GUOdoAneEM+gLVDOzwSnFlX3AixH3YGwFkuFzXtItbE2ZNqzE6pt5xq0G1Nn585tE+jTz+ppfHTqk+eU6W5pBEnxCt7KxqopKokdbXr82q4vd5qaqG2lD1JhKeik7RqqayqN1Kpkymg4M14qhD8IQvyA6mLH4nbw0/Q8GPmI8uSk5a6n76TGClNpCREKmY0Pu9IqYxLKhRTHxPxwe+wE/6ETvAp2tBF4k05EBEMzYDrYrEo+ADQGwB/AG0MZD4ALvyE84hQRHhDWHpuPn6DXvEJjvk1tsrxMhc8yAqv9DGOfujBEzShw7iIyOSjPWKZpvyhHxyM4Ry8EZGNhXfkAuf58yJC+YfxnEOTI7jQPTyBDxzMZ+3kbcyBHuNyKDvxSa3DmguWU3MLGpua1exSQ51yj3pH1mjlpgsVXYNqlAdUGFyj6VZRD+09onv3HNSRiQXVit1aLFQ0n5a0FEXVfGw5YU75nSMnxElaFD5QtJ3LxaILnEVVKwX1Vkvq4WueTqCRAV6RVf5ERKYHroGIyOI2vCMbckQsj9H/w09EZH6AvgDo5ShzOhHLY+gDIpavIyIbCv/MZTz85XzSjm9gS84ZE7Ecv7AJNmu6MNVsN9R4FtpqibWSWl8F64s1RPK/6PXJ23YNF/6W6ktqupgUiTK9QDcD4+YtgroTm4YLF22lLl4l6rRDqe1QSLzoGi11vN4LXo0VNTV/8oiKs5Na11PWSy/epte/7BrdesMVesm2YW3sk2rTc6o5qW8szavZWFTbxbO2acMnbwIsQ0fQb7sYzFH+oCcgv3ZTpueI4DQD+oiRxF3WHPpgEzrlhJRz1mBEZPOYwHhotOyr9HOkDf1yT2EtQjMfw/F8YCx4IkKMA2jLQVL2iVimGRFZbIhY9j86mZM6PkaEwJ3PjYgMJ32MifgBjoh/eK78E011wjYJR8fEegzbFJD/F6n3c+H+ooqFqt2ipLaLxA2vTwq/6iRatXq9kmqvTo7NaOeTz+iOR3bpsX2HXXBeUqe7V5WhFSr29EuO5XXbp2bfwEeIw/BZcxHZZFSuVrw2y0ojUbRbvj8U1O97wIiLRsPVsuoTZ/T4/Xfqzq/dpnu//WV972uf06c/+pc6eGCfNm/Zppe89HqtWbtRfb1DKpWrLqwsadyFmL6BflUdY0gYuFeiH+6/6G5kZFjDI/3auGGNLr54ixYXZvQ//vt/1ft/49/r9i98Tsdd2NroAtQ/e/sb9YHf+jX9y3/+Lm1cs1LTZ09reuyMEhc5U6tt8uy4Tp88pfmpGXWaLfW5mNZVqersqdMiQSN5eWLPE/rCl76gXU/sUt9gn7p6qlq5bpWSouUcHNB6F356+nrFWsOm7CXuuusu5UkqulqYndPePU/pvu/fo0cf2qnHd+0WyTUJ2aQLfextLr5oR1a02brtIhcehq32skaPHtVd379Xu594XEeOHtcz+/dpemZO6zas18uuu8aFqZdr/epVLl6d1NmTJ7Rn96P69te/pgfvvVuP7XzI8IB1cVjd5YK2X7BFL7x8h37oumv1ultvEfs9fuvn1ltvFW+3kLxReLj55pv1pje9Sde+9Bqx75qdms727/WlmshHuEd3V7t0/z336lvf/La++pWvZbKSoN199z360pe+ok9+4tM6dGhULT+M2LLlAl133fUuzFyokydO6/Sps7r88iuyt0pWO/GbmZnJCgj//t//e/2Yiyfv+cVf1K/9u3+XfU2H4gP5C8l0RIh1yp6LvRZFBJI9gMQRIPkk2SVBRafcG3IgbuJD+BNt3S5yETuIFZyDl3PibdmFA8YSH2hjXG9vb/ZGBWOBCK8zKXvpgL0ZcqAb9iDs3fAD/Ie9GAWAG2+8URQDSIT5nSX6uceyJyNZ5feTkAV7oIff+q3fyn5s/OKLL86KE+DkjaUPf/jDet+vvk+3u1jGmyrQJeFd68IiCTaywy/X6AhAN8gHn7xxw1xkYwy/icvvWW1ygQrdUXhAByTp2Ae/gGdkRg6KH/CNXxNz0Sv7109/+tPZXxOkWMRXAXmDi98Ag+dRF74o6H31q1/V3/7t37ow51hw770iwaefN8Hoo+BHse873/lO9vtU0GBfDO6PfOQj+su//Et99KMfFeNpp0hA4TD3D8aTg5Mz8ObWP//n/1y///u/r1/5lV8R+sc/2JsjC7LjRxTqsAvy83YYxTsKcRRZ8CHiDXJjF9bGmjVrsv0uOgIX/oRuuRdxpI2iHbxge3SOnhjPXIp+jMVGTcehPM9iHnzRzhHa2JUxzOfI/IgQfsUeF99BXvijgIjfQpeCx1HHjo0bNwqZoYed2BuDH57xE+agB+bkfgsdfJ42ClXQgi547O6ijeIPPBIfOBL3oI0+8Rn84y7HQOyLTvBB4inFXvDt3LlTtMEjeRvyYUN0jQ/ix9zf8XkKSxRsqGF861vfygqR5Gg5T/gx/LAvRT7wo3fo4sPwBG1iLXzRzppCXvREsRQe0CX+xBHdQJtzckr68XF4ZAw6RwbezEMG+KcN/tlbUGyCb+jSxvqDJ3wBvuELH+GcmIFOoUM/sqH7iMge5MMzvOTANbImBDGIYRTOmQQyEMA4hiGIMRgmCJ4A45hDO07BOfMxIgqknRsvuCDKkfmMxenADxMERM5hnCCEwahmYljGwwO0cGTGwiu4aOMamhgBnNDOeYUH2gHm8iolPPKDejgA9HBiDA/gsPDGOY6LI3IeEYoIwQt0AfBAFz1AD7rMpw+5OWcMPIILYCxzGE87wDnjwM0c6HNOH7QZjw4jQuCmPyJEH3OhC17G5JDTgn+AOcxFD+ibI7SYG7EsG+foNQd4iAjBBwEHgB7X5wNtESE+OQ5wQzMHcILvH4O/3wcO4PyxXDMOyHFy5BrIeYOHfB7n8Ekf83OgPSIye0ZEJh/BER2iGxYfuAniL3/5y7Pfx+LIzQu/xLb4GbiZRxs00Dk3YgIBmxvGgQ+9R4TyD3zAM3xynuPhyBoBN/bhGt2Ch3ZwwRf+QIAn2LLo2dBGRLZ54GYF/8yHL4If45jDzYEgAm34JdgQ4OgjSOE72A36rEFosibBxzoh0KMTeEBO1ibBB73RTzBkzcIP6w5+CerIAW3oslahA46pqSkRCOGJgMZ44gyyMQZ9oR/0FBGiD59nbg4R4adrAJP/agAAEABJREFUKwRu6NAPz9wsCNLwAd/YCcBGjKENWdANm/SOE5BS2tIFm9boxVfs0KrhHs2NndaiE44hF7T2P7ZT+3c9rDOH9vop9ZiKjTlVW4sqN+bVmptU00/GW/W6k5a2St7Md/lpLz8e3dPVLaCYFoQtAfhMkoL9rqA0KQpbIGPLT5kb9ZbqtWa2zmlLS0VVursUhVBaTFR0Ql7yBrxUKngDWxa/E1D2U3h85PkAmqkTRo4Rkfk+ugWgA2D7lpNa2gCu0TNHrgGuc8jHRkQmQ97PePkDTvTPWvDlc/8YFxGCF3gqFFwGcFIIPuZwBDjPgXGMByLiuUSfcUDEskwRy3jBiZ1zkD8R4f8rkz3iB+fyB5mgFREZXzkd2pCHa8awriJC+DobIXxS/rSd8LFuxscmvaFbULhowtdjKt196hQqOnF2UnwdiR99LvSvUKF/terFXrW7htS/bouSvhEnyv1qFitaSgqqyTpJi1K5opJ9qJ2ksrMs8550VDDwOx6RNN3cUYp/2L5mJVsL8Mw5fAOp+yKW9Ya+AGTL+xj7/xTAlUOOKyIyfWIHbEJ/RGRycE4bfax9+UMsAejLeYyIDIf8yX0nYlkWZHCz9SHxFZqOC1dtFw4aLg7VXaSiqAy08C9Ds90QbzJGdIxT5qNjiKyYz5N416VckkrUSopqKM2At3jmnLA2O22VColKpq3avBqT42qMj6nlGLGpr6qrt27QrVdfqVe++EJdtq5L/SEtTTc0cWZKVdurmrRUCIPPExe95KJLu1O3vcyT113b/AG5jNgs14/+Nx90SDxmY02ywYaRGAcO9Mh08OZHzoH8mjHgwJ+JvdClHzuUncDSn/PGnIiw/hKBH/jf9Zf81Byc4IuITOfyB5zMBXyZ4WQcwFjacj64ziFiGUdESLalrNN4FpRZ0PZVKDGEq0zdlS5bM3FhpZFB21eFUlUA63Mx6dIzxyd0x6NP6KFnDmmymai8YqUKfQOab7U1s7AkfKBeb6phJ2m6GNFycVOdVOG11Wh3xGUbv6stqjY3LS0tqC/taF1/VSPl0JkDT+mpnfdp4dxJreopqa/Y1PjxA3pq987sN3I++vFP6PYvfVnf+NZ39IALO0ePn7QkoR7z0PC9oVCqqKu3SxSONmzeoEsuuyQ75+thB/bv1Ve+8nn98r/+Rf27975Hzzz1uC7ZdoHe9qYf0e+8/zf0h7//Ab37Z35K1770xVo9Mqj+ropWDQxq3cgKrVmxQiRaV19/vW68+eUaWrlKT+3br/sefEjTLhCt37RZDz6wU5///Bf0x3/0Qe158in90A/dpB/5kTfqla94td785jfrvf/uV1QoF/Wlr35ZX//WN/TAzgd11z136fDoIa1Zu1rTU5MaGR7S2jWrVbK+ZqemNDM5qTOnT+nRnQ+b96/pS1/+qu69/wHNzS9mbyZt2nyB+geH1InUeki0/eJLjGu95Pg4aL4v3nGZdrj4c+HW7Vq1YkSVcklTE+M6cfyYZqenVPJ9eMDFtFUrV2huZlpj587qqSef0He/82196xtf1z3fv1vfv+tOffPrX/X9dlEUtfv7+1wwG/KDxpILVn1a44JYT2+3jh0/qvEJ3/dLBfV2d6nVqOvcmTM6sG9f9ttHFB4OHDgk3vxJzd/E+KSeePxJ7d79uEZHj1qunfril7+u2z7/JT38yGOOQaELLrxIl13xQl1iOY4ePZYVCY+dOKkjx45nb7GzNh55bLf+6I//XL/zO7+rT3zyU/rUpz6lj7h4cdvtX9RfffRj+uAHPyje2AIoTvyH//AfxI9933bbbdbpV0QhjYSQ/VpEiP0XCSSFA/Y/xIii71XsUVlbrFOg6mJppVIRfQAxgHbWOlDwPZvrHBjD/kP+sKebmZnJHqwedeEA3VA8oBjE1+bYR3P/hCaFF5Jm3oqBJskuiTD7Uo4k/vx21Fe+8hXrcdTYpZUrV2YFvx07dthutaxgiNy/+qu/mr3Bxm/yfOADH9Dv/d7vZYU/+j70oQ9lfb/+67+u973vfdnXEn/5l39Zf/zHf5wVgNgrkoRTaKVg9LcuLFFw4rehKByix9tvvz3T95/8yZ9kBSViFntkik28KTU6Oir4p+hEUYkXJtAPb7Cwz+Qcufl2B4WvNS7+kOxTvEUnFOryh+Y33XSTKOzxW1bvfOc7M12Sg/D2EnE+IoS9KD78/M//vH72Z3822x9jF2iwp266IITep6amsgIfBTHkQ072yNCnaMPbNW9ykZZvnlC0ooBFEQibgofxnGN39vEUCr/whS8IGXlbiL02fknRla9fspdnHDplT4S9AHIF+CFHQTfz8/Nea8OCZ/wAYH+Frii0EPfZc/X392eyst8C5A8yIR9Hcg/wUnzDJ6BJkYW+fD7xjb0/dNE3dgMv6wHbYXN8Fb7hH3+nLoD8vDyArsiDKA6BExnwcXRNjnWjC7LQRhb6uY9ib4C1xtqADnNynTMPOuBF9rEx7yW8D4AnchV0jn/gU5xjM4peDzzwgFjP5Fr4EjqhD1rgw06MRw9WVVachzf0jR3QLfLjr9BFd+ChPgKgV/wdOvQzjoIZvMMXdnnyySd15513ZkVX9IxvUviHF3RCbOGc+IJ/AfgULw6Bj/0JusJ28E7MQCZ0h24pjOFX4AYHOoJn5MIWyM4RXhiToHCEpQElELwgwCKJWN6wMwblEFgBBGURMw7loXgUwDjwsClFaAiAE/yMZy5HAhhH5uaA8CgZXDCcOxTMktgiAM4AbXgDJ3RwOgBa9EMfYAy44RGZ4A88jMGhcFBw4swEUObkPCEH8kILiAhxLX8YA/hUEZEVtpgbEdl1RNAl2pAXw9CAHlhIAHzBH2Pgj2t4YOFAm2v64BUc8AAe6EZEdnNhDPwzDoAGwDnAPMbnbTkO8HBOP33oHbroCF4iIpMD/pCZNo5c5xARWWDhGlrgw6bwm+PnHJA/jPmnAB7hhX6OQH5OH+cA7QBt5x/RAzzCi0ll9qA/h4hleSKC7swu4AMYw6KJWL7B08Y1AB1sweJkEVL9Rk8sbDYG+BwyE3zwVwIwsmMTdAk/4Mfu4KUff2UOuGlngdIGDhYq+mIe+o6IjFcCDBsACk0EJvyW8YyBDjTBgQ2gTaDhRgfv0OemgI3BCw+Mhzb9+CI0kYdgAk4KxhzZ7MA3xTDo5HpGN9ygCPrQZL1CF5w5Pmig7PMLeoxBbujQDz4AHcAvgQmAFmufIMYNlGt4zHkhOEI3IoROCI7wCC5o0oeeCIroGh7ARwCleI2e0QPxQtFWxwnl6VPHdcRPq8+dPu4nuMd07uRRzXrTWp+Z0FClpGKz5qR1TPMeN31sVHU/ve5q17WyUtTqvh4NdVczGOjqUtWFJ3VaajuJJrFKUmVrJSL0Dz+RPV1HRvhPvcFX8oNxSaLsh7Cx72LdPHjz3DReZGw2G2o3ms+tVfQLHmyATYhr6JZ2bI/+cohYpsE1ukVP6AS7cM05NGmHZ8YBLd9k8SnOIyKjTdsyP81s7UELOSKW/RccALiZGxHZxgVeiXn52oEmY8DHOOhGxHO6g+b5ELHch3wAMQC68odx4ACXL7N1xBGIWOY7IjLc0IV/+MYGgPxBD/AWEVm8xb8jIntTGR+mjzHzszM2d0u9PV0aGOhTT7XLs5WNm5mbU9tG7OkdULehGakLIwWp3K3FVoi/bDa7VNdSw17YKTgnLsnZoFpRUKudqN5oZToGYdue2uo0VW/VxY9f1hpLyr5Cap+Bd+RFf8jC+IjI7MH5/xcQEX+HDDxhF2zCeURkdsA2EZHpnr6I5faIyGTFZgB9zEce9Mwxnyt/wFmiqOtkteKkqmw9pApZcdm6aNbqali3xWJJpVJZxULZS6tg3yup4qJGwXOaLlBQfED/NZ+3k6KiUFQnSV2UaFt/TdUWZrQwPanJE8c0cXxUzpS1sihdsnpE1+/Yrjfd+CLdcMUF2jRYVTJf19y5WbWc/Fdt6cEu01JLqeNB2G7tupPlxqKLZnXroi2KL50kfN6xRMv/IuI53cBjRCj/ID+QX0dElvDii+gHnRSdlHJsea3i2/hFDsyLiAw/Y1LrDHx5P0euI8J6KjiZL2djI0IRy/Mils8jfnAtfyKW28GbA/gjIsORt0WEzv9AD4iIf3Tc+fMiIuNDz35yrbWj7faOEkXWk/j/SSdR6v+ajbYLV00t1VrqpCWVXFiOSrcml1o6eGZSX71np3YeOqGJdkmFkTXqXrlGlf4hFb2OU+syTROVSwVl8arcpZKLSUmxpKRQUaHk62JZajXVcTwedHHogrWrtGllv0qNGY2PPqOjTz2qvTvv0uyZUV2yea2uuvwibXJh5yUveqF+4d3v1r95z3t12WUvUNV89fX1y/UqF0OWjL+YJa/cm5tOSEsuBPJkOk8cSa7/8i//Qu/7lffqLz7855oaO6c3/Mhr9Zu/9qt6zy//a112yXY9tcdFuQfuE/fAhguxfb096uvuUcv3kBkXlrgX1l2AqxmmF2rq2P8rPf2amV/QsVNnNDs3r8MuRMzMzuvQ6BFdfvkLsgIChYlDBw5b26mOHD4s/Iz9PnGxr6cnsyO4iUcUKEjYwjTwr9WrVumi7ds14gLVMeNGthMnTmVJ0Sc/+WnxVamPfvTjoojwiU99OvtdGwpZF2y7UC948VW6/IortHHTFpVcXD155nRWyOA3raYtz8njJ/Ttb31TX3Ex8P777tXdd96lkuPDKhckKaKFHabh+2gaiebnZvXM03szuvxWz+joqOAvv+/V/VDqyOHRbG12HBtKhWLWz+9pXXP11brissu0cmRYV111tfVyuZCxv3/Q/DSyr0WBp1Kp+v7eJdkzz50dd+HsAX3jm9/ViZNns3FPPP601q5bJ4oaFC1IcClMvObWW10k/BG9/nWv0Xv+zb8RP3ZNAWjbxReJ/U/ZssMf90/Ose8jjzwi8hr2TBQT/st/+S/iDaDbXNDiR7//9E//NCvsfPaznxWJOXOIEeAj6WQvRY7U19cn9g+VZ4tYqWNEkiTC/9j/kkOx3+I4MDAg9hjsCRm/zrJ0d/vetrhoH14UyTP75n4XIti38k0CEmLe4MCvKVCRDMMLtNnX4t9HjhzJZGEvSuGAogRFrV27dmW+TBt08S0SaAok6BsbItu3vvUtMRadUNTjbSv2e/BHwYhi0M/93M+J4hZ6veGGG8QLDuy1b7rpJsEv+NDLW97yFlFIosCDjd761reKN8WwE8Uj8FEAgg8KVuBjHrp63etel73FR6GAtcGeFP2gF/Ax58orr9R1110n8KH7hYWFTEb0QLGA8ejo85//fPZ7XRQ1iAPkIdgbedEfeyxsyZs74IY2BWZyatrBRSGOuIHe8Qv8nmuKW+gMfHm+LX/wCfb5+Bo+gH0oOrI3p8BC8QFfwMbItHr16uztPGIBPDEXYE+KTljr4DBqkZfAF7ihQ7GHfvyE+YVCIfN1aJBr4QvEGYSEk2cAABAASURBVIox+C3+CA6O0KU4Ay30B66IyPyYNUIsyvFyf8z1TE6Aflh3yAFv+BBHYgE2RCecgx/dQI+1zjXj8E18Bf+CDufwgZ7AhX8AESHevqOQhnzIwn2P3IQ1DA2uN2/eLHiin7VHAZf1wDzw44Pwiw9gc3ycMRR+4Y+1gF7wYeajO+bRB0ADezCXNcIYxiMXMrCueBAGD/CJrvFBdMEcfBj94WcAdoqI7He/6EPf+CY5IvPwA3ATU9A9foN+WA/YCt6IH/gXfsCDOPSBj1Eoxe6MQz/EHNYJukcO+hIEgDEUjwOBCCZQAIzSBzEIMwbkMMMYzhES5ACJIzetgYEBkZQidEQoIgQdxqM82hkDQ9CEFs6MshAOwIC0Mw+cCErggmmucWQUBU+5glAmffCiZz/gQCYMidGhwRgURAWdYIoMjIE/lIxyGMNYzuGB9ojwzb8l+gB4p5+50IYPgPOIyDigPyIyHTCORvgDN/MjQrTnNKDDNf3oHjryh3YgYpmHHC8B4B8D5gLwkwN8QScijFHZzRmZ6S8Wi9mmlTHnQ0RkvDMBmjlwDcArR9o5gh8+Ac4jluczLiIyWSOWj7QxD5A/EctjfZrxRjtjgIig+TleIiI7Rz/oirERy20Rkc1Hz/CQz2cMY5mDbvAx/JFx+C7X6IM2zglOBCHOqRxzY+CGg//jT1TF8UeCLPi4icMkdkV+riOWeaE9Ipy8NLMNX0RkN8qI5X7WAwUcFig3PIINgQW8rDXwEVxYM/g8gY/1EBHZTQMbsk5ZE/BFcIIvFj9rBR8hQLGOWWvQQA/IRxs0oMm6hQ700Av6AhcQEdmGBfoAeNAp64qATSAiaIGX4A5ddA9v4KOdeVwzFzrQQIesb/jjHH0Te5Af+vCHHBHhjV8t0x/tjMNe4OAcvNzMmIsNoMXNhpsn8iIfNkEX8M1vdazxpqtYLmhuYVbTs9PibY71a9fogs3r1e/CVDTrKrlY1ZuGKt74L5w7o7FDBzR56KBmjh1VlzfEFUO3k9T+YqKupK2kUVO7uWT/7IjfuWk7iW112mq0W2o122p6Q9xs+tzZSqcTWWwsmIeiC2KpkyY3qdluqEbByslLywmSnJC2222JRMB8dNzXqC+pmBaEbgHkRz5siR0A/B9ZW54PRCzToz0isiQpn4PfA1yjV/AwV/5gxzwu5HPdLHiiD/oA54wDDz7NGAA8OXANREQmO3PA+feBdvDDdw7goB0a0JM/tAGMzY+c50Cbhz33j/nnQ0RkcjSta3yUI3OZxzl8QYs27hX4KL5VTELD3vCvHOjVYHdZ5WipNj+rhZkp27+hSqkou43SxKTtHy37EkXNru6KKl1lN8qJQUWFtORaRuIkuGMz28YKpbZrqVAWb37UG41l37FjdEBYcrHLoHLRCW8ni3XoB17hOWJZnrqTsPPbCt4UAokTEmShT/8vfCIiwwJtgIvzdQatvJ0+zmkD8FmO6B0ZOIdH2hkL5OPPP2dseC2k9uuC10Wx07H+U5XQW1pUISkYil4fJavJOk5KXjs2hNWbRqp2U5qZXvDKLKrWUQZti5EUUgWZbnNR7fqsYmlWxdqsKs0Fresq6sUXrNPNl1+iV1y2WTftWCXNLanpBL8xM6NYnFWXMXalkhwDFianVF+YV5O3NG1D5IgIoZskLfho/0hTH9PsvohddN4nIrL2iMhsjG6AHA/ju7u7szHcJ7iH4Zfohj7ocJ7PkT8RkdFDxwBrnX7uHfg2cZRrAJsUHY8AxoIzwkqSMn7ADQ2APiBiud9DsjHgyfmNWO6LiIwH8DIHkD/njwUnNCPC9viH4OFZuznxqQ0og+1W8FUC+Dx8rNUaanvdtCLVbL2lo+emtWf0lHYdOqbdR05p33RNU+UBFVZtUPQOa2qpobEp3we8Rvha2sqhQQ256NPltVwpFlQul1UqVxXWC3grxYq6XagYrJbVWw6VW3OqjR3TuYOPa/Tx+zV7/BnFwpiGqol6ih3x21L7ntmveReMNmzYqs1bLlRv34AGBod1yY7LMihVyjpz7qxOnDol7s/cW0n+2dB/5H/9T/3pB/9Yn/z4x3TfPXfrlIshV7/kxfqTP/pD/fIv/CtNjI3re9/5rhacCJPoDAwMOKa0dOT4MR1ysanue9Ca9Rs0NLJC0/Pz2v30M/pvf/Ux/bvfeL8efGy33vT2d+pnjGd41Wo9svtxXXTxDr30WhLsHeozn08/+bS++Pkvaveju3X40CGdOHZMZReSVwwPqscFvL6ebg309Yo30sYtw4Af8NDf09ulLRds0pYtm8Rvd23y+SU7dmT38m0Xbtfll12h1Gt23/4D5nNU/QODuvW1r9OF27br1Okzmp6Z1eYtF6htf7j/oYe0d/9+oX/iY7lc0Zo1a3XxxZe4uHCZ+Lre2rXrtGHDRj3tItUjjzzqgsZuF0UO6dix4zpx4qTp1kTRhFxk85aNWrlqRA0eVHnd9vhhxJo1q7Rt29bsDa49TzyuB1wQ+46LY/fd832dtC4X5+fU7SLn297yVr39re/Qm9/4Fr3u1tfrVa96jQsSLxO/daVI7ZWJllxM7+rt1fZLLtHaDRs0PjWl/S4Anjp7Vvv3H9R9DzyYFSew8/jktLq7e72n69UFWy/0ebe43zTaHd/nywqlGh5ZqbXrNpjnVWKN8BbIj/7oj4qCDg87f/EXf1G/9Eu/5OLa8o86s65JcCkeUcziK2i/+7u/q/e+9716//vfL4pbH/vYx7KvtDGGtyCYw/rH31mn8qdWq2U/DE0xhILHpz/96ezrbH/1V3+V/V4TY9nX9btgxZ6Lh7/sCSnGUHghxoAzjzHgLZXKLnRdqte85hbz+xLvL4dE2+rVa4QNOW7atNl75QGtcCFycHBISy7GDg0NW94b9MY3vknveMc7s/lve9vb9ZM/+S/0FtvkR3/0xwT80i/9a/3sz/6cC4Jv0Atf+CJddNHFuvzyK7K5t9xyi9ADX5WDV3T3Ez/xE1nBiqJMyUVj7pEUGPl6IQk2e1H2/vStXbtWyESRg3XGW1Svf/3rRcEB3ZBfIjtFRd6C+shHPqKPGCgYoQ+Sex6qUoDgTSDGss55+4siEzqmcAE+dMueiv0/RQxg9bMFI5J+9EpBCjx333139tflsBe2YO/76le/Wu9617ss++Uuqlaz4g57bop7vHVDwYH9Ons+7iPYDRmhCx7aKfChI3S12YUW4jU5CHkLsabioueWLVus25dZzxfZZv0iB6F4xFj6KP7hs/gjxbcdjgHIBG10Ql6DnMR/Yhj3Du5pyMe+nkIT41m3Q0ND2RtJe/bsEfNWURy/6CL7zVrl86empgRf8IcuoM19C56475Af0A4uCiPgXVpi7x72txWikNPrtYuc6Il6AYXQy1zA5kie46XhfVrdfrkk8FEEvfjii7O1iX3JI5GXtwrRM77ykpe8JPuZGnDDBzKyzvEtzpEVuzGOghL4aEMPFMKwHT5KPzxjM9YtdQ3GoCfw4jvwhx+jB3wY/U1PT4v7Cbyhk3K57LU3mH2NGnuiI3DCK3PwA+5F8EhBDv8DD/kmvOArg4ODmd6xWd17T3DnNN/4xjdmb4QhHzpERnhjHPrG5qwnZAYPegEoCmMb7IXczGXNYV/oJwgCozhphG/AvkGDDIZRAMwxGIUgDIrAaDgGQiI8zo2DsrjBxTVjEYojDOEk4AUntKALHgRhHIIiDDgZC3DOQooIgSffrEETnCiWIAhvnDMGvqGDsTEstKAJXygb5bLwkYkAQjAhAME/88CNjMxBgeCDP65xDPgFJ3hoox8eIiLbsOXttNGHXOCknXnMx2DggiYAPa6RnyNyMx7Ho5/58AY+2hkHLsYhB/3nA205MOd8gC/6wJ3jgj50uI6IzAkZA075Q3sO+bj8iG4YB4AbeeEV4BwdgYtjDudfR4Qi/mk4fyzzI5bH5ucEPnSKDPDIeID+88FiZPZBZ+gYHQIsSBYE58gEHnQL0BYRWXCkSIM8BBOemBAQ8ceIyJ64sU7waRYtY6GHD0IrIrKbBjqJCMEvuHM+OeJr3PxZO/gqgR88yMA5NzLOKaSxNuATHIzFBvAGHgD8AAscnJyjG9YH/cgGsF5ZOwRCgj88wwd4CdjQAy92ZR78szHhpgMu+IL2mjVrvLkqZvqFN/wbvUKbueBgLufwAUADnRHECErcgOApYjkGsXbhhXnMR9fwhyz0EdS4wXHTR+dsuJiPvjnij3lMwEdYAwRIjvBB/GAMcUxp4pvtYHajS9JUK1evEpuCi/0Uu88b8LUrV2r7ls3atmmD1g0OaMg36iFvvFZUqzq17ylNHDmo1uSYetXUYLmonlKiLifCPS5IyQmDXLxgQ49/NVx8wnYtF6/qLpjwV3RmZqayonjipKnoxKjgYhb65rq7uyvbxCJzf0+vel1U6/XGudubdgB5AfSJ3OgeHaEb5I5Yjkv4PfTRIXhzoP3vA/zlgK2YAz/wBnAeETRndsc+6JUG6OOT8MJc/OP8ObSBO+cZuYDczozHLn+fP3gHoEEfY8ALHvAB9AOMiYgsrkCP6/wYsdwesXxkvSEP89EZAM6I8Ea6JPq4RpccGZ+vK3yoWEjUbjbUdBEzDamvt1uDA30qFUP12qJ6bK+WC6BNFxyL9omKbatOU9lYJ3vOs1X20/1+F8JWDA9rxcCIeitdcnam2mJNVdu5mr35UVKhVFSkQCIlqZyXZ2sOmZEPiIjn5IZf5KI/1xl645w2+tDN/1sAfQB80EjTVNDAv/J2+jinjT6u8V3OmYP98SfO8SWuc54jln2ZsciWzXNy2Lbu5aJwmiTWZUnlUtXxtlfVrh51VJCrDVZnqnqjk0GzFVpabGpmZk6uWDsp7ihsk8QFyIIaKnVqKjQWVFyc0eruki5Zu0Ivu2y7Xn/D1YaL9MKtfarUmzp9+Jyac1NKWjVV08S0Q6lakv0hdcG6YCOH2i6kpeqqVL12e5w49Ju3bm9uS7ZT6mMhg8S8R4TbQnzQERCxfH1+G+dARIh1hj64RldVxyT0x9oAJ3YGD8CYiMho0Id9er05jwjh38RQYgf4wMs6Bg/6ZyxzwAFO7AfQB9AfEXQLWgDjwMWRjojl/ogQuM6fl49nLOf05zgjIuNZ530i3ObriLDOl8+Tjp79hI+JbZ+oZB/gratGWtKR0xO6b/dTuvPRJ/TUkbMaq3c0tPFCpf3D4q8K1jqpCsUu+0+3649NTY5Neh02VVta0PzsrH1nUcUk3J8ocdG0sTinkupa01vVyt6KFs4e1847vqk7vvo5HXpyp9LGtPpLHa0e6NZQT8W42iJOrlq93kWrEU3Y//ja2OJSXegy9drmvlatdGc65Jxk8fEndumTn/ykzp0+lSU9vBXy0z/1k/qNX/t1/etf/Fm9+uZXqOniHOvhh264QSSZZ8+MiQT6zLlx8Ycmjp085YLUE3rahZ8Jy3Ls7Bnd9/DD+sM/+RN9/CJqAAAQAElEQVQ9uusxFcsl8TtW0GRfTlJIwvJzP/dz+sl3/YTe9eM/oSuveIEu23Gp3vG2t+slV71ItbkFrXPh6MnHn9D3vvUdHTl4WPyW1qEDBzV+bkzYD3+SP/gRyctnP/e3+tCf/WlGc+2GtVq3dr3Y0wAkhbzNwu/23HrrrbryyitdkLpUJEz0sx+64847NTY+rh777agfIH3/nvv05J6n9ZQLcfVGSzfe9HLdcuvrtOPSy3Wpi2JvevNbdfkVV2YFJYpKjPnu9+7U5277gvja4hNPPJElquvWrct0Dp/4ILTg97bbbhNJPmuhUiqLHOJrX/mqPvaRj+o73/q2PuKCBIUD9jH4M0n+2972juytKQoGvN3Dj9Tz1tix4yfFm1hpoaSlelunz4zr45/4pChWsAfdum1bJjP7qUEn59dcc416enpUczyBP5K57Rdf5MLaNpFY1x2Denv6M/1RHMCHSGLZDwG8nQG/7MUYT4GLt34o3FDQYN/HGIDCFYUT3oDjDa6/+Iu/yL6Gx1fv3vOe9+infuqnRHHnZ37mZ8RXxv7gD/5A//W//qUoiLHvZd+H7mxqFxC3ZL9zNTIyIpJ+9nkXXnhhZsdKpZIV5OCH37v66Z/+6ewv9E1NTWXFIOI6OR9H9rzsQ7tdpGfdEJ/YJyITLzns2rVL2Ir7BIk7tsQOjIkIsafdvHmzY25vVnjjzUGKCMhKoeeLt39ZH/rQn2UyMAea8AGP6Bvc6JOxAAWl/K8V3n777Vnx7r777hM4Dx48KIoV5JPEvG22JT7EWz7E1pwX7ESSXnWcRi98XYsCFuNYLwMDAy7GrskKCddee232FhJz3va2t+k9tgNvjxEfmYsOoQHPxHHmUwRCD+Djbbsvf/nL2V96Q3ZiKgU2fliedU6MJ0fBb+suOKBTil8U0dA749nrwwcx51avSXyMMbxB12PfRE7wwA/2+f+R9iaAdlX1vf/3t8945ynzdG9mQhJyk0AAEQgyDwqICqgo+NSqrbbaQW1fX/te7auttbXVqnUERxAUEJBREoYQpoQQMo83c3Jv7jyee6b/77Nudog41P7fgV/W3mv4zeu31vrtfc7lmjMCcQsa+DD+h5zMJ/ZOAPogmYXtiDPo38xCnCf+IBc2Bxdyck0s4cyB/QH8pLKyUoynP/ECmvgCfGA/+Qd9Ez+YY5x52OMxlvMBPsr5gwQJfZiv+Co6QR4fLu6JQeBB18iCD0EXO3KGwmfgCZ9FF/ALbhJMsb0omSPghgeSWugXGdAHeNARNLALtPF9dM55Ez9gXvOCAn2wAT5L0gzeGQtv+Cz1jEdf9Md38RH8J51Oh/UeedA1ekF3119/vahDz/APT+iIa+Y3PHCGgh90C4/oHaAdQL+MAx9+H/vi+vXrhc45P8MDuOAbH0PP+B4JKvwUvWJzkmT4JbJQ0hea6By/gZbXRSKhg7JhCmFwOIwAAwgLAhRPOwqhDsfFEXFiR+JPZ2pFlpDsHQRwIDMLQQlc9JnkGWMUQKYTR4MWjGAM8KIo6umL4WAWoxIQ6IOg4AU/7SgaozJxwQMd+jEegZEDpRJgcR6CEgaCZ8YQ3CiZkAQeeAAPsmJs6HINHRwO/ggw0EYH8MHCxhjwQ9fMt6y+ucHIgNnr9zgU+BiH0wLcgzfrgZ1r+AGog0/GgAd5KOM2+pqNTXjqaUc3lNiJfvDINbwByEM79uQefqEDDcYiI7JwTZ+4L+Pow8SDT4BrcNCXNuiZGZchCEEXXNRDx2ysDV5j3ODnHhxmJnDSBl50A2/0gT514KEPAF4g7kcbNBkfj2Ec/oCfIRttMIjukAE7oCPGAlyDjzZo044f4LccVqEHMEEJTLxOzKaAAAd/yMHEw8fhgcWU4AgP+CGyUg8NfJVAE+OjjmBCMAAX84A6Aiv3bO7gn6dflMhK0IcmPNIfnpEP/uABfGYWNjv0Axeyc01/AghBD2CuUJLURV/ghG90TZBlroAbHTEHwMM9dAjcjGV+IhNxgYWA9niumJmIDyxa2AJeCMbMLfSNPkgkm1nYUGIP2pivBDt4YXEAJ3R4pRzdok90Dl/UIxu8wyMBDhvgB+gSG0zyGEQbMYHFvsM32g21DZ50aNTkSVM0y5/41nqSKpfPq/34cRX8IDpp6iQ/iOf1yrp1OrB3j7J+2CwOD2vfts3+tP2YKv2w23dgjzavfVqdbTvUkEmoPhMp74fbwe4OjQ71S57ESiRM8JmuyCrt8x17wfNIbkjDI4MKfyq3r1ujfiBPJCJPDiWViCIxc4B0lFDSsxalXF5RwQ9DUVIc2vAHdIUu5B9sBphZOBhxjS9DG7+hH2PK5XLYtNMOcO/DwyELmyQSCQGMA2hjTrMuoGf6c4/vYB/uwYOfQ+ekfP5EizbGU881eKHBfeQywhMLHMA1deChBCf+Bj74YGyMi5I26s0sHIy5pk7+YWzcH5nxPfjn2puFHPi7mYk5ge8wFr7wEfpwjx/jQ1xTB2/ggCeuR9wf8r4JLHmCEvCoH97AKnriytyH5EmsfG7Qk1L9KuaHPW+S98RGWUmVFHmSs+Q2z7ueCiPDKrvvJdw2addLBDFfT6xknmSJ/ACd8rE+yv2g4D6AfOhT/onl5r5YLAZdoGP6IA+y4ieU3PsQ97VR9+1COAhwb2YU4R4czB1KKsEDDUrGx3hoB6iLgXF5lwP9oH/qsSvANXW0cQ2PsX9Szzj4BCe2QR7qwUl/+jKG61QyCWtBBtrLrhdXl8+nUXX3DqjgehscHpUl0j7nqpTzg/6Iz5+q6lpN8ljQ19upyBNWDdVZTzb4fOnp0MChPaopDOn0KU1665tbdVHrPLXOnKJxFZGGewoa6Br1MaOqrUp50jsjuf0KRadhFuaLmQkd4S8VFVU+jzPk10QCLe9Jk2LBBPD1NilS/EFOZDoV0ANxHL9lDWryJGculwuHQNrQkdkYPfAwH+N6eGD+JHweYzf0jf+aWdAXfdE1beBmD4j/0x8ewI3+idUcaNAvugcHQDylH/XgAbimDl7AA00AGtwjI3gpzSz4KDzGYGbiAw4AfMgLcG1mJ3VMeyYRyYoFFfiRfvc3s0hRIuVpxKT4mm5H/7C2tB3Q2g1btHH3PvW47qsmTlVD8yzVTp6ufDkSH/ymXCir4P5R9ERn0lJu20oNDgy73fKqqE4rk440NNQlc9+YUJfSxJqkJmalgcM7tH7Vw1r7+INKjvZpYfNUpUs5DXa2a/qUSar1Bw/jm8Z5rBnV0fYuVVbVqhxltLftoFhnMtmUKvxBRd9Avzh4EgOnTJqshEV6+KGHVMoXtNgTR1dcfrnOe9ObNGF8k6Z54uj0+adp7ux5AV5Zt0H33/tzPfjAL/TEE790+aWmiZOVra7VjFmzVTtuogZyBd117/36+y98Ufc9/KgOHj3myYYWnb3iTP35n31K06ZO1v33/UyHDu7X5Re/RTe/8x3avvk1te3aoZnTJ6uuKqMqX9veeuWluuaKS3Theedq+eLFuuqSy3TNVVdp6ZIlmjxxosY1NqqpoUH1npR/1RNEwGubN+v2731Pa194QZOm+Fzyh0KLl5wRzg3JKKFUIqmRIU8Qell0eV964UW99upGPbl6lR574nE9/Ogjuvun92jLtq0aGBrUjl07NTA4pIlTp6m2sUmZqmqVfSy/4bXqmWc9WbdRzz7/gjZs2qyUP/CZ2tyiaS0z9eaVF+nWD35I13sS7ozWZZrR0iy+6r1z926PxO4JHjxeWLtWD/7853r04Ye16PTTtXjhwiDTVH9Qx0OGlM+n2upq5UdyOnL4oJ599mm9+OLzWrPmGd11113ht6n27GkLiWr+4uBFF1+iOfPmK+9J9mFPuA8Oj+i1TVv00C8ecVtO0rIzV6h55mxNnDhZ73rXjUr7Qwv8vceTOt19/Tp06Ij4kfu2fQfE/tDMNHPWHPUPDoTkFfsc9kbMe5fA/Swn6lasWBHeuGGP2tzcLPZqzD32HMzjhMvBm1oktcaPH6/r/QD7iU98IuDMZDLinFbtcppZSCRy5mMfSiLjU5/6lP76rz8rvjLHj5vzO0633XabLrroovAWymTXVdb3OCtXrgwP4JirD7s+ORDztljkaxtxbXgoJ/kcPOvMs3XLe9+vD9z2QX3hn76oT33yz/S+W271B0FZHTxwWEcOH9PuXXtV4cnd2279H2pdskxnLG5VKpnxh0S1SibSevGFl9XV2aO62gY99ODDemX9q7r3Z/ert6dfl116hW59/wc0a+YcLV60hJCt1Z4MhScSd9/97nfDW0ujvoZzDkRPJIJJGqIvDtjEcx5eY4P77rsvJJeyLiOJQPRO4oQ9LWPZL3MWJkaCA92T3CRhd+ONN4a3vEgCkhjkN7lohy5ve5EwQveX+3y/6aabRCL0zDPP1GafQ3/1V3+lH/7wh+EH/3mbh3WBsyu2J/nLj69jd/wHXbPfpg37sscmwZFx28If7cR9cECbmIyN53iyERmI+cQjfIl4jw2RCT+BT3wKe7NG7Nq1S6wT4Cehx9kE3zl8+LDQKfsnfGJwcNBj6FB4iI/OqKN91qxZ4Y831HrMgHZ7e3vAx3kC3wY/fHCGh2/KGBfXZhbeKLrnnnvEGGRkrayvr1dbW1v40XXWD3weOeMx7AGQif7YD/5JorD3Q2/Igb0pGcs4zmAkZpEXP8YuyAcueESf+Ax0Z8yYER6G4yP4ATjIN5A0ph9rMHMRXvEv6gD21OgF/WED/AqcZhYSwdiXJBo26fE4QX/Wb3wMXdJOchVbLlq0SPPnz5eZCZ2xFte7XrA1ZyfkixNNyIk9OVvhL7SRKGOuQgs9YTfqkR+/BTe8cw8vrF/79u0T+2nws6cwM6E7zs3gANAH9oYWY7ArfOGb+Bv2YN6R4yF5zrmWMyK+zJkUvBFKR4koC2dmwiEgiBmAwDCLYCgfRYMcRnEyHB9BMTjGgxH6UocicEZwgwclYFQcjP7QQcBkcuwpJPcogntw0Z86nAO6GIg2xoKba+hgLAJJrDAUgVJRELKhLCYTGyx4A6+ZhR+Sox78KJwMOvKADyfHONDBSaFFPU5NG3jRC8ZEL/AJD5RmFt6ooC+A/BgfPOguBnBSfyoO6sAPLXTGtZmJsfSlHtroFbpxO9cA/ahjskIXQG7uGU8bJQCOgYGBEEzoI/8wHh7ABVDP2BgPZcwDfIAHnD40HIa5jyGuoz0GMwsTyWysPFVn8HMqMAYcZkZxEj/1MQ30Db90oA5eAfBwT1/AzE7S5Z72uB8yIyt12JtAgZzUxX0YY2bhYBL7E3OEQL7SF+kLLrggPBkDF8EEHwUffsukBBd80g5O5Mbv0CH+gK2px4fxaZ4uYRsWLoISkxYZsUfclzomN3OFIIOv4c/wCm3mMnhohwb0oQde5i6Bg4WSuUJfeKNEb/BPgGCeUzJP0XU8nnlKNh08+ANBB96hDR/Mc/RIMIY+cQF6BCBwow/iC/yDlC1MjQAAEABJREFUC9nhi77ISB0ALnhikeEeHUAHeWgjKEIbPMQy2tALsQx54zZ0jV5ZlKGPfiIl1Nfd5/+mPDmQ1JEjHWGTdLyz2w++RT8EmPp8k7h1+za9vOEVHTxyyJ+c5pQbHfb+RY1vqFXzhAZV+QG4PNSr0d7jatu60Q8yD+u1559R/7FDqk1FqkxIVX74qecrFlUZJT3rVCrkVCjm1OxPoWv8KVLJD19ARTotvpICf7Eu0Ee5UFTZN8Dmm72UpZSK0konM0InLICU+FTGNyfoBlsCZobKwtzhwmzs3myspC4GMwtzJL6nhI9CoSAA24IT/OgWG0IPuviGmTEkHDDpyxyiHoj7m431oR0/Qzb60U58x3bIY2Yn8dAXoD/8APADyD+0/SbwpvA/42jnBv7hm2vqY72ZjcVseAEvfeCDa+gx3sxO6oexwODQiHJ+4Cp54kSWkEVJRX6ATqWzylSkFca6J/E7Pb5nV8KTmMlk5D5gSkSSrORQlHmfyBNdcclfB3M3CQlLkpbxvZW9u/tA5CNMCber6bd9zMzbfYB3MDNFzgByoWsAO3JvNtYPXoFYVtqwnZmF9Yy5zJzDZmYmxpuZzH476L/4oENogpM4AnBNPXxk3J/hg3vqAa6pgzefEpIlJD+8FktlDbstcswVt0G2sko578DBlkNvV0+3coVRt0lepXJBNZUZZTzRUO5pV3fbdvXu36mmZFHnLZqnK85dpouWzlSlJySznpxK+XxNOETlUVk5L/lx1xJRwMPXg4uOr1AsCij6ITguvaP3wQaRX54KzrMnr36Tf5XLZSEjsuKDxAE21vxIMPGTeEysQzeOVOAgLuO7kdsY21LPeO7NLOBDz+CljXr6sZbQL5FICDCzUEKXdQteoMe6Ah3sTx14iO/g5B58jAe4po42+sMbdgWgBYAL0H/xAQd2Jn4jL/exnPCVTqU8sZRW2udblEwpr4QGPBHV7UnK48N5rX11S/jKYMfQqPKZKqVqG5WqaZB5UsNSaade8lhqqsqkA56kJWWe9Cy5bRQllPZ+Fe4nqUSkipRpcn2FJlRKqeHjKnfv1wuP/UxbX3hSQ+1tmlqf0cxJjZo+aYLmedJoij8QOXDgkNw5VZGtlikld0ef6Sb0S7zLu0+NjAz5/Mqprq5Gs2a3qMrXiSeeeEKf+pM/1kMPPeDjSrr8skt0xsJF6vWHKj0dnRr15MmBfQe9zGtkZDQ8Oa+srNbhw0fD4byxYYLGT5ik3GhBL63f4GvXMZ12xhJddvVbdc31N+jad7xL11x3vf7443+oC960QoO93Tq0b7cq00l/QFNSvydyK13ewvCAOg7v09aN67TttfXavukVPfPLR/T8079Uf9cxdR47qqRFqvVEbYUnXhqqa1VXUyv5XGQv1VBXd/INdQ7WH//jT+imd9+sKdOmqq2tTZd4omzZ0qW68oor9OEPf1iLPFmET7K3Yi1f1ro0HITQFXusG264QRyC6uvrZWbia3iH2zu0Y0+bDhw5qrTroHHCRFXU1Kmytk4jhZIefvwJ/eMX/1U/+snd3ueYlEypqq4hJLRO98MdtNh7sJeBZ9azhoYGpdy39vlBjPMCyQIOrT1d3ZriycVpU6aqsaFOjG1tbXXb1YU39YeGBsShizeT7vzJXaL88pe/HL4iSEJk2vRmvfjyeo0W8jpt4ek6Y2lrkA96JIZGPDld7UmjUU+k7Ni9S8g52RN+9Y0NgkcOyxyw4ZXzCfs75iEHOvZjzEv458AMHuThAJz0MxbzDSBBwsNE+Qd8nZ2d4QzAHpJkATJNnz49JB6wAbEGWiRIbrvtNnFNTGL+ffSjH9V73/tecWh2dCGpQ3/45vB89dVXB7uSROMQyj5u06ZNQUcc5NHpPZ50uP3228NXGDl0I1va90GVlZXBBpTwg3yRxzfeJlntySf0DC/gRLcXefIMPbDnJlbgRxzemWvIjY5p5+36lb5n/+AHPxiSdrTnff+F/Hy98ktf+lJ46464xRmP5NxnP/vZ8KYYPJCE+tjHPqYLL7xQ6DHhsdPMwlcHiXFTp04N+kQ/0HjHO96hqzzByx4afPgSsZzftYIvYiX6IpkDb7x5whtM8ASwd2bPOskfuCAb9yQ0sB33M2fOFPJCFzrwxlty2AtA9+DFHvTD3vgSvgFdElHsxYnVPBjGBpyD0R/6Zt/OW4YkFNiLc77Gx2ijD3rFDpTwAB6SK5zz6YN/IjP2Qlecj8BFiZ/DE3jgj/mNDMxxdEk9eOERv2QMvOHbnI3wa+iBFxmgBy1sSRsyojtsiR+xv8QO4MM3WFf5iid6Rjb8nYfvAPMf/YKDOYS+4Rf5yS2sdB/CFuyL4At6jMd/4RGdkFPgQTk8QhugH/rDbpyvkBN7wDtxjnvq4RN9suaRpMTv8Rfq4Iu+zEPmCvKQkEIH4EdW6tApcwcfQy/MPa6RgfHIjB5nz54dklskCqHd0tIS4iy0mDPgYg2GFxJV6Be9gAvd84YVPomt2zyuo2/sD20A2di7QB/dgIMkHvKgS3iGPxJ2xFsAPpAD3RDX8BP0jB+Bn3kboayYCZBhDDMLmxiYQQEwjxOZWcjuM5gxGAEhIICBqMfACER/hMfpIA4zEMeZwBuXjI8nFCUOQcmkAUg4MRYHQ0j5B3rwjUIxntnrG2xwMx5ajEPh8Ips8EeJIlAMJUEDOTAksuMoBFXGggcnhgYTBnrQxQDwjwJxVpyIseCGFsB1rAv4Bg+AIWmnDZ3B3xsBfdEHMDOX2PcDbIpPHCTpHyr9H/p4IfCid0ru6YPOoEPJPX1jgAZAf8bBIyVj4R050Rf3jIlLrk+FN443s7CxABfy0hc6lOAAzCzwa2ai3szEx8yC34ETfgGzsT70i4H6GMANcA/flPSTf8BjZoEfs7HSq3Vqf+7jfsiLzfE5/AebYqMY4nt0E+uUNoIJm7PLLrtMPKFhwiI/fop/4TtcQwufgR4+Bb8EHNrxQcrYL1lYaMO3CAhMbngiQBLYGMtcAeCLe3gCN34KfXwUmuDGvxkHfnSEf4OPBQJ56Ie9AHBwD5DwIWAQjKAFHcYzzwgyyMU9MhOc4Y+5Tz3jWXSRiz7oFdwsHGx40AU8wx88M46YwTVxAf6JAQRV6IEDOQi2yIKO8FtsgO3MzA+nxbB5oA5gHIsPr9HCDzyiLzYS+Mn0STM0qWmyxjeOV0Ndo5LJdDgQDAwOK+cHYX57YtQ349W+WV14xmItaj1DVfU1GvQkVt4Pt5EfmXIDXRru7VDeS/4yYd4TWaNdxzXsm/tiT5eSfkCp98RFU2VKWSupPDLgx6wRNVSllfEsRa0nOsY11GhCU51qqrNKel/zA3Iikh+myvIu8lufKwqlo/D6seuxSr8+8T++jY2Y98hvZidaxgozC/Nh7O6//hc/MjMnUw4Q+QYSYCT24BobUEKbenybOvjgGp/inj5mY7joC+B72Br7QYu++AT1Zga6QBdbxcA4aFPSgXquKYHf1EY7feEBOlzDH3QoGROXXANm5v7gB1ovGQ9fANfgSaUy4ge/k2nfaFdUK0pXqOSJrLwfmoBR95+SLNRZlFTkvhWlHF8yIUu4cTHsKVD2a7OyAH6LLQbHEHzAm2WOP4bILOgGWczMxxmXAczs5D06odLMQtxFfuwBRFEU+tGn5GsMsnFtNtZX/uEefQCxjqjzpjDWbIyW2a+Xcb9T+3IN0AZ9rqELfkrqzSysBfKP2a/i9arwf8mTDH25EQ2X3Dddt+b6L/uhc9Sk0VJRo95r2NsLpbxG8iOKfOI01lcrnZSOHtqj3VvWq3K4R81Z09Ip4/Tm+S16y5L5On/RdE2vTynfO6C0J6wSJcfkSeqiJ5zhsWBllXyOlqKECrIxKEmeNwmQd364piy5vYrep1iWgJJfj0HkU9rH+ppecr3HMpuZc+19SYZ5W9af8LOZZHNaUVEhYiLA3B70p9noD56Y75RmdlJv2MrMgo9Ag3YAWgk/dDHX5B9K9kKUfhtiKCV9oE9cJoZDE9rMAbOxPRe46Asf9Ae4po42rgHqk36IBtLptCec0uHQRb/fBaxXjIVvwMwEDrMx+kODIxoaznlCoCh+pH00yqi9f0Trd+7To8+9rMMDOXUXpdFMlaKqOk9cZd1eUi4/6nF+0JOYCaVsVAWPyfJkEjpIZyt9zibUN5STRQlPLuU10N2pRK5P02pTaiwP6tjGNXrhwTtVmetQU2pUzY2VmtpYo84jh8OPg3t+QpXVjRocLuvI8T7tP9KpTFWNPwk/zeN8o4qFEY3mBjV96iRNnzZZkyeN9/shPbVqlX7wwzu0aeMrmjRhvN53y3t0+SWXquhJKn6LyY2p2poald1nSKSw3qY9eVdRUeVJsSpNnjIt/L7Vfk+cbduxUz+86yf65aqnlPDkUuuZZ2lB6zLNW7wkwDQ/pNTWVqqyIqGG2grV12RVHh3SQG+nhvu6xLpWHh1QTSpSQ2VS46szAUZ7/EHNlo06sGOr8sNDevgXD+rxxx5RYXREdbXVSnuCPptNe3KnWueee7Yuv/RiXXnV5br2ureqdekZihJS30Cvwt5ib5s2b9yo73zzm7r9u9/Rzm3bXLaiqqsqVVVdqdlzZqmleYamTpmspsYGpdI+ea2smtpqtcyaqVpPkBVL3Nc73qTWebJu/Ssb1NPbr05PNj27Zq1f9+m0BQt1wYUrNW/+ArlRNZLLK+GJLPYC7R1HdeDgPu3es1NtbXtULhc1ffpUT8q0eLwtqcZ5Kbq/dPh6PtDXo+FBx91xTMePtUuekUynEu6TkftzSvFvZ02ZNlmVnojkd2Z2792rZ597Xk8/+5yGPB7NmjNbpy9eJJJSlVXVuurqa1w/V6vCE+7bXH7OFDX1DZo5c7YWL1qiOk+28RbWcX+wNnPWHC1bfpbYI3EgZF5O8sQGB0IOkcw55gxzLOnzbcAfUFd43CAWcGBOeXwkKdfS0qIa96MHH3zQ5S27X84PiTT2spz5wMk44g5JGtZnDvDsBdnrsc+dMWNGeLuE+/r6+oCPPSv1HI6hb2bhzZpzzz1XvHlFku66664Tbx29//3vD2/ZIAP88ZUqzl78NcE/+7M/C3+hk8MtfCMvez72fpxHSXCQ5KmtrQ0JUvaz9CHOsS8lVqGLRZ6g7O3tDV/zYx8IXzyw5QAPz/D0v/7X/xKArOiHPiRYvvWtb4lE2Xe/+12tWbMm6IfEIIDM+A5nQb4Ciu6h2dfXFxJ/yEMdPyJPggQ+iaXoj700PMIrCZRf/OIX4YfbieEkEEn+sOfNeTKTAz990As25e2td73rXWptbQ38kMw8cuSISDDxFxj/9//+3+HtLGTGP0hITfEEKPYjMUXSgLfO+GosfEEbmiQfkIcYy7wkkcA9PGFH9MtY+KA/8rW4D3V68hMfSyQSMrPgAyQU690f4AtbkVjkTTB46ujoCLEfOsiIfOgBnfDmFrzhZ9iNN71Ye/BnfMFcnTQAABAASURBVBH9wQd2ZCz2ZQ1k7QIHfOB/JLrhDV2jQ85QzCnOOwBzhTmADejDWHyMswU8c9ZiHoIvPr+Bh3WPOQMfyI2/Qp8zBbYxs6AD9AegI5I/yMAeF33OmjVLKz3xxRwDP+cdcIMPPUMPedHx7bffLr7OCU1eYmBuwjt2xO/AzfygP3aiH3wgA/ecSfELktzYEx0AyIG94Id5js6QCZ/mq5LYjzmJjpnLrN/Ig48gk5mFZBf8Yxfowxs8cgYmmcw8ZY7BCzqCFuc/+IA+OBlPEhuewIEumCfIAH10Bl3kpR/2Yo5DE1sRlyIQgoyJCyEcXf6BUYiiWISFAH0QFEVRR38cBSVAkHacib7cA+DBWXESRxucFwboB13ocY3DIxgBANzUgYexAHgwMP0aGxuFAJQ4MYIiHBMEfAQS+MbY8MQ4aAEoB9yMgxYyMMFjXPQBFwEMhdMXnPRlDPRxWIIcY8CNXPCH0wDISj1jwYc83FMC4In7m5nojxPDN+PBx1j0x3ja6U99zH+MhzoAnJSA2dhEMhvDHdeBi3GUZkZ1eMJxqo7AA9BoZr4wJwPQJ6YNb/gBdkQu2igB8ANcUw/vMT5wxmBmgg9kRjb6mZlvAjKBHvfYXad8wEN9DLTjo9gHHHQFZ0yfEh7ghXrawUFpZiHYmL1e0ocx9Gcc19ggnjTIT594PNfwjw/BA+1MQoI1k5kgzORkEpOEoi994AF7M/cYxyTF7tDF58zMNy8zg34IkoynjSCB7qHLRMcPmTMs7AQa2pgL4IZ/aFGPrcCPvZi7ANfgI0gRsAnsjMP3kY82xuDvzCvkoB0+8HvmDHOQYAcu5hoLJrLRRkxgjhC8sRd8wg+04Z+FjIBIIMaO0DQzwSu2ZL5RxziusTMyY4uYD3iDL/hHT9iBMYxHF/BBH8bAI3yjK+6RoypbpQnjJqqYL/nhoaDxfj1t8jSV/PTZ1dUTgnQY44eLen8iq4RvvIf7dbz7uHqH+qRESevWPaeOjoPy/bpIQM2eMUUrzjhdS+bN1AQ/EKSLI2rfu1ObX3pO+za/qpIfDGqjorJ+GC4N9shyQ0p4IsyPDkr7kdZ3Pyr6JjflB+S66powP+EVXzQz32yain4SzufLfrAqquTX6Be968SHa+oAMztRO1aYWfArM3CVf20OmNmv1GEPfAmbmZn4gB8d4x8A9gOwFW30B8zGaFD324B+tIEHuwLggU7cxnUMZhb4Qx/wRD20AfAAyA3Qduo914wBaKMPcpiN4aQeH4Uu+PGhWH76whf9GUs/1ieuk+mUMn6IZExR5kmM0hiUvNVxR4lUiGkJT14l/FBhnjQqqhz6lKykGOTXPuLE/yVZuaTI+0WOM+K6rBP3Zbl7KOH1yMQAM5OZcRnAzE4mMnTKh/4A8gBcA2YWxpvZyd7UIy8lsiEzwDV1tJnZyXFmv359EtlvuUDn4EPnp0Ls8/gFfHKPLbAJ/aGNr5RdIz5dPWFVVtH1qsi1EiVV8AQWb7b09XZLxVHVZTOeLC5ooOOwetv3q0I5Ta+v0LnzWnTRonkhcbV05hRN8qRyarSk4kBfOMRH5YJboCCfaCr5wbZU8nvekHK6ZZfXhZcikyzhYN5XY+B95J+CH67ddD5v3Xh+L0X+LyAfakJ+MwvXZR8DyD9mFtqIvcTi5ctb1draKq6RHV9M+KGB8egG3XHPePRFaeb8nIJT/jEbo2U2VjKevowBvEvghZJ7cIIbvUOHesDMQmxiPEDdqUAdwHjGUcZgZkE2szEezH57yVj5h/kN+GXgD95GPQlR8iSEPI4PKamdh9v11MsbtGrdRrV19KpUXaeqSdNUPX6KKjx+WyYdEl0jfF3XExIlj7vm6axyacTNm3P75sV9woqe1Cp5PPZZOjKsyXU1am6qU0VhSP37dur4ztc88dmlZTMnqjHtCY5kWTVpU0NVhSdxRsWBqVAyjbjbNEycpsqaJvUP5jToyTTWoYb6OtXydgmJmOqs2t0n1z7/jJ785aPatHmDJ5NqdNut79X3bv+W/uijH9H5571JPZ5Ae2nt8554Payejk694MmQxx/1/ps2KV7/6vzQyNsWKkd66OFfeGLpUZ1//oU63xM3yz3pkamo0t49+7R1247wtazR0YLYfwx6IrSiIiPm9qAnZ5r8Yc2i0xdoxrQp6vEHMTmSe8WCSp6gqvDk1NxZzTpryWLNndmiSRMnBHmZp431DcIu4MRnCqN57dy5U6zzu7bvCF+PXPfSy6Fu1A/nZZ9Lw0MDamqsV9GTtQ/df5+++Y1v6KEH7tcjD/1C9/3sp/rqV/5DGzasD75W53ZIu72Z5vl8Xl2uk9ZlS7WIB0tnLNSyM5fr3PPO0Xnnv1krzjlLZ7Qu0VKfN5dfeYWuvPoKNTQ1at0rL+vl9evU3dsV4m5VTbXwsZInBIeGhsQ+CH0gD3OPgxiwZPFiAcy/wf4B10u3cv4Qq61tr5599hltePUVISu/43L48EGBg4P2NE/yNDc3i/mT9hj0rptuFIkbvj55yy23hDfn2I8gDwf3rCesSXI1njjjfPeO20WiobunxxNilYI+/dlfnX322SIBwNd/6MNezszCm1rd3d1BLg7MvDXU0tIi9ouRK2/16tUhIcPBlQQOiSBk5E0MgD0kSRMOmOy9OFRzWGRPCx4OugsWLAi/08Q5i2QAiQV0R0KFwybJCH4YnoTHvffeKxJlJEtoAz/7NvaM4Lnhhhv053/+5/rbv/1bvf3tbxcJInjiTST20hz4OVijE/TDwZjf0SGJht7gHR5JOkCXPvzOE3j4DSgegmJP9pokSjgQk3SCH/glWQBP7JX5ja/3vve9IlaxF2aNJxH12GOPaZUnl0lkgQv9s2+HP2jTF5+HBn2wEXyiY/gxs/DmGjYjiYds7J3Zj2IT9tIAfHAGQK9Avc9pEkCXX365wMdbX3ylkN8x46uf1PM1RN70glfe+PvJT34iEkH8Bh4ywjeAP/LmDGcReEL37Knxe675Oim4wUmCkHkML8iK7Zkn6Asbcj4Gj5kFe0Ebm+L3jOFsg56YQ8Rs5EQWrsFHcgVfw6acCZh/9Icf9MB46NDOPfaAZ3SA/8EL/oPuwQt+6sHDnIAXEpX4MONb3P/BhX7xAXRLLMbm8MJY6COHmQm+OcuBr8HXDugCJLoAcLIOIy84iXEAdcx38EKD+UpfZGYOAVzDC7zDJzwSH5izJJvgg0QQb+7hU8jG2o8fkLCCPmcb/AbbQR8ccd/q6uoQx/Br6EML+UnQwgt2hRa0mTvgwX/ZB9CGDyMXc5qYBsAT+uIMy5zDZuAlpnCWAwdj6Qcf8ESCDd1hS+YgcwKboB+usSft+ATX6AM+wWk2tnfB7tiGMdSjJ+yODRkTmVkIjBgKxkBMJzPTuHHjQkYV5lAQQrHIxUaGYdpgGobjPgiOMXFynBmjMga8MIuAOB2GZBz3KAf68AGjTG6AepwVWvRFyfAATRwEmhiRcRiOgMF4rukHICh4UAY0GENgBor+pBOjxLLhpDgMtFhQMB600Qt4AJQOfsaicBSPY8CnmYXNGbIyhk02vKID+cfMwmJMO7jQn9nYBs6bw0YXGbkGGMc9vCML4yjRGXX0oR1AB5TgpJ2+8PTbgD7xGMYB8Vh4Rybwm43xRxu4GAcPAGPAAZ8A10Bcz/jfBeBDjmKx6Gf3UaFTAFzgABhPCXANxNf0g56ZhUUHXGYW8NAW4zcz8YnHmVnoL/8wnnrswYTHL/F9gin+Ah6Aa+yJPwBcMw5fIcmEr8M7gY+FikWGHzFkccAW9CGoUIKbBBdjCB74ILyj45gWfs0GhLmCLdA7ffFb5hM+TX94IeAyH5h3THD4ItDFfWgnaMEreLAd9AgOAHKDC+CaAMlcgg68wwdyMAa+zCxsVuEfvYGTvugbWugG4AkH8sIP+Ggn+BAkCYIEenhhrJsiPIliYcQmAHpijsEjdkFWcKJn+GLxYRPBvGVewgd2QkfEIfrztAMc8IpuwIVdWmbP8k3oqLr8CR08AmzCiA+9PV3qbD+mSj/01FRVqpDP+UZ8X4DBkUEVPdlQ9INObWO9JkyaoDlzZ2rOrBmqqc4q58mt4f5uFYb7lPYn7anCsGyoR8WeduWPH1JioFvjPPk1vaZKE6qyyvoJN++b4pHePhX9ibY5rWRRSvoB1coKn7K7r3nKQpZQyQ/BZS85vEfJRNioInc6nQ4bZWwOoFPsaWYhrsg/Zhbik5np9/lgt1P7mZnM7CQO2gFsFQO2AWI/xh5cU0cf+cdsDA884geUMa/IkfWNPL7iXQM9Mws08T/qAWSWf8AJ7pgPrqkzs+Cj1APeNfx/6jVxHIAm9GO8lNQxwMxO6hiatMGHmbmth1X0wzDJJvOkScLTF9lUOnwNtKoio2QqCpDw5BW2UuQ8eZ+iH5jyfmhTJP0qlP2+LIvGIOEOAHDPmwEAb2jFwL1jOKkjrgEzC/oys9CGzOgE3WCPGLinzcyETICZBX+hDZ0A1FMCp17rv/iAGzAb48NsrKQOwC/gy8wCfXQLDfmHei9+7X/GAQXXd7aiRmVLaXhoVIMDI76GFFR23ZonjvxG1a7/UZ+L+d52lfuOq9zfoeb6rC45a5GuvXCFls6YqDlNtWr0+Zjw5PRwV7sGuztkKofDIjwUHV/B5yjXZU8Iyenyu2WJshR4jZJSwg3pEPkBETAvvdnnaukElL0EPCnisUNuX+b0G+UN+F1idIyvsXdgo3no0NHw9ntdXV148s76TPwzszDn43vGY1tKxmNDrs0s8Bp482vqaEP/rD3EPGhBl7nHWDMT7cRxM0/Q+EaeGAvP8g99uAan3wr9AFxTRxv30AHgCxoAcRmg7+8CaMMruKBnZoEOY8zn2XAio6ODBW071KlN+45pT0e3+soJRXVNqp08XQVPLBeTaZXcR0puVcalHEeFz8eaiqz6B3pVcltnq1KqyCS9R15RcVh1npCaVlepeeNqNTntozqP6NBr67T1had0dPtGVZSGNWfqBC1beLoaa2vU19OjzuPHA29V/uAhma3wBFZRPR7X6xqbVO+AnjuP+howPKKG6gpVO71HH3lIjz36oFY9+bj27NquSROadMH5b9Jp8+a6Tw9qx9atGvT1acG8eZo9a6ZUKGri+PFavOB0x1Er1rb+wT7t8LG8RfTkqif0o7t+qGPtR7Rw0YLQPnH8BGVcV5GLUelxtd/XmQ3rXtHLL63XwSNHpWRKAyM58ZtYo8WSuvr6tWvPXg0MjSibqVTZHbWqskY1NbU+x4bU3dWjnp4ecSj5+n/+Z3ibqnFcgw4fPaQt2zaHBzxyH0+lE6qqzGrIk2JHjxzSkYMH1H7ksDqPHtWxgwfVtnuPXn1lnbZv3awlixbq7de9TSuWL9OZnpRacNo81VZXauf2ra6bJ3THd7+jr37tK/rJT+7U+nUvqbvzuPuztOHVdXrZcfzzv35RX/zSv6jPaU2/XsI/AAAQAElEQVSYPFFZTybOP/00ve36a7V8xZma6/jmzJ+rRZ54O3/lBVrceoaIoV3+MOqo66q9/agn84b8AVpaJPMKvgYf7zjmdDrUcexIiPFNDfWaMK5J/FbY7FktmtnconPOPVPnnXeu5s+do5SvxTlP8g0ND7pudunpp1f7/mLY1RvpzRecpylTJjlN07QZM1RdW6vpzc3BPhzwSAKxX5sweYqOHDmmXTv3qLunT+x58H/mIXOv223zwzvv0rdvv0ObN20VyR0zE3sa3nyYNWuWy5ANfnjQdcw+lv1Y1u1O4mrQk5UcPHmrqL+/PyQfSIDxlVUSQCQ42KMSD8BpZqIdYE/ImYw9EskF6hjDg8tNnkglSfW1r30tvDn1gx/8QCSPeJto3Tq38fbt4nD+/e9/X5///OfFXy4kwcL4b37z27rjju9r7doXPPk2pHPPPU8f/egf6oYb3qlkMq2pU6fr7LPPdVnfojPPXOHn1WodPHhYjz76uOszoaM+pwYHh7Vs2Zm68cabw7hLL71cS5YsFT+of9NN79aFF17keqn0g32Ptm/fqWPHOsJY5CDJA78//OEPw28lLVq0SPzAPPrkLEjM5ZAO//SHb3Q0depUcbC+6qqrBFzuSSYSTMS3tra2kHBiz8k58sc//nH40Xe+TsrXFElyITs2JWnHb1uRPCJJQWKKwz+xGFsR/+P9bGdnZ3hzkf0zMRb704dk0Hve8x7x9UH+CiVJuM985jP65Cc/GWzMW1v8bhlnY9YNkiO33nqr+EoocbXH5zP4WEdInvC1SfZlJDJJWuFD6AKo9OQ7/ggPnBVI5HFNPXv7Xbt2Bdm5hzfauz2hin9zVkYezjGMRU7WCGjhb5wx4JH5wBj25KwT0GNPS1KS5CTj5B/aYv5JHqN3ZECvtHEugA/8nvWH+QQd1hX8F3nSvm9mHMB5hOQidMCD3TnvMJ52bIkN4BdcCxcuDD5AiT9w/uLbHugDOcmB4CvoFxnQDd/yYs4wN7Er/DCvwAe/8I6NkHfZsmUaHh4WOKENftrQI3xhH+jgZ/gnvJGoYq5Ci37IYWYhJhBL8CsAvZOcJf6gA/oxt9ENyWF8A/7ohz44M8GbmYnxxAj5x8wCj+RKSFijV/AgL/MD3Kzf8ITNfUg4n7Pv5o8TMNdmz54dkoaMwW7ohzH4A0k74hrzkDNkS0tLoA+9CIZQJM6Lk8I8BEDERKz3DDBtIKUNQ+J8BD8ERok4Bk7EYRNc4IRpNi0oG0ZQAvjoyzVt4IMW19CGBnTpA824n5n5XnRU0MSYjEOxGI5+0MJJocV4eIQvrqENXvBDn744BgaANnhQFjKZmaCNkQGckMDMBIQXaFCPcQD4oD9t8IEOAGiamS/8ZcETdbTTD0BeSnDRN+YJvrg2syAvMtCXsdTTF54ZS8m9mXkgfh3oCyAfENOnL/dxW3wPbwD3tMETAH4zC04Pvd8G8Ice0DGAjtE7JffgNDPQ/QpAA5wsrNBHj9iNMYwFL2PpB5w62MxOyszYGJDPzMLkAAe+Ah7ogONUoA4wG+sPffiGDvWMxTewM8GHyYo9qIdHALmxC35P0GVyIg84APghwXLFFVeI3wJgYaQ/vkjQwH/pTxCFJjww3+CdQMSExS7QQjfQB8CNLPBmZr4wZ8OEhjfkRR/0Y4JDi3szC5tO8EITX6YvGXiCE3S5JzCbmVg8oMOcAwf0zMw3AF3hu/4EU15PZW4whsBCAOea/uiOkqAPfWiCHxmRKw7Y0KAvgba1tdU3yTVCnwRyaKJ3+jAWHQD4BcEPeyEP/agDN/pFn8QhrtEdMqAP+qFPANsR9OvGNWrazGbVj29Sd2+PWLBSnmSo9UOI/KnzBt8cH9jbph4/2Fq5qMlTJmrO3BZNmNykhG/QCa7pdNJ126XB3IDHqB4dOXpA/X1dqqlMaWSwR5VRUbyNVZ8ypUb6VO7pUKnzqIpdx5Tww0yFH44bfcM92Z9gj6utUWU6rYjEBQfnIkndksolU9kiWSKphB/Kkqm00n5IQi/oIQbu8SV0ZjY2T7iOwexX68zG7s1+c4n+0OupOPHrtPNYUVGhVColdA9Qj44ZA8ALfFEynrY38oGvMzaZTIYm+pmNzUlsRpuZBRpmpt/0YcypNOJr+p5Kk+tT22J+GY8/wDP8UuK7zHuuGUNffDiWmTGjflhJu00rkqakH9hUzvu5rShTIUDZ/SfpvsTbUpHKIsklT6yUy6VwaB77V97yOsDzqVD28WVPdpQcfykqKIZywhMhQNnxul7MTGYWhpZP1KG7UHHiH+pjgH+A+xPNYbyZhZJ6ADsjO33RDUA9dbRx/V/BG/HH94zD/vgXgJ5jgA6Af5mZqMdGAPXg4HBT8AN9abTs7SbenCyPlqR8WdFoUQlvy5QKSudGNL4yreU+b684Z5muOLtVZ0wfrxpPQsiTzEM+D/u7jqvs/dJurETk2P0gj8zQJSEGr2Ymb1bkFku4DVVye3udmddrDHTiQ38uKcegpDJjvDIu5XjMzGskaMVQdvuFSv+HOEc9cwEdeVXoi94A7iNPlmEPSrMxfGYW1gQzk9nroBMfaADYMJ573NNMWfDkKr5vZmFPxD19mQNmRrfwxg40gVBxyj/UAYzBhtCIS3iNwcx+hT+zX72nH7ThBVvE+PCDjq5ebdixT2s379b63fvVVSiroXmOpsw7TVZVpQMdneobGdGgz9NRn4tmPk99PiXdiAnXvXwuypM3BZnc3IoSUn02pcZsQtXFIaUHjqt92wbtfP5p7Xr5WXW37ZT84UTS53lnZ7s4MCWTGdXWNKqhfpyjyoi3nLJV1co7vYTHtFwh54fyPt8HpjR33mxVO18b16/TAz+7T3f94EfasmmD9h/Y4z5V0BRPiE2dMiFctx87pH1796j96GEdPHBAvKHED7fPmzNX82bN0VnLz9T7bnmPrvOkz+zZMzV37mxN8gcp/Lg5+wrexOJATHLotQ2v6olHH9N9d/9U27ZsVdZlbmyo17QpUzzR1aXauvFKJCuUydZoydIzVVlVr3UbXtPh9k7VjJug/lxeXQNDOt47oJdf26xHnnxSv1zznJ7fsEGTpk/VRZdc7AmhJaqsqVbak4LspTmAsqfATvgth7MFc+dpuido6lw/2UxGkzwZNH3qNB1v79D+fXtVX1unFWct1xxPwlRkUpo2Zao+9pE/0NuuvkZne/3ihYs03tdrDrVrnntGTzz+qJ599mkdPrLfE3/jXL8zVeUPDbq623Vwf5t27tqqupoqt4uUTSeDfhd4Emva9EmhHwmsI55Yw7cyzg/8xmcXMwt7EQ7glX5gZw4ii8lxeTKIOULSCx+f0TxNVZ6QrPI1fOnSJeItg/qGupA44CuEjz/xRPjGSN4T30+uXu0YpGkzpmv7zh1Kuo+wL8S32bNAB5rHu1z3NTXisI7+OAhnnS4HZUr2jwc9Gch6BA7mBfsokLNHIjnCGkYd+x98la+TsTdauXKl2PfRxptbzC8OiiS87rjjDvGAkH6sf7x5wwGbAyT3/OA5eyR0ssmTVvEekH0Y8Qj+SObwVtC//Mu/iDeaSKpwSKWO5NXnPvc5kbBBbt4ChP6qVatEYgga+A5vEpFUQxfIAyAnOortxDUHZr5yCN+0k9iAD2Se6gkmklDwj72oSyQS4WyVSqVEQoU3Ynjba86cOSFeolfwk0RijwqP1113ndjntfjBmXv2jdgVmXmrCT3QxgH/2muv1Uc+8pHQv7m5Wexl4QN94ltmJmgA7G2xCTjYRxPjsR/2hj90zx4e3Tz11FMh3pD84I02yjjpxu9dfe5znxO/t4T+eCNznScNwYHs6AQe8FVKkl3wAk34JmmGL3z9618PX0Uk8UHShX0645GX/T648U/mAbjQP76AbtEF8wg5sRn7eXTFvKrymEdJP3yXcxL+yhhiBX6HXRiPn65evdoTjMfCmQkboEP8DZ8lCUJ8g0fsyVfsOPfUe54C+zMfkAk+qOccAT/wC01sAl/ggSa4SPyQA4A+vsfcQS6ScYxBj9DHNvCMnaAHDmyOb9IfmtyT/EHn2A8c6I3EE/4Mv9DB57HXDTfcEOY4OJEJWWmnLwlh5iI6x17wgN8wZ7EvAF3swBkOHTMfGIteScZhN8agC2QhDmNTZAI3CTD44K1EAH6hz3jGIiN7EDPzNSwT3hglVsAP/YjFyImezSycn5h/nAfh5c477xR2wh+Qg/5mFvYO6B4Z0Q3xBX7xLfwEusRRfI92ZEBWbNza2hrmF/aI+AeCIOcapmLAqWECoVAATgDQThsTkLEQBDEKoh1cBGRKnBe89OOedtoQCmdAcMaBnwmDY2BwFMghGkVjIPrhIByQ6Y+xUCy46cPEMDPfLAwIvDgEtOALevTDOVAsEwi+wEE9E4M6+jGGiU3giPHzVILMOwaFT+jh/IyFV2SBHk6JLqinBHA66IAX+QlO9IMW9+ACwEcfwMxkNgZxGzjpH4+PcZhZCLzISV9KcEAbGqfW6ZSPmYl+ALQZRyn/gBtHws7U0cfMvEWCB/DSB14YZ2aijjb6UkcJD2YW6JiNjZd/qKcvJZMfWuACB+OgaWZhHH1iMLOTeqEPAC1KMxMf+lICZibsghzwG7dBG3rUU0IX4Jr+8ERJO7bDhvgd/nMq4K/QjvtQwj/4AejhS/gMWfG3vvWt4kkIAY7NBYs/fEGXPtSRlII+42kjmKKf2F/NxnSNfPgnfBGg8V+SaAQn5gryMJY5BC6zMf1wDd/0BQgQJJngE3mhydyLgwaBhXlHPbjwJxYBFnzoQA+ZiRHME+QAPwDPtDPnkAG56Is+4Z0YwuJFSTvzGpwA8hDE0C+BC9rwh71ZpLjGRmT74ZV2cGAD6NIPWdEPcQp9wAsLOLGIQHqso12btm3VAd/EdvX1qn94SIXCaAjUddU1vvmtUU1FpdJ+6CkX8iqO5pQbHNAx3zju27tXh/2J8rGOo9q5Z7e2+Wb0WHu7JyaKqm/0w0HzFH8yM9UTWN3hx267Du/TgB9K1N+jqL9Lx3du0YYnn9DRvTt1/MAhDXd1y/ywk42SqkilA2R9U52wSOhsLJFhIonF7y6VfeNb8oMrXycs+GETmZAf4Bqfot5szO74ovxjZifnUFzn1b/1f/RGP7OxcVwD8IQvYB8Gc5/2pBb3jEH3cTttMZhZkMdsrIz5hNf4mvEA9+BjrJmJD3jjvshqZiEmUQ9fANcA/bmnBLgGL2BmwkfQFYDfAoyjX0yDe/rHQD3X1HtGQtWZlKpSpmxUUqI0qkQxp6QnOqNiXmU/OEflgoCyH14AeRLDOVbk4oQ37JwPs0h2EkxmJkU6CWVPZpZOQMGTWTEUEwr+5j3HxviFmYVrMxN6Qxad+JhZqEOnyE5JHzMT/UqeMAW4Nhvri7xxnU58aKcOPXD9u+DEkN9aQJ9GcIAT4NrMAq/xPXXyDyVAfckTVH09/crnCkop6XpPqOSHrDYgVAAAEABJREFU7cLQkJLFomqTCdWlElo8e4YuWt6qC5Y0a0nLRDVYXsX2gxr1JLJKIxpxm+XyI+ItK/gxJVQullUueNLJQX6dKMnt66Cykq6nqDwqDwiK3K7m9i57oiyGktu+5HYveoKrrKKPGANZye9KKkUObk/5B9/Dz0uOs+yJK8qi804dbd4lHKSJ1cQy+lBPHzMLvs99Lpfz2OWpGK9L+eEM29L31GvGANCgzcz91g/FxGNiJvOXNnCBk774idnrdOCLPoyPS3hEb9AEuKaOPoyHhxiIz+zVYqDf7wPggjZ7LTa+rDebt2/XtgPHdGykrFJVg4oVder1xGV776CGPCZmKisk591c1+YPERKR2y5KKFk2yX2Hw3MqWytLV6lsiVCf9Phf7j2unrZtOrrxRb3yyH1q3/SyxnvyeO7U8aqvqZR5gitVX6NkXZ0ef/p5HTjcrazTb5wwxZMo8zXvtLmqra/SxEkNnoyZpkzWVMj72jI6rD07d+q5p5/Tllc36/ChQ+JtqOLoqKZOmSjevDpnxZlqbKr3pGFOZfcW1tHOzg4d2n9AhdG8hwXTzm3b9exTT4e3Rb7xza9r995dWrxkka665krddtv79c533qCKTFo7fG0zjzc11ZWaNHG8mnxdqq+uEpB07PzVv5kz5qpUTLk6Ukqla1VTO15LzzxPKy+9Ws1zF2rCtFmqnThNeU9wdQznNZLMauqCRVr5tut184c+pBvf+16dsWSJKjzJU3QfZg18ds0a3X333eLw0tfdo57OLvEX+7q97DjWrtERl2204EmljNPOi6RU5DYa6O/VUV+LX3x+rTZu3KCe3i5NmjxBra1n6PLLL9V1nqy74Ybr9d5336wPfvAD+shHPqyrr7pCKy9481gy723XSD4X+3q61FBfq3Qych0f0N7dO/XgA/fr3/71i/rCP31e/+xw150/Utve3WpoaFBLS4tmzpwp9in4DD7W29sb9gH4L8AehT0D9awTSYvEXmLr1s364Q+/77L+KPyOVm9ft9auXRO+LlnnPMDnuPGNPoerdPXVV2qGJ7vWvvCcePOBN9jAxdzu6u3TZrdrwhMsra2t4jDHPDp6rEPNLbNE0qGxsdH9Ih+SYfEBmcM+85ckjJm5u5vTqhF1JG84FEOD+X3VVVe5LlvDeBIyHNZJVHC4vOCCC0JCp76+XnM8mcN+lXr2VrwFctNNN4m2DRs2CD0wF81MWY8fAG2co3hgC3BQhi57UPa0TU1N6unpCecz9tDortkTPPDAvoxEBbYg7rAv/uY3vykO4oxlDWK/SFyCLv1IPkGPvSpvC/EbVuiAfSB12AnanAXhjaTdzTffLBIGLW7vjO+tiKckLoglbW1tgh/4vOOOO0QyBxvBM/v1a665RtiFt3NIUF155ZWq8Ad4jOXgz0Ecf+eNM/jizRJkuvXWW0XChP0q9mYvil3RITRJNvFVyy996UviTSczEzbhnkQfST38j3GMQR720dgEfvh6KLSwNfSw81Oe7OJNL/7KIXIwF//mb/5GX/jCF4QP8ZYYPo7sJDCwF0ms2F7w89d//deeHH5W2BFdEXNJeEDbbMzuzBfiuvyDv3BWgE905lVCTu7xRWzGPh7Z0Du8sr5gL+SjDhvTj/OGmYmkLXGfuYcfYHsAHTAWv8GPOZcjB3Y9//zzw0N2kn74PjLSF5/Djzhv4B/ML35j66yzzgq/40bJm2f4Jf3wL75Fg86xMXITi9EFPoqu8DFsBp+cfSiRB93y8kvW5wa+c/XVVwu/wS/QJwmgep9nJC5JCONn8AS0uR+iJ3RBX+jiZ8hNee6554q5SsKKmEAcQMfwSRzBL9ALMoCHOYxdsA/+TS4FGcDHfCJBjt6QBx8laURCCvrwTxsAb7wFxjiAuYVeSKIB+Ab4sCX2Q4/wC13kJa5hI5Jl6BHdMi+oI8cEfuYePOBr+BX4kI1zXqxz4gX0oI0cEQpCaXRCWByIzmYWnB1FQxCHxGAgZZLAHNc4BxsZFAYunAvF4XS0cw1uGEIpCAJ+xuDYKAPmYRqc0EKZjEUZTAKcj8kCb2Ym6NCHNgBFM452+jIZ4BuDQo9Ji0NiSPrBM3TBjyMzLm5HTnhjLMZGVu5RHNlyJgV9GAO/lMgBH/CMAdAFdOGLa2hRQpcJSRvKZzx6MbOQAIr7mVlYPNEXOMBNG/hjHJTo0cxCoEAWcFGajeGDJmMB+QfayEIJeFVYUNAlfbmnL/zFwKYWADd1tNOP8QD8xW3QRi6AMdybjS2qZmMlY04F/IMJj3zgQd/oBVoxHcoYzCzIa/Y6PmRCHwC4zSy8GQIfyIaeaJN/zCxs+qGHrQDakAt+4QH62BWf4x5ZYuAe3uhv9jqumAb1tMMHdYwj+CInk5EAwSvDLKYEUOYLwY5+yM4cgz7JG+YFvmVmog9BApzwyZwCL3UsmgQC5hxj4QHfIXDAL/pBXuoBeKOkD7on+MIb8jJ3AOgzV1iM6I/vwQ9zD/ngi/lBopdFgXr60Bfc0HN1iyfB+AhykZgiGMIn99BBHzy1Y/6TJCYWEZzgiXHQAC9yMSfhGZseO3YsZPEJesx5gL6U8AJPZO25Rq/QQhZwU4d9x49vCgmAURJHfthpmTlD05pnBN8ZyQ0FPyn6YRQfGR0eEXMEvff19CnhNmGh6O3tV31do2b6U/GmpvFSlPDzbkk93b3auWNHeJOtvq5Gc2e2qL6mQl3tx3S4bbc4ZE/0A8WAJ8N2vfqyXlz1uDatfU49h/Yp6wfq2qRUYSVVJyX+imE2UVbK7yPlpVLO48Wo85NTuiIdYgX+g1+waQcyfnAH+PoZELmkAcpSQoZpHEzIEUl+MPp1oC3pSbKUb6rTyaS4Nj9kl/2ADbiC/P+S81IUdk94P3gws6BDfCSuo8QvADOTmTlVhU1gyg9biURK8qxOFDmddMrrq1RVUy3uLTHGYdEPYyTseLuBwydzoawo0C6XLOCjhBdKKuLS5EkJ593zDYFnlSMlopRv9LNKua5UKjueoh96Un4AqNK4xibxRkM6mXJey8rnRn3d6dfw4JA/wR1xqqZMKuk2KISDZd59qOSHZvNDcsbxEXsA8DL/VCx5/qLsNMo+NqHI9YpOjMO0JHO7AIo/cb33NrO49vXSdWX2q/Vmv3ofd0YfZnaSJnSxE7GBazku+hRcOcTCkh9uzbx/MhFeDR/15K2ZKZlOhTkHa+ieucC4sh+0f1cp91v5B92YOY8n7hmD7cEbOS34AKKkifpMRVYjoznBlyUi0Y96+uAD/EA7doncdiSVLDesYl+PNNCjGuU0qSqhS846XectmqpxGWmoo9eTyMc06Enngtuxwf2LtyLM7ZipqlSFQyKZFvLJP2YmPw/7fHPj+H3k92Ym5IB3ANuW3baU6A6IrynpA/jw8H/k85CLULoe0CNxhXFxP8ZRR1vo675CG/e04VcVfnjCdnE9tqA98r7YlZK+2Jlr8HAPHUozC/5AbAUHYwCd+HBN3KQ/4wHGAWYW/J61o+CxoKSiLCFht0TCHK/c5EWV3W9IXAAFnz9FT1oU8kUVC/LEheu2FClWtk8bReXSKaDw6e3rV5SpUM248cqnK7XjyHE9t3m71u3cr93H+5WqbVLthMlqmDRVmZo6jRSKGhgaVMGTjlmPjWmfi5GTAT8II7+J3MbJVEZZ9zkbGND4hNRSW62mpJRrP6CDW19xeFXH9m3XGXNnaMq4WlVlEirlR9Xn/UcKZVmmUnJ+Zsyaq5QfVA4dORIOXCPug5MnTtTECU2aNnWSCp4YravJih//vven9+i73/lWiCO8jcIh9dZb3qf/8YEP6O3XXqe5s2aLeIFP1/oDlBlTp+nAvv06fOCgxjeN83g0Se0d7r9DAyEJMeQPU+bNmakzPTmbGxnWAz+/XwcPtGmKJ32mTJ6oyy+7RH/+Z5/S1ZdfpiULT9ecGS2qSKTUd7xLg74+8bCk36/XP/ec+jo6dcQPT7d/89vaunmT5s+dh7o8Dldo2ZkrdOmVV+miyy/X297xDl1/07u1/E1vUv34idp3+LAOd3QoW1OjSdOna+acubrx3e/RRz/+CS33cZmqalXV1SudrdSBI0fV5om4KJnS1OkzNH/B6a6LQY+/qQCs6SQD8GMe9l36lovD16VK+BjJscNHdOTgoRBDK7MVKuYLOm32XF8f09q/e7f2btupwvCw6iuqlU0kVHZf27l9m8x9YcqkiTp7+Vm68Z3v0EUXXqgKX3M4bL766mvasGGjXtmwyROBbRoe8vU1kVQmW61GX89nz13gvDZr1NeXnbv36Kln1upHd/1E9z7wi/A1y0xFje5/8CG9vO5VzZl/mmY0z5SihPjrhrf9jw+qeWaLw2wdO94h9j15XyPYgyScPxIu+/wh2KatW8TZq6qqKuiDvZz5YlDwvsc7212PS7Xi7DN15OghvfzC8yp5snz6lMnuKwU1eWIIXDOmt4i53tHeGRJr8+ctCMmuxYuWiL3VZJ8f7Mm+d8cPdNddd2nb1h1hbNz+zNNrBJ7LLr1C7KPAQ5LhdE9Wsqd6Zf2rIla85923iD0c97NmzdLUKdOdn5KqKms0d+5czZ0zPyTAKrJV4qD56COPi68rvvzS+vDVwr/87P8Ub2Z95ctf1YH9h8LbJ/BdX1+vqVOnhvMI+8SbPdnE3pH9IHtcHlSSJMI/2NuR5Pr0pz8ddApdDvLwD4/ohEN00f2GfSRJBpI6JBjYk7Bvq3F/ZR+IbCQXqIcWMY0kHb95xVmPksQUD3h5W4v+7LvRJXHzoosuEl/Zw37xGZExfEWQ5BGHc2I1STbmPF8zhNdJkyaJBARw2mnzfI9hOnbsSNjLLVmyWCSkVq68IJTjxjUKeXs8MYtuNmxYH5KIZ599tnjjhwQWvgRevvbFVwVJVuI/JDbggYRDT09P+DooX5WEx4wn8fC5fD6ncz0x8p733Bz+CNWb3/wmkQhi/4Ocjb5PRe5MJhVsNHXq5LCvfe65ZwMfuz1BjI34C5yctZOeOIbW5MkTxZlh3bqXwlt9tJOw27Fjm++xaoR/YXvsEVkyvL2TTKQDL5dcfJnvzSq13ec0+338kfPBc2ueD3OE/sg26g+vSLicveLcEEMOHzoqMwt+2NraqunTmsNX0xj3zDPP6NDBIyF+FD2GwyN+y5qwf99BMS9HhkeVTqeVSVf4Pm9ULc2zAq+NDeNCgnNc0wThV12dPcInzEzonbmArvAjzlHgBE+Hx0bmM8kf/AWd42NmFhJnnOvow3iST/gutvijP/ojXXfddeFNSfSDHvEv/JY+BGdi4OQJDapMmfJDfRrq7VR5dEgTGuu0eME8nbX0DDV4Er3g9uUN11fWvyz8EhtwjiJ5BY/YEz/E39Alfkauo7e3O/zG3v79bSGZyduuyFVTUyV0x1wj8UeS0JQQSbVFC88IcWjTa1tCcps4gE4me/xh/qBHZF6/bkP4CjtJPeITCXiI2fkAABAASURBVGt+t43Yjx4LHvuQlW8v4aMkKemHHxK3mdMkQyMqAbLDTHAWEZjESDgIExMGQMKBFoFppw4CBB02NTgwAcHMQqAjmKAkFA8zlJ2dncLBYYIDM8zSRr9p06YFBzSzEMwJogQ1HByeMB7jGQe9rG8acAYOlywMHFZxBDMLiqMeReFk8MkYeAAPvCKD/MPGD4eiP3gITqlUShyWkZU2+EXegwcPBkMSDAl28I1TwiP4wYmezExMOu4xBn24Bi9gZmOTyAMs7eggHo/ezNwh8/kwUWkDwAE/4IcXrs0sOIuLERYrcHENDYImOkIuHA170mZmFGHRoQ5c8A9+MxN40St8QBe+YmCgmQU70QcatFEf3yMnfFBPHdcxHsr4njHQJVHChETf2AmfgF/aAPoBZq/zDQ76oGPoxHipYzx18MF4/A0ZzUz0o416eMd+sT7jEp0hO7oBH/pgDHoEwBG34RtcUwddgDH0gzd8C97RA/qlncQNPkzilKdB1157bfA1/InFlr7QxEfhEzmYhwQJ7Io8zDPwUHJPEGD+IAMyMU8p8VsCDRPdzMIGBT7AzVxnLhAMkBea4GcOEQvgFfq00Z+gx1hwMg8IyPSFP/QA3/CArrmHN/rHgUf+Yf7SxrzG1mwy6IMsZhY25egfGsx/cDOvkQv/oIQmAF/wD8/YB30zv5nv0AAPdNApOmBuIxe6RzeMgXadH1yqq3yx8oMHAbuz+3j4DY9B3whzWJkz7zRNmjJN5SihuvpGzZjeIjaHbzr7zWqZPkunzV+oTLZK/X1Dyo0UPIyn/ODm89cXVhbDpsbxGhrOadifng/7hpsNfcv8+Zp12mm+gM3XzKlNOr91gc5ZMEvF7iN69enH9OLjD2rHy89q9Ph+NSaKGpcpqylbVm2qqKpUXpnEkNLRoG/Ci76YOk0/ECR8Q1xbXakaP4QnVVbJn/b3+5P7hCfgMlZWZTIpDmy+1omZlIoSyvg4+eE/E6VVmapQ2pz30ZIfAvIyP2Ryn0qkZZ7s4SAfuXSZVFZZX9y5LowWva0c/Crh9NEnNsMHMr45QsfYwczCZgCfYr5QzxzGZiXnpizHlkwrW1GltB9WS55BGMnlNTwyqs6ungDdnjREj/SlD30rKqt9Ie0Tei76IUXOZ8bHsylJOj7qC4WSir5ZMUuo0g82dXUN4nddht0mzKvjvsEouY4mTRwf3lLgTYBR9wWg1zeMRsIB4R0SkZT2A3Eq6Rd+n8vlJItUjNKyZIWSmWrlSwn19I+or9/9Af1EKVkircjXFEsmFUUJj/1Syfkq+IHe0fiNoYEAsa6L+ZInzfIaa5e3RUq4DCkllHQ5E24fc7mSjj+KIpmZ4y0L3QLYQv4xM6cZnQQzEx/6FH39UWSyRKREKqmkJ6gouXcTiIRhOpsJ9VEyEe5HPSlBQon7jCeYooQct+m3lYXwFdiCSPoknE4qnVDKaUU+zsWRZywkd8pEKhL3hVJeebdHSUVRl8okPYk1rM6+LvX6gX3QN2O8XTPo6+OI8zJtykT326JGeo8pXRzUwhnjdPk5C3Xl2afpgkUtGu/zJ3+8U8WeDlVHUmU6o5TbKpGuUaGcVTpbq6T7PsQ9D+VFpJTLnHA7F1z56WxKyXQy1PsZ1sdIo2V5GtlUsshdLuG6TyiKkifBXJBIXueAfYCEebvfY18VpIL7BpDweRO5/eQfbFbyg7pfOi7H4G3Efd6CYK5UV1eL+cS6QhxjnJkpnU6HzT5zjrHMLQD74qPxvINWyv2QemIxaw44oBn3j/vE9dxzDV4zk9kYUJ9Kp933Sxp1gUbLeY0GW+fdnwtiHqXctwCSR2Wfn65O10BGzrH7aVoeEl1O9zuLlIikZFRyW5aUwAdGRzQ0OKxxk6eoe6SsNVva9Oj6rVp/uE+dFROUmr1E404/Sx3ehxjBvi3nMTudTKrOY2Ct+2aF66/SfbrkhNCfnE7K2+R1Ob82T9guqs9o6vBx5bav0941j2r/hudkA50aX1+pCRMata/9iKomjJPV1Ko7X1ZV40RVVDepv7/o8y2hTo+xu/dsU8fxwx4LR9Xbc1wH2nap2x9UjLq/zpg8Ses8QfStr39Nq598Qh/4wK3667/5nxo3cVw4/L1l5cVaNH+Rerv7tWPbLo0M5RQVTR1HO3TowGG1tLRoypQpGhjs08FD+5VImBa3Ltac0+Zq7749OnLooOupV9/9ztf1oQ9+Qn/2Jx9XX1eHbrvlPSp6HHv4vvv16ksv6dDeveo4dEi1vm9udD+qSaaU8oTctLpqrThttpoypgnVKU2sSevl1U/opz+6Xa+++LzWPr1Kv3z0F87LXk2eNEFRQtq9a4fa2trEPiD8tpilNDCcV9qTOcvOfpMuvuJqvfXt79SHPvmnuul9t+q8iy5WtScgJza3aPn5Fyjb2KRNe/Zqm8MMT/B0uA7X+6G8s7tTK85ZoTf5AbqhoV5dXZ3Cf9kfbN60KRyCd+zYpS1+OHreD7Jf+dcv6wff+Z4O7WxTz9FO9Xf0KK2kEq6/IV8vOg8f9cTccddHl/LuG0n3x97urnCou+5tb9WKM8/S+W++yA+mc7Vq9Rp961vf0ze/dYcnXl7T3v1H9PxLG/T3//Qv+tDHPqHbf3iXZsw5TR/94z/Vte+8WeYJrnFTm7XXD8xljx9vu+FGNUycqp8/8oT2H23XaEnqGRjU9p27Ve2J1daly7Vp81ZPUhxTQ0ODtmzZ5PJ16cabb1J3b4/4HbP248dU9qT2nHmzfc8w4P5VFD+mv79tb3jru6oiq+MdRzRhXL3k8+3g/n3icMuhf9u2HW6fqWptXabXNm72g+paccju9kQlD9gSiZTefN4F4neiOOxffPGlmjJ5WvhtKcY/99zzngB9yM83z4nDZ0vLLB090u76zwc8u3bt0c/vf1DPP/+iJoyfpHe96yZx6N+4cZMiS2rcuAnq6e4T/dr27leP6//dN79Xn/70Z7XgtIUen6pDmUymlUpmQvu0aTPEQ9bTfC/Em0R1dXUq+MF1zpw54p4faqec6Alh3lYhFvLj6+xniWPjxo1zuuP02GOP6WMf+5jb71vha3QkKvhaHw92Sd5wfrz99tvF1xdJKuG7ZiYSVezVwQcd9q/EOQ7iV1xxhevm7JCouffee/X3f//34cf0iZOclyv8AQKHfeYm/kmMBQf7+sjjOckWEngPPPCASOCRgOOcA9/ICS14bGvbo4rKjPr6esTv8ZHsGR4Z1GWefF7i8/yss5Zr4qTx4g3ExqZ6pXxduuzyS7Rp00Y98MD9buc14U01ZGKfzlfw4I0fdf/MZz6jCy64QJlMJrxdR6IFPtkns+9nH82et90f6OzZs0uHjxwUyYkVniyFbk1tVaAj98nTTz9NUzwhP2XKJDV4gmT69Km64R3X+zl3UMc8RpKEA8/hwwd11orlgc9fPvm4+8+wRvxh8PHj7aE844xFqqzK6kmPhcQP1rOtW7YL/zvmMe+wz1mSo1u3bhdJDrOESLLiK/gpD4nTqayGhkZU5UnT6ura4McTJ04Wfs49/sW4vK+xPe6H555znlrcnzPpCqVSGU/yH3a5tuifv/AvWrXqKfX1DmhgYCjsDysqqkJy97vfvUP/+PkvuH7Xqq62QSzL+9oOuDx5FXxvBv7pnhxDl5yl0DH65fyxefNmmZn27NmjyspKkeTBr/nqH/2rqqp8bZmgqVOnivwKMQ5gPOc58OHvrMvop9rjNQkubLdhwwbdc889IXasvMDlmlivmeMqNX9ak5rH+Tmk/YBeevoJrVn1qDa98pKSpVFtePlFbdm4QeMbGzR/3hzV1lSFfUR9fb3PgfXCztXVlXr4kYfcDs+q6Ovvzp3b9cKLa1X0vVh1TaXOPHNZsPuLvib09ffo/PPP00WevG1ubvYHKCs8rzPuZEkcqHA9klzc6fEPe5x22ukaP26iJ+TmBjuN+N5+/vwFYZ6TrCVphz6YX8RH5hX6Q2foBDroYJrnidAVexj4j1AOA8Z5MKitrQ2KZ1LTCQXSiT4YIpFIuMMOuxFz4hrlkrVkQyX/9Pf3+8LeH9roz0SGIAwAGJmDrXcN2X/owQi42LwRCNiIsNnAWOBlo8bh08wCb0w8eAMXwjJZ4QM8AAGCdnhhY8f10aNHxSYQPPQnIMIP/EGTdg7DjCd4ojz4pJ469ACuGs/aIxd8bdu2zZ1/VUgcgQdZ0CN9CFDQAQdyMf6NAO9AjJ9+gNmYnOBEL0nfkFFyT/upeLgH0KeZ+YJXDgsAugOYNIwzM7r4JCy5QxYDxHgYzzV90Tv6RneU3FMPwOdvKuM62sEFIUpkw4/gA/zIgR/hT+gK/VBH31OBvuBiHLbjHqAPuAEzE3KhF/rRBi5wAlwzhjau3wiMi+sYG9ODZ8bpxCduozxRdbKAPr4WV9CHsTGAM76mjX7cQwO/wI87/PBM1p0kFr8RwOKHP/b09AhdsXnFp7hmHrGwksghCNIPP2bSM443mUhkIRcLA4Cf8nSKseDBd5kryI9uwDHJnwTBH4kiAgaLM/SZLySt6AMNAgi8gxO60EQH4G7yp4DMD3wBv2Ge0Q8dwCv94At/oh65CdIs4DzlYs7TzpyMcTGOhYD5BD7kwS/ROTJgZ/qix/7+/hCTwA/uI/40HPloP+ecc8K8QKY4xhGzoEsMgTfo9/f3hqAOXg7oVTXVWrK0VQf8gLDfn5LWNzRpniezWEhZJDv8ifW+fQfExrGrq8fnVNl9Mik2aFIkoKqqJoxh0e33BTLvSYuaulql0lkd9gPOmufXKD/Yq3Q5p6pkWVPH1WlaY62S+SF17N2hV55drd2bXlH7vh0q9XerJllUQ0Wk6nRZST+sD/cd9+16WS6g0DXzDR3gZxWZrJhrKnl7gKLCtW9GonJJJjmXpqH+AY/pgyFuJPxwhE6y2XSI4WM/EF7yniWV/KnvqeDIwmabVu/wa//jU3ElOsZu+Ai2A9BztrJCbCoSiZSKzhOLWk9frz+J69ShI4f9gHRY6Ku2tl7VtTVun8rQj81Gpx9E2tuPO1+lUN/ghwLsguy0M8dGRwvC19m0QNssEfRECX38o7G+QelkKuhgoK8/lEVPNCJ72TMaZuWgJ9+Tyi+dXsFFL4t6fNacdzerJ1kKnnjxvr5BT2crFXlZLFuoZyFnMwUUfPNT9MRTDOhoDG/JzVgOEOo8xiWiFJeSJ6zst4H3G+v06/+eaoNfb3W09nqtsxpufldpZqLdbKzksBUGhX/K4V/H+itlypNVQU9OC9sUPOlU8ENK2e1dVklROqOiRRr2HSJQSCRUSqXlqUENeJKqzw/0ObdDOp1WVXWFqj25lPaMiBVzMt8Yt+/dqfpEXisWzNQlKxbpzHlTNb0mpZryiCqLA7LhbiX9qWTCN3L4PcxFbu+kz4+0b7KKMr0OzpHRQ65yk5lp7Kub8vJUiPx+DOhdLpeDXzEHkdHMPA4klfJkEW0TPSgDAAAQAElEQVTU0YbclG5k4ZfohXbAbIxeXE8b44nPxEzedCUmQ4/9BfOUGGdmVDlK5911CC3wUWlmvjEf8M3+UNinUA9ONtD4Prjp9/8HzE7Q9cLM/3EkZnbSP/z25DUypRLJoJNIFnKWkcekhOstk4gUklxyHfq8GPE5O4qve4Ig2zRRL2zerRe37tZrbYd1uG9EA4mshpOVOjZU0I4jR5Wqqla2KqusHxTSnpxBbySz0VlfT78GPb5l3d51fmhIW1meFfZkvWlCbZWm1ler7dUXdXTzBg0e2qt0rl8Z37wXhvtUKoyo0h9sJLJJDRZGlfOhFZ7EqiQW1Xg8qqpTIkqLzf2c+XPE27yZTMplK2mov097du7Qj3/wfX3+7/5OTzz2eEhEfOYv/lw333yjFi5coNr6Gj+wDugPP/wx3fn9H2vvjj3asXm7nnvmObXt2afa6jqx7hLXiON9vrdOplKaPXeOeh3/Cy89H8b/wg8d//HVrwT7/uVffkzveMfb9bIfWL785X/TYw8/oufXrtG+fW3a37bP9+a9aqqvU111lctX1LDj7Ok8piP72zzBtVMazWmaJ6mqXI8DPT0aGfB4ODSgjZ5c+sI//pP+7d/+TTu37xCJhCefXO0H+nXhq3JFn5+FQtHXwu2ewNitkZGcjnvSeN0LL2qP0+3q6dWUadM1a85cpbMVqm9sUkPTOF8D22WptJatWBFgxqxZmt4yWwX3iyPt7ary88icufN1+Mgx/eTun/p++ymPzzkN+8ONhMfdFSvOUdqT0W279+nV9a+q/Ui72v0Q/NSq1XrkkccCrwX3p32eKCOB8ODPH9BPfvITPfzgQ3r88Ud9nenQnNlzdfbZ5+mqq67RFVdco/fdeps+8rGPBx7v+dn9evrZNerpG1SF+9ne/Yd0wPcWb7n0Cl18+eVa+9J67dl/QAsX+T7BffGrX/tPvbZpi6Z6Yibla/xTTz+rFWefqyr3PfYyURSJPV1NTY2vWdmQHGEfwn5q/fr1rrtdYl6z7+UMYh7n8C8eAvzoxz/Q3ffcpWnTp2j5slZR5zNGr722WVIk9m9r1qxVT0+PJk+eKvZ6rKesteiKNxa+8pWvesK1UzWeUGMPFEVJT4I8oAULFoqvyFHSP58vBjzr1r0S3kphnV26dKnr5yqx75viD/RaW1tdb+eGw7lZIhyo+XH0NWvWOC9HxZ6NpATyXX31W8O4lSvfoj/5kz9RdXVt2K8tWrTIEwmbwoGcB6Lw3NbWFr5++oMf/ED/8A//oKeffjokLpkD1dXV4ZsI7O+Y542NjQKIeeiLB6KU0MRX0QUxj7WeZBOJBPCwR2Ive/3117vsC0Ii+fjx4yJOsRekjTjNW08kCNmb/+Vf/mVIOvCWCLGYfSb7V/h2A4gkHF/N460WrtmPs6+nJAFGgu32228P+uf8Q58rrrhM7Om5vva6twreu/wBKg9dv/b1/9DXvvY13XvfT8NXhQ8dPuDJw+f1zLNPBd8hudXd0xl0tWrVKp8bq7R27doQ6zkjsFdGd9gZ21GHH5IwPMf3xNDkjRoSXuzx2z2JVfB1ma/spjzOFD0Oss6w5sJvzh+Ikpw56El0dIofsobM90Q6544OT76C58DBfe6TrymVToQ1Sb7fREZKdFvhyTrmAQn57Tu2uj3b1dw8U3PnemzwOZP2db7eHxQzR/DTZk+Q8AP9PHBhX4ft+/oGhP3xb3js7e0P8Y8SeSdNmhL8slgsexw67vFqb7AtSdsxmywI82P8+IlBZy+9tM599nCILdC7/vobwldNiQnwkXa+mKMVvl/ANgcPHg5JaOxVW1MffLCnpyf48sGDB4MNzCzYE50hNwmam2++WXxdE1l4CQY/xM+QGTroDz+kHZt+5zvf8Rj7kvAfEresBcwZcHDOevyxR3TcE4YpFdRz7LCOHtirGl+v0lbQYX+I0nXskEb6upVNlFRTkZb8AVPCnyJV+R7qYNtu3f7db2pwqF8kcEvlgjjLYZcOP5dmsinf65Y0Z+4soZPxE5rCm2ZLly0ROh/xvVefJ7J4g5X4AI577vmZONehJ+ZlnT8sXrhwoR5++FFfk15WvduVnMr+/Qd9vRwvzmPz5s0T85M5zNzEN4iFxEt0Lv+gZ+aRX4aYib+RLEYHEYPoCPMAjo7DwgDZQQIjTsOGAMdG2RAk0OLwXE/1TCJComCCEI5NMMEo9MPZuCYAwSAKIBDSJ96EmVlwQow6MjISnACDwjRj6Qtv4IYOuOAH/mkHb9kXPoIQ4xEOusiBXCiAYAS+7u7ugJ/+0AMXMjOWOnhiPCUBHdzgoh+00AE0MDSv2rGxhBdkJQHAPYsQAcPMZGYCRwxmJj4YDQcGuKYOoB+8nApmFgICfQH4pG88zmysHZvANyX9wGU21kZfIB5rZsFJ5Yiooz9jAfrFY83G+DX79dJsrM5RBDnhmXExPvRmNkYH/PAFfvwJ+3LQBNAnCwfjzCzoy2xsHLwAcRs0gBi3mYUAxT310Jd/6M899dgHiO/jOrMxGtAGoONDw/9cwy9lqPB/kAHwy8AjNGh/I1AP4Ef4GHjiMWYWbMkYghU+SlDiaQmL7CRPKvE0hcBFwMTfARZMvkOMDExi6kg68Vo1izY+jA+SXGXDBl3mGv4ay8ZY+uDL9McW6AJczDHmSDw3ucdGjEEW4gAbDOyFbzOeemyJ3+/bty8kignC1IGbdvoDzKWWlhYhXzabDUEMegQo5hV6BcBNTJk5c6ZvdqrDm4g8RQMnvMMP+NAtfdErEMuE/fEnAP5pw/bwQx3XZhY2sHFdjy9AzGf0REyBPzZh8MU1Cz56gQf0gH0IxvBCfEEmZAU/gO6JAdgL+shCcpz+bW1tYYNH7MwV8h6LBtTb16nG+hotOWOhljnMmTlDlYlI7YfatGPjKwGO+wI13HlUkS86E6srdYZv+OsqMqr0RT/rh7RUIu0Le1pRMq1SOaFiKfLDecIPBFEAkkTwyGbCa5TwzUW6Ii1Lmvcrep+CH8xL4TrnB/5BP/iXEmUVrBhg1J/6Atznva7kG2xkeyNAA8C/zSzEhSiKwhylNDPRBqCnfj9IMQ/wIexQLBbDpp8FDt81s7DhxZYANkJ3tGMrcFLPRgF8+HPsC/QFsAW2w2foY2ZhI4gvwCt+AMATNgIn9dybWeCdevmHOi/C/Kcf98xvSmjDMyV9wAHQRkkdwDjAzEIsoA25Kc3sV+jp9/gwDjAb0/fvMeT37mL26zjN7Pcaj35P1RsyoosAnhSQJzaKSmi0YBotp1SMsipFVSqoQiOFlGrqx/sGp0ZlT24MdvdoqLPd/b9HE9JlzfMnjisXtuj8BS1aMadJs5sSqrERlfs7VfSEb3l4QFn37Yps0m2dVOTXRd+o5YoFx513GD3ph/CD/gD9Nz70ZyxQdL+lZDi2TSQSwbbU4R/4IX0YY2YnbUw/+gNmv6pX/JsYhx4ZR2zBj/FVs9f7QuNU0IkP44iZ+CR0wEET18Q1rv+7YGavz2mZJ20imSedpMjjR6R8FKngUHT5c2U3ciJS0jfE6XRSyURRmaik6pTU6HWJ3LBGe/s04E/BCx6zErUTNJiq0eZDnXpw7St69WCHDgyMaCSRklVUKuEJUZLL5h6SSUVKpRNKplMBUpm0Ep4gSWSyitIZRQkfUzJ5CFPK41mFQ6NGVTHU7UmrF/TU/T9SX2eHOjqPq6e3V9gIfVnScTquOk+KszemPpcfUaYi636UFbo0sxDDx/khKOsHmxpPhE/2JE3R9XHMkzc7PWny/R/9RK++tkmTpkzVu2662R+ILNOWLdt8k7/dcWTV5AfwKZMnq3nKDF12yeX6gw99RGefdY4fhLboy1/+Dz/A/6NeeeVVnw8JLVh8hpaetUIFi/Tje36qf/vq1/SAH2Dykq66+hr9y5f+TX/1N3+rSy6/QmnX0yuvbtRzL72ghMtxxvIlmrtgnoZdhrUvv6Ann1mtnPJafu5Zahg/To0TJipbXaOUj6vzxNJ4339U19a5vJVacPoinXPOmzwJdkBf+Odv+qHneyr6XHRD67FHHleJZEdnl/bvbdPeXbu1e8dObXLaW1zuA5686jh6THWOO5tKe2LP56OXk8ZP0JyZs/Smc89Td/+QOnoGVVHbpHGTZ6i9u18bt+7S5h17tW7jVpUTaS1bca7edMFFmjBlevhrici2zvXCG7qLlizRDE+MTWuZ5bJMULaqWlNnNKvZ74vueoAlk5o+fYbCGjxrtuprG3T08DH1dffpuedf0At+gE1lKtS67EwtWLhYipLatadNx7t6/MFJvSqqavSWSy7TRRdfqpc8qfOlf/+KXnn1tZCEmz6tWeedd75mzZoj3m7ikMxbvy+++HKw3TPPrPE90SE/SHepzg90GadjlvBD4cxwCGY9Yh6+853vFIkSEgysXRs2bAjJQfYa7C0u94QZCRIzC/uWKk+K8UYC+yTG9/T0BP9lvxfPcQ55JC+IF5zLGt3fiD/sI9kfsqcinvCVMg7G73//+8VbTx/96Ec9OXW2pk2bFhIujKWdQ/iyZctCTGOtBj97xMnuw+yPoMV+jr0ka/FXvvKV8HVFEinsraIoUiKRUGtra/jqIHso/lrehz/84ZAEWL16tUgOsU9auXKl66g5JK+efPJJT3QcDb8lRSLKXT7o7tprrxX9SMigvwsuuECnn366+PocuuS3h2655RatW7dOG1yfixcvFudAShImM2bMCHio6/c9CHvKt7/97Z5kvll8he6P//iPhc6RCxqUV1xxha688sqQzCI20J+++Bb6paTvxRdfHN5+go9//ud/Fl/rMzORuOCtEg7pjz32mPvGAZ/vm8LZd54f5uG/vr4+6IM9/nnnnSe+3oWt4RndnH322UJ2dE4bct54442hH+sCOty6dWvwH2jhG6w97FexPYDd8TXw4TMFT16xn89kMmGvlU6nw8MPfBFfIQ+AnvAtvsp5zz336Mc//rH79fGgC/BVnHgrDX9jDDRrPFmLPjjXIA+0kj4fkZFYi/+2tLQEuzU3N4f4Ck18nj70RyZ4Q9/s3diXm5knnIZDghOfhi+SR+wjSRphT3T3jne8Q4xHJ/ggiRF+VwwcfPUTe8IXfozPYhOSpyT28PfrPclJzoE5hr+MHz8+nEnQFw/44RGbc4ZBFvyTe/ozR/FVeOYeedEHY9AX8wqZKeEbnaE75hXnweXLl4eHGOgLfhnPPhY9IyNJrS1bN4evFnd3dwZ7TZ86WTe8/Xp97A8+pPe/5yYtWXSaVixr1eIF85W0kg7s3eUPS7aov6tdTXU1SieTMtcltmIPDR/wh6zEJs500MJ38Al4wBfIoaB3znrIguzYB12yL8ce6B1Z8FH0RlxgDtGOrpELu3CNj6InxvNmFyX0sT8y04ckGf4MbXChhwimGYzBGUAZ16E07ilBzgYJg8A49QjCmLgN4ZgAZhachoBAG/0ZG5cwhDORveCjrwAAEABJREFULaUOZyCw4bix0VEo9fSFJkyjRJSCwhAI3Dg243ACcNCO8lAOJcaANvzGuAikOAr4oI8yCD70IWFAcEYWFITjgSu+p4QOOMC71QMFAZKkAcaHN+rjdkrAzELwZjwATvCYmcxMb/zAO3BqPffgpjQzgYN7+piZoKMTH7OxdjP7FfxmdpIPHBJcjOMaWQHkxg7oFRrwC5x6fep9LIdOfMBHHXCqP6BzADtgJ+x7YsivHCSwCfanT9wel2YW5Ix5AT+8yD+MA/wy6AaZzMbkhyezsWvazSzgYSxt6CEG+YdrdAs+rgGu4QmAP+6RIQbuGUNfMwv4wY0e4pJreI8BXaATcBIoCVr8BRQCPosW/sQ8w1exC4sYmwRokiglIMo/zGE2O8xdbIg/U4KXecj8AQg44KIfbfE1+AD4YiybEhZUeELHzC+CFPMJfpGTPpRmFjY1zobgh6AMELTgmRK+KaGBfghM9EGPjEN3zD/mEPixC7SQiXkODwA2pY2Sdq6Zv/gr8oCbe2QHF4sCeOGfMQCBlgUSm1DPWIAxxBPGg4fxLEzoBD54rZe5jq6pZ6ECFyV6QhbsiY3BDQ54AhiD7NCDDnoB79Gjh/2pQqc/wTyuzq4OtR87oi5/+pyOTBPG1aouk1RhsE/9/oSl9+gBHdu9U3s3bdChrZt03J+y1PqBrs4PcLXZtCJ/apYbHFJuaNjnfMKfYNepZFEADlbFsglA32Ym+YJWXVOlpI/P+9MZflOIgxqJrpK3cSYtW1lA0Z/cFD2BFZfUydvk/XTKp+wH1t8E+Ak2RhfYk3WDHzDm9XPWF1Cge/SI/rEHtmIBxQ6MJx5hc0p8AR2jU/QObjMLG6BYt4yhDyV0AfpBCx5LnnDo7+8Nm0dswTgAutiQurg/1/ga9WauO0cCDi8EDdopqYMepdlYDKYtBsaDB4AO44F4DOO4N7MQp/VffMx+lRe6m/16HfW/CczMfeV3w6njzOzkrVlC5ZN3v/kCuQBazUxmxmWIF8iaGy148qqsgkyFYlkjuaJ4ssrbc16hQX/YNOzJhaIfMJIjg6p1f2upr9aZs2Zo5ZIFam2ZqKnVCSUG+pXzp+g22KuqZEn1VRnV11Z6wqSsTDqpdDotZ1eFUsnnQMHpFcTvX8HD/ysgkJkFP4h9oOi+BcS45R+zsThJHW0A/c1e1wm6oj72a0p8npjP3HA0rp+RoL8g0xvGMh789DOzkAiOfdrMdewHldHRUYGXvvT774CZyWwMIi8jT5InPPFkSkgEDJTsUIoSKnlCq9IP2iS9e/r7/EHEgCyS0p54KhVy6untFHHA3DYVtY0aLCW0ce9BPfXKdj2/Y792tferWFmvZE2jKhrGq9ITDyQakJs4il6cGY2WihoazXlyYzjsO+WftCehqitSaqyp0IyJ9Zo3ZYLGZ6XBw3t1ZPPLGj64UzWexKnxPpa0cBgadd1U1VaFNWzA/Wnnru1KpVJBVwk/eCcS5kmrXoX1pCqrSVMmq+3AfrFebfF94I/8QPftb39bX/3qV/2p/279+Z9/Shz2brjhhoCDv7bHnpeN+H5P7uRH8rrtfbdq8cJFKvs8SLm+mj0JNm3ylMBDgyccfnznnfrmd76tb3/vdn3z9u/oG9/9trb70/PmebM1feZMXXnVNfrwhz+iObPn6cXnn1df/6Auu/QKXeYHbQ5wb3/HDeEgvXzFcl39tqt1/Q1v19LlrTraflRf+JcvatfePRpx/Y2bNEkV1dU+L6SmCRM1zuFYR6deePFlPfDQw+Frbldecp5uueX9fri/UNe+7Tp97KN/qJrKqvAbXfw2VSpKiN+K3L5lq7Zu2qzjx9rF20/HDh8R0NneocG+fnV7gq+/p1c1nmwaN36S8r4u5TyBPTQ8qsHhEc2eM19vPv8CTZw0WVu3bVelJwgvWvkWvec979EHbr1Nl11yaUiulMy0Y9ce4WvnvPk8LWptFX6WKxQ1//SFOs2Tb5XVtZoyeZomTpisefPmezLuXE80LdPs2XOCjlm7WUuwc5s/WPr3f//38HW0n/70pyLRwfrOvoW9CvuxlpYWcSgjWcIh87rrrhPJJfZs7/QkFPf8dhN1XOOn7AnAzRs9/+zJDHyEN3c4GFLH20KPP/64eBB59913hzci6uvrRYKhwZOoJJJ4kwFemS89nqxKJBIh0UD8AD/9OHTimxzkfQqIPQ4HPvZt/Jg0CY8KTzKwp2SfxtrKgZsECA/iOcsgc/bEw0WSS8hLAok3QvBz1l54I3aw/wQnh39iSvA3TwCR6ODgz29dkWi5x5MdP/vZz8TbWY888khIRnHGuuuuu4S+wQNe5ENvJH1IHMELaztxDz7Yc8EvdiBGggNZ4Rf52d/ytUH0g76wKTKS8FnpCTHwY09wUCJv0g/wPARGn+iLvTb7DWgSR7ET/DOP4TPeS2M7Hhrz1hNJEZJxyEdS595779XPf/7z8KPp8IQsfKWPRB0JFXiDF956w7bIxZ4I2rzhdafPefSL7yA/ukH+Sy+91H14nidGXwlvtBAHkQ8dsIdib8/XJ9E1e1Uz09vdHsgCPfyABBl08Vd+Z4nfmsO38fGqqqqQ7EMe+sIb+3RkNjOhH/wNXdEfv2NfTEIMXkluzvMkHOcCdIeNAHRFiT2wGT6KD3EmYH+O73OeZyz00Bm6xifxX2TEb/FvcGN/dIqP4SNZ91f6YUd8D/7uv/9+gRdZmN/MJXwe/CTUSJCgM+YFOiBG4xfoGd/Ahzgb4fP8htWLL74YHri/+93vFkAMQGZiOTKQkEQP8IpOmO/4FzLBM76CXZAJfgB4w2cYRzKMsfgeOiK5TIku8G1wYGfOH+QomG9Ae8dx1fvaeMVVV2uxJ/M3bNwkfGjV6qf0ve99L7w1C/4pkyfq7DPP1GlzZqm/r0c9nvA60xNbs1pawhqHTUgscf7ER9AryWziDTows5C4w07ITD0xBh2gf3wYmfBX9I9/wDPzgTmGj8X40R26feCBB4RMnDfxN3jA1/Cj888/X+CDNvKiC+yCL7OGMu8oI5wWAjBjZsJBmTwwgoPieDBEPdfUA4zBCVEu1/ThHma4J0gCMEV/cIEXJ0Logm8WqOeaegBeaGc8+DjQEBy5RzCAiYEz0w/aCMjkp7+ZhcMI49jw0Ye+PR7wERanYBKBE2VCm3FMfBJq8ArPjAE3MkMTgD/u4Zt7gP7gAT8TCEdhbGtrqzAIxmYcY2LgXv4xM/9XQd/gBUKF/0OfGBiH3pHbm8L/Zib4Ri868WE8QD0yxnCi2fd5FmgxBqCdABiP4RqHwRm5Bg9t8g+0Ab8MG2eugfgeXuGTCYWdKWkHx6m8gw+60CAoYx/qYjyMMbPAp5mJDzjoA5jZSTmoB6iPwWysnXExxPTBDcArdZTcww+ATsBjZmEobQB1VNAfGfFZ5AOQlToAnABjzOykfWK88g/tALjMLMiJHqjDl/r6+oL/4lMsuCx4BFYCAXSZvARe9MY9eACCA4sL/oZfskDig/IP/kwfbMv8ZCw84af4OIEGvFxjdx8i+CC4xm8PoQPGEoxZRJCRPgQxAgv6o57AR3BiEcHGLEIEZGSDL5K8BHt4R38EfRYdcDCHqaMvYwDmFTaGd3RE0g1Z4BlAFsYhCzwwv9lIUAfP2Ic+0DOz8FQLvqABPvRKDOAanRA3wA/f4MGuLCosIvBIG/MaG7AQEsjBBV34hSY44Ad88M0CSR2Buq2tLRyUaIdf+EOOdCapvB/o+nq61dlxRB3th9V+5KB6jh1VZSqhyXW1aqxIqv/IYR3asUUDhw+o58BebX5hjdavflz7t72mVG5Qk2qrNbm+TnW+SS3ytRdPZEWWkMxPjQ5lPyCV/LBQdOBwWfa2nB9mR/3wl8+PqlgshDNoIp30RFDGIS0rl14HlaQTYHFpFuYkPvGboHjiIE+JPmOI7/G7en8SVFNdqWwmpWTCVC4VlB8dUW5kSKViXglnn7bKiowqSNRZWfxG1dBgv+SJNepqa6rCeMYNDvg88vFp111cDw7uoQOkkpHy+Xw4WEb+ZBib4BtcIwcl86Ho/LvQwg9TfpgFuKYPbSVPiCSTybDYUiIfdqUEh5kxXPQHwo3/Y2ZBb375//S/mevrlKSh2Rhes7H6/yfkJwabvY7T7PXrE82exHJa+s2QG3UdF0sqlSWLEooSyVCWvT9+2D8wqFG3A7op5HMa7O1S7/EjynUflw31acTnQ2V+SLPH1eicuS1684LZOmvmDM0dX68plY5vuEfl4S5FuYGQuGqsqVBjrftCOqmS+zSxYNR9vOD7DexlZmHDlvEnzZlsSvEH+jFg0/8OgANbJ90PKLmHHrEXnGYm6hN+6KSkjnb8BIC/2BehS7v8Yza2nzGz4H/yDzSq/KBRUVHhd//1/+CNAZrghgf8GP/+rzDQHzB73e5mp15HKvm93J5mpoiyLP+3JL4Cxe+58HVbvl5XtpL6BnrV3t2hXrdtTlLakzT9PmrrkeNau3WPXtzWpt2d/cpXNKhu+iwlqps0GqU0lCt5jCwrlcp4XKpUwv8bHsrJUmkVPB4Mue9g69zooKyYU2WiHN7ymjOlKfz+2bYXntamNU/q8JYNKnUd1fTqjJbPaxE/bpvOZsQf7xg/cYIqPDGVrcyKryyTQMI3I09w1TfUhvUDvZU84ZPyBweVlRViXXzw4V/ornvu1kvr12lgcFCtS5eGt0A4KLLGjG8ap4zzOWHceM1sblFTQ6OHrWJI4PQc71Le5di6cbMe9kTR0cNHPcGyXG9767W68sqr9Ief+ITecvElGvLEzlNr1mi7J5zOWLZM73n/+3XBWy7S5s1b9fSqZ8LbUOteXK9jR9oD7gnjxmnB/NO0xRNJP7v7Hv30J3dr08YNIb6+5aIL9T8+cKuue/u1enrtWn37+9/XV7/1Lf3soYe0ZcdOJTJZ5XzOPv7kKj+Ef1kvvPCS+FHlb3/7O7rx/bdqaGBIhw8e0bimJnX5AYpkVMItXunjIre9fCwPUXgra6cnoJ5etTokuWo9YVX0eED/Qm5UHceO68iRYy5bTgO+VvHGEzFh6ozpYv9zy623qsHXs+3bXManVmv9yy/pyKEDqvd17orLLtEHb7tNN7zz7Vp+1pmaO3+eFiw8XSS9Ch6zh0dGlEyn1ON7/9HRgtra9qvzeLeicqRMMq266jq1tx8Xv0/0M0+ukFgheXTfffeJAxP7KZINJFM4yDEveSuDGMI+pwnZu7rCW0KDbnPq02lfL83E3ouvCzGWN5d4y+U6T3Txl93+9E//VCR1iAUkR9hHcZgjsfW5z31OlLwRBT4SGsx38PPmDoc25i57kHpPcAF8nZO9Cv3Zp7BnY6/C2H/9138Ve6yampogEwdq9inswTin8bW2pe6rJI0mT56sY8eOibdT0AkJAEoOmSQa4PEv/uIvdJ/r57g/KCBRRBsHcPZl6I+kH2cgkifs60hccOgkgRTMlcEAABAASURBVMSeibhFUoRS/mGfSIwkQRbz/dhjj+kT7vP8xTz2izM9Scv+KU4A8JYWuiDxx6GfJAUJwc9//vO6/fbbfT5sVkdHh9AtvKJP3vJANnj+xje+If5CH3z/4he/CEk17M0+DhmR+//8n/8j/qoh+vvRj36k1atXh69ywdsXv/hFIScxG71DnwQH+2VkBxcJDGxGH2xGUgkc2AIbcKgnScXZdfny5Z5UPUckQ9ELNsUevFHFXprYTT90gRysF+BnL8ke9C1veYvwVXSOf2JXEjEkaUia4bf4EIlGEpXEJHwS//iP//iPkDTlutqT19DGtiRrsAfyQA9fZw1gD5vyPVCcYCBhGfZv7ov4M7Ton/WEEnYHHz6ArbAf9dAGWL/wY/iCP/bZ6A6dIi9nmI985CPhjTz8Grz4OP7PuYP+6ADZOduja3wFXqlDHvwDeVgXoEEf9INeWQtJSpIQwv/4i5fYH9lIaDFn4QPfI5eA3OiftwnxEfyd/T9zCd8CL3Lx4sEFF1wQ3vSDT/pwnsD2ADLCD/OBuYBM6IGzFUkb/AHekYNEHf2wJQk79Es8ww7IyB/JmD5zjp567kX9zec+r298+w7t3L1fg6MlHfVYt2nbTr28fpN+8fCj+rd//4r4oXR0Zr5nJW6QTBvxOPnwww+H35FDtz4thb/iT/CBztA9volNqcOuyEs9cw0fxSfxceYYNNAJNsL+JL+pR8/4PjZGLnwHubEbMZWzGHZgzmFTzkbQR4/QIG9DIhLdYM8ZM2YoQoExwLyZhc0WHXA4BIR5JgslAoTNXyYjgh6OizNAhEBGyRj5h4CO40Mco8VAHyY448DnXYUyuDezQB8a0GQsDgwenIl6+CAo42DgREizsXHyT9wH+kwU8NAfJwQfYzAWiQLog4d6nKKlpUUolr7IxngzCwcd+jAWXtEZDgUOFI3MOPOGDRvCQsBYFO3siH6MhU9K5ATAQfvvAvohu5kFvZiZTv0gh5mFA5KZCbvFQBtj6c/1qUAdbdSZjY2HTwCayION4BmA799UogvaANoZRx2ymY1twMGJPuALetzH/eM6+AFoR/fYEP/DhtwzHqDdzGQ2BvAKPurpB3ANfWhQ0o6sAPdAXEcZ0wW/2ZguqDOzcHAwG6tjvPxDyTiA6zeCdwn/m1ko6Qcv6CXWD9fUEZCYD1zDF3OIAEVAoJ5FngWNoAgeFmYCA33RDdcEI5JXseyMw6eRBxuamQgOBB18Ev8G8H3wE6yZy8jBhoqxME5fSujEbWyAABY9FmPsBx7mJPZnrsILmyjkoJ4+0Oea4EfgJhhRh0zYEPzwa2YCDzIABCkCPP7AAkNggza4CYTQYmGhjnkObvpCE5mQmcCLL9GHBQUeoYEc6Af62AP81OE/4EDH8Nnc3BzeZKAPfKJndEJsoI4FioUSeZAR/YEHOsQL8BC7kI86bGxm4TvyxA7wgauxqV7z587T8qVLNHP6NE0aP055T9JMbKzX9EkTVBGVlCkXNGvKxAAJT1od37tdeze+qD2vvqTu/XtUpYKmNNSqJplQYWhAmURCKb9GJjNzc7ov+4GxfALQP23wgI6yqbSSFqnkCbCCH/wjHwEkPclDfcpRJKJIiZDY8sY3/F8+JZnCNbID0KErOkj7Rh9a6AvAVtiDTSQ2Zy6gf3TGkx1iNzhoR3foHJ7pAx7wMp566MQ0kMnM5T3Bk5mF+MhYbI5toI/u4QF+wQN9Mwtv7dAX/LRRghsw+1W89DOzEOvBDR/0p4R36sALfoBrgD5APN7MFewV0GOcX/7O/81e7x93NPv1urjtjaWZnYylZr/5Oh5jZvFlKM1+9T5UvuEf5EeWN1SHW9pyI8Mqe6Ip4UnLVHFUqdEhZTwJUVPsU315UG9eOFPnndass+fM0OIZEzW7qVaN6UjJ4SGN9vb4YTRSdWVatXWVPkcr5K6pEceHbYf9sGyWkBzK5j5dktxA7vnmG5+ySrm8zEx8zCysofAKXwD6p/xdQP94fOTEAeoYC9AGUG9mJ+nRB7zwyZqAL3BPX/wL32WemFnwWerpx/zAz/EhynKZjIECXmgAZiY+0DAbkwvc8f2pfej33wEzC7TMTH6hUtBmwi8tgGtZCU8oJX3OJXyjnHM7ybOXqUxa6aoKefZJRd87FiuqpJpabT7SrjXb9+iZjVu19XCHRrM1qp8yQ9n68RotRur1ZEl+tKxEIqWUJ6/kdiwUFd7aKVtSiVQ6zNNKT2zXVVeoyWF8dUpNWakxVfCYuE37Nr6gna+s1dFdW5Xr6VCxv0c9R4/ogCeDSh7nKiuzIXE16LH24MEDOnBgn7iu9GQWMRnbsBHnDdnq6kqxnpiZjh455Af+B/T06ieDzFddcZn+7E8/qT/6w4+qobZGd9/5Y/3Jx/9Ia559Wvmgh4JUyIsYOjw4oFFP0JtZSIyx72SdYX3Eb1hDct537rx5uuyKy3XNtW/TH33i4/q6H8A//dnPasasmTp06LD27tyj3dt3KVEoq3nSNOX6BnT0wBHlBka0b/celXwOVHrif4on5/q7ez1J9qDuuvNHevnFF/zBhEQS7Ipr3qqrrr1OzbNm66ln1+pv/+5z+tbtd6ht/wEtOmOB/vwvPq2bb36vjh5t1/Orntae3W3hK4X33HVPsD5/DavsSauOY+3q7e5RMkqowpNZJO1I3tF+7MhRbd28Rfv2tukob2T5/WB/r7tDVrtImpmE/pYsXuj8H9DmTa+p/eB+baP0BzaRP+Dp7TiqV196QRvXvaDd2zbpxbVPqb6uWpMnT/A5klB1dZUuvvgt4mDNX+z78Q9/JA7j7Ms5zJLE4gej+SHyXz6xSt/9zh366c9+ofvu+7kefuQJbXh1c/Bh9hHsgzjEcaDELvgAawT7iXhvRpKKNYm1nn0HbewxaAfYE7C+z/CDFmOZv5WVleHree9+97tDouaTn/xkSKiQtCLhQNKLQzAHXRIIJGZ4k+nxxx8P5woSJc8995zYe7HvY/2DVzMTdOCD/RwHPa4vu+wyj4tVrp+kSEThu5QkTEgSMJav+sEvB0kOpOyJ2KeQeGDt7enpCb8RxByAL+6Rhz0YvsohFP3w1hGJD8bDI78bRRKIWIZu2CdyXsK3WbvZ13Hm4m0P3lojuUKSjDeDSMKwR+WgCw9VnrRnL9Da2hr2TcQ/6NDHzMLXCznoYyvkZzwykjSEP/rDMzTZV9D3oosuEjq46aabdN111wld8dYZ+22Slv/3//5fYZ9/+Id/CH8Zr8XPhiQ3ePOHJCS2etOb3iTuP/ShD4mvHN52222Cdmtrq3gADT/sWUhkoS/eoiJRSYIKfkgWfO1rXxNJVA737E+J1SSj0DU2aXG6+GTC93IkOT7x8U/oAx/4QPjdMuhf4AkT+mBX3lLkrSvkRG8kD9ER+LA1uLEf/kHykhcvoIOv41P0xVbsqeGX9YnEDHtp9tr4MzqDd2yPPyMrvt3W1iZkhQY48E18ED6wOW1p3/txjR+z30Ze+rE2xe3QxNeox4acUdijmVk4m+NH0GMthGd8Dx0gDz4BDXgiKUIdvgN+2vBzcKML5gK40CtrKWcWElTYhHtkxU/BARCbwYUPU48c6ALdoA9wk2iEL+SnPzjhDx/HX0hKITcJHjMLb8cin5mFHAhrM7yCHxzonGQweOAJ+tCCN/7AVClRoZzSem1Hm5596VW9vGmrfvn0c2o7dEyXX3Odfvrzn+ujH/9jPxVE+o9vfF//8E//pGc8fuzbf1D8ft5rmzeHt+5IrpGIZc4jA/yhC+anmflac0j4EDLiayT6KJEHQIfMT5KD6JX9Lj772c9+Nnw1Wv7hnIRuwG1m4gEB5yvqkBt7gQNZOdfiB8QO8GAn9Agd4hw6Y25EdIKYmYXgzTWTnY44XpM/aQAgQD0IcVyCNgGagAdinBYHZHIwliABURzczMIBmntwQBMDcQ898FGPg2EkszFeuMZJwIfhcGiMBy/QRHD4wWFdP6Kee8bAH07ONbwxjn60U087AG54xdkooQNuxtEf5dEHpzIz30SlTj5tBy/yg5uxyEAgIJBjbPSH/DHfZgabQc9mY9fIDoArNPo/yAFNwG9Df64BMwsbbcYA0DYbq4PHuD/40C33MZiZ4np4RQ+00Y9r9E09eAHqwQkw7jeV9AEHegXgMeafe/ijpJ7x9Ee/4DczoV/8AH+gL2PBB9AfGwAxDrMxvdEO0N9srA4eAcbRZjZW/8Zr2gHqsTMyx/eUAG1mFhZ+aHAPwOOp/HAPxH0YCw8AMlJvNsYHdciPntE3tGlHN+CGDyDuxzwhgOFHLIrnnnuueGKBTxGACcQEOXBxD27mxP79+8NmBzwAuJlbBAb8lU0X/RnPAsZixYYF2sjGXCBAEqCY+9AHN2PAA054po5gQsBCDjZvbBQJVOBh8wE/9MXO6IngReafTaWZiYUp1hnzBF/gnrlJEGOBQgeMBQ86456S/tBmzsInQY0NA3xBh37oGnzUISP8Q5OxyMNYFnvwmFmY3wRGgjJzGp2hF3SO3ODBLuBhXLyYwRv2Bic00Qf30CROco9OkANfBxd2QVf8taDqbLWSiXT4elDJT2jpZEJzZrWooa5GGT/x1FdXqGXaZE2d0KSMP+Yu5Qb80DKis0+fpWlVCfUf2KXNz/1Sm9auUmfbNlWVc5o5qUnViaIqVJaf+ZWIohBLSi5n8QRk/KCRTmecRkbJKCkPLioWCp7AKvuTfPlB35QsJ5QqJZSxVIC0X6e8Llk0f6KtX/ugbwAZzSy0cx+DmQl9pfxpXrsfJPt6up1WQVUVWdXVVKumqlKpRCSViqGe0jxhlozM+UwGSDjacrEgDsj53Ejoy/imhvqAg7aerk4/JA6r5AdBxgNFT24URnMn65LJpItcFjYG4DE6oSeu077h4h5bArFM8A/IP/gEYynpi40p6UsJmDnD3hecAG2UgJkFu4DPzAI/0AJ8yO/1P3gAszFcv9eg37OTmf1KTzML/I5VRl78diDpEOFXinztkYrFcgDPbfgBuizLexJpdFiZwoiakkXNrE9r0cRKLZ1aq2VTq/XmuRO1ZHK1Jmfyqsz1qTTYo/JwvxKlvPuI+2siUsHtlfOEyaDj6h/Ja8QTHJau8KREnaJkVlEiI5WdvterZIoc5HMsPzyihPw+gn+FD3YB0D3A9e8CdB63x/1BFDnOhB84zIxbl70U7Ep/MxNt+D8lQH8zk5np1A84aUu7H9IPP2OfRfzB3+K+9DkV4npiDXTiNnBwDc/givv9d0ozC3yCRz4nyzY22jUsEttJT0YmPdGeUlH1nlSAz+7efvXmRlWqqNFoRa329g/p2e1teujlzdrSMaB8bZMqJ09TsqpWw/4EOT+Sc5uVVPIy5fh5uyeVzKhQijTiyRolKlRZUx90mnH/avTEwPiajBozJSVHOjVwcKvat72s9b98QMmhTp25YKZWLJ6v8Q21Ya73Dw5pcGgkIgn9AAAQAElEQVREDb6/HfTk0u69u3S8q8OTINXiQNI0rkG1tdUhvhCLAeIyb3fu3LFNv3joAX3/9u/qZz95UGctX67zzj5bjbW1aqqr86TLJj315JNKu/0nNDaqu6NDz6xapQ0vv+yJrGFRl/W2gd7esN509/WGpCtrUtLjUa3jmTt3bjiUm5lIVHCY4OENaz0HGg4ZQwOD+ugHPqgLz3qTksVIfR3dKgzmVF9ZrYaqGh3as0/Vqayq01lVJdPKOq7Jzk9lIqkDu3bpmCfgpk1vVkVtnYoWae6C03XzLbfo+ne+U2/zhNZn/+p/6jN/+Vfij5ewRrXt3a/NGzers71TLdNbtPD0xb5/axDrIHzHa33kvs8er7q6WnymTJkS5GQtpR9rJv7X09OjRx76uR649x617dyqieMaNWVck/q7juuFZ57S3T/8nnJ93SqODPg6NKxyrl+Vvp5Nqq/W+Kq0cv2deu6ZJ7V103o9v2aVHrz/br30/LMa9fgwd2aL3rLyAq284M2aO3umyzBP6JevfG7fuVs7PLnX19ev//GB9+qjH/uorrvurbr22mv0nvfeolve936981036tLLLle1J1knTJwkuX5G3H/Tvl7u88Tevffdr/s98fXqqxuVzxc0fvwEbfYE3ZNPrgrl6tVP6dln17jt9riO6v0AeFjbtm0P5YEDB1Xw+FNVVS10QqLgqquu0vve9z7x1slf/dVfhTf4Pv7xj4vEzvTp08Pvd61cuVLsqdjb8ObIs88+qx7XIThICLCPIzawN8p4kpjDP4fCgq/n06ZNC2/Ws6d6p9uXpA5vXrAv49DJg3dwkMAAH/sv9pr0Axfxh4QdiReSDuz1eFOJRA92BgeH2hmerONQf/HFF+sf//EfRVLOzAKf+MShQ4fE20933313+HHq1atXn/ytJt5qgX/wxEkT9nMkbfgmQmtra9j/kgi45pprVF9fL9pJJvF7Rp/+9KdDO4ds5KWeN5Te9a53uW2vDQk89IsM8AuPxGMSFl1dXeIwTcmekAQXMrMXJNayZ2Xu8Xs+yMe+m34tnlwiaffv//7vQR7eNOIhM/JRh57QP7ixG2+1oXf2k8g4adIkgQ9bQRMZ2S9CD33xtg/8wSdrATbavGVzeHMKuuAH8O1x48aJOQhgE+I+/kKc520j+PnWt74Vfvidt9ja2tqEbpmTJEuxBfKTACT+cOZgvYBX5jR7e/rBFzrBD6CLDyIjcxre4RPa8IE/EU/ZMzOeOMaZA//CF9ExtuK8gZ+hU3DBG/hJ0CEDdKjP5XIhfsMzNmBuYAP5h8QQ9dBkDkADO7AHJ2E3depUsfeHFnTgiZiKbThbMQ7f5GwC/8RZErHonwQkuscO2Onyyy8P8ZlzAn4IfwC6YG5y/ueshZ6gjwwkE5cuXRp+7wtZkQde0DFnsnAWcD9kDpBMuu+++/xByqA/LNgncOCzAH7D+M6uXs1ZuFRvufrtuum2j+htN75PS865UOm6CdrWdkj3P/qkfviTn+lYV58+8vFP6j++/hXd8oE/0MpLr9LKS5z/1qW+LymHhDp6xheZTzwAwPauUqFD1iNsiK3wMewFP8iJDbA7cw79oQv0ip3Ahx2ICdgJ3Pg5NkDPTzzxhLAZekJmbLJkyRIx/znP4bfojzZ4gC72BT9xhPgXoXScnUAGYphhoqJcFEs91zgUkxNFm5lvQosehAshiODsOAjCIDQ46IeDwgSODC7wIxBt9DMzcQ1+xtCXayYLJUpCKQgOj4xl8tBGf5TFeOqhwcRhsoEbXDU1NWJCgi9WPEoFl5mFTRjjUQr9CTD0R2nghAbBgXrq4B+HAxcOhJEwAO3Qxsjwi9wYF4dE8RgGPTOGiQE9gGvGQQdgcpiZ4BdAZ2av31NnZu50pZP6j/swFhzyD9fgRVd+G+SkpJ4+1MM7dj71Hh1wDx14w2HBD8DvbyrNLGxO0A1yUiIngMxAjMfMgmz0QYcEFHCajdnCbKw9pg0OrmPaZmP95B9kAcAPDuSNZcI/qGO8dw3ym70+1mzsGjmZDLHc4IuBcbSDx8y4DbzDC3iRiWv4ow99zSxsqNEhAE8xfq7NTIxhPHyjB2wBDq7BSRtzDj9jEuPjjMVP0S9PGliACYb0Z8GgD0CwIYASkPF9Nr5mYzzhv7Rjc/wf/IxBXnDHmxb4QRbmE0GJevyYEiXAG/OchA/zEhrQhH9sCm5wYgMzE/ONOUAf5hK6Agd8MG9YfOADmmYmZEIf0EJubEocgEdkIs4Qb9AT8uzYsSPoFHnoT7DLZrPhKR08Qo+FkIDHZoynm+iRehZqFhYCI7IA0IdP+qML9AafzHMWNOoJuGw64RNcyMM4Ygdt8EkybebMmb55rQuHVdrxCeRGpr6+vvC0Kp3O+lwu+ya4KP6K0k421y4Tf93wkG90Z7XMFL8Vtb9tn4aGBjTgT6137twefitr8vh6TyjlNXtSo1acPlezxtdpuOOA9ry2Tsd2b5UNdKnSCgGy5bw4WCbKRT9kluWOGqDoyS34ypMM8s1B3pMAZqaqbIUa/GBj3tX8hJqwhB/2Uw5J8Z/5QZJ6KcJUvwb4AJXoGdtyj33wC2gAzDv0R8zGZswNxtCPNnRFndmYD4PDzMI8NDPxwe/wLwBa+C3+wryDLoDuYxr0oQ7/wU7wQV8AuvSFF/rBKzamf9CR64bSzAIP9DGzsA7CK/2pAwdjYnzgAJDljaATH/qbWYhVVCEr47n+XWBmv7UZHL+18b/ZYDZGx2ys/H2Hx3KbWVi30BFyBT26b4VElCcYs6W8mrJpzZpQrzNmTdOS2VO0ZOYkpXPdika6ZcM9kidto2LO/beoKLBRFv47WiqHrzwVZLJUWnJfHfTDZmdvn4a8BHK5vNuppIRF4s2QylQmlGYmPmZjJdfoDf4Arn8XxP2RCWCM2VicR/a4nXrawWU21p72pFTsl1zjG/SnL37JHCBWsBfhGnzMF3yevmbm07jMEJmZ8CHAbEwWaAHgozR7ne6p9PT/42M2RsNUkrkVElZyu5QUeTyhLuG18ju+GhaRTKxt1LBS2rLvkB5/8RU9+vwreurVbaqc1Kxk40RPbNUpn0irHKWFnMiXtEi1NVWKnNbggMc+B3RIm3kSv5Af9iR+TlXKq1oFZQvDyncf0+Edr2njmif11MM/U6VGVBzqUu/xoyq6n82c1awV556j5rlzNVySkumU00uoxumMG9+kqqoKDQz26Ygndzo62pXOpDSjebrGTxinXZ64+u63v6l//9d/0TOeoCgVi/red/5NF5y7Qrmhfo/fB7X1tQ2eoKrTB2+9ReedtUxvWrFcK998rsfSKk9qPa47f3iHJ1w2qOf4Me3esV09vZ6g8eR8lEyoxxNZXZ7Mr6mr80RdUXzF6Utf+pL4qg+b9SOHDmvNM8/oQX+qnihLt77nFg30DDiubh3at18Vqazmz56jimRGheGcmhoadMTXkIHuXvU5nd6eHlVkM8r6A4u8J/HZJ+xu2+uHnDv1F5/9Wz3y+OO64uqr9Jm/+z/6i8/8pf7wU5/StBktOnDoiFjHr7z+et+vD+rrX/+GOAAT64b94cGESRM1cfIk1Tc2aHrzDNXW16nL5Tjm+jvsDyj4q76LzlgsvurX6AkqZN246TV9+tOf0Zqnn9bFF16oa666QryJOdjXJSuOanigV4XcsKb4A5us27oqk9Q8X0/nzmpRwm2dHxlUoydHK1MlbfcE1pZX12nIZezr7tDhA/uU8DHLWpdo6dIlbtua8ACdvx62evXTeurpNdq4Za96+3O65f236V9dx7zpFP84d8aTP0wJ1v1t27bJzMS8Yr8h/8T7igOHD2neafODblh/GMceg4QEexoOmuyJ0B17qNHRUaFz1if2TSSc0CEHY/TJ2YF40OEJT/YkzHveCuJAyfpiZnrb296miy66SNC57bbbdPXVV4dkF+vevffeK/Y64Ny0aVP4yhBvEX3/+98XdSRf2D9yzVs/7J14QMjaR6IHeTlUsodjjwf/8WEdPkhEsieEP/re7Uko3rD4kusPuTicsq/ZsGFDeEMMPQHUIRv7I+LO9ddfHw7N7GH5ahT40C3td9xxh/72b/9Wjz32WHgjhYexAPjZu7HPQ4/EQOrQOXsyvnLIuYu3j6jnmiTQ7bffLhJtJCGgwf6QBAr34EUeMwsHafZ4TZ7Qhg9kQ5/oBp2gX3SyevVqrfJkNHtE5uff//3f6z//8z/DXwjkLRb+yiX1yEmCDJ2xD0Tv5/oDaPyhxs+l7Nu//e1vizfvwEXSC16I7/gS+n7ve96rm266yRPptSFpA7933nmneGOOxBb+Q6IDWZAZXcIvNuWsTp+/+7u/Cz+EDy/4MDZHPnRAP3yPRBg6hTbrDbqFR3yOZAIJHfqBe8uWLWHuMy/Yk2MPbIBPcUYws2A34pVPlZCgBRcJEWSiZH60traKPTQJVnwD2vgdeEJ8dzzg4w1KaKF/2iiZO/ADL+gM/bE3b2trCwkf9hjgaG5uFvZkDPpmLw/P2Jl7+iArSSz8BVk4X+DHJHRoQ189PT0hfjCeNyF5QQVaqVQqxAZszVwhAc2blS0tLb6mpETShoQMekBWfAdayMwZBr0gA/yAAz3CL2cH7Im/0Qeb4LvEBvjHjsyZzVu36JVNWzVqGa04/2ItWnqWUpW1OvOc8/SBP/gjXX7lWzWUl1Y985y2bNul2sZxmjqtWacvXKQLV16kFeecG2IXspKIZu4QT9grYHN8gmv4QFfoAn7RN3pHr/ACz8Qr9M36zDh8BR/EN0meIiN6xO+Qk+Q484V4hZ8RE7E1/aHBPTTBj5+iN/SA3NgK2ug1ooJJHRNFQQzEeDBBJzZTWT8UokwzC8EcZ4MRAGciaIEUYQjYlDBJvxmelTezEETjpAVBjY0VE5w6kj8cBOUfGMVZcWwmPEqkP3XwibNiUPjEWaGLM8Ej/NOHMQiK0rhHEQQAAjt9uGc8Cw18QBMcyB3fU8aOBW3GgY/S2QwZfZwRxwIX47nmYIxeCIAEKBYv9FFbWysMDG/0L5fLQZfQqKqqCk+I4AuZAOjDj5mFAAaP8Vj44Zo+yIeNuKZk4aOEBnxSDz7qoG9mgia4qacfdoIHZKA/wFjuAfoA0IVHMwuTFxzcgxv+KOGLsZToC364RzfQAR/BgAAF/d8E8AnQDz8EN/3AzzU4sTttyE9fMws+Bp8AvAKMAQ9j4n7yD/iQGb+hv5l5rcKhAPmBGHdo8H+oi3EgB/fIaWbBltAD0AkAXkr5h36MhW4MtCEPkzjGBZ/MSfwM/cE/bfRhYiMLc4vfMGDjQdDF38DFfMHPwEGQZp6wwIMPW8EzONEbAZtX5FlM0APzDUCv8AQQrKANPRZighn4qcOe3CMvwY0gDX7iBBsXeIGveO4yHlngiw0YT3/ABR5K+AMvJcGQecS8IUaAl37oEx1CE/7hFxosyjwlISgiO/UsKsQU4hHy+Z1dfwAAEABJREFUQhf62BSe8D8CKGPRHWPATz9wwAeLLUku9MPCxOICTuIGdMHB/GYs/eAXnUCHWIP+8HlsB13wEOvwOWJv0g/SM2bO0oTJU1TpT3v5AWspUn1Dk/gKx6YtW8UhgMNNRXWNLz6LNXnadD8mStCv8wPJ5IY6pcoj0nCf6tORGpIl9R/Zq+efeFC/vO8u7dv0siZUpTVncqPmTpugiXVVGvUn25XppCf/EipZWaPFvPiBdlkkzwcoXyz5vWSJhOAxSqS83nzOJ31xzirpi+bIcMGTAgWhO+yB7QAzC3MI/0GP2Is+tKGHuC6VSqnBD1noJJ1OBzy04+OUyJdMJsMBBJ1zHePK+nqEfZhH0EG3zC/G4H8AeocvxlGameKPmbksFuIg9PE//It+8AkueI7xggN+GY9t4Q+fog+8wwsl7Yw3M9dTKmzm6AuP8GpmQU7wgwfayAJd+YexAO1m5knLIU9u5kP8Jx4wN9EB7YyHB0rufXhYX6ADnIoH/uGVftTTF5rcA9SBBz6RmXv6A/SFJjhpox/X9Cn64TuRSopDKUnQET8Yc2AtuYdyz9st/YMD4UDb5Yda2lIZt7Uf2Av5nKpTaZ3mh94Lz16gC1bM1OL5UzWhrkblkREdP3JEfd1dfrDNuz8VZFFJFRUppTORs1RQyg+16C7tvuMVQU/wD1/U4zP4w6mAzPRFHgD9nZTFExLYCqCNvrS9EZA/BvoB0KQETu3PPfoFF3wC2MJsbI6gX9pioA3A14CYd66pR67Yt/8/5v4DzLKqyv+Hv+vmW7fCrVydqwOpSU2QnFGCICAgIBgw4ugEdcbRmXF0xonmNGZRUCSjIAICDZ1o6BzonHN1V3XlXLdueNdnlxdb/zPO733e3/N/3ksvzjn77L32SnvttdY59xbn7AXMx/zlI/0A5kUe4GY89+kPz+gRMJtYB2aGWN4Axv53wDwAfFHAcXfjhau8vNogFQuKuC+Bp1zRNJQryNKV6hzKadvBDr22frsWrNqgPZ2DSjXN0KTjTlUhVql8KSH6l4rRsDZi7nNM7n/yOY164TGVzqi2rk7JiqTPkVekmFPcCkoWR9Rak9LsbFrDB3ZpzUvP6rXnnlJ9PKIrLzhbM7z4UZWKq5gbCX4G29uwZauO+FPuqrpGTZ01S/WNDWr0whV/EZDfpjKzsG4b6xvU3dWlRDQWCk0P/vxnesoLBP29fTr7rDP0jltv1r/90z/pbddeo9tvulF33nKz/vKeD+vCc85W0QsvtZUVynpR7FzvO9sLYJd6Eeuat1wh5PXwAz/Ta0sXe1GpSy97Mrx0+TJt2bFdB73Y0zJ5snNeEm9K3Hfffer0YsYVnmx89tN/54WyC9VQlVWiFNFrC5fosYce1nbnZ+f2HYrINDQwqIP7D4QHHjl/GDF96jS1zpqpmtqsZs2eLb6OSAHpXAp4M1vDXz/79n99V51d3brm2iv0vve/Xwe9WPXrx57wolWb1qxcFdYU+2d7+1G99Mxzamho1IUXXqQVy1Z4Ye17eu755/X9H/1Q3/j2t7RwyWK9tHCBfvXrpzQ4MqyTTjlZLVMmq6OrU9t37dTpZ56h+qZGffO/vq0nn/61jj/phPCD9//2r1/QbN8DX3tlaSjaYdennXKq67oYHvKMOS912VqVir6vDQyoqaFB6GHLpvUqeQFt7uxW1VdXaKD7iCpiJVUkTetXr9D6dau96LgjJNHsw3w7YtPWfZoxc7Y++mcf0Gc/9w/atXuPnnr6N1q+arUefcILnuzB43lZLK6j3T3qcn3PX7BQ8846Wze8/Wa1tXdoyvQZuv7Gm3xfqtHBA22KWEwbN2xWc9Mk3XH7nTrzjLPVUN/k82/QyPCYujp7dNed71Zttl4Vvh74wf3KTLXrtlvIlsIGMQTFCBJH3vo4dOhQ+N2qTZs2KZvNhq8bslfyZgf3GMPeQazBfnrbbbd5QfDTIl4hWWR9kpiSn5x11lnhr7VR0GGfIxkkHly3bl34aiCFEHBOmzZNs3xNMI5C2UwvGJb9BgUrxsR8P6YYwvzQBv28VUIcBIADOoltKAI9+eSToYDC1+Poz/ybvQgCv5d7IY54ijfLbr31VkEnc1LkYF6SWXwU+ifnY/9jj0YetBP/scfTF5/DWx1PPPFEeBPqkUceCb+FBb3o/fHHH/fi64CQL36N+BR+iAMppOFnofezn/1syMOghbgQWVFwQ8a8PUWMy29/8XVBcBF7E2dCE33Zn5EPXxUkvkVHFDugA9lSILj77rvDXwzkPn33798vikgULbrc57z00kui+PStb39L0A69FDyImXHQZiZiTXTf29urZ555JvxgObEsuqQ//ND3oosuEsUz3vBjXnSLjqAD2unPvGbmfrBRFJnKukPG6CzlsRb80f+yyy4L/eCTvYR4G3sj7kV35Alz5swR80AP8mK/QUdckyc0+PqFPvJ+7A7ZUgABD4UR4mP2V+aP+l6A3VJEhC70Rj6AvuGdsdhFOp3WDC9YscdBG7JhXmwT3tEDtgrv7MEcqUtAC+PBRbEJ/qAVvsEDP9gB/gP8yBM+WV/Qiw0gG+wInS1atEjQSD/m4T73sDXmAydFMIo72DT8cw/eOjs7g31SsIMu+MTemZd1zH10ij7gv76+UZ09/vDi8BGtWbfeY6x+j9lNHUc7PUZKafK06cKOT5x7kvoHB3wvHVPai/59g0Nifgpx6B86oRn9LPQC7X63R+hkbmIN8ir4gCbseLE/dEDu+Aj6QC82hE5pR3/YK3JhvdOOHtEB9+CVIzZIG34Iu0B32A16YD5sBxvAH9APfZIb0JcYhHwsgnAgksEYDcoDcBoojiMMgsDM3gioIRyj5cg9jhAJHgwbAcAMuAFwQgyKr6mpEcaEQMwsJGIwiuPjmPIFY2YhGGfxY9QYGLgRIPQwFwsVHODDgBnHkfsIjXYECX3wAdPcA3B8OMAyTuiDf+iGfgTF3NDE4oJe8ICXecCFw6Yf19DN3AC4MDD6U1nHsFE67eBBrhgQCwcZwUcZL+O4NjPBKwZLG/xy5B5zA9wrH7lHnzKU75lZCAppBx/AOf3NLAQo8A2Am3vQUgZ0xj3khO7oY2ahUERf2mnjHNzwCG7o4h42ghzMTCQG8MuRMfSnH2OZD9lxpB0cZiYzC/RzDdCX+2WgrQxmJvBCL/MgX2igjT6MBcxMzFvmh/tcc5R/6IONQAt9uAdwDm4WErixSdq4B/jQ8M/s93SDC2B+8NOPMdAFLtrCIP+fmfn/J/7RDpTH0so14xmLXgCeSgE8XcPh4RRx9gQcOC+eJhDUECjgpJgTh8mawknAA5smNowTQgfYMg6GdcsawlGXnRprA4cMD8iI+2YmZEJQgkNkbvCW5+KaDQB6wQkfrB3a4I81hrPDdpA5axq74Zx1Ch7ugWf16tUhsGMsdLBRgQt9YGfQBP3wwfrF6bMJESzQF14BaDGzENTwRIdAAfqZB97Bgc8oO0uusVuK4siOuZEjtBGY4EtogxbwEcxgo/CCjFj34IUu+ILf6uqsFyY8WFZUUyZP04knnRyeGI3ni4KPKdNmaHB4VIlUhWpq68UP0+5vO6R8wZO3TKUH1z3q7uzS4YMHdbTtsMY9aUhHi6pMSI2ZpKY3ZjW5KqnNq5Zq/q8e0eoFL+jA5o3y8pVmNtUpVcp5MjjuplX0pC2qhBcEYrGoB3BJJVMJYWdemQhrPeIBfVG+hvkrcQ55T6KS6QqNjuSC7pEVssA+zSZ8FzygFwDZoWv0iSy5hw1xj7HYBPeRD/c5mllYz+gKKONmHMAY1hVgZjKbAP3uw31ogg/G/q45rP18Ph98X9nfY7/MQV/GmVnwO8wD0Cb/MBd0olvAm/7kP8aZTdBlNsFPmRZwYYvsIcfKAbysR/ZUjsgKwL5p4z5jOdIOYLdcl4G2ZDL5Bm3Q8cbFMSfwhowAmsvjwI8saOd4LM3lOTjSjm7xt8jPzNyW4kF23CvjLNNuZkH+4I/HkkFn+JTOzpw6uqWeIWmkFFUkk1Vl02SNKKH+sby6B0bUOzisodExjXiRDH0N9Peqr6dLw/19XqQYc1sueDGlqIIXPsa8aDbU1+vJbEKJaMTtqOD2nBNFNQoZ/PB30YtsZbmhU2hFTsgEnuGd+9yLRCLcdjylQLOZBR7pD8Dr/3TkHjj/O9D/8jGzMGcZN7g4Z5iZCX1Bn9lEP+4D3IdmM+M04Agn/r9jx0MT/QG/9QZv4ARoA0/ME1fmSrpNceQ6HjGlYuYyjiqVjMuiEeXcL4xHEopWZ1XR1KiVW3dr6eubtWzTDh3qG1Ey26xs01RF0jUaK0a8CJlSMpEONmNmgh78mxOieCKlSDwmPugC/xYZH1Z1vKSp1Qkd31ijgb1btWPZQh30Iv1Q2z4NHGlT18G9avD5+T2bE0+Yq5LFtf/gISkSVevsWRp2+9ngT6+7ejo9ud6rQn5cdXW1qvHCaSIZU2N9nY47fo7OPP00LX1lsb7x9a9rxauvKZNOau7xx+vTn/wbferjH3dbK2ndyuXasXWL6mqq1dl+xIutOTX7+DWrVqjDffXKFcvE20+11VW64Nxz9LGP/Zk++cmP64Pvf58++ucf1fVvf5tmHj9bm3ds0zPPPaPv/eD7+ta3vhnepGnw4v7bb7hRx3tRIeX+t7qiQifOOU6XX3yxLjnvAs1pnamU++kjHYf16rLXtH7DOo2Nu42r4EWpLrV74ajFC2JzvFDUOzSko73dinixd8Wa1frZgw/q188+pzdffZX4Yer/+u53dNElF7vYJ95GoRhAHPGMJ8ckEuzrFFZY4yT811xzTXgbiK9p3fWud+njn/iEjj/hBHV5cfCMM8/Uaaefrhfnzw8FuudfeEFrvVjy8wce0Le+/W01NTfrO9/9bvgxbNbxggWL/PxXIpGhuMG87McUedgjm1omqyJToyHfC/d7gW7/wbZgG5MnTw173t5d2zTa36tEpKSujg4l3I7mOs+TW1o06AUv9uKHH35Ue/buc9n/ub7yta/rhpveruu8CEWyjQ+mgMBvFpEssYeTbJKEEjfdeeed4a0T3rbp9YIB+9NJJ50kChf4Z2ISkjJs9Ekv2PCWAeOIN/bu3Rtkij9hjeEnAWI1fheHubiHXIktiCnwlfRlXwSQC0fmJG5I+hpkDTMvb/tEPcmfMmWKiHNI1imKXHDBBcL+P/3pT4sCBnwRIxJrRSKREGeYWdjbGU88RaGAxJ14jzZkwz5M4YTxJJbgIh+CHnDx1gmxD7xjI7whRJENWnl7CB75XSZiJOQFb8RZjKVARSyFfpAr7cRrZhZkxljsg3yJN7IogpFMs1dCEzwSsyLr9773vUIGFBBqPL/ERolviSPPO+888YYJNL/88stiTvwXsXI8Hhf2DV54QO/okryN4kJ/f7/7hjp94AMfELwi39tvvz189Y64myIcRQ/iS+bgLRb6UORgX8QWHvS1xhtijyMznncAABAASURBVD76qB7wNcBXK6GD+ZATMTpxMfIn3sQHYgvwgoz4aiV44PN973tf4BPa4I1CDG9JMZ6vJmIT2B06Qj7EnNgacRd2Q/yA/aFvZIt+oZUcAXpWrFgR9md4456ZhTwU/ngTkHgJPBQfAPChU3SCrDhnfmwCHNCITnmYi43zNg1/HY91zr6PHqAd+8C+GI/tU5xAF9CN3VLAMTP3dymRx3Dv0ksvDQVXZIhsiLWhgfgbG0a3yJT5WTfYPXJjTaJjMwu8MY51+LwX43m7jrHIDPrxAdhSi/sS7BG64JXry70Ay2+iMR59YffEctgftgav0MDc2D4ywdcgM+SN3NE1Y/ABZhZiaWQATnwBa4K1Dr3su+gM3wh+7Kuhtk7xaESdHe1KpRP68Affr9tvv01joyMa8AeGlZm0stU1isciGs/lxB+2Yd9u8gc38047VfCIjKETfUOfmYU3JLEraEDe0I5sI+47GIMs0B/0wx92wRqGN2SMH2EcuMGBvlir2ID8g50yHjkiU3wNPJPjoS/sAZkhf+aGb/wAeCicIT/4j5iZmJxJUSLGgwABGGIgRGNkKIZ2jA6Bcw9BImCnKQRJjGchgJwjjooxZhaSRYRAH3ByH+bAgyDMLDjUsjBhHkeK4hAM1wALiPkZCy75B1xlWsANjfTlnAULPWw28ODdhaJwZIxnDuY0szA/fRAax/1ejaQv+JkXMDNBL20YM/hxgjhEzpEHigI3xg8NbJC8Vkk7Gw0LBIUjH+6DBz3IP8wB/fAILjMTfcx+H6TKP7Qxh5kFuuGDNsDMgiMyszCWe+AEOC/3QSbwXr42M/GBP+TJPcZwn3Zoggd0Bq/0o5379APMLNgCfRnPfPDBNTIr08yY8jn9GAsu+oAfYAzAPAD9AfABLAJ0Sx+uzSxsfmYGKk9a8oEWMwsyMptopy/4mBP6zCzIi7nBB28A+Mt0MMZsAg+0A/KPmYU5/TT8ox+4oYljGWgvQ+jo/yvz4qcBh5lxGmjmHnOY2RvX4IRGdAOd2A30s+Bx6GymOHOCLMayUeAgsWUcBOsYh8ORiVibHOGR9U8wgS3jLOC9jIdznAsbH3IZHx8XjoZz+MNZAWxYzIMNA8yL02H9ghNacVYEG8gCB82Gw7zgg1bWHGuJjQRaoQ1ZmFkIvHBsFKaZhydROEF8FTZkZoIPNhOCcOSFHKCTTQCZQVfZ7tngoREZIEtowK9g48iZefETAOsVmhnDeIKKchv3oRt62Zg4spEznrmZF6A/19AL/fQ53N4uXgdu8wRoLJcXP/ECkIykMxXK1jeIt7Pa/ckKb2T1+xOUpslTwpPg3fsP+hP7qDKVNWEzrqrI6ARP0k4+fqam1leruSqtKQ7FvnZtX/Oatq9cpO5dWzR8aKcOb39d05qyaqjNqLY65YlkxDe+Qd/ohj3pK3qyP+6Q86S0oAJm6UlUMRbVuJ/zm0M5fyKe9WStqqpK+GgzE3aJj0ePALJN+9MxdMNaox9H5EJfKxXke6sizkWpMB7OSRQrPDGjjfvjYyPKjQ6HPvSlrehFCo5cHwuMORYK42Mq9y23M4427kELNomNYAPQhc3kfLOHPvQNcM/M/sCXwpP+lw/4zCz4HuYAF23yD9fMDXDuTSrfpw/rCvpoMzMxH8A19xnDWDNXiA+m3Q/Bj3AP4BrgHsC52e/70wbQTn/wcQQ/9s/8QLndzN6gEfoKJfOkuaCRsXHlvPCqSExA0bXFJUCfSCzhzYnwhHC8UBLtedf5aKmoA16EXbl5mxas2aBFa7fpte0HtOnwgHb3lVTd2qpk80yVKps1Zhm3x5jbZ0mjw8Ma6etTvFRSKhJRRSymjCcjSU9iI4WcCqNDGhsZgAoVC2PKjY8GGPd7eRWEPQN5nx8+0Dk8A8iDI2BmQZ7Ix2zi3MyCHZhZ2DPo/98B448F5inDse1/6ly/+9Dn2LG/axa+DP2YWWiCDvpyNLNAO+fcNJu45pw2M3tDl1zTbmaBN2wAnePnWLNc0wcakBVH5hkZ6NeYF0fy465xL0RZKqOunLRm9yE9v3KLdhwd1KHhkkbjFYrV1CtZ3SCLpyXXTML9SaRYUCJaUCYZUzoZ9cJEVOY+JppMKVGZCb9BNDw2qrHhfk3KVumUGVM0ORnR8B7HvfRFbV/ygvasXKj0aI+Oa67TzOYGjQ4Nix/k3rh5lybPPF6nn3Oh0tV12rH3QCh+zprdqqYmL6AN9SsRj6q3u0ftXvjq9WJozgP/rqMdemXhAt3303v11C+fcP4G9dF7Pqx/+uznvIA0W5vWr9fypUvVeeSwspkqTWloUGUqKX7vi9/m47f4TjhujvMV0czp03TyiSeEryZ2d3e6veTDm2SjuRF19/XqhJOO11XXvEWf/+fP66N/8VE1tjQFO501a6ZuveXtXhhMKKaSg9TvBantGzdpoLtLZ5xyit5x8826+PJLdNMdt+qCyy9WsiajzsFetXV2aNeh/dqxf49++uDPtWnHNsU9kRnztfLYU0/py9/8hg4cPaoLLrtEJNbnnP0m8QPsG9a/rr6+HuVyozrixbeIz4vusS/sDFso+XrJeQGwZL7u3EdjA+zdPAjnrZTPfe5zIdm/7bbbwl9yY69kPyUxJzkkzyAhJQEqSZo5Z46qPMGaPGWqrrnuer3txluUqcxq8dLX9IAXnZ565jktWrpMr7t/6BsZ02ghoqFcUbVe3D5x7qnhbZCWxqZQTCIRYo81M2UqqnSwrU2vLVumJ598yot5wy7bZrX6fKVoTCvWrNV/fceLaH6Pff/qq68WfJpZoJ94iliAWIPEi2SVIg59xsd9n4rFQt5EIkWhiH2cmIU4CV6JBygkxePxECfxlkKvF7+4T5xATlFfX+8F1P0CH/PwVhNFB94aIYag8MKR+Il8hIfg0EoRiXiKhJ952adIlnkbhthn2rRp4a+gMReFGOaCn9mzZ4u+xGnoiq8W8pCTOeGfr1BSGCIm40fFeQuQN5r4yhoFHuIWYkNiwne84x263Qs5JP3wyxxTvIiGHXBOG/ERNEDjJz/5yfC2F4Ub4tQqjxmI64hPefOD4ih8Qxd8EyOW3F6JOelD7Iac4I+H/wsXLhRvROGL0DlzEgcynuIq1+RWxIHMgy7hC3ulAPD9738/fE0Rv0Z8QhGEsZ///OfDXwWEvlbfeyguoS/0TGGKeJnE/sYbbxTzcc58yANAjuR38g/rgv7EQbx1wxte/CW4b3zjG+LtF4pF/FVEdAIOEnMKYPzWGMd77rlHfMMCuaAzaIV+bIo1hT0wFvtE/8TXXJNnIjczC3kuMuManlh78IIOic2wOcZwnyPFUt4ERKbIDfkSnyMz7qdSqfCWEIU1YiRsiuISNko8i47QF8VD9g94R1/4AfJx7jMvuOCJXIV1QaGJvugc3QHYBX4HH8S83KcwQjGM3IB7zImNYR+szWw26z6sL7xhhK9hvSBnioDICxzMz3jedKMN20DHFGCRLXYOPdgORUd4gca9e/eG36NibcMj/bFneMKmWcPEvtgZtFD0g2dki0wZw77JNefwhFyg2c3ljZeD0DN0AOBmbnwLeOEXWwl2dvxxOuXE41VXmdLZp81VNp3Srx59WC8++7Tyw4OqyiTV29mukYFetR86oC3rV2uzP+TYs3Ob72n9mjltqmprs2FeZIr9sFZTrmNoZE2iY4qh5FuZTEboB98DjciBI2sAX4ePwT573c8hB+yH8ehy0aJF4QUW6Mf+5s2b53PX+kOjGmEHyIE1iB3hF7FVeGYNYYOMK+OCTmol2F4EIpiQThgKxCF8CEGoEM2xTDgK4RoCIQyDwEhQehkHAgAHBsyk9AVYFPTjnDkxHAwZA4SoNt9wqGQCGB8Lr0wHggIfSgWgAeUiJNq5Bjfz0RfgPnihkTmZHxoxIo7chy/GQQNjaYd2jAoHRRvOAno5px90cY6gcbQ4bmiAFug1s5Cw1NbWhgATByP/sAnguFBMY2Oj2ICgBXkxH7KHJpSDXOCB+9BoZiEYdTThH/eg08xCwGlmwbjoyz3AzDxgKgbQH32gE0CW0G5moYeZhXnAw9xmFtq5pj9AexnMJu6HTsf8j/4AckNmyBWayvPRFVy0g4sjPNMXXZUBnZWB+wCyLwPjGA8wH3jNLMgEvspt+t2Ha+blaDbxBho4aCsDOmAe9AkOANo5Qj/rBJ2x8dHGPbMJOYAXWsAJHmgHF+e0QwZj0B146A/QfizQVgboAh/jOQc4pw37LsuYtYrT5EkRDgX7w3ljrwBOkzWLk2IDgzbGYv/gYRMAN/yAG/7AQRBFwRX7xPlj94xnvrKtYr84IhwNY+AP+tGnmYXvprOmmQfczAlN8IEfYI0iU/ByHzpYVzhWdA1+6KYPOBnHBgYO6MHhQQ/OkXWLjNlYCTqRKxsUNsUYcEM3eM0s2Ar0yj/oCuAe+mcMfBNUsdmjf2hnDnDTF93SF0B29OcInbRxhE42TXwJOMER96St6GbT1n5Yu/buUf9gn6qyNZoxc7p4Sg1NiWRS4Et5IauyOqvG5mbVuF+ZkO2IRsbzGssXVIpEVbJoSIq2btqsNStWav3qVeo8fFDTmho0yxOj5kxS9amY+g/t0dblS9ThhayFz/xKW9YsV2nEE8TaSjVk0/4Euyjzwo888a/1QDMejXhSk9OQJ3ejFHYKRYU3WHxO+AOQA3KN+tNgZIwuavxJaNke0Jv8g6zQHbzBV5Xjx84iXoRA5tznHDzePegGvIyhHfmbudD8JtdlMLPgt8zM70z8Q0bl+xMtv/9/uR1aWYfghSbm5Z6ZBXycA2YWaDGbaDebOOr/4GNmb4yVf6DLD6ENe2dPRRbQwVzcZw0gC/hGtsiYa4BrjuDgPlDuTzvntCE3+oCPc45cl4E2MwuJG/wzN2PBz5H+9OFYHmM2wbfZxJExyAzZAfRHj4w3M0EPtONraAPAB4x40atl2nRVeIG2mKrQkKfph4fHtbWtR69u2a+XvZi1cke/Nh8eVPuIKZeokjJ1ilbWKlVZr1RVnUa9WDIyVtDYqIPj85qqUvFECI4mNTX6E80hvzescS+C5L3oWfCkqKiSxlUMAF1l+qAb+s0s6MbMVJYF7fIP/JqZn/3+H7xw9cdH2pDNfzeGe/8nYDYxF7ihAeAcMJvQHfgB5M984C33M5sYTxt9AM4BM/t/2DjtZWAO8KBD5ITPQlZc04e5ipG4F7ij6veiwuHeIW1v69SaHfv16qadXozcotFktZK1LaponOL6qpe5bih05sdcccW88uOjivgxYkVFTP5gcFy58WGNeYFn3IvW+bFBNValNLO5XtWusc5dW7Vt+WJtX75UB9at0lTuNdXpxBlTNbWh3ov3c3Tc7OPFV7dWrF6vnz/4qPoGR3XBJZeGp83oeN/uXcp5gN/cUKdmj8OOepDf50WhhrqsYk7EooUv64lHH9GubVt10YXna86smRrxhwbTJ0/S+96+sd3hAAAQAElEQVT1HiW8z/33/kSveyHrsYce1sKXF2nxgsU6tP+Q+nv61dvVq4pkRfDLG7ds1cHDR8LX0dq8aDRaKGiK23zW5233QtkX/u0Levd77tKP7/2+8l5cvfSyC3XHHbfpyisu0YXnn+t2O6TRkSG36Yia6modb1TDvb3ht7aeftJ995ZNKrnsTpx7ouaeOlfTWmeEotj5F52vCy+9RGe86Wzxtclv/Nd39KVvfl2vb92mi668Uv/4z1/Qf3zxyyIWXbN6tZZ7oee3zz0nzmPuw7El9mT5h2Rm3PeDuBdjiNHZy/CbZhaSxaMdHXrh+ef1s/vv19YtW7R71y4tePlldfiDmX/9l3/RT+69Vz/+0Y/0ta9+Vff++Me66847tXHDBv38Zz/Tfv4q4ZEjOnTgYHgThr2AYtH77v6APvJnH9Mll16uYimi5154Qb988mnNf2mhFi5aqrUbNmv7Tk8o9x9WTW2jZrTOUbauyQugSR1p79KiJa/oqV8/o988+4piroszzzxJ0URSP3JaXvbi5FTXwZkuGxLoVi9UAPDF+iBOeuSRR0SCSoJL8ouf5g0UkjTkwT36UtBhHSAPZMb+TiGJN4Yef/xxkfyxXsBPcWjevHki4SOpp8hDHAE+1lZlZaXwj+Q/JO/EKOyPzEkBDDwUsqCTGKvBC6ckfIzJeHJJ26FDh8SaZY66urpQyCJHgX4KEeBmDe/duzck47w1BA3c5+tjn/rUp8QPnRPrkFSCl/yOJJ5YkiMy4W0o+KNAhp9AZsRxJLpcE7fxAJH1hjwYCx5iIIoQyIqEFb7hA75oBw97IfJMJBKiD7EnvJOrMg7+73db45stJPXYJHiIA+kP/9g1eRc//s7bUxTqaJ/mxT36IDPiMOyN2BA9Qj/tzE+cCg7eFOE3fHiT7Stf+YooaqAb1gZxMfJArtgDPNOfI/QgVwpgFKQobhGPMj86Iw6noLVu3Tq1uv297fq3hXyQ8yuvuFK3vcN9gK/TG2+4MbzpSCELe0Pe6ITcEXqhEVzIOZvNhlgR2mgjnscmyrLjGvtED9gW8iBOAA/t2Au6qPG4jdibeH7Pnj3CPinAffOb3/Ri8JOiePWd73wnFHq//vWvi2IguqBgyduTFD+BBQsWaOHCheHtReSCbWKL1113nSjKYdfYC3pC3mXZo2fyEuQLz9ANH4yBNvZkbIwj7dDJ2qEvMmDNgZNz5oAn5gHgl7XEHOgCPtGdmQl7NzMhBwC7IHbHTjgiA9Y165a33eAV2RLbst4uvfRSscahDblhFxTqwYU+kDP3WAPrXO/IFRqxC2iDFtYh+HnhBXmwDpAbPGDf6I01ssgLQpVVFcr6Q4vabKUavBBVX1vlD2TMH6bElYhJu3ZsFW9ipeIRpbyhIpVUg+8hqURcPf4w5cCBfUJurAEKoPgk5MZ6w+9gp8yJbbDOsCuA9Ya9IVt0gz9Av/CFbWH36AQ5wzc2TV/4Q2fIAJmxRrAHeKRACt/Qgi+Ad3CyvpjTzIJvRA4zfvdVUfQSASFGwQQIv6xECGECEMEASAhiuIb4mD+BYCLf34QDx3jY4MoC4Zp7jENRGADEsfjMzAOVQnC0MMNCAjg3s4APpmCSeXBkHMHJXOBBwADjcDjgZTwGylj6QT9GA49cA9DIOIwK42EO+IE3cOHcUQoA3yiRvuCGB4RGH+ZESeBkbmSBsqEVo6adawwOmSFj5sMYWQQoB5woG36gAbzyDzQB8Aw/0EVfvxUC67IcuF8+5x7zAPSlHWD8nwJkAxw7DrzwgRzhGbqgDzrAyT1ohm/4NLOgS3DAO/NBg5mJseAvt0En98BFf4Ax9EEHHLmmj9kEXsbSvwxcA1xDQ1lWjKG9jBM8ZsaUAejPfY40QDv6gUbauYZneEO/HLEVzrEbxtAP/ADnzME5OJmfPmYWEgMz4zIUFjnh/h+D2e/7lHHQh/4AbeBnLoA2dGA2MQ7eoRk6uru7Q5UbuyMwwzGyeSIjHCrjsDcCABw4GwLrExmABwdDVZuNA1tlLtYP80MHdoE8OMcuOGe9Iz/WOI6NQAAbBz/XjAU/8sPHsLmgZ/ozjo0KfJwzjnZ4gSfkz9qDF9Ya58wHTaxPnGN5PPNALw6OtQj9OGLWHXyDi2vamR//xrzQiOPF7pAbT88IDnCS0IxPZFOhP2uA+TlCJ2NYC8zBOMbgH8AJLcgHnSF/5MsR+YMXXSHDo11HlPEkbHrrFE2a0qLK6oyKKqi3v0cdnlhVZFLKVKYlT/Li/nh/hgdgfDWCN1CQ9VlnvUmxeFIWienEuSdr9pwTfeygjnb1qKmxRbw+bKWCosWCZngR64TpU1SbjKqlMqVzTjxOddGihg/v1971a9S1d6eqfe4pvik2V2fUXJXRUO9RjQ0PqFTM+SboG2E66f7ZVJJ/IiUvIIwFm0P+x64f5ISskRtywqaRN7rlPJ1Oh0CBMVFPCMEI+GlIZDkvOc3cA2LRiMoQj0XDedQ70+9PQdI3a/rT15kQwDltCQ+QsQX0CV1Fr36YTRQFsL+UP4nC5gHoNDPxoR96hWeu/0/AzN7wCWb2xhDmBQ/4kIuZuXyjYs64J4zMxX36AZzTZmaKeNFP/8vHzKVTKgncgJkFOjgH4J0j/IGKOWgzM6EjzmmDPu6bWZiX/mVIJtPKZKqU8iKUi9B9/phyubzzEfd5zQOPYjiaRcNRiiga9XsW0SFP6ntHx1RIppSqbVJV8xQl6lo0FEvp8FBBSzfv0crth7R69xGt2nFYq3ce0pZD3Wofc7zpOlmmXj5Q+XiFRktxDXoxq394zIvBw+ofGnY6ciHWMJugW/5Bhtjk8NBouMd1GZBtGeAZv0Rf2sxMyByQf5Cbmcnsfwb0CCArxplZwME1oP9LH3BjLwB0QTs80c41wDnAOcD5H9MGOdyDXwDfzRoBn5kJmhkn/4yXLBQTR+MZtfWPae3OA3pl/TZt2HtEo5EKNc48QeOxjEYUV/fAqDp7+1zeJWXwIZGixr0wE42ae5yCFzrHNDY2otzYsIq5UUW9iJUoDGtSJqHWugpVF0fVtnWdNr+6QD27d6opHdfc1mmqiMeUcdsZHR7Rnj171dnZ7WsnoUxVVvF4QnV19eGvwa1Yvkrsb+eedaYH8TWKe9Gnwv2gFfIe/Nep3Yso3//u9/Tj7/9A+3buVpUXE6ZNmarT556iu9/1LtX4A4TH/en27l07dOYZp+uUk05UzPmf6YWTkhdYuo726OlfP6v773tADz/6RICjnT3asWefNm7drkMdnRpwu9zjRa4ly1bovl88pE/+7d+Kh5o3XH+dTjrheL3w3LNaMP9F1WardfJJJ6jjyGHNmjFd0VJRh/0J+qED+5UfGXF6s5o6qUX1ddWaNKnZfX2H9u7fo5wXA9MuW96KBWKJuK697q269PLLdc555+mCCy/WP/zj5/TPX/hXTZvRqq3btyk/ltO+3bs10NsrV456Ojs1Mjio2poqtU6fqsqKlGqqMorGTL293Roc7Fd9fa2mTZsSkp+IpOpMpdNU57S2huPLL87Xx//iL/XB971fX/nil5ynl7Tp9Q3atX2HrFhSbXWN0omkpjS1eCFug0YGBsRfiOX37no6j6pYGFeGeasr9dZrrtW1V1+jG294u95113v0jtvfKd7aWuoFt7/7x//U8/MX66lnXtb37/25Xlq8TNFUjQ539+k3z83X2s0H9c533aLnXnxRv3j4EV165ZvVOGmy4umUxnw/ranNauasWaqqzuqZZ3+r2XOO10mu76WvLlMqndFNb79FdfWNOu30M7Rn737t2r1Xs2Yfp/F8UXv3HVB9Q5P4bbDt23dK7tNOPHGuTjrpZF3qRberr75WNTW1boNJT2pPFH3mz39ZQJfvzeeee75qvFBArEKivM4TWgo4JJHENGamiooKEfds3rzZbTrm62NM2MsuLxAC9CfeIV6ZN29eKFalfV8FB/cOHDgQioLkQeAkUY9GowEvRRjiB/IQ+gPcpx99SCz5XaoPfehD4m0PCkAUflpaWsQ64j6xHPfPc9sitmIe/M/5558vHqDyRhexJG/9wCtvqJDoUzggriImzWQyYZ9hbMGLu+Cf5TpBLsRHJNTg4PdeKQIRXyGPom808M1bIuAhp/ra174m+IEeiiTMg3zADd5TTz1VFDyYk2OVPzxr9eJRnRf6stls+L2pX//61yGegU4Keux/5IB79+7VqlWrhJ4o1vBGDfJDzhSVOBKTjo+P+xoZDH88DFlC/0033aS/+Iu/CHK8/PLLxQPm9773vSI2v+OOO0S8+PgTj4fff6MwsXrNare1XeHtqa9+7auimEoRjbd9KDR0+hpFVvBBAQt5IDNibmyJr3jho4m9iJHdOIWuiKMZA13IDFwLvcCEHOAReeP7OccGkGV1dXWwU2SJzNgvkDu/8YUdEAdTZOCtLwqWFCuZD/2BCzvBfpAj42lHVuTW0IsdEgsjS/Ya4mhopY0+5CrkKIzHtsANX+iDN6jQP/szdBHHowN0zluFvDGHXbIPAtgANBPbEZ8iM2wCu2RebIr9PpFIBN+GjV7qRSl4wH4pYF9//fW+xk/yNX28GAetrBv0gxyQO2uWXIL4kb2TvAB7gi54Yh7kCo/YE3kPOkCuzKXffaCPNUcbcoM25EWxB5sBz1Z/gLF92xYtXbLIfXiPLjj3HF1y8UWa2TrDH37klIjGAi/oPVNV7b67XszV1z8YfBJ2jA1BK7YKTvQGX/CHHXCfeWlnnWDj6ABekSOAbpE1uNEjMsQPQP/cuXPFixW0U6RClxR517nPQx7YI9fwhbwYi06hBfuF1/7+fvel8eAP0RV0UCCLMDnKYWKcXxlQAI6DhQJCBIABMQETghCBooiyA0AIMAWDZQIwLITAPCgBRsFFX/DiXOgPbuhAiJMmTRLKhkjawYHw6Mu8LDSEgFEiAIQJXVxDLzQwzsyEsZYBPNgGfQBwMge0wQNzcw1d3GMOgHHgpA288Az90MEmAUAb89APwcMTCw+ezMwD91IwHpwD+HEe/L4ARgz90MN49IB8mMfMQrAr/zC3H0KwjDzNJnCW27kHDoBzs9/fpw80cQ/gnDaAvtAMcM79shzpx1xloA9gZnQNPJlNnNOXcQA4yrixJ/hlAO3IE0A+XAOM4RoczMUYdIIskD1A+7EAHQDjAcYyJ8Bc3KN/+Zo2zukHcA0gcwAakTlzcWQs5+Au0weNANfgALA7bJ128JtZ0BljAfACnEMTfcBJf+Rg9nv5gY979DGbwCP/cA34acANHsDMPDnMBz1AM/Nghzhy1gk2evLJJ4vvafOkDRs3M5Xtl/mp/GOjrDfsjg0Ae2YjZANjo8PxYKM4EjYs+jAHgJ7MLGz6yBHdwQcyYhx8Qhtzo08zCzwgD+TGhsJmQwAGj9CP72GzgUdwMTdOnvWGD8G54tTZYHCajOEewMYG7/IP59DPRumXwXFDH3wiK3wH6ElyCQAAEABJREFU9KFr+IB+aAIPR+TDBko/HC9rFt8HLcgIOeLP8IOMMTPPAQpBJ2YTesUHwBf42djgF71AM/jTXqCqa6hRLBFVf3+v+ga6RaLQ6YUtjnv27NKIJ+LxaMwLSMkAUYuoVCiK49DQgD/dP+pP+Q+KryLym1kxTw4qPUmoqsl6Ilctign05688Hdm/V73thxXzJGGks0M3X3Gpzjt+juIDfdq3do22r1iunR5AHdm5QzYyrGh+XPz1wpQnmrx5UBzPua5HxNsCyA3+0SvBNvJDZ/AFf+gf2SEfZEB/7qPTfD7vicCYhgeHwivM2H3CA4cyDvqbTcgQ++Ee4+UfcAB+KnAB9C8D7YCZvZFwm1nwnWYTR8ZHoxFPOxTWD2OhIdDlQSg8YANRD/gjXigC5B/6MR99AW/6k/+OHUdHMxNtZiY+2F8ZmLsM4AboC+8A5wDyYP0wHvoArmkHOKeNvvQp08yR6zLAB3MzJ+cAfRjHeHChD+YGp5kFeSMb9IvNyyVoZkHOjJF/wAku8DAOAAf4wO9dQjDCdSQSU9Sh4ElhvwdV3T0DnuiPaIjfvfKEf9RiGihF1Tla1K7ufq3d165luw7ptV0HtWL3YW3rHFTbUFEDkQoVKWZVZlWIVWh4vKTB4ZwKRdexF8vgI5VIK+a6LOZLyo/mRfJepgtaATODvDfWcbj4o/+Z2Ru2BM8AY//4SBu8l9u5BswmxnP+R6j/H5dleZmZ6A+YTYwv3ysfy/e4Rv7yD21+CP/MJsaFC/8f9wCziXYz89aJf+AAoB/Z4TMBrlnP+MXd+w9ooxdk1rkeXt/frv09Q8rFKpWua1Zl/SSlqxtUtLgisaQjNY3nCm4/eUW8/J2IRT1xTU589Tga8fvyp8YRZSvTmuyFmWnuE6fXZlTqO6LNr8zX0ueeUMeurcomI2rwAnt1Ou2JVa2iXrxKVtYomcoonakKdoVdVvjTZgpQqWRClV58Gh7o0cZ1a7Vz+3bVVGbU0tyo4YF+HTi4T4sXLdDjjz+qXTu2601nna0b3nad+FHxmsoqNdTXacbUabrw/At0qj8g2OiFmOVLX9W0yVN01ZvfotNOm6eT556uKy6/Sh/84Ec078xzxFfgps+Yrd7+YVXX1GvfgcN6dcVqLfTCyGNPPa0f/PRneuLpZ7Xn4KB4q+P6t16r/Xv3aNbMVr3zjttVct/Yduig+G0uzqMun2jEVPJiW979b8kL+/DV3NigRi8m8bXH8BXI7h7FfR+pr60RvmPHtu368Ic/HP4i3DvecbvuuOPOsAfu3btfO3fs0vatO9TmhbGVK5bp9TVr1eWJ8f59+/Taq69q/dp1IbFGltgBOo96EYt9l32MNc71iccfp6ktk9RUV69R9+WP/OJBPfrgQ6quyOgtl1+hIwcPaaCnV0cPHwm/I8aba0898UsdPnBQPV2dqqupVCpalOVHVJmMqdb1PzY0qK0bN+i1JYu18OX5aj98SA11WbU0NbheZuhql/u73nmnPvShuzWuhNZs2KZfPLlA9/3iMT325LN69sWFbnt1+uxn/1bf+K/vanB0XN/+3ve1cfNWnXHWmTr7nDep2QsxvOW82dvwQ+zl+HuScJLaWV5EgWfeso5EIiEJhGcSOfoSL7G3kdgT07PXUVhAPjwELHqBhViFvhwZS9GJtxUOeGGJXIOxe/fsD7kO4+hXW1sr8h9iHGIgkjzis32uF3ASR5HU0YZeaKM/hYPHH3/cHx6MhDwDH513O5o/f35404r54QOeiGVIFonjKH709vaKJJy+JLQUGMDH20avui3wNkgymRR6Z27mveSSS3TXXXeJJBVZUJThGrmdeeaZgnbiQ+jAb8ArvAPIhKSYN1roR7wHTdDAEaAPvpkklXPmoIj2Xi/8MDdyQgbEc9g6fJFLQfOhQ4fU6oUpCgf4KWJZ9MY9gDiusrJSH/vYx4R8uQcwDhkRM/PbO8RqyJa3uCigcSR5JuYkbiZX5Jwx6B86oZFCB0UkHhCbmcd1/eGrov2ehIOPQgX4y/jgka9iQtfChQvFb2T9x3/8h3jLifWHfUIfukKOjEdmyO5tb3ubrrrqqvAbXxTE+GojtCEfYjL6oS9wU/AB/14vxqEX7sMDcoxGo6FAyjl2iO2wHuQfCl/nnnuuKFrdfffd4c2rD37wg+LrlnzN8TOf+Uz4AwLICDvgHkUraKWYeOmllwp+qSewVqAbfRHXs4aYhzwKPWGL2Br2QaEQ2tE9ulmxYoUXjNuFnMFdVVXl+0kx/KbZnj17QuEQXMgTXpcsWeKxb07wwtpkPmzihhtuCMVE8CAX7BUe0SO0QRNFSWzrci84Ym+0UxS96aabgm0hD2y9p6cn0ISdYYesM/INZAxu7Au904bM4R+6mYv5kSm+AF2gM/SB3bHWsCnWHzKBP3Tz1re+1f34HYIm1mhdXYMymSpt8YcR/LGJBQsW6LfPv6Bt/rCgqblF/ERCrRfhp7fOEkeLp1RRXaMZ/uBlzvEnqs79NjKbMWOGmBc/Q56HzJA5cR76gG7WBesKneDL8BX4Ouwd+pEFeKATe6UoDi5kgw9Bpswl/4ALHtGzmYWiIPbBWPwF6wpesUXwsg6wZQqdFHmxF+w8ghAhCMfERBCMcFEewmRCFhDOBAXhMGHIzMLrw7RxjzbOUT64MFDaUqlUcP44DIIfp13lNu6bTQRN0ABuDABDgxYcPU4JBQKcl5lhLugEJ8zBEOdmFhYiuKALoSBc+KIfgEFhTNBBP8ZxDp8AMsGYkAHj6GtmHnClA0AreFgUCJtrcDAWxXNkLDRhuPDMNbwBjMFhUAzgO7Y4bOSD0sCDDMFPH2TEERyA2YS84B+6mI/5uVcGMw92/Kk795CR2cQ1vAL0N7MQEIObOQH6lvGCG1qRHbQjS/rIP+AAN/c5B8AJcA6OMkA/Y5EJ+M0m6C/3Y35HGf6ZmZiDvrSb2RuJgpmFPuU5ODIHcsLWoIU2Mwt86Xcf6KSducHJkVvMD6ALaKQdfPCNzYMPQIe0cY9xZQAnYGZv0Mg92gD6A+U5zX7fj/tlYF6zCf3QH+AeuLj33403m8BFH3iAXmjkmvHYLHRzDS4WPkEZFXVsDJ6xMZ4Y4FRw+Dga7Jn1VR6Dc6Iv8oEO5sGpco5dMDf2zbpEB6wb2tEJfWlD/mYWNhoCJjYp5Eo/aIZe7INr1iA0Mx6cALYAP/QBFw6WAIsAjICHdugoOz58D/4D2cELGwlOD37BC2DPOE+O4IQG6MXnIAs2HsYwP/jhlzmQCzTiG+AV2pAN4wgu4A950c45/gvc8As9jMePAVxXV1eqpaVJFVUZ9Q32qqu30wvucd9UsmpqrNdxc2apwROUsdFh9fnTb34M+OCBfSJZqclU6PST5/pTlhER3FdXVog54b/Sk6aqbIN6B0bUPziqbF2TJk2e6ht/NvivtBe4+OHrXZ4kvOqbXaH9iFqScVX7k/5cR7v2eXvb1s0qDQ+o0eepjsUU8aLOmBfSRjzpyw0PyTxAT3nBKZ8bDwEC8oEn1i/y4pxj2hNNZEh7PB53/pJhjaN79IT8kT0yMrOwlmgDH/05Zyw4kB/XHOUfZEu/Y8Gb/+Af9+hvZsEvQJeZhaIV98ALMAf0yj+0Mw/gl+EfODjheCzQ9qeA+bgPTsZxzTxmJto4B2g3M7qGdnhjfsZAH3JEHvSFVsayLuhHHwaaTYznmvsA7QBtAOdmv++H/ZpZ0CH3mAP8zI1+ynSZTYwBJ3NyHx2it+HREQHjnmDLE+1oPKaIFygsGlGqIi2OJR9e9MJF3pNvjgW3NcamIwlloglFvLgx7An4qAf5FW5v/BD2ZF8bufyYxqNSsaJCkYYmFZsmqy+d1Y4RaXVHv15Yt0OLNu3Wip1t2tzWrUN9eQ16UhupdFuvbVCuaD5rzAsbaSViScV9rmQ0pgpfA9UVlcEW4bcM8A8gc9rwS0lP3pA78kGGpVIp2BL3af9TYGbBpo8dy3kZIpFIwPU/HY/tV56Hvse2QxM6KfqaLAP36WdmnAZ7N7NAC/1pNLNga1wD5TYzCzQxH7wjD/kHfRM74WcIbncfbNPq7fu1/mCHDg3kVErXqaZlumqbpkqxtAa8gBO1mCpdd1l/kl/tfi4Riyg3PqZiKed+r0IWiUmRhGKxhPfLqMGLSzXeJ9rfrZGDu7R16UvaumyhundvVqWNecEjo1KkpE4vchzpH1LtlFlKZps14jqPpaulWFzsYyW3m6baKvV0HNLcWVN1wswZGhvsFz/sXywUdOTQEa1atUbf/NrXlUml9ed/9lF9/C//Svyuz0UXXaQzTjtdb77ySvG20JHDh93nHlZzQ6NavZg1q3Wm5sya7QWYLu3YvkvbvRi0e8++kCC86dzzdNMtt+ojf/03uvkdt6mqtk51Tc2q9kShxceeetZZOvfii/XeD31IP/jRV0XhYnhwQH09zq8/jOjr6QpfGeS3qPb7w4aR0SEV/WGDfG2ZlTx29rUSkYa972D/gLra25XNZMLvmUyb1KJsVaX6uru0atlreuHZ57Ri+SbtdhqHegeUcF1UxFOqy9bppBPmakrLZI140emWt9+oj9zzIV152aXO96k6yYtSMV/Ha/1BxqED+72A1CYelJRKBeULOY2ODYejk6O2gweVcJlTLPuvb31bjzz+tC656GI998yz+ub3f6DP/v0/BLl+4H3v17vvepdOOuFEDQ0MamxkVIN9vZruazwdk4b7ujTQ3aHcUJ/yIwPS+Ihoj5XGFSmMKeE89xxt1wF/oDPU16NsZYXOPHOe/u4f/1kf+Ogn9b73v08XXvFWdQ2MqX+4oDdf/TZ95h8+p03bdurPP/4J3Xv/z9zeqtw8EiqUpNqGevW7DfX5fsb+Q4LGfk9cQRJGUom9U9C69957w+9qkuARcxBbkdCyPlhvJHOsC3xFxNcz48BFfM/Xqn72s5+prq5OFDWIw5iL5JxEjHVHAk3Bqhwvsb7ICQ54oSsWiwV7Zm4SNr5KRl8SVeIQEnnWaG9vr5iPmIdr4iFoGPd9m/VA++TJk8ObIxRAeEOqsbFRJJIUWihEgZc4kLchiA2Zg9/AYv0T14CLWJLklN/HIoFFPiSh8E+hgX7wzxF+wMVbY8RsFFpYX/SF1kovIpGgI0t+nBxZ3nfffXryySdFMY15iMWgBXkRY8ET8/C7Y/BBcYT76AU80EKyTEzG1xyJ4y644IJQsGAcb4Tccsst4qt9zI8MWO8Ulqq8IMJ4virHb1P99Kc/FfpDJtAMP/S9+eabNXPmTFHEQI7Ij7EU7OCVH9aneEIsiSyIkaEPXTE3doB80Ak8U/Tht+PAO2/evFCQ4m0zbOWmm24ScXi1+09kT06OLXE9ODgo7BTdYQsUNZAHMTa209XVFX4jDr1jl8QL8MwYdMrc3COmRs7IFh7hA7kRc2CH4Mam4Ae84GLNcA494IAecCMHMws5OPQic3CwZoaGhsMNErwAABAASURBVNx/pQRf2DU0MCcyYg0wDzpm78VWkEEZN7QzJ/coNvEmFG/1UFCEBvmHudGjn4qCDzaHHRXc39OHdbXQC4TYB/jgHzrgF11g/9DENbi4h/1CP3YBLt6CYyzriz7oC/3gC2iHH2yb9YgesDOKmvCODPAtrHlwUuDBrqCLQhdrATrwD+QnnMMLcRjjy3Jn7w26b2zRkfajHt9EvCA/WVOnzdDxc09VTX2Ttu3aq43+gKLL9+Axf4iXrMwqmqpUIZIQ5xWeHxSjcaU8PmMufAsvBPC2JIU5bBbe8WnIDt1gA8gMgBZ0gY9o9z2IeBB7w244Qi/+Ah6QDXxi85w///zz4aE14/GdjMF+sIPyW47w3OpFaOyZPRK7RI8A8zE/6z0CgfIPEwIYCYMRPgaQ8gIUSkU5DOTIZDDlw8KrkiCHWO6hQIiGIXDTxqQAQucawjEAGKIPc2AsAPcQFMA59zEU+jMniwLCUTKCBhAufVjYLDoEgbFAH8Cc0APdLF7mRQDMh/GQ3EI3hgHAPzg4Mq+ZifH0Bx9y4pp7yAZaoRMekRF8cg/DgDZohnb4ZF5wgAv+GEOSzaKimMBYHAH4mAP8KN3MGPYGMA6Z04cFYWYh6Czjx8i4Vx5r9vvxZhYCWe6hO3gFH2PkHzMT9EEv7UB5DsZwD7qgnzHcA8wm8DoK0c44gHuMQU4AY6Gz3A5Osz8cC03ojfEAvADwDHCfo5kFvss4wMk9xqI/xkKLmYk+gNlE4M49+mIr9EevyAO84KEvMigD/NLGPcYxBn5oh78yT4xnHYELmpmHMfKPmQU66A+YmfhwHzo5Amb2ho6YE9yA2UR7eQy4OTezkKTQB/kyBnzMj/MwM7FmcKY4fpwVdOKs6Y99sn4IlFgnZiZsmHacMesD3GYWdMsaYi1hq9g4/RiPLMDLWHDBCwEADhGZIDOCC3wEtOPEeSrGJsraBR/32RyhHd5YH+iSOQkcCBjAzVw8lcFhogf0xBj4ZR2BnzWIv2Bjg0+cJbi5B80coQU/AN3whGyQFT4F3ujDWHiijXvgZK0jG3iEFtY5Thc50A9a2RQ5R9fYFxsh8kA/4IYnxvGnwRs8yIV/5AS/ZhYCfuwIGpFPVUVGxfF8eNIKPjMTc4MHvWU8gQFHZXWVqrM1vrlJ8URCnZ4gEazzl5smTZ2i6ppazZk9W5WeDFbHpbQnSTXRkma3NGh2c73SxTENHz2s7WtWqH3XNkVG+jS9vlJzWydp9qQ6ZWNFFYd6VRofFUlNsZRXREVFPavhCHBO4ppOxv2exNsvaS8GVHhCi66QSTKVCHaOjNEdvLMesV34oh27Q14lL8pzzT3O6c85wHUZsBnAbMJvc59r8ACc0zYxPu8yKgQaojELBbZ0RdKfamXEbwzQr+i8lXzukgoMlbnMzH6/DkPj//C/Y+cDh9nEODML67U8jH7wGP9dkQ/5oG9sknvIysxCd/DQjo3jhwCu4acMtCHLMMD/xxg//ME/V5WwFeSsUiTIIB5LBv80OpIT66qnuy88QeY3hcAdjcQFbZWZalVXZTXuiTX2WaYFWsEX88TLzIJtIkN0CoCDa+gb6B/0QHdcEZ87EYt5cSnq9iO3E5N5gSuXG9W01hmqcjsec/l3ebLdMzquYQ/CCj6/VTco0ThFQ7GMth/t15KNu/Ts8nV6YeUmvbJ5j9buPaKuQlwDSmo0kg5fM1Q8rViyUhWVNb4+6hRxlUY8o40W5Ql+VKloXBXJlChqVKYrxHrjGn7kH2iX2zl80hZ1y45ZVP8TmONF9s5O0DfjgdDmPDnKiX9U+Dj7oyPjzCzohjkBM6NnwMd1uHAeWBslfg/P8bqJCnviyFz0MbOAh/NyG2N+T09BUV8NvgwUj0TD+LHRnAYGR3S0d1CHuwbU1jOko0MF9eSjQq5j0YyilY2qqG1RKVmhPi9M4Gc8j1d9fZ3TmNd4bsSLVqNh7lgiJYvENZY3FQqmqBc00/m8Kn1tVRbHFRsZVP+Bndq2colee+HXqk+UdOYJrTr7tJPUWF+jikxKk6dP1WQPbuOVGY2MF9TR3atd/gT+iBff2V8G+/uUd9vJ54ZV6f6lu6tDne1tylZXuG0Vww+z/+IXP3cfOqR/+qfP6W1vu861aNq6eYso2FDUyXtRNhmJuW3KaZRyw14ii8fcLpIa8wJ+wXHH41G1zpyuhuYmpbzQv2bdWueiJGz8X//xH8Nvw3BOwkrC/fGPf1wkqvd48eraa68Vyek8L3hlUhmdfsrp6jzarV888JDaDne4f65Tgyco+w60KZ7OaLYXfo6fe7LqW1rCmuvzohe/S5VKJFWdrlTaC4BWkvPZoYULFovfaNm8ZYse/MUPw18ZzFRW6NVXlmrLho1atmiJXnr2t1q7fIXyXkxEXjv9Cf7wQL/mnXqKrrryCt184w36mNN5hyf7tztcd/XVSsYTeuWVxdq2c5sGh4e1YctmtR3p0LMvvKjHfvWk62WGvvDPn9XHP/HXavGn+6WRMdV70Xn5yhX66te/Fn47hz2PvZvEln2yq+uoqlx2vC3Hj98POQ28UTa5ZZLOO+dccRwfy2lkeFDJRMxtql4VFSlR4Ovq7dGw74WHvfA9pXWWPvjhP9OXvv5N/eRnD+j6m28RXx18dcUqneFFw5/+5GeiSLJ06Wvi93kOH27Xvn0HlPT9aNq0aert7XW8FSJe4OtQ+DiSYBLoyy67zP3UmMg1KIYQMxFH1NfXCx9NYs9+je8mjiGWYM/Ht5J8wS+5FEe+ToOvJvH2enP42l9tba2WL1sZijZ8rZk4o7GhOfxOUMRiItltP3I0+OMtm7eFOS+95HKdeMJckQD+6le/Ej6Y4krEF97evXtFDEXCTZxC7AOPFKugmbiEQhg0UAyIRqOhIENR4C1veYvAQ4wD7gkddYm4pRyDzJgxQ9lsNjwwQ14UH8hd1q1bF+SIDEiIeQuHfsgBf0OiTxtvVlDIeve73x2KQOxTFH1ImMHzwgsvyMwC/8iK+z/zIuADDzwQ/jonbRRBoJEiF0UC5IwOiYnK+Rx8Pfroo3rooYeC/i655JLwxhj0mpnAic4AdE4cil6JSZEXbzdd4MUvinQk1sgDPSIHCp0/9QIXfZHxLb5G7rjjjmAj0PTYY4+JwufTTz8tilfYBHygywcffFC8LffCC/MFz+TaB/YfCvLs80JzLpfTCcefJOY/7dR5IcdG13/5l3+peaefGfR/shcqTj/tDPH7bPAb8/2TeYl9sVnsEvksW7ZMe90e0B92euTIEWGryAlbgXd0hG44QmO5Xf5Bj/DIOPYK5EBRD7+GTkfdDxxpa9O6NWu0Z9cucd3Z0aGjXtRobmwK8WtDXb2iFgnFNN7s5K+evr5uvZIJ35Pd98M/No9dQg/2Cj3wxBuQrCUKjZyzLqGFfIK3+bg+99xzReEFenp7e8MbjPjcefPmCVulDboZl/BYGLzwQjvrkQIvxWTk6CwLerAxZIg9IC/eJGOu0dHRgJMYfufO3WH9gW9m62zxgkDrjFmhWF1X2yB8y3PPPh++mrpn976Ad8zjF97q+qu//ISuvura4Kvz40WZourvG1RNda2mT2tVpqJKiXhKb7/pFl1/3Q16z7vvDm1r16wXuI4c7hB5SiQW1brX12vq9Gk69fTT1OkPL+b4A4g733WXZsxsVcvkSRrNjWn7zh3iD0Ud9ofV44Wiuvt7td73guXud7AZCocLvbiH7ck/XV78xDcgA2I7+MXusQ18AusDfzhlyiRt9YfdrHn8sg/1mLIiPJip94fvyHf37p064MV4fnMLmSSTcYGrri4r1g79kO/FF18YctTm5sYgw+rqSsU9Hj777DMdZ6UOHTog9Dd9+lQh8y1bNimCUpm0uro6BKZ04DyTyXiAUQiv5WHsZcZSXtBqaGgQhk0yjOPAwGCUMQCOGsIYhyEQIOHEOI66ASAQjIZxGCvEYEwsco4YF04dIzYzMTd4hn2xIEBooC+OIeuOFDzgZvFxZF4UgFNH8CwOAAPFGHFs4MIh0R8hIQPmhX76wg9yYFFAO31YtMwNb2wEXDMHSgEn/XAaZhZeazQzf3I1JGhgPvBhLMzLNbKuqKgQvOEU2FiphNMPI6EdeuEL2gDmhNYyfcwLDfSBRmiBZjMTeMyM7kGXjC0DfAP0BwfnyBk8zMtctIEbBODmCNCfI7qkHZ3Ql7G0AeACDwAu8KBb+IE+5AgP3D8WoI/+9GEOMwuBNLKiPzKGL3SE7jmiM2xI/oEOMwuGD2+MgUa/FQov4GYOaMVOoL0M0AR+dGJmYdOjL2OAP6apPCf8gs/MZGZBn2YmaEMOZhYWnJkFXpgH2swm+oJb/kGu0OKnIQhmLMC8ZhboZx5kCV30h15wMQbeOdIOHq7L8oZXnAZrD3mw6X/gAx8QmwLOCHuEDwB8rGvmpkhDURcdgReecFwcwcnaQx8UfpiLcxw5zo81DD20QSd8Mgb64Qnd0MY8jOUec2P7jGPzoB8BB/3YtPBX9GX+cl/8EfJgbXEPGTE3Gzn0AciC9c/c4IIf5i3jQeesa2yJ9Yp/gSdkxjkyQ6bla3BBJ3O3trYGXTM/soJmcJlN6Iz5wM997BjfCb6VK1dr88Yt2rF1p0qe0NVU1noAMKaoB61TJk8Tm+C+/Qcli/pT73H19g1IkZj6B4e1x4PvgaERZesaPBmv9qSmpLQnArNnz1TaCzBHDh/yhKhdDY11KpbyPsyUcN994HCbFItr9ty5apk2SYmkqbv9gEq5QTVnKxQdH1Rf+x7VJIqKjvYqmevzQtZeHdq4Sj07X1ep84CivYdVne9VtYZVlYo47XlFJaWSCbnhBqjwOYC8++zC2JhinhjzQ9oAha0xT2qxOWTKxpfJpBWJSMVi3jEV/VgM6686U+n4C8IusT/kV/IEHcB+kCPAWgToA07AzBynIxV4i8EHYgd+KfqCK+YBQDQaUSQqX7tyKgs+d0GF4rizMh6uS15FKLoMi55slzxFpRf9o57pm5mP+58Bu4w4YxNzxQIN2F7JeYBuM/MkvxTAbMIfsA6wYe4D9If/Mu3yT8p1yR7E/agnIN7k9OaD76E/+M2M5oCba+wQeriP7QODbktjXqxS0TyJjyrqtgfEowlPWFMa8KDKvMBUzJdU7kff0eEx1894mDPtOkp6scdrKLKo81iS2+iQBoaGNeYJZjSe8IR3RJ2eaBKqlSwycS8/rojLvxSLKF1VHd5UqayuCWOGR8dUikR9H233xK3HRV5Swm2Krxf1e5A22N2tzg5P6voH1O7rYAgLy9ZrvKZZB8bjWn14QK/sOqrFO9v10tZDen7tDi3YsFM7OwY0Gs8o6k//FUsqroSq42lVefEl7nwCaec94dIo5Ma9kGOKRqSoSuE85rRG/Jq3YSgOxekbSSluSSkfUX6spNxIQcgr4qM4lvJFL4RElPDiWKUXIwDOIxSryuDzGWBRRYAQQqKfAAAQAElEQVRILByjjiMUwRxH0Ys14OKasRTNxoZHJRd81PUW2nxc2otE6WRa3Cf5T0RjXnhJK+nyi7nsw9H5KLLWIs6XF2IIKpN+LHohOzcyLH44POfFqFpPPvIW154jPVqxfb+W7zyiTZ3jarM6DWemqBCvVTTmgWYy4wG7z+l4C4WchgY7XW8HVJ2NyyJ5j+FGNeRFIa9pKFHhRYhqHzsaVbZQ0Mx0VDMSJrXv15bFv9W6Bc9p6MgezWisVoUXsGJRKVPl+P1p8VG3oT0HDmrQcVXWVGvn9i2qSic1Z3arkomY6rI1OvOseZKKOtrZodraGs05bpYnNY1qO3xAjzz6oBYtflnnnnOW/v0//kUf+OD7tdkD4Zdenq9stlqTPOma0twSvi442NunkYFB121EBY9b93uCVsiPedFnVEc7DquQH1FPf5fz1avBkR41T6lXJJrX4088qJ8/8FOtWL5UfT1HNWNqi46bPl09ntS9vmKlOg4eVL8neZwv/s1zLqdunXPO+frUp/9e77n7Q7JYhfbsP6L27gFFUlWqbpikowPDilVWKVldpd6xUU2eOUONkyfr8KHDen3dBv303vv02GNP6PWNm9U3OKQrrrpa3/red3T9HbeH31J8/fV1qvMYf9z5yHnheJYXiKY2NamqMq2jRw+pWBhx+yip32W23ROiLatXabyvVxGfqyIiTWtu1pWXXqpLLrlYc46fo6mtU+UDtHjVaq3wOa9++y368ne+p3s+8deqdtzP/Ppp/fgXD2jpmtVau2mzFr22TC+/8ooeffKX+vkjD2nDts0adtzJ6hp1DYxoX1uH851WprJOFemsVIr5flLpdpP35KXaZV3S6Ni4y3tANZ5/TD/uOPU4n4948eZbP/iBfnDffVq1YYNGvYA75AUvvi7Y3tklftfqzz7yMZ144lwvlFVrqu+rTfVNen3t60p5gtg6fUZIMPGlxCgUeXhARgGINvKTaDQq9nnu9/X1iWQaqKqq0vbt290PjimTyQgfzYO+gtv0Fi8e4mt52wAcl19+eYgRwEPcwDzEXSVf/7t27tEVV7xZl116hdOywfmu0PFeAPzhD36spK9jihjHHXeCzjzjbEXdh2Rr6jRv3pk+77iggTiHeI79EBrx7xQziNOYm+S+tbVVJPHkRRQy+Ioa8dQaLzzAXy6XEwU7+KI4ROzDmz087GR8LBYLb86Q28EX9BPH9Pf3i7cweBuKYhYFHmRBnLRu3bqAk1iMr7cxhvnZ95HtTTfdpL/4i78IX0XknK+gUdglXnziiSdEPgSe+++/3/fkYpAxBZv7XNcUgJAztBCfQS/8oh+u0QUFEQp1yII3ooj14IW9kOQf+kms0RlfveONn3/7t38TxWYKWsxBoYrkHl3BH8VC5ESMi04Zy8sHDz/8sCiWrV69OuiZeaCJXA8Z8jUr5PSTn/zE13tXsKdsNutJ+WG98Px8Pfjgw4pG4qqvb9Q6t80f//gnuv++n+tTn/q0ZkyfqQsuuEhjXvyoq2vQ1CnTfd8tKpWqCDohXuWNMeZGtz//+c9FIVD+oQ0dj/q6xxYoNFCoQ8/EyuThjEdm2DK8YUfQhmyxLa4piLMmkBvy5MFxZUWF7ysxlcYGZf4gc6SvW3kv7td6HHrmaacq57Hf+rVrdNopJyvr+/uCl172WHeHJjVP1twT5qrt4GEvIu8TemAOcg1iH2jCRqARO8CmyKu5TwyU8CIUtkwBFj2hWzMTfdA//LDOKGxVQKOvTXQ12x/Ysl7Ai72T48zwYmzEN3TiKfSFHZ911lliTfDWH3Ih/8AO9+/fH+yQtcQawYb37NknikmH3A9TvOIr5V2dPRrymOS0U+cF/8UDBdbvtKkztGHDptB/YGDI18Y+33Pq1NnZ7bl6VlOnTteUKdOcj1avuwx7sXaH+I29Mfd7q1evdb/TrKuvvlbNzZNCn6amFp0573RN9SLVNn+YsPDll8TX4Pfv3eP7TrdOOG6OeCBQ9Dgr5/tl1veOtMfoPKSJeDzzprPOFPnB3r17nYZOJZPJUCxFxhR7W/xhCTaPLNEHcmINT506VawbckneEB7ljdx8Ttt3bHUfOKzJU1rcPnOqb6jVwYP7tWHjem3fvlWDQ/1eaB/SpMnN4Tg0POCFrC51+gOmJUsWadnyV7Vz53bt27/H5ZxXMhX3YmufLFLSjBnTBP41a1aJ+Y4ebdeUqZMUgTiUjFFwzLiyOYdYt38RIOMQYYAjgNPC+aFQEkoSTYymt7dXLBT64CRweuBBIBgMC4Jz7mNo4Cg7NPoxl5k5cyO+qR4NQgInSSeOGWFCIzjABU7mx4lwPuaJEosSXFl3Dul0OiQX0AIvjBseHg40Jl1Z4MNQoZNrcDMWPDhHjJp2xjIfR2gEuA9t5TmYnz7IDjycIxf6gh+5wgNGMWXKFNHGYmUu2lkMGATVfp6cdHZ2hldH6c+84IMnnBA0IRPGggc6Ac6h38zcgPLhNT14Zjx8lmnhnDbkYmZiDG2MBzinzWziHrwyFzSUgbH0Letb/oF35FHmFb64hjZo5j64GQse7AD6mIv7yI2xHBkHMIZ5zEzQwRhoYV5kgL6xTeQPLicj/GMOgL7cYxzjzSzIHpqYhzEAfYEw2P9nZsF2oBOgD2BmfyAvaASX/ANNzAO98MQ5AA3cK9PBsdzmw/7Xf8fSRWcz4xASU2iDL2g7FmjjXpkWcNBWBq7NLDzl4TVoXq2mjc2JTY/NjHVuZmG9gAt9EgQwOTygS4Bx6IC1zAbJJojt4/w5YtfoF9tlE8H+2UiQHYEX15yDkzHICr9EAELww3ysFXTNffwO/gYfAt2sY8aD55RTTgnVe+YED7qhL07azDxAqA/6Yyz44BG+mA9e0IvZhI0gT+yP+VmP9GcONi/kAG/gwf+YWbAXaAPgBZmxfrFT/BS08ESCTWCyJx/Yep0HJKkEfirqT4Arnb7GEJiwaQ17cpr2hJd+0Edg5/GuF6wyap7UIgpWNbVZ0TbsGxRzwgPJ6Lg/WW9vP6wjR9qcrpLYnHlKU1tfJ/761c7du9Q/MOBzJbz4lfNN5Ii6uj2J8AJNc1OdmhtrVJOOq7YyqeqEKT/QrZ0b1mjD8sXq2b9T2agnnt4n6YWeqfU1mt5Yq5TyihRGVZ1KeFKZkGd6ivrmE4uaPAdSYTznG/uQ+N0rb1ZluiL4qHEvVsifCiU80U7FE0onkp5cxDzhjwQbl4pBZxQNnBnJB5es6K0F/W8f1mEZzOxPdC/97t7/N8dy398N/W8OZhZ4YN1hD9gU64UjbQwpX9PGesVOzCzIpny/3IcxALgAM3OR/CHAr9lEGzZBP/CYWZBjeQ78n3mBxCtFAmfBi1QcaUt4kFiRrgx2k05lhF3FvFhjZqIfOFgDMU+ozMwDjmLYc1hz2DvzspbkH3BCU3nN5/2pq5mFddreeVSHO9rV5k8Gu/t6NebBVsyDrKpsTZgbGqHF0cgFqbgnUjWeiDd78j3ZA6XahnpV19Uq4kHzuNOST6WVapqk+tknqvEkfyJZiuugF5S2d/dpY1unVu7ap+Vbd2n1jgPavO+Q5DzKiwTxihqlq+uVyGSlaFIlxxWL+9oolhSNJULylK7M+NPvpOL+VLBUGHNbHvBYZUijHncUPGl1RYS9JeGyA+iXSMSCzMe98IEP6/UYqb+/T8gJObjg/F/RWSv8wdFKBVmpJHNbN7OwfiJSaPOOvzuWvD0aQP4xL8D5wa+NQ+gDDSUvVKETfDR6yXtBFnqZP2FRxSziVmAqFR3cmRT8Ku8FhDFLaOWmndq4p01tvSMacFmOp6s17jIaTVZqLJZSRaZaCZcVT5Fz406z04r+El5gTaYTIQD1/EDZmkpVu46iTkvRA96UldRYmVZNTGrbukELnvqlFj3zpA5t36yEF8BqKpJecEgpHo2ore2gPz3e4v6pV1U1Ne4j6z0xyPkT7X1BBwf27/biZlR1fGWwt0v9/b1KJONe+KgIwXRHxxF97/vf9STxAU8Ez9MP/Py2229Vb0+XSE7xyX/1V3+lSy+6VCSjjz78mA7uO6g6L4g21jYp5wlE2u2kqqrG+RkKOm5obFT3QJ/qW5rUPG2Kps1s1eIlS/TPX/iCJwWN+to3vqpr3nq1+JH17Vu3eJL6nJYvfUUrl7+mVxcv0qb169Rx5Igee+RRvfTiy3rx+Rf02iuvCb2QRF1wwQU65/zzdM0114YktcmTlkVLXtFvX5iviPvJo17IW/Laa/rJ/Q9op9v0W6+7UUfau/T6hi36yMf+XO/70Ad12rx5Wr10qdauX6/erm65KFXva6ci4YlBd6cGezrdF/eLuLK5sUElL/50+VrkK+KZZFI1Xpje6bS/sniJSObCm7bFol5d9ppmzGrVV77xDd3zsY/qU3/397rrve/RLH/yX/D7yGXH7h168aX5Yi9651136ktf/k997C8/pttvv0233nqLpk2folWe3D7z2+e1dMUqbdu1W3sOHNL+tjYdPHxYB/y4yxOrCk98M17kijg9lfX1Lu8W779SX/z61/Xg449rtRfmGpoaxdsGW7Zt1cOPPqLFryzRkBdhI26X8s+OHbvEb+JQHOCv7J1z9rkqOq8Ud80srGeSegourFv2WvxONBoN95APez+xDeuHmIT79OecQg9xDeuLggfr/Oabb9ZNN93khakrRHFh/vz5Qbf0n+oJILESMQqxlossJI6XXXaFGLd27frwBh1viJEokvySQHd0dIriWkvLZBGPlMc7i+HazESxZJ7rnYILdkQcx1eTSP5Z79g3MV612wEFCd5Oeuyxx0KxiEIHhQF0TQEE/uGX+GbMfRzFmxdeeEERX9CM5fia2yAxGbkcsRSyY03dd999IX/jbS5o+N73vufFufUCZ6sX04gFKe796Ec/EjlPJpNxW79G//RP/6S///u/FzJF7vD7yU9+Up/4xCc8aZ8eZEi8hz54gwpZg4siCIWH2267TbzhxVhkhF7OO++88FtX/NA2v7tFMSbuPpw5kBOypajB22HsaegV/MiP9XipF26RAW9LEfM988wz4c0p+sILMkCG4F24cKEXHdq9IFEtYj/2PGSGHon7+C1ainQUtJiPIguFCwpe/V5Yxn5qamoFbh5woqsFCxYJ+fOwia+w8btt8M0egn6wJfihDV2Qc1BA5a02YlH0Dj/Qgn3ADzaCzJARuSfymuJ5KbLFDrBXMwt5OPZ13XXXhTeMzCwUTYtutEHus2bqtFNP0aUXX6R5XrSimDJ96hS1+P5cU5URb1/t3b0nfBWzPlur97znPTr7jDODH0Xm0I3N8QIHdCLv3t5e3+KK7tuHRJzMmuQeYGYi5kenyASa6Q+94AEnMkV+2B1FLWInbBW5tLe3BztEh8uWLfMCSk/4bS8KqayJnTt3Bv/O+saW+XrqD7xAjlyJoeE5nU6LQiG0cs16ZB78zJNPPum6Ghd2NzqaCzbL7w/y1/gvrgAAEABJREFUdiN/cIl29EiOhE0x56FDh5yOPn9Yd1j33vtTsc7i8aTvX5W+Zz0s7CebrRP05/1BFnY07nstfKM/eSyMPz3/gnN14UXnTxSODu0PhSOKQ13dR1Uirm9pVGNTvYr+MDbt++t5558T4hB8EgA+6MJm8Bcp38NZG/gZ7AOds1Z37NgRYjNkT1yBrClKYX8UqxjDA+pFixap2/cYbO2SSy/yhzTniH5mJvYS1lOmMh10nPJYgfEUpdBfrxdD//3f/13zX/J90X3Mkfa28HYj9/HDq9esDHt1BKJYCDhfCO3p6XFh9gTGzAzbDU6cpwYQDCPlRcPCiXlAiVNKu1JROIsBo4QYBEKChzDoixGRLJY8MINxgHnBwVicCc6dRYRiESDGi6GYmceH5oY/EIA56INhMQc8QBdzIFAMkEULbWYTmxRtjIMpjixo5gY/iwHASDgiizJecNOHcciLI+MA+pfbzEzQizEgL+ZjHHyCC8Hj6BkDrYxDTsxFP2QDXRg0mw4Onj44QmTPvPSlDzxyRJbwyJF5kCf4wQcftDMOuUAvwDlt4AbKfWgrA23coz+OA3rBSRv4aQMP1/RlnJlxENf0pR80AdDCGIBz6KQdHsoAPsYCnCNLswmczANOxnPkmn7lIxObWdhczSbGcF/+4Ui/MnhT6Ifcym0c6Qdw38yCvTEXUL7PPWhDLtCNXMr3OHIPu016wAUudMragBfay8A1AL4/BeAAwM2x3NfMwmlZHsfe4xyauQed0HRsG/fK+FgjrCOeMrzlLW/xJ6yXiHWIbtisWZesE8bjcNkUcDz4CTYLnFnZ4RHAYOccuQ9uxrIOIBa9s5bQPfMTtGAjFHfADV1cc688H9fwgP2TaLDpsmmwsc2aNcs3i7EQ1DAvcyJ31h5H8OCQoQMdlNcMdLDuAGhFTpxT6MKfwDs04rOYHzoZDx3YDDwAyBVgbvrTj3lZo8yBXMEPL8gA3bPhEJSAlydI8IONEBAiy7KPoB84GYtcmAfc+NeyHLAffAVzQBcAH4zDNsEL3cgBOwUPeoBHeO0dGNROTxKO+JNqnlpbPKpMtlqNXhzL1taGjbynp1sDff0q5HNKua+vq65SfU21P2kb1t7NmzWjtlrq69RQ2z5V+yY5pa5KFbGi5IWsykxcUSuEJIYNsywD6E4nK5ROplTK5eUOQ/FI1B/ox5WKxzwhjnhSLa9TFVXyhJcNOhSvIiUp6t0din4+7hsxhSz9iU/UkxDAzMJ6Nps4IlfgTwz9v3KLuUGE7AHmNDNx5LrogSD3y9dlPXPExmgv36cv1xwZC9DPzOjyhk87to3+XEMHYDbR18yCfrGPuBeMLBpRvlhQzgtIQKFUlCKmqOtjvJAP98p9Bv0p68jYqGu7JNYOtswRugDWCbYKRDzZgc6o6yHjSQq6hy/6cz116mQvSNQqk0l7nBF1HZVcNgUVCuOOO6fy23lVHgxXV1d6YO/2VZEK/firdWMjA7JIIfRLZ1JKOcQrEhorjavDCxnjTn/Bg6O4J78Vk1tU9CC6zYu9Gw4f0RovYL20aZte3bVfO/uGNOCFp/FqH+s4xlOVssoa9Y3lNeQyGfQiK+sa3xD3gmxVZYWyNRnlLa+cjWlMoz7niEYKQxoaH1D/SL96h3o17E+mzeT0pT2pqQoATxUeHKb8CWPE7Tju6yXmBeFw5DoqUfj9Q5BMxTdAXuAqub7ExwtXXg9SxO9yNA9XgYhfxJxW+Th+v4hjNBEN6xHdBB+Rdll6MDw8OKKiF7BSNQ2qbGzSeCqr9hFp1a6D2nakRx3+9D8fTynhRY2EyzfqNEs5FfIjGs85jI0IPZeiCcUSGUVT1YrEK5X1ApBZVKODA4qND6s5U9T0ypLqS92y/v3auu417d6xyWO6LlVWpjTF7aHRk59kqkJj40Wva5sXh2Zr5sw5bg9F9XkhMhlPeDGsUnnXybTpU3T6GacpEjPnsuDBcIvbiBfVEjHxm4EP3H+f7v3RD0PB4l/++Qv62099yv1Zr375+GN6bemrSjlPc2Yer3PPPl/nnnuezj/vIs096VSNjpX8ifBqbdiy3Qv8UXX3jXihtUcVNfWKZ6o1mCuocXKrjvYO6HBXv771vR/rV795Xre88y596GN/oeNOOFnX33CTTjjpZB1u79DqtavUN9CrSc1NOm72LDXW12lkaFCnnjJXs2e1KpWMuxyHlYiUFC2Oqb/LHygc3q8Na1Zowfzfqr1tv/jNw2uvfovmzZun8fG8lq9cq5vvuFMnn3WOrvWCyY233qZzL7xQx510Uniz44EHHhSJdbc/DJ3itu8i0ehwv+Q2i/4avWjV4MlyOpYSyda420Gl89boxbIK13Of01frtsBXFzPu9xe5vB775RN62hP4RV6sGxzs0x1ekJozfbIO7t6pNcte1eplr2jfjm2ae9ws/fXH/0KpWEQjXuiLuB8/+YTjdMN1V+v2O2/TPR/+oP758//g57fr9nfdoTvfc6fDXbrj3XfprAvPU+/okJ5+8bc6eLRDYya1zJgucz+1fO1a/eKXj+u1tdtVjEQ178yzRLxyqRcZPv3pT4e3Z4rFYiiesA8Sw+zevdttq9JtY7KIv0ms2J/JS3i7g/2bOIe4nQIC+zDxxvj4uBeoR8S+RU5CblJZWRmSemw9m82KIgfzEyvIPzNmzFA0GnX5Hwpv5NCP2Irf9OGcghWJNvOYmXgYBl4KbL/4xS/eeDuHJJ1CDH4SfogTmIc4iXgL+pmL3AD6iHMoOsEP/DIOOujPXPgtaIVPxlx22WWCpxNOOEHEE+BADsQmvDWUyWSEPMDBWzf0afSibWtrq3hzBdlQJGF/QVbMxzj2E8ZRCCgXBaEX/u677z5REKCI9rgXH5GZmYliAj9c/nUvSjKO+A7emBeeiF2gp8aL17xJQ7GBH+JGbvSDH/hkfvhA3rx5dccdd2ihF5SgA9+9cuXKUEghZuLNHeJECkdvfvOblXDfj5yIu+CNfYviGXO6Wn1vigt6eDOFMfhPZE3sih1AQzkOo8BA7EfRKh6Pi7eVsEV+3Pzuu+/2/a4+xK3wRTGLNgp92CY8UYib7A84b731Vv3N3/xNeMPt7/7u74Kc0BH7J3Ee9kAMyXyMR7foAdtB12V9TZ8+XdCIvAf8oSW0MBexOffMLNg0ugQnxTVyAe4Rb2J/yB95zfKYmyIYc+312BGfsXbNurCuGDvvzDPEg1JkCJ3oEvp4GI2OmBs51rstIWvmRKbYITbOW3Dwj2wA2tE5BX36wRtyRZfYOXEs6wo7BRfnzIt8eryWQVyNzLgHPnSJ7qAFW8e+oAO7YY2Aj/EUq/iBemwZ+6Zght3DM8UybA1cyBhewc08MY+R0Qnt3Ice+lIUZg3gj5Aj/KAjvgFz4YXne1Ew4/tbTul0UoOD/SEGOv30U3XRRRdo+vSp4U0m3k7ijSbenD7BfWmlxyDNXpTCZqAXPcEzR2hG7jfeeKOwY+4jI+y0bCsUQ9ErMoYOMxO+D5mwFpARNo79sobhh3VEjtLb28tl8BHkE8gMHMgJX8E80II8mJsjtoefAhe+h/7IDVlBB7Ilt2QOZARf9EVm4EJH9INeCoLYVASDQnEQwALEqaMIFjADWIgYOo4bIujPfc6ZAAdCHxYO7SwSgH4IEi5RMPdxbjgK5gIwKoRqZuGJGgwC9KcfczI3Y8EHMAf0Mj/0IQCOKQ8IwUc7AA76wxNjoAVnxILkiCDox3jwoRD60oZA6YPxAcgC/GbmgdaA6Mdc4EC48MuGAh6UCYAXHsr8gId+LCgWF/RxH/khI2g0MzfkquDcMBwMHkfLOHjEGSI35mKMmcnMQuICPeBkHhYocgNoLwMyKMOxbYxBxgA4ONJGH+aUfxiHHADu0Y8j8qKN+9AFb8gHgwO4Rg/IA3z0BdA7YwHOy+MxXsaAC/zMA0ATfZyUECDAIzpBBxyRJXjMJmRiZkEu9IMH7sk/4AAXOAFoAmgvA9feNcjWbAIfbWXgHmBmQVe0MwdzwQ/3oJ15mBe8zIUMAHTIkfv0/d8A/ODgSF8z4+BOrhQgXPj/kCvgp+Ef/QEuzCzwwzltZfqwT+yVI06Fp0K3+VMsnBwbCrpEtqwHbBAe4Qn6uYdu4YN5WVs4KzZfNjiu2QCQDTplo8D+mQ97hw7a8Dnwx/xsgvgVNlxkxpoCmI/+yBe/AJhZePLIpgMOcIEbXuATupkbh4czx06ggyMbK+ucTRrezCzYFec4T3wa5xzL/ICPuQhACVxw0sgInqGLccwFbdg+coEfZMF9eIQPeEcObGw8BcKHYBPQigygCdpYv2bmCVmNJ/iZYGvwBrC5wDObOWuFdQAONh42IGTH3OgF3waw4eNPAAIYZDHqSWJ1Q5MmeeBd3dCosUJBPb39OtJxVPA6qcUTwqqMstVVqs/WqCZd4QlWXv2eFLXv36s961arcPSwokO9Gu9pV3R0UHXpmJLKq9fbM8m4JzEmFcdFipmIRZWMx7x4FfdjXBS2KGSl4gklojFFvZdnrSrkxpUfy3meng+JeSwimSfkvJESiUryRI8ii5l5+/8M8F8GM/OB/+/+Q+9mv5+3TAtHKGEdRj3hAbAP9MaR+2YW1jd2T18zC7xyrwxmE21mE0fawWVmDAmBd8KD83g8Hvwh82Ev2Aq/jQAwJ7YKcJ/5wAPt5bXHNeuGNjPzYCsfnpDSzkTgxzdwBDiHjjJO8HIOcM46wHfQl34AdB47B3SwH0ADQP8yTKyhdsXiUSW8eCEvZo6ODXnw16eBoX519fXqcGeHBsbG1OtPQgfcrkciUQ25NfUWTL2liAbiSe3o7te6Qx16ddseLd60W69uPawN+zvVNjyqMX8IEfcnn6naRqWy9YpVZGSRhBf5ihoeGfOCRL9qaqtVVZ1WqiKpeDKiaDwiixZDMSXvhYhczvF4kScU5AqjHuc4eFFrzIGnkLG43O+YYm7g0agp7seYH7kGIhG5zktvgBwzYF7ACkczKWICKOba7/pHvYgV8b4UrmKRqJKJmBLJmOMxlleAUsl8rQ8qV5RSlVnFK6s06uc7Dw9p2cYdemnF6xqKpDWaSKtYUa1IZY3MZSAn2oeq6EWJ8fyY5LTEYjHnI+rnEZdPyQssBV/yRS849ag0PKJan3tyTUJVxWH17tuoXStf1OZXn1PKRjR1cr3mnX6Szjj9FFHQTHhRDfl29/RJsaQaGiepZdIUxV1fA/39XgwbkhWK7itKikcjwYfwhBZR9Pb26LHHH9Gzzzyt115bqlWrV4qC0fve9141NtTpkYce1KKXF0g+frCvXwtenK9Vy5ZrwUsvaeXyVYpH4po79xRdeOHFuvWW25XwOQ8eanM59engkQ499MjjeuChx7XOC58bNm/Tv33pa7rfC0UXXHa5fuTFsosvu9ILVkfV3tWt/QcPaev2bTra1RXiOnx7NptVY1ODPyWvk7mOWltnqLGuzn2rt6LU9RgAABAASURBVNfVKBWPqOQyNfeXCfd3OS+EFtynjo8Oi7ek8NnLV64WXyNPu76uuvZ6nXvB+a6/Kt1193v0gQ99WKyvpNtuNlutA/v2afPr68VXCA8dOqjauqxmz25VsiIpnpJLEeVGchodGlUsGlfaCxeFUknD42MaHsupafIU7di7W08+/Rt981vf0nSn95FHHtH5Xijjd296jhxymZU01NOl1a+9oteWLFLbvl0aGxpQd0ebKpJRbd+yQUsWzNeKV5foxd8+q4d+8mPN/81TOnrkiE47+WRP0DzB9oJetq5W0049Rdd6/PHxT3xCf/23n9LoeE6r1q3XK66jR375lHjrasT3rMuuvEBnvOlNvv6y4S+wkeTiL9gT2W9bW1vFwzaSybe//e3hrQ32bGIL3rwhEa6qqhKJHm3s8fVe5Ea++CZw8UYNv7u0bt068cEH4Y9IqmjjTRXecuFNoCeffNLXQ1G33367286FYa/u7e0NBbBJkyYFf8mez74NLuaL+OLG/83wvReaiPMpCmEnxBTV1dXhK1YLFizwwne1wBONRgPN+D+SeAoN9A9FAaefNopA8EK+RfLKHHu92MC8xCzwR1EHuokzuA9k3TZTqZSQHW/cXOpFwdmzZ4u32uEFu8J/g59zYpyE7y3wwRGaiGXAedttt4lCE3sN/SmKgIeYh/iEQhaxIUU6aCTpBQ8xx6FDh8JveBFfQjPxFsU9fvNoeHhY6BHZI6/58+eLNuIu9EiM89hjj4nkHF2yz9V44YtCEYUndEjMRJ8HH3xQv/71r0VBk8QdmtDvRz7yEb373e8Wb2sRn2EHFG6I9Uje6QNgB8iZ/vfcc48onKFHbA75YIfYGLqBVl5K4G0acjvsDh0jN+QIrfTHjpE/8kae2AsFNoB4broXo7jPWHBjRxzRK/MjR+SKjpERvCMf9Is8mYv4kUIBuKGTa+ZD7rxNxj1iEGTFvHxDAxvFxxM3ggO+sRW+5smLFk8//bS+/OWv6hvf+IbQF3163VeDC9kSEzMXsSdFDMbDw2VeSIUHdC//MCe+C56wG2yUQhM647jX7RibwsYYj/w4Qh/rAH1jQ/AD39ijmQle0QHyoBB2sxf8sW3WC3bFG1XYD/KFPt7Wo/hJAZGCHXrjK6K8gYQe0Q35OW8b4nOwBXBBH7QiS3IO1hC2goyxUWhCXsyHPihKobdzzjlb0N/aOt33wKli70cWJ598UvBds2a1hreeDh8+FN5Y5Pek8AXkPPgJZGhmoQDOXMgB/OQD+EEzEzJm/QHQgU1g0/gJ+Qd94mOwV3QAX8iIQhvFIujHHqCXmBH9kBNiF+gBOuCVNZLNTvhl7Jp+yAT9kyMxBrrRE3Lja8GsPebCttetWycK/dDy+c9/PvgfJy8UfrFLdIusWA8RiAZACmA4LCQMjHaECBEAhoMDgxAQQjjIEAaIEQjCYBz3zOyNjRvmECqGzeJCQPSBIcaAm+SzvEDowxzMxznANeOYh2vmRnAIiyN0oSSOzEVfEjuO0MQ47sELBo2RQQOLC+A+/eAdYBzOoIyDTQ0FYSDQC2BEALIDwM99jAeAP5wfGyYGzbG82JgDx4MyUBZHcMAnc6LM5cuXB0eKMzKzsIlBIzzAI/oqAzwgS/hADuABoBu6kCWArmgzM18oE4GnmYk2+ptZCEaRDXgAeCyD/AMe+GcMuDFortEL92j3bkIv4OEIb/AFjQD0HtvfzGQ2QUcZJzgAs4l7ZRo4gpejmYXggXkB5qa9fJ9zeAAP9wBkwBx/3EY79wHulXEcO54+AOO5D8Af8zA/ukEWZhPy/eOx9GE8/ZnjTwF00LcMZhNyKI8B958CaASHmQUHRl+uaUdn2BL0owccPGsK+2EjvOmmm4LTxOljyzg+7qM3+GUNYd/oVL/7gAe88M8cjKMfR/hlPeELOKcfNgwN4AEvaOAV+2CTYm1DL2sVZ4yjw/HhXHHM+Cfohi/WEzgJcNhgkDNrA1oYz+ZCX9rhmfUNvdBAGzxBF+sXHUID84CLebgPPfDAXNCLv2JOaIRu7rEBsBHCF74ROTAP49lo8Af0wxcylo2TjQSc0AQt8Mgmh7+BB2SMDHH4BLlsEswJHujgPvhpoz9zEEhxDv3wA33oEj/EVzdr6xqU8iQoXV2tiCc8Y/miuj2pG/HEBRuAnqI/6Y/IxFtXwPjIoPqOtivmSetxUyfJBrsVH+7VYNs+bVnxila+9EL44ffIcL+OnzZZmZiU9mJTJJ9Tibc0RoY8YRpWyQsKpeK4kFHck1vPRpUv5UPyhbxKKohilTwJ9zjfbdctw4ruo7zdEzvu+ar3xv///2c2sWaxrTJEnCkAnXCkHd1hqwDn2ALcmU2ML/ejL/oB5MULigkA5xZ1bTlw7tISR+4BhVJR+WJBvFEFYJPMhQ1CB3MxL+foAKCNtRL0FI+HfaHsx+mLzXGfI0B/8GL3vZ7AsZbAzzzYL0f4ggeuO9s71NPZJYoJFCyxN357aXhgUICbjqxYCgXN8dExcV7lRZRJTc2aPnWqIm4nsryKJbevYk7eWV6bkqKSXDbjbj85Hz+SL2kkLw0rotFIQuOxCo0nKhVpaNFopkbtfm9HT7/W7z+oFdt2a9mWnVrmBa3dHd06MjDiY6JKVNUqXdugaEWN8rG0coqLvwQ35E9MhwcHNO7FKnMZJ+JRVaSSqsyklUzGnba8unq7tP/Qfu3au0t7D+zVkaNHfK11axx9HAN5XxMTUAi6Qm9yPkoWkSLOlAPnJYt6+SMir8WpaJLcRib6FSU5+FoxK8l8nfoQRdzeCi4D3rQZ9oJSjvXnxZpsS6Oqm7Iq+hrccbBfzy1dr98uXamd7T2S85uobVSspt4LV1UqxBPKOUHjDnkXctERxxJxpdJp4Svjbh+lYlGl8XHF/JjxYlxzVUbT6qo1uSbpvqJLO9cs0YZXntNQ2zZNzcZ0eN82dbTtV9v+3dq+bZP279/r9EszZs3UvDPOUrqiUgcPHdbevftDrNJQV6/c6JgooBe9uDHVfUxPX5fiXvgZHRvUwkXzPV56Ths3vu4PN47q7LPPFH32eRHmiUcf0erlK8RXXu6685269MIL1JitllcVdWjPHm32wBnYuWWLF1/aFXWRv+XKq8Tvz1zxlqt008236M1XX6OZxx2vvqFhvbZyla706/se+IVuuvUdWrdxi7Y7nk1bt+qhRx7WC55c43/Zx4jt4vGYevt61NvbrVIh7/xExF8dxG7iLqshXy+7tm1WlycpNj6iEefr1JOO16zWGRodHtRTXiS5776facuWbV4Em6wLLrxIi5a+Igt4+8Q6Y83u2r5DmVTa+btIX/y3f9XFzmd/X194++SZ3z6np5/5jTZs3ChzmxgeHFY6mVaTP8Sora2nrqd+t49SNKZKL4jsPXxQj/zqV1q/aZPOPu883fqO2/SmN52jadNmqL62Tou9MLVh9XKN9Hfr5ONn6pQTZml0oFc7Nm/Qrq2btXzJYnUdOaiKeFTyolhXe5uOHNynA7t3a8+OrXrwFz/Xc7/5jRa4rJ588ld68Ze/1KrFi8QeNHP2cTr/4ks0+4QTlfWHKwMjo4Ku6bNm61S3jRPnnqwrLn+zWvwhC4kyiRD7O4WKO++8M3ydjnb2ShImEinkQwJG4Ye3IIpup4yh8IGu2LeJK0h8ecpP8s0ezDgKL8iYfTWfz4tknH2UogWFB3Ad8uILey0+kTdJoG2d2xX7NnEPc5AMsgfjBzF2YnzmgB5iAeIlfCf+ceHChW6eOV/eJvZx8MZ9nTFuzpw54auR5AbEFfxwNbbGvb1792rx4sW+nvYLXLxFQbJNEso88AB9vDEBHdCGjSILZAavJOTf+ta3wh8jYCx5IcWCXC4XCnN1XnjlmniLWIb7zD3sRSb44E3BmzyG5Ou5V155ZXjLBzkzF3ELBT3kyxhkSMyC3Jkbmmj74he/qHvuuSfokpiUJDeRSLhfTeqqq67SqaeeKnimnTngB/mA48knnxR6ufvuu8Pxdi8uol8z0xlnnBG+aQTtxLXIGhvhzbDvf//7IuFGnh/+8IcFXRQRKVZC1/HHHy/6U8BAP8iWOBD5oQfwIS9kQF5H4Y64a4/7BtrpT4EE/XzmM58RRR/854033hjkStzHNTiREzyhd5L6cnGosrIyvOXHXBTE+B0ozrE1CiR7Xf/wQ5Kf8qIkMkP38ITdgA89E9diV9gsusQusHXmoZj1L//yL+5PXxR7Pbxhv9wnPsWmzz77HOEfr3nrdQIaG5vd927W/oNt4veg+jye7OntCw9hkf2o++yDh9uU8wc4FZlUiPfAxZqjQAWPS5cuDbyhV9YXsuY+PLGWkSW2yxE5YUfExNQPIu7TkA1yg0fiavTAWOTJOgPgBblQnAEPunjMC58Uqoj5aYNP2gB0DY5sNqvW1lZ/yDFX+BnWatSLytBBHgEgdwrE6BoZMl9FRYUoWrImePOo1XGwfuD9aS/mH2o7oLknnygeCC1estD3vP3i7aq+/h5t9T0h4u6TBw5pf/DQ1NygFSuXiX7IAx2yxpET87D+8AkUXym24Rcp6NIXWqBt5cqVoSgOj6xBbI5xyA6bIfYHLzxj8/Rj7RK/wTdrk75mFt6+w4ehI/qwTrBvdIKfxDdgP9BnZqL+EXWZcQ96WV98bfCyyy4LX+fk5QlsEdlCF/exXXSLzvAf0IVeIix2M/MAIC4IQvEQT0cYQCEwBuH0xUlhWCBjAhw2QSrXEAOOjD/FoS9MQzSGxDnOAmaYg0WEETGH/MM45oVwjAQGy/cYz+YADWbmG38sPNHgmrmgEcc77oETCwyAHuZkHA4XHlAy89MP+srA3BgsPCNUFjM4nazwxhW4GQceHAH0QyvzIA/GQwcG2dzcHBwqSmdOMwuLFN5ZYMgKOsCPMbFgcQTMCX7aOaJw5mdhsEBxegAyZ342RuRNfwA+y/zAN7Irz29moPoDMJtoQ84AMi6P5xygHbxmFhwYsgF3GRFyZG7o5Z6ZBTuCLuSJPJAXeMwsbMLwxbgywDd6BCcyQ6bIknFmE/igq0wP/aCJ8YyDT2gAuKad+2YW7IRraCu3YRcANAFmBsrAH33KAJ0Afehv9v/sx33kwRzMD3BOf3hBDlzThzZ4gg/OwUufMPn/8j/mgS6OdDWzN2QJLtoA7gOcA9xj7mPH0g7Qj3Zs0MxCAsI1zhenyqaGXd9yyy3irSwcCLQjY+QJwBvAHPCOLrBzfAKBCLiwX/pwH57BiW1wRK+sCfTNOoJe1gbj2WywX86xEWQFgAt7g36A9QQ+NinkyxjogS82dhw1T9gIaBiLTqCFNc1Y5uGasax/xsJ7ec6ZM2eGjYdx3GNu+ECGOFECHTMLmwG0cw1fOFl4YxOBB/wg12wiyAhZso6ZE9zQwgbOBoCM2ewINriHXJiXI7wiL86Zh37QbmYCH34VXSFf5oUXZIK+CoVCCCRYl+h6247tinlk3P1OAAAQAElEQVSi43mtP9Ef1cjYuAqenCY84EmnMuGrE/yG1mB/n6orM5rc1KBsZYUixbxynrTnhvp09MBuHd2/S+OebDVUJNSUSWqw/ZC2rVmhbauXa7TziGIerIQ3MOpqPGGsVFUyomhxTBTDzBN+aKGwQoGl4Gk5mWMkFlPMA1UnJyTfZu6DCkXJ547JFFPE/5tYB2b/8xHcZcBe0Nv/m4DesBsze4MP/e5jNkE39NGETqERO6UNG6HNzP5grJnp2A9jANrMTGYuq1JJ4AAXNABlOsCLDQOMYQ7OOXJNP+yFseU2xmPfAHjBwX3WCWsNm2UcbRzpwzn3OQcv19CJTeMXOC+D2QTdjMVewQlAh5mFByGsf2w+4XbB/NA87AXVQX/SS4JfcvtIRGNKe1Gl0otc2eoaNXjBqd4LtdXVtYonM4rHMkokqxVPZFSMJpWzmErpjCLVWVlltQrpao04jvb+IW33wsnyjdu1eOXrWrRyg1Zu3qltBzvUPjiuSEWdJs+cIcVSiljC9RNzs00qGo0rGomLj9elBK2JeEopX1Os2+qaSlVXVytTmQ5tuTFfSw5jo+PifMzXYC6XF9eASpGwJgvmRwdZVAA/cF/yooeo8DkUIkUVzQtWgF+XHChsUSCbkH9EFosrnvB5K2uUqcoqna1Qx6C0bs+wnn9tq15Yvkab97Zp2OKqbJqkhumtKiZSLqeExn3eUXcUvP0yVpCKkbhi8QqVvL2okttaXhFnOBUpKJuMqKUypak1aU2tTGr06AFtWr5IG5ct1ICfN3hVe2pjtRr8fkx51dZkNLmlSfzoK7bB74Yht7gXATu6uoVtxWNJZdIVqs5UqqmhTtOnTdFxs2eqt7dHg+6L9nhh8Itf/A/xRPufP/85feQj9+hNZ52hd95xm6rdd42Pjuj6696qv/74xzXZi59bNrzuBdIBzZo6WYniuGxsWFXJuDKpuJKeBPV2dnqxa7nWrFqhwYE+DQ0NOB0jOuvsM3T3+9+rjzuef/33fxO+Fr2SBBDEY+M8sQeIY9kHSUB2uK/NuR9sbm70+LBeFOCx2c6Oo4q5HutqqiVzSboN87tZJ3iSzJ7YcaRdWzZuUqloIja+8IKLdcWVb1FVNquZc2Z7ca5FHUfbtGPnZq1bu8qLgBu1ffNGLyy96EXBPdq3e5fmzJ6ld3tB533ve5/OPf8cVddm1T3QoyXLXtUvvTj1zLO/1YvzF2r12vVqc3q6POncsHWHfvXrp/XTnz+gk+bO1Sc/9TeBZ9YmCdHo4JDWr1qjjevWqtFpn9RYr/6eTvfpIzrVE7Gz552mmNtFldtBPjfmsu5XKT/uuq5Si+8jqWRcBS9ooYtproMZ06cr7WsEftesWh1+34Tfglq8+BW1tR1RyW2/wYtY5593kVqap6irs0+FvIlkk8IUMGXKFFG4otCBn2J/znuhibiZh1/ENRSduMYv4XtIKEmsTz75ZLHXj4yMhOJEfX29SKp4W4NYe9xzC8Yzjr0cO6UIxts5tINjdHTUaW0Tvi3lvEADb/jgQ5kHWyCpjcVioRiFr9u2bZtINkn4iFGgmTmgBz/x53/+5+LrcPC3f//+UHShmAIedEFeAh58Jf6Q4hRxA3Pis8FJAeRtb3tbyJlILu+77z4vMmwUSaj8g50yhiJQs+cvxFLEI8xBTMGxpqZGyIv4pTwvD+OROTEHOOiLHCZPnhxkAL3EGvRDrsgLfljPxCZxL8SR9BKjEYcxloIFOLF19EE8BV6KjjNmzAhvopMjlO9T3EIXFCB27NgRik0Ugi699NLwG4vOnqA3mUxq0qRJonjwgQ98QHydj/VAcoxs3v/+94ti1eWXX+4+ZKf4IfRXX31VFIOYG1lCIzQT01EEQCbo5YknntDjjz8u4sxHH31UvI0E3eiSwscDDzwQip34B/imkEUb8SkFlNu9sAaP4AIYx3jsiaIU59gC+oJX5seeyQuxJeiDXwp4d911l/76r/9af/Znf+aFpQvEHOiB/tCPHvBX4EJv8MP+QLyI3ihO8MYib8w1NDQEGWJb2Dy2huzRCzLF7lhPmUyVpkyZJtYJ+nvzVdeINYjMTj3ttPDmDPaE38GuoZlrbIbCCjktdLBWzUyMA8CBzrFrxmAfFCyxT+ybNubEvsBL8Q37xb7gk3VIMYT72Au8oW/ib+J/7Bk6mBuZoINp06aJwjU2wTxm5r5/KBRLWUfIRP4BP3Z23XXXuT9vVNm+4Al6wcmRMfTDn5APwQ+0UDzc6A9ZmrwYVen7EzQXCnm1emGrsbEhvDGWc78JfTXuX9HhDt9DCv7gqb6+LvRzMkKhD3vBj6BHeKTAir8CJ/J6xzveEd5iQs7YEbICD2OgkXP0Cc3g5Jr9F/kiE/qge9bpgw8+KArDFKfwZ+BDTin3d1VVVeEr1dg0ssfOkTF6wZdCE/UO/CVrEX9ATlSW2ZIlS8Jv/2Fr+A3sn/VXngubQH7gIU/CDiMsAoijMzcYDKNcYySNjY0h6YEJECAkiEXhKI0FxT2cNc6IycAJ4fRBiOBCQAgGITEeAZlNbEDMyT3awEcfxqBw2mrceTIHjh0awG1mwUlyziYGDgQOHvrQH/o50sYiJJnjHoJudkdd75uUmQUHh0Eynv7MDd3QQX94hlf4gR7wgpN+nLPwGA+PnMMfwDntyJdNAOfPOXRAN3gZwxzwxj3wQhcKNLPgQKCXMTguXmvF+Jmb9vIc4OG8jBc+oNfMBI3wAu0AfNJmZh6UeSLpmzPjzOyN5AdbYA7kAF6uoRF+5B/GQz/j/FLMB17wMxfntJmZ6FfGAa/gBQ+46QMO7sM7uBgLcM9sgiYz41bYROlbxgNuxnPTzAKvZn/Yt4zXbOI+tJtN9DGzwLP8Ax4AnGXw5vCP9lKpFOanwWxiHLQAyId54B8bNrMQCKFzHCb2Cb8AcgSQA7j+FBw7L+f0NTMObwDtzA0dAOe00cHMAs3wQzvAPTMLOsNGkCW2h07YyLArznFQ4MNps+HdfPPN4XV9ruEJB0g/bB2nzAaI49LvPpyzdrEHZA4NOGTmwl6RGesKB2Y2sQ7BhfygiT7YOs4KubEumAeakTNjkSP9kDPBGgHAhLPfEX6gl3UPDWwMBEb4MwA+kQXrjE0QRw0+rgnkcI7Mh4NGXugPZ4tMOIdmfEhZh9AHX9xjTq6xYRIc8CMSeAKYF3mYWQjI4Bd+kBP8M45z5oBX5ER/aINu7nONbriHTPEP+GBoRDcEPgTq0AsfbDLgBB/jObKxc4zGEiFBUCTqT/ELHiT3ib8EsnPXdh03Z5YmeXJJwjHsSVxfb7dGhgc10NetQwf2KFrKq646o4Tl1eNP2kd7u1SbjCkyMqSd69eoY9dO9R3Yp7HuTiXGR0JyW52MqCohxVQUsih6laoM+YgEFHhC44mkRWOCLv+fVJAsL8VKUSV9dMKPnq/rT33AD6DDY8HM3lj3f2r8/6/3WB/oiLnBxRpAb2WaotGouI9doFNskCP3Ae5zzVhwML7cnzG0HQtmRtcA9OWEI7g4Bx+2BmAHtOdLrgeVVIr42GhEUS8A8TWuVKZC8muKIMNjo+obHAjAU9QxT0aHhobC3smRdVDmizlY+wDzYLPYMn6F64jrFVvE1qOevEeiJo5lSKYSqqr2QoUn+xWZtLK1NWrwBJljKp2UrKSx3Kg/XOpTlRdjvEEjg6MaHRoWb2kpl1dl3BMWL1xVJVLKROMqjeQ01Nmr0Z4Bxd2GMpG0UpZUJOL2FY0o73IbzRdU9GOyKquKuiYlqutVSGTUOZLX9rZurd99RMu37NUrG3Zo5baDXuAaViRZpUSyUhWZrDKVtaqsqlMyVaVI1As/bp8lh5ivrxqnc5IXhWZMnaFpk6epqb5JtEVKEUVKsTegZHEV3baLFhFFqnzRVPQ+JZmAgtNXikZViEXFkaJV0VgYBZkfSybvNwHe4GNN+WJERS/UxZ2utMvVnJ6jfTlt2z+onz+zRI8vWqFlOw6o3xKqa53lhasZGnGb2LF3p4tyzBPf3MQ6LRYdX8TFHVM0mlE8npF5cS7YnxeWEz5/jYuzxsYUH2jX2OFdWjP/19r66ny1bVmn/ECnJtVnNbN1uhSJasu27R78N6umulpVmUrVZ2tVl83KSiW1HdyvdWtWaWx4SJmKlKprKn0fK0he5KnL1rjsMhobHdLLLz2v737nW3rs0YfUOmO6PvzBD2ieF09mzpimez78QVEgmjppsk479VSl4gkdOXxY/EWmVCKpsaFB9RxtVypaUoMX0aB/qLdTfV1eMBkfdttKqL+vUyNDvcpWZ/yp+D795Cf3auXKFc571BPd7ery8a8uXaKqdEKXXXS+jz2qNSuXq7mpTjdcf42P71GHz8mbES+9OF8vzX9Ba52v3Miwjj9+jgf8p4bkgn2CwP+sN52tlslTNOqFzMGhMd3/i4f18OO/0vZdu3TKqWfo5ltv10knnaJYNKXWadN1xryTtXvHBu3ZsVG9XW0a9cJUVSqmpBc0I4VxHdizy+9t98LWFg17sXeGFwGueuu1uuu9d+viy6/Q+RddrPrGZu3ef0AvLlyoXz/7nJZ7AWnEY8Jp/vDmkiuu0L/+x3/oox/7mNh7oxbTzKmt4rcLf/jd72r+87/VIw8/qEcfeUjr165Rj/v5cfcVs1tn6O03vE1Xv/ktOmHOcarMZJSIx1WRSgfA98Tdt6fdFnODw+o7elQjfQO+n8it31QaL3gxbFSrV67RiteWq+3AEdXV1OmSSy7zp/RXe/HyeBWLJbHnvfe97xW/iUTeQUxCPoAvymazIoEliSP+JqFiz2ZPZxw+i32TY9Ftm/xlbGwsfA2QhItYe968eWL/THjRnOSWOAFcZha+ZlZRUeG2EA8JLHEFSTa84ZsLnmwmvXACDvwdiRtrZcSLZMQ0xCv0IcHkLSXeCiKGIvYo46WQQN/HvUACfdBSTlKJcyhawKP8Ay+VlZUiOWRO3lDit5Pe/OY3C7qIH+Ch1ZNkeKYI84Mf/CAUV4gbAIoGFHPAyTwUREjCoQ0c8DUwMBDeuiDhRJ58PY/CBXiJKUiQARJXYiJiMuTK3PDPmJtuuknMhc1TVIi6T0Mvl112mS714hNyIJaCdwCZse9ReGD+vXv36tlnnw1fAeRtIXQLPxSMKDwha2ROLFa+t9DtG9uABgon5FPgQg+M2eEFMApc/LD8l770JWXcZoeHh4VM4R+ab7vttmBr11xzjdviJb4WTxKFIGRF8ZA4Czkh67L9ID/6oC9slFiav3RIIQ05o0N0Bw3ICh4PHDgQ7Er+YX5oJqbDrsGPHSBfaKQoBj8//OEPQ3EB+1y5cqWQB+fIEfny7QXeMIJfZDI0NCTkCH5i3u7ubi1evDiMQ268vQRP8IKMkR80oFPstqYmq6uueauaWyaLv5y4aeMWDQ6PavfuPY5niV56eUF464449KWFC3w7MjHPuBeVc+5fZrgdUuhnc0oItgAAEABJREFULUIfsiNGwHaRUcTjBIrl6Iz1hw1gRy4SURuAb/RsZu4LiiKewAZZ96xncMEruQHjsS/sl/iY8ciOtWJmQu/oFDvGhlm30ITu+C0y6EFWW7duFXMwjkIOBULoABc2wtt22Df3sWFs0Mx8v4wGO0LW9Ef+4Bkfz+nyyy91G5qt1atXer+I3v/+u3XiiSdowYKXtMOLVnPnnui+t1HZbLVGfN/gIc306dO8AH1eWCv4CmyGWB8aibtYQxTX4AEfcscddwj5IgtkiK+iH/4MwB8gM/jA1tA/ckf33Ed+3IN+bJV1gx0iD+wEnTEGeYCLIhp+FzkyjrlY5+whrAHkjx3Rht/BrsbdJtBPWafIHtzsWcyLLlmzrEl0DV0RiIQgBjMx1wiYa5jEUMvEQwzMca8MZhYMhwkgkj4g54jwcFq0o8gGr+jWeDEKwtloKHaRDMMg8yAUaBlxB89CZS6OjAcwaMDMPJgpubKjoj+Cw1ihAdoRhvyDEZXxQ4s3CV6ggb7ggkczC1Vf6Mb4oZW52YgQFv1oZxzn0IeskAFtAGOhFeNgLvADLM5j+5JE43zAh4xQAm3QSn+MEZpYBOAt82c2wTNK5DcIqPajbAyAhUJf8JlZWMxmFgp88AzN8ALv9OGcNu4hO/gBFzoAOIdv7nEOXxzpBy/IhvFmFpws8gLAC076Mx590gYgk2OP9IcWdM898DMfgAxZTGYWkjvwcc28ZeAaWsEBIH8AHqGNftw3M3Ft9vtj+V75vpmp/OEeAP5jgbZyHzMLzhi8zInOsM8yHfCJ3nb4hsjmgcwYC230gXd4Bmj/34C5gf+uX5lGeEFOAOfldjMLw7imHQCXmYX1I/9Ab5n+Y2mCVvgAoBnnjGPEUeO8sFl4gy9smrXGGPADnONY6cM5suIc54WfwZHhVBmPQ8cnQD94WAvQgsPDlljXbLjYCxsR98BFEIRdsvEzJzShF+aDVjYkKv3QznicJb6CdYetMYYj41lb3Gcs7WwItLHxs7njzKENWZhNyJUgAhrLNostwBu8IHNogSfsm3PGghtw0fuGNBKSQ+Tf0tISCtbIm+CDYGLjxo3hawDwC108RWOT4poNkGtkzBjOsTl4gFY2FV61JmiAfu4xP/zDM20HDhzyZPGwjrZ3eFGqPzxtoggAregAP1VVlRFfeeH79/yIZL4wqtq6GrV4YauhsU4RTwCL+Zy8DiGvIKivs0O5/l41ZtLqO3JI7bu2eTFrtXZvWqfuA7sVGe5XtSe69Z70JbwqxY9NRyNyPArrqugpOG9kjfsTqWLEJA9kipL7Nf5nihQjnuhEHfy8pD/5QQdlKMv8Tw74v3wTG2WfgAbm58ga5Aigx7J9mFlIhFiP3CvbTMT5N7Ow5zGW/uDE5sBZhmNJL7ehb+Yo4+AcMHN8JiXSqbAn0o8+4GAsRzMLezv3oIkjwLmZ+2bXT7IiHcaX28pjwQWwLwHYI2sOG4YH+OOc9cIRmhgLbwBjaS/jhdfe3l5h68QP+IR8bjzMXZGs8OAuq0nNk9Xc0Ki0Pw0s5vJeoBhRcTSnpKKqrahUfVWNaqtqlUlUqDSa9+JFp9t1UYloQmkvaPDXQGNe8KLAM+IJdGffkBex6pSoalC6rlnp+skai2e0p71fr23cqZeWrdeLS1dpyZpNWrt9n/Z29qp3rKjxWFqWrla8IqvwllchooHwm1kj6hsY0dDgiIaHRjUy7PTHUkp6sQ1IxBJK/g5S3hb3c2SCLkpUpvzEzPXma8LMfK3QUFREeT8vieKOrxKFrt6nYBGVYknlIwnlo0mVEqZRkw50j+i1dZv0xG8XqJDJqnpKqyafcKrqps9SIZlWv8uVAnJNts6LX4Vgd1GVwn6RjEa8OBJTIhJVzJPOei8sVWUSqopLVbGSMspJfR1q375eW19boO49WzW5KqlzTzlBMye1hK/C9fT2K1lRpVnHzdWJJ83VeK4gCjzr176u7s4uRZ3uohdIB/p6dcbpJ8uVpIN7d2nQfUoqGRVfq1i8ZIHuu+8neuyRh71Y1KDP/cPf64nHHtJbr71a/HXBtBdB+3t7tGD+i1r22mtat3q1F1oe1je//rXw9kmtx6FjYyM63HZQMac9mYg5PyU1NdSrsaFWiWTcE46MZs6aoRkOW7Zv0X0/+6lWrF6hsfyYBr1A3+PF/Csvu0i5wT7t27ldafdpk5vqFXV97N6+TYtffllvOvNMve36t+rGG673YtNpIV7avXu3+GoJby/wVsYzzzyjp37ztDZu3qoDhw7r2d/ODz8K/7MHH1Hr7BM158RTNDRSCEXISZOmqL6uUZMnTxWflctfVX9vhya11KmloUZdHQeVHxtQU7ZafEWvwovRfV2dGnRZ1tdmPc4d1TIfs2HT6+KPMbRMnaarrrtOn/6Hf9CnPvMZnXPBBUp4UeaEU+aKvzD44Xvucc1L/PbYcXPm6OLzz9NQT492ebL6sQ/do4vOPV8zpk7zeY+6rF/ST398r776pS+/8Xs4Tz31tD/IG1SL0x2LJ5XzdVVb16Cp02YoW1uvw4faNNDbp4wXttjP5syaraTb4J49+7Ro8Suuyz7nfUxTp05Xha+pTZu2eBHyqBobm5T2dS+3fjMTvrK2tlbZbDa8vUUCf9JJJ4VElzbO2buR9cMPP+zFx53B5tjb2a+JDaq9kEo/9lISfXwNyW4kElHGixkUlkjKmCfqtk9sR6GG2IfzeDwe6KCwsmbNGpF4vfOd7xTxCfs4iTDFKvqREL/1rW8NhSXeqCIXIha6/PLLA83f+9733P4qRQFi2rRponACDRSx4IM3w2644YbQl3bmIhfAL5JUsrcTZ+FnOzo6lEgk1OLxBb6V+IB7HKGF2Is3wO6//34vzq4U9olcsC/Gp9NpEQtxZB5kAF+TJk0KcsEfQ/+YF//Ah+x/8pOf6Ctf+UqQM3sg8RXFMt4EAg980LZu3brgX4iXvvzlL+trX/taeJOJHI6+yJW32O69995QnKFQw5pZtGhReEsKutFXXV1dkD0J9GIvwlA0gQ9kgW3AG+PQJbJh36EdGVAseuKJJ8TvLc2fP1/0pXACnxSakBmFHABekDPxJLyif645og/eprr55pvFNxcoHJLIUzz45Cc/qc997nOh6MkbU9gSvDH/F77whVCMmzx5cniLHtsgdqNgBC/YDzqGZopdFH0GBweD7InloKmpqSmMRY4U4H75y1+Kohm2Q7z+4Q9/OBQMoRm98uYgBTZoSPl+id0QU7AGibXRH8UCZMvaIB7F5sGFnbKnU5A7cOBg2BfGxnLq6e9XMpkSdjFl6lSxLvBz6cqMjjvuOEV8HfX29YU1ig1g98gN+tE1NgaPyARd9fp+jyxZbwA6hjb0Ct3IBdr37t0b/mACcyFv5E7+zHhsM+lFZOTNXso48mvidtYaumM+cJmZ4HXAC7TwjT6wL/w0to3+sHtsC7si3sZ2kAt4oQ0aKRjBVywWE0VF6EXmjEOfrCFsibmgk7f9nn32N8Iu161b40WrHe7fW4Sss+7HGX/AHwLjj2b4gxnskm9GAPgr+EG+HFnL8I3ssW/ytMceeyysHXhAHqwRcgGO6JGHJ9CE3vCV2Du0EafJP/CCzrnH3PgR/CK8My+yw36QJXZIO/ZJcZoCLXN9+9vfDn6F/vCMzPC76Aa82Dcyb2trE/aAvzIz4ZOxM+yFXA97hy/G4jsiMMqkIIEZDMXMBKNlpeDsQA5RCAeHyD0mZzyTwBTEMR7F4ngxLPpBEAQgGMYiGOZkgTEnigYwXpeXb3j94pr7EI9xIzDmYQGiaHBQ+GFeFh34UTDC5Jz7CAPBlp0wczEHdNCOIBjDnPBCO+NZyNyDX+ZDeQiOMRgJ89K3srLSA0cT86EAhI6D5B44wItRMIZEkvvQjoygD5miSOSLnNABeFAOi4o5WWgYIf3pC7/MgfFRyELO4OQ+RgeNyI6+4OTINbTAE7TRBg5oRH/MA59mFvjhHMeArDB65Md1uR/jGA8f3EN29GUe2hkPmBnThs0TGcE/fcvnjEXezAFt4IUPaAQ4B4GZB+2lUkj0aWccczEn1zgm5gU4Zww8Mh90c6Q/+JiLeehDu9kEjeCknfv0g350Ab4yLtrKc9AODuhH5oyDFs5pw9ZYwCx4nCeyg0fWgpkFp888ZRo4Zzx4zSZo4hy6kRm8wgu00A69HLmmD7QBnJdppI/8Qx/umU0EetAHr34rBA/0YwxH+CjfgzboArBV7BSAt+uvv17vec97wiaFwydAI3BhLhwUNg8+1hBt4Gc+eGFN4OzgCXpx+tgE17QToCELaGYD5ppxZTqgBd4ZCy/4EnwAfZE16wXZE0xAB5svzg7eWLPgYjz2C02sNeYGD3qCfwIsfA86MzPRzhhoAPCPZib64megCR64B4AP3tnUAHjGb8ATNoBTZ8M2M0EzY5FRWVbYDRssmyH+h3vQCm9srMwHbcxBsIcPwF7LGxH9kQ88ENRglwQ+yAO94BsG+vpVyhdEAYCn+SoUQyLRUF9PWuDJXKMHtMu1x5/i8xe0YomoWj2Za57UFJI4i5m6+nt0oO2QBy99qsiklEzGVeebbktzg44c3K9YflS5gV7VV8TVc2CP1ix+WRuXvaKty19RIj+iVk9qW2qyKuY8KeztVSwiVVVWyGJR5bxAEo0nZfGE4h4YJVIVinNtUcUs5nOlFY3GBa9mFmwZHQHIysy8fzwAsijLttzfzIK/MzO6B2BsGZCTmQX8jI97ggJwXsah330Yg82iWwAbMDOxFjKe/NANfIzF/hhPf/phk+BlHaEn6KQPbYzDxugPHuyqfAQX9+LJhJJeiKLoR1Ka8+Q/logr5cUl2oqego6MjWp41IulpaK4Tz/ohCbu19bXqaY2q56+Xh31hLfg/SiE9A8OaNR1M+ZPChUxVdVUh7kirh/2Y8ZDA/bE/gPtyIK2RCIR1ge2yr7PXss5feET/ulLsWJ0eEj8jhTnFamkMumUIk53PBoJ7YP9fYr5/OV2+mL7XV19KpSiHszXBHuIePkgrthEgUWmjAevKQ8kU667tIO5TRVcFql4TFObJ8mF4ZBT3JlNeSUjbjEVxouKRpKqzjZ4MFXUuOMbK8bUO1pQLlqhmpYZyk6ZqWhtk/piFdrRPagVu/fp1c279PK6jVq0dqO2Hz6qnOsgkqlQlRdEapsmqaKqTvFEWrFERtFoQqVCSRoveYHNdRVNKuqFWSuYoqWo3yt6AW7Y6U/5dUlxk3NT0vDQoEb9yXnJn2LDR9qTAo5AzCJhj+zq6VN3/5AKPkc+llTE45TxZEw7jgzr6YWv65cvLtCu9h41zJitmBf0cpGohtwP5Hw8BS++LjgynhdvpFVnnWaXW9QT9ozbWZUXN2oqUsoN9WnrupVa8sLTaqlMaFZLrUpDndq2aqmWPPsrHd6+UdXRkk47rjWs/6jv3y1NzWqob1al4xxzHrsHR7Vm3fCFXcwAABAASURBVGb5VDr//IvDGw217gtMRVF4ybu9Hj18SPnRYcWiRdVmM16s6dLSJQv1wEMPqKv7qL79zW/oM3/7N7rl5puETaxfs9r7j3gy0CkSML4Kcs01VwvfCw/EOzyFpkDwzW9+Uy94gWvA5Vnb2OB01ahpyiTNPH6Osl7IGhob0doNLq+nn9KXv/oVRdyO7v7gB1Rdl1WnF6/mzTtNu3dsUd5lESuNe+H+iPIjA6pyOcV9/VS6DbuL1MjwoPLjY5rSMknnnv0mXXnZlTrvvAvU0jJZ2bpaZaoqte71Dfr+j3+qb333h/rtS4vU3t2vvrGi3vvBj+q/fv6QPvDhj/lDgyYtW77SE/dfaOFLL2vdmrWhADdlUrOGfX3s8af1oyRf3V3qcJ989NAhdRw8KGwjk0pq0At6/F4btp9z3qL+xOFw+xEtX7VKm7fv8ELZCfrkpz+lf//SF/X2W29RNB5TTU2NCm5rWzZu0ovP/lZrlq3Q6mXLtGH1arV6wv3ud79bH/vLv9K3v/s9/et//KeuuvatSlZktGvvPh060u4FvzWav2ChvvuDH+r7P/qx1r6+yfeLdm3dsVsdXb2qrW9QPu+27vZ3mP5rV+tJL+Y9/Nij+u6Pfq62o+0azo3q188+oyXLXtXck07WO995l/v0pMZyufBw51Of+lQoWqVSqfA2ETFBeZ8jJqj2whSJLecc2VvZb9l3Sd6i0WhIsEnU4Bf/xJEiBHGE/EPha8OGDaLQwX5MgYHfSlq+fHn4oXX8IH4cH0c8w/wkcvv27RMxO0kwXy3D3+Pnid/x5RRxiDUYi20SVwwPD4diDPNQKCEmIg7ga37Qum7dOv30pz/Vf/7nf4akkByAYhG0EROwbzAHMREFH2I22imq8UAOupAJsQR8vP3tbxfJMl914kgsR85FMYc1Aq3QyHpCBhQeODIPOO+//34xHzIg1iCewt/HfL3wlTq+Nggu9gPikYceekjgIk8ktoMW7jE3OqINGZCMMxf0oyeKN8RwyJh1fdttt4U3UHj7CXk3eRGHwt6MGTMEsD8gG4o14E36XgDvFASgMeX2ggzQA/EZ+ocWrs0mcmCKZ4u8WMYbSPDspiDe8kKO2BDjyFPRH7qBBmIxCqCMITbE1xAvU7yABuzgvvvu0wMPPBD2R2hD3uRzzI/8OVLoYh9lPu5hV9gIssU+sYPf/OY3YY1iJ7feeqs+6YWyu+66S7xFx8NbZAAt5M/0Qa7oiBiSIgr0ImP0QUyKfrhH4Q67Q0fwhlx7e3sFncjt3HPPFWtj8pQpGh33HTKRUm9Pv16av0DtHZ264IKLdNVV12jy/4e0/wC37CoOhO1aJ9ycOuegnFqRJESSAIEAAyJH2+BxnrEB22Bj7BkzDmN7nAMYw5AMAiQEEiChrJaEcmpJHZTV6pz7dvfN8a93N0do7Bnm+Z/vosXee4XKVWtVnX1Or1gZo/nhDZns2bc3HssPAvy207HHHxPOLewTT+CVUvK8eW/ga08WXfkhm2L3bG3z5s1VIVWxlA2wGfqw3s+c0IevnNE3up2vvdX2hS98ofpaJxt13qBfZ382Tb6KLM5C9Ez2fJTcFH7ECnKUk5OTMw65kYFzN5x0QXaKWvzMlZzoiyzx7hzog2Q88Rk5AXtxltPvnq2yT7DYF5t2ZndOsp5fKDqKRXSIVwUy43zEGnaD9u9kAZO9yX3gQBeexRF1BmvYLhstpVSFInTTMd/hF+TKh8Uw8gYb32zGHDZF1mDQl0aeeCZncQO9cHsblBwVocRDvg2mGAyXPoVbb8IZowvrzcEHmZGTegjd0oP7GmXWarU8qI0F44YY0RTK+RBsnOMRhOfW1XwHUgRax5gYGkEJvgKogGMeeJRkTDKIUQxTJEOgNAJhsOCjwUZEWAwBncbQQgHGKdsasOHnaBQNj7kEgx50mW+ccVIIYxHI0I83eBgjBYLJ0NAINzoYITwEZ5xzEKR5rhy/1WcOOlu43Zdy1Ejgsl4ARRdeyKOUko6eCcb0dB7Gu4Oc4acDMkI7ZZMNh7GOcr/97W9Xmxja9XFqOBibZ3A8txqaNPDwTG5kpZGNxrjhplfwzHdt4bbWOo5irJRSJY9gaPgibzjBoH/ywzdeXDkcWYMJnuYeHvICAw70tGCWUsIY/Wrutcg/c7VSSpRSsifCOrxo4JRS8uDTDDg0NLbWuMeLBqa1ZGDcWjA0/VqrD81kT86ttda05uCdD5gPrjmtBicciMWPZ3Osb7XWc8v2wLNGPzhgk7E+OOAFr5RSycq8yD/9GriueLG2tUZ/KSUTq3pVPC6l5MFyKvwZe36zptU+9KEPZfLx0qqIS6dsEnw2LeCWUipbJiP8kZfAKaEQoNHAX9i0Pv4oEPMlONioxvaNsxNr4EET37Te5uTK5m06pZT4Zn7SKrawQwFXPECDzYgNij/wOrgoMFuLB7J0qBC/4NTQT0fm4439uBdE8WktHNa4N0cgRyu6xAk6pA/jgjGc+PEqPrzkYj56yYaviC14Q6+YgQ56t5nbnK0Xa/FmjU0HbnZiIyBPz+IiuBo6ydPaM9ecHiuXLY3eTDq6skjUrNXDmwlk46CAVvPoVBsdG64+9T146EDsP3ggVqxaHXMzCanV67EwCwJrzjg90NGTSe5ZZ54etTITtZmpmB0fiTkdjVja3xttEyOxIxO/H139/XjoR7fFaCaiqxfMi+OTjv5MtGbzk9z67FTS1BkzUxMxlQkMncA/O1MyoZpN25wJb26wAY2dllIq3y/l6FXf/6uVcnRuKf/71bpSikvV4H5+qzp//H+llOfw0q/246FqX2XHpZQqHtEvO8CPOe75YkcepsnaFT/6rDPHPX2Kt62rdbVGPbLuEuZp1rmyN7GV7iVEnsEwXkoBsorX01lUaGSRRfwwz3xz2Bg66qlT9KIVXPfslE2ihS2Z78pGrDEPjfwSXDKDkN/xGc29Pm/1jY2MVnLRLzbY590btxZutLcafNaz6XnzFsRA/5xoz8PzdCbB8MFv7WwW8fzukcLBdNqQH/yenp6MmSw0zMxOx1Ta5GT2t9UbUYt62tlsFq6msnAUUWZrqc/60ZZFrZIt6m3RatP1ZhaHmlnMyr6+OVGbtzCib0EcyaLXjiPj8ejOfXHX+sfjmjseiHVPbI9NW/fHzsHRGI5GlK7+qPf2Ra17IOodvaH4NptKLKVexd32xNXRbIv2bB1ZCJnM4uFM0l2vzUZP+sbcgZ6Yl62/pyOLPPWozc5EmZmNyOJzJCel3h6Njp7oyMJUV/raeK09Hnl6R3zv5vvihnvuj53DY9G1eFl0Ll0eM13dMV2LiLSJ2VrJslEtphLGzGwtppOeyaRrbCJlNjMT9ZxXpidiengwJof3R2P8SPTVJuJNr3xRjO17Nm6//vvx+AN3RQwfiPlJ2+J5c2LJgrkxncXCybHxGD4yFNu374iJpLO3f17iKtHW3pmFg5Oir6c/ZtOvfb3Mm1G1meksWNXi+GNWxs7tW2NibCgWJLz+3s4s3nwpvvzlL8arXvHS+OQnPxGnnHRC7NyyLW645oexMYtA0ymv7s6uWLFsebz0xS+JY49ZHXt27qpk6w2J9773/eGrFRe85sI4+wUvjDXnnBNX33Rz/MO/fi6uvfmWuG7t2rjquhviO1lE+Z//8PfxJ3/5mdjw6GPxzve/P377d38vOnt747tXfj9uvu22GB4diTm93dHVjGikPdXz7FYymROvShZKO9oasWvHtojked7AnMpPFSycO/lvb8ISr087/cx42zveFR/82Z+LN7/1HfGeD/xc/Lc//h/x+S/+WyxbdWwc3LEvrr9xbXz2Xz8fv/u7n4w/+5M/jZuzgFVmZ6vfaert768+cOab9gry7kndHrt6dSzKuDrQ11u9+XY4Y/ZMxtLOtnr0d3emzKfC71vNzcLi57/0xfjaN78VPVmgXrh4UZp6M+r1evUGzVVX/SBuXXtLPLFpU9VmRkeT52Y8tmFjXPfDa2Jtykwy2NXVU/3EwMc+9tvhx5//7M/+PP70T/4s/stv/Gb82f/48/jd3/tUfsjRF/c9+HAcGRqNRVnQ607aD2Wh8va77o3vXXNNfPUbl8Y9WaA5//Wvjy985bNx7itfGSeccmqc/9oL4y//5q/jBee+OO64887qq8yK6ooavoplz3FWt7eRq6szJ3nbe88+++yQQPmakOTc/ituySHowl76z//8z2HPUziw3tkh8s88+zy4knoytmdLxiTx9v+cVv3eEFzmiF1iqlipwCHpRY9ETDx2Brn99tsDXP+KnSQd3FrmYosXL67OTOwEX67os9Y5AFy0OR84B9CTeIyXjtxHjCtsyHHWrFlTFfk8O1OhWRI7Z86c9MftMZs2ZK8fzOIEXMbe/va3V78DRA6/9Eu/9Nz9KaecEujt7OzMD7WeiXWpJ2cgssI/+9OHDoUxDV/4g9c4Wt3DQydwOM/oU0BzFiNP5xn8LU5Z+L2qj3zkI2HcuvPPPz/Q+KEPfaj6fdY3vOENVTGFzO1RiiG//uu/Hn/wB38Qf/qnfxpvfOMbAx+KO/A4C9HJRBZA6Q8s45JnMkKPt3icI8Fyb535xtgZ+d94442hOKSYIE+je/orpWRcOyE+9rGPBXtDs+ScbhTB4LDXsjVvnLElPJON3wgyRp7nnntuxZ8CozeoyF3uCg489KE5511xxRXxt3/7t1WT/JtHfngnN3DlitMZo9DDZ3wzAV/8An1LliwJurN/0w0ZOc/q5yNwsTN+oqjAfp944qnYsH5T7MmiFVsaEevzAwF4xiYnwoewy1esiFojPyTJfjbARtj/goxN8lTn11JK0DWe2Y0zt7kKIM76pZSqUIcGclA0WZtxhw7w6rxBB/jkJ/TD38gRPOcIOTob4Wdg0xce+Ib6gzX029bWVv2WHRnjWy7Qkx8CKfCY15E+hg627UN7MPThhezXr18f8PDZd73rXeFcJw7RK1+xlq81Go0wl786y+D9lFNOq94yv+++B4KMv/nNSwM955zzwpBP1PPsUUqJVauOSX94WxXT8I3WV7ziFRUuOhQnyMUaMYDMyJw80OrKD0op1VdGyUQR8JUZb1uyBFOTd4BHZvQvHsrJxFBvlcmzFNS9tUj+5ETeXmgyn/yc66xX8CdntsWujKNfoY0+2KMPGciS3NCNB/IkK/rgj+wKDzVGx3EQahLE+jAJCCHrN5lyKZIDIwijgh/EgrIgSBDmErq1YLiH2DzjroySYBiZPuOMHh3oESwo1rOg5BlcNMDtHm6biiBKoIIeAyEYAdqYtaWUKsF2QMYX+OBq4OAD7Zr56CW4UkpV1DOOPnRqYJABWszn8ODoB5v8yEy/dfrAgI/8PKMNnXiGC73GwAB3Kj/1wj8ZWQcvg+QELVnDaa4AeOWVV1aJJZjkAzfY5ObeGldw8EkHaIfHPA3NaAe3lFIVQNCEXnDwYh564NWMuaLbXLiMP/xMAAAQAElEQVT1mWcNA4Ub/54j/8w3jwzgBI/MNWtLKTkrKvzgoKmUEsbYlGZNq0X+gdOapz+7qiDiqt94KaU6yFpfSqnG9Zujj2OiwXr9ZGMtGvhF69l84/rca+Y9vxm3Dtznt1KO4rW2JX/r8KaVUqpDhT6N/Mi9lFIFMjSahxb97tGrlVIyF/lJQxeda+RvjflgaHhFI1o1843TTymlOnCX8hN46DFPs04D26HmHe94RzhIsGMByibiAGXMfIHfYcs9+OzauDggsKHPvXnkYkMvpYTNjs3zcTzC6cqGBWTBWt8xxxwTArIDI/zsHG14RBPbg1PMYI/moo3dwo0W8NiltXyNj3hm16WUoDO+ym7JqZRSFY/BIxs00Zc58KLbWnIFC20OFfCIe/rAMc8zOehDo09wHHBadNA1uswF36bsx13x4JABn3hhPfmKh/rJRQxGG514zRoN+Fq9clUMHthX/UtYRw4dzERxJBSMmvVGSCZnMnEeGx2NkgwcGToUh48MxlAeQqbyENSdGzq73rVrT9h8/YjnTCa/u/Igs/Hxx+LZ7duis7sjMsOOzq72aJTZ6GxrREdMR4wMRX9++t/fqMXIzq2xbf3DseHOO2LrhoejkWNL+ntjfldX1PIAFJNjMeuaBYmShYdST5DNtM0SMT07U/kw2Uf+sYtWKyUnZF8pJUr5/9bA16aTb829VkpJDEf/K6UEXbZaKaWiLfKvlPIcDfkY1rqWUqoYx6708Unr+YhnVz4b+edey9ss3k1VtohX9IxmwW8sD+MJLEomnVNZcJhMWmdycldPT/QNDIQkt7O7Oxp5OKs3m9WVzbADOPkcGwOzkQcrz2ySTbk31/5pLn9h8+jmW+yLH1lnHvvU8GMOHrQW/WCYZ5xfz+0fyKLMnPAD3Yo3WaupijLlx4WZepRobzTDWFu9Ec1aPVzB6OzsTp4bwb/RSR6R5ZGZMhMzWQSdmBqPqmXhajLLM1Npf5PZPzYzEWNpU42EW8tCzczkdMxMpsSmZ6OedlyyRfbXU55Va9Sinq2k3R4dmq2KP0dmajHR2Ruz/XNjoqs3xju6Y7ytKw6mmW85cDh+lIf7W9ZtiJvWrY/b8/6hzVtj6+GRGG7WozmvJ7rnzol6e0eMjk/GYBZ5Dhw6HEdGhisbIdN64itp51OTozE2eiTGjxyq3n6aHDkcU1kUbiSNi+ctijkDC2Imq1HtXf2xeOmiKB19ce/GrXHjXQ/EfY89E9sPD8dooytqA3OjJK1jzbY4lHbTnr7UXp+Kxux0lGzNtI3u3v7o61+QbV402jqj0WiLetJQS19smx2NhZ2zcdbxC+N1554aw9sfj8fuXRub190ZI/u2R28WR5YtWhT9WaTD02y9LTqzmDY5U4+nn90WTzz+VGzd/Gz121TtaYut4pJ/vXDPrl0xmIl0W/YrptdS711ZtEsRxI3XXxd/mwWMLc9ujg//ws/Fb/zmf4kTjjsmNm1cH49uWB/bnnk25TKa4WI8tj27JZ7IotOzmzdHJIw1WaRfvfqY2LN3X+zIYlZbR2eccupp8cY3Xxxve+8H4xd/46Ox9LgT48FHn4h1jz0ZN999X9x8573RTFl+9Rtfit/7r/893vK2d8bShJHCiN5M/ocyUbsmC11Dh48kztGYkzFr5fKl0Z563btnV4ijfj+wXmqhmLRowcLo7e6J3pTtsccen8nI8txfZ2P33v2xd/+BaHZ0xZIVq6M/i7KN9q6YTLvat38wxiem45nkpz2LfaeceHK89CXnxvmZZCxZMD987fuOO++JfQeHYvVxp8RrXv8zceHr3hinnXlOzEt8zVzD5/oyBrQ1G9Fer0UjZmNqbCya6R+z0+Nx/7oHQ/Fq3cProru3K8zn3/v27I4fXPX9uGXtzbHhoXW5th4nZDFwVX7IsGLpkpjb1xv7d++Keq0Whw4cDEnLunXrYuOGTfH4Y0/Euocejltv+1Fcd8ON8fD6jXHoyHAsXb4y3vCmN8fP/vyHslD3tnj5+a+Ji97ytvjZX/zFqHd3xRXXXB8PbtoS57z85fGK118Yz+zaGYfGRrJQHNG3cF48vvnp+MfPfTauvvGalNPcOPm0UzOu9VW/c9Xf3x+KgT7pP/7446tzeyklNm7cGJJKZwt7sz3wW9/6Vnz3u98N8cfbO3IGNieO2TclVJdcckl4w0pya62fI5CQsU/FOvgksAogAwMDYR9W8BAXI//QQJZgk2d2hTXirXtnkc2bN1d94i75PfTQQ6EYogD27ne/O9CETm/sXHXVVdXXzCRx4oJCjyTOh2C11IEf7fbj3aWU6qtiikZogM9ZCn2SU28yzf64aHXkyJGKbucZZyVy+p3f+Z34xCc+Ec5hL33pS6OUEhJV92vWrAnJpauzx0c/+tHqB+bfn8VdRRHFHm8awSGO4IuM3va2t8UrMrlWMKEfa81ryVSxpHVOUrigF31/9Ed/VMEnQzoR38nQmcjbGWRF3s57CkP2KvsNfcmJyA0f9Xo9FBkk2PA4Zyk84RsMdE7nfmmeewUhcJ0RW3yxDf32RPJEB1g33HBDVQBAk+Tc1yQ///nPB3rxQFcKE5/+9KcruZIVXSmishc6RqNzLDvCP7hoVxzBu4RdEr84i3lks2fPnspuyFjx55g8+8KxJAtQ6HPOpE/93sSx9+JFEfU//+f/XBXXFB7g5TN0y7bZh7e42JOCC57ZpXmKG/hhd95YQoNzXx41or2zK6Zy35yfhfCXv+yVoZB99733x4bc7xQ00GLt67Io/aIXvzh8jZC82B+d8hM804e8msysYbvOEb7a6SukdEwH9MTv2CK58En9dEb/zsATeR5i/+SniMfe+NSHsuhJp2QFJ1/EJ9xwOpt7s4mPl1ICPfwFHPZK9wphipDm8z904gGP4Hs7EG442Af7ZJN4thZ97Az//kXX1772dXH66WfEi170krj44reF3/lblh/A1GqNWLp0WWzbtiPuuefeLC5uj2azLZZVP5i/JPePmeorj+KaAhP7d0YTw/js+VnoxR/bwhfazzrrrMqf2Q55yQfwIkYplCuaubbgtLe3Bx3gB0zrzFecUzwkE37NRvm6OYpzbI5O2Av7gYtdymnIikzZrn6yPeOMM8L4N77xjUAr3bIxdktfckuw5T9iJxz4qxF+Iw+sGG21Ukr1CYDDKcVSMKNGlCsCGI1A4H46nb+lEEplRAhDAMEwOAKBiwDAMY/xciCECYoCNyc2xxqNQ1I6YWAQTLDRppJZSqneXIKT0VImGvHCCUspgT/j6LWWUcK1Oj+hwh9hGqcsghFE0NWWBynzwSID9OO3lJJO2lVtMMbQix6GY57nFg2UwbAokfLQAJdx/JMLvHC5h6OUozwxcMplPOgks9ZaRgUfoyzl6EbtdT6bIH4FWLLHG/246ofL1TNY+HFfSgnyRjtaBBHNnFajY81zKaXi33PLOfHI+DkT3PDQJ9mgU/OMR2PwsiM6Iwt28Xx6yEgrpYQr+lxLKeHP+taze62UUm267sFqrTFfa/WzFTR61l/K0XXmt9rzYYNlbimloqWUEp7RTi/kACYe9JdydB554hWsyD9jWgtedlX0llLcVgdIYx7QQXfuwaA7DcxSjuKnI310Zg48LfjWgtVq4IBpLhjml/ITvOZba47Wmu8eXK2Uo/ONmcue2Sl7s7H5WqFPHQQgOnUo4r/8gr3yBYcJB0myYsdsQPOMJr6nX8CHg1yN2wgEY33siF/YQOBGu3l0Sh42D/joR0ODwGeM/1uDH7YMpgOHNTZGQZOMyE3cQTOcaNPPfq1j6+IRPs1Fo3iFllJKpUubJL+2lsysJwswrAEfHWjHnwDt3hWNDmpiCB8SC+CFo5RSJe3sjtzAwFsppfo03hobpX70iR/kJb7hx8EN/fTn61mHBw9lXelIZdsL58+NJZkE0zu85IFe9NcSPpubP29edHX2xHQmWB2ZfDm08IPtO3dUv0s4NTMdYxPjVYyYmZmKI5l417Kw0N/XE/PmDsQiX1lrb0Tb9FjURwZjeOeW2Lz+wVh/9+2xdePDWcg6Eqvn57ze7pjf2xXdzXrMTk4mvvEkYyaabfWoN0rlg9nxnA+VUqr7Vp/rT2ullGq4lFKtK+V/v1aD+X909fyWXf/hv1JKFUPJPPKPzdBJI/dXffU8SHsmP3agj17YC9nRJV3RZyml0gV9m9uZn3pbRw/urUUPHOaAAb45xtkcHzGuGQfffuYKh/XwRf6VUip84kIpR/efw4cPV31waWjv6+sLcOEBE/2llOcOUpF/bB6d1qDDOvfmoxVu9+hqb2/moaxZ+Qq6yAFNxvAttvAHMgQTPPwZ0wcWPhJt9R9bm81CDNtotNcTbtpMFq+ms81K2uuzMZMtaz0xlUWZmVw1O9Oyo/Icv7OZ5E2n3Ub+lTKbtvHjljYcZSZmc0wh99DwSIzm+ulaI/zeVbOnP3oXLY2BpSuie8GS6F+6Mup9c+PQbC02HzgS9z35bNx430Pxg9vuj+/d8kBsOzQUg5OzOac35i5fHAtWLsmi1ryYKPU4PDoeo96AijzDNNvTlxpRU81JGjJnreQ2W2qx9+DhODIyFvXO3jgyNhN3P/xsfP+G2+L2BzbE5t2DMRrN6Jq3ONqyeDWWdBwam4iJLNN1ZpGpVpuNZvJXy57ZmcmILBrSVS1xzk7PRMkP0kr6XXejHkvn9MWyga6ojw3G4/fdGtd/+2vxyJ03x9j+3bF60dxYNm8gCx216O7qiFrOP3xkNHbs3h/tXX2xfNXqOO/lrwwH6LZGM8ZHRuOZxx+PWuIeGzoSO7ZtzrY1xkdHquKsWOqrrJI4v59x+eVXhH3hr/7qL+MPP/X7MTk+Fo9v2hjtaXsrliyNJVmwKUnvcBYAJxJ2LfmYnZrOOY9mArAt/DkwL1y8JA4cHKyKQuM5f8e+A/G9626MOQuXxh//+V/Gr/3mR+Nt+an5n/z5n8eXv/a1OOOsczLWdMSjjz8Ra9feGvfec3/C2xFJdpyYhZKhoZFYuGBp+F2qgwcOxZHh0VixfFUsXro8Dg0eidksMJrj2p4FJfZtv/EhwtRMxIqVx8To2GTclLA/89nPxde/+Y3wtb6uLODzhyuv/G7cc9fdISa//LyXxc998IPx0d/8jTjpxBPjztvviO9fdX3cdPPtcfOtd8TV194Qt2Xhbcee/dFo742B+Yvi1NPPjgWLlsREFkjbEv+ytEtyLGkH+3KeRH/ZsiXxmc/8c0hGHrz/gRjo74tTMqHqyvPvsiWLks9js0DaE95k7GhrxkBvT/W8auXyaGZMazab0dnWHj2dXdHX013ZpTfuJF6DWZC0x1x//Y3hQ9Ynn3w61j+yMW68aW08+dQzsXnHjrjk0svjhzfcFG991zvi45/6SPTPXxDrsvA0mnnF8aedFguzMDg/6di2e2f1htirXn1BdPR0ZNI8HYMJ394u4VSUIFv7vN+hsnd5ZJ8ezQAAEABJREFUu0Shx94p9vX29sb5mdhJ7p1BZjIDL6WEcQWYpUuXRiml+tfsfvmXf7l6u1wM2rBhQ9iTzR8YGAh27OtPf/3Xfx1PPfVU9a9noUNBrJRSfZis4CBHgZf9ORPBL4Z5C9AbQc7K9moxEq32aLEHX752eODAgeotu/e9733hXEVHzijwgLd69erqHGAN+tDQ0dFRFTicTchkcxbK+LTztzExXMKosDSQvJRSQp99Xnzetm1boMu53hnhrrvuiq9//evxb//2bwGmApWziXzMWcLX7NavX1/JjS2Qo2JIPW1D7J47d27I78gMr85/znbwWGsvwKe3atBjHnl4E3/dunXV10MVYiTMzi3WK0L66iL7Xbt2bcBPN2SLF3wuX748JOjWjeYHcZtTDr7OB7dz0BVXXFH9zhj8+CilhPtWIeq//bf/Vn317J/+6Z+qN7m8wdQ6z+LRD+R7ywp/6ALf3qRQRNYKL37XC41sSKMj/kd39KiwxQ4UPRS36Fmxj+zxD8YHPvCB+KM/+qOqgAmGcx2avHHFtsQS88nOWm+xoIWc0EPm7J3t0ScfkSeaQ5/GrWdzxsjAWzP2YXbLJi7Jgi4fIze2xP7Ov+CCeMNFb4qp/ODHnv+y815R2ZGi/Jw586q3g+6+557KPvfu21d9/faefAZDwc31mWeeqmoN/AS/l112WbiiDz3oV2AjUzYnltCpN3Y8KxqJleKqqzM/fVjHN9QW2KncVDHJb3uxOfDZhIIqGHglPzDBFnvZBN75N9s0Z+XKlcFWFfbokZzYOXvVzxb5IFhgkC+fVjx7z3veE2y7lFK9Ffn440/G009tzv1uqooX92fsVRjasGFjVczZsmVrVUDbmx+88O/zMv6TRU9Pb1Xo/uY3v1nZq1qGWLNly5aqn87wjx75BTnyd3bBr9kPutmoeDKQMcA8xX725Fnjy3TOt9gK2yVjxU7FV/YrXipeKRCKC2on3qoke3GYLsgZTnkYndM9G1KUFwPYr3kXXnhh0IdCmPXskA3TNzro2HmPvaKVndQ4ugFMGnQwJACOggD9AoNAhDlzzEdUT09PeDamWcdJEIkgsBFtfSklEE3R5hA4xZoDDoGbR+lgllKCYRA0AxMwzDfXHMppGRha4EEf2ly15/e7ZwRgRv55tt58Rgq/4Ac2JRMSHARPBqWUypgoFS7CxaNgSdnWgq0fTPDxqwLJwChW4wCU456cyIOs4eScAknrHhwyQQf41tAPvDZc+NCuj1zwzAF8aiQQwUu+msO++ej3bE0ppQoentGhz7hmvoZXciMfOMCAk5w4NKPWzGMD5uIbLMZOfpo5GllqZO8KlkZu1mqpnuf+g08Ds5RS9ZtDLlopR/uqgX/3f+axJQ18zRrNmGtriftWK6VUtkcOcD+/oeP5rbXGFcxSSrWRl1Iqe8fb85s54JEnnbovpYR+9GnuSykVDezL3Mg/cMgYLvK1/vm8WasZbzU6owcwrEG7OeDQoWc0JPjKl8Fzr6811rr3rJXyEx7ZIroUgNguem1uAppPc+AGk20L5nCb43DJ/m0Y4oz1YIsN6DRuUxPw4UCDMf1s1T0fwBde2JOGJ+vNgZftGScPa2zkgm4ppTqQGmf/6OCHPjFCi43PoQtNaLaejfNN8Fp88WVw0eVeXCM/bWkehukI/TY7OMyzcaAPPuP82oHGOJ83ZiPGswKdGGietWINmvApRqHJGrZKnmRrDGx2RBb044oOdItNfM+1ra0Rq1aviOOOOyb8MPvk5HiMjAxlejsbWR8KBYHDhwfjUCbJk+NTMZ2HldHhsZjIpKteqwU6d+/aG089+UwWqYbzQNiXsE4Ih0fwe/p6M/Fui6ksaA2NjMSBIwfD1w+Hx4ZjNiajv6seC3rrsai3EX21yRjftz12PbY+9jyxMYZ3bImO8ZHoybV9mbj31CM6s/jQkYQ1Yjp8Ba2e/eRB3v+nVspPbLWU/3j/f1rz/09fKaWaTtZuSimV/7v/932lFN3PtVJKNdc8tsquNPpic/pNpttGIwskmWzpo0t95rB/96UcjSHGrSnlKGyyMW4NezLGluGxX9hbvL01lbC9tTU9O5vlkYhSr0d7Z2fMnT8/GpnIDmcCcHhoqOqfM29e9M+ZE/VMXNkZ+6NrrXXvaizyr56w0MDP2B+aNc94mJwaj7HU88joUAwNH47hkSPhXms0a6HVU+e11H/JgkuUzPy1pHR8fDQir+0dbZk4K1hNxcTkWMxk0aWeVYbW/Nm0l0iLI49aox4lbXe2Vo7GvNmphBCB50h7msl1kTY3O5UFnempiCxWaSULY0UhbGYi+yZiNq/1nF9yPj4UbL11NJ3Fk+lSi4mox8Gh8TgyHTHT3hXtcxdGo39BDEd7+Krhk3sPxbdvvj2+c9udce39G+K+p/fG5kPTMVgiGnO7YmDpvOicuyDa+udGLdePpO/tPzwUB7KN532t2REj0yWmO3pioq0rth4Yih89vCnW3v9IPLn7UExlEaN74Ypo9s2LydIeE1O18JXFtraO6Eidoptcas2IZrNR+fr48JEYO3wwJocOx0zGgcnDh6K/rcTSvq5omxiKzY/cH/etvS6vD8TkoT2xeKAvls6fF0sXLYz2hDE6OpwH8sloy2LJ4ox/Gjt6dtv2YBNT+cn4TBbFTjrmmFi2cF4cu2JxTCfcRkzFKaeeGAsWzs2k84744le+Et+54ntx6eU/iDVnnB3/+I//EJ/8vd+Pgb45cc8dd8bDD9wfh7L4dHDPvqhlJahRatGehbG5A0nL4mUxJ2U2m8WjU09dk8n4nuoH0p/evCX2HRiMRUuWxfyFi+ORTY/Gn/3lX8Y/fvbzcfNtP4r9hw9Hs70jFmbBZ9HCJWlmJYtEt4Xfltr81JPxZBZVJoeHozt9cX8WXjY9siG+e8X343tXXxf3P7QhDo9MpIU140jq/NDh0ZiZbURHZ3fs2Lk7E5Ld0dHRFceuPi7mzZkfzXpbLFq0OJ56dkt88g//a/z5X302ol6L3/zP/yXe9653R39PR2x/9ploS9uKLPIPDR6IW2+6IX74gytjcN/eOCWLZ95k+eAHfj7Offn50T93UeKfjCee3ha33XFvfOvy78bnPv/F+Moll8a96zbEZDSjf96imJipxUNpIzevvT3uuvv+sK/8woc/HO/9+Z+PNaedGhlF4rprro3Lv/q1mBwdi97Ojujt7oqJsZEY3L8vJifG0ldH81PyXVnM2Bl+UH/4yOHQDg8eDD+8P5UfXDSTl66O9tRXf+qiP/xLhM7vmzc/HX//d38TigP/9NnPxJXfuyruW/dwFtsWxNve8a44dc3psSmLhQ+seyiOP/mU+MjHfive8IY3RSml+tD4Pe95d7zkhS+MA3v3xuFDB6uvuz/55JPVmH1vSyZx7e3tzxXUzzzzzBgcHIwHHngg96aeEB+93SIpdTaXcNrvOzs7qw/CJWr2c0mUpG9OxjkyAkO8tE/b4yVdnuUl9jr+73zrLIMG54ivZ9Fn165dFU57vPOE/VJTLJJESw7FSWcjdLj62pTkrpYxCn45w5IlS8KbCGgy31kLbHTAdcstt4RCk3tFXx+WGx/NuA2mBFwiqN85ScLqN30Uc/ilM4nE8+1vf3v4EFIyuiGLds4bZCOf+OpXv5qFzs9URZ0rr7yyKmr5fStFAUWaK7IghAfyAhf96AEHXkWE1j3cClDylcsvv7wqWiiueAND32TGb7yRMZ04PzrbOL8506LZcymlKtZNZFxRoPDV1c9//vOhUEInF2SRxblMouyspMBDhviSLLMdOjiQhUJ7E/3i/0Mf+lDQM1rIm3zYLzwKIvArdFgHPlgSc/f01ZbxVZGD3WjebPmHf/iH6ke98Y4/xQP8vPvd765+pN9Zr5QSCgQ/n/4InrM0utBABnSrcEH+3khSxFJE/cIXvlD9i4xgo4st9vf3VwUlOuEbePWbSYoBckPwFPecG5136cYbf+aRMf7Zifn0SD/s0bmcjslUgeH440+Mt73tHamHOSHOs218PfbE43HxxRcHe6dHNvyic18SC5csjj379wa4xjTnG7KM/CNnNMFNN+xIn8Yv2Si/I0P27VxL7vxQ49doYLfsGGxn6Kncd/iIFz3o4h//8R+rr4AqWIKzatWq6ofv6Q9N4ggfAof/fC0/0HDm7ujoCPItpVSFJzFGLCZv+uEn7A889DpvsX38NZvNQA/4/Nn8H159bTz80Pq4794H4l8++6/huae7L0484eToz/3ugvNfEy8450WxeNHSOP643CPzg4nurt444/Szgp2RAz7RMT4+HuQFPtrZDZzsVsH9Bz/4QRWP6Ntc89gheVonfrGVUkrU6/WgM/GQ74gbkX/kTc7kxIbkUPDAJ06QDd8jU74rruSyaMmDHOAAj82Dr1hPFuwLLvGaDfABcmWb6GdzaEaDGFiDgFIgK6XAUwVyBOnjqJgX+ClCH4fUJ4AAzpgpmzApx1zjBETZpZRqQ8GYfoJhFIg1F8GcDHHwgmEdgZqPEXg4gbnWGDNPP2Y4OTrQRDjmckDrCRgtLfrAIDx9YDBsfOpDB3mAgU5r8FZKCbAoBm3wwEf4giF+9KPHPRoZDuMiL4IFBy48UiIa0WAdhxMk8QW3tUvzAChoUBTZgYXPUkrgCR90wojQbwxcnz7ZTAQ49JCPgNTCTYfWoQluPMKH31LyCDObx9r89Mt8/OET7eajAc3G8KjfHLIWRAQK8sAHeT0fNvjmkx2dWgM2ebXwm2MtXGh0r3mGT9Pvqk8rpVROW8pR2p8/jga06tOsAw8+eOEr5ajdG2+1eN6f+ea5lnJ0bimlcnD0kztYeGNPpRydAxc8+qyN/NOnweMKbnaHZ819KaU6sLXurTXPtZRSzW3pgQ1o9N/Sy/PhuC+lVPJ5PgywPEf+uWroYd/WZHdFgz7Ns6vmvtXYMv7IgD0L1GwWfBudT5e8wmtcrDGHrbNL9+zShi0g4omvsE92Yx5fpD/r+YNmDR9RhfcJnQOFcfYHLh92iESXQM3O2Bz4/EagtUk72NkgrUODYG2TpEfr0ct36JafkBE5o49exS+wyKCUUm0m5qEdb8bohqzALKUEGujJOF+1FixyNQcN6OUf/Ag/9IFemwO5mgfPvCwksG+w8NVq8KGNrMjTnFJKFb/I0hjZ9vZ1VwnAtOJFFhFmc2E9E3I2QHbd3d1BzuQr/pRSqiRxfGwsk5kDUZutxb69B8LXDM33KXyjVq/k0Kw3MukZr5KG9s6O6MpP5jN3iqFMig5nMnQ4k5x6eyMmxw/GkYPbY2p4byzqa48Tl86P/vp07HpiU9x/0/Vx743XxVMP3h8TB/bFvO7OWDJ3IPo628Pv5ExnsQ3eer3+nK2SlRb5V0rJ///p/5G7Ga7/p2ZMI/fnN31aKaU6EMBJbq76W42t6LcWfLrXxw5KKcE+jNHn8/mgJ+v0gWkdWzHfc6vfOs0zPZhQOaoAABAASURBVINNZ2zCfgY2ezSns7Ozeh3cMxjDoyNV4Yb9mQeH9a5oZWf4MBc9ruTd6jcXPXCzU/ZiHfxocW8OXs3ho/YKvsiHW/NLKZXNeNaPVvTAyQfQjQ50tWCTTUzPRKlF1Bu1LMDUMx6nLrJQNZ3JzMTkWEyxsRJRZmcisqiUisr7CLDrtVrUa5EgprLoMBO1tPuSzzkxp00fbWDNTIYirn6tlMiyVMIs2XJlf19PdGXxzJtEs1nompqeqPxsfGIyJqemYybxTGYBayzrYONTJaZKM6LZG82uudE5d0nUFy6PfbX2eHDrnrj63gfj0htvi2/feHdce9fjccfGbXEg1x3JdaPWtfdEs3sgOrrnRLOjO2bqHTHb3RvTHZ3x9N6DsfaBB2Pj5u3RvWhZHHPqmdG3eFVM5Zyp0h4zpR61Wj26s4jSk8Wl2vRsjB4Zitl6LWpJf72jkeMRUaaiq1liQX9nrJzXHy888ZhY1NkWg1ueiQ13/ijW33F7DG7dEsvn9scrX/yiOGb5ymjPos/Y2EQWqMbyE+HZ6qwn7jQa9ainb0bKaejQ4diZRaztW7eFr931dHfHwix8De7bFTEzGlOTo7HugXvia1/7alz1w6uz6LMzapkEXvTG18cnP/WH4Wt/3/jGt+LmG26MwQMHY+nCRdFe6jG3rz/m9PRlTOiu3gCanZwK/7Kdr9d5g0yMZ3c9OefIkeHq3DR4+Ejcfe898dWvfT3uvue+OOecM+O0U0+NA3v3VG8QnXTi8TGUxZh777w9JodHoqNWj75me8zv7YmLzn9VfPy//Fq8800XxfIFC+IFLzw3Nm/fG9fecFus3/RUPPrEs3HNDTfHHXfdF1MZ8Hr65mQCtyRq9bbYs3tv1GuNsNexZQWMr3/jm7Fs1er4nd/59fiVX/mV2Jqy/bM//e9x+be+Uenh0P7d1fW4Fcvi+FXLY253V8bL/VkwOhTtjWbw5d6eOaFQ9+a3vC3e+d73x6svfH284NyXx4tfcUE8u2tfPLj+0fj+tTfE3/7Tv8Znv/DleCyLXGe84KXxqT/473HJJd+MN7z5LXEoC3KRhtqfn+5fftm34h/+/m/jR7eujUc3bogd27fFZPqStnPnjqTx2RhP/+rp646u9rZor9diJsf9648HMjGdHB+LgfzgYtWK5TGbReDdO3fF9m1bYt39D8Ttt96WvjUby5cti+1btsU3v3lpdHX2xcte9qrqA5CdO/bGW958cbzqlRfkhyaD4c0W+9XG9RvigbvvjcZsqd62O/O0NdGTdn8k7Uoxqr29PQuEHdVX35yjvc0kGXMWEDP2799fJZ3k3p22J2HzlpA4Ym91lnDWEDfFLeeYSy65JPR760EhYevWrdHb21slYuvWrYvzzjsvzj///GhkQRM8NPyv//W/QuHFMz17A0piBg6f6OzsDLHSXLjMQZ8xRR/0slf93nKAV9y//vrrQ0FETJf4o8V6PJ544onV7+ZY7+wg8ZekN5vNkOz7DSQFC+cR9EgEFSScffgH/OSANgm3t4F6enrisssuS3/8WhaAd4W36/2GnIQSXWeddVbFu/P+6tWrw9sTc+fOrQoCcCgMKkbBKz8hA2cqc+iHfDUyJG8ykYDTkyKDglcpJcjFfoAehQb2QLfWOSt5C4PM6IWsvGXCJxQcrrrqqpBTkoezERzolUi7ascdd1ylTzYxk+cgfeBIrJ1b0UQm9OwDWbzTB9rx5He26FZSrYigwY9+STm6PdOT85790rkSzbXcG+AVB3xtTdKOd3rGD1mwJby+973vjY985COVHsgDXXCyXfPQji5yh7eUEvPyfMje2acCmnmnnXZa8CfnXcU8NKGfXMmHrevz4/tkR554+tmf/dmqmEEf7IT9KJquXXtrrF17S9x++x0Z+6fj7LPPzv0y4ofXXhPXXnt9eONSoeOUU06pisyRf3APDAzEIxlbyEKRkDwVDn29El/mK/A4w65du7Z6e5P9oNEbP2ya7tgvGHTMH9CGPzaVqIIe2Dc4aGPb9KjgdH76Lt7IUhGHjZC9PnbKFuiOr8oLyJ29kTWbh1eu42xsHd2CiT9ycobHB3rIkrzoAa90Vc+90Q/du+/q6gnF1le+8vzwu34vf/krc99YmOfaevChhx9eH/5BhQceWIetqNebgSc2SN+KlngmEzGA3nyNGK1oMY+dkZ85pZTcr0eqt/roko+iB69iwVQW+9gNO8QPnZAjeyODySwwkxMexST2zNbIQjyWJ1lHTnAaxzf4ZAqHr6X29fVVBVs0s0OxiQ+gd+fOnVXMZj/m0pm8hZ7h6skYVWPUiAFUI51SSmVsBC9ICIQQW2AhIh1MXa1pNQJojWMALAQSAkfV3BMMZTM+zAnY+jQ4GDdjQRc4pZTKOSjImFZKSUeZyQRsvDowMQIwMadZhxZ0g+teEGFIBM7QCQYscwh0Ig++ggrjJVBXn5y4MgQGjgb0gsdpbCQcS4WQgsjFXMoGEy6NbPThGW3uwfCMTzImL2vQgCaN/NBCHvgQ/PWDQe7mchLGBIb5a9asASq88sqByYZcjVkDDnpMwrOGBkYLP/rxqdGZuWglX/yZZ465LZju8UT25rnXB2+rgUXu6EQ3/M9/LqWEfi3yz3o0wKV51nKomocu/aWUcG+dZ3Os86wZw7P7+PGfZ3LU9/xm2HryIBfw9JlTylGbMw5+KSUTp2bV4DDHXGPWmQfP81spR2GAT6bmtloppeIDLH3kjAZzwdPnah0ZC0ye9Uf+lVKekwsY8LIT81vzzC2lVIcu/KOxlPIcD5F/5mrG0NBqnlvNuIY28PXzCwFN3IBHUCQTQf03f/M3q0+ZBEI27zBlveBZSqkSa/yIKZrDlU+H+CubMmaNQMiek8z8BHhPtRnDDVcppTqM2LiNs3VzweCjruQGLzvGvwMJG3b4sxnhR0wAg53yXXPdi4U2Dfza5MkXPLShS+B2CCYvc9zrN6eUkptRCfDRKw7aINk/OA4q1ok36MOPZ3SBw5/4D1/Cm2exW0wCr5RSxUGyKuXo5mRDQCddiB+u+HA4Fvt68jDe3dcTew/si42PbozDw0diYN6c6OzpqpIMdPR0dsWcTBJXr1gZC+fND29AzJ8zP2amZjPhOFLxMz8TObIht45mWwzu3R+H9x+KBfMWRmd7V4wMj2UyF9GRydFyB8aTT4qpPPTvPbw/DhzaE8ND+6M2Oxa9HbPRPjMek4P7YvrwYHTPTMcuv6f1yMOxddOGOJhJ0OE9u2Mwk6jJ4aFMYNqiLQ/pbL2UUu0HZIFuvJJTKUflXsr/+Wre/6uVcnQtPFopR5+tK6VA83/EXQ3k/5VSKt2XUvIpKtmWUqo+9LJDeimlVH7Zlol7KUf5ga8VAyyGU3M/mYeI4fyEfToLNDNZJJhKebmvZeEgaiWTzIk4kIn4Pv8q2b694epfH2zNYXelHMXJT1twXdmexs7gYqfsr5SjtiWuoB0M9Gvu0Yt+dtrf31/5Nd7A5BPWsVFXfjWcxYSRoeGYyoKPomdf2oh/ia6/ty96u3uqgtNMFoImxydiOosTkYWoRq0eWl4yXpaU52RMTI7E1PR49s9GsxHRKCmRLCg1Ui61XFMyOY+JqXCtZ/GmMRNRzxaRfWU6dTFdwZmamghtJtfXmrVk3aTZHI+MrSXx1f+3VssPe2bysFcy+WlPm+5M3TWSsFqkXGvN6OnKYlVpj8nR6Rg5Mlm1mYkSXW290TuwKGb65sf0/KVRX7Yq2pYeG1P982PXRMTDW3dG9a8a3vtI3Lnh8Xhq14GYbHTG/KVLYkG2Wmd/HMiq2Ob0s+uyCHNjtr353Jafzo5l0WpwIvlP35uYrUeptaU5tMXsdMT06HiU8anoSvq6s/A0nnYyXNJW8lrLgvJAf1fMn9MV/VlEbowOxpb198Wd114Zt37/O7H36SfjlJXL4hUveGEs7p8bu7fujn2DwymYrmi29wb1sEl63bljW2iHD+6NjmYtjj1mRbS3NaIriw5LFy+JsfHJ8HdocG8c3L8rP32+I770xc/HddffHBLM93zgg/G6178pPv67n4ozz3pB7NqzP5P0g7Fr1+742le+Gp//7Odi17atsfGhDfHEo0/EwX0Hs/jUH4uzsNWZxYxS6tHZ2R37s38i+e3u7s1iel889fTm+My//Gt867LLo79vIL725S/FJz/+2/Grv/gL8doLLoja9GSMHz5UFY1GDu6PicODsX/7s9HTiFg+byAO7tgam+6/N6aPHIozTjkxzn/1hfELv/ob8dGP/378yn/5rfj4J/8wPvY7n4yly4+JSy//bnzlq5fEhk1PxNTkTAyNjMZTTz2Tn7BfE//89/8Uf/s3fx/zFiyKv/6bv41P/8VfVsnfdNrfaScdHy88+4wsUM3Eov7u6K7PxtiRgzE7MRLN1NPQocE4MjgYs2lz0+k3foNqy7PbwtdRdu/ZFx1dffHCc18W73jvB+Pfvvnt+PSf/WV88EO/Ehdc+DPxzg/8p/j1j30yXvPGt8eq40+ufrNq3V13xkPr1sWmjRtjdnIi3nXx2+N973pnhevWW26Jpx5/ojp/9/R1R61R4sjIkapF+kizUYvuro6UZU8M9PVEd2d71GuRH2oMZ6Fxf+p9de4bc+OBB+6LS7Mot3fPrlhz6slxWu4B7ODE40+Kbc9uzbrpbLz4BS+O97zrPfGpT3wyfu59H4zXvurV8eSmx1IX7XHO6WfGsSvTR5L/zrZmTI2MxB233prwjwlxplarVW9D2C/Fpe7u7qq4Z0/2LIY6r+uXKIpBfuvJmL1XAuqMMJhy1QdeW/qy/djeKUFURLKnOhs4o3ijyRsvbN4ev2vXrowRtZjNmNDV1VUlouKcfV5BRFIpobNng4PueiaxzijOTfKMvkzo2D/43iiy1hrnpkajERI4xSTFB4m3Zzj2Z4EO3XxKwUXhCl0PPfRQiL/wS/yNeQPJVdK+IwuX/BU+hQJfefNWj+TR7854w2ppfpCOtz179oT9YHx8PNyT2zve8Y54//vfX/WTNfx4k+TiD91k2tqT0driUVJKxopheANT0otOew8dWetcBi45ybfQiycFCTQ6wzl/KOQpwCg8nXvuuYHPffv2BRjgehPEsyICXOTsK3vwObNu3rw51q1bVxXuvKmkqKN4ZI2kmozpyzw00ae3eOx9f/3Xfx3e6hlM+yFXNBi3lozxo6ipaMoG9d1///3VW2xgKBiB61xGbuwOHI29kZkzsTPshRdeGOSuqESPeCUDOve1xg9/+MNsP/7iL/4i5H8aO0W/+WSpwElHF110UTWHPBSM3puFMl9VZVv2fIUicI2zJ3x7s1AeCi/bxP/2LDY88dTTlR2wWbKlo02PPRoPr3+k+oon3V1//XXx3e9+J+PgU6GYJlfFH38ppYQijzf65NL60UFmdKnwQjbe9rs+C7pwW88H0MBPXTW40cinnHf5HLlbgy/y5XNAt80rAAAQAElEQVTm9vT0BPuTZ7MR3x4BEwx9Yoq1CqfWslm/Kcdm8MkPHnnkkaBTelIk46P0pZCKLnakMEXGeEEbPyqlZA1jMibybDJ37vx46UtflvvfMeFH3L/97e+kbh6LRx7ZUM2ZN29BtOeHT0uWLIuzzjonY8GSOO+l+UHFi18cpZTq93jRIFbRN7rRrCnKkiX5ofWee+6p4pR/IIGNskW8iCt8/PLLLw9xQP6Dz4EsOGrsf+/evUwo6NmNHINvkg05ioXiJ33xfzR5Zt9oOiWLmWCyR3UTtJAv27feOLujB3bA5sQjeZA4LaaJI+bVKJKSKaWUUn2KAThG9QnGCEYghWqURPmMjgFQEOLNF0QJwDrjx3hVPD9twbw5rbnGGA7Hxpy1iPcMF6YFRAakn5AYYSml2kxtSGChjWNwMAIhcHjwICiDI3jqcxUUreWM8BCMK3opBy3uCQhMVxsb4aOtJSuBylp8WYcOuMCFS7/Aj0e0cAjKhp+yyNA6c+GwuapuCs7mW2dubyaZxs0TpMmbbhiPPjSSufnmGofHGvLwOq2ATS5kbA0e6QgPeIfHfHIBy3pzyN04uRsnFzD0m2u9tWCRrX746aXVGB3dmVNKqQIrGHiHA0w4yY18wYFfM+bZuOZenzFrwfBcSqkcWL+mTyvlqD2jBV3oM96CU0qpDhzgaGBG/hlHjwADL1jZXf3nWTNHB5rNdW01461Gbi044POfVkMP2K1mXB9awAaXrEop1VuR7JkeBQhjpZSq0MyXWjyC3YIBTiklXLXIPzSiR6NDz6WUKoCbU0qpAhv+8GC81TxrrTH38GroxAc9s2H0Jbrq8MCG2Kyg7nXpCzJRsDnhwxj7EETRLujxG/riJ/wIXWyQrbE58+EDA25zHbAEQgERXDIgF8FbjGP3pZRowUQr+uFU7QeTT4IvkNts4DSPrIyDiy/3aAHXIYy/8jX6wbsxcB2o+CW4rvRrbStegcuPwbUevdZ5JnPjDnf4xKM+McZcOjCPvOAhMzyXUkKMgg89rfnkrFmDB3piS4szmRRXlixbnp/oLEvdR35q9lQ8m8lhyUKIT9C8uYB268fyk3b8NvOTd/DRP56fsovVnsmX3OgDHehmB9azNzzFbC3yg/RozwTzuBNODPIZy8QJ/JHRoYgsPPR3d8SKxQvDWwdtMRHbn9wU6+/6Udx/643x+AP3xNTBnbFsoCe6Yjo6soBz9F8Bm4zazGTmVZmpx0yinUk82fJu9sctL8/9V/KOfosCx79rvqlmLKdU/6H/+a3qzP+rl9kombDQR6u11vnNJfZZy6Qvp0Y9r21ZJOjsao9mW72KWe2dHdHW0Z7UliDbqNVDX6OtPbLqkPTXYtLX2LK/s7srOrq6o95spJ5KFg+n8xOqIxkbxnNPnI1ckPG1I3p7+1OmA2nrvVVrNturcf+c9eTkdDQabVUyPzAwt3ojRYyanJwK/HVmwZIOG41m+Ovo6KzOBO3tHR6zaDlU/QbE9PRMVTxua2vm4Ws8Dh48kP3786A1ljQ0My51ZgEhecvx2dTPcBYc92URbe/ePdXc0dGRLBRNVZ8Cskm619DCTtioFj/+Q1sjEzj+oYsdDR8ZilpKbjqLW+NZHHCtl1oomna2dUazljzMZDybjpjNIpgWmfSXqZmodJ6A6ukvJZUNzoyvEmYBYTptiF7b6o1KR3DXavUfx9HGc9dm9o1mIj2WBbiJTOpSKVESprgymUUT9KOhvb290olY1pfF4HrKZDL14PeSxqZKjM/UI5pJb09/tGdBq61/fjT7FkQ97/dk4Wvj1r2x9r718cPbHowb73ky7tq4K+7dtD3bs3H17ffEE1kwVrhaeOxx0T1vbkzEbBxJ+Y4qbmZBZjYrV416ibZGM3XTlvpvRIol63lTMT42kW0kYnw0epozsainGX1ZTD60ZVM8eucN8eBNP4jx3c/GiUvmxNmnHBsLBvpiMPX45BNPxMbHHo/HsnjEVhcsWJj2OFm9Udhs1qO7qy3a22pZxNgTI0OD0cgizIH9u6O9oxnHHLsqi9aH03YPhU+WvSnh7QMH+7/6iz+Of/mXz8TFP/OmqgiyacMjcf1110RH6uLkE0+Is9acHj/zpjfFMatWVW+6TGcx8v4HH4ovfPHL8S+f+3xc/cNr46FHNsTjTzxV0dbXNxCNtF37xWOPPx5f+8Y3Yv2GjXHGmWfFW9765iwoHoo3vvr8mNPTHj/4zrfi1huvi0cffiB2bH46jl+5Io5dvSzmZWFm0dyBmNPdGTE9kYWlekyODccD99wVd952SwwN7o+J8eFY9+C9cdftP0o51+KNb7oofvmXfzn68uD/w+uui//2x38S//TZz8f3r7k+br/nweiasyA+/nufij/O/pXLV8S+7dtj+5atMW9gTtpKb/hHM7xpluacZjUTI+Ji2umiJQuj1ZZmIXMi9TY7M5H4R+PI4cEYHRmKkWxPPvl43HjdtfFHf/gHYb95x7vfHb/+id+Ot77znbFgwby4444fxec/9y/x3W9/I667+sp47JGH4orLLombb7w2li6YG68879z42Q+8N048dnWUmIn777k7rks9bNy0Pvbu3xcjyX89PzywN9nb7a/1LMbMpEey+5EslB5K/7x57S2xPYuOfog+Gs146SteGbW09a07d4V/WfCfP/PZePUFr42BTN6eTJ15I+vapPsmb7Hd9qPUS388lTZ28vEnxumnnR47tu2MW2++NR568OE4+aRTqrdM7H8STwmxpBotfrBbgm5vH8yiggKOZHdnJtoKQ5JOe7cEy9e1fuM3fqN6E8AeJo739PRUce/gwYOxfv36EJsUOvj2SPq8YoR5cI2OjlZx9Pzzz6+KOWixp1onIVQk8BYF3GNjYyG+Dg8PZ4zsivGMG4sXL45arZbJ6qbKh+RW6PKmyOYsqixfvjwkn/igS8nvQNoV2hQkJKF8x5jz9mzuR+h0v27duvSxhysbsB+Tj3MYvckd2tvbM053BhxgmLM3E1T9Ekj525w5c6rx1atXVwUKhTtvDDlvoeG+++6r3pAhCzJSuKELCSa/cxZxDoPD+Qf9klXnmU2bNqU9LqjkIE/xNo43zBRq8OysqCil0KSw4p4sSymVzMjKnIsvvjjoRKGKrp2LSinhXETP5qCHjhQY3KPXuYWNKFZJjCX+8jC0keOGDRuCniP/2Ay5exME/eycTvCnYOXMSMfgOBd96EMfqviCQ0sQ6cuzVfGPrlr2iSdvVylugOvshAbnS3bBFuSHYqTCk3hJ7vCQMxvo6OiobJQ80OdtTj/qzw6b6afoIzdw2CtevNF21Q++Fy8/77x425vfHE8/+WTcc8cdMTs9HfP6+6sYu2vbtti7e3cWj1dGe7MZx6cNnJfFwYNpIzO5tyxbtiQ+8HMfjPNe9tIYy1jkK+RP5wcdd955e+4Fh6s38xR70OEtppmpqepH7++/994swh8KBY2D+UEBW/zOd74d6Hv/+98bL3vZy7KY+ED1vDljMRmcccaaSn478sMR62655eY8SxyMxXlOJKudO7fHjTfeGLfeurb6Cum9995d2f5jj22qnjs62oJ8S57ZwGPjfMQZ2VchnS/oXXFMwZKc5O2llOpNPudzxTTxjo06p/CVyPjIRpq57xnbu3d3nqGfzDNWV3XdkHsYeXdloZ8PDOQeCre58p7TMq7R2+bNWyp7aWvrCHb2wQ/+XOX3+/YdqIpFL3jBi4LOrrvuhjzPTVf6jvybTn31ZeFb/BW/+Ck/99yRdiHWtGxKQQhf/IIPXHnllVFKCbohBz7IL8QsdsnW2KLagtztU5/6VPCfRBve/IKDbvmq+CpWkAk4X/va14Ist2zZUhXz/V6cOPrtb387yP3RRx+tim5kw0bB4lP8id2jGR/yMb54+PDhKmaK9/RoTg1CAYVyEEURQ0NDwTEtIhAABSLCJgxrGIB+QAlEn8DMABDDGBAkQJdSqs2A0vS5EhICzLMhwElIaBHkNA4HP6bBdcW4e/RiFjzBmAGAI1BYAwd+GAn6BBb0CXDwUHoppeKTIYKJbjzZZKwRhEopaYg9lQHBAyf45CFgohsPDJ1QbUaMz7i58MPN4BkNhcBhHR7xS5ZoRRecxslNEAcDbfRhMxO4wFNlFQThLKVUh0FzNPPh8gmFTcmG83d/93fVd+TxwCDIzzy849eV7tFB73RDHpq5+OAk7jmFq2d6RD/9kyk4eAdDUNKPL/oopVSO1+IJfq2UEvBo9FlKqTYncgWr1Y8mfZr7yD9wrcnbyhGN6UOjte6tN9889+agDx2u+HYFwzzjrbXgeDamuTcGjrnPh2+8lBLmkAs9mgM22cCnPR+fZ/InB3NLKdUhxhoyZtNsxdVceOmCHtkOWPrMBwPuUkq4Bw8d+DYPfeaiudWHF3PRYE4ppdok3Ftvnqu1+lrNcyklwHIPRilHeTcfHWQHfyklN7OhPFiPVPN9GuBAcvHFF1eHOTZbSqk2F/PFGfaPP77EpsBk0/wXPlV5ONCtsUUBlP+08JKbg4mgjU6bnCDtIIBec8UEa9koHOQqxjicmSM4k7f16ICb/6DLAcJGR/bmuQre4NlEFJrMIzPBHh1odOiAC33sAp9kgmeHGmP8Bh8OeHTgme9b45k94F8sQBPcDp/0CY+5/JLMxFEHA7ybA49YOjExFY/4F6IOD0e90Rbj+bw3N0u/2bJr997Yf2AwevoGYrbUYzwT7noWQmZTT976ae/sjGOOOy4ef+rxePChB6LWrGUpaTqefvbpWLJ8SZx6+qnx7NbN+enRQ1Vy1ahFzOnticN58Fnn05/RsVi1eHkmqdNx8PBErm2P8dl67Ds8Ep15OJ+/eFHs2rsrjjt+ZZyx5qRYsqA35nfXYvWczmgf2ReP3X5D/ODL/xIj256N/tpMLMniztzOtpjT05EHrdmYnhmPejNibHIsDo0cjtlaifauzuyfjWQo2pPfyUzeO5ttMZ2HqvFMLGbyIFBL/mYVOVKonW3t0azVQ+Gj1dganZF9o9SiPdeXLNA0s0DQ09sV3T2dCX4mprIIUmvUqkRvZGwkhjMBHR4dzgPKWFXwmZmcTFomo6OnN0bgz4JQo6MzZhLfYBZE9h86HNpUJuiTWXAZTVo1OhoeGQv9/QNzoyvX049iYF8+59Q4eOhIjKUu6WsmE8o9qVPFku4sbHV09SRNE3Fg8HAmooPpfz15QJ9NmqZiOmkYH5/Mg9FQTCWgriyWKbSMpq4OpC34MVHP/f0DmWT3V/Nn8xDbm4m91t3ZHq61PNAdHjwQ2o5tW+Lg/r0xPTlevZ0x0NcTfT1d0dHWiBRZtOe1v7cvtLZGM6kt4dqRsq+nfCfGxiOyuNhIudSihDe19M0mrfomUhbtaZ+97d1Z5GiLkgWhmcnZmBididGhyYjZhFmakQYapd7IayNmSsRUFqumslhVZlPR0xEzU7NZ1Mr4VWtGW70t6Ui9d+NjBQAAEABJREFUZ3+ZrSXOqSzCjMbQ4aEYPjISY4lzfHQidTkRXR1d0ZMyda0nHVMp98ksXvFhMYP9TWTRwxtdCprTs5OR1hH1jhL9Az3RkfrtnqlFY3w6ZoYmYnZyJpqNjqi398R06Yjptt7onr8qmvOPiYPRE4/tmYg7Ht8b9z59MJ4+VKJz6bHRsWh5TLR1xL6hkTg8Mhxt7fXo625LPiZj0byuaNanYnZmNOpts1ncmo696Q8HybWtLdrhT9ta3N6MNYsWRM/wgdh6362x9f61sX3dLbGkfTxeeMLiWNAzG1ND+2N2OuG0l1iQicuas84Mh8mOtmbs2L4l27MxmrBXLF8cZ5xxWviB+JGJ4dg3uDcPqk/F6aeviYVZYLvv7rvigXvviW9989K44vs/jH0HR+I//eKvxV/8+V/FicefELfffHP1xtGFrzg3ZkYPx67NT0U9/bkzDaanuyPtqCNOOeWkeNUFr45Xv+718ZKXvSKOPfHkGEo+tu7cHU88vTm+d/XV8dVLLonP/Ou/xp4DB+Lu+++Pb+bBecHCxfGe970/Y9fx1Znp8fXr4g9/92Ox9pqr4tTVK2P14gXRlhqazWRs57bNMXL4UNTSSCRZzY72mLdgfhw4NBjjWRBdtWpFLJ3bFo2xfbFv8/qYOrQznn7swfj6lz8X9919eyxdsjD+59/8VfzJn/+PuOANb4y3vPt98b8uuSy+88Mb40//7l/iXR/8T7Fs6YqYmZiIe++8Mx5/7LFYmPStPua4aLZ1xfaMlYeTp5n0i6larYoTY2m32iOPb8gC4iMxlnElpseit6MRSxf0R1czdTx8MA7u2RZ33Hp9fPNrn4+rrvxmbHjg9nj0rltiY7Yn198f9cmhOOW4ZXHeC06LM05YGceumB9rTlwdfR21eOiBO+OO226MTY+sy+T2xfHWN78hXv2aV1axbWxiNEbHR+KZTLYuv+LK+LdvfDOu+MFVsTULUmPpdzv37I9DQ6MxlvFje+4h19xya/zNP382Fq08Nt75gZ+LR5/dFjszPv3m7/1+nHTGWfG3//zPcShj7+rU+1DGmZWrjomB/rlxUhan+nsHoiML0YsXLomO9q4468xzYueuvbF5y/Y45fQz4+wXvigOpU9G/s1kzPYVN2dm+7Ik3t5uv/PtBPvqTTfdFOb9/M//fJVY1+v16lzSaDSqt7cGBwfD+d3+PZ17gTOGe2vAfclLXhLO01/84hejmcn8q171qmq9c7Y91nnXXt6Ze6N9W2HBHPfOIWgxZk+WPB6TH+6D19PTE6WU9JdalWts3rw5FOCc27/5zW+GJBKNcgfnh/EsejmvgOFtCh9SOxdceOGFoR+vaEcLHBJF+YdrW/q8c8FxuXdLWhWcdmeB4rvf/W44uzhfeVtEbvIv//Iv8b3vfS+8nYFGyTt+JLeve93rwpnE74mhx/lHoqoQIO79zM/8TLzvfe+r8ibFE0Uz+Jx96IVcyRQeX9V0/sGfpFXCTJbOK3Ktrq6uSjYKUW9961srGZED/SkwfeYzn6kKaPDThX4FDnyRube0FNXci8twO/vR90T6nt8FIh+6hwO95ENWZAkHOZKvsx8eTj/99Ko4oUhJntZ2ZLEAzd4QApt+yMEY2dMTW3A2XLBgQe65E8FGyBU8ZzJ8O2OQKR36PaVPf/rT4Wdh2Iq3qxR34CK7Fr/opz85IZqcN9ECl0KoedbDQxYf+tCH4pd/6ZdioKcrPv2p34v//ge/H7fecG1c9vV/i7tuvTnWZrH6iku/EVdc+s244ervx03XXB2P3H9PDO7ZFYvm9MVAFmNyY8wzzGh8/RtfjpGxQ1lYnxvPPPtk3HPfnfkh6kC85z3vitH84OqZLGj1po33Z5Flzalr4iUvfHGc4w2ihQtj7ryBWLBwXtrJsjjhxONCcX3e/Dkpm7FYvmJpFo62xBNPPhaKUOs3PFz1n3zKidHW1qjiUXeePcBYsWJZnJ57zvLlS8M57KSTToib196YhZKdceDgvszJavHU00/ELVn02rd/Twzm+aRkXGe3dMt/2a3cg03weWdrMUOBVuHJGVrezQb4GXtbuXJ5nPeyc1OPL4jde3bGF77wr3HHnT9K3+iPyanxyJNFdNmzks4NGx+JS1Oe6JrOcxMe4D/55BOzELe/mnvssaurvW3+/LlZ6Ls/i527or+/N+PWVMaoPXnmGI2HHnqwgqOYxWbA4P/0T7fyRHR7E3J7fjAiV2CDipresHtZFgfZheKSeo758hT2Ku6xK/s6O39zFjbZmtyJbOQ7fIj9khuc1otDTz/9dJyfRXw2T5bglFLSDt4T6iNslNz4VSNjLhvkU/y7u7u7+hBA7sJ3fchw+eWXB18qpQS+6IDfmksn1+UHQ7XDWdVCNKenuIP5iYOg4X4qD9YmC16a4CtwYyClnUKdqQI4JiibEBEoQBMYoRhDlGBlDTiIx3QLh/7Z/NSA45ZSgoFwNkFk3rx5gTZMY8CY9YQjQAnScMIlQFpHOf39/QEX2AKMteimMHjxSODgUDCDxRse4UKLYIpuygPbOus940+wAZ+yBEdX8ylz8+bN6SSDYT4ZotF6eAUncxkB3BJd8NDISDR02CDwjw/0CYpwgoFGyiQP9/oYM7lqZARmKSWDw4ogXxuhqijHIzeGDw/jIjPz0UoOZK6RA7rZAhhkaBz91qILPjYEp37jaAJLv3UaWZVSqs0IbK2UUm3e8X/5g88QPK6l/GS+PnRp/x6+dRraW/S15rTguKIPnNbV/fObNZq5WilH8ZdSKj7YDx9S8ERH/PgPjBbMUkplw+gppVR+Y1wjKzIjO/PZBnrRzXbAJCc2wB5svmRrrbmRf+7zUv2HVs1D6+r+/9as/WnNulJKxSv6W62UEv7QisZSynNzSimZAE9VhTj2zYbMgcd8TdBivz6l5rMCrU+/1q1bl5vURB7kFwY/wzs+Sim5abVlwt0dZMDf+Tgb80x+4g8fgCvyz9WGjmYbFHzm81V+RX7kz6/MFajFFAUuPmi+tfxCAAUDHvq2lt7AQgceE2UVqNHBx8Qd9PNvPONHo0f4jcOJP/DQAB8cYHlGr3Hr9ZMbvwNXv1hrjPzYIjtZuXJlJT+w2QoaHUzhhAd97NVYW1tHbp6HQoFiMIsaEbU49tjj86B+Vn76c3asOmZ19M8ZiKmZ6RjMZG4oE2T3o+Njsf/ggZi/cEGQz4JFC6PebESzvS28MbR5y7NVgiimoXGgrz/aMhGb0z8QK5YsjfYsJmzZ/GyUaOYG3x+dXX1Rz8S9Vm/GzGyJWqMec/Mgs2TJoli6ZEH0drbFrq3PxPanH40V8/vjxaefHEv7OuLa714Sj9x5SxzZ9UzURw9VX0Fc2NcZiwe6E/JMdDYzKehoZuI9GWPDI5HAw99sVjG6OnvSTqejlBLtSRv5utIruyg5kYxLcRdVDG3W6lGbzftMYI35tLIjk4JmvRGTWRQg33omRvVmPWFPRYqz8gvPzba2IB9yrzUbUW80Uu4HYiyT1FKv5VhHxXfU6kGW7Z1dMZlynym1mK1l3MirfzkvKY5GFg3asyDXbLRFrVaPmZlMXCcm03cm0++mquKSvra29mhvT7g552gh6mAeFI5U4x0dHTmfn07n83QgtlarJbykLXmo1RpBFl1dPdVe2tnZnXOiopf9iFFsbnj4SPpmozp8Oni1tzeThvE8GxyOrjzoah356WdbWyMajVrGwpI4IuU+W/kzHI2URTOTwlJKHtLGowV/JhNTLfIPbea1tbVVdKG/Lfmql1rqdyaLZEfbbLKC9maz3aqqlVKvrvl//9t/pZSoRYlS/uO1lOxLedTrzeQPzs6ocKbPoKNWo/OU98R0TGcBLJUUtdIIY63GRtDvx+aHx4ZDMWs2Dcj18OHBXDeRhbPpUAyt1yJKKZWdTac+p6LE8MRMHMmi1lC2kdnEl4WN6OqP0pPnot45MTad8+ttURrtgYSZqKVttEWzvRGllJTjSNQbEd58atRno72tFgNZSO7t7ohmTMeqOb1x9urlsahZ4tmH742Hbr0ptm98OLqzKHJ2FjTmdjZicM+2OJCH84MH9lVvZh4ZmYhG+s7BLHzX0k/35SfOgwf2x/x5czL+LYidO3fEnXfdHhs2PhQtnU9OjcazzzwV99x7Z1x/w3Vx9VU/iPuyiLXmjLPi/AsujE2bHovf+Z1PxPeyKOJ3sh7fuCGSpHjpC86OZYsWJM1d0d/XkzGkHrXUyVSeTXfu3BnbM/l+1atfE9pb3v6OePu73xNvfuvb4hO/98l4/wd/Ns497+XJc2fceNPaPASviU984hPVeme0MhvRmXbZ0WxkEWk8ho4civHRkSgMKNvMzFTa4mg00mZ7+7qrq/1MG50Yj6ksTA4m72S0ZE5fNGYnYvXShfHWN70x5szti3/518/Gu9797njw4YfiF375l+M/f+xjMXfx0mh298ay1asj6z1xKM/bV3z7svjOpZfFpvWPBL7YN/s55ZTTqq8ddvcPRD3jakdPd0wk37v27An/oMITTz0VXd1pl22NSAaiv7c7aZ+KK75zWXzhc5+JrVueip97/3tj1bJFsW3zk7HhoQfi2acfiyMSupiMOT1pM1mom81Eq5b8dqcs5qSM5w30pS4HYlEmlnt374qxjPnOioodPoWX4PvEffny5bFw0ZI4OencuOmxuOqH10SpN2Jl7h+z9bbYPzgUF73pLfGq17wm9uTecsOtt0ZH30Ace/LJsS2LW3sODcYxJ5wYZ559VhbFxmJmtuRedDDuvPPuKi629iNyaEufe/DBh9KexzNx7Yv7H1gX373ie9U8e/66deti48aNIYY0Go1wnv2FX/iFUGiR0+zatSvsvRJ4iRR+6BE/ZK6IYc9etWpV2K/q9Xr1hp+904fizv/OZ/ZfMBU2vA0j0VO0+ecsxK1duzaTzH3Vmb+UEosXL84EdE91Xmlvb6/80d6L3o6Ojmpub29vJr8vCm87eIOnL5N8Z/zu7u70o52VPeDtkizGKjJJWp1p7r333vjGN76RieylMTAwUH34B59CUX/mPnIuODS6ggfN1uLNmcG5RL6Cf/kA2N6ccPaxTvJKVhJ3BRE+g3aNjTofOVOsXLmyot+bNpJP/2KgAhx92CMUX9D65S9/udKXs5QzjERXMUxxRTIKzznnnJPFy5PCFXz69GGirzP5fTEFM0mtPmeeOXPmVHKiC8Wef/qnfwp4FMHEXnOc6fBpjXs0kwe5HXvssaHApY/ce7LQwn4UmszHp7OTN8jMNU5HknvFAAUleSp56ZfUn3LKKSG3a+mczXjD73d/93fD22HsEBzNGZ+84VJ4dX4opVQ2BOav//qvx6/+6q/GWWedlTFyU8gryY59KPiRsRwbfexWodQ4W1BsoStvJdEDnR/IYj4bpEtx9N3vfGe86Q0XxQnHHR8rly+LF73ghfG6174mXvnyV8SSPNMty7PaVMa6zhxU0xUAABAASURBVPaOjC0zcdcdd8YPvndlPLzuodifsW9VFlzmzhuIkSykP/3Mk3FfFrk6u9qrYtJNN98Q11x7dfAr+nBuZudnnnFGfkh2pDofyj3J7/4H7q34a8t9C4/P5IcW+Dr7nDNDge/wkcHqjZ91GcPWpp+54lOxix2bT+Y/8+Y3hgLNWWefET+fhWofKLJp8OX7ilj0gca777kzWv5NB0eOHAkxAU1kWUqJgfQthWt+LnawcXrhY4pQ5Mk30OM8f+ZZp0d7+vrBwf1h31ecY3PoM7dWjxA3Z/KDCLJCO5xwm8dvFWfIgD2xQ/oiP3IUg8U1NA5mEY4vyD0U7xWB6Z+f0+2aNWvCPHi92Ujn5nrmF+CzQVe2Lzawa898lrwUXvFFHmoMClhiD92AAYcPCMBVELNucHCwepuV3LyBCoaCFLzijPmuaNXIgI3OZg0IPLb7gQ98oPrNN3HXOH74Jd2RH3vWajoJCEGjo6OVQi2CgGABNZGjMUBMEDZnqGeQF2AoTCMMAUVwoDxrIv+sc48IsODSWrDAsQYtgimYrgRoDVxo4dzubST6GRJ4FK/a7J5jw+1wQ+nmoQ1MazWGz9gpZXUeJAgMLEogA7jd2/jwxLgFZjygAy7jAregZm0ppTqMM3jwBKl5WXwzF24GX0rJw/9Y5bxgU7RxmwQc5EEXKbLAI9k/88wz1aaOB7RyIHTjgdzQpFljU0aPuTZs8qNHPFA6ehnM3/zN34QNBo36yIgx4pFe0MVowEBDq8FRSqkOgHBb54pWDZ8CfuSfMTQ+f212V5u4Mc1a11JK1W9cs8ZVK6WEZzp1Nd86Y3Dqd68Z09zrp0c2QeeerTemuddXylHc1pVSKt7ca/CYY64WP/4rpTw3r2WTkX/ma6UcpRl9nsmEjdCL51JKtZ69R/65wodWLbuq/9Dvxrj1mnu0GNPcw9Oi8/n3+qz/ac36n9Zaa9EHt+a+1V9KqW7RQs6ae52llMC7+Zo+/sX2+Q95CEivf/3rw4+9OxDYUBw2NL7AHlv+xCb5ixjTmgcuuzOXrwjCk5OTVcLN58ijhafFJ5+wnt84NNAJPwAHXfxWE7esIUdXvi+uaOaBu379+uBnxsQevmauGMmnxSB+4JM2/unA4RM982wWDhk+4bS58D+y0cQ0Pmke+sgR33yf35IJHswjF/xraOa/cJMdWsjAplRKqQ4NdKQPXXQCvo0OPDbmGRx0oFdcondysAnZ7OCiZ/oEo5RSxSx4yM7VPgKHeWIJ/aCJnOHDC32RVYsmONCPd3yJjQ7w8IJJ5nwO/R152Dlh5cJonzocu5/ZEBvvuyUeXHttbNuwLjonRmNpT2esmjMQC7q6omTBbSZbd2dHsLmJTNiGJ8aiNBvR3tEZjSz0zGRCO5GFqZnp2UAz+5jJT+LrtVrUkj+W3qiXvJ+NmfwErZbFpampyUxs69Gs12JqciILQhOVb9dq9byfjJLJVK3ZjHpbW85rRpScNz0TY+MTVXKK79l8rkWJSAKmJ6eqYoyCWHcWsNBRS/ztSbem0DU9OxNVYStmYygTbrY4np/Kg6V5RjsduifTyD9X8PK2KsT0Z6IzL4sO2pw5/XlY68tP8Lujs7M96smnr55NTo6nXpOPzPYbmcg3szBnLEnKObXgS2gfOnwkDu4/ULXR4ZFA+/Kly6K3uyd6urqrZ4fg9mZbyqoR9ZRDI4Gwt1JKlFJSPtlfrye+6SyATSIzcdQD/6WU6lrPca3Vxy5LKdHiDX9s3hxj8eO/Uo7i8GjctZSjfaX836/mllIq3OCBC3fknzF487aiX7/muTVGH56ts749D7caOv0m2XR9NrSp2kyMz07G6ORYFqUmwrcKG231aKeLlPlsLWI2deBqbLo2lXIaj2bMRHetHm21RtSixGzUI+rNmKy1xWhOVvxq7+rJAnFXTKXNjWfRoD4+FAu7GnHSgoFoGz4Y+5/cGPevvS4evO3mGNq/K7JWHFNp3yNZkF2QBYpasys6e+bGwIIl0dE9J/rnLoze/oVx8PBo8NHde3fF1MxkzJk3EN293XHoyGAmqvtSZhHLly7OotBw7Ny+NW67dW1clp9Ab8xCzeKF8+P1r78wi0onx578RHxkbDRWH3tMvPDFLwpxUTyVUIv34g3ZrV65Knx1cMmiRTF3YF5yW6/sZCT92leeyV4MvjsLY2KGZJKNOxQff+xx0Xp75OXnvSzOPP2MKhns6c3k/9iTYvmqE6Le3pP+NBGjWTTs6psTx2QhZnxiKg5m8WXPvn35af7uqqDVP9AbikX1lPbSBYtj6+btcWDfYCxeuCzlVuLqa6+Lf/38F+LSb387S4Sz0Za+G6mnp556Ih5ad1+MjR6J9iwkPvn4prjj9ltj29ZnYzJj0R233xZ/9qd/HH/wqU/GP/zd38a11/4wVq9eGQtTVvxk2bJlsWTZ8pT9QJx0yqnhg5/pjE8nHndcrFq5Iu6/79747Gc+ExtyT3rly86L3/rIR+NlLz0v/GD6WJ7td+7YFocHD6b/1aJRq8fhQ0PpX404kPzt3r0nC87D6UezaVczMZ5F9YnxyfAHR5petDWaz8WmY5IuyckHP/jBeN1Fb4hXvOr8WLF6Vbz2dRdme134sKM9+f7UH/5B/PYnPh7vf//7Q5LtzaiLXv+GEIPFfYWKniwaODfTHz7lAvY1uqR3exBbmJiYCHsLfToreBvHPmGuvUa8s6eQi4KG5E6f9r73vS/e9ra3hXOFMfuteeBKyMxRJGAvt99+e9iDFFhKKSE5RJ8ETX97+rB9HW3w6VOEkViCqUCjuEBu9lD82bvI0r6sr62trTrXwtfM/cH+iN/Vq1eHQpZCq0LhggUL0o9qVbHLHui8gi+JpOeZLPCjzbnebyn5SpDYb192NhGHyA2+JUuWhLl8a8eOHVWBztmDv1VxPOOxYo3CkXxBIu2HtV/0ohcFnp1VLr300qogsXLlSuykfa4Oe48mwX/Pe95TFRDs61/5ylfic5/7XEhgxbs3velNVUGR3OBDk2IE+ZH9BRdcUPGKdnp+/PHHKz3Qt+ScrMjbPRrxBg76fI3SVwzp0bpSynM/6C/xVxhwvlKM9HaKQhhZSpzFF3LHszOK852kHc2llICrlFJ9nW1sbCz39YlKdvQLnxjIZtGl6KfgwrbpCF40kx99OPuxV+vogV3QF5mwHXajyCPJ5wsKqvrZuoIAe7AW7c5ldEsO8LEttJIJ22CT6IKDnRijNPw6S7LhOfMWxPn5AcDPvOWtWfi/OF70knNj2YqVWVQ+J87LIlb/nLmxPOPuay58XbwkY8n+g4Nx/Y03xd333hcHDx0JNkEOYNEzOSpI0S0e4CezwcHB6o01uiFnb96Yiw90kze/cT4015s8bJXuwBE3xA82TAZ4It/LLrusKlx3d3dXvu2tQUUUcuFXcLHVY7NQSS6e6YO89Yst5vIH+Do7O4NPiEWewaVfejSH7+GTbBUq0WFNvV4PV3IFGw90gF45Ozh4AcuZgA2wL/bILsiC3ehjK/iHg87ZAVhgkjV9O/8r8oijZEqGZG0t/GIM2bJ5/MEtNrB3uOkELjyKPWhyTyYK3uyOv9lz+Db+2Ssc4LMndgi3D/xLKUHG7JB8zCUPdPAnsoMHH/Baiz46QotCHfx8uZRS7bVsCt1swpWfuCr2woOuGgEQOqUSimfKYIAEBynB6VuUBwcMURoFEyQiKQdTAJqLWBsLxASDYA0zkj2EgcsBCcJagre+xSC4cDqIEICEyXpr9Atw6OWQFGQd5sBmFHAbA5PDejYPX+iVrDng4Bd+dJrrnjNRhk2Rs1A42DYisvKMJvIRbCmLYVmPd0ZDQeTDYdAJLx7QyYjRRAbmGMcvWPAxenKhUM0YnkspUUqpNr4WvTYusPBqrQ0IX3g0hz7oi0HSHScGm9FxfrSjzXw6YhgTExN5sKkHWdCLcYaGBnjwCrZmTJ9mnF3oJ2u8eS6lVHSX8pOr+drzxz1b46qVUlwqflv9pZRqk4v8w4f1GtylHJ2vHy/ocG+tlksqWPrwoFn37xu+W621xrWU8h/44NDsgo7Iyjr0wAdP6woXejgrO0GfMX3PnwcPmbbgteRujrWcmJ2AV0oxPQ+c09XV/5mnlVKqfjh+Wiul/AeeSvlJn7XglvKTvlKKrkqWxuFDD5409/qM4aWUo/PJWR+b4wvkwBdKKcE+fbrgE1EHY/ajai9eOAzhm3w1OMQBfkjefJKftOQOjzlwIBQ+cARW69DGDx1WWrozBzxjYPFt8PRt3rw5WjToF9jphR6s4+viCLziHt3xQ+PiDL9kJ3DzR/EFDIcZfJIJ/+P3LR9FF5j4YCOtK5ie0ekKNxmIh635YKIdTvyTMfmxn1JKlQTg0Th+rDdfQwc+8CuOotOztWDZJxxUfSKFr5auyRo9Gr2SAdjw6iulVHaGDw0eByo045VeydQ6dODBPDGfzPTZf8QymzW99HZ3xoK+zpgc3htTh3dHd0xEGToQOx5bHxvv+FE8nAn59MED0ZfZ17GZBC4e6InRoUOxf8/OmMiEuaOjLSYzqSf/UkombzOVz+ATX/gwBrc+rVmr/7s3sGZiJotexsxrlFrlF9YrMo3lp5d+D2ZoeDR8jW80k8KpLFTV6u3R3tYZvV290VZvxPTEZNAtnHQLVjMTG3Abbc0q4SMbfZOZtA4l/UeGh6s15Gu+cfIkS3SDRYaRf/zQOLm70jkazXPVzAWLru0D7HU4cbhn5+aCbT3ddrS1RSQv8Fhn3BUc9KBVg0ur5yGv1YyXUip5P3+NcWOucLXW6wNfIx9r2IhnLVms5O7aaqWU6raUEtaXcvQ5fvzX6iulVLZZyn+8wvV82cCLP31aiy9X8IC2xjz0teSOF3Raa475FW9ZhI1myiEmY3xqPIsnozE1NZH0RljT3t6MZhayMreM2VrG+dpsRH06prI0MjkzGZ3NtmhEiayDZWGiPUra0tjUbIxOzoQ3fPoG5gR97tu1K2JyNI5ZPDeOnd8fcXBXbH347njs7lvj0bt/FMO7t8bi3s5YtWR+LJibRarevipOjCespgJvR1c0O3tiztwF0dUzEKXWTPo6YyqLqYsWLYizX3BWrM4CxnQWvtqSpxNOOC4/zT8n7XMk7syCwC033xyPblgfbaXEm/MT/9/+2Efj4x/7rfxUfzbEGEUCCSzfdn5qS9sSn8Re5xv+7szlfKWxS28gzl+4IG68+aYYPHwohrOYe90N14d949tZPPJDzOa2Z8HhoosuikULFsbtt/0o5s+dF294/UV5SN4Tw+NTcSALOc/u3BX7Dw/FvEXLYtVxJ0SjvSO2794XtWZbtkY0m+1Br+zS1129VdhstEej3hHTU0pZjXj6ma3xzUsvi0sv+3Yo/v3MxW+Lj/7WR+LDv/Ch8DWR4SMH47FNj8SP1t4QN1xzddy+9vpYsWRhvOOtb4lPfvy34hO/9bH40AffF29hPrIkAAAQAElEQVR6/etixcpl4U20b3z9kvjsZz8b3/rWt8LvDt16661VIs3/znnhiwINV11zTXz1374Wt/3o9hgZHYs3vPFN8a73vi/qWZQ/PHQk2to7Y34WQnr7BkKhvtZohh+Uf+KpJ2Mqi/X15KM741BPd1+0NTuCjXorlN3gme+LAfYaupG0oG0kY8OOXbvj4dTrqiyiveWtF8cTTz2TPP92XHX1NXHBha+Nx558Ivbs3R8ve8XL493vfX+cdfY58eKXnhtnv/AFsWLVykr3pZTqw192sHjx4jjmmGNiSRZbvElhn4bTuX5gYCAGsjk32xfsUc2MkRLcUkrwOX233HJL6C+lVMmtYpVCCThileSwVqtVRXz8ORMrEtizxc9SShbye0Piqbh1xx13BBkYJxOyV1wCx5kC3Whmr+1pa8bhd29f5vctuO71uy5OXt2biy/7KVr02+cajUYoBrz97W+Piy++uCoMKXCwZXvwnDlzqh/+pw86M8Y+yUxR6k1ZMOJTCkAKAM5XaMOLhPmlL31p9S+f8S9vd5GfnEduAKa93ptpcgwwzF+ZhStyOfvss8NXDadzL4JTIUBybw/Dj340OM/QJX40eZRzjzl8mBza0tfx6gzhHGgNuSskoE1yK8lHt6KBt5jw7004dJCHswGbAEcCrvioSCLvg5NuFEvJlx2T9zFpZ2K0tXgCh07texJ29Io58IPBVtCrzzN68aB5RjO5yVm9IIB+cOkJ/WIb2AovrfMonTsPwkX+ZCOxN3fu3LnVBwTs3VlV4k7OckrFMrbj7ER+9NqaR/b2efPomR2gS0wkd/KFjy7pzocUHZ3d4Wyy7qFH4pJvXhq33nZ7bNuxK84865w4PDQSN6/NQns+v+ln3hL/9Y/+e7zzXe+JxYuX5gfFvdVbPvyCXNHE1xQu0UHmGj7xcOedd1aFLH7Kzkop4e07cxXp0EzebEnMM+9LX/pSkBl7s0/wBR9682d8sEsypAfy5j9gkxe87IW+SynV247u4YCLvbAl51myAvs1r3lNkBE4/MI5mD46s7iFF7jED/SwcbGDXOlO43/kLy6xF3ZDt+zNG5LW0qMaA9tga2xKrLCOLOgUbfwh8s8a52XPYrGYRM78ko8oTJGVOOAZfPYobvILckowgRd7onhE/3iyBs362ezjjz8e8MOJVzzZU9ksmvBK38bRzO70Kz4pQloDpg8CHnrooSrG452v0Zm9nFyspQty4nfiqPhBXj5Y8PVpZ39ywpP54JAPndJPjQMwYsyVUqpDIOAIQiiADEPgN4+BItycUkrFaCklDyqjAZkgY4wAEITRUkoeyGpV5RpywUQgoTx4SjmKFx4JIEUQqGf4wWKI1sBPEHAJTu4JQbClJMwTHr4wixa0mwd3KaU6iIAPT0dHR7V5WosesBgRXs23Diw8M2JOag08FEt5jA8teLfOuCs6BDmGoeGFwQiYgjqFmEeBjBOt4Jon0JG/OYxNv0R0cybTcKGHfDkhWJ7xY7NBEzoZLrzkqLWcSFWXTG/OQyUHFXwZnQ2aUeCXjuCmHw2dpZTwh04NTa7kpBnT9GmllKoI1lqPxuePW69P0///aqWUKKX8b9PAaDU4NRNKKZXNoVuDo5Sja81B779vLTjPv0b+lVKew1vK0ftSjl7phr7xmFMr/3EtpVT42Q8fIH+Bhz2wE33G4sd/pZRqPjj0rtGRZ7SjGV1odi2lBL4i/zwbL6WE8eyq6NXn/qc1sH9aA+OnNTywczjQo7nXZ4zNtXjFE7viay2Z6WOnbJB9sz/BzKbrgGITt9kIyOydn/MNAY2f2pjJk+867PElc8QJNJRy1Ab5FFrgx69nvogWVzTyGfIupQT4/Jq+fGor8MKLP2v4SCnlfyssiDN4oWu8o4tuWrEKTvDBwKtXfW2U6NX4MR5LORqj0IkH89kC3aIBnWDBQwbGzYPfPZnxZ3GGfPFGJ3gX3zTr0CKullKqT6/wab51Yq2GPrDA9Gw+/sEjGzjBxyPc7sVJtItTaCRfMMGAV8MPmm1O6MGbta7WooMO2Z6NFl7yNG4tuAf374u9u56N/TuejrHBvdFbm4pF3c3onhqNoe2bY9uGh+Lqb3w1br/6ytj37FMxt6MRqxbOidWL58XC/s6YGR/O4tN4zExPZSI9E7US0daoh9/06coEVqtHiee3iFpos7Mlfb3kfdYF/J7V9Ey0t3UEmul8agq8RvT3zUkb6ck42BYKV6NZMBsZm4iRvI5nMcubVrO51u86zUxORbOW+JttlW+DU282Khz4Hk88E1NZusiiQaIPjay0er1eJW1kTb4aG/WMJrpuzXNlP/Tka5XaRCa+imglC1L15Bkdrh1JS3smvFpbvRHGzR05MlQldewRLPBb+MDna+IduvGh0WWrVUzl/xnXWuOllCilVPzjSb9xtuKq6dP0ae5L+cka+CP/9MNXylGYpdDZbOpttsJRSslZP/0/NJRydB3cGphwGPvpq6Oyh7ZM0Eo5ekYiL7ZLXnPm9Ge8nozZLEdlPp02UotmvZb7QESZnY7ZmamYzmLWzFTOyWc/Nl8aJWrNWtSzqNWCOzE2GVNZrWo2sqDS1pXrajE7W4uOZntMjY5Gc3Y25vV0xOoFc2J+R4kj2x6LJ+5ZG0/cfUtM7t0eteGDsXJuX6xaNC8aiWc2/aGrpzu6+wfiwOHD0czkZmIm6U+77ezqiUZpVG/iHHfMsXHGGWuip78npnKdH/aemp6Ivr6emJgcj7vvvjO+/KX/Fdu2bI4FcwbilJNPipe8+EWxetWKaEtn6+poj1ef/6rkucSV3/1O3HDdtRXcjjyTNRqN6mtR4qH4Q9bjkxNRT56i1ojJ9K9S6tHV1xtz58+PwaTzK//2b/HDa6+NpcuXxymnnRZdPT3x5kzi+3t745STToo5/f2xcf36ePzRR2P4yJE48bgTI0p7FvrqsW3nvrhv3SNxz/0PxYOPbIzHn94cew8eiv4586Ond04oAk1koZq9lZL7bPpqLekYHBqLE049I7r75sUV37867nlgXbz5bW+Pv/jrv4nf+p3fjun01a1bn43NzzwZI76iODQYg3t3Rm/q8KzTToqe9mYMHzoY2/2WX193vPxl58W73vmO+Phv/Vb89u98LCTjJ51wYpx44smxb9+BWJcJ5pat26sE85JvfCu++73vx559g3HymjPj7e9+X3zs45+I//QrvxolbeGfPvuvcdudd8ejTz4dtSyWrz7+pFi4dEVEjs3WG9GbvPX2zQ2FLbxt3b4j9h04GB2pb18bPnJkOLo6uqOe+m5rNGPh/AWxOIuVvirarJfK/+ctWhhtXV2xbv2GeGjDxrjmhutiYmY6/uhP/jhect55sfnZrbF38EDO6Yw5C+aHr1766rm3D8X7Z599Nu2lryo+2SP4l8TL/iuxa2aBSpImwRRnuhKXdVdccUVIhu0f9kPnXPfmzczMVLZTq9VCQiux8qbI5s2bq6+6STonM5ZKnO3Xzr3nnHNOFjR3hz0QjCVZQJOL2DPhESvNY5vwswN7kgTRPohexaxWciZGoAMcPGpoLKWEP2834c+5xzpxYXBwMPDfnkUwY3IUhSc8wI1GvPAHdCnmOCO9+MUvDm/C+dFu/2rghz/84XjHO96RNnPic/EHTvsnutAkWXdmQjecYIvXZO/cI4+wZmBgoDoLKcCgk0yNe8sF33CTJRjoNu7M0N3dHYqt9Xq9+qFuc/2e1mWXXRb4Ik80oNuZzTi4EmwFIHOMgwOm+b6qpajhzS6NDXibytnQG1XOUwoEvhLIZt74xjdmfDqjslNvzynG0a+il6JgW1tbKNjhkUzYj7jjTOPMoQDmHMrm0EPnijASc/Khe2dTuqUvz+xpz5491bds8MVGyBgPknv89GRcQh/5y9XANsdattw6O9LX4ixyooVvoM8Zip0Y4w90Zr5cVwEOXDDRiS82SDc+FDaHTNGFZrpZnz57/4Pr4uqMm67TqfQly5bHqmOPjUVLlsbiZcvi7Be8ME5ZsyZj4dyYTN9q5tmoP4trkxkPyYhNOrOTeyklFDroS25JPvhiC1deeVX1xpa3+HyllC+RCzrIGM18hC+4d95UsFFg0uc3xP7sz/4snPnp5aMf/WgVN8CHD990Zw0bZJdsRrEPfRs2bAhFLfRaT9ZkiTY68BVVMYGexB0yVwglt1JK9UEQXRhj/2CzOXFFTHCGt3ZOFpbJvDMLXopbdMiu6KKvry/AVJxni+jl3/hTJHI2sE688sYU2vDjg32+xsfgZ1fkc8EFF8Qv/dIvhTggHrAt9mAN3Sj0sBn4vAXL3vFMZqnq6m0zNgEuvPgjX7UBOmjpT52BPPBgbYt2NIhNZI1meY15YLIzPkMW7BLfeKVvfXinb/FMTcKzwiObVntAKzjG4UQ3OsRntg12rUWQ4MGJCBBjpZTq1VATMQc4JSOQ8yDAPIA1Y9a2DJIQBSXzECxwagKvYEGoAghirUcch9SsYxCllFDY6c+DBwMARwMT3frA0PRZ64ou+NEDFxgEgmFzwCBwCRbewGEUmrV41Vqw0MzBSinB6RgkxaGhlKOHW/RaS3mEDBYHQQfZkBnZlFKilKNrjIPhSv7maWRhHX24B5cS4WWgaBEI9eMBbLy5osMchsiIyc6YfgZqDE56VUFmQF6ptgFwIkES/WRkHRmYr5VS8nBdC/LS8EiOz58T+WetMXPw3GqlHOU9pzz3n7FSftLPRlqDpZSq2Oi5Nc+9OZp7NLYaGvWZ+3wa3Osz1mqlHMVJzq2Gl1ZrwbSulKNzSynVcrhbzTxrng8DHaWUgJdttmThyt7YkKtn4+bB49k9eYILTuRfKeU5WHRoPdlG/pVyVEallEo3LbrAa93/tGv8P/6sRUeLJnS512eslJ/IRL+mH9hSSmXr7lsNj+jHPxrJDk8CuznsX5/A75V/n8r41IUtC6wON6WU6u0A/k3u8JEjvwBfTHGQFFfgMEaupRyVFT8xT4AtpWSyNxvm8BW+Dp44gR4+x1fQx3fQzvf4vzH8gg0mXPr4kQMNmGjR6Msa9PpEWBy1sZoDBl6sw7/NmN/zWVexiLzgd0W7hj6ystZccNCuDyz80xOcruRjDvjwiC/6xWKbrxgJpj73Yo654Oune882bHFDfytemI939OkX0xxGHfSsEdPRRE5owL/NH63m6kc73Bqa0Y939605aHU4oafevu6QTC1ZMC+6MiGcGBqKRibf83u6Yumcvlg5tz9q3rjKBHrTvXdWX5F6+uH7Ymjvtugq47Gwty0WDfRFf1szk/zpaOThLHL9bBYM6rWI7q6OaGSihi78a96qms6SQ5gQJbtKxqifFEWi1ohS6pUvsovZrDLRPRtHc3d3bxaa2nPNTLW/+mrPxPh4zCZuxayujs5qj2mUWvUmhLVTWbSSoB86cjg/JR2LqJVotrdFe2dHlSDTPfmQlyuZ1Wq1yqaTwEA/GOTogFKvOQAAEABJREFUqs94KeW5BAeeVmNbrXs2q5F7VyaPk5n4sR06ZZutedaAa9xVP7x0Dadrq9Fvq5VSwlyy0meO9daChWb8uIJjDO2tZr51rX5wjFnf6i+lhL5SSjz/T595P63hq0Wf+eBr+oyhCQ2uLXzmGePb9NGybbFDn3ktniYnRrJoM552NpvFgvbo7e6s3qqKLNCMjYxmoacebY1GFlXbotlor/hAL5yTaasTk9MxkzZWSol6/q+91oietva06bboz+S/KwtLi3o6YmFnM0b3bIn1P7o+7r7hezG4ZVOsmt8Tp5+0OlYtWxx+zHc67XAyC6tsFY4t27ZXhdaZWj0a6SP6u9MGxkaGYyiT7UZtJhqNWgwNHYm9+3bH3gN7w4+db93ybDyy7sFY9+D9UcsCzkvPfXGcc/aZcfzqVbFqxbLYuXVrXHrJJfH5z34mFi2cHxe+5rVx8oknxdZnt1Sfxt9z113V13+u+M5340d33hES563btlWJaG9/XyzIoklnFtgmkn9v//hn2m+57dbYsWtniJGS8d/7vd8LyU4pJcQr+4aYrFD8+KOPxY3X31DNVVRelEWdU04/K5O0M7PIsih27N4ba2+7M36Yc+64+554Jukt9Ub0D8yNefOzYNPeGUeGR2Isi1gjkzNx8x13x3euvjbGUw/v/9kPx89++Bdj8dKl1Ye6ixcuqn7b6vZb1saOrc/ESBZzpseGozE7ESNZuNq5dXPs2rk19u/eEbu3b4uHHrg3brnpxrjv3nvjsY0bY9XqFdVbA+95z3viw7/wC/HJT36y4kui/tTmZ+LMF7woPvmH/y1+6+O/Fxe89vXxghe/LJatOjaWrlgdb774HfHYk1ti7Y/ujFvvuCc2PPZE3J9FuptvvT02PPpUTCa9W3fsjHq9GXPnLYqOzu4oaUNilvi8fv3G2LFjV0gMxRZ74mQWS7szRjkj2j8lvMOjk/HEM5vju9//QTz48MZ46Xkvjxe+5CVxz733x4pjV8fSZSti9979sW3H9vBV0cmMZ5F6WbBwcVUwskeAb59kd8ccc0yAL3npzeKjvcbeQrdikASmM5NDia23iviXeGS/QaM9SczSb4+zf7/qVa+qigqRfxJZ/ElkFQjFlrVr11ZvuSnUNNLf0CKZAu+d73xndGRRVYLpd2R9UMzH3Se4sB+hCR6+zTftdwoa9npvS3h7TiGMLBUPvDEhCfbGg+KKpiDjylbhRgP8+CAXdMKtYIN/b57ATw7tPy56mUt21knWyQ4c8Ql9kmvrFZMknGhVePjZn/3Z8BUmOlX4oYNL0kcl6WjEi7lgd2dxipwUKMhSrHNO8zW+iy66KLwJ5vzmA0XrzBcHxTz6JHs+LTnHk6SfHq3Fh3OCRBe99pqVK1c+l6CDQafOguQqySZLZw5+7xyDzsncp9gEfOD+2q/9WrjSI5oVWZwRzevP/FJBQFFRAeOss86qigKrVq0KRQG2AyeZwWsN+VsHDhrpXR866I+uye3yyy8PvFqDV3JVVEAnuGhUWMOH3NH+4FzINulHbma9PR5d1ivaffGLXwxvGsKpIIcvehXryBv8wYzRa7LwxCbApRN5Jt1Veuzpi+Gx8YiM71PTszGZH6QtWrw0TjltTeWz+g8dHooTTz4lLnj1a0Mhq5axwrxjjj0+FixeFM4gS7LYy9/IEH2+dvonf/InlR0obvAVtL/nPe8I5wi2jU40s1P0bNmyJejFmZCtkju/YwMXX3xxVaB973vfGwpx9OS3nMm8LwtCfAIOslfgZLP0bky8YCfshq/zCXZNH8bJjz+KLS0/IiP08UeyQyOZyrXZrAImu0Y/nfIvPrBixYrqa3TsBuzBlP8XvvCFgB8/imj2IDZDZvicnp4OsMkODXCJhehDG18Bx5h+bxV7G41MFPAUkuA2hwxLKUHm9M+PxAd00b0YCq9CmD5yYzvn5QcNfEc8adkm+6BLdIFFNnyyPeOMdWwSbe7Jnn+ghZ2RGblclLEADDFInxhJ//zlcH7gRCdkSp9sGX/6FdGtgRcv5qGD79GtMW9owVF76KGHAvOESGAQMQRBfE5WEinCYgbaMgr9GDGXYD0zNDCsoxjAKYcASynVYRwh+imccK0nFISCDT94YBOKZiNAH6MiIGvNoQwOz7H1ESCBwg2O4CKpQre5eKBoGwEhM2wNfda0aGNAGtyEDQ5DdS/QolcfHOAzNLA194RrQxaQKAOOUkoe9BpQVb9BAxcY1pAbeeMRTLSRId7InlzIQz/6XfXV6/XqkxHwFy5cGD5VYoyqlvhFGzm52gDAJj9ytIZcwLL5ws0pBF2fOpERnuFzr1XE5/+VUoJs4NdKKWGeVkrJc0mpeDVm3fNbKUfHn7/efSlH++PHf9b8+DZaNgSeucYELtdSSpWkkZcx/ebTp6umv5TSAlfRBxZ68V9KqfpKOXo137jr81spR8dbgODX4NDg9my8dXUPlgYfHdAdP6FT/XC01uNDH/r5SavfswaH+ea5gt+6llIqvUT+lVKeu4//xx8cP63BqcH//KZPQy8a3LfguNdnjCzc62vZOZ/mt3hki6582Bw2S1aCnAOGDVghS/Wer/DxUkqVfIBhDX8FUzyBQ2xBq7jEx8Akdz4Hn3v9Gn+Gmw+wB3D4CZpteC0c/MFacNHmIMpXxC7rzOevdEs/cDnAgY8OdIkPcGp44ZfmUxG45IVWsYbfamSKLzyao4HjqpVyNLbCCT8bQ7PNwBqy9ExueHPFHxnh20asHz02N/pChw3O1Xrj4ga+6aqUUhU+0Goc/a2mD91kLC55JrcWfHGNLMVAcNEGJtrJAw1iE5mBTY5kJ5bikbzIG9wVy1dlrGmLufMXxZKlK/PDjlXZVkZfT2808mDQVa/Fsvlz46yTjo1VCwZi8uDu2LLhwbjrhh/EHddeGds2PRRl+GDMDB+O2vhIdMV0dGVSXp+aiJgYi1rCaGSxKCsMFXszJWIyP3X0A9uzGX+nSy3yzBeNH78VMjYxGRMTUxkP26OzozsajbZMAHeEQyoevGnVmYWn/ky+5w30x7y5AzGb8BSrOppt0czEiT3TL71XSPP/PLfkpHhV4J6drQpg5pHf6OholeC7emYbYJFzKaWKk21tbUGnrj09PUEnyUKW42aSj6mYmp5M/iaqNjE5HlqjWY96o1a11n0ti3r6ms1mFTs781DTk4UN12bS1t5sVkWXmUxUS9JZSx5cI4t02mzK1Rja0VnLYlspR+3Ycymlgus+l1b/scvqJv+vlJL//9P/K6VUMFqzSvnJcwtWKaUq7nn+vzU0kCM4pfwEhj70o92Y9fo0z6WUMDaZiRSdgNOZSTd77shk2PyplHF7yqstStTTkBpZ7GmLWrRnsaRZGlGfrUXJ1qy3ZQGrMzqaHVHP/6WZ5r44q8YVM7VGdGcC1tc3EP61vOb0ZMzvbIsFbSU6xw/HvNpkTOzcHI/eflM8tPaaGNz+VCzpacaxi/tj8ZzO6O7oiDnz58XAvHnRmcUCsBrZN5G6aqRdTyT9zlYT6Q/dPZ0xOTGcdjYYs1N5HToYUaZiweL50d/fmwWCQ7Fp08a44Ybr4q6770jZTseqlcsjZqZjdxYvZrPgdMIxq+OiC18bb3zD62Npnlt+dPMt8dSmTdUbWu9/97vihWedGYMH9qf7pf1NTIRzyd333Rt33nNv/OCqH8YXv/SV+Pbl3437HlwXGx97NG66+eb4wdVXxRm57nOf/9d47/vfF6euOa36vSU+p+jgkL1l87MxfGQoli9ZGsesXBWrlq+IFcuWpznOVD4qicLn0pUr4iUvOy/Oe+Ur46Uvf0UMDg3HI5sejSsT9yWXfjuuvXFt3P/Q+tj02FOxY8++uCrpv+yqq+Opnbviwre+NT7y8U/EsaedlkW9kfCVxfvuujt2btkWwwdTVhkfutsaGWvG4/DeXXFo7+7oaK9Hf19PzJ3TH/v37omtmcgpCno7Tyx0ThAnFWfsOZKfzVu2xplnnxO/+ZGPxn/6lV+PvnmLY+e+Q7Fo+TGxes3ZcTgLSlt27YvFK1fH7//Rp+OjH//d+Ln/9Evxhre8Pc55ycti4bJVMTg8Hvc98HB857vfq2TrDaxjTzgx/N5Nrd6s3so686yzYs++veF3b/bvPxgV/s2bY+fuvWkDYxkzZrJFfOXrl8S3Lr08RpK/d2Sh7bQzz4y1t/0ohsZHA6x9BwZjy7at4Wuez+T6I1kAnb9ocbgef+IJKauh6qtSEhfJLV+R2GgSPkWgwcHB6oetna+N86N6+o75YpkW+Wffs6eJcfkYfK7RaMSqLEZYe9ttt4UkWSJKljen/Tiv26O8zSDhkpxtTjrtNWTPBs1VVGhmbEOTfd9eBs/y5curcz24kmHJ2OVZuIDPWnD4O3rQbh/ty8QbzXi0VzqHO7fblyVq8IoTfq/Wmxh4cj5X1LDOuche7mxgjZjvXGGMrdgvFUgm03/Ngb+Uo8Xc++67L+wLElZfxXLOQrPcwZsaklVfo1LIwrM3PHyICGcpJcAmJ8Uu/JOxYtynP/3pqgCNb/woICtswYNn8XDu3LnEEHhFl4KdmEmfzgv+UR+//0Um+ECfs4AzgUTbmxr8wrPkVlEAQGcZduLNLEUKuMhEDCB/ZxJnGvyUUkKRiQwUFjdl/FH48APwpZTqq5FsC0xFFbaBNsn9m9/85pDsswN2gpaVWWBjA2T8UObT9nuy0lavXl3lZmjB47vf/e7QTy/yyXdmcVThUHKPTvTC5ewppxO77rjjjrj00ktD4QWt5tKPs6W9xY/mKyayc7Siwxxyk4figx3Ss3hC7uh3pmtkjO/OQlZfFuebbR3VnnLg4KHY+Ojj8UgWsIdGxsLbp67jebZp6+iKvv45WdQ6NU45dU1+YHEwyJ0f8iW6oCO6UdB0Bm6mz7z97W+Pv/qrvwr88zO5Kjtnr8b5jQIMvfNV/k4f9KbPXltKqQqK4JdSQiGJTumKXEop1e/c6aMbsiBr/PMVRSR6YoullOprwubwSfbAZtiyuQo+aGfr8JuDVrnIBz7wgeqrvcZe/epXV/fgiBkKK2QAF99YksU9cvnSl74UE7mfsQd2R0f0y9fsO/ROn+CQBT0pANEjf1Wwoy92z47AEA/EHAVc/kuexr1dhm9xASxz6d44mvit+MUH8cS+yJIN+bo6ek499dQQT0opFd3W0jF/MI5OcsGr2EimeAMb7XIj89HA1sVbb7jBJf+gE36jVefQxAMmGRx77LHABpnTLRjm0R3dwEVX6K8xegZEcZhh9AQEKYPCcEceaEop1QZC0IQPAIVgksNZy5kI2UYHuWBFoMbNQyjmrAeXchGEGX3mI9R88AVxxJZSAo0O8fCDbaNy6DBuM+AQgi/Bg4NmNFGe+Z7xJkh4BkvgLKVUwiIoOODFuzkGCFXjQIyAsgQVeBmwMbIzDh7aGY8gp9KJNn0cmkNQOjzWkYF7dHJUQR9+ASOB/IgAABAASURBVNCYTQJMm1wLr+BjPj7IG43moL8lW/SXUqrNGxzjaEUz+VnnHh/0xfDgIk+vdjpIgAEeuGjSSjkqK7oCUyNX/LfmoqeUo4kBGZqjWdMaA0sDu5QSpRRD/8dmrYFSynPzWn1gkCP87LiUUhk9u6RffFqrtfC7t858smk19LfuXT1rpRzFW0qxtGpgtRoewKJHzTP4xtFJ3nTWskN9bMWzMTJCryvgpZTqUG1OKSWTgNmgC7yYjy9zwW/Nb11L+QmNpfzk3vj/rcHz05p1cLXoNte9PmNo8YxnctDc6zPWohn9fJZtC0h4sp68yJse2bRn66wHi+0LeIKXH0kVnNmyAClWiCl8ylpX9tiikf7Agxu9/EZss8azzR0sc/Sbxx/QT5cOqmhACz74jNim4QM/aMcPGwTXvflijXswwaA36+gdjfrh1y/+ocMY3BoZsBuxRJzEC5pbvKEZHP3W21RcjWtkawwd1qEXDvjIHr2amGMuXoxr6NVsjg4SdCN+OeDiFx9ih9iNVvDwgwZyAg8eOrGR0wt+NDFdHCUjMQcfYMAhVuLJOvuGPaMFzxjc6HFAdqB3UJ0Yn46R4ckYy6St1OpRrzWrfQqupZkkLZw3ED3tzRjatzOmjhyIYxbPiaV9XbHn6UfjodtuimceeTB2P/FoTB3aH3PbarGkryfmdDSjmcl2TObhLQtYJQsLJWawlYWDqawfzEbJwoGe6Sjh93IkasOj4zE6PhbNPLDho5QSc/oHwo+XT09OZQJ9KA5ncn7k8GCMZxKnz5i3ruiKnkZHRnLeUOXz9UzQZrLANZkFH8gbbc2qcKiffOkMLmvpktzYOFmSFR2aq4882YIxfbUsGhl39eweHHPZsf3IGvJnV/TGruABx9iCeXOjp6uj2mfQYVwsAxP/4LkvpUQpBQtVPKP7quFtfKKKd3i3Xn+LnlJKxW+LlxYsc8xld6X8R7hglVLC/PjxXylH5/348bmLuT+t8Uk8sSd4Nff66ACPeEczoK1xczRyMm6uZtwzXZFzd2dHFqxqMZvFw4ksQk6m/cTMbGVD7W2dMXJkJG17IphjKfVoZFG02Wiv3gihy7ZGPRbkB41zswjSNjMZzcmhmNOYjoHaRNQO7Y6Nt10Xfuvq4LOb4uhXBXtizfGrY/nihVGvlXg0bX/rzh1x4PChLIbVo72jK4YzaTk4eDi6FFoXLAy/LRVp/729nVFq0zF3oCNOW3NcHH/Cynj6ycfi5htviH/8x7+Pr//bV2NkdCiOP/7YWLZkcSzMwtiLX/TCeEUWhD78oQ/FxW/5mRgdHonDBw/EWWecGaevOTVm81Df19UdEyOjsXj+grjgVa+Ks7MA4usPf/zHfxwf+9jHwr/E9b73vz+OO+nE2JKFsE1PPB7DKSdfXfMm1C/+yi+Hf+HLmwuaWCEhlTSINXRI7u1ZaD2cn/xqcwYGYvjwkSwQRih408dg8iyR8eZRMwvNfpj85z78C3HiKWsq2aw67sT4+SwEfeDnPxy1Zld89wc/jKe2b4+3ZULz+5/+77F01bFx2513xTXfuypuvO6GuOPW22LNiSfGmy96faw5+eRoloiBnu5ozzgzPjoc/SnPp594MhqlxHkvOTckM2Ie+tm2FvnX1tFe/Qh/b29/XPn9H8Qv/vIvxY/uuD1eef6ro0S9inf4E5N/kIWT7135g3B237t3fzz15DNZoNsVzzzzbPVWG/+WgP3X//pfU7a/He95z3tiZno2FBJuvOGmUCx88OFHgixWrz423vDGn4kXvuhFsXjJsuhIPTXa2qOtozNmS+IdG6++KqmY/+a3XRz/48//Z/zJn/2PWLB0afXG1YknnRJbt++MB9Y9WNmQPXZ9FjjR2Z45hcTMWf2ss86KJZnouUpeGllwkmCJb08++WRVjLSXXnXVVSExFQ/Mldx568S5VcLvfL169erqw60bbrihKozdeuut4W8wC2ByBGv5JH3Db19TiCqlBLl3ZSHeXDbiKgGUlHnjzT0eJLFodP5At6KSBND5gL2hRzKLZj7ujZR3vetd1e9NWdORvIPnraMLLrig6ke/PjTKF+iJDtErAYbDvX57uVjSzH1Gn9gsHtVqtWrf0O/ePk2OzhmXXXZZ/N3f/V24Gic79CqOKRRJHJ13JMpiK5mgRzFgzZo1sTkLeuCQpVwEDXiX6It9rpoCDpmbs3bt2qAn9KHD2erb3/52SLYVEkcz3pnrLRW0kLm9HU/4Iyc6dYZYnkVC5w3w7Uee6cVbUXhFAz74DN2SvfjrDOX8qMD2d3/3d+ENDsk4/OxQYc5ZEu/wOW8qPpKL8wzY3nrxNo7CClo0emvJRqx673vfG+Rlb6RDX+N84xvf+Nw/XsBOvTnlTIVvdsBW0G09WhWZ6Ne9eXzDm6SKbvyCTtCDd3GO7Yptcl62y/Z9layUEgoNpZT8QGFT4O+lL31p2NPBRjc5kwPd8vMTTz4pC3cvr36rbuHCxfHUM0/HHXfcFd5sve++BzLufC9uvfVHsWvP7iqePL35mdi2bUfs3bO/enPROQENcLBFBbeWjeCDbvgbvsVzxS32rxBHdp354Q7++AkaFcXwp8D4O7/zO/EHf/AH8Zd/+ZfhX3NkL/Ts/MimzGeXYuBAxnX+zZbYSmtMgYtNgElmfJQdsSm2ya/9btkll1wSilDWK5j64Pziiy+uvpKrcEZ3vb29VaFM4VHxm50opoDN9sgBPfTJl/B67rnnVvGXLtDEJumY3YOLd/pAO3zsfnP6HDmQLfnxW18DpG/99ip9cCxbtizIFn57CN+4IGOLWIVetm7/Ix9+6RtXcOHbOHz8jmzMYZv2BHENL3CgjxzJGb1kpI9to4MtowlPnuERMxXSxQrxDF3nn39+9SYeGHgjR74iXnkmc3EDXgUvcqQvdkvneHSlu5pNk4ERKgYxI+BQCgAUhlCbCSYQL5ARLmfFMEAcRp+AUUqpDlhgEgSGrIOYgQvQDNYGAQ+DJzxz9JkPDnyCBiEbX52bE+UJbhwQHEkVuhkyOhxGbS6ucKPfplRKycNfoxKcZ7CNgeXeWsohRHwxanAZuaDGYcC0Br2erQOLcYAjsFC+dWQniFuLHvPxRY6UKmAaA5OcwCLLUkq1AXvGoyawMggGYr61DEcwQx+4+hiSfoGCIdEjedr0OS8Y6Ho+PWDSicbI6J/j35yfTOGJzOkKz9bTBXqs049msPEHLh1qaMODeZpntJtHhi2bwnurmW+tZq5GluCWUqrkp0W/fvitQSfDZzNgwYVWNmO+ZzSUUgJsa1r9rhpcWmscHM1cfcbMazXP+kspUUqpkqVSSkWjdeSFrn+PF7zIPzyRYymlSlbQaI3mHv2llDDfvY2Nbtw/Hzf5l1Kqwh25mk/G+uF2/3w63WullMof4EpynpOL9cb1GSNDcNy7eiZ79+iAR0M3vifzEz82yY/ECX7l2XyBVdASB6yFh+1YV0qpDl9khgb4NGN4ZuPsWbD/lV/5lXjDG94Q/I3e2asAZ1NgA+TEh+ES+G3+Nhf4wNTgt5kIqmwfTdY5fDigoIuN4lWzBm10puFZ/AGHj/Fra9ikfjzb3PBivc1F7LLR0Qnc4g3/JiuB3UEFjzYnsMQ+NIgp8PFx/aWU6hNfBwSwjINrDhmwA3GJvMkff+RRytHYAofYhGf0s0VXOkQrmsjTpkgmxq0Rr8gQPpu0fUM/m3BvHjuFCzw0kAO5WUvW4gdZkBcZoNfGRG4ODp7BRwe6NTolc7DtMfj06VV3d28027piKAtYM9EWR/J63wMPxmOZFEa9EbVmI07JT5KmpsZiJotRZWY82man4rilC+LUlUvjxLzuzULWjk0Px+iurfHMw/fFQ7ffHPWxoVi9aG4s7OvO4lc9Ymo8E90sV2UVoSsTnL7+/piYmswkrhaTUzOxbeuO6jBXqzWiu6u3Kjjgux4lapn4d3e2R2fSUstCWD3bzMR4aD2ZmHZ0tkV3d+Lp6Qmw61m0YjNa5J8rWZOpMbKkX7KmX3Kje+NslK+AY9xa92ihUzKnLzbBdvSzJ78lNpQFjNnkL7PZLDIMxaEsMhw5NBgjQ0fCbzBNJc36ho8cjkYWPjqymEbHaFOAm8lilNbebMtizEyMZUGiXmrRpIeUg2Kd8cjijP5GrR4tekspz91H/uGRjo1reNJKKVWcwxf+2APZ5ZKqX1895We95t4Ym+Un1nkupTwXp0spUcpPGnzPb+SnsT80GIOH3PEONphwtbW1Bbs111UTv/SDYa1ndFjnfjaLk/US0ZGFgc5MbOGItJrpqdmYnp2NOfPmRy0T+qHh0eqHt2dKhB9VN6+WiLua9ZgeORz/8jf/I9Z+/7JYs2JBTO3dHD/63iXx5D03xNz6WEzu3xILumqx5oTV0ZV6o/vRLLZOJvy9hw7FaNLQSLsezSLroeGRLCYsi5NPPjXq9Wb4xw5OP+3ULKC0x+NPbIqu7mZ09bXHHffcFnfdfVtcc83V8f0rrozBAwfipVmE8QPp45mY8k9vLEiQli1bErNTU5ns7I7enq6YnhzPwtfjceTAYKxYvDSO9TZUFjAe37gx9u/ZE2eefnrs2bUz7r7nrhgfm4jBQ4djzvz58bYsAvznj3wk3v3BD8SFb3pjXPD6C+Pnf+HD4fArVtLL8PBwSBQlrHQkMacbcaeUEmxevHYGo5dDB/dXNj4+OpJSn4nFCxdWZ8Snn94cl3778rj1jjuilnp90bkvixe+5Lzqq3e33XFvnPGCl8SFb3hzvPfnfi4uuPC1sWjZ0hx/cVz01rfGMatWxZ4dO2PdfffH6JGhuOna62NydCxWLF1W/UD5ytWrMnYkLVnEZsNDQ8Nx2+13Vr/BxKfROzQ0FGImX8WTgszf//3fh71OTOzNYlYabspnJBOX5TE7MxU33nBdPPbo+ujPAn06bRwe3BcHD+yJDesfimuvuSrWP/Jw3HPXnfHtS78Vt91yU0xnXLzooouqt9bG0r83PfZo1BvNEN+iXsti1v2x8bHHY/e+/dHZnfEp423/wNyYTUldf9PN8Rd/+ddpE0/HL//qr8X/+uq/xbJVq+OqH16b8Xg0/CuJN99yW9DJkiVLo6O9M7q7ejLxe0cMJAyfztvvnNvpA4982f5rD5C42r/ZkH3PPijJsleQjTH7iEKMtd5GePbZZysZ2rfsIc7Avb29VeIoF7DfsAl+ab3CQT3jhfO7fkUicMhXggSfOYpLPRmfna1rtVpVMIQDbDTPzMxUX9txNuHnklVvDqH1fe97X3z9618PfJZSQtKoaKKgsPjHv2/kih4+7ewheTO+PIs2YILHbp3v8eq88JWvfKVKtOVPYKJ/amoqxHjP7MgasUihYGxsrDoz8Ae8kDl49pLIPzEBzz54V+T58pe/XMmSjygi2rvpAb/g26utQbMzlvOZ37O6+OKLn/sNJLB9jQ4tcHoL56Mf/Wj4GpizEFnToYRVIcsQMGP8AAAQAElEQVTbH3IX+lA88Hte6MSbvYZ+nUvQw37QT97gO+Mpxr7mNa+pztOt+fRl7hVXXBHiLh7QTU7Op8bgIB+yNx8Nhw4dCvThk1xflYV1Cb0CoA/ONLTLE8FBsz0LreihI/7r6vzyq7/6q9WbV+bRLf6dE+mdnNgrubIlervlllviL/7iL0LRDc3msku5nL3MsyubJXu89/X1VfFB7kY28LNTOnPeI2M8kSM+6eTy71wR92aB6vCR4bjxprWxd9+BWL5iVZyU8f+cF7woVq46Jo47/sQsYr8kBubMiyefeqaaM5T7USP3Er6kUAIP28ErW6cP51/2SReKNRr5wM03xTbyxS8/mZMfxJj/ute9riqs+003Nok38luxYkXgZThjvEIoHShgKjaSDb9iH/qcR+GxD5AD2dAjePxKjHGWJH92Ic586lOfCm/EsSlr+I5Yg35xwrynnnoqC3m3xm233VZ9RZwejdHhq1/96pCbmI93tDrX0ytdsRfFGv7On+hp3bp11ZtkzvzsGl5ykhuwIzK1l4pDbFIxlczQTWZiqLjGzthEunJlA2xRzoMHuNm3GGquOfTlzS142QGaxDv+661J9y094I2u4FyS+7S9lt/zoYGBgcqf4Wa7cLE1MuAz6KYbsiBXeBV6waIrvueDCT6ETzDReH4WucQA8vViEj8znx9bU0qp3gyrlVLC5o4QSCmMoigcU5Iaz4gzjnBG657hMVhXfQyMgazOQpP1lMFgjVlPgASNSMaFMQIhQGOMl+CNETwmGV0pR2kEk4DgMx98hbMWPLRyZgJnwAISGIwF0+ggHA7M6OAgOLAI2FxzbHaEJfgKEOYzAArgZGSFFnJjVHhkpPgBB10Mw4ZH8ZqAgla8MkoKRzdjxDf4roIr2XJShgw2GXjGO/hkRtaMgaysxZ8rmvTTE77J21r4GCV45nm2kXAq+rWeLsnQFf1+NE8wJxN6pUPw0OFgQm6tTRwd+tGKfs/mWAO+MbqFm35cNXowT3NfSp7Q08OsAcscNHkGV2v148u451JK2GzpVEOzZ/PR4Pr81upLVP+f/ns+TPeAlVLybFmCDDR8uZZS4vl/rfnP7/v396WUMA//ZKi512duKeU5PGT4/MYGIv/+f6z9B7ilZ1Uwfq977316nTO9z2QS0pMJEAgBQughtISOoKIgxYKgouKrKPZXRUCqiJpQpSSEEAgEQnrvvcwk03s7c86c3r71e8aN0ev9+P7v9f/OlTvP89xl9bXue6397D3m4tc6jbzIVENbKSWM62/Cz2UVD3RlnnFwNPfG8WQ9nHBpZM5G+YkAzB49m1NKqWBa59lasJo0we/+qY2vWV9KCXYpPllngxTYHC7ZMlu0AWgOCTYahxOxiM3asNDHLuB05cP8jd+BzZbN4Tf8WnFf4BQX+Ic4AA/eFM7Ndbjgj+75uLVkhkZ+SJ7miDP62Swe4LbBiBngo0lsMkfsAk/RwSaLfnLXr1mriSXg8St8kB/bN1fThw6yJnP3ZEVmPi1FN7wOHOjDG71aC47YYD4cYhn6jMFLJ+CSCx+kazGQ3PSVUqoNXoxDB7sAC61w2gTxwj7oTMOzGIsOMVQsR4c++iFLeMEnG7IbPHg4Whtt+YFJJsYzc9He2R3L8wDW1dcbu/btjVvvuDXAWbhofvR1d8W2/GTx0fvvj5lMslctWhCNLFYt6KzHzOEDsePxh+OBW2+MKy/9Rtz04x/EgV1boi0LXn4Au6+jJRplNsZHDsfw4IGoZ2Gqo70RnVmc6s+D44L582Jeb090tLdGqc3FTCYTM9OT0dbSGoo93V0dMT83+6VLFofWn3PL3Ez4m56dqYq37L6exYqunu5gi92ZNI1kYj2aySyZeHuF7Kwh88HBwSqZsh/SEdshJ3P1kbVmfltbW5Aju2G/YHt7p7e7p3pVnP5aW1srH7OWrEsp0dHRUcUXtqWh0RX+0UzOD2Zyy5710x99sQt2AoarhobmtZRSxYFSjl7148u1lKN95usDFz5XTZ9mrmbMXPbtqo+dezavlKL7Z834Uxtam/NLKWHMOrjA9vzzmthoLnxNWOaTO52UUir5lXKUDmPmk405VZuaDDYwF/lXq0c06lFaG1FLWziUBcO5XNvZ0xltaVtzWTidmRrLgupUtNfnoj45Eo2xwTj/+WfGs085Ju676ap46Laro78+Hn0tU1mMPRAr5ndHR849knYL//jkbOw7OBIzWfQ9+5xzquLLbBazpmYmY/Dwwdi06YksnuxJ222E+NnT2xVdXZ3R29sdfqj9gYfuz0LFFfHvF/9b3HvPPbF82bJ47rOfU12XLFwUzzv7uXFeJiGnnXJq3H/PvbHpiSfzU/udVULMNtnLvj17q59AGB89EkOHBqOrtT0G+udFo9RiYRarlmfRg/zQ25n+8OBDD8Xf/cPfx859e+IlL39ZDCxemMW9gbA/zGXxVKLiX74SyyWI3lAQj/hEI+UoxpL15ORkSGDa067Zua8RjmSBbHp8Iprn3cH0q4GkoScL1d6qHM5krZYFxrvvvS8++Lu/F3//sX+Mnr7+vP9QnHba6VHPIsiqTK62bd4SH/+Lv4qWLPD80e//YSzo6Y9/+tjH4/Zbbg3xU2Ht+kx8RrOAt3DF0mjr6YmlK1dFSxZ3/Gt+BwcPVwXxXXv3xeDgUMzP4uVzzn5e3HLr7amPA3Hq+tPjV9/1zupfJTzm2GPjA7/92/Hw/ffEj7//3Xjw7ttjYV9XnHDMqmgrMzE3ORqLB/pjxeL5sf6kE+KEdauitUzH7MSRlHWJvTu2xLe+/tW45JJvhv1FovH+978/3vnOd8YvvuMd8e73vCc++Id/EH3zB6qvT37yM5+JK398ddx13wPxxS9/Ja748U9i3+BwnHHms+LpzzwrxkYn48GHH4mbb70tfpzz8HLCCSfGsU97Wiig+DaC86/E3D76xMaN1Zmjus+kkE08+eSTYQ+1L3VlUd9XTuxBLS0tVQy3XzZSl/Z253Pnas9imdhG1/RrvxXjFMOmMw6bY67in6TNXiPWOSc0/ZZPNpNNn/g7e0/lh3FtGTfd29fZlQR3dRYoyYxOnZPBt48Npt3oh8teaR2dSzLFUfYMnhitGGKvxFtzfxSb8QAW/u0BeLXOXmmtvQytcP3Hf/xHoF8/vvFqnj60s2e08Qn8KobZg9EIvvMTniSJ/Hz+/Pnh2RtjCkH8RHFCAQ2dp5xySsghXL0Jwze/+MUvVl8ppFdvLsmZ8Cd5lV+QaUa1ah+RoJ599tmBBvTTm4TeOB7JQ761efPmqohMh3jht/IdeMlEs5a9oIc+8ItP9kLv5F1KCTDAJjN6YTfiOxqsRy+ZO8/h/Rd/8Rert23IY/369enfpwVZwM9G2Y819GC9Mybcvn7lbREyliuJLWxSDLL2tNNOq2CxC4VoxSmyw6+YiCZ8KlT72iibQBMY+IObLhUV6PLKK68MtoHG9vzgAxy0sX16caZTBKZremRbaIKDnbAZsqKPZz7zmUE+cIDDpk844YSq4AanNWC6p0/wwNev8Wv0szew0cOWyN2bPnyH/zt3KlawWzywQXJks+Y7a7M1ebvzBf7QyD75kLzZmVxDA1zsDA9oYH/oJLOn+ja+mzn9TTfdlLF0X2VfZELOzYYGsNgZW7ooi7iKTIqWdCQusVvzPcNJ5woy4gIZWGesiZ9t4RWtil4Kb9a/Ij+A/19ZMGvyCze7ttY4XPyFvEsp+QHp9uqsJ++hm3379lWFcTrmP2ToTKzASTdiE1syjia68M0qviWO8n1x2RifoHf2TOYaGpzd6VdswQNaFaHxy2/f9ra35QcSFwY7NR/99g/97slcXtH0EfaBPjUPtiTO8U9zyZJf2UvZoVhNb8bZBTrIEu/sxj4hp6tRtiBBMYTOoDxrAADO2QFxyAWQsCBnqAxfcDNOuIgkfE5rPsQEwMkpkZIZmau1DNUcY4KOgwb4YGKGMlQjKUQAwjijXpNFMnMoHk74rRPY0EzgpZTKyTEKp2DCaPFG6fCj1ZpSSuXE6DSGZ0GnlBL41MwnJ0EITEYEr0QVrWRnnKDRIJASNnqflhs5+sDHB771O4CRhfV4J1frzSNrtODTWrjIVYC01nz8kLN78zXz9JVSqqSFzPDfhIM3fQyUjtHNaGwgnIAT0YdnVW4bOmO0Dlz6JAtyL6VUm2jkHz6e2sgZHg1uMiRrNIKDZnTl0iqhIQNzXa0tpVSfaAu21mvGm82zuXTNdjT3pRzVJTrB15p0waXpw4P7n9fM+3kNXOPNK1illOpQiza0umpNnuL/4s8a09FKJ65NXPCWUgxXzbMxc8xlQwb062s2Yxr56DNeSql0UMrRJM649U1bbM5xhcO1lFLpHm8aWksp1aeudMGW6Zv+SilVkg5u/OcfOBoa9DebZ80zG0QDfBqa0UXPfN+nHoKqT18EUnPFDPbMPtAkuAreNlL+It4I1mChkS2CbZyd4wXN8LjyUfywXzTxX34uXvJLvs6m2bN5mnuxFSz+pKENP+DCK/YQBbhiiaDNF8UpONHHfuDEh3mllAAHDTYHscd88iITePklX8W/tXhACxjwmWdDE1fRJ6Zo7uEspQT5OeiTpTiBZjyiWUzzTK5guXeFx+EVHjKwzr3+Uo7aBdqtc8UrHZIfvYCLX7Raj0Y8OKTZuMwT2/AIbr3Uoq3REq21tNksAsxlcg8GfXZl0jtXIo6MjkS9pRFR6tGaieKCgYXR0dYZUxPT4a2IJfP74qRjVkZXy1zExHD0tEZMDR+MJx99MO647prYcP/dMXpof3TUZuOYpQviuFXLY8m8nhjoasRsFr+6WxvR3dEanZlklZnpmEx80+MjSdNcVdyanBiLifGxGK/aeOUDkfPGx0Yygd8TfmPoSBapDh4ejEODg1UBiQ7G//MTc/5D75F/fKU1+fV7U53t7UHm5FPPBNqV3MiabBqNRhYduoJdTGcSR5bkLd6bT5ZkXo1PTMaRTOIPHzwUU5nIt7e0hqYwEDOzMTs1He7rUaIt8Xe0tkVnW3u1L6KV/sGZyyJIs3mGF83Nliz87L9SSqBTs8YcV8/oi/zTx57gKKVU/LZmkc04+BMTE2Esp1awzHePd635rE8DX9OvgeGqz/hTWynlZzD/5xzz9Wl4BKd51Wc88q+UUunbmL5SSpRytHnWavkpdi3lOZdynanXYqrMxfjsdIxkkWM4bWcsr5OzUzE9MxEzCldlKrJuWhWvWmdGY938zmgM742l7RGtowdiy4N3xNzIvli5sDOWL+iOro5a9HR3RHtHW5R6Izp7BmLZymNj3uLVMVvvisHDw3FkZCjVPJXzOmPxgvnR398bXZ3t0dJaT5s8kJzMRUcWsDZv3RIXfeXL8cWL/j1uv/fu2HfoYEhKkuR4MIvCD9x9b/gNp81ZsLr7zrvitltvDf46PT0bg1mcGR+biHqtJeloiXqjtUouSymxe8/OKb2cmQAAEABJREFUUPRdtWpFymcuC127gm7Zcr1eD7ba0tIWP7n6lvjud78XXV09sXTJ8phKH65HicG02z27dsdDDzwYV1z+vbjhuuurgge5083hw4dj34H9sWDRwli8bGlMpv95k20i7WfHti2xJvHO6+uJ4cOD6aejMZ2F51JKeMuyJwvhAymT2+64M777ve/HilVrqq/uTU/haTDOec7ZcXDv3rjh6p/Gri1bYuLIcPUD9ts2bYqnr18f73vPe0NBQPFpx97d8bVLLolPfeEL8a3vXxE33nFHXHPTLbF738EYWLQ4vMHUM28gi1qrs3A0P+645964+OIvx1133RN+e+cv/+4f8hP+98Xy5Sur39Xr7+2OHZs3xtDendFWm475ve3R2YgoaSe1mbFozE3EkYO7M6wdiO5GiWUDfbGwvzP6u1piQU9Hzu+I0ZHhKg4dyXi0OWVx3Y3XxzUZ966+9tq4/trr4tUXXBDv/+DvxMtf/erYc+hQbNm5Jw4dGYvla9bFyU9/Rpy+/plxVRazPvaPH48tm7fG6lVrImr1lOFsnH76GXHLzbdlQXJxpbNHHnksBg8cDGdhyeiSJUuqD8/5cE9PT2UPnZ2dVZFEzJfA2X/ENnHQ3tPIuGbPncrikrcc7COSW2P2q8g/e5+EWT7iXFBKqYplErZ169YFexBT7ckKTOCxU7jtLfYae53ETjLPT9esWRPmiaEjIyNpJ+OhOGC/ce7Ak70MneCg3dehfABsv5MzKC748W1fVZLPSKaNO5s4Sxj/1re+FQoRzgJN+ODCY69HP3nhX0JJNqWUqKefRP55RoM9kEzlKc4KEuFzzz23KlApgshtwMGbN3Ps97VarXobZHMWkMjQOFp37twZ3tQT277yla+E31zS8IQeOuBrcgXxWYKroPWlL30pbWtv6r6rykPkERJVCbQE+IK0rf7+/lCMgVPBS14DjuLO5z//+Sp/swdozih+Q4m+6efc5EcBQRFU0cNaybLE3T6nmMQmyI/uxAI2gTfnLXYADllZjxd6VCCBy7P4hl62Ch4dgGX91772tWCDZMz+wGkm4QrCzpgSbY1eFQngYz/0jycwfN2OziX25EhXCilo1ciUbsjKnp1qruIj+bNh69BhHtroSiGOjtkC+pwV2bUx/It9cB3Yvzcef+yRcE45/mnHhg/dbr3lprj2mqvjoQfvj9aWejxw/71xZPhw9GeM7Mx9pKe7M6PubAwNHo6Ojo4YzHML2brX2D8e0aco6Iyun52wW/pVJKFvvuPeWZRvuTqD45N++B0dKnyxHbR7Q8jbeb+dBXxnfz8rgi/w+J38mD7YP5nQFV2Qv4LatRnb0MJe2DZb4Yuf+tSnqt/p8gYXGth/Z2dn0AH8PiRhSwp+GtmDSb9ihR/jF0/4En+lC/GLfeIHr+B+4xvfqHzcGY+dqBPQLXtTMGZz9j7xAHy6IxuyA5cM8EZ/1i3ID1vYEh9CE/sQD+CnF2NsUyFU3kEeYgu88LG3Jky0w4V38kcjWYJDN+ybrPCpGAcOHuE0Rzxjy3RKrtY0YeBLfFU0M06fZIM+tClK4lkx2D+mABYbIjNNHGvyC5/YVQO8JQ/fBENoHMUg5IIqQyQoxFE6AekjTAHNfMLybEzSImC7gk1wkBI4gWLAMxwEhAjr9T8tizyMipHYYODDGAWhDz64m/SCjy74GCL8nIfTwn9/HqrMIRh4CM0zPhk2QwcXf+CCZUzDFxoplwELPPCjiXLNQTMe4KIUNFA+2AKgtV5NxB/46EYfWsiLU6v24k8/GVlbSslDZH9V2bRhGyMz9MHBoTmMYA0/+NYKSgyC0sG3Dr3gkycDtzGSi4350UcfDXwaIwfGbSPnSJxN8JDUq0IzKOvRYy5ZkDeccJFhKSXwaKz5jGZNn0amcIJjbnM9mZRSqo1YPzmQMRl5tsZ6sCL/rDdHP/49uy/l6GHFPM2aZoMjl1b/uTdePfy/+B844LtqQJVSKrmiB22ae62UEqWU6pP+5vz4OX+lHJ1fytErGJol8GrguJI5XZCpoMDmmmPGNetKKS5VM9e6Uo7qjqxLKXkAna4OadaUUiq94KOU/047GZoDj3uw+Idrs9+YZ/3o028u3KUchafPvPgffwIqnzXe5Ns68Yn9sW92agO78MILq9dZ2a4NAzwyYK9sGxy+wV/FJQct/RpbEiAFY/7A38QVG58gLXY5AAj0eECDOMVG+SOfQqPYY0O3ScADHl6tEYT5K1slZ/JwuCAbOMUY8Y4PkjV6wTMfbLIAwxXNYox4Y71nMcBc69BOPnCjkTzgNGa9hl+8kZF+NFsHF7zN+IEumxhfbPJWytEYBZ/14pIY6Bn95FRKqQ79Dn3UCgc5kx26yUJMoUN0egYDDe7Nt4mRERzkVUoJskIjWnp7uiJzs6hH4prXFwsH5mfRYKJK8A4PD0Zvf180WluqZINPsBXxvL21NQ9gh6IRM9FSm47u9nqccvy6eMZpJ8XyRfNiYU97LOhpiwfvvCUevOPmuO3qH8X9t90Y+zZtiNaJI7FiXk8s7++OMnkk2rO41dVaC2/ElOnxmMnCw0QWsabHR6OWRZ2sDlQFIHzTyfDoWIxPTGVxbSzmsvg2MzsbE5OTMT45USXNbGVo5EjFQ+RfKSVqETGThaSpLDa5zk7PRLOZzwZyShVXPJMnGyJbsnKvsQHNXPIdy8TVHG0iE3o+Rvcau7GGzvhQTyaZbMAcrdnvCh79gAm/50Ymm3BrfFHT/39qzTFwNXOs09yXUqqYih7jpRyNYU2+9UX+gdOcY63n7K7k4v5/Njyjl7yMlVKqWEdG+Nenxf/406fBZQiMp/JuLZnpR6O5pZSquE9exrVIzc5lKyU1XGvEXKlni6pFmYvFixdEfxYm2lsiOhrTMdBZj8V9LTGvbTbap4bj5qu+F4/ffUsM7doUsyMHY9m8zrTfgZieGIl6Yy4T9+nYumNLjKTNdfUNxORsiYnZWnT1zo9aS3v149nTY+MxkUm5r5HOZBG4O4tVrY1GHDywNxOb0di1a0fcc9edmWh+PySMvf3z4nWve128852/FuvWHhtnnLI+Lnjla+Mdv/jLsf7k0+ORhx6Na66+Nvbs2J2FrQfjmp9cHfdlMUZ82ZvFHo29tXd2RFdPz1F/JsT/bPzf2eSxhx8JX3n5X3/44fjrv/7beP7znhl//7f/O7yl9UCe7fp7euNQFkSuyeLRww8+lAWooepNL7bAVp11xCV26Vzk3m+4jE2MxymnnZqFvBVVAcXcUkpYh67d+/ZGvaUR4qtPsCUR+/btyU/u90RfxpuXvOjcOOXkE2MkC16H9u/OQtF0bNu0MYaySLZ29arke0dc8d3L4+D+A7F23bExb8HCOCavr33dG+OVuUetOu74WHv88fGiV7wytmzfFd//0Y/jP759aVz81a9ncfBLsWXr9li56pgoaQ8Xf+kr8fxzXxD+ZbBdWVhgS/UsVmjPePoZaSIzEVlwm854Mzp0KLQyMxni2tTYkbSD8YjZyejv7ohFWcDqyIS0EbOxZOFArD/91JiZmcpYNBr1egl7gt++2bp1a2zftTN2ZFHwb/7338fjT26Ktq7uaO3uixXJx7LVa2Ng8dKYSltK7HFc8nPhhW+sClZ98xZWv6XjHC/JES/Y+fat26oihr2gu6MzlmbB7lDKp7+3L+xNdDQ4OFgVO8QeTYFCDsKPJD9045kv2XvtMa70x4+d8+EV5/FQSqm+Miqpfdvb3lb97IA9rVarhQTU2dteAL9YAYa9S9Lt7G7cvg+POcbZETnBq7AhB3BGULBht4of8hjxwx4HFvrsoZF/zgr2M/DRqXjjTGIftuc5L+ARLHsFudjv+I5k0D6ITwU6hYH+LAChHT5zrdMkmn/6p39a/eYVnyVDOYPk3NmJDPRdm8k83JrzirWf+cxnslD6nvCGiMQdHeSiqHL++eeHcxD7ow+FHzQooIDn7EV39Iz/j370o0Fm8iAwyA0cz96eIVv6cRZbunRp9eEcfshGgkseeMe3tfCRJVmhlT7Ng98azRoFIv4Oz+tf//rwdSv4FM4UdtavXx8KjPggDzya7xwnPtm79PM3cvHMZs4666zqX9ejYwUAuZW1ihjWk4Ezmjfs6BGt5rBL8+FlE37LSGPLaMejvUJBga2aD+eXv/zloCM80S/ZgCk2oc2zN5ScfxUm4SKXAwcOBB2gxzyyoxu2SzZ4I0O6ccYiX7TwVbjth3hk3+jQDzZ8aDU+ksXvHTu3VS8ZNO3Pudr+xsbZGJ2SsRyS7S3JorW3leicX6ARDeRHjnxJQU6urnDjyj/gxh8ZihP0ZIxPGOcT3irikxo9sym8wEFe+s3DJz6MkQGZ2G/A5OPmWENuiinw8Dd2gTZ6VqThly9/+curuInfdO/qzIY+cgcbDjZJhuzvd37nd+Id73hHte+A5W08exydKd74+q43tY7uOfuCr7EJ+mX7cIBPX3gQb+iVH5RSqg/5yJGO6EwMcy4xd/Xq1aHhF25+g99SSrX3sT88sg1r4WArbIdO3W/evDn3ivrPYrbCrLgS+SceiDsK8uyPnMVXfo8+OcqS1L8+Nss2zIGHvBSmxQZ2QR9kTC74MVesYHfkThZ4q3EeTFAYJSMcIRgWtBkhAQhGiMKc+VpznnsOpnEyCuPEBG0NRZoDZimlKnLY2AS6puEzFozYeARTsBGOGQoSdDgH2BRAoAKnuQydYOE0Zq2gg3l0l1KCoDQ84ZGymlc8WcfIBAfChttmU0rJhGgqPMNtDYUSJmWg2XrwUocVHryhDw14JxfwyRFtxvGFHjjRVEp+Erl7d/XJIUWjgWOCDQ5eOA5Y4NBLKaX6BBoN8DBa4+4FDfIVMBkt2aMfbv34EBQ4mCs9wMshBBf40QwOXshZEPKdXes5OToYnnG8l1J+Fsw8WwsfgwO/lJIHpplgC+SAnlKKqVUrpUQp/9V0mmc+u2Ijmnu4jblq+ujAeCmlcmS4wSBnzX0pR+F7JhN9P6+Z9/Nac+1T5+grpVRBoamnUo7iLaXE/81fKaWSCVmSIVmzmVJKJiezlTw59VN5KeXomlJKhapJWymlCj7gaE04kX/Wg6OZX0qp5sLXnNvkJfLPHGvIncyb6/TncOUHxulEXyml4gMMrZSj9OOr+WxdKaXCq09zgGQ/YGil/Bcca9kQH2er7Fiwl1z5NIZt8wl2YiOwGQvafEoAZO98SrDEB3+G07grHxCPxBc2iM9SSvB/Y/yWH1nHBzXxAyz+im6N/8FNjmySTMUTPsV/zCnlqG+wZTTzYX4Gb+SfWCf+6dPEH3DFCHPBwKcNSNzFA3mQixhMRuKIezCN2UTWrFlT2Sn94Qse42DiA318Hb5SSpXwgkX2xsipGcvwREbowL+reeyAraGRDMgNTPoRr9CEXrDAbNLsHq90RFbgGPNsDT4P7tufMXN/ftK7u3pzYyiLVnNZlOru7mmS7pMAABAASURBVIzlS5fkXlPP+D2R8aBR3TtweeOjra2lsseIudiw4fHYtHljSnk6errbY35/V6xYuiBWL1sYaxYPxPy2eozu3xFP3HVrPHDj1bHp3jti6MkNMbl7e3TXc03bXPS2leioz0RbmY622lze5z6XSWFLo5Z4W4KM+vr6o7WtPRotrdHW1RPdWQiYy+KFZLmtoz3as3DQ3dcbvfP6qwMCW5mbmY3W1tagl3l9faHwVi+10IzxCS3+86+UUvFFlhqdskkyB08fXfNLjX76+ntiydJFMX/BvGhta6REZpLGWvT0dsXs3HR135UJsFarR0xOjVeNnNHWUm8kFyVycibUUd3ra220/KzPWLNlXaaa5zqXBT4N+aUUl581/fysJT9gcz81NRVs0j28xn42+f/LjbnaU4dLOYqnlFLFKWOllEpu5mrNvuZ987mU4rZqxtDBtuv1epCtAf2ae/3NcVftZ321lhgbHY/x8am00ZnIOmYY72zviN7urhjIAunEkcFQIF2Wham1C3pjfn0y/KuC2++7NR697bo4sPWxGDu4K2YmhrKQMhUL5veHN3Nm50p0dPbGsSedEu0982JkKmKm1ojS0h7+tbj9hw9XZ5rli5dEb2dXxPRslJm5aEl7ba2VaMtCR1ujHls3PRlf+fLF8al/+kTszkLWu9/1q/HJj/9jvORFL44nHt8QC/sH4pyznxsvOveFcewx62LFsuVx2kknx3PPek684JxzQnzatm17+uf+8OPoP732urjvgQdj285dsXnb1ti+Z1dM1+diQ/rf9354RdyTn/p7W+qhRx4O5w2f1vP5M049JT74W78dA70Dcfll34vBfYdi/+79sWPL1rSluVg4f34ct25dvPIVr4jf/eAH47d/67fita9+dezLRO66G26IO+66K267447qujkLNFu3b49IPiemZuKeu+9Lmh6q/rW97Izly1bmOaYlbrjp+qinD59xxunxpje+Pt7ypjfEG153YRy/7pjYkPTddtONcfWVP4itGzfE/N7u6O3pDL8ZNjDQHytWLouhI8Nx+513xk+uviauvf7G8K+Urj/jmXH+K18Tv/AL74jXv+2X4s/+8m/iFa95faxcfVw0Wrtj67Zd8fVvXRqf/cK/xA033xLPO+cF8QdZwDt2/RlZdiopwwezmPfX8eWLL65isTga9VoWakYqG6rV61kvn80PoGYre+QjXZ09WWyaiV1792QxcnccOjQYO3ftqmC1d7RmAbE1+HZ/f28sXbo4Vq1eHeLQgcODoXj1h3/8J/HHH/3rmE1/Pv6U0+OYE06K57zgxfGWpP9Vr76wstvdu/bG2rXr8gOLBTE1ORNLFi+LibTrE48/KR71L5o98EAsyA8X2lpas6j5QGzOotiRoeGM2VkU7Ourilv8wp5mz5fIemOnvb09xCvJdCkl7E3O5fa5ZcuWhXvJmD3TWnswv7NHyQckh9ZIviTQigr2PvHQ/tPV1VUVWMzVJKISah8Og+UsIf7Yf9Dw4he/OOQi7s8777yq4IYWiZuCKVrR71yi+Gmtvb+/vx9ZccEFF1Sx3N4oRpx77rnV7+40x9FmIlk8dS+lR3lQW1tb6qs9nNF90IwPe+jmTCzx7Hzjpz8kwc444j9+0E+e3raScF5yySXhjRK0KgqIrZJm8hkfHw8FNkm7Zr1E3m8NWW+uZFORAB7nJ3jQLnn11haZW6tYY7+G0/7dmnuZgomv+3784x8PdDtbOIc4P5iLd3atYIRvBRxFOLr09kopJbxhdPbZZ4dzntyVftEPPhmRA36t9UYWPdj/6AlOCTHdKyJ5C4YuzFd0VRShx0ajEfRk/9TwXUqJwcHBwHMppRonH3IQr0opYZ2ih0SdHHuySE937FM8JAfnUfB++Zd/ObxB5O0udsXer7766upfHUQH/hXhyANv4FlL/9Y5ezrzllIyxu5N/12a/jgbaHFGWrt2bcjp5Pb4JiO8s2N2edqpJ8fznvuc6Ghvjc2bnojDgwdj5YplMTCvL0pGnJ07tkVfb3cMHT4U+/buDm+O79q5vdon1h1zTAV7/fr1FU6xmgwVo/BGf3hlC2Tsa3NkDu/ChQtjw4YNwW/X5Bm0t7c3nPXYLLtnI3yb7Pgh/d57773xQMYRsmfzYJOPM4E+/sfOjVmLf/6lkMVGyOJXfuVX4l3veleQpbcI2fHTn/706uuSfJofWicWsBm8iQXg8xVwFE7ogR2gQXO25vP4EbushQ+f1vErb1/yI/IQu/BMHtbUsqjOBsFqwgcPbnyzZ/ojC3aMTvLia2yUDNkXXGwXTI1vaXzCPspexDQy8QwnfSjusVE+DLYrOGQLJvtjQ/hme2xQU0RXOKQHPJyfBe7fyr33vIyN8gu2Rh7ol0uJAzt27Ag8aORJFngUX8gULE384A9oF1/Q5XlvfghGP9bX/I+gKF3w3rlzZ3XoaCYgDEhAxYjAwpEJpAlQsGOsmC2lRCklD2TjoU+CyLkJHRFwEZg1jJSSESxZYjRwM0D0lHIUlv7h4eHQhwZCYnxoKaUEHOihGP3mgwEnZl3xxTAoGN3uwYSPAYHFCPShG53g4hVtgxmwNDSbbxxc6xmoeYxJ4CIrBsp4FAc5s/k+QWIUxijHPVh4ogx4yJoyKYq8yKdJa3MdhTMcBocfcMgT33CThX7y4CD44fwckOytZ5Bgk6VASz54kagzMJVoz+CBjy70kMGNN96Yn8ReWX0nl1HjAR6yLuVo8HZPF+QBJzillCDnZivlqH7BNVe/uewIzc1GPvqMm2c+uJF/9IEHY/lYJSP6rLUGvGZ/876Uo3ib/a7/b1op5WfL4Wi2Zqfnp94/9bnZ//Ou+CulVH7lHq+u1rANDUx95EI+GpvTzHtqM68Jo5QS7KCUkgfe6epwSN7g6beezM0HQ7/mHt6mjF01Y+Zaq6FHnyua9Bn3rLnXSilAVq2UUh280VnK0fsmrsg//VoppZIJ+yulVAcJPgweH7Ip2aSNOxg5DNgA+JYgDIbDDJtm664JvoKJVnxbZ2MQhPkAH8SDgy8b5y82Lv7EJ/kD/OY6XIo18KCfTbq3Hp3iA5/lq+bzYQdQcVc/OHCDTbZosR5M8+nJXLTQk2cw8CsGoK+UUhVO+IR4hQbzXMUgcgLTszn494xGvJIX3HRYSqm+4mGzg088tiHhvxkr0Qw+eWrkiFcblnt0m19KCXFIbMG/g4MrOdv0yc4YOshAfKUPcoTDwZB+zWvrbAs6zf2/estqRx64RjIxGhs9koWtg9HaaImZ6clYumRRrFi+NBO4HbF3187kpS9a2+oxMT0V8xfNzwRyRezbvzvuv/+emJwYqd5g2J5FqjXLF8fTVi+L049dE0t6OqIMHYhDmx6Px26/Ie654eoY2rUtxg7tjzI5Ej0tJRb0dYWvJQ709kRXW1uMHhnKQ+Fg7okTUeotMVdaYnx6LiZnSsxEPQ4OH46xyYmYy2SaT5CTvaQpU3y31BtVgke3+FfEUnRobTQqe9VHb/Tnnu7B0QeOZ2N0w47Ymb2OzsmYXN2XUgI+6+idXZRSqrhqDjvQzzbodXJ8IibGxqvYUcrRtfCCgY5SSkUf3KUUl6qBA16z6YRTc2/ctZTy32JB/I+/UkqVLOgGy7WUlOvMTHWgBg+sZjOuT0Ofhn/0uuoHB99k5WqNVkqpeCnl6FWfVspRGvCtgaOfjBwQ+Rn56wcfLXCQo9bW0hlt9bZoSbtoSavTWmv1aG/Uswhai+62RvRkgadzdjJmBvfErkfviw13XB/7H78/4tDOWLdycSxc0BMLBnqjNefu2LEznty6PQ4OHYndBwfj0NBErFl3Ytr4kti7P+1wYqI6PLZkgaqjoyMO7DsYB/fsj0apx0knnBDHrF4TziKPPfpwbNzwWFW82rt7Rzzz6adnoersmM7112eC9eiDD8bSBfOTzpaYzELFLdffHF+9+Cvx6EOPxHHHHh+nn7o+urt646Uvemk4zEoknFkcgp2ZNm/ZEt++5Dtx0Vcuiu9d+f24+fZb48HE+djjj8f9maRIQMQsn9b/6Mofxi+9/Rfjofvuj7tuvyPGh0diemwi7rz1tujIgvCznnlmnJJFsyWLFkdfT284v/iagzh41llnZXFnuPrQYd78gejMwuDh4aH49Gc/Ex/75Cfiy1/5WvVj5bffcVcoMg2PjMTI2GgotEmifv/3fz9e9cpXxqIskKWLhn/xcTiTvHvvvD2mx0er38Tbv29XDB7cG7WYjpbWo/5S6vXE1Z3+ntZQr8WuPXvj3vsfjMc3bo69ew7GnXfeG1/49Odj++698aKXnRd/8tG/iP/1px+NP/zjj8R5r3hVLFm6Iq/nxz99+jNJ/0hc+4MfVDYtPrZlXKGjG2+4KTZs2hyl1pLF8IGqMLl9977Ys/9QjExMx0xpVF9PvDvldsdd98XQ8FgsyuLcslWrY97CxbEgm/jQ09MVQ0ODsWNX2s3gofB15g0bN8YPfnhVXPHDH0Y6Wfzqu98Vf/ePH4/O/v7YfeBQLF9zTLzmda+PmbkS//5vF8ff/u3fRntbZ5UI7tq1J5mOqtCjoOHtOMnMa1/72pDwSJ7slxIhCc+xxx5bzReTJLXawkxwX/KSl4Q9Vayxh/An9sOn7CP2GD5qbx8dHY3BPKdLlui9lhuCc6+9hb/5uouiiT3G1wrh2rx5c7LWqOTan3zZg8yVs+zZsyf4p4S8ua96hhMt5jg3o+mYTOQVIPg227Mv25v0KyYpoLBncBSLxFoJHfzyA/QrdikOsXlwyETSTz7koFjEj7zxsWbNmuq8I45LYK2H995M8K0nG3vtW97ylqooAB+aycfeQlbeECIPccpcZ3hyxr+k/k1velPYg51x0CY/pCS6cU/uZC3XKqXEBRdcEM4TzZxHcUzOwVbJSuFBu+yyy6p/tQ7t69evrwpxdEReCjWKMvZ2stqahWZFKjaAB3IFi+zQhXb8kH0zKXdeso/ixflOkUJOY9+T+JKNBpY+b5spfDiPlVKqwh2fIM+rrroq4CGv5lpFGY0Ngot/NqDoIMfzjG5rxCAFI3aDHjDImYzxgAZ7Ot71odsVbHyLmfyFfoyxCzyxEzzAgQf69yYMmdMNvZE7uugDHdddd12wD3K3tzljgsFH6BXNZMdmPZtD1s579Mo/yFshxjo4yIldWQteKaXyJTzY79hbexagPYPHJ51XNWNkgFc+bQ5a+BSd8hN2yCbECXCsac0CqPV8HI/iCFukJw195Eqf7E9Rje3gyZjrWbkngE329AGeXIHt0QUftxbOesZx9qd4Spb4VFSiU/TgSTxjw2SEVmdb/OBNvsxOyM44eGKiQqkYDhe+0WLcPRmgEw/uydg8Vzzgkx+KHfDTBR40siQb8ocT3WJC05/AJx97PzmLc02bsE7dAEz0szd8kTlam7SY77mUUhUwrSNH69ike/FLrgIe3uCEm3+Aw24Vvtg1mZG1LM3cAAAQAElEQVShmA8vXxL3Tj311GrfFqvFDrTK3dCDd7qoURLHohwCI2CMIYJBY5yyCIRCjBMMg3TPiAgbkQzafMSaY9ymQLCcwDgCMQ8XgswjTIwQAIdhAGhAm3GEchKCM08TEAjLPAkO2ASun8Gag15BEm5jjEDBBjzP5hEOOq1Hhz6OrxnDG1j4BE8wIUAyQRt86DavlBLG0IVeigIXfPPwTtnoBbvJv3s48G0+hyRPCiQ7hk0fcJdSqtcUGbGGXgGFkZIFI2jygQ5BCF5GoaHbXDBt5mQMtoMROYFlDf3qxxtZwIM3NPuEgAPalPFJluYab8rBulJKdRjGH/7BhB891mhkY657/c1x9/rAJBtw9Wnm66cPdql5BquUo0GUDLVS/ivhKKX8t4QI/Pj/8WfOz2to0f4nGGv0oVfzrOn7v2mllGo6udCBBp4GHp6b7al0GNf0lVKqJNR8Tb8GFhm5L6UEOGTtWspRvNZbY56GDs+adeReSqmSWPoFU3+zmQeG5t64Zjye8udZM+epjQ2Da2oThme+B45Y4ooOtLNVsYW9sY/f+I3fqP5FExsz3xJQrfGJnqDIbvmk9eKWwOqeDNite/bFZzRr+QgabGDm6zNfjLDJOJiaK1ijTdxCF/rB4tv81MYjXuIbHnGBD6LRMxju8cInxWl8ww0ufHwYX+QEtmc8eXYws6HZSDSxld+jAwywyEwMEDM8o7WUEvAuWbKkOgCjw8EIHfhkB2h2bwwPGttozwOLOIQ3m59ntOKHDuGw1joyIXt6AgtN5En/5puLR3IppQS5G/OMV3KfmJiK8anpqgDUN68/8C9Ozk5NxsTIkUyw69HR0hLjoyMRszOxbMnCLGQtifkDfdHb2x0jk6Oxct3aWP/MZ2T6ORebt27K5GA06rW5aG8pMTK4L4YzQZ0bPRzThw9EGR2K3jIdjbGhaJs4EjufeDR2bX48Du7amnP3x9zEeNRmp2JueiLGRoajvbUti1fjMZgFhfHJqSyYzcRYJvxHxidjNK9jWQSampmO6aRtImk+knRKoCezsDYzN1t9cEMnfufHGwsjw0diOuHMTc/E0ODhmMr15Ds1NZV0j1VFaHImJ/piM+RGtmRKbubSl2tLrZ50jsbhQ4NZiJjIJLxEmUtRJXx4+rIgoIDmXjNWL7WcMFd9SAUPfGxKK6V4rJI/dJVSqsJP1Zn/M5/+m1f3pZSo50GxlBL+9BkvpVRwPJdSqjlwGEM7+8BT5J85xvK2ikVwezZX019KqWjRD59Wyn/1lXI0ToJljdZcZ81TWynFUEUfXBr716w3WEoJa0r5L7jGNXPKbIl5nb3R194dHY32ULjKWlXUZuaiJYtwLbPTsW7p4qiNjcTWh++NDXfeErsfuS/iwO5Y3VGLZxy7JrZv3hhHMnlv5MG+vbM7Rqdms4AxFLv2Ho5HHtscDzy0MW2uxIJFy6KlrTX2Htgfe/bujCPDB2NmajxtaSavkTYwHju27Yjbbrk9vv+9K8JXh+zxr3nNq+PsZ50ZCrK+MjeYif3Qvn3ROjsba7MYsn3TlhhOO8wNpiomdXV0xtTkZOzbvSfhbauS2gULFkVnV08sWbo8znzWWXHyKafF4qVLq6/xveLVr4rpZPqJLZuzmLMrtu3eGW2dHfHa110Yf/ynH4nXXXBBbMyi1t5du2N+/7woM7NZ7KtFf8ptyfyF1f2Bvfvi8UcerT7NZ/P33n1P9S8RisXOsFVykngUAiSFb3rLm+M3fus347zzXxmLli6Lydm5OO6EE+PEk06J3Qnr1ttvq2zN1z2cwVpbW+LlL3tJXPjaV4Zi1Y4tm2PJgnkxr6cz5vX1xrq1q6Ozs70qAs3NzcRUFht37tkR27NFvRY9Oae7Jwvmre0xMzmdfjsU+3btjScefTLuuvv+eGTDxtRNR6w55th42XnnVz8O/7sf+oP4vd//w9i7/2B865JL4ktf+Up85nOfq5JQbxH4/ZcFWbD7q7/9WPzrl74e3/3Bj+OaG2+PhzdsiUNHxmM2i6Jt3f3RM39xdPQtrNrCZatiYPHyHGuPyblG9KZe0iHCP3CB7m3bt8Q999wVkq5b77g9brjprnhRFpF+90O/F8edeFIcSD0fODwcZz7n7Ki1tsVVP70uJGOve90b4gMf+J3YuPHJuO6n10Rfd08WRBtR0r7FdvtOiiUevP+h+N7ll8dl3/lOXJ8Jtd9I27BhQ2zOQhJftmfwI/uwOFXLIpS+9txT7rzzzsqv7Zv2O37PP+nTfkDP1kpo4XPGX5o2Zg9atmxZKFpJivkeuHvzU3wJlb0SLOdYY/Z854c1WSSyN/nNHLShwXnXmy32VTTb3+2b8EuINTHFGDjwoAVtJ510Uig+SYYVOtDtq22llJCU2q/xA4+9VpIs8UVLd3d3KFL4V/q+k7JDNzp8xQ8NeIj8kw+gRxIuz/nzP//zcG6AWx4mF5JPOLdIGhW47C1otUeIqfrN8Wx/1RQRwPBmxac//elgfwpqaEOvIgsZkSMc5nvLRVKqkYtzCDmgQ3LqXx40X3HFG3QKM4oGPT09oXD3piyg+cqVIhv5kI355Il+X71UsHGOUyRCJ50pZimUvvGNb6x+ggUvy5cvr/Iye6BzEFhg4l28YCvOIq72RbZHJvrM0dzTrXH6cZ5EB/myE7pme3RL9gpgrpdlwQ59bJp8ycsZp6kreODFO52Tg70BXYoPckjnVHr1hhYbF9fA0ccX4FYwoDvz2SlbNpdsreeHCm9oJAf00Anb7e3qjIUD8+K4Y9ZGZ+4R3rrd+NijeYaZisX5IUV3R3s1NpBxrC0/WDHvmNWror29NfgNesinP4vA6GGP5MPvFNvYtjkKuddee23Iw/HIB5s2Ya61eMG7MXQr0Mo56QRP6CZz9+RBBmC4NvIDPTCcGdHDJsxjF3wfHV/60pfi61//enVWYqtoBZtu+Zk3+n71V3+18lX5sn76KqUEvyZ3OPxumTgpF/Zmp0I3OhcsWBBiDv7oGHzr0QPfBz7wgfCvddpXNAUZNuk8DJf1dIUnsUK881Yau6Zf/kGv6OBLCp3o4Yt81lpnd3otpQSbM8539JGNuMI2yYxszLEebHjdiyvkSdZiLz17RhO7QSs6+C87hRuPV2XRl2zuzWK6tWxCPHBVsOR35GgdHPiFj674JX+gD3IjT7LRx0fYLV7QiFa81DgnQjghgXJAn5RRAoFDzLgYpODBgVXeCQABggNAkjKCA4fQISY0jUEiXODFFIIRxaAYGGUgjqIJJvKPoTJiQkYs44LHfMKicMoCv5SjB91SSn6yPi8UY9BFCAzJPcbh9AwWOHgnODgYg2AHF3mgBR60m6u51w+OOXBzOHS4JtnVGw9kAQeZodkassIvugU0jk1BAj/cZG6McTEWcjZGNhQLvz4yIUu0wYkWBohu+kELPHBaT9nkgB5zrbXOfIEYT2ChkzOxAUGODsExjgbj+GMLXu0DzyYqUIOLZ/PIF61o1tiPRv5NOtAIHkM1lyxdrbWmlFJ9MmacPRjjHPSFVnIyzziZ4N9ac/XRC/haKQXZeU4r/61Vnf9/+F8p5b9BQdd/tbk81/9X+28T/x8+0BV4ZIRPzb0+IAQVfJdSggyMkwnd0Yv1pRyl0RpzNDA086wBh140MjQHHGvI3xxNvz643ZMx/OawN/ZinebenGbj4/qMuQcPrOZ486pP88ymNDqF0zoNX2yOXZmHV/jRjiZzm3j411vf+tbqx3Tx2dxsBGOw+Y245R59TV8VN9ga2GIWvOzPxkRONlCxhq+wT/zYJOC1RjxpxkEyMi4QmwuWGEf+YpBNHVy4jTscCfRgoRl94PE7Y+gBDx18GTxNH73aGPCFDvD0l3I0TuIJTryIAeIN2eGDDIyVUkJMImMyEXfgNWZdKaUqFokVdGA9HOghA3TiGf9opxf0iUfoJQe806NPU2xu4JODwzo81jqQ2Ws0OOAiEwcifKxaszqiVjKJH4nWPGiJNZLGRqM1xCqxfWEmavi099Dp4qVLqsJQIxPT4084KTZt2RrX3XBj7DtwMHk+vnpzYNmSZdVXoro7u2IuC0tTY6MxOTYcHS2NWLZ4fizOw9r83s44Ztni8HbM9sceijuu+XHcfs1VsfXB+6piV2+9xKlZHFs20BvdrbVoy9bR0RbtXR3R0dUe7T0d0dbdGe2ZoLR0dMTM3FyMjI1Xv6lAZ+RDl+Tvyg7op5Jt0k4O5C1h7Ek6u9o7wnWgrz/8PlBHwlToIrdmoauUUh3m6Yg90Yt5dAIWX2ri9UyH9EbWrnyLDvqT/97unjzEtgcYtXQ4NE5n8QI+V/ZQT3yllHCN/DMvL5HBqoqNrp6Ns4WSMkCDaynlZ+vmZmaqw9hMFurgsc4cMon8syYvVYwXizyDJ47ob7ZSSlVUMoY3sJrzzS2lRKnXopYH9Xrqmm01Wyk5VrV64qlHLepVUo3XibGxLAKNxNTERPgjp+6ezmqcHBQptZksSs6VWpR6I2oJfyb5rfBmht/IglXr3GT01KejvzEVC1tn4rFbr4m7rvl+PHDzT2Jo96aY116PBd1tMZWF1C1ZvIIHD49lEWTX7r2xes26ePZZz43jTzoti1YrYtnKtfHEk1vDWzFrV6+pvv420NsVjZiJwX274wXPf06cfsrJMXzkcFx66SXxz//8ubjxpuuThdlYvXp1HBkaioULF8fpp54WT19/Rpx64smxevnK6q2xsSycOcy2ttSr4g07pceZLLCOHhmLmSym7d65p3rLC43Lc514qZA7OT0d/gXEs85+Xpx80unxyle/Nj7ykT+Lz3z6c/GZz34+3vymt8TgocOVjdxw/U3Vh3bsfdeOLL4NDYezQK1Wqwq201MTMS8L0vPn9cXczFR0ZzFp2ZLF1duX+7OQtjwLGUdyDVntywKeOPDe3/j1+PQXvhB/83f/O1Yfc0y8/4MfjD/+yJ9Ub0ydeeaz47Of/Wy89a1vq76yKoaKP85tzmyN1nrQXS2vBw4diP3Z5i9akLJeHqNZwG5pb4lVa9ZUvrFr145QfO5J/zwtY80xK1ZGaxYoBzq641nrT68K63/5l38ZH//4x6u32muZhEX+3XffPeH3Ub71rW+EfcC5jAwvveyy+Oa3v10VslavWhvv+/UPxNpjT46xyRIDC5fFCVkcbE3YT27dFg8//kTc89AjURpt0TewMHbtPxT3PfRobNq2Kw6PjMXQ6FhMpP0dmRyPB7NIeNd998f2lNds2v6iLOwtWjYQL3/FK+JFLzkvHnjgofjxVT+Nrs6eeNnLzo+BBUuira0jlqVOz3nhOfHK15wfg8ODVSx45rOfVRVcHt3weKW3RvLEH71ZIxFjJ86n9gAFCDFfc/Z1PhWbxB4Jojkt+QGENb6OJqabaw9asmRJSEjNIRsFDTYhxlvj/A2OJFMB5td+7ddCDvKRj3ykSmKts/ehSbHLMzgve9nLwlfLHnroQhZnxwAAEABJREFUoUqHinQKEeaKe2KlfcybHIoxigfOzgon69evrwqpighodOZFg/2a3SmIgct+16SN+DHqplycqyV79stdu3aFooZimTM2u5PQs0tFLHS84AUvCLToN7eUUtkr+ZDheeedF4pHaJT8vvnNb67+MYBSSpUjnXvuuWGPxZ9YeOKJJ1bfvpFc0gOZt7a2hrWKVM4AYjsZS9rtQ2SK7+c+97nVV1rtEeQupoJHR9ZrZGa8q6sr6EPsIK+2traABy/8zFeJ6F4/ncP9whe+sOJNP90qxogHzlDkekkWeb/61a+GIpCzAVyKWODiTwwm58WLFwf8bNLbOejDq7OXpNvZEN/6nX/sda54RIvC2Yc//OEQE4yxG2+JipXkrmDkyjZOOeWUIBdvgUns7enoVUx5z3veE2yGDMiKXdO7fVbDB93jBS3oZQODg4PVD+2zdTTQx1TGP7ScdNIJwaYajVr1L9bVahF0ccwxa6pi3sBAf+B//frTAq6dO7dXul22ckWcdtr69N+hLEjflfHsYJ5BRmPd047LDw0PRyOLWj09fTGcH6719c2Lrt6euO++BzImPBCHDh6uPuTs650XbGjTk1uqDz+u/MGPQjFuYN6CqojqSn7bt+0MfDzrzLMqPXz1K18P/nDXnfdUX4F89rOeU73FuXjR0spWd2zfVX0AuGL5qnhJFtNf/KKXVusefeTxpOG+6mvQZEdnfIxPwEP//uEL9Qz9ZCmOql3wYzLm65s3Pxnk4hybh5Lcx4bCB5v8tuSndfarvr6eqgD+oQ/9bmW38+b15d7w1vjoRz8aYo03FL9z6Xcrvi++6MuhUPfgAw/HnVl0v/uuexP+QPT29Iec/4dXXlXFxFppxNDhI3H22WfFi150bvVWNH0tyALYtm1bgm3uzg9z+At98o2uPDdG/s3mOQF9aNu85clKfnCJA+IK++Y7ztDsU6wgczyTlbXs0LnbuDj1eMZ/484i7Ne4eYrho7nPg2uMHbJjPmOOcbIWO80RE8QHMM31ld/t24/aGb3wC0VttiIWWmOcbpxDyRMf12ahE1w42bh+cZQe+WoTT00nYyYon4YInBwDAZwFMMGRI0Fi4yEQxBmH3HxOKMBhCnGEgUlwjKfco5SSn1R1Vk4EBkELtHBjhEFZc8stt6QDHYmT8lMLcwiQUMExB27MWkNw8GFIsILf22SucFIkGjTCMJezS14pzzP4YNtkCd886wQO+OEzT7/WxIXfJv34l1zghYIFWWOEzxD0Myg0e/ZpjA1LkBP8jJOzQAu3YGoj4XzWkacxurLh2jSNoZfR48E9GugI7wK8OeCjH5xSSp79Z6uNi3Nbi07j9Eme8NBPU0YSHYEWHHg5ARrJC11sQGAgK3ohC7SUUpBRHULpTbNGwy85kQ98+qyhQ7LzbAx8c9GHN829NcbML6VUiYJ5+uF3tR5OOivlKC3gaqWU6rBlXDPf1drmfHjcY6KUEuhjC+iDV4OzCc98rZT/wmV+5B/YWnOufnObfTml+s94sw9uMvIMJ97JHR3NeeYYRz8A5gh2bMwVfXTi2ToyY+uu7AQNYLuCBQ67sY4sNHDRCzee3ZdylEcw2J55+o3DAw7awbW5mEcfYJVSqlhgPj7MNUeD17Or+WDrB8u99fixVr+CD/7xYA086EcPOGgxjx+wT5/8vfvd767+pSOBEA6ysGbhwoXVZsNP+IIx8dF68YNvkK+54iIaxBI44TIHbQ4R8IEPjj5wwDNfww/fI1PwrG/SKnahCb14I1O4zMGnQwj/RJdYp9Ed/sUXctL4KThwwY0WcbSUUhWfxDEHxlJKdfgwF53iXuSfWIwHa8FiQ/DjB0y4wCRrtgaeOfoUtx0GjTkAgk0mxvFFjomi+sBBTHGQtiGLqWgEDxz02MgcMMRrstYPxvI8eG3fuTPqmeC0dXTFXJYUWjKpqmfxaujIaBw8PJSHsiPVdUEeiNoysdu152BMzdSi3tYVYxOz8fhjT0RrvT36uudlYWpFnHjCKdHa0hHbtu+MQ4ND0dbeGV29fTE2NR1LV66K05/xzGjNZHQqTxv0MLxvZ3RMj8VJKxfFqasWx9z+XfHwDdfEQ9f9NLbefUfc9ZMrY2lXaxyzZF7UpoZiYnx/zMZwzDRGY9/Q7upfnDucieTUXEQqIWr1llDgmJqcjnqtUR3WyNyhZWJiLA/x47EnCw8HDu2P1WtXRclDaqNWD7+b1NXRmUWD6dibSejunbti6NBgtLW0RkuO16JEIyd3tLZFZ1t71BLf2MhotGWCYk49x/ymlretFKa6k8c8v1VvZs1OzwQc01mYUAiwzj3fVVjKDSULB7PhGrNzqYWo5re1tGRRZzRmp5OXhN9Sr1fzrIGvPXEfxTNXzRvPg5L1+lsbLaEYMpu4FYXQVksRGe/u7MwiRdfPvr6Iv/bkE3/15LMt1+pTSImZ2dDn2VXfRMpbm8xioaKfdfyMrZZ6RD0LE7kopuemYzwLclNZPJuZK0DFzMxczEzPpSwb0d7SnvJNWeZk9M7r64+B/r7oaGuJkgWp2dmZGBsfiZmEU2vUo7Q0YjZ1oWgwnnDS/GJofDSGx47E+MRwdLSkjfVE9MzsjwOP3Ra3fvffY+PtP4iJ3Q/HwrbJaJk+EsNDe2NsejyGUi5DqY+ent5YuXx59HT1xvDwSGzevDWT7s48aJ9StSPDw9He1hb7du+Ku2+/I+ay0LZ03rzoa23EGaecEHffdWtc/LUvxj9/4dNxy63XxcJF8+JZz3pmrFy2PPlrjXra4OOPbUg76Y5lS1fH4iUr48hI0tJoj/lZFJnNgtvI6GDa4WysS3tcmgnigoH5Ob81i18jsemJzdHaaEu9Rxw6NJiF5rHomzcQ57zoxcFHb73pjmhrdEZXe2+84HkvziLZM3PNlixWzmQBbW1841uXREcWSr0h1d7VnetH0j8i5s3vj4mp8Tg4uD/Gp45ES2MufWs4JidGY252Kg7t3Ru7t2+LtnotpsfHYmHi9FW2WbprtIaE46c/uTrOfM5z4q2/+Pa48babY8/B/fHpz38u3pX7g6/1OtR/61vfCoWrW++8Ix567NG49e4749uXXx5b9uyODVu3pD5r0Zr+tHvP3tiaRaNSSoynX/nXDWN6KlZkIW15JiXTw0Ox5dFHYiavSzIB3LvpiXj07rvjwbtvjw2PPBC7dmyO7s6W2Lbp8fj4x/42Lv32N2Niciw6s9Dd1d2Rhe0jsWjJwjj9jPUZv6bj8Y0bw++ItbT2xsmnPCuLTK+IU047IwtLC7JwuTDas3i9I2NjrV6PvfsPxJU/uipuuOnWeODBR+LW2+5IXd8emzKxmGppxN999nPxz1++JHYOHo5dhw9X/9LgzXfdE2dkIW/tuuNj0eJl8aY3vjVWrVgbgweGYtPjm2J+17zozph78iknxqWXXZLJ5P3xsvNeGgMLB+LJzU/E8899fohP/QPzQvNG6cPJf63eEue94pVJ82lxyqmnV0n8i1/84nAOlsg2Go0Q8yWFF110UVVwsi+I/5s3b67iobcOnF2vvPLKjIeT1RsPdGVvsd6eZm+0H9mz+fVf/MVfhIRJ8cBZ1p708pe/POw7vl5lbxXPJI5bt24NhTVFltVZxK2nDJctWxallCphtY+Z8/Wvfz389lF7e3v1Rsdoxi8FC0UjMJcvX17tb/ZBDV2tGfPAbEuftFZhrJQSaOnr66uS/ec///nV72IpANkHd+zYEfZg+YKCl8IUXKWU6reOnFeMKergV37gbSkfsJ166qnhbOAMD79zi8KORB/P5O5NQ1+fstc7Tyngocfb68acB8gADPS0ZFyXG3irTRHGeYAMrFHQet3rXhf4lCCjG6+TGUePPfbYoDd5pkIUHdE1/ZMJXUhyFV3ImC4VjiS8dKaI9Td/8zdhPpzoJDM84oefemOLz/7d3/1dKGrBgRZyZg/Of+SKFvDYgbe9vNGowWM+2PrRQHcKUH4U35lIwXnRokVx1llnZax8Vigo7tmzpyos+Zfo6IAdOZc5p3ljrSuLdvqdbdih8xF62S1aFGcUL9mcNevWrau+wknuzpVsX1FrOvdS9mGNc6MCyJnPekYcOTIUX/ryRVmAGYyXvPRFWYB9S5xy6klpf33R2taIjRsfjx07t6W/jMeu3TvSXkfCObXkOaantz9K+uXDjzwWLXl+WrJ0efV80823xg+v+kn8+0Vfik995nMxOTWThfljquv9Dz4c3VnU2rJlW2zIQvntt98ZO3fsTpoXhWLTcccdH1OTM1msORh9WdzanuepO++4O/39xNi390BclDDN6+8fiJtuvCVOzA9GXnDOC7Pw/VhV2Fm5cnXs33cwfuEX3h610ojepHHN6mPS/3viNa++IF7ykpfFIw8/Vr29qEDJfuiXHtgi+fX09FRve7Elje+zTfbctJuznvOs5Gc8brvtltiw8bEsOt0eO3dtz73zhGrvbmmpx3FPWxcLF86PkoemXfmBxME8e61atSJlO68qEP/SL74j3v/+D8QpJ59W0dffNxB9Weh77tnPj9bW9vjCP38x5f9kLJi/KK677ob43uXfzw9gBquilZh34OC+Cv547l2PP/5otLTWY/XqldHT25V+PxZbt23OddfE1PRE9Pf3RpQ8QQ4fjmuuvbrybXFPLoGvWurT2ZwNl1KC/bhvy3gjTrAhNicmer42C0X8OvJPPFUMBos8+bmvGlvL5tg7f2GD4g/Y7Fl8fv3rXx/me+a/cilndX7StHs+aw3Zg2WdWAAfnzRXDBY/+YK4tW3btuCDahTmiRdiVn9/f7U31EziCAgS0JKPAARyxJiMQcagH/EMZWl+qiWoexYkrCcUyMDQr0FkLeIJspTys2KDoCaxIfSudHBrCUvgJwCJNpxgwIUB49ah1T1jhd9cwkEbePooUiGIkNACBmUL0voYu+KL+dahxWZx6NChgAMM6zS8ueITLoHZOkmcPvf4pATCtvbJJ58M/daVUtJIF1aVcMZhTpP2XflpC1rRJ6joxxs5gFNKCX3kB+/g4GBluBIo8pHgMRrj9AYfesmDwvGJTvPI0L3gild4mjCtIwdw3FtvHF+e8cJJ3DfX0sNtt91W/S4WWcNrIwKDHaBPXymlMkR9nukaPWCWUqKU/2rmlHL02b05aAGTk7gvpRiqbAk9/9+atVopR+ez92ZDWwUk/1fK0fG8rWRrjnF0PhUf2uHCt4amp84ppVS8gKPxLfPcg6OBTebsBg5jaDTmatwaNtjEB6f7p86H17M17l3Nsc58cNg0+2LnTdswZh5ZWge/ZziNWYcW4+7BY5/sTnOvD278s012UspR3wbLWr7WhOMZriaN5II28OHXX0qpYo/1YGvmoamUUgXjyD8+wYb5Mdxgl1Jy5Oh/1uHF2mYxyDNcbNmngRdccEG8733vq/yKP4t1dOJgJpjyE/rx6S38zTiIHzzD4cBnHZh8FT8+Rd6tt6AAABAASURBVNaHB3SKB3izxpUvgiumgYEuPmeeg5iNVywUX8VdHNlo6BB8uPi9+GEdevDPlzQbkA0KzYK/uGAuOVmroQ1MfEsG8GucfaCZnswhO/6OVuvAgQNevLABeOjepoQu86w3D0/miAv0JbbZBxSpwCdjtmQ+GORvjcO4g7E4Ai4c5EauaCQ3cN23dbTH8MiRmMxkEawt27ZW/qe4lbWLTNgezgPb3hg8PBye27IgdXjoSB7mdsdsFiWWL19ZHSba8uC2fv3To7u7N554YlN14HDo2rt3f1XMmsiC0ryBBTEzNxtPPLk5HtvweGzOBHbt6uVRn52I8cGD0ZaFjuUDfXHCyuWxIpPUyQN74tE7Mmm88Zp4+NYb4lB+WtY5Ox4LuhqxuLs1lg/0RHdLLdpqafeT4+H3heoxE61Z7Kg3ajGTn7SRs68gSfq7s5DWmW3e/IXhR5ZnoxaNWj0PNpOh+OMHpFvq9ejt7op5fX0xLw9wrY1GtGdjI60tjQC3Vi9RalHFucg/OIxr7smbLO2DntkGm6Q7PsSvtMlMSmpRImbnjsLKa4ILhS8wJscnqkONolg96UIrHK7mKU6xA/PhqSOqGpjz/woOvzHfuCs4ilngm6QIxWabDU3so5QS7Mo9HK7mgwOGMQ0sPOXZtOLBfUk+XLVGS3KYsHzFai51Mzs3Fw6yswlsNvVTskjVUktcSTscszlQSj1KttmZEq1pV1FLraZtROqLvfpEt7uvJzo6W6O/qzXWLBuIk49ZHqvmd8Xg9sfj+iu+FQ/f/NNYlnZy4rIFMa8xG8sX9Maxa1dmoao7Sr0RvWmLa489PnoyiRgbnYjurt5MDk4IfiRxlEDxO/G6L+3h9NNOywJZIx64797qq7WtUeLK710Wn/qnf8iD+8OxaPG8OGbd6rzOj+6ejjjuacfGG9/0hhCHent7AyyJl0+XfdAmzpDfbCpv8MjhGM3C2J79+8K/Yrczi2VTmWj15SFzXhazWlrbslh1JBSbNz75REzOTMahw4Nxx113hgMyHTzjjGcG/77sssurN5Fa8+DP/8fHJzNR6MuDe38mBx1ZIFkQpVFi647tsTkP9j4l37dvT2zKgpD9YGJsNFobLSmXnkwYBkJRt5a8Dg0NhUKfM5bCwZ/92Z/Hr//6r8ePf/qTqLc24tnPPjPo89vf/FZ8/p8/Gz/Jgs/+/XvjkUceqX4G4byXvSw+8YlPxB/+0YfjlNNPyeLRtrjiyh/EdTdcH/i1F3R0doZ4eSRpoAd2JyY2GrVYvmJpLFm8MA5lkWwu7WZmciK+e9m3M3m7Pv70I38Un/zUJ2N8bCS++pUvxWOPPxIrszh/zDFro5SSSelQdR61b9jH2f7CxYui0dJS+RdflaBtzU/u6enu++4Je8XKlSvjtNNOj/kLF8SKVaujlnJR+BoaHYmJjJd3py187JP/FJ2ZRD7jrDPi3Je+NJatWht33HNvDGSy9apXv7Z6w8pbFt7AEg/Wn7Y+luSHAY89+mjwb3FZMn3v/fdU/+LdwIL5gecHH36o8qfu7u7UzabqnGZv41Piv33C3uSM7G0l3/hQXDicBbTNWag655xzQqGFPztf2qvwRnd4kxQNDAyE3yizny/PYpGECI32EWNslb+TmU/urbGneuuHbaG90WhUb3EoWLGRM844I8jy4MGD6U/HV2d2yZZ5Ygw60IwHfrEtEyx+4Qea4UMjOApu6PL205vf/ObKLhQ32AkcpZRMmm+rvurqbSY+ax+ezQAiIac7Zw7rFWzIwb6ooOOc4Gt28Pgxc4UmibkkU/LX1dVVvR1DbhJWZ31fCYaD7PiJOfDRHT7oQ1EOP8bcK7Kg1/i3v/3t8HteCjn0pRAlxlx77bXVb1rBBT48Ckh4ICe4naHI19sYimiKNGzZmEKfotNNN91UFSM805dzAFsACw9odlZCJ93yY/SjwzmC/ZAVuZBvR0dH3HjjjbF27dowH61///d/HwpZ6HRG4p9oEePw3Z/xiv9+7WtfC77urRZfYfvpT39aFbHhYQd4ZjvHHXdcyCPpRk6neElHbFfxiz2zf7xq9AUfHu66664Ai62SA5nij+2xI0UzvkKubJcO8IRWxS64165dXcVMNukNWjanaEXu111/TYBxWsYqZ9rOrvbqDbkHHrwv4FPMeuLJDfFknmW0TVs2p98ujVVrVqe8FsQZz3h6rFq1Jl7yspdmLO2LxUuXxHOe89yMIyujL4szUzPT8c///C9VAXjNmmMqXz+cZyy4VmbxiUxK7oGRf915pnrBC14Q73jHrwbZKFrhvaWlLePcyiwCPbu67tmzL/j+VBbK6vV6dS7jGz40KqWkDu6r3rAbG5sI9iGetLV2VHsDvF1p9/xWPIRfjspnOzMu80Uw+Q4/oVs6IDu+vPGJx6u3D8fyAye6UkRav359iNtgX557Jb0YF2PI+76Mefff/2DukcuDH63P86MPx9/1rnfHC1/4wjj//FdlYe7ELLi+NPjTFVf8oPp9RvK2f37ve99Lnu6pxsCj32OPOyb4/XPOfnYV/3xAQK+KWeyno7Otknlbe0sFm18ohLIp9ste8CWOkBGb4k/tWWRHI7nzK3JxhrOXoE38ZKt8TYzgN+xdkdoZ3N5MTq72fzIiS7ak6YfT+Q5cck3VV0VetImL7JLP2VPZdFfqi9+gBw1iMt81H810xAfQxv75Crx8BC4F+xriTIKQgEzAlD7IMEWwjEBjBBYzEIcj9w6Z4BCYzQvjkDIaa4ybBy6YGAMTUdaZMy8/FbTeVcDBBOHDQeiYA1NDE/rQYk4ppdrIwTFO4TYASiMgMMGwmcEp+K1ZsybWZHv1q1+d1d3eo8abhzB4GEIpJQ80eRpNYsmE0XIMfICLR5shnIKKhh7zKKSJC79kVUqpkmV0C34COYVSBqelMAoyDgf5kKWAyoHIBl6wzQcDbEaQJFYBhKzgxTOZmwsW+hkl+GgkP/PML6WEuei2WaGVDPEGpzFBgX2QNXo1MCW4Gpjw2KRsenChi2zgKqUEo9aeagPWoaN5LaVgpWqllDDWbPTXbOaX8l9z4//yj4ybrZQSpZQKgj58PLXhWSNr/SaWUqo1aCulVLI3/n9qYFrTbKWUn/GFj/8JoykfuKxtwtSPDlf91pGHeZF/pRylw3izGRNQmjDMZ0P62Be/QEMuD3Oa8D034Rt3X0rR/TO+9RmzxgCY4KMNfldz6JxNge/Zmqc2/eaWchS+ZzDBQL+rYMv+mvHJfHzwZbDg12e++1JK5bvW6jfHlb3zG7DQy9ff/va3h6BpLr+y6bFfdJvn9XWyYudoY9NN2waDf6DLfPTwWcV3do8Pgd0Y3s21ppSj9MGDZrTh0ZWs+KJn/itOkKt4JibCZdPif5IkV7DNIRPw+Ll79MLv4A4XHskHXXgDCw6HMM82OHHNp0I2KbygQ7PefGvxJm7jBS7j5KbI5p5dOWC54sVavKMVP2gUL9FiHdx0pB9+Y55LOZq8PVV++ALLXLg9a+IkusgGT3Rk3umnnx4OIvYU+JsywAt68WPz9AwnesV5tOPfM7tproOTPdhjwJ0Yn8pkfLj61BCsRhbF2hv1aExPxngmQWfkgaRlfDS2PnBvbLrjttjz4AMxvX17LMjxY7s7Y21Pd6zp7YpFrS3Rk5+sNWYmwlfJ2jNJV8hyUMyAEXP1WszWatHW3hVd3X1ZqOjJT+cmq0/x6jGX8XUsRkePVF9hS+vK4k8WlTJRrqcMWzKBbmtpRGtrI/fJetTrJeZUbLSYrXya7Wnkym6e2mqJl4zJs5RSxQrjkX/G8lLFwFJKklqr4IFDHmyEXEspVb97LfIPjKZc9WmlJG1ZJLI+p1RrmnQZbzQaP8MPtqYPHc3mGa1t+amjNVpzzL1WPUfiyoQxK4Wh1Wcj6nPNNhe1HGtvaYkUX0TKcmZmKqJMR9RmUn6TMRNTKfnpyHpSRGMu6ZrKYuJszJWWqk1NlyxYpE4mI1oaHdFSq2fSPxZHhg/FzNhQdOT65Z216DhyIHbcd1s8cMNVMb5neyzLglNn6mV4377oqLeE38eqzdRj5NBozOa1t2d+tLV2RSktsWq1Ikc9P+neH/74ZVOmxx57TDznWWemnUzk0GweJp+V81fkp7nXxhe+8Pm4/PLL8hB8XHwkCyj/68MfiiWLBuLwwQPRl/hLmYm77rotnnPWmfGLb39rPPd5Z8WJJz0tznj6afGsZz8jHs0iyyc/9Yl4MAs8B7LosCKLLSuPOSZ6Fy2MeUsWR0dfbwSbnt8f7Wnfh0aH4+70gS/8+xfj81/85/i3i/41fpqfIB8aOhQHBw+kvGZjR37yvX3ntpjKAtfGTK5uuuXGODUTsHXpQ7Mp7b3790Skzbbm4X2uzAZeHbSXLl0eS5Ytj5WZcC1cvCQUDRUaJ7NouPfAwViUY91Z6LvvgYeqT78b9dbwtoV/TfHWG2+IDY8+GONHhmMw4R8+tC/qCXtsdDiOHD4Uz3rG+jgydDC+/73L45abbwz/GMS73/nO+PDv/3789m/+ZlXkKKWeRaw9WbzbHN5iuPe+B2JXJmMr1qyNfYcGY00mumue9rSUR2tsyQ8rL73iivjOD6+MqbT1d7/nffGeD/xODB4cjE9/5nNVsfz0087IpLE3rr32upicmI6Fi5ZER0dXFrGmo6OrOxpZEDwyOhZpTtHSNhuN+kS0tcxGSxrvbMaV6YnJmJqaSr1PxmMbN8Rd99yX89riuc9/frz8FefF6U8/I+VYYs++/ZlkvTL++fNfiN/93Q/Feee9Ku3iC/GP//iP4YMNe52znjg5PDwc9rdTTz0lE+9aJsGPZGFxXpW4iZPiNr9TGBDT0+Cq/5whe3p6MjaNVjbKNvm2fUAxxF555MiRkKzo9zUveKzzWzSSzZ07d+YHChsrfS/ND87FZDicixU+xCYFDGP2Gvs4miWJ3jgy9pa3vCWLlM9OmUxUZ32xp7+/P8QJH5Z480fz9pLzrmRNbGFfki84ujLhckbGr/hhnn0ZPTfffHNV5HW+YJfOFN3d3SFJhUtSqsCigGFvlcTZR5y1vW2A/y9/+csZQ2YCjG984xtZXHiy+nqQ4oZGtr6GpDADN7l5+0cf/GDY4+xR5j+ZH6Dbj9GnUOytNm9ZKAopMClw+PF9byspFMgbyACPvrZI/+T3pS99qSqi0p0xX1/DF3nbOyW9zkdkjy/yAluxiJ7Q6kzBJsmUbpxz7LnW0Dk94MFZBJ94lBPRpav1YNK3JN0cOiJnMnVV3FPIU8RT3GAf1tbr9bjwwgsz/p1VFQvIf3BwsCryfuELX6i++qXIBqdzhEIUOeLDM33TP72QKV7JFS/4kE8qpjkPsBdyRAO7s955xHkIPeyFHShwKerwL/pT3GSv/Agceel73/ve8EabtWyJPsiJ3n1QSofOdopz7FG+zW/oH1z+qABHZ852x2R8Jnv0cE72Qj70Ai4e2GPwVJbSAAAQAElEQVQpJfgG2Ndee23gR67MjtgV2Zvrq7iuZI02+iA38sAHGaEFTv2erSc/e7M+cNHKx+Hh++zm4osvrj7I8G0sfkJu9AAPG6MrdkVmxvmXWEKveOODYhb6jJMF2ZAV+r0t6EzomR2ih4zZtLyArYMPZiklTj311PwApasqiK5fvz7Inq3SDfmig5+La86g4+PjgXZ2+ZrXvKayP0Utb/ahFXwNLvjvu+++qpjF35r2oHBKRuzshBNOqApXdEUG9G2M7OXqnvmSWEvm6GF7Yiq9kAEbYCPsjo2zB7TzUXPwg25w+Yj1Yh5dolVMQJ97eiJn9LAx/fhHAzyK7sbBtx6NbMo9PZMz3+EvfIv+4aQbPo8f+jaGX/RbT0fGyER/DbEMyyGRo2MYYI0gBAsBilIsIiALGQgGGQGjRyBlMxQwMTMvi1IIwAjGOJ7WHC+lVAdfsAUHc1wxwhAYtvkEhj7C8sxI0Ue4ggI8aIKrlBIM11pKwTiaSynVJ2lgoNl8DskZXNHOSAiYPNCvD0zODZdnvJqjD13oZeic3T3cZCOo2gzRaR7ZgkW+5pAtGhhMKaVKuAUWtJjflCO8mvUUBwZ+KJdTown/nJOcwQZTQ6N14IEtkJCxtYyX/tDAmPQxDo2ezWdI6NXARjPdcXYydAUDDjSizYbGoK+77rpMqsarAwJewLCe/Esp1Sdy9IgnDQxXeLRSSnh+aj8YGlsopUQpJQ9TjZ/b6FFrrov8K+XoWvBLKdnz3/8D33ytlFLhac4w1mzGyVbDlwZXc9yV/dFDKUd1rA9esiIz9/qsJR/2Ai6+6aGUUqEGV4PL1RzrDOqz1rWUEtaWUqrDEP2yD4GS3dCZhiZ6ifwD56nwsqv6Tz+YHtCCZq25Dh1ak3bXJhzr8GJc06+BVUqpaMS7sci/Uo7yaY61mnu8oJddop88SymVbbFR8+DVwCqlVLCtAz/yr3nf5Mc8zVo6cNjwaZngzpcdXPgyP4Zbn03XejQIpOgAI8FXh3O0kjW5kpF46GDGD8UM/mKtfnCtNdd6cqI//Ig9pZTq9wAcMIyhEU78mCO22XTESOv1w+PehmZTAJvOxdYm3TYdscsBQ7zwjD9xhHwdZvApFogP8PJRNPF7Y+Ic/YODD+No1MQWMdeGTD5shuzBJhM8gkPu7q0lBzEd/dbpczjzKRJ8DjzwizNr8gMHdIOHbvLGu6tn/JC1Z/ogc1f0amKrT1r1kY015IM2a+AjV7TghXzxYS5Y6EYjuZAh3g4OHgpr++cPZJLZUcWimfGJqM3OxIrFA1GfGIuBTOTPPP5pcdqa5XHoicfijh9eHk/cfnMc2fJEtAztj3kxHav7u+K4JQOxel5vdGclZWZ0JIYP7svE+nBEFk8atTr1ZrFsMHbs2p3XoZjNYpk3zyamM1mdnsgEd7L62pE3I6anJnLZTNRrEY1ayQJKLRPcEmUuCyyzkzGXa2azlXI0LvEfOpmenq7iLr7ZK1npo9+ZLAjUspjFtshOY1vNVkqp+D+q93qUUipYxsHQwIj8KyVpyQZ+PlbzwHZvvubemmYzt5Sj9ILTxFPPBEUrpVTnCfOb/KC1OQ/8ZgMbDjBdtZKdJQtYWm1mLrJWEm31RsowR1JukS0xRKnNRsmCylzqbW4uZVwvFf3Ts3PR/Cpo1FpytB7zBhZFZ0cWHWr1qMdcdDUi5re1xMK8WdQ+GyM7Nsaeh26PnQ/dFbsfvi9Gdm2N+Z053tMVkZ9yb9+yNRbOB6Mntm7fFYOHRrLW1oiR0akYPjIZO3fsCf9AwK49eT00lIfsnmhpaalsgV22tjWyADI/du3cnsn0d+OHWTi59bab4/DwYDz3eWdHLZm9+qor4/tXfDe68tPdV53/8njBOc+NtatXxIKBvuR9NmZnJuLkLF799d/8Rbz/Qx+Ml730hdHf1x3LVyyLjZuejDvvuT8e3bAxHn1iQ9z38INx1733xGObnojRLKZs2Loprrrm6rj8iu/FAw89GEeyWNHR1hqdXW1x6iknxgue97w8C0zFHbffEk88sTFFPJVJ5pb4wfcvzwLbd+Pqn/youv706qt+Nt7V1Rk93R0xf8HA0UJNFpGnp2bzfiZlMpq8DcVYFnBmI2LeogXxrUu+HV/8938LvuK3jf7mb/4m3vmuX4uXvvjFcdpJx8fs5HhsTXp3btsWXflJ9dqVK6OlROzbs6vylzUrlkd7ayPuu/vu+OrFF2fB57Nxz913xkknnhjveMevVkWsY9YeG53d3bHu2KfFS1/+shgcPhJf+Y+vxY9+cnX88Kc/ifsfeTTufviB+MFPfhJP7NgaJ55+erzkFefHS3Lu9PBIfOpTn4pLL700xLqR8bEYTv8XY8cmxoMfiv/9A/NDbG7Lwqw4Wkrug6ODEWUiurrbcmxBSNjOOus5ccIJJ0Y94069Xo9aPdLyZmJqdiJGJkfigYfvjSe2bowXvPCc+KWkf//+wZgYn4n77n0grvrR1bFkydLUzemZQO6MO+64MxYtBvf4OHBgX9x7390xOTUW3Vnk3L17V0WbuCruKsSIj/Yo8bKeuJ05xQ5+Zk/F38knnxzm29/EnDUZ17uyONTI4rTEit1KYL/yla+EOKsQgK9XvvKV1XPkn4RSrFbQgN+eYD3f58vgv/71r69+KkCBCj1ihnExQRzYmYWxwcHBKjFMkFWRTCLp3jwfxtrvJLkKF3iTkPGvxYsXV35mvzvttNMCbYpt+sFs0oZ2zwpI9hTzf/SjH1VrnTvkCPZf8ZZOnRnOOuussJ7cvN1gP5T0OYegDxxXsnziiSeqIpeE/pJLLonLLrssjOGPPvDRn4U6uCTQ8JEdHvAFJ59ke+b6wK6vry/oRcHoav/i6KOPhjeLSinVW1LwSpDpl67oyB4p5pIt/UrcnUPA0syhW7YsMbevL1myJG3qQPVVIDInB3jJyJVe7cVsSC6inw25x6MimmKrIp4CkIKB/d06hYUPfOAD8Xu/93uB73PPPTcUD9jEO7MA7bzHLpwnyLo9/d75By60kj0anCnwJM9kY67ORndnLPjiF79YwQYDbWTOzoaz2MsH8OTeh2jskS7pC40bNmyoirZkAwc9sEd+wh/Iht2gnRwl9tdlTvX9738/P4C4rjprnJBFDfkfucNjvuIivdLzK17xigCPrOCj81WrVoU3V9gle0IjWp2DwMAjXZIzWObTsXF9YKBHEYZu8GyNgjedl1IC7eSNBgVF/KFJ4dQblOCRvThGjuy7ed5jO9aSl3MuHvGAfnpl++bSGT7EBfyRD3ruvffeynfoSUxxpmOr/JcPoZG9ixuf/vSng77pl87JUi68bt26sNYaNoFONPNN/k1X6OezbI9e6c4zeZGTugK7EC/g5z/sH1/iOjjvf//7A018Quxic2wDf+z585//fHi7ioxKKVVd4ye5fyjm0hU/YKN0o6BmLdhsEM38nszEPXEMHHLCC5vk667sh47IDC10TL7kKka3p2+oZ/BPc9gOmD6AEPPe/va3B3xoxQd7YqtNnOKxNWgzBhe8rnSr4MWe3MNLvmzMHHoRb+gMneSMb3phSzXCpniORHmYI0gC4hCUgAHBCmOCHMNHCOOlfP0YggisZtPnnpDdUzDnaDY4MQw+AWAUkaWUamOkZM4BJ2Pm/AwDk+hBGwO33hzwCYEi0UhgeLDxEECTJ0Yt4FA8IUvw4TJPYMUbRYJvDT7RSuAc3hoORWEMRNGGsVvHaBil+eTBmdFHpmSBP/dk4oquUkrlMHjlOOixnszQj1440EtGaDOX7PGLBo5ND3RIJuvXrw+BAM3goMEY+tCJfk3llEzZARkyHsYBF9gc0JVs0MI54NfHuOiSTKxFO5rQyoAFW+vx3OSJvs3HhzWllCBfLfJPP9h5G6WUoOdSSuABHM29ec018XP+4DBfs8bUUsrPcJZSKjyl/J+v+CFXdDfxoQ88sCP/mnDRaj5b1qzz/NS11uGB/tlH0ybAAB8MrZSj9DTXllKqzch6eJvNOnYEFrjWwumKTvM8a9Zq8BhjB65gJBuVTKxrjoNnvWbdU5s+43yulFIdePACFhiae+Nk0Xy2RsO/K/yauWjQ3Gv6SykVXfGff81+Y09taGs+u9c8w0E2aPOMDg04c/gWGQvQDqFe92/6jTjjU0ExUYDlO+CYT7dijA0QnFJKlXzAIe7wT+NkiWZxhP/wVfdo4JPujfNNPm8t/+3t7a0KY+IHWsUJPt70Q3SAbQ0ewaNj/mgjRgf47vmruWg237P5pZTqU21r+LVYQV90Sy54wwd+wbLOvXHrzScbfNGneKkPT9aj1zoxxZwmb/QhljdhoA0PYJCFcXjwvmbNmippIXtj5MBum/EbLn0+9BDDrDEPfHSSEz7Q6dBBRtazSbKxIZO3cXuMNXgWr8RxckQbOK5oxBf+HFwajdaYN38BFVWfUs9lYWN6ZjKms3C1eF5/rFm+OPPL0ZgdPhQDbfVY0dcZq/q6Yl5tOsZ2bo6brrg0bv/R5bHh9htjZv+eWNzZiLXz++OYRfNi5fx5sWReb5QsRg3u3xcKUwpZaJKwT07PZCHrcIxPTkSp10LCWmuUvI/84KCRe0pHTIyNxFTSMjN1tGilsFafm4vWLGq1tdQjsuhCXqWUys/ohOzZSrOxbzrBeyklYbdWCVgpJazVIv9qtVoVr60nZ62iNYtiYpRGhvrMNS+X/dz/zEWTSe41MNBCV/yB/tkYHaHTvX56Nh/9GjrhBU8js5m56dC80aPVomTRIuJn1yzwNDL9r2fxqvafreS1nv1aKSmDWj2i1GI2rzOlxGxpidmWtohGSzTa21LE0zGbSX9Pa8Sq/p5Y2lmPuX27Ysf9d8SWe26MJ+68LtrHD8aqgY6IsaE4vHdnFs5qsXbV6pRvxPwFi2Pe/KXRP39xwuyIPQeGYmhkMlrbumJ6tha1xNvSaAtyGcyEvJZ66O/tjpHhw5lwboldu7bFvffeFVf/9Kp47PGHorW1Fm1ZJDt4aG8c3Ls77rrlphg+cCCe96xnxZmnnRJzk2MxfvhwzM+CTEfCnhgajl2bN8W1V/4grvBDybfcEmc/84z4kw//YZx+yunxohe9pHr76b77H4yfXH1N3HH3PXHDzTfFV//j63H1NdfET6+9PnqTnt/93Q/GjddfFzfffGP8yR/8QaxbvSqedeYZccb6U6K1EdGe/rFoQX/UykysXrk0Xv2q86ItK0lbNm+Mhx64J26/7aa47NJvxre++bW4/tqfxP333J2FkJXR3z8Q7V3d0dbRWbXu/v7o7p8XLfn8rUu+kz4yHE9/xplx/iteFX4/aNmy5XH/nXfFow8/EhNZLBobHorZLLbB1VJmY2r8SPYfia621liSBbDZLCRqJxx/XDz3OWfF4uzbnAWvO267PSQae/YdiM6e3lh33NNi3dOOj/Ne9er4k4/+ebzpF94WrZ1dqa+Dcenl34srrvpxPugnhwAAEABJREFUnPaMZ8YXLro4PvnZz1XjpdaIK3/4o0xKr894P5bFpYfjm9/8Vvjx35nZqPiLqEV3b1/09vTHnt37Yt+BQ9HS1pGFv8nYt3939S8jHsjYcTh1z/bnsrBdb2kLsTfy79TTT40161bE7n3b4t4H7ozb77w57nnw8RjO2HDSiafG5k3bYtOmzdHW1p42NBMx1wgx8QUveEHs3r07fOVK4jCdMtq3b0+UtH1fVRqY3x8PPHBfte/ZK/mhRGVJFiaaz+75YmtrazQajSppF48ln5LzWtpqVxavJK7it6KVM6n4KimTZCpG2Ev9q3vf+MY3En+pEj9ndkUaY5p4UK/Xq/3CGLj6nM0lffxfPzrsG/Zi8aIpJ/RL2lZlkn9WFpEUKoz5wW18SdK95WN/sC/hzT4EpzgjJrnilx7gxldv7uV8E0/2GHB9laotC5Ho8hYQGG94wxsqWZI1+Nb7uhha6MJeZU8iO+cFNBlftmxZFhS7q6IGeZZSgjzoDV66kEQrIjiP9/f3B1h+W8qe6E03X72znylakBvd4NMeiQc0wemMZB16yJUuFRHMIVsFAm9fKF6gr5n0W7No0aLKJs0lu2dlvPF2CjxkcuF/viUlcZVcgyVBRoO9A29oQz97ssePjIxURXH3PjhXCGYz3jS7OotvZA5vs3DQPMfRD5zvfe97421ve1v1Rub555+fsbQWCxYsCHGCnNnC/Pnzq6+4ORsqipHBqaeeGuySn6AL/nS18NySHyCwZfbW2dkZ5ELe+MIrHcixFAjZz5L0FzJx5hhMH968eXP19VJfZeQD7AAP7Mh6jV8qioo/bAdOhReJP/mQHVtUNFmZBXmFC/pl+/IzuZ8c0ZnOfHIhZzyA55zoLTDyhpue2ZC59P4f//Ef4cf24cMb+smDT6FJcREe+y66yZ+vevPJWdt503w+460/Y+QIt3uy9pYa3GDSI19EF37YPJqsVSQzz3pFSvDJkCy9gEPX/EYBR22A3tHGT/kJOYGHV0URcgeb7OiRz+KbLhWXyJLfsF080Bt7pEd8auDhGw1s1xx2JO6AiSe+T5biAHuiP7Yizrwii48KO+xKEQkf8OJLwY8u6BKd+MMzezXGD+A1h2+SD38ic7b3b//2b+HNy4suuqiKE3ihQ/DAIX+8ohtfYJET3ZAxXXg2n8zEBetdzUenGE6uZKBeQtbmgkGe4hJc5MGH+YpYbFyz5v7776++MooPZzuyIRO6Nl9MqnngsBrHMKAxFEQxGgAZGiCIajb9HIlQEUwhlGMjwCRhQcJJCQFcjsYhPQusGIMLo/oJBV5GRiAMh7IZHmbRw4AZCcUTpIMqOMbR2JzDqRgNAVE0hVgDB17XZHIk0OJDsFe8QiOcrtbg1ThHhAt/hA8uGtGBTs/wkhN+BSj8gdOkn6yMgwcuOVlD6RJHMMgBfQzFnFKKmBL4Ip+nroUHPMqGz5UcyBw/jB7PGrkzSjDJ3tqmIeENXPD1gdPsMxfP8FgPDhillOpAAh/+yYx86IKjCIxosGmiDXxOzIjxBg69Y66Uozy6B1sjt1JKlRCZH/mn76ljpZQ8xE3/HxtetFz23/4D4791POWhlFIdjuBrNnzTN3mYim46Iws2RFf66LDZb8y9PuufSgc4HJVc+Yh78OFjm9aBiU56099spRQkBBmAA655njX3Jvyf5pur0QNbgwNe87VSSrV5Wxv5Bz786MFHsz+Hqnn6jIFnzLXZ1+w3FxwNfZq+UsrP9Ipm/Zr7Uo6OlVIyectywMxMZft8m8xc0QUnPiL/SimV3qzHk/FmowuwBXnNerbPt13ZIx2wXXQ7ZFxwwQXhECb4s1m+JzY4APAPNi+moIF+8a6VUqqDJHvgMzYTawVgz/CLY+7RKi7wF/jJDp3Ne8Ha5oh+uNBNju6tQbeNhw+VUsI8NPBdc+EFH/1oFIvgtd44fsGxgTrM6LMXsEFx3EGeDMU4MOBxwGE34IjteEEn/3YgKKVk0aSrKjbjo0mT+EC2cIIJB1uEU6xypbdSSogj6HDgsB4+68hePOEzYKEFbmvJWx8Zmo9vvIHj4Ay2WOuA4IDZxO8q3pK72AyW5yavPrUmY3YGpnF8kTF4+rsyyZ9LG/Q7OH6XB6yWLAxNZBHA7yX4XZvRIwdj6NCeGBvcH425yehsmY2+9hKL+tpjoG0u9m96JK674ttx1SVfjbuuuSr2Pflo9NVm44QVS2J1JokLO9ujOwtOPZmc9ba2RGvMZko7HXOZWOO5rbOjkntnd1e0trdHvaURkfPZWL21XsXpFm8JzUXMTU3FzPhkzI5PhB80N6eWSeRTZVhKCXrCK/j1xGse+8Nf8356MuHMZpad/PtPv+YeTLqgZ2v0acabzRxNvzma+1JK5c/ujdMt+ow3G502WxMHuKUcXWtdKaVKCPkdXvBkrnlgz5aIlGLM5HU25aWg1WwZ5LKQVVJGyV9OqJVGNFIOtYRZszhbhaPREjNZBJyaq0WpNcLvDM3V50KS356FojI7Eb1ttVjY3RId06MxuOXxePLum+PJu26MHQ/eGTNDWRCYOhK9rSXmJo/E+MhgdHd0ZDLaHt7COfaEE2N4fCo2bd8ZfQNLYtHyFVmwnInx6bkYPjJWFU26u3uzQNQb9lw8ig3z5vXF5s1Pxpcu/vf43Gc/E35X6cQTj49TTjkpFi5ZFEuyLZw/ECcde2y8LhO3C897RfRnAWPz44/H2MFD0Zt21Ejd7t2xPbImGgM93fHwA/fH3XfcES21Wpxw3HExcngwXvril8Tbf+EX48LXvi5emQWiN7/xLSHpXLFiVVXkHM5C2Ctf8dK45Fvfjve+653VmuuvuqoqmK1YvDAOH9gfy5csjP7enkhTjZZ6LbraW2Ll8mVx3DGr45znPTde88rz4jd//X3xW7/+nup5ycKBLOaOxa6d26t/LfCSSy6NRx95LOUyEd5YevTxjXHZ5d+Nj3/qk7E3C78vO+/l8Qu/8AshFvRlEo2m711+eXw+5XJgz94s8o5Gukd0JP+19C0/8N8otYypHTE2OhL8fWT4SNpDZIFnKloabVGiHrv37onhoZHo7ZsXbSmvxYuWxrcvuSTelDLYvmtnvPatb4u/+tu/iT/787+M17z+wnju88+JV1342jj+xJNiLItBHd1dWWxZXu1vEv3Xv/71IWGmP3z4AFCSce2118YjDz9W/cD3wZS52M6OG60t0Zr2V4uoYu701EwmJIPVGy2bMwmeSP9cljGkf35X7DuwKx7b+HAW9trjTW9/fbzxLS/NoltnXH/jjaFg1dHeE8856/nxohe+JM9Ts7F16/aopZ7fnp+ui//o8ptUp556cuxMud97751x9923Z9FtNG21I+wxYrMYiT7xkn96HhwcrHgUj52ZJOU+GHIv6fOVGfuNefajRqNRvdnyikziFEokyebSg9gsOZQkwSfvsG7v3r1hHxK/7Tf2DMmfvc0HtMbEDvRYi14JlFgwOjoa1kkA9dlX7PHg2xest9/Zz+15ZC8u8jU+Z0+1J+pHKxj4Ir9//dd/DYmYpFRiKM+SvzhHeGvKvmwu+JJnbyddk0Vf+wvczg7m2+/AlbOQA3q9+eX3rxSfFBsUY37913893LMhcpaE88dzzz03zLeftWXhjJzRD3d72u7bsoijaENOaKPvd73rXfEP//APP/vXm/uz8EUfCm3m2h/ZBrrkQfZWuJxbyBBctNIXuu3pZPCWtxyNEWyAPNg9fuQrcNAD+jVyg8dZTJKPD76Mb1+vU4SRN6GDjOiTjYBLX4qD5KCfnsjcmyPkrs+5xb03coyzvVJKwOWMiGZFF3IClw01ebIv0rEiouIb3dun2Bh4F110UVXg9hVNBTX0gQGHK5v21hga2A55gcd/NPpxFtu4cWPlY5J3/MtZ7cVs2JmGbBWswOBj5in0wgseGyCfUkoo+LBdcsiwUb19aA65442tkxefUvQgI3JwHiZ3vOGfTBTyzOMnbIaeL7jggnBm5GPW8UO27WWPnTt3ZmyZDmc5z+THXuSL5uBVHGD/5vAttoQnciUnslBs8wYdGSlKsVlypFfxgA8pxKJNc04ja/zyRXFBbYDtkIuzAf7xxN6sYTv4ssYVDWQuVpRSwpte+BG32Qj7pD+FO/IjYzEJHrYEL5/jV+zdP47A5tHGVtmGNWz+rCyesydFZP1ww0sWdMB2FLXYLV9GlzhnDlsEXwzcnHuAghu8xvgenfFX9gwvn+XTis3g0AN54In9sQl8gkEOxpp2Rlb05OvHpZTqH54gU77PJsnOPThiGbmi1zN4YhxefPhMnuyKD4lRbJLt4Fk9CC94xgddsTXxrOaBEDlVKaVKjtva2qqqMUNkwKWUaqNCQCmlMnrGhWGACIMyGBlYEg+MN5MIRkIxjMh4c4xgbBQ2Os7oapwiGaeAglnOgXBw0QueOQyEwbuaax6ceCE8z+B5LqVEKSXcE6L1HMh6SsMnpWn4sAFbz7ngRRuBW085FKXhxXz8lVKqH4DkIHjDAzxoZoiUZT25MQKtGRBsgBpFwwtXk2c0kDN9cACy5izkKakjuyZ+GyznIxM0gwWOOU3Y5Id2gQ2/HAR9DNoYfXoupVSfdLm3QdkowMEzmbgnN1e2QZ74wzdeBVc8CSrkzEDJg/zNwwM9aaWUqmABtgZus58xN2Fb57mUo/o05+c168zXzAP3qfLXp5VyFJ55mnWa+c1xzxp9N/kwppVSqgOftaWUyo/ol8OTBxl5xlvkXymlmg8WmKWUn/HfxAlW876Uo/NLOUpn5J8xMK1vyhRvcLmCjU44PZOdPnDdsx9rPSe4Cj+YWnNNKaUqNlkHlua+uQ5v5uunT/3Nta7G+TD88Bh/aov8s964a3OslKPyyOEKP/40MPDHP22QTdjWwkcemvtSjsrKmHXWg29cn9hgEwDDuIApFgjUNqS3vvWtYUOwGcDHJ/kZ27eWT7jXh384+ZjNmR/yI34gVpI1P+JDZI9fsjGOJnGQn1ovfoAFrzH94ps+cGwK+s2zeetHO5ziCZmZh0Zr0UY34gGcpRyNg2CID+jhvzZZMnIw/NCHPhQOxjYomwdZ81+48GFTwYv44YAtJpZyNP7BCQ89wU1OYgu5ki/ZkxuZ8g/25NnVOrzQidhhLn7QSkcaevUZwycZ2oDFGzDoA05XOsObDVMygH5yKaVU/gcfuYAjtuJDvEWXw5I+zTh89GYMXHySiTaSSVCp16I1k28FpVoWkSanJ+KJTRvjwOEDsXPfrixEHInFyxZHW0dbPProI3HHbTfFgr72WNTfESvmd8fyga6ojx6Ox+66JW688rtxzWXfikObN0ZvFkFWzeuKhR31KKNDMXPkUHRm6WWgqyX6ezujvb01SlYZ6pmFS2pLvR4TWdwaGj0SPb390dXTF22ZtNQyIZ3LJHc6C1iTo+MxPTIWkt9mK3NzEVm00OaycDw7PR1aPWXV1tKSyXG7T3wAABAASURBVHIjk/i5qApXxnIumWiRf2RDb/TOx7IrQc3+N/+lO/PpwXzP5rnXjJVSKt1E/tEN3ZtnDA94Yc903drRHi3tbUHepVGPqCc32dzrm0w5TExPhX9VbmR8LDQ/sj00ciQODw/FdE6faUTM1EtMZ5tJ2c3Vs6PUo9QaMTk1G7NZnGrkfaO0Rj1aosw2ojbXErV8nqu1xVQ+z2Q1rOS61qShPjcTbWUqeltmY3lfWyzqjGgdOxSDWx6LzffeGrsevjvKoV0xv3U2hrKwoNBVa43YuXt32spgtHZ1RK29I45MTMfYzFwMTU7FY1s2x56hw9GSxa166ruRPA+Pj8b2HTuSxpkstnRnEt4fc8nvg/ffF1f+4Irqa3ibntwQx6xdGU9/+mnR1t6I4SOD0dnVGmeccXq84XUXxstf+OJYs3hlHNq1N3Zv3haN2Vr0tHVFy1xJHurRWW+NDQ8+HHu37Y753f3x9JNPzb6WmD4yHkP7BmPxvIWx+bEn4rqfXBN+q+tFmSifcNzT4vyXnxf/+vkvxBWXXR6//u73RHvK8+sXfzl++oMfxJ033RwTh4fi2OUroqSdTU2Mx0TqZjyLRd50atRKFoYOx0NZMDuSOsJTe1tr9GbB58QTjq/o/sBvvz/+8A8+FG9981uqosuyZSuqosulie+yy78X+w4cjOOOPzG++vWvxVlnPyf2HtgTh4cOxY8Urj73uZjKAu6SBQur8826tWujvbU1hgYHs1h1KPg3+9y//0CuGY4otbSBiJGx8arNRsli2VQcyEJf//wFsSP1NjoxETMRcWRsLAtFG+PGG2+KmIsYGJgfnZ1dSedb493vends2bQlvpByueWmW2Lbtu3V1wb5jK86fSzp+vu/+1j82Z/+ebw5i2BLsiAmHkk8xE971dZcf2Dv/jic8puenk3f74zOjt5oT511dHRFX++86gf9+UySHUMjh+Ke+++MW7JgOji6P2br03Fw+GBs3bU1br/ztvjudy+Ph7M41tc3EK2tHfHgg4/E6OhYwu2Ijo7OfH4wBlMuHZ1tsf/A3rSfw7Fm7aro6++JXbt3xPLlS6viuXNjb29v6mBr1fiqfc/bAM7C9kTJlD1RgiI2i9f2L8mueKrA6A0nPIsf9oFarRb/9E//FPY1b0JJcOxJkhlvgJhjP2rL+EaOpZQQf6wjM2dcSbs59OosLlFVhJF8uhdLnKO9sYMOMMlaPIJLQiz+o0nMkZA6M4PfmnaDV7AVZBQOmmddxQBndvu19Wh0TTOpbGz+/PkhwXXOIDtv5KBbH9iafUtiT472Z/uwQpcPhsVGePFN1gMDA6mzjkCbpFSRBx/4k6iSL1tyriAPukCfhNseplAkuXUWkUPQl7M72PZAiSY6wLRGoQEP9kl8X3vttWE+2pxF8IRXV/kIXZOzcws+zfU1KV/D8tWoS7L46+0dPDrv0PGll15a2SBaFAc09/xTIUMSjR88K4YobNA3eumLrTlHsJWvf/3rIVGWSymSjeae7RxjHhtkw2TUkTEWfjaKNzZj/8GTRufsEG/+dUv2AYe5bB0tdOgM+VRevLXk/IN3MqK7Jmz40MOW4OK/6CJfvNK95gyzf//+UKT6lV/5laooSXfk+4OMrX5sHyw6RyN5sqMLsrCkCGUdfYDLjhUB0IwHRRA21dLSUr1Nzs70OaeRmze+0MZG2HHTz8QHRejPfvazwQbg5cfehiJfciqlVG+2sTnnRfyRgRiAP/aGB/SgE318z1p6gIt8xRH2ww/plr/6aiKZ0j0fI/8LL7ywiu3uSynBt+EEm+1bq0COTjxfdNFFwT7IHP14VnSkD/zybXFBPEEPnn3AoFBJH87I/IbO2RdezIffM58hS3yIZWTOtzs7O6sPRfgYW2a77IDt49851nrnVP7Nr9koP8YDGHRiXNxBBzxsAW1s7s///M+rNwz9YwlkDhdZnXPOOdWHHXiHU7xwjmY7aJEb4IO946Ovr6/6kIz8yICdkb9ntswO+R3dkQV/Ms89nskAfdaQGTrpjf7xKe7jCQ2rV6+O9evXB1hgkBs4YjL7ZVdsqcYhJE0mUD7DdDURgYIvByilBKXpR1h/f38QHKYEEABdMWMNhjVzSilVcszoIDcHwdYwKgw1C0+Idc/RBQWGJEALKpgVQGwM6DZOwOgiBLCbDDNEDIOniqdxBoZD0BRO6PoEdxVsiqI0PBLOmjVrqo0TDYzRfHPQDA6jht+9q3F0kBv6BBzOhn50MUA8mEPO+OfM8JAd+hm0eWRExubCSc7kTob4wgO5gUGWjA7dnBFPnks5upm7B59x0QlY5Ek33jiBg1zxDq6gS7Z4RpNA54pPuOFljORCjuaqjsNP3vCXUoKc8EMGN+YnfQwWLvQIDGwu/vPPs1vXZvNcSgkyQyveNfelHLUp9/9PGhilHF2DBrQ2ZRX/+VdKiVJKhc98jczxji+40YZuOiYLdqaBp7mnb3JhD/rgsUaDmz7B5FfsgL/pb64Bg+z0w6dF/pVSfkZbKUdpBR//9Ik+a8HRD0YppQqQaIj8M45uc9DRnJNDlY+iA75m44uCm3WlFNOqT1Hwbwyv1hiAw1xj5oOtoUtDJ5miDX7zSilhvQaGcWtcm89ogYc8XY3RB93AR67wgWGudXDhzzhc+jxbC4b55pAxetACPhjms2cHLIekN77xjdVvXLBl/eIlHzAfTFe+IQaAjR4yBhM+/gw/POIAnOawAQcKPoln/PANfmgtGgV+MOC2zuYjNsDv0IdWMcQ8m0MpR3WkHy0OjdaIE/gFl4zoA3ybBZzmwyFGkK3DgsMqGHi0xqYDLzrZrvX4Qo8YZA4YDof4Ihfr+b9YYR5a0GCdfcJGLPbauGzUpZQwTjZgokscdIjQwKAjMR89aHHPFuFzxRv5OoA47Ip34jm5istooR8yE+Oa92KaONiUt/kOvtagl/zhQ7c5O3btDHvAQ1mMQif5Dh05EgcOHYzh0eE4lMl3W1dnHH/SibEqN+S5TMxHxkZjz9594V9OXLN2dezfszNmJ4ZiXndrLMmksKM+EzNZ8GoZPxKLOuqx9YG7Y8tD98X2bCM7t1R9ZxyzMk5csSB663NRm5qMmTyIjx8ZjsmJsajXIhPR1mBPM3NzMZT9R7IwoIDD/vR3ZWI6r3cgFmTxoV5qld/TE/nhg15rmTjily6sI1ONjj274teVbDT94GhigWf9cILFzsAo5ajPGzdmDp1q7ks5asPu0dTsh8t8NsZGNfDQag685vN5V7yYX8pRfGjSx4bZyeDgwZgrczEDXcotg39E8h2lHnO1evY3YjoLU7NZtiq11tBS4hFz9SSt5NpG9jWCnOFvze6O2mx0zIxF9+xo9NcmYnjro7H1vltj4x3Xx8HND0dP9vkXKMvUcOzasqnS1XSZywLbVMzWkohGa+w5OBgbtmyPw1kwufWue6Krrz86u3vj0OBgDGYRy1e5+no6wj/tzef5Cjns37cnNm7YEN+97NL4QRZqarMzcd5LXxKvOv+8mNfTE7MzU1mQf1G86hXnJ91zsemJJ+PwwcPR3dEdCwcWxkAWMRb0zY+WemuMj05EJO9HhkZCiygxOz0bba3taWdTMZOFtYmJpDkLfMODw3FFFo0+9g//EN/+xiWxY9vOWLp4SZVcbXzs8bjphhvjkm9/M2654fpYnYWmvs7u2JeFt5Gh4ejJAuS+XbvjwJ7dMTMxGR1Z+F26cFGsXbkijl93bExnYWs6i0370tc2PPJo7Ny6JQ5ncWrLExvj7jvuDAfd81/9qvjIRz8a//iJT8Tv//4fxrvf+574aD5LSBYvXRr+2B67ufaaq2MkZajw1dZoidtvuTXEgLnktdTr1dtV3Vn0XbhwcdRSF0NDR7KgM54+PRhj41PR2dUbs3O16n7+wqXRkQnIYOpFjJHQ2wckBvfee2989+v/EY8+9HDs270ndmzdFru274i56ZkYPTwc96deb7n+xiyaHa4+9JSIDGUhbPHChfHSV786fvk974m/+qu/ir/46J+Hr879zh/8Ybz//e+vfr9GkuTrpft27499+w+FYt3WrTvjiSc3V7S2Z8yZK7Oxe++uePyJx+LJLRuipb0RZz77mWlHHVXhqt7SiN/5vd/NwuYzY3vq6+tf+0b848c+EYOHhuLcc8/NAtnhYNN8Svx3lVTtST2dfvppWQBdH+KxeGhP45tsUGzke/YP/uZrYpJExaLBlBNZi+tgSprFcHAkrvSkWCNxE7/NBcNXuyS69dSPeETO4rSCxR/90R9VRSD7FhxiOzrBVSzxlTL0KNRYK68AU4zwMxfeHpjJIqrE1D66YsWKAEOMcE+vv5KFArj6M+fBq3OBRNAcdqXPGR5PYuKZZ56Zcn16ZVfiDLuD1zqJujeN9FsnhtlD7Jc+MLKv2pPtV+j1NSX7lLXoIk97JjgKDPZoxQMw8WPPuzYLSc7wzhX2LrIy37wvf/nLoWCEHjZHB+Tj7ELe5IIn8t6zZ0/FA/x0p8Al1vrdKYmxufZM55BvfvObAb8Cire2FE74gsIQfZAtmGzKGrSAK1F2piqlVPGC3uR3aCAbMmYfzhTkKIewJ3/lK18JugMLL/hke+edd16QD3m+8IUvDG/ANXnbvHlztdeRK9tQkFOUoWNFAbxpdAAv/OwbTeyZjJ1lOjo6YmnGFbQrVKFBsYBNKOx5GwhsdsZXwbP/wUVO3d3d1Zv6ci3jzbOPfrGc7tkGeycb+Mwlu56M4+RGtuKbgp4znjkXZJHKOuNve9vbqrfI6JbtoBFPZMBGvcWFdvuhOfwNbjbuvMp28O1Mxq/Ap185LT2QC38lR/R6s4f80WsNW2EzdIQ+/s1HyY/diNv48XtwaPDWET8nC8/moAftaCNDZ3G0keFf/uVf5ocENwa5irfGyd5aHzrzIbGkaUv4JQM8oQVt6CIrOPkvGWt4E6PIUqNrfWyZTZx++ulV0Z6M8WQNmagjkDHfwxsdwc9v2T8Yxvkn/2Hj1jtnshd2yef4pxhHB29961urWIIv9sVf2RWe5eV0Q2fkTT6llMC7cYW43/7t365+QB6P4CuS0wE7Fxf4E/1/4hOfCLpg0/rZqjcl+Z3YKf7b0+AHgyzMI0cyRbcc/7LLLqvO797e44vwwGdv4JPk5B7NZAkG2yI7506+Awc7Iys2hl9zyFQB01t3cjB+XyNEhsKJAbaAk0DgnpIBMkYglCBYaBgnAMLHBENmxAzOpgAhwVMg50SgQCBhwAhYpZQqIUaHOeYL7oTNuEopVbBAo3UMleLQQ/GuNhq4GT3jQZcN1XqCx49nfLi3pjmPoVqHD0KBGx4wBD5zwYaXjPBgLuGhFd34NI+yKJTcGCa6zAeLkYMteHA6MiE3OKynJPyYa57NxZxSSrWJGKNszVwwbJjkjH7ycq+Rv+CHZoZLlwyCzgQtwQNehsXo0E63dMfR3KNd0Y/8GI3NDb/oco8G9KH9TMrlAAAQAElEQVSVnEsp1ebA6fAIFwemb/Swoy996UvxufyUEV76RCMeSimZN+ThPaI6NOnHH53Br8GHt5xS4dFHVmhyT4bGSilRyn818rcOLONga2jEtysdcia2oXEWY+ZZ8z8bXOCiyXxr0VtKyYP9TMUDW9CnGWfrmvn6wC6lVKDRB5ardaWUquhEr3iDyxi81YL8Xyml4pMfkQP/Y7fmmmedfvc5vaIJDq2UEvhDRylH9YYedPJB99aVcnSeNZ41NKHFPPObc+m4qQv4yJVujcNF/uagSwPTHPellEr/+sBHt8amzQGDXCL/0JCXin6880nrzDXHXDCaz+Do0+BCBz3waZshHwHP/KfKzjy6siGD59OAX/qlXwoHSDA352HIho5HsMBvrrHp2UwEcbKyyYsX8Njc0QwG+YEtNqCNz+BJ7BAbxBL8m4dmc/gO/7Ph+jSGrYplfNchHD94IWs6Et8cAtBL33gSD9g8eYkDZKoPXWi1gfBteuPPNnwbpbjhEGquwwD62B1c4IkbpZQq+TEXr2Iu+sAzj5zgpTM8LcyETdy10YNZSgnwfZqkHxz0iXvkBKcYZAx9ZEJmYFtv3HzP9gn0N2VIFp7BpxeJEp+hF3SCSS9iGrmQOx7ownz2Qt/66JzMV69ZmZ+GHhOTU+OxaMnCWLJsaUiaTzz1tDht/RnV14X8Fs9sqcXQ8Ejs9/s17R2xeu2x8cxnnJlr18WFr31VvPCc58aurU/EticfizVLF8W8jkYM794eK+b1xOSBHXHPtT+KG7/37Rja+lgMb34suiYOxwkL++KYBQMxv6MrlvbNi3ntnZGExFwWKupZFOnobItGWyMOjw7F1OxcZEaeRZd6tOW8Ribn5ISvWpRoa2mN9ta2aKk3InLu9ORUTGbhQLErQcXYyGjV5mZmqznm1XIdGKWUoFdydtVaW1urtwHI0D3foCt6qXDWaqG/eW+tVkoJMPVr7KOUUsV843xUnHEFq56JeHtnR/QPzKtkv2LVytTD4uiokviIWqMere1tmbh3RVsWS8xv8TZPf18sXLI42jtao7WtUdEftZLFqNmYitmYziLFXOKtt7RHqbfGXL0lotGa8Nqq1mjpiNa2jgCzluvK7GR05Mp5jelY3dcaC2Ik9t1/W2y8+cdx4LF7YiZ12F+frt6eGxnaH+vWrI4zzz4rjjn+5OhbtCKGxmej1tEX/YuXx1yjPRJ41Fo6qreIfJ3LPt7d1RF7dmyLY9esiiWp92UL58Xzn3d2+Hqb32T6wfeuqH4X6g2vuzD+/n//bbz6VefHji2bo6+rKxYvnB+/98EPxG+8/7fj6WecHls3b4mLLro4k8Ar4sabb49Dh0dSbitiwaKlsTDb6jXrUmZ9MTkzF13dfeF3vcan5uJgFrQmZpK8zp54wQtfFHv27Q//PL0DN78eHBysDtCSTn7K9x2A6VEMnZqaCn5P9+b3dHbFulVrYsXipTE5MhbDBwdjPP1kemwietOu9R3YvTf2bN8ZHSn/rtaUzdRMdLa0xeDBLN7s2Rff+97347lnnR0f+tAfhOTit37rt8JXJa+7/probG+Nbdu2xJ4sgC1euCDOP+9l8cu/9PY4/unrQ9Lk7PL4xifj5ttuj5uymHXfgw+FN63mzV8YPX390dreHaec9vR42gmnVPc9/QtiyfLVcWzqbcnS5TGQ8euFL3pRONT7utL69Pszn/6MeCTh3HLTzdGb/D2WRazvfONb8UAWrWaSr+nR8WivNWLJwIJYljY4nUXoS799SfzxH/2v+Myn/in+7dP/FD/Igt+6dWtDfL3s0u/E7ddfG89Me/mT/DT9V9/xjnjvu98df/zHfxzHP+3E/FR8XkhYnva0E+KxjY9lsW1/jIweieuuvzq27dga3b29Ie5J6OYyDr3nfb+VRb7fiCXLVsWrX/O6qCUtHSnrX/qld2Ri1hMbHn8iWtPuf3r1tdV+J7G0TznPiYVf+9rXQrwXd31AQMeSq3/5l3+JAwcOVF+/p2OFBjq29+CDTSjSiNMKKvYnMZpdiLt82h508sknh1gtNlvjLCpBuuSSS6qvIr41kzpFsTe/+c0hJogrYoYYszQLC+KyPdAZEzx7iz11yZIlwU7FD+dShRf0slnnUzRI2OBsa2urPrxetmxZyqdWJWXowAe49ll8kSnd92dxy1zFE/uzNz7gxpN8Ad5SSqABnfZDsdHX/ciILF6YBRc4yJWftLS0VG8MwefNEYmbRBM8/gOHpD3yDz9smf3nYyhsffKTnwzzJJ6KXavzQxRvppA3uYmfCi8KIebb++2DYHkmF/ySJT4luFu2bAk5An/GL5nZ9321CVx7J1vzoRSeyBp/Ci0KW/KYehYi0WU/NZftkhPcEuitW7fGxRdfHHQusWVf9mN4FZoUE+E2n02Ss7kSfzSSV3t7e5RSQixgS85J+tkJvpzR0CAvQpO9Bkznjo997GPVb7WRF1vAI1rZpViGLzblDRxz0M+uncnwZi6Z0DU7gdPa17/+9UF3iozeTjr33HMDHHqmc3ySL3mT7wte8IIQ9/kKXyAjtKPbHD7pbHbmmWdWsgJXQYyMSimV77Iv68xXVGTv3jxi79ddd1046/EffnhtFj79PpK47SzkrIsGa+mB7eBt27ZtlX2hhTzIj7/gUZ+ioTfrnDvphg2wQTDRzj/YE9sTP/gCGZMDnxJj+AjdlFIq/6MbsMiYj6NBQbEpP/69bt266uuL+GUHYCgAw0U2Tf07Q9MJXdMHu2df1qGNfp3d2TAYCmZsWEwjM1eyAK+pYzLjY2SlHy+KPBp+4Ij8I0d+Dr6zOPtVcGI35uDTB+b8mNzoh/16U5Tdiy9w4p+/iwvGwGIj+l3Zlhhpjvk+/BAv4U0ygn7+5E/+JPgaP0IDWYjj4ied4FWsZit4pmuFQD7R5JOfod0zHdgr2IizNfskT2vwIwcS39g+Pukc/e973/ty3+mq3kpFL/mTPTrZh2fr6d56toQm9YkapXOyJhEYEihVwgRHxtk0HEYqoGGOsjm9YEcJ+lwZByehcEGDQQuWEDJo6/Sb65myMWwO2JwYY3ARDkOgHIGC4AQxzq6PwMArpVQbqvloIgQw8ERojAhNjFGANSZw4ptxMT58Mhh0w0l4YKOtlFIdxjmORvgCB0W4ooNjopk8BXJ9BE+J+jkM3gQozoIG/XiBE92llIoPGxt52MTQYKMBxxr3GqNjHAwLjfBKYDWKLqUEQzYXPrgYMhkzAHqmGzAYH/oFTbDwToZkhWZwXMkQT2THqfAJLyPklNaCSY50TLd4AxddAi2H8CmQTR8cDW40wMvWyMozHdOFRh4aeE9t1uovpVQblrFSClBVImStZs5Tr+41E+HT6IC8XTX3TbnjSaDXX0oJa9kb+ZrHtuBuNuNoo1+N/D2jQzOumV9KqWgvpSCnauBp5pjfnNekk22gp5SjtIDdnMvuNevQC6AxOkEzWPihK3A0sPThx3xz6c9688G3Vj9YaDMGjzH9bIPOzDMOlnHwwYZDP3k4QGj6jIOFN7jhQ7vGXtid9aWU6sBqjnVsBLxSSpXgwmceeJp7sMx/KuxSSlUgtJ5+jaMZH3BaY7714Dfn8X2bhcOaq6Bqc7RpCPoaWyilVAdthyo0oYU/2aAUg9EOjyBvwzYPTr5gPj/nX+RfSqliD1rQSs6llOpwXUoJsUi8AJ8vk7d16Cc3z+DyQTj4tIOEuejQZw7+XemBPOhRHAED3TYSMQd/1oMPD7qscZCwZ5CFmGoztyHCR4bwlFKq5BVc/mDvANd6fEgC9LuKzfQBhr0CvXDrEyPYmpjtoIg3+wtayYi87RdglXLUNvSROZrxiUf60vCFX5s4OtGML3sZGxXbbJxitzFz0NLT1V0lhosWLKiSdvEPnMiCBh3uy2Rux65dMZxJ/8x0SR9viZZ6Hqxn6rH1ye1x9Y9/Gv2ZXD6xYWNseOzR6O/rjfWnnBxrVi2Ltkba0MhgbH/y0Th+5dI4/diV0VUm4mA+P3r79fHwDVfHY7fcEFsfuDfm12uxpLM92qYnoq+lEe0lYnpsJFqS99ZMFjpa2zJe1aOWxZx6Fnyi3qgKNeNZpPI7WHihAzoll1JK1HMdeZVSqgNkrVarrqWU5KOEP3rV3JdSqjXmRf6BReb0QZbgG6M/zb051mu55Gf/lVIqHObwPbJkq2CYpL9Jn1ikr4nLfPzQfX8mlXBp5unjP5q+ir+5iPpsQpjLmyzczUUtoipe1WI276cjY8VcRNbtopbya8+CRFt+Aj8TczE6Mhyjh/dHT9tcnLhqcTxt+fxojByIh278Sdz94yti34Z7Y2HLdLSNH47GxFD0ttZiXk9nlFJi/6HB2Ln3QGzbtS9Ka3cWjpZHW1dPlFp7dPT0R2/PQMa61uju7o2lixbH0sULY93qVbFy+eKYnRiNwb07Ymp0OB645+646N++GF/594tjemoifvO9741Pf/Yz8c53/1osTbtcmQk4OyizM7F31+545O67YteOnXHi8SfEa19zYVzwhjfF6mOOjUeeeDK+9d3L41uXfS9uuf3u2JG0+SH6mUZrrDv51FiwbHksXbs2lq1ZG8vXHRv19s7463/4x/id3/9QHD5yOH75V94Rf/KRj8Qb3/KGmJmbjksv+05IoBUJW9pas646E8eecGIsWr40RibHE86aWJq0rcziFf3On7egemOgFvUsOG2LTU9srn7IuK+nP/h4T1dv9UHnzNRs9VtQB/YdDIWi/ixcihHzBgbixKcdX73NNDE2Gvx26NBg7Ny+I9asWhl79+yKf//Xf4k7brs1HnvkoXjktpuiVubiwx/+cLwhZXDWc54TLzjnhfH8c86JgaTloYcfjcu+c3nccONN8dDDj8TBhHXNDTfEbXfcHStXH5MFrZOjlgWGH1x5ZfWmlDPmH3/4j6q3P+656+5Y5OuJK1fGT676cTzywENxeP/BmJucjo4shHa1tUcjC4Mjhw/HkcND0ZUF7eOPOzZWZPF7YmwsdmzbHrfcdGN8/rOfjdtuuSkef/Th2Lppczx+3/2x8cH748D+veH32BYvWhC/+Tu/Ex/44Afj9b/8S/GqLITPXzgQ3/nupfH1b3wt0mHDV2V/eu3t8ZMsRj38yMaYmW3Eaac+I4tei+KqH10XDyZti7N4KLnmH5s2bcqYtqR6u0oMvf++B6u3WIaHh6u3kJcvX1Hpoaenp9rjxFPxU7yWGPP3wSxiWusTfB+QSkQXLVoU/f39VUHFmXHevHnhHCBBEx/gve+++6o36nxS35E+JvlUSFGocWb1o84vf/nLQ5wHy/7x6U9/Ou64446wR6DjySefrH5jx36iGOLNEOdU+cn/h7H/gLe0Ku/G72vtfXqbM70Xht4ERClGig1RUMbeFWMvUaN5HvM3MdGYR5OYRGNL7L2iBgsIiDD0DkOfAtN7PTNzen2v7z3Zhjzv+3k///Nhcbe1rvK7pPgMqQAAEABJREFUylrr2vfeE/lnM0VP6185ZMWKFWFTaQ7Vz/xFloULF1Z+54Mo/mkNrA8dzfvWwzbscFAIJTO9FcXM6WjZ8NGVnvAwZ+FlDW5OtXZQdBkZGQnFEF9HM8fIZfZG5hryyH3wJ699haNmk0o/uQ1vc6ANKBwUPvRFBzbshJ+igbmUDDCAqR9xn5fFPTLQ9TVZGGzozT4KXOZ8+8JVq1ZVxUVrIZjYA+mLPzmt88WrZ2xuk8le8i19yAJ/exLX3vTAA23X5mBvvJHBmoQ8MPRD1GwPV5tkdjDfWh/Cwt5CzNPXG4vevLMBh7f5W8FBAYAf6M+nrMUUnsjqjTD32NWHdfBbs2ZNVajxBhnd2J0+dLD28HUv8qJp/UMnttRXHMCZXnBQGIUTm8Be8YWf6U9vslsXmQvds8YRU2IHT7wamJPXPfqIE/4Cf/a39qKHr5DxJc/Zjv/QCW1ywpQceNhT08c9fMyvaKLzwx/+MGDMb/g2O5qH+QG70o098aYHX3cUA3ARG9bLDb3pwCbWbOLT0TxMBtizg1wqPujEt/EjC37WYfrzVz4NA/ToBGPFH/fJRGd24Td8ht3ZBX5oygV0oze6aLCZfmiwF11gox9bKw7yG0VOscvXn/e854X+5Gc/fqlWITaMpwu8NDrJG+KEPcgj19BDfkFDnoATLK2pFb/ZFcbk41/2DHCyfuZL7OyNsDe96U3V+oLfGa8/HPisdREfY2MyvzM/BIENOY1Hl/z6DQwMVG9qKnq6Fl/05z98xjX67MZX6cKHYSNuxK1z/dlArqafvuzonuZDiS9/+cvVv5yqiKoYzL5yE5n4YcMfrRfhrbDKb/hizeRBWEAyKuNxGsIxigINMEspVYUMEYkFYYAyPoXc8wxYHBdgEqZ+njGqhq5+GkEFF4WMYWzC4sehTHIAJRdwBRyagHHuuYozuujpR3Z0XRtDL0YEKEDcAyqZTT74mAyBwemde0bOUkrobzz5OJ9zcgLYq78CiywMw4Dk5+wSKafDQyMjXhIPmQWbaihn5gSc2CQn0DmZe/AniyRBV7YhD4eiC34CmewcX4A0nAdPY0op1cIBT33JXkoJEzy7oCWgjZd0BAWMNfLDDy7kIbMKMFnpCQ84CHB4k4nM+HAwfVzjqdGFHOQSeH5kUKDpRx76sRN98HTOnu5r+j316FwrpeTSJKrAdW0MH3jqeePasdH0458w0PgPf4v8K6Xk+q8W+uiPFv6lHOEV+aevMaWU3Gw0VRu4Uo48L6VU13yNHhosHcVcw45oPrWVcmR85B9MS/nva/waLR9X+pLfORnRca5P40g+dNzT9KGLc7I5llKqAhBa5NKf3uyJTilHnruvv4auI1uh16DbONe3Qcs5+UopVVHVooxvWRgYp5VyRE809Udfgxc52cd98ujjmXvyDT6uya8Pmfg2HfifxCme3eNXZNQPXWPI5pkjWfTRn/6avnxdnnLO/004Pgk2GbCrxTedSinBz8WEiQVdMpOD3+uLjntooyVW8RbPfENeLaVUn/oqotCRrvrLEfqRg37ykiMd0YSDo3t40kVOM1ajF1r6mSiNc23Rax4opeSmuatqxstbaMkR+pDd5EkPOsqHeMARTflLLhTv5KAPTOHAbuzJXq7h1LBVKaV6e1FfWOBlY+qcnPo7JyN55SO85FoYeG7eIC8d8ZLT6IcHDMlqrGdoWqDAnh94XkqpYl5/tM19aNOd3PSS1+R7i0/9JsZGY+DwoejITeiuLBBszw3z3t17YmJ0IotQrRETEd0d3TF/zvxYMHt+zJuZxYhsPW1dMdI/GoP9g7F109bqqz/8Y3xiInbs2BajY8OxYP7sOOboxXHowO5ob4o4+2knxsLpHTGruUTXxEhsf/zBeOzWm+OJe+6IfevWxFTfvuiaGstiVmvM7e6IzvpUxMhQ1KYmUp7R8BXDsaQ/VSZjMotskyUCHpNj4+GrTbm7jZJFnHqUaK7Vo6XeFE2lliWF8j+OtSTbaPFff6WUYLt6Fr5KKcE/0S6lVLnFOf+AfSnJOKK671rLy//xX4MWXzEWvaf2c46eNj45GfQaHR+PkbGx8JW+ehYXFJpqTQlcrRYpXDhvbm0NzXmlQ+pby1afjNT6SIv/+puKWpRaLZpbWqLe0lxh1T9wMAYGD0ZJnDuzIHXM7GmxIAtYQ1vXxcM3XRurbr42tj1+f4wd2BrzeurROjkctbGBGDi0P4soO8NXObt7ZkR7tpa27ixkDaTtJ1L+egLSkhv8juju7M2iRmeQqymlqk1Nxvb1G2LPlk3RVa9HcxajHrvvvvjeN74ZX/zcv8a0nq4sdnwxfvajH8TzLjwv9mzeEBsffTiGDx+M555/XszJIk9Xa3vs3r4trvvddXHHrXekP0zEzNlzYqqpOU555jPikpe9LE4988wYTNo3331XfO+Kn8U3f/CD2D/QH9v2743BmIo1WzbHb2/4Q3z7Zz+Jv/uXz8a3fvLTeMGlF8fn//2L8Z4PvC/mZ+G1o6srdu7ZHY9lQXaqqRZf+o+vxN/83Sfja9/9dtxx3z3xYG4Kt+3dEwMT47Gn/3DsyiLvhk2bY8u2bbFj1+5Q9G1ubYuFWfxZuHhJdd3a3hFtHR3RPzgUPVkEOe+CC+PEk0+O7dnf218/vuKXsXjJwnjnu94e55z1jBjMwmLfvr3VW2433nB9bMmiTN/evbF/9+7obG/LgtDq+O73vhUPP7IqfJim6HHG6afHn7797fHWt7w1nnPBc+Lcc58VL3nJS2N2Fnd27t4bA0MjcaDvUPzqN7+Nv//0Z+Ir//HV2LR5a+xJmieecHx87KMfjfd/6INpw8nYn/o9I+kdkwW/3du3x+ToaLSlH9bST+tZKO1MH1RYnsq4G8zcMZYFPTacPWtGytceM3qnxbw5s6t/BbE75R3Jgtxjac+f/eRH8Ztf/Wc8nucPr3og7r337nhw1b3x5OYnYv/OLRFNk3H8ScfGgiXzo7WjNebMmxuzZ82Pt7/tLXHWM8+PoYGIZUtPTB5z0hcOx3MvfFE8+OCjYeM2PDyaH5R0Vh/sPProoxm/URUBYXPqKadlQbU3rA97suA+mfFy++13VIVG+FnDX3jhhSFf2thE/nWkvUopVUHKms/mJ29Xv7mydu3aMFdaO4tz40cTI/PJypUrw2bZ+tC5+c+HDG9+85ur+UGBhhy33nprNUeZPwdys+UDk82bN1f8bIwVj2yQzFWdnZ0hX6NlnSmHW6Oed9554Zr+5gZ0NLJff/314a0hcpjfzJ3meHN6Q360TznllOjr68ucvSPmz58fdFA4sFZWHNEXfZtla397F/QVSUopFabW7OYUc6Y1kU2rMehOps/g69kxxxxTfWXKeFibj+iNp/OxzH1kkhvNg/YNCkGXXnpp9Q8YeJPHptv6CwY2jHA3t5kHly5dGvZz7NTAzhznWvHGWgde8rF5EUbf/e53q98OMn/atJs3ly1bFsuymVf5Ev3QIw8+7G3+Nf/DXQ4nv0ZfONpU+xF5dmQ3RUq4sr153ZpEP3zRdx8tevMpDf9GUdBzfmjtxIbWRPRatWpVNNZbxvIn+NEPFuzoPh4KeTbc8EMfb/s86xLrHDbjqw3dyQNnzxs2uuSSSwKWg4OD1W+1kYcN0GE7GMFH4ZZcsIEJGfigNZH+4kxf/mIPBUsbezakA5+HE7/i63yDzvrZm6NJNg1dNNnEWE1Bgv7WVZ5ZA1mTuVZk4AviTXzAgcyes78iA7vx0dtvvz3ErHWBZ7ATA/BgQ3EBM7byjG/DUgyQg/74kNE5PcjG9nwJHvqLeXJ4O/SHWXS77rrrqlwAD/TZi98aQ08+z15yAKysJ/UVc2wPO7aG1YoscpPTWlM8k0PRzD16K1DBBT1j+THcYeANQLaSC3xIQG79xS2/9pYUGjfccEPm83urQjx55AoYa/KPdTdflQv4E9ugKx/T232/BSZG2IcuYgbmdGZ3/o82jDWxTQ91CX6uqCUmFLIVnGDjuRiGK3pw4QvsJZ+4hpFrPiV/kq+UEmxDNvz5oLgSe2Qlz8UXX1y9sCM3sz3s2ZJv0FXMnn766dUHCTDlL+IFrnjBpCZoMGFcRgYIhZYtW1a9Kgo8hkFM0CEkiTGEoNLXwhsYBCQ8h6G44oy+nA+gAhdAHJLC7lNOIxgnIpy+gBcImucSuMlUAxgHoQClgOYcTY7EQckh8Eop1cTnGfk05/QVDIIOGPQmg6OxHBwu+rgmNwfGv0EX0AxBVs14/PGAk8lNsKGhL8OTE54MVUqpPk3k0JwYT31KKQFb2NMbPRjDBzawpyN7GUdOxpfw9IcXWSQNshpPR7w5iiCDgXFoaI0+eOLVwIEN2ZM+bAwDjik58x36wkQwwlKjB7vAzaQmaPTHX386oA8Hr5kLEPzdM47cxrIRuT1rNHYgrz6a66c2z4wlq+ZZY6xjg577mkAmE77Geo4v3DT30dGHvzrCCA/9HTX9GvJIcGg4wuKpDe78wTOtlJJ7q9r/aJF/ZNX01Rr08lHVt8GTH3lGbvTIrH+j6e++fuIE/1JKtRCiCzr0cU6HUo5sOI1Bw3N6oduwLRqeuw8DvN2THxzJQ/YGb9doec4P+LjxaOvXaPqXUir90NX4MV/HCx1y6M8m/Mo5ucnf0MN9tjLGc3Sck7OBA5uQSdy4Rx703WuMifzTLw9RSqk+cSa/VkqpFqwmEZ/wyW3iRnz4FEmO4vto01MCtwAVu+TVxJW8IA7FJb6ek98YspCb/Po7ogdj5zCQ/NmF/J6hpZGbPuISbQ09eMLJc/6ADnrOYSF/aOSXp+UUz8jjyIZyHl1dkw/Wco5YQpstyFZKCTqLa3zQwBdGMNTPAoqc8hgsyOAZ2vCQV/FCDx868B+8LOBMdDZDFmf64eEZOZ2TCw34kw2dUkpVSJV/6KgfDNGV5/CgNxpk0Y/8/NAz8sLMotbCnA3gAH9j4E8PR9djuTlrrjflxrEjixNdsWDe/DjjtDPiObnpG+gfCm9yzJ+/ILp7psXOnbtj45atVeF86VFLYmiwP558YnXUykQsmjc7auOj0ZbnrVlAqY8Oxcy2WuzdtDb2bX4ixvfviZ1rH4/D2zfH7Nam6CkRPc21mJmb4K4sJih8NJXJaMriVWtLU/KoV37Nv2HdaK6f2kopVT8YlHLkvPGc3qUcyRniC43GM+cw47sN/4QbDD3Tr3Espbj8Y8MLbT7Cbmg0ZRGglCPzORrDoyNVTOLrmX4tWWwqpeQGfLKa9xHEQ3NeSql0cU2myM24Vjycqvl/ZAKK7JTHqRgeGYxaVrfaE8+SRcOBg/tivP9gdCWuS2d2x8ieLTG09cnY8uh9sebeW2Py4K5YMrsn2rOYsG/3tjiwb0d+kDEVXd0dWVibjFqtKXpnzIqWLCgNjWQRadacqjDWd/Bg8B++NTaceg0NxGAWeLZufDIOZEFo17atsXvHjngyC0M3Xv/7uLwhGYoAABAASURBVOvO2+PJtWuiPfU958xnxPOee2FMnzUzHn7wgfjx978ft954Q7SknSdGhmPz+ifDb6SNZLF0XxZ9RofHYtaM2TF75pzYvG17HDjcH/OzWHRxFmxe9brXxXnPf14881nPihevuCz2pFyf/8pX4qvf/nZ85ZvfjF9dc03cdvc9WYx6OF71ulfHgkXzo9QjVj30QAwlVqc//bRKn717d4dN6Mte8Yo44aSTY/7CBXHnvffFV7729bjyd7+LK6++On5zzXWx/9DhqDW1xuGh4eg7NBAz587Lwtq8mCi16OqZHm1d3VnY2lv9Dtippz09RiYm474HHorfXnNt/NO/fi42bt4UL3ze+WGh/9hjj8TOLNKV8cm4/aZb4pc/+1kMpPwli2VLFswPMTQ2PBBz58yIOYnV6PBQRBZ3t2dhbuUfsmDxi5/HbbfcHPuyYDc/iz/eHnjuheeHN4FsPF++4hXx0ktfUv0mic1Va3NL/N3f/V28993vrObTr335i3FXFnaeceYZWfDpjuuvvy74/5w5s6q5Ysb0aSEf+Rcire+6uzurovK+XTtj68YN1dccD/btzYL1/hjOwmG9lMwZ7bE4sVu+bHF0ZBF1amw0+g8djEcefjBuvXll3H7nbbFt985Yu+GJ+NFPfxzf/M43Y2sWA59+5jPjRZe8JL78la/Gx//67+NTn/ps/MVH/iqefuq50d7aG50d2bKIPjQwGOav3t7eEEfizJwhNp54Yn2Yo+TTvizSyFVzZs8LObI5bfb0M54R559/YbURN2cM5qZcDi6lVEWxH+ZG0n0bJ2PkeBta612bpU9+8pOhuGKv4Y0Em1Axr68NHFlW5OaRLOYc91uz+GczqACEXnt7e5DdXNCSsQBf+V7eIDOZyI+Gda8x+Is1exeFAzaSw83b5iBznzwlRxgvJs0T1rtyuv7WxZ7DDF7G2uu84Q1vCGuU733ve4FPU+Ysc6B5BBbk8i870tk6mJ7m/Be/+MXxlre8pdp009PGzXNj+Ara5kRzDn0WZ4FX8YCsNpE2ro70NHcpDtoo+qYDmXdnoRUuf/mXfxnPfe5zK5vpS0+5Fq6ubTBvuummoDNbkkt//q5AYp1j72V/580aexxrIPb0jF7nn39++sX5la97Y8VvErGl9T+82JLe9npsfu6551Z+gJ6NOZkV2n76059WP0egSEMuNrJptlG3b7COsMm2zqIDm7I/ft7Y8vU5+Hsb60c/+lGszOJo4xn76WvvAWP6ws21AovG3mzInuIALT5lDUV+vuoNFbKR2cZf4UmRA57szi/1ZxsFAHjbE5KXjcjAb/HasmVLwBmebO33o4xX/OWHZDGOLfFFky+Sn63wtBbCg4/wbT7KV4xvrJX4uLhxH2Z8iH6Rf3BgQ+OsQ9mGjIqdsGZ7/MnIH+hNBvytn8RYkgm6i1P+I1b1gSPM0CVDY+1kDcjfxSO91Rrw0V8M0JNcGrvQi9z8Bz/92UAhjzz2o2zlCAv+zLZ8lp6wwJ+t+ZbY5PvwE4v9/f3V72uJa0U4WCioeRsOPbqQmS7WtuRzD1b8in5o4k82Ps/m4hh2ZMcLXT5JvlJKeEtQPPAxvkAO8UXPM/PDJX4uhtVE4E1H/axt6Sa3+pquGPGcbGJEH/mLzfkTzG688caqsMhfyMqf+Z74Mx/AgX5shx/M5E44spt8A0MxzVawZBv32Al//sGvYUZfGOkPVzKhRz+8yQZjDV5o8Es+78MKNQd0yO7I59GucRJBoXEeygBOJ9eMA3AB0UhCQNGHggRmCApSjBMBy5hSSqBrsUlwfdFEO/KP0IKIsiYhgY4HGfSnCCXwIwc6nJyzM6TnwPCc0fHkiI3mObklTEEIRJMDvmhxAKByLA7pGkB44Q8bdMkkkBgXfw6lYik4BbJxHAHIxuBHL2PoBic88WdsxuPYgodDwEvwk8mR8Tgf2fTj9DZ+pZSQ7MiDD9kc6akv2QQoezAuPmSDt76llGqyRx89zmxxQR/4l3KEPhpk58R4s4fG5uxHzsZYWKNFT/jQk0z40pu+pZRqIeee8ZzPM/LyGwEsWevrHluhwVZkbTS86Eq/UkrlW7BAF71SSvWpvn6avo5ag0bj6J5WSsm9yhFafBUtNNlKIy/89PUc/u43Glki/xwbLS//SJMumqTGFy1gjEVHe2pf9ButlOLRH1uDduPYeOC6cU5f16UcGevas1JKtThlN00f9zV9YNeQie4w0IcNnJOTXPo7lnKEnvOn4mmMpl8ppbJP5J9+aMBBnEmU/EtiNB62xpVSgixkIA+sjOFTTbkQjP/608czmPI7TQzzYffITC/ysx0ezi3kJE0x58in+SIbw0U/Rz7pvlxAdg1rdMniXJwaz2flIknfYltCRkcuku/QoQv9nBvr2nM5Rl8TENlMAmKMDhrd9acD/IwTx+SCmfvwJB+ZXesHB0d90ZGP9KcznnSEcSmlWsjqSwY44qF5Tlc6Gys3o+MoL5DNNTuQGX/6yTl0ZV82wUsukqPpSl68jEebLuQupWRBpblaOLuW/xr5BA02t7Ayics97IunRYP7eNKvsWiApzHkgTUadIcJvOikv3P60JcfoOsZ2hosyMjOaKIjP1qgyU+906ZFR26iOtpbo7WlKepNJZqyuNE/1B+HBg5F1CMOHNyfm/DtsX3ntlifG82HH3kwHnnk4TBnDA+Px8DAeOzb1599DmQRYCym9c6IWr051uUGckcWtFrbOjLvN+Wn/NvicBZP2rraYn/fvhgeORRdrZPRXh+NscO7Y9uTD8dDt/0h7rvxutjw8H0xsG1jtA0Pxtwsvsxsa4lpLbWY1twUbfUSzVOTUSbGoinjSoNDKaXKnzDQYNpokX+llCqvlVLy6sh/xpZSqvwCN82TUkqg2aAT+VdK+f8aX8r/vNfgV0qpxsO/JTemGl71er26H0/5K6X8UQ99Gnz5m/P/fy2iVsmEXCmlop2HqNXzSX0q2tvSJ0f6Y/DgnsR5Ik5cMj9OPmpBtI/3x+ZH7o37rvtN9XXOgS3ro7c2EYtnTY+ZPVmYyOLI/gMH4/DISPSPjkc0t+V/ndm6oqQO9bSvOFi4aH7Mmj0jpvf2VDbuP7Q/DmebmhyNptpknHLyCVnEaMmiyu7YvHlj/O6aq+I3v706lh9zdHzhi5+PL3zh83HuOc+IlVnU+vZXvhwP3X9vDB3ui+H0k3raeP/OnbHb70c1t8S0zp7o6eiJ6V29MaN7erS3tFZvXFi3fe3rX49vfOMb1T9KwMdPP/3p8cY3vjne+Z53x6tf85rqx8MtsN/z3vfH5X/6tnjpihfHs8//kzjqmKNibGwkpibH45ijj4qjjzsmTj3pxDh2+dHhzb6Otra46PkviL/+67+Jv/3bT8Yb3vTmOPGkU2Lf4cNx4y23xu133Ru333N/XHvDTVkYuy/2ZRFrYHQiBscmY+Gyo+OkLFrNmLsgdu7ri1//7rr4yte/VfU77Rlnx6f/8Z/iY3/91/GBD/1ZtGVx57prr4m1qx+vCjwjAwOxbNHCWDBrRpQs9nalHWuTEzGcBeHmtO2M3u68Px7ecpze0x2Dhw9VBcHVvl748ENxUxa0fvKDH8Sdt94aV/78ivjH//P3cc9dd4TfEuvMgnAkrf6M77//xCfiu9/+Vlz121/HujWP5/qqJxYsmBeKVMuXL8tPmFuivaM1uqZ1RU/ybO9si9b2lmhJeaI2Fd0d7dHT1Zm2LlFPe3W1taZHTsa+Pbti59Ytac/74uD+fdl1MsazEN63f3/syUJmf9+BaEtszWtf/PKX4q8+/tdxx713R1//QOzauy8OZWG8ta07Hn5obdxw/W2xa3tfLF9yUsREU6x+dF2sX7cx7rjjrnje854XZ2bBbTjzBP866aSTYll+eC1Xrl27Nvbs2RcKWdu27Ygnn9wQGzZsiplZ/Dz55FOzQDEtbPDk9Ouvv776vS5rHGNtJH09xcaLn8utcoOcbm0sn95zzz3R29sb+JVSqtx//PHHR6N/Z2dn9GXhzPrwH//xH7O4v7N6k8jcIa/jQcbJycnqt2/kaznVPRsh59bF7pvbbMbmz58f1vc2YDZH8viCBQsqOR5+OPPnQw+lvk8EnaxPTj755LTngjDv0Y0e5gPzv3W767a0gyKDMWJHDtOnnnFO/1JK4rahKsaYuzw393huDWEeNbd460H+Ig+MFIRgAR/PI//Mq/hqijGuzZf6KQLCtyXzJTp0pqtih823Po7e/rAGM+exCVvYi8AaVvYcnsGOfHhbm9jbbdiwoXpDzmaVXNbr9hDw9MYavdlH7oWHNQA97JOsu+B1YX5wY83kDRa/dWMvpelLPnnIvz7It/Ejiz0Ge1pTkdG+j/0UjOR3utHb23tkVeiD8atf/eogHz01eOFF9oSzsjO8+QVdjSMH+ciCH/p8Ad4XX3xxsI01gK8xfvCDHwxrEG/SyI/WQvCFJ9lgiq7GvjbjcIQTurDnywpE1pDWUHQjG/9gR31hwAen5XpDHzTsja2t0NFfHHjOH13zK1gqrsJZkcM+C7b8Al9+zGf1NQ4tfK2jYOk5ucWG5/xGgURMsiW/F6doiA84sgMbeIOpNQvO+rA9PNCnK5+FiSIrO5FbPzbiw/bWCjLygQIqn7K2hjW/wJPN2Y48MHKtAPSud70r2IO+8DW/saU1KOz4Mzno4hre9u72unyefeUlPPkY3+YTfAYf/OQuODryTXrQAQboyaPG8B/j3cPDkU/AmG3JBVd5SK4Rs3iQlQ8ZAx94sSkbk914WOHNB8Qb3cUW+uITfZgqPPKVz33uc/mhyvVhLDs14kIxy1ex6YOenE4WGPMLH+T4EEeB/bWvfW0oOMHukksuCet0mIl1/fmNohz+8FTEEq/8Rx90Lr300ipfk8/bedbn4hJecIeF+HMOT/rRie7o8i1xRueam5wPEzc5rOZah1JK9V11wlEOsMBgGEeOWUoJzzET2JokzXkcJTlgCxjgA4Xikjkl8OVIgLVpwkeClkycCwLOyVkpyeANY+KJBqfmmMDQnzNxBvQAYZwxpRyZKOlBPk5KTwAJKHIaR2aBJEgB6Bk+eHMoQQEDzinA9cGbHI1GL7Q5iwTCqRleIx/aikcMBjP0OSpaHAEGaEpe+HoGb0ndIgFturrPjvTUTwDQRyJhR1jDgS30gaWjZhw6fIDc+htLX0fj9HckhyO9yKgv3mzPljCml2s04ctx4e6Z8aWUarNDdzZnU3bzXXgTLb3IhQ4axpJbI6vmXPMMZvRs0KYHzMjlXB9N/6eOde1+o1+DF3owpAPc9NOM5Rtowsk4rXHPuWf68mMyaejwUbih25ATPTz118hSSgnx8dSmP5nci/zDzzi8NM81PEsp1XjXeLunTykl+In76KBBXrjDSh80yeQ5fhq5NOfG04E+6LivPzqOjT74Okcn8s/zRiul5KK3uypmllICb8kPTbSNNQ5t8pDNjLQCAAAQAElEQVRLc00X+GmNfkm+KnqUUqpNKLkaz0op1aaWrTT06I0WHvqiJdbZh8xaKUf8Uz88SzlyjQY90EBLK6XkRmV6pYdn4tgi5v3vf3/48UsLLjSNlSv4dsPvHenOx0wWcoJ4lyPdM4nKQeJQrOlPZo1spZTc8LZU+j8Vo4ZcdKKfHO2oiVdNzrMwsCAgG3rsCzt4mKjFPDnoIbY9o4u5wQZBDnKPD8k3+MILPmwpfkspIVegzcbkxF8/9/gNvdjRtQWahaKcKAd4Js/CxDxATjwd4Sl/GIMXefTBhyzyjb5wcISb+2iyPzycm4vYQT990PDMBAonupt4ychfPUOPXvKjRQAach3d4NmRG69Sj6hlMauexayhseEYnhiKlo6m6M0Cx6x5s6N7RleULCa1dHTGZNRjb9+hOJBt+ow5ccIJJ0XPtOnhbazeGTNjqkSMT0xFa2dXeANlZGI8plqaqk3x3n1boqsji1Hjh6I2dijmTm+P2vDBWP/gfbHhoQdi/f13x94N62Ngx7YY2rM3xg4eiNytR218JImORUvu5tlDKyUZUfS/GpxhNjExUeVs1x6VUqp4a5w7sqXmvJRS5SE4s5HYQB92fKMlN1iuI/9KKX/sW0oJPBqtlBL+SvnvI5pNWXRDg8+g19zcXI3DXyul/JFmo6/++uGrOW9uaz2iRxqr1OpR6rUotWxN9Ygs8tWzZd0vpnW0xNxpnTFvWkfMaE0ZD+2OrY8+EA+svC5ahw/HWN+u6KxNRE9r2jGLlGseezQOpi39VtKMWfPTzq1Rb22v3iJqbm2J/QcOZMFyT+bBjhgfH821U2sszsLYzFndMTE+HFHG0v7t0dHZGg+suicefOi+uPGmG+KW226OtHy8+U/fGO9+//uiOQspvVn4ak459+3ZHQcP7M+iVHP1L/s1pw69XV0xfVpPzOidFvNnzckiST1iIrLA0x+bN26OJ9Y+EQMp58ze6bF4/oJoTbvMnjUzjjlqeSjkvP+978vCx4647KUvjaWLl8T0nmnRd2BftKbffvSjH41zzj473vbWt8TZzzgjFs6bG0+uXhs//tZ3wm9tnXLcCbH2kceib9femBwZi4cffCj69h8IC+pnn39BvP99H4yPfuyvo6OnJ7pmTI9aS1us27Qxbsmiyj0Prop7Hngwrlt5Y2zevjP2ZXHJ9R333Ruz5y+MF77k0njJy14Rl77+9fHyV74iCwzzYzyLsbOmz4jBLODcfOMN8cS6NVmsa4++vXuqgs/BLPhUmCQehzIGdu3cHocO98WBPXtiRhaXjjlqScyc3hOTo0MxOHAwajEVM6Z3x2lPOyV6ezornZ926kkBz5/95Efx5S/+W9xz513x0b/4SLw+F/V/cu7Z1VsnC+bPTdvuS/+LtGtntHe1R38WM/sOH4hDQwOxP499A4djIouTbVnMqjfVqgJWT0dHVYTr6eqMWYmHY61MxbSerhgbGYpN6zcEuV13d3Vk3DbFVBbRfFXziY0bYmsWKmfMnBVvfsvl8cm/+1S86tWvj57uWbFz+4GYPWtRjI/Vckz6w/TZsXH9pvA15+OPPa76yoq1VyNOzUOdmb/k19emXooMNoI2Iu7bvLW3d4YClrwv74lvdl2yZEkWWTdXP2jf19cX4vN5WSCzZvX2h/lNvkbPGtoGTaHJ5s9mubHel+8904zzJoe5w7X1JHnlJWtq9+XpefPmhTmjka/lGmtL98nRkfjKK/IA/opZ+igEeBPGtTejbJDNvejaKPnxZxtpeV0etG+wNjdP0K2UEnLJjTfeGJ/4xCeqt67QMI8eziItfsZa+0f+TWaxja7u0cE1/MzT8FE8orONrb2FecycCxtYa/Yb8JXbjKW/Ygo82IQ8dFu5cmX0ZHy9733vq36/jAzmffQUFxSc0Le+sDZ5xSteEfrW6/Xq60zmVPrS4dRTTw2+ASdrHPT5g3mQns5TvSyK3hHeROInZHHfvEk/421+9XOP7uZe/BUK+ISC37vf/e5QLNKfXzqyI12e9rSnBfvRASZ4sC9bk9H6AU3rBm9p8ZelS5dWhVA62qSznz2Z9Y/CGpmsIazf6GdO4YPWb+eff35ceOGFMWvWrGoO5L9shzd6+NdyzrB/O/3000OBy5tf55xzTqBHTv5vDNnECPvwD7qKM+fwhIG1FXzYlG3YwL6IPNZFDT0VJUop1QcQCpf8gt+wFTz5DtkVDMjAz8lJLgU88cBusLKGYQ8+rQ+fEs/82H3yNewMeznBPXzQ4c9ixHi4GisOxdv3v//96l+EZQ92JJdxYpX/www/X6GzfmKPZcuWVd9AgrX7DdwUL/D1o998nfzWx2RmN7Lqg77iCZu+7nWviz//8z8P61jY4MsnycpvyMDHxIVCGblLKbFo0aJqDP8XDzAmB98Rp+SAg7H48m9FfPnMupI92Y8dxancQR62F79sxd5iAE58zVtkfIpNjHMfXsai4Z4jXsaLM7zIQi/+DAdx5HkpJT8cHajehuXjnvFt/dmWL9GJbytows1bnX4/DU+25rf0pbdzfk4++YdfwQauYsRv6aELQ5go1soD8ihZf/KTn4SvdoqHUko1P/I9MQGrUkp4JrbYh7/Dg1/Ak1/IAfIzPzYnpe1rwQk0glCGUwJPIDlSDOGGAhwUIBKDzRdGzgUGRQhUyhEBLf4pREANeBynlFIlBHQFMUNwJjw4JsEFJQOTA1BkcU8V05gUPublxMUQaHMOfelBUQ2Q6KEr2QDePQlBddM9wclgpRTDq7cS0NcHXTc5Db7ucbZG0Lo22XF4epMJ+GQt5YhBODl6cCylVJtemOhPZhjpDwPOwUk5Bz0azT1Y4EVWfIzlkPRnXAGvv2fo0ZNd4UpHkyO8nZOJ7ByWPpyE7dHAB17s5BpvuMGeXdAkKz3Zng0EOkw4OtowJ4cAkRwEL5008ghGPkTetvwECy+O69VhOLsmEx019i/liH3I12jwcF5KCTqjrTk3xljyN5p7jXPP8CaD81JK5ZPG019ilezIQhe44+eZPq7Rw8u1Zw1ZSjkiKxru6+tZo7k2xlj+pZVSqg0VXo1WSvGo0k1frbqR/yul5EI5N1x5bNBD39hSjuhCVmPIqTnXp9Ei/8gHa37BZ/QppVSy6JddAn39HLXGuef6a+7jR2fnxjnnKyYUiZVfeEYWvg7bBv7s4j75tVJKuPZcTtLfka3wI4OGPtnxavAnl3F4uaefa/4sXvis2JYj8NUv8g9fTV8+yu/RzUeVLPjCCF7GmJT5tr7u48vfffr8jne8I8QHHT3TyFFKqQp5ZBGDcoOJweSvrxxJb3i5T++Gfs5LKYGOeIWruCylhFwAC/GJF7nlHH3JSG/44SfGLJb4oL7iUl/5EF70Nnk60tUzkxx5TcD6uU9fGGpiiW3w18fER273yY2PceRxT6MrbPkFvnQQc417xpAZ/UZeYZtSSrVBks/kIbjJp3IKGRqywgOOsMCr0eRcNvO8wVdOdo985KSDnMkG/AVG5KELHvhqI4ND1e/BkKurpzNmzp4RwxMjcaC/Lw5mgWNgfCgOj+ZCom9v7Mpix+DEYIzVRuPQyKE4PDwc47WmKFVrjonJEof7h2JoYCTamjtjcqJWtcHRiSx+zY4Dg4OxOj8Fr7W3x4wFc6Nzens0t4xH97SmePppx8VznvX0OGre9GgdG4qmocOxY+2aOLBpQ+x58onYsWZ17N24Ifp3745abqo7c/Nci/LHHFLKkZgv5cg9Psg/+Dk78/34r79SjvT1TPOslFLFiHGRf8YYn6chxmBWy8W+a62UUvHW3/1SSpXnjEMv8q+UI/dcu6/l7T+OM9a1546u8dLQdE8rpfwxtz9Vpql64psFoMlaPs/md5tKPaKe9+pZZJjIQl9vR1tMa6/HgW2b4q7fXx23XnVl7Hj0wWhPm04NHYqp0cHo7miNjizCTI5PZRx2x/z5i2PJ4mOi1Npi+oz5sXjRUTEri0j8e3JqIrYmrYcevi+ijEX/YBYV89g7vTM6u1qydDISBw7siXVPPBa/vPLn8e0fXBG79u+OP333O+Ov/+4T8fwXvzhqnR1x2113x40r/xCPPPxQ+J2kaT1dWWipx0D/4Tiwe28WKXZFmZqMibHx6M/N9P4sYLa1tMas6TNSv/S1scnYvX1HxOhoNE9NRV/6xYFdu6JpcioO7NwVf/jd7+Jjf/EXce/tt0ctiyXV20F5nBwZjoP79sZjDz0Yd958S9z4+9/HPbfdHk88/ng8+ehjsWvzlmivN8Xc5HPaiafE/JlzYv3ja+OWG26KnVu2J63MVa0dsWzZ8rh0xcvivR/6UHz8U5+KV7/xjbFo+fKYam6OtRs3xo9+/vP45W9/G1f86lcxkvL95d/8TXzje9+LF69YEbv7+uLBe+6NgfRjawy51NcWt2zdlOuraXHqiSckBrtj6HB/zOieFt1tHTFw6GD4al5H2nPx4oWhSNTWXIvmMhkToyMxnrRKFmtrWWRoSiu0Z6GOnscuPyrOP+9PorOttSpgvfaVr4wV+SnysUcdlTZaE48m/n4Hb2igPwYH+7No0BUtbc0xMTUe06b3xHAWxQ4NHo6xvB6ZGM0idOKdxckZWSyUW9pamqMzZSIPezWnT86dPSsWzZ8Xc7NPR/IdzSLWnFkz4qili6u3yB7JIp9Czm233xlvufzt8fZ3vCf27jsQT67fGEuWHh3HHHtCTEzWY/euvrjrzvvjgfsfiaGh4di1Y3f6SFO8bMWlcdrpJ8c999yVBZh6Fgyem3NSZ+axTVWTPwcGBuLss8+NUupxyilPi5e85LJoSxw3bdoSw0OjEVnmMy/IhzZQxkybNi0abwLItV/72tfihz/8YfrzgbDxkFdtZqfSnvYM8mdf2rIzi2Y2M+j09PRU/4Kaza0xcrL8K6ZtlMW4jblcYO7TX1zJv669cWJt79qm0nw0678KEGIfLznL/KaPZ/rgIfebU+hkbjdnyvnourapM14jVy3zmblFMUJxBR7o2FyZ0+hPP+tjsuhv7uGv+ikqoenDcpty4xo8zZ/6wspcqUBjv2WdoHVkUc48jj75zevGKvjZ4FmHwMgm0oaWbPxNoY685Fc8VOSxjrAP0A9G1kZ0hA87yt34KKh4Dl//kpmxiiPsyF8U/K688spwX4OBN+VuzAIfXejtnnNztrmXHuZtdvCcH+BhA8zmbEI3vkMOPgZrxbb/9b/+V9CFbfjLe9/73rDuUgTzG1o21PRUzEGH3Z3jZa/KHvZACi3me3bHy1oD1vDZvn170J2/8N2NmZsUGH2V0Q9QKxR660pBAl3+6LniC1rwgyU/IieZ6IC2N434uLH2P+wHe3jKawonb3vb2zKn9GT8DgVs0CA3m1mP8T+2deRTbI4e/Bo8rYGsxfgX+fh4KZmH29tzXppV6We8fSy7sAneYs0a1lt0GfDV187Q4V/8FbZ88aKLLgr4syefadgXhnRXPkI+XQAAEABJREFUXPF1UjRgK17hYrzGn/jJvn37QvwqoigQKX7QA46OYog8Cl3G8Ru/j8f/5R96KpbARa5AF09yiAf2x4NebCUeyM93yc6XyA4f8vlRdHt/b4+RQbxq/JQd3/rWtwZsxBzf5LewgSX7Ko7Dk43RYx/9FdT4MFsqdLI5+cUXPyM3eciBFszowXb4oOk+f5QnFPcV76xR6XrJJZcE/xHP3q7Sx56EfnIRG/b29lb7iBU5nyrysSf5SynVh/Ligu7iDl7O5RK86VNKqdZhbOke3RTS+Sv+bE4fNuIb8hibKJzLE97i46f60F18osO3+S1bKgiTW1zqR0e2FR/2HzUGFQiMY7AAopggQITzIYy5Z8B2JOyyZcuCYgChmAQgcFWMORsaAJXgGIKRBC4+lEZXMmMUk5lnBGMYPDgIY9tYCApJ3Dh0CU8+gHNCRkMj8o8uAHFkbHwa4/ECPgdEj+xo0Nk1Y5GV3OSkt6BWtOPoHI5j4AlU9DV0BQQndV5KCfzRSJGCA5LDc/fIjzbeMKa3JClxoMfBJG88PWNoCQ4NMsCeDGResmRJlYQkMUZGk7546IsPGvriRR7P0dbwYQeTNN05DjkUJPkGunCXPDkjmujAWKBxKImmIR/9JBeBbmImD+fH11i08BOgGmzYjl049U9/+tPqNW/4khMe/ExDQ6PT/+0Hrt0vpeSirDkXW23V0XiNnk89Ns7RLaUg+z82ObAu5ch9dNEvpVRvvtCfnelqfOO5PmKKznTjo47ulVKqjRydjGMP4zTMSylRyv9sxpLDeLRLKVXSaOjiXoOXuGn01d+55lxzrm/kH93xdyyl5B5mNBffg1XDU39yacbwJTHBbo1kj3cppdp04u0ZW3qOVymlwp8viH2tEWcpQvWfMfrjiRdsYCsX6A9j490jr+cSnMH4w8ERf1g/VU7X4o0vs5FxjfHigb+T1+RHNzTQIrvmnA/CCAZkxBedUorTKsaNp4c4EcNiV3+5SwzJTfSWWzyTO9G1wBM7Jh/86Ql3sskdJifyw4Hcnpu8jSW3vuIXNvCSpzR5CC7kkjsJSnb90CGH8TAppYT7xutHD/agfykl5G738cSfPHIzPvByjwwwJg+axtJfrOunDxoav2/IJl/Agl3Zij3kE7kEjnI0fo7GwIQe7pVSQh8Fc7nFogPGcgsZ5DH84Cp3mpfMT841uONHHvqTl9yuSzliW3zJRzf3YURHY9mRLdhqdGK8yu+tbW3R2tKeBYz2GB+frBYHxsvPcvV4bv737t+XBYuBKPVaNOVGHc+2tpaYOWd20KHUpqpPzPqzCMF2cJd35WE/do3O4mVHRVtnV+w9sD/Itn3HtixgDMSc2TNjYmwsN63boqVMxILZ02Nmd2tMaytRHz0cQ/u2x6Edm2Js/85oHT8UvU2T0T45GK2TQ1VrnhqJlhiNliymNNcno6keMTU5lm08t/MT8T//apG1toDb5OR4PprMvBS5HijVMWIyprJQ0+mrla3Neb+euXU8RsfHso3ERBZWStLP/V+ULBRpjTHGOdfYUp/Ivywz5LjxGE+ZNHxHJ0ZicmosaUwlnrVgJz5eSvmvovtEJSM5YeNtFm1iLGXIYsVUEp8sTRFZvKqXqWiO8WibGo3OyeHonhqOk+bPiLF9W+O+318VN1z5k3js7ltjZN+u6Cjj0ZkFwP6BQ6lpRHvaoyULDXPmzo+nP+OsWH7M8TGYBYONWcyZzIJQrVavcoX8tGDe3PA1s+b6VMybOzMUP/YlzfbEqbu7I9j+4Uceiuv+cF3w9b/6qw+Gr3689e1vjZHEbyKtcfoZZ8Sppz0tfvubq+OhBx8OOptDu6dNz6clJukVJdq84TcVcSALOQcPD8Ss9DNruNnpK11dHbF186bw+1rt6YML580P66Gf5vz7hxtXhjf//I7S/HkLw0LyTW94Y3z8bz8Zl7/pzXHDNdfEFT/6UXzty/8RG9ZuyILW/vAvWh53zLGxeMHCmExsOzs6YvXjj2Xx7FAsXby4Kv7MnjkrpnV1x6oH7ouHVj0YN91ya6xeuz5qWVg7KYskL3jRi+Mtb31b/PUn/ja++vVvxj/967/Epz7zD/Hpf/rHuPjSl8SOPbuz7Y2FS5fEoiWLq9w1lcWQlStviK985Sthsf7Tn14Ra9atjeEs3M2eMycmEv+mluaYnfpNpZ23b98Z8pz81dJcj1pMRaSvJmrpM2OJf38cPNRXbRhnZDEarc/927/G6y9/b/z051fEW/70rfGZz3423vDmN8Wa1evilltui82bt8aDaYe1TzwZU6UWBxPvhUuXxYw5c6OjZ1pMS73nLVocM2bNjqbUdTxlGsxCoNx3+FD6UBbN5JvmzAn82ry3YMnC9MaJtGFblJZa+FryAw+vil9d9eu48747Yt+BvbF0+dHRd2ig+nrfsceeGK9//Zujva0rVq68OTas3xS9vdNz89ubBdX5Yc0ot8ujkX9rHl+d/48wT9iEy5GzZ8+uClDmnE9/+tPx7W9/O+Sv3t7eqp+5TCx5g2fHjh1Juyf4tA3SZOrgDQQ5mPxypKJLT09P9aHwvPyweSzz09q1a0NethmxRrSptpnDhy3lZTjIr+L5Yx/7WPVWm2d0sPn76le/Gt/LYqacHBmB5pKBgcNVvMgf9fqRfEPfer2EPDoxMVbZ/VDaVm59zWteVd3v69sfNqjXXvu7Spfjjjsm5NtZWTAk/8UXXxTmvLaMkVJK5ty2MB99/vOfr95gM78pRHiDA799uQk391n7nnPOOXHeeecF3MSnQgdZV61aFd5IsFmFtbWAgqQ1w1ve8pYwTiHQXsrG0v4DLvqSRZzac5nr3evr60vfnajsfN9991X5Albnnntulf/Mm+xh7mMr15dddlllW3M0+chy3XXXVbq+7GUvy+Ll2dVGVm6xtuGr5j9HOUR/cyFa6JJHMY6+ZOIz/MRc7E0YYxR1FCoUKcjJ5/iejb7Cg/UGbI3lT+zLZ/gaGfgajK1hHI/KIjL5apnvrGngoHBQSqm+9syO5ky2UbjyFgq/M37jxo3VutcYOpjL6eCZ/pdffnkoeigSWqPZW1lr8OOLsmCjwOI38OgrT5OVLDDib/zZukajJ/3QgRk6/ITdm3IekV9PP/1pod8tt9xU+eULX/iCKj7nzZtTxd7q1Y9V67H165+onpNTnJF9ovrgpD06O7rj9NNPjz951nlV/hoaHAnFldOedkblB4czV8D3uCxwa2jACNZs1igM/Tw/PPAGG/pwh21nFpnlTWs08SvO+RTcNLj6ShgM4AFfenpbV4x7w4is+tJbzMOJ/y3LWgI7UNibjWylAMJn+CS7vOIVr8g1xVRVEEfjcM5nbCv+piZLFfvPOPOsah01nh/O4Ll2zRNVnrj+9zdUPyruKP6WLjkq5J7znn1BtUd5Yt366s3B73/vh2GdOGP6rCq37d2zv3rLDVbka25qrfAtUY9bbr6t+g1r8whaZIahZs3GV/mKeOGr8hdfZn9jjj32+PzQoLuSt6e7t8qJba0dIe+hzzbnnvMnAafWXFeWUnKNN6/y68vf8qfxkY98JM4+69xKzpbmtoDD7l17q5w0ODBcFRu7OntC/hgdGa+++gsXstx5x93VW5b42Gfs39dXrVfRYZOB/BBVjjx0sD/nlieD3vIOuuoD6OhXrzWHHGSusXf3wUZvzhXo8oF3vP1d8fa3vz3eevnb4h35gf4lL35J9Xbdju278oOSLbFp45ZK3tWPrw02Pth3OIxH1z7g6quuqZ6TD2azZ80NMd+TeMG31tTUFCZOgSoAN2ZQR/4JdPclJh314+QM0N/fXy3GTHwcUSLrywTK0TExwbwyP6WiMEfn9JzaUXJBU0KSkE2YGkMLEsluVn5agrdziY5hFDc4gvvougcgNBTL9JMoTBoSh2foUhYgdCCD5MIA9GEAvMgu+OheypFAYDybAxMRhxS8gtk9skr4gs4zE1Nra2tlELQlU7KWUiqnhJsJmayCA4boSBycWdDrQy8ySOyw1Z+8cMEfH3bSDw8YeIamic6kZgKxoaSzoMKX3HQtpaRlo5p8JRKy0s/kCDdYSEpow0Ti1k/gkU/iMsYzydxY+ErExsFdX/zgJ3mxtWvPyLp69epqkUB/ulloeEZXAYsmH/HpjmROb7YqpQRd4EwJ8rjvHhr8TnONtmcau+vL9pqx4+Pj1WTv3LOnNjJp+rAT2vBwTz/6OXqONnw8x1PDs0G3lFIt3MilH3roaMa7LqWE8fiUkkvoXAR6hkfkH33phK6jpr+xEpEj2tk16IfOU++5FhcSvj6llGpR4p5nZMMPH3bit541/A9tY/VlC/z11Q8WDQzQxp8feKYfmRt9+aPmvr4a2jArpVSTq/7G6wMjctBVw19zXkqpJjL8YVBKCc/oATc0yVpKqfBHq5Qjvg8bdOnkyJ+NIzMapZRqE+xcHzJG/ok1NNHKy8oX0SKDI776OKJbSolGPjSZWRCuWLGiWmBKzCZRcWrxQweLeuM08UUHsQATssgVijVyrf5sBW85Un982Yw9yAHHRg6Ua8WuXG2MSd9zsot7mKKLnzwrT+NrHLryPbnggSas+A0+8op4Fddw8EyTI+HVkEc+kL+MoYt5AS0LVhiTCS/40t04feQWuQE+9CaXa7zkd7lDHjbJ0wdGxj/72c+uJjp0LAjkTZjBEj98yER+9xXm9YWRDR4d+CF6bIUn2WGAj08nzZG1enMcd/yJ8ZbL/zQ3voPh7YSWptaYPWN2dLZ1xqF9B2Pnlh3RUppjZs+MaK21RHtTFrpqrVGfqkV7a1PMmTUthgcPxmOPrYrxseFoaa7FrNw4t3e0xuZNG8LXubo722PPju1xaP+BWDBzdszJQkVvW3f0dk6PGT2zY3RoKh55eHVs3ro1li0/Ko4/6fg4PLA/N2Kbo7e7Kc4+8/iY01NiyYymOHZeW2x95LZ48u7fx2M3XxXbHro1esb7Ykl3LpDaJ2NWZ2RxZjRqkwPRmkWu6b2dMa27O1pS1qbWlihNWeaZjIzBUhWTWrNI1ZnFkHpTLSazwBJZqGvJ6ldrc1OMjYzE+OhIbhSGY3h0OAZHBrMIMxoTZTLpZP+SfOrjEXmczAJavSmivSN51CIO9x+KweGBbIM5dijGFRmSR72lKaay6DUeIzGVzdhSG095xqvi2HDyG5uYzG1tydzalAuziaxPTERXR3vMnj49pnW0pR0moyl79OVCLZpaM+bbI7Kg0JwFqQXNk3FiTz2O74g48ODtcc03Pheb7loZT5vfG6cfvTiWzOqNeTN7Y0a2M846J4552ulxZxZj1m3ZGtOyQDQjiya1lPHBLELNnTsnFi1amPRbYvDQwdj05BOxbdPGOPPUU+M5518Qt9y4MgZTz9kzZ8aaLCj84Ac/jOuuuS62btkW7e2dOXZxLMiCkEXmbTfdHMuXLI6hw4fi2t/+Jvyg+5Ily+LQ4V6lKccAABAASURBVKH47g9/HH/1N5+Kq667Ibqmz4kTTjsz5i8/NiZyYTuW9iqtrdE9a3rsPrAntu3ZljYYir37dsSxxx0VM+ZMj5H0u2mp110PPBBX3Xh7nHD6afGV73w33vSOd0b37DlRks62HTvjq1/4QvzqF/8Zp5xwfJyafn/KSafFzN650d01I5rqrTEwNBT1XFPWmkps3Pxk2mMoStr3YP/+WLBwTsxJGWolYtG8ebEgizstSXfN2nVxxc9/EVf84pdx48qbYufuPeGH38977vNiybKlceHznhvTpvfEobSNtxsP9h+Mu+65MzZk8a1v3/4YyPXo+9//gfjUpz8T55z7J9GWxcQHHnk8fvafv457H30sDo9PRHN3T0zLmKy3tsfhoZEsgu3POWcyIstXh3Mj1Jw+UKIerflcXpiq12Oq3hS/ufp38aX/+Gb05ML5la+5NPakDb/5g+/Hxl07E8uDce65z44Vl70yXvHy18SLL7kstu/cG9/9wU/i6utvjGtvvCkee2J9HHviKTF34ZLYvmNPtHdOi0ULl8XhvsHoz3b44OGYNXNORCnVJrV/cCCG0n8PDh6KR1Y/GjPmzYqO6V0xGmNx/a03xHW3/j6G6iMxc+ns6J8YzGElfnnFL2NqvMTff/LT0d7SGUO5eTk5eTZl4WZOFkjnL5gVy9Nvt+/YkgXMmfG8Fzw/ZdkVGzdtSZ59MTIyFtOnz4w5c+aF4t5jj60O67sTTzwxn+8NP0b/9a9/NX7wg+9Fa2tzNGUMPvTwqti6dXOeN1UbKGtNudSa7+GHHw4bYT6rgPHud787/Pkh7QsvvLAqkMn9L3rRi6q1oBy7OAucmrnY/GNNf+2111abJ2tMb1xZH5pnNm/eHOYC88WSJYtiNH13fHw0uns6U5ehLFiOxdKli+Oo5UtjxYqXRm/6Dh2uz4Lw7t0749KXvDhxm4ovffkLccIJx8VLL7s0Xve616TvnFWNO+HE4+L8858dI6ND8UAWWq+97nexePHCiv7jjz+afjwv/G7Y8ccfm8Wsjmhubq5+P848YV6wbvbbQ2Q015jjzK2KXPYLdDO3vupVRwpo9DS3aPoqApoj9fXGhLcWWltbq6KFNYUN/8aNG6sPef0Gk6/uWAesWrUq7dMaim6zsxDp2wxf//rXqyLM3Llzqz2bea+lpaWymUKSvYT5Ee/jjjuueptkZuYiRQNy1jMOrrjiivSB67NIuzlz6VhVBDQ/mneN6+npqXBAC31ztTnUet8cTh/FEGstPqHQbA1kvWJNQF50yEhP/U4//fRQ+ECPvRWUvNWBB5m8iaPI8q1vfSsU/lybl+mtma8VCO2v2MWeis/ZzFvzwI+dOjs74znPeU71FUv689tzs+jn2d///d8HWeyrYPKKLKBclkW/efPmBf2tGaydmjLfOb/88suDfIqh9FGA6e3tDbJ7682bQmzX1yfmRqqvqI3mnHjnXbfHFVf8NB597OGMh/5oz3l/0aIFcWfe37dvT6x7Yk3lf89/wXPjjDMy32YO3ZTrAjjgUTJvnXbaGdHT3Rt33XVPdHdNi+pnCPK6p6c3FK1aM6811Vvi0KH+mDd3QZX7xL14ozd9rBF9AGA/iS7c2Mizrq6ugKn445vyw4IFC4LN6Nrod9ZZZ1U5wT02tM6EJZr8QUyw08tf/vLUaXEorllLkmMsi9vOYamgpy/7O5+VNQHruk984hPx2te+NvgY3/rWt74T3/j6t3KdszcWL1oaxxxzXCxcsDhmzJgV9FUkejTnArg8/NCjsXDh4lDMu+GGlfGtb34n/A5gVxZ5TjrplHjmM86O3H6Fok2t1hR/yBx+8823xkMPPhLr12+MbVt3ZJHrd/HjH/00+voOVfkSNvKSHCZvafIfvS+55JKAIV+H7SOPPFLhJVcq5vHb+fMXRlsWrcz1Lc1t8fjja6KnuzcuvfSlcUkWewYGhmL7tp3V268nnnBy7lunYiDXLPffvyoee3R1kHt2zk1T+WlTZ0d30p8fB7MIxLbmlQsueE6cc/azci+yJ3539bVxY85J7P8nf3JeTO+dmTbdH+vWPhm/+c1VFb25+QFcd/oPP0GH36Czdu0TlRwzZ86OLZu3Vbht3bI9vJm7b++BePTRx2N4aDT87MXjj62J6TmfKCo+8shjVX+/objqgYcqv3zVK18TfhPzrz728fjzP/9IvOjiSzJGnh/083uL995z/x/lcn3N766r7KLouGjRkug7cCjM2ejXOI6NlCAUECYtRgE2RzVJlFJycTiVzn+omthWZaJUdGEEyeL4449PRU6pEifH782gZVRJmiHRcG2D4Nm8TACSqE0Rh7VJ4eT6mMTQ46wc2ATguYTIwY3l4F0ZUBKL+/25gOHM+Gk2GXTR1uanPZK+cxONvqWUWLZsWQhcASiBS2oSnIAhk8SEBznx3ZobA5OLQpdzsutLPv337t0bAhSPyL++vr4E+XCoIMPAM/qgBwOT06wMSuNhT35ySuD0syGTDKZNm1ZtxOAi2bIX2vSWNEopAQd6oUsfetBXo4N+xsCOnuShEzvjjzcZLNzIhQ+bSf50ZDcLE9jiow/sHPU9NRfjFhnokg8+NrU+bWBH2Eh4eJHPOPihiT5ZyE4e9OkMJ68d+9TCWEmPTPqjCSd9G5OnI9p0cE4fdnEspWQATFY+nKbJxUupzslKJke0PYMZ3mShj+d48gf38NWPj8HUudaQDx3Ntfv4a+i6Rgs/TT90PdMa543+jqWU3ITVqgKN55F/DdqllExoE5VuaDUa2jAlO/uzEdnp1eBTSklKR/5DryGXIzqllIonWhpa8HR0rY9x6PL5RsMDRo7kb/DTtzGmlBKe6QNjkx2bsysd9XVEmzx0gTd7iyG+455naDr+342Mmr5PlTnyj0xkxA9ffNDRD1389aFTKUd8BX30NM/JRwf3jXU0XiOrmNHohw4eYuTiiy+O17zmNXFOfjKLvxhjI74rBsQG2mgY6zl/lpflKf7tPizEvdwob7INXchhshTzFl1oyTPOPdPfEU90xabrRmMLssItocpNdHu1aKWrBYvcQi85g176LVq0qMr95gJyeQY/uuABU3w0+OFBVzI491wsGecIQ8/QIwO+5iiYmJfkYDLIQXxIH7nEYkFeRM9zGJAHBjAji9wKe7bwzOLaPGYBQhY5Un9y0hktepRScnLeGXRmB/d9amwhrEhv/tLf2K1bt8dkbpqPO+b4eMbTnxn10hQ7chHS2d4VJx5/UnRkYWtffrKnT2RRpiMLQEtzI3bKKSflAmR2Li5Hc4G0P+dbn4qNVDxbm1ty8z87FmUxY9+evVWxo6lWj4P7D2eBaDIX1O3Zr6Wac/jFnn27o9SmctPVnkW1tfGH634btamh6GydjA2rV0Xb1HAsmNEW+zevieE9m2PXk4/F2vtui82rH4iRvl3RlUWH+Vm46m1viuapsZhQeBrsj9HcYDdnBaI7C2pVDHV3xXBuIPfu2xf7+/ZVm+/8MJRJqrw0bXpvtOSGiX+Jm47Wtmqz05yLfptO92DteSmlynWZqbMwFdHU3BJ41HP8VPLUZzyLY7lWi6aW5tS5rfLP1qbmKJNTlZ+OjY4GXMtURHM9ZW+uV32ac5PJV8VK/8BANQe0t7dnQas3JrNIFqnfcYvmx9OPPyq6JoZj/aq74p7rfhN3XvvrmNtai/POPCWmfB20b2/aczIx3RAH+w9nG4gZWeCZOWdu9A8NR18WOLxlxj/4sXgVf4NZpOKb03t7cqG9KMi56cn1cfKJJ8Ss3hlx7VW/i+9869uxffOWGB0ejs6U7WUvXRF/evlb4/Eswvz4ez+InizM7N2xK372wx9GZ0tLXPz8i+JFF70wfM3hda95fcgRBw4cjDvuujduue32ePDhx2J7FoM6p6WOU1NxONdJXVmI7Dt0ILZu3xJLsjjUPX1GNLV3xn25uP/UP3w2nty8Nd7xnrfFS3OR2d49Lbbs3B3dudBduHRp1NN2D6csFsG7du3JBfyCLLa2Z5FqKqZNnxVN+XxkbCL6U/69fQdi1ry50dLZGrPmz435CxdWH5zsSPmHBwazgHMo5Da2F8fw8nbKho3ro6erOyLtvPbRR2IofW53yuo3qzasWxs3/OH3WfT7Q9x7z13V8eqrfhu/ufI/44k1q+NZZ58Vfuz7i1/8YvVbPi++9JK47ve/j8/+8z/Hf3z167F67ZoYG5+M1raO6J02M7q6e2P3/oNxeHAkhvJDrdZcU07Pjf/+Q4fit2mPL33ly3HDypvjL/73n1ebaT8I7esRbZ0dYX2jmGONnIuJiCghh7/w4hfFs857dqQ7Vmvllblh+NT/+fv413/9XFx99dVxW26IxkZGMw+cWMVBvakpy6jprBHRnnQ7Mp7qzU3RlPYVOxu3bokbb7k5Nu3cFnNyU3v0icdH14zeWHjU0nj3n70v5i9YFC98wcVx9NHHxqpVD1UbOZsXecj8opAzd+7sFHGi2hx3ZtzK72NpJ5sMb8accMIJ1VxvvSnP+jDUpuvCCy/MDdJJuVm5I9hpyZIluTGZHjamcpWNubdQPGNLmzdrdzTkar8FJHd6o89Y+ZyN5WX4Kcy0p59PyzUufgoq5gAfDj/rWc/KAtnWEEOf+tSn4oILLgjFIXlbzlXYOTGx6Mt1tnll5qzp1ZsM8+bPSV2n4q6778gPFPrjgVX35WZobxx73NHh7aYlSxdVhR9FAfPAbbffEuaUqZgIa+xFixfk5ndGKCKYU/UzP9x3/z0VnfkL0qfTNk+uXxfyq9iWl6xL6vV6WGtp5qKPf/zj1drcOtieyX1zB8z8xlMppaJpvjb/sMNwxo7CDDxt+h/OYiAdFVLkMHMUOmzzvOc9L2CBlzWIONq+fXsoMtiHWevDFj06so85b9OmTeFtCUU1+Rfe7GP/QWc48BFz4wtf+MJYsWJFtb9jN4Ug8y/M+bs2ODiYc09zLMiCBnuzPTr0acyJ1gie2yuwo30RevQkl76aeR9/spFVoYPO9pv0UwgjO3/gd4pbfAdG5HfN79HyRgxeMJJ7yfzNb34zFPWsg/Agp32NOdMezVg523qJrehCbja2l3TtHIZshjbMFfn+7d/+rfI5ezd6edtMH/sYxUR2ERswo9vOndsrf0Gv3lQq/12wcF5+aLEoc1RzFo/3x+49O6vrM59xRhZnR2L7jq2VT+3avSML5hfn+O6wyRc3T8sPUuxr+7K4wkdWrHh5KMgNZBEEhopamWZyPm4L/fgaDL/zne9UhWJrH/OjgiosFEbFG9+ST8TveeedF3xP3PJ59rUmFOv8RLzedtttIc75CX9QtCSPgjXfx5ud+Y2vfLIH2zT8cFP6p6+YkQM9NuHHCqo/+9nPQs5Fj53kLLmMX5166mkVhmee+cxgO8Uq4172slcEuZubW4MuixcvDR8+zpu3oMprs2bNCfLU88NI+Wv27Lk5v2+KUuqh4KlNKjpjAAAQAElEQVRYwo7oKaTDmc+yp3Uf/+AXXrgQT3QRO2KIH+IplvmPtSJsly5dWsULbA5lUZFfPOtZz67etlIEEq/klefWrFkXcnJHR1flC4px1113Xcb52urrlt7+tbbdvXtvsMfFF784xPPw8Gi1P1y37snqDVbFrlNOOSV9dLDKO8uXH1PprchHB/rBdPr0mdV4/PlpZ2d3NOizuSIhX/EPfHj+nOc8L+DEz/jh3r37q7xUTzzlzptuuiVKKblemJcf0j6WMk2F3LR/f19VFO/vH0yZ+jP/Lo1nPOMZ6edjYT3wyle+urpvzcCXbr/9zpAPFcVgvXHj5qgJHk4CdMy7chKXKN1j/EYyEXQaRSUj5729vSFpaxRDQwBIJIoYziVetBhR09dR4iilBMNzRgBp3bnAQouTllIqIIG0Z88esVf15wgSByU5N1nIJJDIjr7gkKRKKVVyFXxAF3j6aIKX/hwNX+M5kn7oeo43PgJRgAkU5+jTk1wcUj+0jONEZHDuSH960otMgoHjG6tPw5nJANOWnCDpT0/BjDYZBI0ELXAEhImPzYzxqQEdBYhkb1JDX5Iynqz4StRkl5DYAubGk4Pc7pdSqs0BHBbmwhO+bMQ34EdODS2JGh76OZZSqgUCeSUR/chAb/qzO3lKKVUwwth99sCf7nRRveZrEtZVV10VsJAcyAdL/dCHOfrowNoz9PHnMPobp5/mXinFIQNpojo2/ldKqTZQpRw5GotOKaXy88g/8uPR2toaFi95q1owoU0GzTmensGYXloppUqYaJLVc7I3Gtoaf9HHET390NHI5Ih/w2awg4fm3PNSSiWX8Q1aaOPlqKGPNlkb/fQlWymlSoalFF2qBFRKqY4NGehkrP7GoeFag4F7DXmMQaiUUmHpvrhrHJ036BlLBzqSl7+yKf/XXKOtH974ObrWyPHU5p7nmnP9G/T5ND5Pla9xrn8pR3A0Dk90nUf+6acPeu7DUyMznyan+BIzeOAlcVtUWTxbxOmnD/3R41P6ixeNnRqLMwslcYwu+eH1yle+MuQleUC8k8Mz9NAmaylH7EYGvMRzKaWapE0E+nlGPzjLZ3RS7BHT8gq5Gn3oqC85LELJ4Rk68hYbkVlucKQH+eACL3qiYX5oyCmm5Bi5yD3X8hu85BYLKXMRDMljosVfjhIHZMbbPbTxoatnMHGPzDt27MiN3qr8xOjRaiFkIYOeucszOsAfT3OKjZQ5AT2+WkrJT8keryZSesvd6QoVlrA2h8BfLJZSctM4WC1U8KAv+5EFPfLoBxs4uoa/a7RgYdNl4a4fm7jnHD4wh6V7cqEChiOM2AAeFiwWeeZy9+FBFvda6rU4eunCWDh7WszobI7O5qkY3LczHrv79nj4zttj9/o1Wegaj55cXM9ob4nO+lQuGEZibHgwhgcOxcDhA5V+E7n/bu3sjK7e6dHc0RGjWSwZUYJqbYmxPNcmstNEbprHRydiYngsxoe08SwGtWStoilzcVOUWmtEaYqRscmqTZV6RK0panmvXmuOeq0lC1X1QGdsZCLGhiazuNYe9dBao2mqJeqTtSjJs6YskMVBX8fSRidGU66JqLVn0SvXLZNt7TEwNBhT/fvjuDk9ccycrjiweV3cdt1Vcd/tK2Pj2tWxdcvGmD6tuyqApYpZDOyNeTkf9kyfHpO1evQdPBxLciFaL7WYGB/NT1KbI7nH9q3bqs0H/9m5fWsWGx+NrVmYUlRjO7bxo9wWY9f89qpYecMNcfedd4a3sBSsLn3xJeF3myZyAbokP6E9MYsT55/zrOjLBeqT+Qnt0095WizJxXf//n2hqFPPYs/zL7wgPvyBD8Z73/mueNZZz4zBLFZdd8018ev/vDILPL+Kbflpqa/0Hc7izOaNW2JyfCpmzZ4fG3f1xb999fvx4yuvjY4Z8+IDH/lofPh//2UctfzY8C9g7t69O5pammP3nn1x8HB/TM9Pe3fs2x9XXPnb+PLXvhFXX3993P/IQ7E/C3Sz5i+IuQtz89XVEROTEeuyQNfU3B6Pr34itm3fHf2Do7E7P63dsWtv2ncqZictn0Zf9/vfxa9/9ctQzHvnO94ap558fBbx+qOkzQ7u2xM7N2+K7eufzLYu+nfvjK70w7ndnTEzW3tzLfoO7Iv77r07rr3m6rjj1ptiVxa8pnW3xgnHLYuPfOiD8cqXrQi/ceW3N2zmHW9YeWM8sXFTTNZbo3fewqi3dcVd9z8U//HN78TXv/ndWL9hU5yUOPuXm/73x/8mli9bErXEeXZvT4xnEXf96kfj0VX3x4NZIFm//om4+64745abV8bgQH+cdurJcfkb3xif+5d/jve99z1x2SUvjte+6lWx4rKXxHBu9n/5iyvixpU3BGzFZMk4HMqi1kgWvSezOjuaRbamltaYMXN2TKVvbUp/Wv/kxtx07I/mxLNEc+zZfSC2b9tdbdQ+8IEPhIX/3vwQVT5EV86zjuJvzuUTuVF+qdVqIXfJJ5p8q5+8hMby5ctDfpCr5s+fXxXv5CF9+vr6Ql6WH9nOOrOUEjalNn/mNvQVp+SlN7/5zdU6T+72lRfj1q9fHxfnBzmvfe1rU6e9VdHdutZeYePGjRUuT3va06o+8pcPjleuXBmN3KyPtafNpIIi/ciqQKhAYR4x3j1FBOPQkdfJboNtf+LewYMHq0KjDaN/UcwzhTRr6D/84Q9hve8tETrRnc4w+sUvfhHuyavysLd4Lrroouq3vkop8frXvz4UPBX5FEPIb1M7Kz+0NueYVzds2JCbtsUV1mSDgcKeZ8aRwdwJM3M229nwKuCYtyP/zAPGOJoTzSPowoDNFLkUeOwjPvzhD4eCFPzZhm3pxIae04X/2Fu4h4bCC3+C1cte9rJQhNDP/gWW1iT8ytyIljEKHOwN41JKVQS1D9DfPG7dY44bGRkJG9wrr7yy+loYvGFAFhvW1atXVxtePmojDwNjYYg/H+bj/I4P29QrYPtdKrRgYs0hNhQS6CXnWidZm5BBXGjkh68+/A3O7ComYMUG9PF2FblPP/30LB51Vr5NNgUS9GCPl3UZvMnIVnI+ua0B6AcP+xtrFOssPmK+gDO5+SCZ+Jr+cCEnTPgzftYrCorsy6aes5+1BX/2zLixsZxrs0CPN3/yjH35L1+jN5w0WJIfT18ftu9KNwv664cnO4tV8UVWeIiz7373u1VugBs/EOP4kRk95/Us8pLHPXagP3z5lPzCLrBnc34EI76kQILu9Tnf4EMHdhWfpZTqwxB+yn7kgylfcQ0DRWS6GHfTTTdVOYdOYgCe9CIjvNlRfqEjO4sZazA4WO95u5+92JosdEebD/IFuPpNtX/5l3/JfN0cxlibwVoR7nvf+171ZhY+/MOenb3JofAETzG9atUqLKsPfuQ2e2F5lS+JbTqSE11xDlu4ogvjZcuWVQU7OMnn7MuH+QeM8CQXWvTh6/RH3zoR81JKRQMPtmIjevJNR/nT0TrdkdxsSAe5wVqzlFIV0OBCBnnwX//1X4N/KXS6JzfIBejDV25XFH3Pe94Tb33rW6sPL/gCOclPD/apcQrG40ySH8f2ALCEBARAGorpTyhNEHouMIznQJyaoxsPBMwkZ7Q4O3AI7JlkZqIRdBSWCIGGHpkEJKd3bZLSJC5JSF+OATiKAddYgJKfLvgAnsyekcMGg0xApiv6ZDYpcnR09bOwEIQauTkXOpxEf84LE4AKPo0B8aQjY8Fn69atQabGNRzow/HwxhdunMczPPSlK1ngCwv9jKOHwOOUJ598clWpdJ8sgohOxpKfPHSFtWtJgS6llCCvCcFzziwJCiTy69/AgFzo05m8sMULD3rRQ8IROGQTNBKOpMQZ2RBm7MBOZEJPK6VUiwByRf7xGXwd8TWWffkWp6cbeelSypFX7vUxHi/NNczwpIdnZEXP/WRT8SylVAUemOMH86f2hYNGHs+co4OuMXg5N4ZMGt6ac/e1UkrFD43IP/c8L6WE8c4197V4yl8pR2QspVQLTjz5Bwz5Jf9yhMdTG7310cjdaGIMBvTAU8MOX3JrjXtkgwue6MABXfwcNfdgoW8ppdLTudbQF41G07dx3jiioT+Z+KY4Ez/il5+5FgeekV8/MpI58q+Ukv+PKOXIMf6vP3JopRzB0tiGnmiQA3+NfPB1Tz88G+T01dw3nhyw9Bx9R89KOSKHPu41jsbKoxKveBN/fPvFL35xtcBDSyzpgw69xZzc6D7fdw0Tz8UTG8hZcrHFD5zEsByJjr540c1EbXIkh9jTly0tWOQT8pBBTHsmXkopVbFGPsfTOJjoL85LKflpyUj1oYI++OAhp8vHcixbshs/0uDhmn548S15yERq4UQv9yz28PEMb+PYBQ+6WqzTFQ/44EMf49iDnvqwk7GwgpN8rclRFiWekZXd6U3Hxhj5Dn92JIP8hYZ8RAcTbUMeMnmOD4w818+GiB3IpQ+ZYEdf9kcbH33gIx40umpiFy1H84S5gJ+yp/i3sCOTZxbebF9KCXzMj3SChzEWFPyogf39990X03vaY+fWjfHYg/fGgfx0tzaSRZ0sTu3fvD4e8ObHw6tiOIsILWNDMa2lxPzezpjeXqJlaiS6W5uyyDARTbV6dLS3R2dHV7Vgg70CRpR6HBocylJSLdo62vNDkY5cDEUWwCbyf1PRWmuLlixalWjKwk9T1PMTu8izsSxy+VR1MkqM5qYeRs356Wl7fmjQnAvgqSy+jPQPR/+Bw0lrKqbG69FU2qKtOVtbRyXDZA5i28P9B4kRHV0dWYhpivHJ8ZiYmsyiVGvMSl1OWTovOkcPxKYH7o5Hbr8h9m9ZH71tzTF/Vm90Z7GL3ZpaW8Jvl02fMytaO9qjf2wkjjnx+Oic1lNttmHOP6wt4G0+tBgWT+ZBuIsPdhfPbCmWt27aGPffc28czE8sz8hiySsve1kcu2x5HNp3IPqySHQwi0Z33nxrzOzqieOPPib69/clXvU46ZjjYs+2HdUPo8+fOTP27dyZxZRVsfrhh2Pnli3hLb13ve0d8aXPfyFe9MKLY1p3T1hY/vpXv62+DtHa0h4l6nHjTTfHF7/yH/Hw2ifiosxD//wvn4u35Ti+M7O3O2b2dKSdhqofqX8o8RnOoth73vGO+MTHPx6vffWr44UvujiedtppMX32rLj9zjviDzfeELfccVts3LQllh59dDS1dsSe/Qdj6/ZdMZhFy6FsCjQLFi4NPzI+d8HC+Oa3vh5+8+Wcc8+KN7/xtbFg7pzYu2dn6r8nbToejz5wX6zPYtGTqx+Jvds2JxZtsXBmb/rfWEwN98f48FDMnt4b0zrbY8eWTXHvXbfHw6vuqc4HD/XFjGkdcemLLoqP/q8Px5vf9IbqzdfzzrsgCz5nRVMWg7Ynxr+7cWV84Wtfj6997+exLgtXz3nBRfGvX/hi/OhHPwr5+aG7Urdrr4nHHnogbvz9NRkn22Jm8tuTGtZyigAAEABJREFU8TJv1syYkUWtWozHnl07s6C4OtavXRNPrHs81jz6SMo3EAvnz4tTTzouXnHZS+P/+cu/iBdffFHs3b09rvndVfGzX/w8bs/i1+bt22IqIto6O2JsfCJ27d6TsmyosFu0eFnMnjM/fbdE7/RZcd4Fz43Xvv5NccbTn5lzbr1680velTvlEJtZOYMv3nzzzSEH8U/50fwjr8gN/NK1uUL/TZs2Bb/Ur55xJp+hKWfwY5tytL0dsTsLm944sebsyg+9rR+9hYKmXCo3f/7zn682lqWUqrAjLjqywK0QIg5+/OMfx2c/+9nqt1rwkg/J1tfXV8UVGeRCb7CIGTKbIzQyi2989TFXwEBul8/FrVwuz5ZSQn95DyawIIcNvjdU5FBj3ZNXbYpt+GxG0X7Oc54T5jQ8YIOvOWpLxprcXUqp3mCxNvbcBlmh1BwDmzdnEc/bQApkMJAXjK1lIZF8T3/608ObKXj4wMS+yBzkmb5sw66llOpbI2jBmD42fXSDCV70UARhR3bT55xzzqkKZc7Jh4f9g02jTbE5xRxCJ+sum34Y0hsm5hVFIcVBzy+88MIqLshHbn3NL6WUqsiIHl8itwITvEspQS402RVNRSp4wxkWfMm+ik4rV66sPrT2DwCwAf2tdd71rnfF5ZdfHpdeemkVy/B0n8zWAOZ0G3vrF75IR1jRgzxsAiu48mH3+aK9lPnZODFhbQJLepGJL5HDM/LhRX+2gvvrXve68GY931WwopsiGj/iky94wQviFa94RfBv8lojsI/+eImz6dOnV/GCj3HsBj8yrVq1qvqpH0VfcYI/ea19+Lpr/MxFmUYqf/z1r38d8EWH76JjvccOMDEnKdCgSUZ7LDgrPMl7+CjOuK+YKtbYFm70kBP4LP2d8x9YoY2ec2sU/iF+zUH8kg/yb+uEyy67rHobCh50FCMN+uYhGDvSj9+wFfroWTPhSUeFkD179lRvCsHEuTe4yMAXyfeWt7wl5DBrOjT4A5k2btwY8KEvuykyoese+/ABRX1+JdYU0fB+VX4oIZfBk57o8A/3/UvkMJo3b171lhP52VfsKjbxeTg4x4OtfB3WUY7Fkx1XZxEXb37GZ9EXT+zGl+UqcsEANmwsr9GjgSM5xHeDDv2XZXHLW6B4wV0cwYL/lFIqHPkXvyylVDqQia/SHX5sLx+QEd7sTEdFfvFkLBuLQ7ryaX7RwFbu5bvikV+Sn62NNx+o88Cb7cQ1nfmmOHv5y18esK8BXocGEUIQFGPAAh4RiZogAAQMRQQAMDmfMeg4SkaahCkgKCtR2CQBD9iNvgAQyMBDnwHwEyiAEuwMqb+JAy8goMGgDCBJmRDI6rkjOkBDi+wcuUHfJEY2gacf+oysP0ABL4nQReIigwlZAOPnHiNwIH0EAhrOyegZhyGzI6MwjglYkDjHCyaMhZ9z4+COjjECSBKFH/rwMw629OKocIIfDNyDN72MIQvZNPc4MNwkD/rTGS6wQ5MvGIMGmUopVaUaXo3nnpHFWLKwp8QiofAXMsCO/PTH2zNj6EfPhmz6s5Vn6LErTNlLIuMbAgKG+rCBCjQ76g8n9tbwoBc5yeg5XdzjJ+zs3D20tFL+u6jBjz3TR2uMgZOx+pObrnSCCf9nr/83zfhSSi44a9UkRj7yw6rR4Nlo7MUeMNPw1ozRjNcazxpHuuvn+NT21HvG0UMjO93jv/5KKeG+pl+joYWHhpb7+pCxIatjozX0YA/99G809/CFNwzZWU5hd9fsCXf+wa5sob9xaGnOSylRSqkwLaX8UW7PGy3yj354OeZlNaaU4rQaU8oRP8Cj0fRtNB1LKdU4z9HiE2QrpVQbZvzIBKeGfWAlT4oJPqNJ9PyXnvCwePVpgx84vDAXhvpbLIhL/RsxL3blCvmZPGiaeEw4aMpJ8iXcxK4JxCJVPtPffbKLN7jCVD8TmWcmfbnEOZvSxz22QZ9c5KE7OsajRWfnxhnTiGG06ce34QEXfckCl0YekE/RRwsmGj58jBwmMb5BNhsE9+VEE57Jm95kkmvkV/mDD6Jj4WIMevrgwaZyE3nkTZs7iyp5zCd28GVbvsi+fqdAbiUju8GOXmjJv+ZDPPSnG7+nH12Nh4dP/SzY4YS/MWjBjBzulVKCvmiQVQzAnE3xRlcuxJd8/MI4z+mqL4ycw9Zzjbw+aWNHtMnErvLrcG7+R7OVydGoe1spi1dldDjmTe+JY+bPja4yEavvvTM2PHRvPLHq7ti3+YnobRqPuZ31mN4yFYtmdWUxYVp0NTfHWP9ADOTGc3x4OOo18TSRhc2BI7mupTnaOrqiMwsxPd29uRjqyQJSZ7S2tsfEWGQBqkSZrEeZqkXJwkqt1hRNTbVoaarH1MR41GIymktES6lHa60p2kpTdDS1REdLR0yNTYbf/8maVEzl/VJrjlJvjXpTW9RbWqNn+oxobmmKsSw6TYwPR0vS6mqKaEmdY+BgrL7rD/H7n347br/q5zG6Z1t018aif8/2LCrtit6uztize2fw5bkLF0ZJPTdv3xGr1z0RB/sPR725KW5c+Yeqz7FZYJo3Z27E5ETMzYLOsiVLYnx0tPo63HHHHBsL5s3JAseOuOmGG+OKn/w0fp8FkR3btmcx40VxztlnxayZM2J/LsBvz4LDA/fcE9O7u+OcZzwjRTwYC+bOzeLVgZje2RUzurrjiUcfq9qGdesiVUnbTcXEyEi01uvRm0U15/t27Qq2vej5F8UX/+2L8Td/87exfPnRWQSZjI2bN8fv//CHuPLKX4eF4p+9973x9re9NU44Znns270tbr3+d7HliUdjcN/26sf/D+/eErs2rok9m9fF5PChOPuMk+PDH/lAfO5Ln4/PfuFf4w1ven2Mpp2u+8P18Zurrorb7rg99mQBbuHiJdHS1h7eJFKI3LXnQMzKQsySZUfF+o2b42tf/Xrcf/+9yfvy+NIXPhe1+lQWdX4bB/v2JhY74upfXxm7tm7OAt32qI0MR29bS3Q2RYwe7outax+PB7Pws33zxjh8YF+0NZVYMn9OHLVwbnS11mL48P4Y6NsT9XQwhacDe3bHySecEC9f8bL4xCc+EX/1138TZ559dvSPTMZU+tHZz35OfOQvPxz/lEW/T/6fz8RFL3pRDI+Mhc3M1b9NmQ7sj9rUVBYX90RvFq9mTeusjmOjQ7FjW35Imc8721tjbhY5ly1eFIqfG9atjYfuv6/63bNrr74qvvylL8Qdt90SixcuSDkuizdlQa0jfax31qxo7eyMw0NDsW79+iwC3hnX/uGG+H36yl1335tFwEOx72B/zF90VLz8Fa+Ly1a8KuYvWBq//tXVMXPG7KpoIP+tS3/wpoENqzeh5DUFgJH0DU2OkhPkB+sXeUa+aGpqinr6jnWgPKMwLx+efvrpwfdtDm3KFZKshW3C8Gtvbw+bJ/nPnGCzaTMjJ9tkyH144CffybXWb5rciYYCyO4shsljXV1dYaMmv+ljHWact5HII7/htTBj0Zypn2IaneR9GzKbSYUQtBQMXJtL77777qhlwYh+xsmljz/+eCiU0BseWikl5GQ0beDI5c0ea39rd3lUfxtQuOGFt1xsroj8U7Ayr69Zs6b6+qV5iF50QNv8QDdzGFrmBuPdJ++SzB3kdQ1X2ONPf3MHm7CNXK6vjSHdfvWrX1X82JKs7KiAad0wZ86c+OQnP1k9Jy/65gYFJfMeueACH3axbiAjrE/OD8ptVskDD/M5GnIHGvRQiGjIYY4yT3u+fPnyykfwWZabZrqa29y3hvnqV78aezLv8SN4mxPJjx+6Z5xxRlWEQY/M7G1NcNRRR1Uf/KH7xje+MS6//PLqrTe+bx5lG5jY+BpnvmNTey9zvD2FI96eKUrxVQUFa7EVK1aEPTFMYEMncpHT/Kk4+8///M/VV7voxMeuvvrq8MaaQgbbGEsHuJCf7eDGHmiJE/HCnrBYlUUq48hvXYSOozjmF4oSChz0Ehf6ikW+AGv8+BobsSNe/FMOsHdiU7bDi1/R/Wtf+1r1NnkpJeeH5dUb1WIPFuRU7IQlOfgQXuniUUqpvt5FNjFBH+svsY62vMJf4WFtIh7mz59fvVEnT9EZLWsitmBPuUAhUEGNbjBWmCylVF81o5d+F1xwQfBJOvET61y5zTqrlFLJJq7wZS8YXXLJJdWbUGIcb2tH+QlOpZTqDfrGGPZmM29e8XnykoO92JC+YoPusHA9b968SiZ1jF/+8pdVDlHIojeZ2Yu89GUXhclLswjLXmjRvaEXffg1m5K3YS85x1uedCIj/RSB+LF9gDiGH9mXZazxWb7vK5qKz/IIu8o17MOP5F5+BhM5g5/B1nyBN/3leVjhQ19j5WG6yhVsLqbZV4GJLujBWJzLIWTl63jLza7phSf80PFWIf9El0ye4+M57N2DF//ii+jWCAVQR0J46Fyy5cASpECmlHPPCMBgkgOQJQZKcmKOR0G0JCNCOAJLHwIKCHwooS+w3DMe6BqgBD0QjEPPWHJJdECTPNEx1oTkPnnI6B4axglsMuhPPsanvACiu7H64+ccbU5ljAnbeEnFM/w5JF5wENicUx9GcF8js4BzH23X6NPBkYE5GWeT5CQX/TiNYBQogobMnJ7czvESOHQgO305jMaB6Q4TjtrAt5RSvW3ECcgEE7qhRU+02Jhe+uDPXvpwHvYhP/n0Z7OGYwl6MqPhnkmbzentvnH0ZQvykx09tiaHcZKIazwFjLEaf8MLZgLIPQsOCVlgoslWaJBVMOJNRjz4ERwazf1Ga9yDq75ou4dmKaVa0DX0hQk/kPDZwn08yQtrLfKvlCPJM08rvAVr41wf/eliLBquPS/lyLhSSrXIgoXnjrCBoXGutVJKoE2WyD+0XTea67xd/Wccfo5olvLfY+ne0Jks+jy1r3ulHJENsQZ9Rzw09/Ujl6Prxv1S/nus+8bBH9Z4sz9MNT7HXp6VUiocSinhr5RS2YN8Gj3wKuXI88i/Uko1cblPFn00+uGpkcszNPRzXUqpbAVL8mjOk2QYT2Y0HDVjHBtNPzRLOcIfbePcc64fvcSCe/AtpVRvLrmPnxgSq/KpT4h8LcJEJUdZBOBJfsnbRMXX5Q8TmQlAXMkX6Lsn/6Anf9CT/1p04YWWfniLf2Pdl8v4GTnZhl7kN5mKMTHSGGcxTQ44kdFYdpNbPDMBOZfTjMMLDzqgwafRNgYfdPiAXANrMpPTeSml2mSTTX41iTvCgs/ohwbaaMhB5JcHLBjkEPz0Iwe5yUhv+RxebII+edEmo7xDL8/kJHOca1iY+0zW5IQ/+S1g4Ulm/fRHD3/95UDymS/oaQw7mk/Qksct5NDEg2xsbG7Anx85kqehiwkdPXo1xtAVFrBhA3qVcgRDPDSTPx2dk3XRgsVx9PJlceLxx8dJxx8XxyxdEsctWxJnnHRctMd4HNi+KTY8en9sW/1w7N24NvZuWNFLHUcAABAASURBVBM7n3gwtj3+UEz1H4rOmIrprU3RXY9or0V0ZfGpo7meRacSzXk+MTZeLYx9RaqWRanm1taYSJn8K33DQyMxOT7BhFEmp6LkWXsWhjra2qK9tTmLMrWo10qUqfGYnBjNIsJkdLa2xKzpvVVRqDmLSrXcmPrx1ZGx0RgZG0tpSuBB99akpQjWND4aM7IAsmh6R3TFaBxIHdbcuTLuuvY3MXVoTxyzYEbM7mqOw3t3xoFdOyo+M2f0xtj4eBw6fDj6DvfncSAWLllcfW1EAWv2vNlhwWbeLKXE9i1bQ7yyPb9asmhh8Mfenq7gb+Yum52+/QeyiNcVFretLc0xa8bMqJdatLe0xim5WTz7rLPitJNOiepf8xsdC7971d3WETOm9WbRrjXm52K5uVaPzrbWaKqXmN7bE5EFSP8i4lRiaa7yybnNq+Oqhx6Mp597bvzVx/86Lr3kpTFn3oI47oST4qyzz40/fcub4sN/9p44dumiWL/mkdizdUO29bEri5X7d26OQ7s2x9Z1j6QfjMXEYF/ccPWv4vrfXhlPPHBXbFh1b6x9+IEYySLoa17zyvizP3tfvOkNr8viZHvYmPpq0Pr1G8ObXtdde33id7h6++1HWcD70pf/PR557NGw2H9Zfgr/5JPrYuP6DanbnBgdGox777ortm3elPaPGBk4lIXAtpgzozcms8DaNDERC7NQdNTC+XHMUUuis6MtmmslFsyZGUsXzU+MmtIPSyybPy8ifWberOkxOHA41uSn2Taqn8+C3m+uujqef/El8Wd/8ZH48Ef/n/i7z/xjfPSvPh7PPPdZsXXnrvjZFb+Iz3zmM9XvVjXXmxLj3ihZpFu6YFHMzwKlf7lxIotqR2exobenM/hZpI8OHDwY/YcOpMwDMXi4LwYPHYqh/oNpu2kp36zYtHFD3PiH62L71i0xa/bMlOGFceZZzwy/E1aaW2Iw7T2S8TJrzrx45lnPigue94J47etfHx/68EfjbW9/dxx/wimxY+fexHIklh99XIhzBRabZ76niGRTZzPX2dkZ3ljxdTbrTGs8OaaUEnLJROK4cePGLCLeX33izo/Rk4+st2xu5XIbK/7c0dERF154YfjKycDAQEVDXrss7WfjI96sk22a+aCCkvxnXSbnGas4cHL6OD76+50o857iy6c//enqd68U36xlxbY+8iY/+c1vflNtZI2V38lvY4qu+c2bIuLMHKbJsYczdsWjtbZcZzMKL3OP+DNPoqU/OW2yFBLEbSklpk9P3xkcDG9VXX/99dWbLZ7hvTyLM2RXUIGNoh2ce3t7q3HmRrlf3N93333VegI+8q4c7bfBfvCDH1T/GhibkcVbaeZMxQDyr1ixIuBvHvamGGytffFFmwzW/NYcNsVsKO4VZeiOn+fkg7tcCUfrdGPt8eQkv7GDPzuShR6O1hL2Sa9+9auDnfkUXcx3nsEOLbjiwa+sZ/iH+c8z648vf/nL8U//9E/VW1V0O//886u37+xh8CUL/BRM4MPu7sMAVmzH13w1C26+wmnN4x978hYZP2YrY2HAR+0dzXX8nr3Yl/+bU/klP29paamKDWjPmDGj+mYKf8GfnWEA26EsLpurFbj8q2oKBezBXt58Ig+/QZtt0OXDbEBXuPMDepCRv+H3Z3/2Z8FnrUlgCVuFBniyIzs0bM5nrWn4InnohJ/1Dj0VROgq1mBObkfY2HdZKyhwixW+Iyb4BvrsSW/y4sNG8HFPIVQxh3+5ZltY0BEvOPEpcrE9Wu6hQc9SSqBpjIIL3uSiI5uJEzbmK9ZnsOdn+JAZLc/JgyceMJvKDxTYH1+5AoY+cDDGh3Zk1Z/d3ZOT+Cw/Jguc4SW30aOUkh8qvKlqZLLmsqZjLzFYSqk+0GBLuYNvogtnvOReMSYO2JJ/Kgbqx7/pzad9IOBrhGLiJz/5SbVGYEf2YFP6NuwAP7qThQ0bz/Bt0JYfFXYV0PmgeYAPKoKJbz6rOCQ20WNzfOR2mGo+JFiRuUbu7c38Ze+gYOqIJh/ir2KKnOYHcvE9/ORkGPqQwtun8jU9+bu19I033hhyPL+V3/ixNTxbkoNPwoyO7IUuP8CDfvzFff7hvJ4fuJRSoibpI4QokDiCgRQFknMKCXwKUJ7TMapEwdAMIwFgVkoSzQUlOsa4T2iLaQYFCEE4Xymleq2UEzEww6MBHE7FyThKA3iOE/nHedGjMOegDH5o5uPAk+O6JjvnIrtzR3KTX1CVUvKT4qEgEyORTwDigY4Ey2AcH51SSrUYZzDOxHnpqZks6IAuWoxkcmMkxhWQ5IVzKaVKnBZUnjMgvozDePrCjcPDl7xwcaSDdvTRRwfsNLKiLfDn5QKXjmQijyPZ0NXgqT/H4mD04jhkpTe+Apdj0k9f+DYcyT34kscR/viQyQZTsPMTtOhNXzzJJzDRM7kZ64i/52wqqdGZHclBt1JKsHWDL7kkd5MGP8WbT6JnHH78SJC6LqU4/LHow9c18jT68RWdSinVQgMvOtNRP3jQnw/SDc764+VYSgnPtFKO8EMTNo17ztHUSimVPGRsyICWZlyjRf49tU9eVnwc9XXUnDeasaWUwA9vraEP3u5H/ulnTJ5WfeHHNo0+xjXO9SMnLMhjjOd83X33HOHKx9x3Tz9jXbMnv+Z37KZ5Tjb2x981OsaWciRGyKAPfp435Nan0fBwXyulRClH2lN1NRYNzbj/W1Y03Neco+Vco7dGNnTQJZc+rh0bYxz1c+SbpZRAQz+8SymhP/4w4PfiD32TiUnCouFFL3pRiFsLIXlYDOALQzkDTQseeVWuNGnpJ8nbuFqsyFN8VR4Taw25YA1zTW4TZ3K58eiyl2f60dN9urADH5FjTI7iw7X7+rMxefB13bB1gyZ96U1/WFggyvEmcDLSAx96mxPwl5vlR/iRBVbyhHkLb5igRWa5wzkc5Uo5nx3wk+vIoQ8+K3LCtuhAw1i5qdFPH3zJAXfPjHWkgxwAN9dkwoeu7GIcGeUpi4xSSuiLlkY2OZk8+Dbkw9s1enSVP9GEI5ubj8miHxlgXUoJ8UY2MsnB8NXXwpQe8itMjNGPLeXLySwYLV26PBYtXpZFn3ouMseysNIT4yOjsXnj+tiZm+yjFs2LnixOLZjeFUfNnha1gb44kEWsfetXx+aH7o0N990Rh7asj6a83zI8EC0jA9FVpmJmjpnW1hTNuelXRBgbGcp5sz/6szjRn+cDufkfyqLSZJnMYlNTzoVNqfJkZIUimmpT0VKLLBiMRZnMVtEYz+vxUIyKqcnIekXm6VrUcthU01RM1idjMm9O5ripEjGRi9sKp0OHo7u5OZbMnB4z6xF71z0aa2+7Pg6sXhXdY4dj6ayeOGbxvOqtnT07tyb74Tju+GOrrxTs2Lk7jj7u+Ghu74hNm7fG5sSDHeB98OCB2Lppcyi+7d65I/r274v2LCgtnL8g5a/Hrh3bY+/u3aEQd8dtt8ev/vPKWPP4Y/msxOxZM6Jeq8WTTzxRfUXXb3QtXbwwznj6aXHuuWfHmWeeEXPmzso1yc6Yk4Ua/+LUeBZiaolrLS3V09UZ+/cm7SwodHa2H8EuMRsc7I+BwcMxK+mfdsbpcdKpp8Td994Tb3/nO+If/s+nY2wq4k8uuDDe8c53xyfz+v1/9t7o2709Du7cFGXkYGx8/MFY//gDURKXjvpEtE6NxuDBPTHQtzs6WyJ62uvRNDVc3Xv4/rvjpuuvie9+42ux+pEH4qLnXhAf/l8fjncnr+dccH4clUXQJVnA2/DkE7HhyfVR/d5Yibjltlvjl1f+IhYsmh9/+8lPxMknnhSPPfJofPPr34jdWTjq7uiMxx97LE08WX3dg++LCb7L3x0ns1DUm0W7Y489OnHeFrA/fHB/HOzbF4cP7otD+/fEvj07Ys+ubbHpybXRnXjNmTUzZvZOq36D0kL6O9/7fhw6PJC+vzR279sb99x3b2zftTPaElP/EuCdd98VV11zTc61TSGvzs4io1wnbsXXob6D1RtuioadHW0xI2mjr2VNMdJRY/bMGXHqKSdFV0d7jAwPRsd/FV5racf9e/fEli2b4lD/4diyY2fs298XM+bMjTOeeVac/SfPjosveUlc/vZ3xtx5i2J4dDK6unujs2tazJm7KGZnO9A3GOPp7G2Jl3xrUz86Ohr+bOg0+dQHItYu5gT5xhpTfjLHyK1yvtzg/LnPfW7I4zbkcqtxfH3Pnj1hDnrDG94QUxlX3gKRW7zBpL97aJLBBkbfuXPnhhzknj4219aXfs/0+CyUy1Nor1y5Msw9vg7yvOc9L/r6+sKmVN6UM+U/myHrYkUHG0Q2WLVqVfW1RHz1sRYnr42arz9tzMKcIo4Ns3nEfEQePBRj5Hy50dwzlkVvczD8+Bd65hR9zDPzcj1tnkIDhuZmeVjhRz5Q9Fm6dGn1VUg8J7OaLoeT00aaHRRmzDXwN2cbYyN9+umnB/r44ilXm6/b2tqCDejlGRuYuxUqnKNLHxtDm1f2wJOPyu9osC25nZt3FFL0oYfiC7vRG38FMnaCqw2lPop5/IbdbGbpTE/6wIpNbHjpQhZy8EXrguOOOy5gQQ96b968ufrdycZ8aW3Cj3xQR2/FBHvRvrQ/Gjb29kaw5J8wY1MywoPM1jPTs8AIC2+ZfPe73w19GhiwH9qKL/DnT3xPowMa1gh00Iec8LAHFA98VAGJjc3rcIcFrPm3Aq232mACD7pcfvnlYX637+Ff/Jhe8GkUWPBgC33ha53gHt8iG3/tzSKCIhy7eZOHH/Ad8lxyySWhgKafog87iCU48Tn2hyMZFAUVDvk92d0TR+gaRway2C/yPeNhxTfEspiCA5z0Jy8+y5YtC3nwnHPOqX7AWz4RS/zLGgN+7Miv4CN3u8dmZIMFu91yyy1VEd4YayZ7Zkd92cgeF/Zikl35Ex9yDyZ+S4kvwUrBhl5sruFDXjmCfcSy3MbvjPWbfGjCQzzQiQ34DXnI4BwG7KOfIh4bwYNssNNHfPAPmNABfX34HJ+FGUz5M4z5rXhylNPkQH5Dfr7uJQ1fgWRXfNkPLdf46ctOCofyMD3QEfOwZmsY4822ciL/NK6UkmuEWcGXyMRm8OHnMBL/7vMv/dEQv3yN7/NXPiavoM0/4E02z+AuRtHryPnUUXyZA+BKfm/Qshm78nXj2d05PeU+dnVfHPX09FRvuIk7sumrkF9DhONK4pyC8JwckAY7ZxgGYUQMKUtYjuSea41xOAAnw4SgGkAZy5hSSvXJTSml+qFTAc7RgQQUPPEmsP6cQeCgB4gGP33xkWhLOfJJiYTE2IB3jjcA0XYEtPtAZzQTkAkATaBJvPoAXzMePWPhQx566M9R6coZBSh54UEez52TD7aO9MLTGOeCQoKHr0ChHz0ZmBE5P3k4kIY3uqWU3GiMBmdiQJ+8WQQwNschJ+OiazGDJ1kd4UJWvDxH0xhJxTWl7Q9AAAAQAElEQVSanJK+9DRZchjjLEoESUNfgUcXzwUnnnzHJ38mAP4CE/TozzfQZEPj0MaHTu7BupRSFRPpz07uSz78x3g6kF+RzHM8rrjiihDAdOU3eNEPDo5kazTXFgF81XPnbKE1+jiWUv5YACEDfNgCb1iKE0FFZjTxLqXkYrdWtVJK+PPs/6bduPacrenE/v+/GvpspOFLXuPQ4NOa84bMnpVSKhk809BHB9ZwZxONXzrCNfIPHf0brZQjOogzNPDQV8vuoT+ZHT137uhaX3Rcl1KqQh3M2VFcOdLJPX3ZjGxkNK6UUi2k3Sc7OvrhC1O4kUNzrjnXPNf01Ywnm/FaKf8tD1nkM9iWUgIfzTj+4T6a6MPePeeekxNdz107eqY1+jrqh6a+5MKTT9HdtXF015yLQ5MAXnKPHzI0ScLGPX7vnGxyhNg00YtNusjVbGZRacIwMYpd8VpKqYr7xpiETXbiS7yagC2Q+IT8yD9KKVWeKaWE/CjWNQs99PG3MDO5sSd6JnU05L/du3eHmNTIRGfyyQNsS27XchBM2IoecCCLxbQ8IVdqcqv5Qt7kZ+JRviarHEkeNkYPzqWUqnAIf/zYAA/X9EYLjsZ4Ri7XdJSD8IC1MexIR3HPbmxhsrdAYn/4kMeCzUKB3I28RG55Dk392FiuRY++5EFXDtW34UP0sMCTf9jQfbFDXhjbJOBHf3KTV37WH+b4lVKqWEXXc+NKObKAoectt94epdaSxZfu2LBxa6x64KFY88S6Kmaf9rRTcq5uqd5+OfO0U+K5550TxyyaE7M6m2PhtI6YnQWNXU88FlsffSCeXHV3bHrovhjcsTk6J4ajt7lE19REdMRETGtpjt7O1uptmrEscA0NDSTPiPaujmhqa47W3OA35zHyj+2nJibDW1sjw8PVXKdIBPPJEjGexYuB0cHoy43/Pm+6TI7GRG0yaq31aM2CWWtzczRlgaA2NhRTWcxZNnt6zEt56wOHYsfqB+Ohm34fa++6NVoH98VpRy+MGd3tcbj/YH4KuiMLBUPRkkWoUkoMjY7l9XjA5tRTz4hly4+K1tb2qhgzNjocFz3v+XHUsqXxQBY++rNINnP6jBCb8K8n/35v3qSet9y0Mv79378Zq1c/GWc985nxzGc8Iyz2/SbKRRe9IJ7+9NPD35p168LcuX7jhpALluSGeHB4KIt+gyFe+atniiud3V1x2hlnRFdPZ7WJeHLDE1URpjTVoy2LNUuPWR6dPd1x0623hEJMS+I7f+GCKPV6jMVkHMxC16GBweotkXPOfFrcduO1cf/tN8Xw4b3Vj/S3ZSFwLIuR/YcPREd7a9X279sTT6xdE5NZTGxprsfQQH/MmNYTs3o7s6B1IO6947a47ffXxBU/+WEWkPbHx/6fv4z/+MY34pWveFm8//3vjVe/6hUVznfccXvqfEb84z99Ji677KWxMQulL3zBRfGyS1cEzH7yox9XvwtWq9XCD9vzZa1Wr6ftJ6MtdRkaGYv1mzfF1iwS9maRaGEWwzo7O6v15MDhlCs3tfNmz06/r1U22Zey1+oR8LHmgyVMO3JxLe+5Z7MutsSSXNDa2ho+RBVXd9x5d/zuumtj16490dfXF6XWFM8+/4J45tnnBL5N6XN79+0OOWpiYiyLrlPVW2StTc1xIAtVZ55+Rpxy4gkhxylWLl6yJKbPmFYVr4ZGR2JNFvjuXfVgbMtC1sRURK2lJaZlwWz50cdm4W8kNm7aGlu37ciCwANZRN0eM2fMjbGMkcHB4Vi2bFl87GMfC/9imBxh00OvD37wg1kg2xJymlxonWStGPkn9/i0Xj5py0LJihUrqreAvE1Cf3lBLvPVLHlOUcDG5Qtf+EJceeWVVU6vpX3e/OY3h83Wpz/96eotLn2+8pWvVF+juummm0JBgSw2X9u2bat+h21VFp7kdvhbL/7gBz+oioqwVljy9rGNsNyFL3ls1Nw3t5BdLnDOTj25sbFRM8+ZJ9nLutBcSA82EZfWb64VtMyF5hB52KZvfDzjvJTqd64UJRTybO7kakd6iWvX6NFp4cKF1SbQHAIj8sLX18rQxeOOO+6ofvfIXImGuIarTfTKlSsrveEoj7unYKPgVE9fx8f8b46hj30Q3GzSTz/99ArvUkr19Tu5vr29PXxNyIe6/ICs5hNH87M9lgKTcwUb/fmGjSI/MH+Sz3xsfbt3796wLvAVMPLQ1/5k37591dt65i1zIhuMZuHUfH/UUUeF4goZzctsTSc28yagohRsHOmHlti+8MILq/X2d77znaroyV7NGVPsIC4VMNkWTWsP638+YJ0ET/z4Dr3JLwb4lbHwZQcxADd+qIABT34jD5MBtmRiR/34J1rshrZCMEzQ8uG5wuz3v//9MP+7z0/h88Mf/rAq1LE5uuKLPOZ6+MCD78FUvmcT+DfmcXKwA3vgLSfBWWEW5nzMh5P60U8fNrZ+IJOYogNe9vbikO35rLjiz3IY2/Bb8vMFsrrPZ9jFfhJN8zF+ispiH+4KuOYw+cxbRHDSyMpO4p2sjRzKf8mJPvzx5dv8hj/Qv5RSxYP4JT85X/va11Zrcvf4uJjW+ID1FVof+tCHch657I9vzpFJTpa7yAhX2MtT8JIv6CDevK3FNx3paZx44AfWtYrteMDPnAFnuYhP0Yfc7EQXucVzuLO9+2KXvxjrPozhjaa1Khzf9KY3BX/3Vih+aPNzRzkHHT5DXviRkZ+hTWZrfFjAR3++CzsYajfeeGNYQ/J349Bty5xvLPuKH7J4puhFDjLT6eUvf3lccMEFVbFUzmBfOVlsylnkXJbzD5zZ2HpX/hKPeMsZbMcGCqlwgZH+CoZypPwBR2PFI9qu5SC2ohc52ZXs8gwZ9FUAreV8Vk38DMawGHA8gwAmiQkWgzgPoT1nVKBIIhYAxgs8SrqPISVMDkAyURAIcOhwXLQEpwAS0JrzUkq1cOPo6LnnXBLiBAxmnKAEBoBshkop1W82kZcjUhh/cjGac/IKSM7CCcnoObnwaYBKFgFGL3zhJBAcOasEx3jkoQ880DYpODJAw9kY18QBF1VtwYSOr/0xKh6cvEHTOBiTmUyMK6hgwSb4kc0zMtALHmRmfDhzDDZgcE5AZucNx4chTPEWxJwfjmjQlwxosZN+9CIzPs5hwUccyWJDLLHoT3e2YXd60E0jg37ksnDEG23XEqBAEijGmRDogT6nFgillGAvY+gsuMmokGdSYgP8+LEx8IMZOdEnG17GG8fm+jp3Dw/8NDpp8NDw1c8YsjnXnw1KKdUnkzB37ajBoCEPTNnNGH4JXzTRIyN9yOJYSqk2kHvyk0/00KFLKaXasOhvHB6llFyo16tEj5d75I380ycP1TN2c44HmniLP/7D543xrKGXo3twgQO5yYam5j6d0NXPEX96oU9H/fkcvTX90cGn0R8tcrEXPdlcPLp2nxyllNBfK6VUix309cFbc44v/uTAAy9Yee4Zeu6RvTHefdd0LKVUG2b299wzMjmiCVsyoOfoml2MRdc91+7rQwZ+54iG+xqaju7TD+1SjtgWLTjBjVzGsZUJwCZFfnZfDIofMWAyMUbeQQt+xuFhMSK+5XETJ/nYRRyISXlAYx9YoS2O5Bv98ROPsMNTLoOPI9rOPSOjxQ+acqI451cm/MbCEl/2obMJ08TtWm6Ui8lkkYE2v4APeeRFuQkfuBgDJ+eavGGMRRndjZNr0YC1RQPa5iD6sBU8jDERyqlyrMnbvIE2f+ID7EgfEzqsTcpwpTd8LBhgjjf83UeLTmQ3oVt8kgWmeJJZvtWX3mzimhx0NA5W5LBRIxMd8EaP/voYx25iRkMPD2MtmOCukYd/oM0XLLhhsH3bzhgZGs1CwT25EdoX7e2dse9AX/ROnxmz5y+IX/zqyth/sC+LlwuyEDgWW7dsDj/kPZkblmntHXH8UYviNZe+MJ5z1qkxszVi6vCe2PDgvXHHNb+JXWsfjbbRgZjZXItZWVzqqk1FaxafutuaYvb0npjW3Z45cyyLEuNxKAtNU/Va1Ntaot7cmq05RnNT2ZIFo67uaVFrbomoN0VTa1vUW1pjNBUZmZqM8SykDE5mwSDpN7WUGBnuj+GDe6JlYjCWTe+I0xfPjqaDu+POq34Z1/zwm/HAjdfEzKaJeNGzz4rZHS1x87XXxP6+AzF/ybI45qSTY+acBTFv0ZJo6eyOvkOD0ZI61urN4V/j6+rojs68njd3bhy1dFkc3r8/ShYRFi1YGPPnzA1fE5zR21O9GeXtnPEsgD384EOxbs3aeMmlz49/+/w/xlvf/JZ42UtfGu955zvj7CxknfG00xLbRbFrz+5YuHhRPPTII2EDatH59W99M1pzoXnMicfH5h3bEqOB6J42LZYsWxr15qYYy+LgVFMt9vTtj87entibenT1Tot5ixfGtdf/Pr7071+JX199VcxPuh//5Cfi0hWXRWT/H/3sp/FYFqJauzriUBb19mfhZXJkMKbGRmJGFgMmxkajJQsoHe1d0d0zIyan6tHe0RO902dHR2dPXtdi9559MWPW7MzJtTg2N63zZk6LzU+ujTtuujHa6/U4/dQTYzyLb5tWr46J9JW21uaYmX1e9MKL4rP//Jl4xSsvi6n6eBzo25N8x+Oh+x+IZ517brz/Xe+Jyy69LLqTzw+//8P43bW/j42bt6S+rdVvQO3Z3xfjpR49M2fHiaedEUuOOSZl7I168pRPxJYcPJSFz+HUQzzWarWQm0rUw7rv6t/fHi980Yvj/3zmH8P8d/TyZXHJxS8MxyfXro39uXE/+9xnha+62Yxv3rIlrrrmd7F23YZYt35TPL7uyao9/Ni62LWvLzFtjj37D0SUesyfvzDGxiYiohYLFizKtehAbNy4OQtP98W2LEBNTkYWhDsqP57KPvMXLo7hLMbddMutsXvvvvjP3/wmvvWd78eixUfF3HkL4vobVsYZZzw9/eeyLGr2xKKFS7LQtCrWpQznnvMnccIJJ0WtNMXPfvaz5D2/+mrfy3PTQS9vtBw+fLgqONlMKgBZK9uwW3d6C00fz+RGxYK+vr6AoVxjM2wjs3z58oCfTff0LAzanHR3d4c3Eayn4C2f27jbkPnaodzfWGdaey3LTY41k83aBbkhsvZjLzTIZL1u8yQ32UtYE782N6/yLt6KW0NDQ4HWN77xjWpDZl6xUcOLzHTtSf8tpVRFRfz0R9e/HCdPyt+KD/LkiizaOVo72jvY7O/L4gyfIQ99XLtvM6yfvEke8WEtCwvrVXiZC8xD8CVLaxZAFc3kYvFsniGTQhu9D2WBGw5kwL8zC7DG2Kjam8jv+vNfR/ysca/ID2z1O/PMM6uCt7n/jDPOqDb/jgot1uEwR1feL6VUa0DrctdsGvlnXtCPXemGj/lx6dKlgYf5RkEPjvZ/5qKRkZH0xa6q2McP6MZPbLL1MWdp7GXO1h8PczLfsGax3mBTO6BuKAAAEABJREFUftrQG35w1pce/EKxpj0Lc+SAlwIMjD3Dw9zORnzQukNBiF+RCz1yKTBag+FpDFvpS3fFI5ja4Ju/f/SjH4V/GU1Bg7+zj3samyt+wo4P4GuO509srC9bklVMPfjgg9XXTvkk3MQW+Y13NN78bb3CTuecc06Vj/gbmnDlr/wWTTHhmThlJ36tqARDNNjLGoIu1hT0teawyef/ioDi1XpA0cOHbPizW8MvjEfbekPsLclCO3mtPY2jr3WVHxtXND8qcz87N2QUuzAwHm1+iA6b0Bcm5JYv2JUPiGE+iYZYFtdsx0/Iwx/1pZ81mwZLfgIL2IgBNoabvmQiJ7rkgK14YT/93WMDfsB29CI7Gs3NzSEvWgOTmQ+hZV3qXGEPf3MOPuYUffkcHeik8TN92IHe/INebPi+972vsjUdyKAfTMgmd6Av3tHEt2EHOPILsQQrmNBFvBoDGzYmtxwmbl/1qldV8/kvfvGLUEh1zzh6ixcyq0fwAbHIn8gCA1+Zlg/Zkz08I2umjpyD1uWacU+Vg1zTUx5BX8yJSf7rHp0U19GBDRs5l+/1M//IE2KFL+ujqC2O2JB+6ibwhx9bmputvWsWvAQHCEcwiAIURIyDMTZHlkwZGUMJlnKSFhA5G2CdS9JAl3TcJ2QppZpkJTWOJBHpjwandkSTQTkEhUopucidCtcMRDYgAgwIeAg4xvKJkmozoCldSgl8BYBmDKNITugBls4aOsCWEMlAbwahL4cQlPhJNHQDMLDx4cT0xI8sEp1EaQycGBwdwW6s5xr++tELL0mObsaZkBlYUiUrnNiIXTT9JRQYcnL08MCLHOSCo4DBBw9ByknZm1zGaOwqkPQzlv0kHVhwRrzJhb/gpjcsOSV8BRWfEGhk40Pu28y6JhfsJH38yMghbSbZE28+xi/gSx+4CELB5ZoPwVZCxo8O9HPdkEfCENwSBRvSw3jn5CEDWdDmW/Qii3N9yIqe5lw/jW3pyi7u0904WEgEzjW0PUNXa9Bx9ExfMpFFbJGNb7lnvH7oe4YvGmzgvoY2+6ClOXdP81wz3tEzfODtqL9+jef6uNYPH0f99NfoRib39XPekN9RX/c0z9EjM7+DF79x1GAHY2PEFTs2fMlYvMiHBjto5ES78Uy/RtPXuT76utbcc8238eXzGr6e00Wjr4afI7s66ocGuvo1cHDd6Ou5vu7RCS/PyGk8m/JP/diODhqb6m8sP+TTDQzwR8dztNDR4ImW5/KBeBD3FpQ+4eI3Fh8WKHKe8eTQjHVPPhQfchue6MJCvjQZmPDIRiY5cN68eUSv3uAzmVo0GSs3izm4kkMnfGxS6CkHyjUWweiRhU76mRw9F+vsTx65hq+QXX/P6WrhhQb89SOXZ3ILvnjCmJ35oRwAG/kHNvKHZ3Sli3wnl9lUyJV4eEZXOYUN3LdYkH/Nc/RmXzjpQ2a64U8e9J2zFWz0pZs5htywhZWxNnRwICv59MOTT9BL/OPrmt78FT28+R/eMGcn8wCs3KcDXnI63Xt7ewM/eLM9/MUd3hZf+qOFJ154oMt2fnx87uw5MTw4VL2RY0PWPa0nDvUfjjPOfEYsWLgwhifG4sChg1nI2VV9BbCBw7jfrxo9FIf3bYumiYFYMKM75k3riI4yHoe2b47H7749DmxeH/u3bIimkYGY0VaPMtQfY4f2Zf/h6GwuUW+K6OzuiJHRodiybVv0JZ/JqEXU8kGtOQtZUzGZ5xNZIBiejBjx/cAscjV1dERTa0u05XHI20IHD8S01locv2RuLJveFv1b1sR9v/9V/Oa7/x4b7r01xvZtjfldLXHUvNlRT336s+ADp5lz52cxpSUOD47G3CwobN21Ox5+fHUsWrosvKU0PDwS/E7eOmb50bFw3tzqd42GBweyENcbk+Oj0ZEyiAXri5Gh4bjttlviy1/+Ytx1x51x8Ysuqt6Qee4FF0bEVPVh4eZNm2LD+vVxz713Bd8+Jzcv73//+6vfhFGknpM82PXzX/xCbNu+PQ4P9Me0GdOrQtW+g32xadvW2J849eS9jp7uOOaEE+PC5z83i45z48677oof/uTHceud90R7V2d85rP/FCecdGLs2Ls7FCO9SXbs8cfF3gN744EH7o8ZPZ3ZuqItbTE2OhgjyWuw/1AMpp1GRoYCRv3pG8NZFKo11VOHiKG0O989dPBgTIwMR2u9FqeccEJVzBobGoy7br8tvvEf/x5f/cqXY3JiIno6O6OrsyO6uttj3txZ1fFg8t+fxbMbb/hDPHjv/XHnLbfF7p17skizMJ7//Ivi9a97Y5x88ilx9TXXxVXXXhe33XV3rNmwOXbs2R9bd++NdVkYWvPkhth/4GD6zngsP+b4OObY42PPgb6qCDtz1tyYl/b0o/tr1j4Rn/6Hf4z77l8VH3z/n4aNlQKFBXxXR2v0Jga9WdAbHuyP++65O+6/884qHs4+51nxsle+Mt78lrfGn77zXXHBc18Q7d29MZ7FsMNZ+H3wkcfjxz+5Ig73D8bxKetJWZA8IY++djojY0qxta2tIyZLLf1rKNY88WSMjE/EtN4Z8cDDj8RvfntVXPnrq6N7Wm8cHhiO005/enzozz8S559/YcxbsCh27twVWSPNNXCJY1M/G3tz6/e/94P4+c9+Hmyg2Yw3coQ1I3+V06ZlwVMOWpuFOWs4BRXrSmt2z9DrSN+tZwFQ3pI/bQwUuKzH5FDrObmlPQsJfMA6Cz+5V65RTND3Ax/4QNhQrlixovrqJ5/+0pe+FPLb5z//+dRhKot426qv2clj8q7NiK8O7svCkXxFFvn917/+dfz7v/97VUQZysKVXCcHy2OvzcKWfKeQY/7wG1rkkGMHBjLHzJhRFbDkaTna5hFtY2Eif6Ind9N35cqVWWC8J8xH1qVwIR9aNsQKZs7pdUwWTM0h5lZ4WW/aT7iW/63x0ZFzFQiNY5edO3dWPifHw80+4M///M+r/ZB5HM3pWRw038Le5o0NFXBs6N1jA/f5rv7yuWDcvHlz0Afe7AAHuUM+Ihd99TeH+xqRD0Cc2wTa+8DF13n4hn0YWu7DDH1+g5bGFtYQNvvWFvwKP/MpW8KP/fDlK/Amv72APGcuXp4FUfrbA/I76xAbazTg7u2sf/iHfwhzFP58kE3w7ssCK5vSiXzkID8s4A4bGJnHfWjEn/gNGtZe6PB5vqyRDVbmZXijcfLJJwcb8V26wsO1r2pZy4g/NtXoaRNOD3o1ZDRuYc6bfLxWq1VvsnlG/2OPPTas28QpujDCW+EJbX7ENh/60IeCLhs3bgx72yuvvDJgCydrI7pddtllVUyJB8VUa0N+ypb0g8v//t//u5qf5HGY0lcxQ0zCQxzccMMN1Q+5k9s6Q4MXvzWGborP3kRDx9pBXIs7z+khhvE0VvGP74pjayH+BAt68id2RYfPsyPcxQ4fpyOs5CnxpxjChnyY7ooWYk/c8TdrPL+3CE+5yH6yITvcyELOzpyD8GZfccYWcISXDyvIz8f5Fx+hF3rO9RE34hdv+nvOD8W4a3aiH/19ECrG4EFv+1t5FL5ypzf3/OYcHfkmWdiB/mSTR8UIu/r9Qrms4WN04IeK3HQXE/KY3CSX8Dd2N4aPkg/OF198cfjwQH9YkVl/hU3nYoBN8OFH+qOFnxjzTBFevHvOx2AKa3MCfuwhBuUrMvEfmMgv4oE95Bg4oENv2LCJdae4ZSv2Rpf+ZMDLN1H4iDxy7733Vm8zy3k1TDkoY3IcjqJJJhbdmDEuJRkEY8pgQDl9gC0w0aAURphyJhPs/4et+4DTuyrzhn+d6cnUzKT3HkgooXcBEcSGIAq2Fdta1nV1dd193FW36drWVXftDekoXek19A4BQhIgIb1PkpnMZGoyec/3ZG9f3+fzzofDv51zld9VzjnX/b/v6I8OcAQpR7F4EPyMphlLYGBzIkFhrAQCaEBIhM8//3yp/lFUEOvHETiMccDWn/xkdg8gwMTHK44SA9CAzNhoa4wgwOmLF0OjI6jcZyiLVPcZwpEe+nNo/DTOCFeByXCcl1x08Yyu5OaA+MJFcLjW8NNP4NORPnBmJ/LqK1DwkgA8Fyga+xhPb8lRXziShR3gxkZ0lxDYji1hCCe25+TspD8+Jkn3yE9POKGPpnPJjDPyDzIIBjTxhaPJjM74Ooepc/1NAnQgp4CDC5r0rvgUPejPN9D2DH0JROCiLSnyX/hxcvaCiz744Ac7SZufwQkfjTz0QUNDu6Kno2v32Ym9Ko1Pw0SQafpU+joaSyaYV+jrr+nraBy6laNz8hiLvnNj0dPfc8155b5n+mvueabP/y1npZ8+zvVzjnelryPM8PacnM5hqTnX331HuvETvsDv2NKxojc++qELcw0NtD2rnNMTnYp/oO8ZPfSrPGMvY9HT9CGv5tw4Ojni6xwuGjrGaugao/Enurmvn4YPWdzT9NfwcF3po5+Gn/vO6eJcq8S9iURMVbCBD/p8FybGa2QmC5nwIp++/Fls6muheskll8SXvvSlvMlbVBYx8hI85Bs09DPpOheHaJos8URPLOAnh4hR9/TVPNMf5uwrF1lYiR05n60rsSre9COv/CpGXYtj/cjMJ8gmhsngvGIL8sBJ/kCD/PqIWVjJuWSAPZ3w0MSwvnQgizwFS7kCZmiRWU4z3kIKLfMAfvIUmnCtyEJvOsrnMKOr8frrSx/2JbP7cha7klW+lwflaAsfTY7Vl6+QHaYaOclPZ1iQFW85SnOuP91gAA+TNX3pytZo0oF/wxdd12gby3foQR6LMLzoQT96WHD5nZ6GXJRQdNi5bWv05qLOvlyQ8Xw4Fx4mTFLcqYntO7uju7c/+ob2x/BIdQwfqI6tnV25mNAZzzzzdCxf9kIeuzNqDgzlNhxNNSnaGxtiUmtz7O/dHQM7t8Wo4YGY2tIYk5sbor32QIxrqIpxTfUx1NcT+/cNxr59w1GdxzW1tITfnBrYdyD6hw7EvlQbeA7tr8rHqqhtaIzRLWNyUas6dnXtiZqqiOZcyJrQ1hgTmuuiqnd7rHvhsVh63y3xzN3Xx9z2ujhi+tiYPmZUtI+ujcFcYHl9bS585KJDXUt7HHbUsdG/byS27e6KDdt2RENjS4zpmBDde/bEoYcsjNbWlujcviOWPvdsKOx05KJRbXUKmO3JeHWMaY9tWzfH67k48dwzz8aVl18W9997X3lL67Of+XS8/+L3Rm1Vddxw/XVx5x13xMvLlsXyl16Mvp490TS6Md7+1rdGa0tTXHvNVbHkwfujo2NM+NfpvvOf3463vOXN8dNf/DR+d9218cQzT8RDjz0Ut917R9z78P1xx713xh333BW1o+rDj44/9sRT8bNf/Tquvf6GiJraOP/C8+I7//nd4B8WfE899UQukuyJ2bNnRkNDXaxd+3rU1FTF+tdXxZ5sn76e7oj9Q1GXa1QjQwNFPzqOaWuJ/r17wu9MteZi2aFQiqIAABAASURBVKGHzI/DckGsY0xbLuxV541/b2zZsqnQs6m1AbXZs04bHOqPceM6YuKk8dHcOCrSgZFcwhsOb8qtX/dabNq4Ng6ZOyfax7TGs888Fbf+8ZZYcv8DsXNHZyw6/LCYNXtunPWms2P6jNmZxtRciFsU02bPi8GRFCtXr4+XX10Tt9x2Z/zh9rtycWhNDI1ELmB1x+69gzEcNdHbvy86s4+88PIr0ZMLi8eecEJc8uGPxgc+8IFQ2Jk8aUI8nwtW9999V9xy841x2y03xy033RB/zEdrVHF94bveE5/OxcX3/+Un4r0f/GC85/0fjI984lPx4b/8ZLznvR+ISz728fCvCF517bXx7//xH3FPtv2ent4YzoWqvbnwN3f+gpgydVqMGz8h5ixYEIM5rvS99vo/5ELk5lzcSrGnZ2/R9YMf/FAce+zx8Wxe4z7yyKPR2jqmFJXlAPlZbp06aXJUZ7vVZxta8Mt35gO5SN6Qh8S+tZN8uzZvgOX4Rx55JGy+rPNc2+DLId4samtrC7nDml0uivxn7piYP9DwKTzecunMmTPDekteq85Fr66urrDWklvJYKzzsWPHhj3AihUryqbbufW253KRsctyHNjIP/DAA9Ha2lo2JOTB1xsiNkkKQXK2fDY7Fz6m5KKARi45XS6kp7U/3chjk4X++eefn7E8Nrw9Yh2dVSoFP/LaAOovd7fngpf+NsuewY9+5gT0FGluvPHG8NyaX19zJIydm0/MCQpl9Dbfk8fzjo6OXMx+NOhFB7ibD42hl/H8TKwsyYU0+yGy0tH8Aje02M48hQbeWmPekNvcKkrJ6+Zw2JNZP/jgxYfRNDeZa+hNVv5CBva/8sorA7+WnHvNexoerslsUyperGvIYb7hW+zGnm984xuDL9KXj7pPZzLRzzzU0NBQ3hBkR/OXopU1gmeKX/BSNCIXPuiYQ83l8CU3fMimLx764cnm7GUvoXCocKKxOb9kQwVrxTL+b36DB77WDfCz6f7IRz6Sc1pt0M9mn2z8lk/ATi7F037Oh2JwFjvi05qEvehnvJgxjh0U6zyHxTnnnBPG8lt8xRR8NfLzDbrAR3wYD2t64scfrLnIhgZs6K+YC1dxDGuxx7Ywc0+z38NDUYdscKzwr6zZxDf/YwfPxdj3v//9kNP50UUXXVS+UuYtQv4ml/JFMljfGicP8Tv6KY7Bji/Bjtx0ICMZyM/H2FUfeYZeYpDs/NAaii1hDQPxj6e4IDcdyAxfe1W+WnkTla3xpbciId+nk75srz8e7C8e2Rg/cawv28L+kPwBjYIn2+FHTzQVYORNdpIf0JTD+A3/VoDjc3RTe1Cgch9fffWDM1zc4+/64C8/8Vm48it4kpWufAJuaJEDLXiZg8nGjuztvjHiiV+Jc3FvnBiFJb357rvzhzXi2HPFYTqxH5nOOOOMoJccTla5hZ3pzr/FEnn5Hdpwg6V7zmHGrvKT+KDjubmoBmOxTUY4mK/gKGYd8SM3+WFIZzz8ULxWxREogBFjE1YTgJyqkuw9Y0iBjxiiGBqPKPA5JoAE0qOPPlp+sR8dDkxZzir4GJTAQBZYlOGYkqPExEAEN7ngwZieG4OfZ/ij51w/mywKAp0uHNs5AwIFcMbqw6E5qSASGOTXTyMDh9FHEFogoO1oPH30Z3w4uU8GdBhKIy8d8CIHWugyOgw5I8cxFj04czo44SXZCVZ00UMDfvqTGR3JA97Gok9W8sELLuSBpb6e4Ysm27lPRnzQ1l8fMnkGNw1/4+CJrv70hj158Oa4HNN4DmuMxMSuHJ0+5PLMOOPJzQkFCizZgn3oBHuYwEvzDB8+wz5okBH2/IF+AtviAR/9JH4BgE6lH75wMl5/OgskmNNNQ08saK49g5NGXzqi5zk6aNIL1mi6pzlHy319nbuvf0UG9NkS/p6jW2mu9SMj+prx7lfooe2eo4ZnpbnWPK/cM7bSPEOTPI6uNf0d9cPHWNeOmufG8A2ykdG55lrzXF/YwUsMOLrnOXvS2bm++Du6rtBB170/f+a5e+iQrdLYGD3PyOd5BVs2M85zR/ToVnnOXyqyGU9Xz9BGyxh6VO45au5pztHmR/qLLzTpIV+iqQ965NKn8szRNV3JpZ/mnmtj0RD/5OIb+IgZC0OxaBFhQvWasDiU5yyGyWCyEYNiR7zBCS/xRmeLMLlcLFX40Vcjq5gXj+xlzNKlS8un5+SCqz7yrli36ODL+lZk1c84RxhpYlV80wtf/OkFH3lDn4os6NMDTnK/fu7hA3u84GEsnuYdDX4wM8+gR1d5RC5CGxbuWxzLwxVMyOW+PExO99EzFtb4wlCOpC+ZzF8V+viRh7wwJBed2FRuM6mjBVcyGi83msBdk8UiwsJEzhU3fNV9GMPaGHLgCVcy68sfKjmPDGxOB3ait7lZ7oQbmS1s6OR81+7O8K++teZi01AuXKxc8XJ0795V3n5gf1jCPdd4Ym/fQOzu3hN+gyjV1uXjUC64dMQheZO+YP68qK+riZ7u3bF7x/ZcFNkRNWk45k2fEmPqa8q/ZLhh5YvRmQsXuzasju6Nr8e+7h0xc1xL1I4MRN3IULQ3NcTovDk/MJwLYamqfHJcVVWTj00xanQTM5eN7sDe3oiRfdFQnaKtvirGN9bE2LqqyExj08oXYsPyFyL27oq5kzqite5ANNaMhMdVKaJz187ydbQxE6bEnPmHxOatO6KubnQcc/QJcfJJp8bRuaAFJ/PHgRgpv2uU60HR2twY+4YH80ZvQ97gdEdLLjopAGk2tzZMFsVygDck3/TGM4KdbH7vuOP2XOjpK7+Z09I4OtiTH+3Z3RUrXl4We/f0RF11xqhzZy6e/CHuvP2OWHjIofEfP/xh2DRMnJyLFrW18XouRry2enXs3L07lq1cETf/4Q/xk1/8Mn75q9/Ezbf8Me6/76FcaOwJC+UL3/PuOPvtb4+GvHEkx/z58+P4Y4+L+fPmxI7tW+Pll16Iuow1f5s0dUqQu7W5JZqaRkfKelenkRg9qi4XCA/E5PHjonw9cvu2ePHFF8LvPdXV1cWECbkAlK9vuOnm+N5//SCuv+mPsS8Xqd7y1rfHJz/56bjg/AvL1762bdlacNy6eWOsW/N67PYj6507cmFwSy7oLY3unZ3R0dqS/WhuzJw+tchQU1Ud4mhfdrzx4yeWxfP8BYfE4sVHxftyIenL//S1+Po3vhUfuOQjMWHyjHgkF/CeePbFiNrR0TpmQry+YWs8+tTz8cxzy2Li1Bml7wf/4iMxevTo6BsYzB+CvhK/u+bqUjB7Phdhd2/fnnVsjbHtHeUNjDtysdGG2m863XXnPbF25auxOxemZuai2vQFh0Zrx9honzQx3pZ1/MRffTY+97dfire+/fzYF9WloHbr7XfH9s6uWLNhc9TWN0aqbYjmXDBdv3FrPL9sRUydOS0OOezIeHcucL7rXRflgs+cOPGU02L1mrXxk5/8NOrrR4X4v/LKq0NeP5D9Xf6IbJvZM6bHzGnTY2rm35L90trHhm/jxo2lECWvKP7szn6i2cSL43Xr1kV1Ljyhyy/0Z0drdf3lF5vC3//+9+W3fWz03OM7M3Pxyhj5hk/Omzev+LFzm0U5fUkuwigC2czKQWjJi83NzUF2+VzOkbttTtzjf4ppdLjiiivK72aZN4zz9lNra2v5kWfrRRsd8tg0yYvWsjae8ia9PCMr/enoCBcYyMGe64sn+mQ1n4p34/XBo7u7Oxd6Z5fYE0viRx5lB3nXvOAaHRs786x5l85o4YsPPeSCxYsXl/hvamrKxd4tYY7xNsL27HOnnHJKuUdPOrEJXPjpyMiIt8nK713ZCJPL/GKjCmP9zSf2aPIVehXZ6O85WrBVkEGPLuRVKDEHKECxj1iTlzTysZE3gWDsuXFylkKLuYjdDz/88ECHzOYd2ClM8gW8zG3uK0ja/JPZXMQX5Uq+ACe8zIEKcl//+tcDD76nnw9urBMkf7Tc058sxpOLD5gv6Y5+W1tbGGdjr1hDHzKztUIPn4fVD3/4w0CHLjBqyLkSnvSAm3HWPfiyofWW594u0kcxyoaf38CALAqvihLrcqz56iF/scGHlbUHevyRDI78jj5kRo9vwwZWdNWHH+ELUz5HN7wUK/gbuopVNvSVdYD1C1r4icOKrcnm68SKB/yJfHCEHx7sL4bIBxPYwIUPWDe4xlNhRd4gp+fiQHHLnKDB5fzzzw8/3k03fbzd+Za3vCXn96agExvzZ8/JwufZSSxceOGF4SulMGdfeUdfazQywlNfeYgPWZuR3z3Yi4kjjzwy+Lf6Ap/nH74a7e1NdMgCO/kObuSRB9euXVvmaj6Jjv4+mJEv4EUO8QITOJGBrvb8nsk5Yh1O+Ms7bOyeHIguXfkYf7R+Y0/yk4cu7CFv80Hn8o38Sgf85FzYiAt5Rz991F68AcYu/AU/tOUHPiI28Zf/6EkuviKONTKzhzFsJo+Qh4/La+R+5plnynxOXvHmmfv0tjYmh/zuHtnJIV70Ywe2v+aaa0J+hyEZ5DT4WmuKd1jSzVhyyAnsDF906MEPqiiPIQdiFAYhPMF1ds7BOQbA9ceEIQnC6MACBmA4ryADBHqE0L+mpqYsHtABhIDiqJ5RUj9JAIhAB4YAkoTR1J9BvY4mMIFakYcByE1mCgMObY4jUenrPqXR5+AAlSjwtFDXj7xkARj56QEsfOADD3rjwxkFlQQPE07oPj04E55kJhvaxqHrPixgAFuOhLZnkimj0FeAkZFDV/iSA236oS350VGi05dz09N9NuUU9KELZ/MM/mQhL8dBn9x05bjO2dEYfNB3DTv9YeSa/sa4Rwc4kUMA8Qcy0w9/fOFMfrbFBwZ0Nrmxq+QIS/09xx89OMBMI7fndOc3bElHMuBFNv3I7Lnggonn5BUs7OMafTiTx1j+4x65nLtHf0f03IOr8fTBi47sCw/Nfc/102BJRzQc0ScXPf58PJ76VmgZi06FHtqae8br69zzyn330KmMRQuP/7/n+rqvDzoaWvTRPHNPw8+1vp7Bjk2co48fvvDR6OgIMzp7hkaFfmW8sWhWaMEEH82555W+xuKDJtro4c+nLS74iXO2N05/feip0cM9Rw0Pz8nm3Fi5DF+24itkx08/fciqoeMeeTRyGOceevjp757+ZHPN98Qef9OPHnzZeDLhi6e+xuJDF/igTSZjPSermLNYxEOxyidhJjXJHw4m4vvuuy88F1v4G+vcBGiCMLG7b1KRd9AnD5nFOxnlRvJZMJgHPJevxKAFAvnITj66a+iInYoO4pruxmlwlev0k6foYxw90bNok5fwQlfu0AcdGGnowZ9+Jk06wQsuaMFWjoMFPMkjX8nZ9KKTfnKAPnI42fBlH/OHxZ/5Bz99Ko1cxsKDvOijDUM+a4L3aZ/Fs7Hoyn2OcOWzrukEX3mMrHKVRTd98ZAHLTjRZ2v3yWVeZEvyyLt8QzWmAAAQAElEQVTkRZcs5PAMXbFofjb/OId3RW998DN27MSxMS0Xmtrb2/IGN8X+keHyG0Z7e7rjyMMXxTFHHRkTx4+N6poUe3p6omtPd6TqqlzM6o4tuQA0NLg/tL69Q6Wowa/gdkgumvTu2RVpZDD6ctGic9OaXLTaHkM7t0bXhlUxvHNTtObiVUN/V0wYVRXTxzTFqBiK2v1D0VhbHQe8mTXQlwsq+yPXqaJq33CM9OdiT34+KReQFk2bFL25ELZh6RPx/AO3xwuP3BfbXl8ZDQcGY9qEsTFv9oyAcV//YLTmwsTEKdOjoak1RjW3RlMuJuwd3BcvvPBy9O8diF07d+YC1XC8vurV2LZpYxx1+GEx1Lc3yz4cUydOiHm58DMqF3T8K39VVRG9/b3x2OOPxje+8Y3YnQsws2fOiDe98cz4l699LT6WP8n3dtXeXPCYPWtmoTtp/IQYO6Yturu6YtvWrbEjb16bGhszzoPx0rPPxub166LRm2TjOgLu991zVzxx/z3xiU9+PD73+c/GV//5K/H9H/5X/PrSX8WvfvPL+MY3vx6f+exfx7ixE2Jk5ECMmzgxzrvgnfH5z/9tXHDBu6K2ujZWvfRyzJs7JybkAlRTQ0NszAvze+66M+69+654/OGH4+abbojnc5+Vr66Jpfm4/JVX8mZ6W/DThrramJkLW3u7d4U3s7IxItcLY1R9bYyubyhfOfnFL38dd+Qcs3nXrmjO/nHqmW+Id7/vg3FhLsqcefY50TKmPfyWU3VNXSmk8d2G2rqYPmVqzJo+LcZlPObmwsio+ppMeySGh/qzLXpjT9euXETdGd7+6s5FPrlq2rQZsWzZ8rj22t/HkvuWlPbbSy+PN5/79vjrz30h3nLeBTFhyozoGz4QL72yurSJ02fHqW88Jx558tlo6ZgYJ55zbry8YmX416d+8IMfZHrLoqGuPppGN+fjqEgHqmL/8L7wjwZU50KPtiH7wpKHHsy4/yZ+8rOfxtXXXhOPPfxg7OzeHVOmzyhvVFW3tMUhJ5wYH/38F+I73/tBXPz+v4idXXtyYfHSuOvu++LJZ56LZ5e+FFdde11cesVVuchVFSee+oYYM3Z8vOPtF8TFF703Tjj+xHjqsSdiZS6UnX32m8vbKvLEWbkQOmZMazzxxGNx+WWXxob1a2NGLvKNHlUfW3JBUK6RM6y7zGNyhhwmH7pmy82bN4c8Z00t/zXngpJ+NrLmDnlTrrOBqK+vD8+skeVhmwY5TRzJL9aZNnU+obeBxVceqeQmedRbVfKK4gx+N998c/maHrrG1uXipzW8Te7YsWMDb7KZE/CXM+nga0v64itHynFsIheiQ0eFLS3yH57mLnOCnGfDZnNKZvNI7hLol9x0yCFx+umnlyKVeWXx4sUxffr08nUt8uu7fv368g8EuW/+w39tjqFXX3215BVzEBry/pF5swwn/L2VMX78+PL2GXxhT198zMtkUBwyb7FPbW1t+SBAPofjzpyLrGu99cK273vf+8pvjs3MsaK4oBhkXrAJ7Mr5xFwBPzLCq4KPsZ6xq30D7MgFSwU0R7qZx8iNN/uRTw4nt9gzh1x22WXlLbQdO3aUf9jFmxnusa3iHf7GtLS0lMIrG9rjWFuQEV1HOivAsIc5WfGSzPjTjc/BwfyEPxvap/EB9N/4xjeW2OA7mkIzH8SP/jb16Gv6w8Lcih/ZjIEdfnRPKZVi7UsvvRR+owstPsv2sDLGvW9+85vhTSRzKFvDQdywva83KYawo1gjC0zpXpUnC+sAR/LBS6GJjvSDLbzFEhuJZ3b51re+FfjTwXPjYcNG+PIFPGAqnl3zL32d8zs2wYOv0UNMWx/pZyw5fZUNhuRhBz6DvoIBfOCmOMV/FVEVw9ARU/TDz/qEfdgWDh/60IdCbNINPuRjQ3y8WWa8uUCDIxpiSfyIZVjoYy1LRv4lbvTnw+KbvIpOcgfeni1YsCDkHM8efPDBEn/okxt/sigwnnnmmSEH6Kc/v5Mv8CMrO4pBe1MfENNFPkADTxgZW2lk9Rxm/ENs6cePFC/ZAo5k4fN8WEzb98KRbcjG5/mde3IqXyIDH8CLfM75gPwIN7iQS1/5k63kbLRgR3bYyI38iYyey8X4OlekJ59imiIvua3vzT/O0VeMJRc/ZG98FOfZiwxyjFjjo/T1nD/Il3QxF9FhJBfl5RS+494tt9xS3owlO59kF75AVrFMbj5eocEnFULpwQ+qPESIYzAcZ5CoCYkZQu4LeEaVDAAoIaWUysSIMSAAaqLTF4DGAZFx3WdA/CRtRhesAgr4AAO2IOJEBCWTyYIsFdpkcC44KYs3GSt88DKOcvjhJYkbw2Bok4t89GMQxsMfiCZUGzI4MAb5TCYcq0IHrZRS2RxW7nMScgAff8aXkNAhC721yrngRhsvCUXTn5MYC0ONoclKb5jDUaDDiRM6oumZPs4r9/BjSw5owocHfvB0XrG7sewhiOnouWfu489Z6Iw3fNGVZGFJVhiarNDGL6VUPn0WzJyaXHQwlnxwh5XKuvvsz6/0c4QZe6JLF3bj9MbAGS/nnpGLnejDroJG0oaRoPKvqPAzWKIjgeCpb4UGOgKl0jxzD23JnMyOmnP4oEEfujhq7mnk1tyDh3GuKzTRd51SCjz5iz6Vvsa5p3+ln3toO2rO8XZ0nVKKlA4219r//RwtLaXkcWnGp5TKWP0197SKno7/t94G60tGtqo0+nhWGQN3iYt+7uPvaKw+7jtPKeXNc3VpKaXy2j2e6GnwiPznHh/VnLMRPD3X9NWc48XeZHSdUsqbvZHAszLeM/0y6bLwqpzTn1yVvnxSc/3nzTh+jr74YEP80TWejvq4l1IKNMQMTDwjnyP/Fad8VhySg6/zWbTpih467sszxopTk4Q+Fg8W/SY5z+Q1cW8BII/KVSY+MWaM+xYAeKOvoU8eMeWaXWFc0UEcoi1/Pf7444EuemwgHzmmlMpGwVg4oJNSKh9gyBliE335RR+TZCWmjac7LOFMf8/1k1/wlnvogp/n8MJHPJOFz5nszSF0Iz+aeKJDHnrLeXCTM/BiE9hZdJiLvDZOXs/w5hPGGE9OGLAD2T2HqXynn3nJnGg8/6jISn6y0N08Sjf0yAxjY8npOXvjzWeck9W158aYr9AzZ1mUy9VwQ5+d6M1XPLPodp+PmWfQ2bx1SzS2tkRNQ31sy0WYzv9980rhZXcuSig07Onqjk0bNkZPd1fMycWYwxYdGu1jx8T4iePCbym1NI2JtL829nQPRH/fcHS0T8gb83FhjrDQe+21V2MwF3uqq/dHDPdHdS4+1ezrj325sDXSvSM2vvR0DG5ekwtZe6N5pC9GenZF3f6BaKlPuWA1GG2NdbG/rzf2du2IpuqIeZMmxIyxrZF6umLj8udj3XOPxIbnH42tryyNnm3ry5tctbnQ5je7lr3yWixafHRMn39oNLaPi849vbFr957Yvy9F7569sXv7rjjqsCPC17J2bt0et918c7y2YnlMnzwpOtpao76uKqZkfkODfbGzc1v09HZHTy7qPf/i0rj6d1fH1dfeFL4id8EFF4TfrrIJZisxxo7WJ5H/+OuuXZ2lMGCxzFf4rIJQa+Po8kPmCjuVNtDXnwtpq6MnYz/UP1AKShs3bChvbvQPDcbo5qY4801nxRf//kvxgQ98ME444aQ48oij4u1vOy/edNY55V+JW/3qa/HoQw/HZb+5NK67+tq46reXxy9+8uP44003RVtTU1zygQ/E2W96c7yybnPsHq6OoarRUTWqNeoaW8tX8XZ39cbmrduivX1s+DppRIpJufBUVVOfi17L4/qb/hC33vdcHHbscXHJJz4Z//bN78QXv/zlOCEXZqrrR8Wu7t5YtWZ97O0fiq2ZzrZc6BSbfv9raGAwF9hqoq6mOnxl0VcK92XfcD5hXHs0NTbE9m1bY3fnzmhpGh17Mg5+W2zCuPExd/a8aG5sCXSefvrZ+Pkvf5WLki3x1vPOj1PPPCu8jTVh6sxc0HpXfOtnv4oLLnp/zD/0sBgYGo77b7sjrrjq6vBn0S525eLIBUBv+omv+vr6gp/cmVIqhTc5dm9/X4jJx554vPxo+m8u+238T8ZzySOPx4Z1G2O4bzBGBoYjRjXFm996Xvz4p78Mzy66+APxyGNPxfU33BLPvrAsqutHx6y5C2J/VW20tLVHVXVN3mj15XX0pFwgeCTEqA9pbZqHhobC12Fmz5oVNjvHHXdMDOSC7n333RMbN66NM888PT72sY+VYoq1lEZW/vf888+HnOEtGMUmOd2m3jqT74l/uZv+1r424TCxUXXubZC3vvWtxWdtHvbs2RPyDVzwkCvRIK9cLAede+65wb/lXvnRGPkULXkKX5skOJLD3CR/y4F1dXVx8cUXl68neSYnp5TKtzjElEKHDerWXPw1Ht+uXLwxX9lAyTXWkTZU5MNP7ieHDbw86JmNpRwt3+L5nve8p/wWFToKTzasKaVSVLM+t5bUz8YODzxd0x9fOZwf0TmlVN5McA8efOkHP/hBLFmyJMjCFnI0/cwLDbmozMbe0jBH0MucBUN8bQTpKd/Dfe7cuWUOpV9KKdjLHOU+emjQ03xEZz7DB9atW1dwtL6Gi3mSbT33NhF55StzChvR0ToGTvyGvJ7bByn04GF+ISsdPDenew5Xc6s3XdDDTzGBD4o7/eiiyMJea9euDfw8t57g9/Im2uIRzmThS2RB3wfkbImfghT/w8uekFx8RLHEGLwee+yxUpiENYzw8ZVCdNDnE+zDv9ra2kpx46KLLgqxwH/4sNhKKeVY7S1vg4oluo0aNSrI9dprr5U3JfkJO4oNY60BxJjnKaU//Qu0YslzsUd+esGBrclpDHlSSpFSCvHABmKb3PrwMXTIKU9Y/1m3GIe230nSl3+wvXjDi/6KanjyZX7PF1JKIdbZXZzShe3YU1GJbdjePMdG/AzmfBUGbGL9ajw/0d9bleKI3/NrsU5Hcokf/umcvvyUb7PZ3XffXfJsSqn8th455TT+WeaRXFxma/KhIQ4c4cwnPeNrcOOfGrzEpJqAfTb+irBwF4NwgwUdySw2yCv3wJYt0Ya5+zCFjbev/WYfPWDCb2fMmBGw4V/8B2ZyDNpwIA89Kmsz8cvP+Q5fdIS/nOGZXKBgxN/4th/wv/zyy8vbinyWja3x9CUDfeRWespb+JJBX77jWowZA1v244t8mg9Y24ojz2DIr+hDf+tH8sFP3kPLffHG5o6w1sc4/IwVq3yOD5JR8Z+8eLABv1EgpTN69KWHWFJoVUQzFh14mBeqDNQogJAgkQwAD2ABgzBhCIUhgTT9NOfAR4dROY6kzqkoXwENLQ4okbmnD+U5HsNwcoEnoQoGAAGTbO4zBId1T3/3gYkv2fECFBk9EwwSlvuMxXmBS3EOxOicEV/GAxQ9jdFfICnecGwBfsYZZ4TNDfA5I905MgelbjgFDgAAEABJREFUq/7kJAsMJGg6O4cLWU1IsMWHkfA1TmNcmAtwffWjp2u4wYkOFRsJFDLQlz540xu+6EksHJIjOzdx6esa/uTUFx+80dcfT+fuCSbJBcau9WdvOjmHFTqw1kfiqDgtrPkMXvBkB/fYlZ7ktYhiazZBCx386OHcfTqSxxiTlgSEJjvQm90qssEGXnAnu3P+axLDCz248Vd90DUmpVQWj+wT+c99MnjmqLnnOqVUCk/0Tin9aZxnf96MgROeMHONRkop6M6Wkf/c99wzsqWUyuIzpVT4VGT6c9r/97mx6LifUiqFIDxSSuHPfX001/jwYffRd605TymF+3BHU3PtOZ/lI2Q3vvLMOA1t9qA3jJ2jg6+GTkrpT5ildPAcbfQ052il9P+VHS1YoqcfP+XnjnTV2IRsztGoHCP/pXSQHjm0fKvgxO/EBZp4kJ098CGvfimlInNKB7Gp9ENfQ8+9Sn/X+KPpHprw4NtiwNE1feQGOc8ELmfwZbii51hprtFxRBMP9OksP1gE8mmfXHz4wx8OG2t5ib1SOig/vnKLyckkZZIUV5p4gT199CObGMQPX+M0MYW/2DaB6Yc/ffQ3FnboiFH3jUOHrPRzDQex7J55wHzAFnKivp5b4KKDP2zwwkOu0U/+Nh9YuET+k9vyocQPX6UPXnRDCw38jaEzufUxBh/j4Uo/OdMY/clHX/neAgRvOdyCzcLFQoFsFi4nn3xywB0dOLtPR9d4GQsXRzz5r2vziE9pnetPJvaEH1305Qt8VWMHObWCG0zYVB95GJb00dBiF8/0J99JWc7mjo7o378/unv3Rk8unPT07M0fzIzE6Pq6aKitiR2bN0Xnlk2l0DAqVxj25+JTf1937OnujOqqyMWrqujrHYpRtU0xaeLUaG1pj5H9eaG/ty/6BvpzsXgwhnJBamigN3Z1bo6d2zdGyoWqhtr9MbxnRxzYvSXqe7bFvlx82vHqy7FxxfOx4ZVcjNq+IVrqRmJcc0O01VdFa12KjoaqaNjfH93rX49ljy6JJ26/OUb1botpjQdi4dT2mDd1XC6gtUZtw6jo3R+xtXcgXlyzJXbvyzKO1EXPwEhMnjoz5s2eE/3dPdG5eXP0de2J7h07YsakSbFg9qw45vDDY+H8eTGc5Z08fmx07tiaCzCbY83a1fH000/Ggw8/FLfedU889+LKmL9wVviNoA998IPRmDcya19/PV5c+nz4CmZKKSyCFaCOO/qYmDJ5ci6CdZYiCLuMbR8TOzPfxlGj45A582LmlGnRlAs/9TW1UZuqYjgXL7x9VJm3+Jnm2psXV155ZVz22yvCGztNuaAzY+qMGB4cjOeffTaeevypUgBb/dqqaMgFmblz5mS7NGUZR8f0CZNiyrixcfRhi3Jx5A3xvo/9dXzm/3w9/uof/i3e+9HPxlnnXRwLjzk5msdNjt6hkahtbI3aUc0xHLXx6poNcfm1N8VVN/4xaprHxj987UvxhS9/NU5/81ti5iGHRtvESdExaUo0tnXE+k1b44mnn4vXVr8euzLGkf+qojr6e/vDVya7d++OoSxvfUN1jJ8wJheNRpWCYfuY5hjT2hh8raG+JiZOGB+7d+7IvtMZTdmu9VU1sSoX5x5/9IlYuXxl3HPf/bk9EE8+/XyseGV17Mz+e8Sxx8fxp5wRkeqivrElzn37O2NjLqBZBIth673+vT0xKmOze3d39PUN5MLQUN6IHohRjU0xcfKUvImdG976GokDUddQH/X1tVFVFXGg6kB5+27VqlfjkUcfje99/wfx7e/9V/zuhhtj1dp1Eak6ItvUj69v294ZCw5dFOWrt3t6Ys7c+XHBey6KM950dowZNz4mZJs/+2wuwq7bkH1lU5x22ulx9hvPipHhfTF/ztx4wymnxiuvrIhnnnkqx9RwHH3UkXHO2WflIuWZMbZjTDz/3DPx5JOPh7nK2nj79u3lX+h7+umnyw9Hy0/yQ0op7rzzzvBpt7VXbW1t2fjI0d4W+PWvf531H8g2aC79bD6rsrLooSsXyZ82FvLH+PHjQ25UJLHenjhxYnkjz8ZKrrReXrp0aflXr7zVYnxKKeTtd7/73WEjiLacyafFiYKHr9sq9shh1nfWa2RMKZUPRMlgrvTWxNlnn11iCS9fPZOXyWyziZ81JTnPO++8jOtppa+8am6EF/6wcJSXzQXwsiegk7GXXHJJvO1tbyu85WGbdrn9wgsvDHStc22AbbZt3OR5edp8YA2isCBHm2u8keto42XN6hrOrslLNkUda1XrABtp80Elz8OjpqYmbOCs1+mAjlxiLD7P56IlG9EFFl1dXeU3Ms0peFhjmI/ISDZH42DHJni5Rxd6WWuzp/sKNuTBV0OL3c0j5jTzNX7WGlOmTMk5c2solJDFfIMvvNnXW1XmJLaEGVuZ4+g/J+cqdNkAhvrwOfpYA/BHdOHkHG8FUvayXlCksUeEi3Fs5GtsaFtr0M2RvsbDlF6wVKTS+GlFH+sjduIbdGMbawjypZTynPB00FF/e0V02Ie+xuBHDv7DPgpNCrXykDjUh19Yq1X8y5v0NvJo8nk2lfd9EE8P64/If2jnQ/mAgx72qHiTpyl/SGEtwrfFPnzZ+a25KC0GFF3oyQ8UMfgQvPkZTPmFo7eF8IQ/m6FtraW/PR099TOOr4hlOYWNrTfIR25yKYzTXQyJYXrKB2wnzuWt5557LtCy3iKfPAI/MivYosMn8OcrZJdHrPGMgTO82Jgvk10f9rbegrH8z4dhy/+MTSmFcWjDzdcX4eyNMT8RQB/+Qk7xIP95Dnd2lzfYEQaw5yvkUghUIF27dm2JXfg4R0ssszH9+Da66PM3uIpZL2AoHsqTsCAjO9CfDI70oiee6MJIXqQrPCu2dJ//sh/6MBB7f/zjH4N/iV/+gqbxdBNrxikawVDOF09sJN7ISwe+c8YZZ4SiE9pwI6v4gQMd6ItGSqm89UjuT33qU+Uf+oC7nJJSKh+C0BF25gD90OY3/ImN+SPMqzgP58ZIgsGMYgKRwxOQUsAENKdkIEnKPYtvAHECTAWEpAEEicj4lFL5JEvQMjoQOBUB8MZT0uHAhGNgzsAhCeqcQ0qE6DqmdPDTDuByGnTIDVRgUJSBySJBVeQlkyKUa4ByCgY1keGj0YkTS4IcCw9NQNGT48OCEdFxzjFgiKZGDs/xgxdnspgwFg96SWDwdA1DmyY86e0o0MhGdzgKNk5VoYmWa46vSSScSV/0BXBFF3bhZOhxcjgLCgmUfHjCjcPghx57oQNbtsbX/UqDh76OFdnwgIWm4ntu/lSOH6HDpzxnL8FCZ9cppT8lLThrgrGtra18ughferAp/CVRsgoUcgkKyYyfugcDsrO/RQjc2YZu+ngGGzbiM/CCPfqaczzRYSMNtpUGc/e0yj36pXSwuGE8PmiwIxnd40uwol+FJx6w0xc9eqLlvuY8pf+XLjoaOSutwgsNLaUUZMS3Mr7Sx9F49/VBo3KOv3t0ch8tTf+UUqDHLhr89KdTBUN9NbqR3X32RRMN9zUypJQCH88cK40szt3X+EoFn8h/nruPNxnwq/BydK3ho+Hl2pEMKaXyiVaFB/qZbN6g1Jf7aOhboY+XRne6OLpGC139jNE8Z2982RgP5545kp3MbKwvOmIrpRSStInQJw5ypFyKBgyNTSkVvNBMKQWaZPdcLOmDrnsmJfHB770Z4nVliw198Bd38gD59ZHD3CcLrOmPj7lBrMhn7ot/ecKilZxsDwdHPmFR54i3hr7cSy85gKz0lgvRoLP8oa9cZKK3AK3Qw984ehlHfs/IgZexcpFcDUtyy+0mO/fpyV4mRnOGTYE8KC+RSR/6ycEwIBNcyCA3OBevnmtsCy98LERgYtFILrlYvreQSCmF/KqxYUoH41cfi186kFeTf+khp8lPNm/sIFdWdEQfdp5buNNJzqutrS8bx6JHx/iyELjoPe8N8+umjVuC/N7MgeO+4ZGSEzraxxU/7+7qiYiqGD9uYoxubI65C+bnTfvs2JeLWTCfOnV6yOFkbW/vKL8JYUFik7ph3fro6tpVNoXeBmpta48jjlocJ5x0crTmwsye3p7o96/TjR4Vm7ZuKZuZwX2D0draHDNmTItjjj06jlp8ZCk2ja5JMSpFVA/2RfTvieFdW2PtS0/HyqcejO51K6Nvy6roqB6MQ8Y1RduB3ljz3GPx2J03xqYVz0Zb9b5oqa2KttGjoyUXN7Lw4V/IO5Cqor1jQkybNT8UMNrHT4p9kW2yozNax7SFNcHESePDD5L7ut6yl16ILZs2xAnHHheDg/2x5IH7cgF0f7GhazH15FNPxbW/uy5W5SLV7Fkz4tTTTop3v/s9pWDw6qsr84Lstdi8eWMp/MOMXfmtJkfs7Nwdw0P7Y8AbSVu2Z1FT9PcNxv6hA+Ettv49A7Fz++6oHqmJjrbx0TK6LbZu3hHjOiZGW2t77Ni+M5585tl49PEn4vkXX4p1GzfFug3ry7pq0cJDytfx1ry6Ktauei0mjx8XR+QCVU1VilxviYm5YFVXVR1j21pjxvSpufDzcvihchugxtHN4cf6x06YEu25ADn7kCPitLPeFue/78Nx0Yc+FSvXbo+nX1oddz7weDy5dGVMmj47vvTlr8Q3v/u9+JvPfj4mdIyNPTs7Y3suBm7fuDF2K/ht3BD33X1H3HjdtXHtlVfEslzU2zeQ7Z+LQwp2w4PD0bm1M3qyD27fuSuqa2pjYGgwduTznbt3xeDAcF4PtIc3AKurq2NyLoxNmDAh1q3dENfdeEPcfPPN8fLy5aVA+ua3vC3OOOtNcdY5b45DDzs843ogqqprs/8NxkP33Re33X5nvLRseWzMslXX1ufCz/gSB/W5WNjZ2VkKMZOnTinH2ly0FefiVO5gdzlMvLkWu43Zz2bPmBlTskyTc9FTLpG/brv19vjNb34T3/nmN+Nr//AP8c1vfyeu/t218e/5+h3nvzN+8tOfxbsvek+MHz8h5JozzjizvMkxdcb0iFwssn45+thjyxsey19ZWTbFLy1/OcaM6QjPRo9uCl8Jf/zxJ8tbHD65F4s2hzalZ511VpCbzO9973tLkUhx5O/+7u+i8jUUPtmRC9boKSQoosh/cpj1r01t5D86yW3W5ffcc0/I9ZrcbhOpyUn0lmNgZq06Y8aM8vth43OBy5zzmc98Jmw6bNzlEpspdoSnHOo3iOQ6mx35rtLH3GbDI8+feeaZoXjintxnrUwu67zDD885JOsDi2OOPi5suvbmAqnCS8+evUGuPd29OTZXxx2331U+NJwze16J65bmtvAGgPv8oLamPhcLX4kXX1iWbTQ+DlmwMGAg7si78NDDwvzRt3eg2EY+Fb/2MHK3fcnMmTNLwYisd999d+H/la98pfwOEFt4i8M6lJ7mBnnBWrytrS3Yha935aKTudBR/ucrNblwBTtYwc1cABvzgZzMLw2QDA8AABAASURBVNFhfziao8xbvqpm460PnvZ3jubzpUuXFludnD/EYMfW1tYigzghD2w8I2dvb2/xQfrDmlzo2vjSHR/zHAzEi8LE3//935f1In7WFnT9whe+EN/5znfKmt7mlH18FZEPKuwMDAzkHLo56LJ27dpcnH0yF5f7oikXY+DDDmTBix8pzNEVLvzRnAx7fujaest6wFuK1lSu5WP+/+5cSFXsFAPWWpqvm7qmh1ghG1+DLz9PKeW81Jbnvq4io9hQaGILfkAOfqs/m6WUyvxMJnLQE578XZGCvelhvcYe9BRjeFkHsKFY0tgVzenTp4dx1gywmDZtSrbj1uKT03Nu37NnT/hXcOUF/7iGuJw9e2bx/ZfyPKeYtWHDuqIHX0LPm1p48t+UUpBT3MFWXoCNwp5ibkop1mbbWLuJD7rnlFHylvWRPCQ/HHroofkDgGmlMO55SqkUtMU8GdHTn1+PGlVfYuuQQ+aHuF679vUyr+3fP1xi6Je//HlcffXVOUePK29j6QePurqawMd48hyb1xX89owz3hDs3du7p8zP9fW15Q22ffuGSuxv3Lg+UkqhPznmz59bfHVWntfNiZvyWoCvXHDBO4PdUjpQPhDYvXtnXheMxJo1q0ORem/+EERR7vzzzwv/ImR39+7iF96SlVN25g9e2Ik94JvTfPAF+MtjcPB1ZR8siAd+a79szUx+edhvwtGNH6LFngq28ok+sOUzbCJu0GA3PsiHxDIdxCx/4jtiXUx6Jp7Fg3HsSX/xpT//QFd+ME4e4avilDxiRH9+KzffcMMNxc/YgF34hvhAz9qaHmRgOz4tXo2nF372Bc3NzdHe3l7oLF26tBQVYcfX0UPDnoN99KuScCgDBEeEODBwPaMkhRGQRAwShIgIPs7N8YFESMFvjLHABYLESlhjUkp/mmglmfr8KRgFgUBASUA/5xSTtIDnvoau+2iibSFvrD6coyI3XSgJfPRr86dOjE8+QQJYwZNSXkj295dEaQz9GN5kLtGjSX+8TQAmFjgwAD3RIgf8YJFSKuDj45q8xuhHbglU0iAz+pwATuTmQPBA38QFc3Q4BDz0pSd+9JIA6OY+OdHUyIIO3pxNH7wkI/fgUnEikwj9jCcfPAVQTZ40yQ23lFKgyS4ckJORj34C1aRHLoHD4QUS3zC5WWRxQA4PV3QkDQmfvuSBrYBLKZXFChnghb9CpwmbHnwTNsZUMIAbmehBL2M1uFl0Wcywq8UN/b06LNg8R4uMkgmsYUZf9DX6kpGfppTyOrOqJD5Y6U8+cmnuRf4jl2sykwem8M+PSpIkC6z0d59/48mWjrAwVh+08NFPf3JUjmRDH11H/Y1HzzX50TGGPOhqaDnCC3bsjJZWGY8m3uigqzlHEy2NHMaQ231YaHiiQ09H4/Qjh6NrPFNKZbPnnmvYkx1vNPCAPdp/LktKKdCiBx34e4UXOTU8jDGeTGjh4xn/478ppTI50kPjQ2jq5xru+LCfXIOOaw1uaNO90h8PuKKRUip+oh/dUkrlU3IyVeR1nlIKsohFTd6Vf+hMN2PR1cgDF7rhgTas9Kng7Bn9xKV79CATX7/44ovjL//yL0NxQ+4yEcBbDkspFd+Gj42a2H3Tm95UZIv8p684ksPxI6OcT3Z66I+nuJeXyIC2uJIzyeEZ/Uxs+si9dDIJo8+GciM67qd0cKGEVxahLHphrQ856Y+GPE4nmxw4wYZt4AdTMtLXGLq5RkfOpIscwPbwkr/QkSvQ95we7MEHLMblMI0d5WQTML5yE9+wQZFTnNNNI5Pn8mxKqSyC2BJf+PMjuYnechdZ4O0e3eVa4y0yLDbY1CYHj8bG5tiyeVts2rQlGupH53lsoFwP5iLB2I7xeXHbWTb+Q0P7YuKEyXlBORQb1m8K46b/71s7af9INOdCxtTJ02Lx4qNj9px50dw6Jg5ZdFjs6euPsXmz/nouHgzkAswxx54QM2bOiQXzD4tjjj0+Fhx2aDTn4tLefXtj9fpVsWP39mgf2xZTc6HKQnDPnq7wBsv8BQvitLxpnzB5SmzZtj26/L5UXUPUNbVFd/9gvJ6LYju2bI5ZE8bF2049Po6Y0h5D61dEz8pnYutzD8TyB26Kp2+/Jna++lSMreqL8bWD0VIzEq+tXh8btvTE6nU7YtOW7ujtGcxFlJ6oS7Vx2oknx7RJE2NrLqjs3zcQC+bNiu6erli+emWk+uqobx4VjS2NuXjcEYuOWBSr166OF19eFmNywWfH7t3x5LPPxoOPPhaXX31NPPjwU1mviXHmG8+N//jm9+KmG2+Lj37k43HrbX+Ma669PHbt3hHzF8yJvQM98cxzz8Szud1z793x6qq82F2xMrYrluSCx4SJU2J434HYtz+iqqYxunb1x45tvdHTvS8mjJsZO3f0xp7uwWhrHRcp6mL7tt1xzdXXxy9+c1n8MW/Cb73rvug/kOLcC86Pk/NC/bBFh0TPrs5Y9vyz0b+3K8a0NIV/UbC3uysmTxgbTaPqYvOmdVFbE7lwUxVdufDYkguJ48aPjcb6mnjs/tvj1z/6z4zR6mge0xr9g/si1bVGdfu0GD1pQRwYPTFuvf+peHHV5li7ZWd8+rOfi49++tMxoWNMbFv/euxa93rEru3R+dry6N+yKYZ2bAlFyLNPPib+/f98MY5dND/25uf3/PHWePC+e2PNq6/HH268Je658954YemyqG1oyr4wHCNV9dE3eCA6d/XmXFQX1VV10bOnL9av2xStbVmPlra45bbb4467H46z3vKWuOyaq+Pq62+Iz33pi7Fp+9ZsuzVx7AnHx1f/5Z/j8Fwcvffee+KXv/xFiD35Z+/e/lCUTak6duZi4tYcMy25iNHS1poLZ9uzj9aWtre/N3KXsDnZnum2tbRGTVV11FbXxZRJU7ONJkZvLo7s2r4rYnh/1KaISePGxqSJE2JT3hg+/PBD8erqV3JBbiDGju+Iv/v7v4uP/eVHo6auJsa0t8b573hHLDr0kJg4dmz4lx2thY7Lcu/q6orLr7winn3+hSBAw+im3H9sDGUe8+YfEk3NrRmH9jgsF2329g3E76+7IWpq6+OCCy4Mf3Lb4YcfHmfmgs/BzdXeMKc+/PDDYXNkbpB75cR58+blwtiY8o9yNDY2hjeYrN31kaNhZr7btm1b2YRa39nkynOjRo0qmzT505pNfjxw4EB5y6k5bz46s5/b6LjfkYtLfm9MIUQ+xePSSy8N84ic6pw8Pt03Z9iYkc36zBpUUcOxNRdXjJkzZ07MmDGjFObNJ9aIjzzyWKSojpSNxp6HHLIwFGUbGkaHolZNTV0pSh133Amxds36vPleH5/65F+V4ysrX4tTT31DtLaMieaM77KXlkdrznsL5h8aEVWhSOVDgt6evuyTNbF1y/aSX++95/64++574w9/uDXo+K53vavgCTOFA/ORoqC5wPwgT8POGtwcI3/PzMUuBRQbUfopCN17770BI3OhjSKMFakULqtzIbcmr8nNndbSnjflwg57sYn9lzU1fKx7zb3mEl+DgvX555+fC+7vjjPOOCNsjMnirQtzb1tbW/ERm2nnaLGteS4DEStXrixvU7n33lwcJTc58cWDvvzD2p+d//u//7v4Fluah+GwcOHCUhD0XCHMXGdOu+CCC4IPktH8igefmDhxYmjwsrFVcIUl2c2p/IXfkRFfPs7/zKv82Bg86XTdddcFLPfu3RvP5pzORimlEh+worM1DD+0nmELcpNPbCjG0hNfvswm3spJKYV1kjWIfY44gdf4XMCFqzhCjzzsRS/rGzFCTjThYAy76g8r+Yo8d+ciqLieNGlSiI3Pfe5zf8IELX5VV18TIwf2hWLVA0vuC8WWqurIhbMX4q677whFly1bN+XCyWC0d7Tl8eNzDlkYRxxxWDzyyEPlq5Xsx4/Iwn/Ij7b4F2MwZmu2SymVGPRh4xVXXJHpDhccySM+rZO8tUOf2rzn5ufu0wMdusFfIYvPKDLVN9TmDxjWx7HHHR1vf/tbc84byD4xKiZPmVjy8BvPOiMXiN4Ra/Ncs2zZi/HCi8/Hf//3D+K1Va/EggXz4vA8d/tq/4aN63JuWVfw6OvrjVWrX82FtT3x4EMPZP9+LKprUrneum1zyO3LVyyLlpamOHLx4aHIN33G1ILL80ufjR//+H/i9jtuDUWuN597dt6XHh/vPP8dRb6W1qbo7Nwey15+seD82OOPxOWX/zbIj86evMZQxJo6bXJMmjSh6IFfY9OoOPnkE+P0M06LtraWQFtMw5Wv9vT0xNq1a0PO45Pui3E2aM9FHT7Nj/mbfuIXhuzkeX2upbCb/MKP4MwPI//x/ZRStv/E8vaoGJcD2E2M8Ue+OiPnV3lsaS5wV+ecc3HeN/ANsvELfOXnTDLr0BZTpkzJa8qB4hOLFi0qtZ2UUnzkIx8Jb8ma3xoaGoqPkJN8B/J8Ic4r9MwXagSe4c93xDN63rwTd3KDNbFz/ZzTs4pgra2tIflRlhMLREEm6RoouUgO+tocAFJyEmQAleA0SVP/FStWlN9GcW4iQ1cQCmSLcgJybuO9SkhQAUJRkyzaxgFw8uTJBSDKkw24jENh9/AgK5r4a4IFwJIFoADkDa8lS5aUVz7dw09wAZGzMD758HVNXoUmRw1GgEdbAQ9fkyiMGN8zDahkdA8PActJJVybYbJzFLqnlIKOkf/0IwOHNd6EDWvYuYYNG5FRkvAMb/dTSmWDx9HxQBNvfcnjGm3X9CMLJ4CfpM0W+KOFrsAxhnMbz2YVjAWCvviwh7FsBjP9TEZomnzYBF4V/eGjP8z5Exp0I48ggnNKKeDjnDOzc4UnTDNUpfBBH4nRkS7uo0lv8gs0ja0s6GBjgacg5lMShSy6sgPM6WScSQQ9DT9Hz/StXMMRVnR1Tl4xopEDdnTWyENn9z1Hz9F1SilPOAcbbNxHyzm6xtOPzZynlAwr+uujVcakdPCZ8ZV7OtPHPePRIjNf1pyzIXz1oyP5yO8Z+xvnmjzooaUPTODBB/HTR1/9Kn0q/Vx7rnlObvc013jzA/nFM3Q8I5drzTX++sMDrvwGD43s6PBXcunHRnTmF3IBuvTlk+TWx3P2IZvnzjXnntNNQ5PO+qGlkQNOGh/Cz3NyVho67mvoue+ec3KT2ZF+6NO54of4ko+ueBmrOae7+8amlALNitz6kJeu8JCjxbr7NgV/9Vd/FX77Q/yIBZ8AmbD4BJvLURaLZMNLTpWHxCMe7CT3kZnuHXmjQm/35YmUUohnk5t+JhvymCMUnVJKeWGyN+RQkyE56Q5DuLINvegkfo1NKQU88CenRlYy0Y2sJmU5Eh+TO1ngRxY+QD65wOKTjimlsvEwQeNvXrDIoq9xFrBkYzsLZw1fOsOF/OzIDvQnJ9nZEO6uLTbo5Ll77MZX6UVHuZBcciea5hwNXRsVuJMVbnIVrOknt5KLDceOHR9orV3YjgvoAAAQAElEQVS7vrxt0NjYnBdks7NP1IW46uzclQtcm/Kia1eZb5qaWgJPxcWnn3wq9nR1x76h4byo214+ASdb157uqKsfFePGT4zrrr8xenr7YtLkqTlfVcf8vKE++uhj86LuxFi7YX1s37Uj9uRPO/cf2B+jm0dHa96oj8nFkMl57rZWoENOWmVxA19fe7N4Eodd3T1l86jfpInjo3d3Z+zYsCbq9/fF6MhFqqrBGOjcEL1b1kTq64rmmgMxfVxLTJswJuqqIubNXxjV9U0xqnFMXoy2R0f7hBiXiwNDg4O5kNUZTz/5eC4QbYmJuWBTXZ1ieGQ4mlqbom+4PxQrhvYN5kX4UPD/jbnQZS1SVZXimmuuiV//+tdxxx33hrntH/7hS/FPX/5ynHL8STG6rj625CLgshdfjnlzZsfRRy+OxUccHtOnT42Z02fkjfPisFH0SbRP6eHsTZCXl62IFSteie6sc1dXbylKpOq66BsYyBjuivUbN8X4SZNj+oxZ8dKLK/In1vfEr359aazbsDF+/ZtLY9Xra+J/fvzjGN3UFFde+7s4UFUdS599Jvp69kRrW2M0N46Knvwp8I5tWyJlWzSNHl02A7V545tdPQb6+2J4aDAO5ILl3p7eXNjaGL1dnbF65cvx+6uvilt+n2nm4lh3tvUvf35pXHrZVdHcMSm+8A9fjbe/893x+S/+fS4IDca3/+3fYtvWzbE2byCeemhJvPbC0uhcvy76dm6LGOyP5rrqmNg+JqaMa4+Pf+gv4oK3vS1OP+2kmDV1emTmUZNqozYXqLZt2xF33nlPPJ598Mmnn8vYrIy+/oFoaRsTzbnRTzH1xZeXxxf/7u/j1VWr4uIPXBjn5YLBiaeeFpOmTSl5RDxW5wqdjaV8JudUcoWYFmMLcgFV7JlLxuZ4GdM+tqwru7u7Q9zt7t5VaMlZcoyc4r5c7Lpx1OgYHhzK+O7JpY0UTRnbGDkQndt3xO6dO2NX3tCMysWd095wSlhXvrxyWTz1zNMxmAuntfV1cdTRR5avotlk+erolvwpf3WqyjHZWfLarOxH1r30ENfTZ84I8S6f3HXXPaWIsHnz1vCWCB86/fQz4/Tc5D0yyjnWhda6NpfWu+Kruro65ET5RZ+UUsgrcszHP/7xsrGXT+QyWHi7DQ1YwYxMcqE8cvnll8cN+VN2eZFvn3baaWGDIm+bQ+C+Nm/AyMzn5arrcvHAXHLWWWeVt3jkKbnt/FxQUQRpzkUv68VDDz20FKYUHORJOYO86MtHcjnbsLVNjMLD448/XnKWeNJ39eo18ZOf/CSWLHmovEWydOmLpfBywgkn5Y3pEbFo0eF5g7uh/NaY4sERRywu2HR0jAs85+TCvb3PE088FS+99FJ05zhdtmxZzp1bAu9zzjk3bPaPOuqYvBE9uRT+FuVNG33hbT4899xzc45M5etC1pv8zzzGN/BIKYW8yLfQhpOcaCyd4SGnW//ar8j7ziP/ySXwhT//9jYNPFvz/o1fszW7uWf9rVD00Y9+NM8DNTnndEd73gSLEXMSPosXL44f/ehHuRh3d8lxikn0MefxK1jAW1880H766afLv4pIBnKemQum3j45/fTTy1sz5lfzm8KcuFP84Qc20wpxjvyU/o7mXrZwn49an8OH7/Mraxdy8DV+Aisy8QGyKDbxUesZdPiquRye/Nm8gqYYIK/CIrqVOd7aAD0+Zo9grtbI5e0a9/gWfd1ja/kAluRkY3iTXUyhz0YKx/j4qqn5g/+KO/TYRl/n2awlL+hLZnYks8KYNyvxgiNd8CAD+eAnPq0DyvM9u4ON5i+YW+x94knHx9/8zd/Eo489XPxRMYX9unM/67HOndtj8VFHlLcr+SZ54cnWdIQr+8Dffb7mHtzkAvLIL3IPW5Hdmsu1Pb3Cg6IMefmIryLCSxwtyLk4pRQvvPB8iSt96uprQp7Yt38o5Bby8pu3vf0tZS2jCDdmzJgYGOwL+Wre/Dklb+/o3Bbyief8RFFJDtnb11NywIHYn4tWvTFn7qzi49t3bC04jcsfLlgD4QfPKVMnBb36B/bmPLEo2jva8ny0IhQFxTa+5ER3aGgo8LfeXL9hbcnfi/IHeeaMXXn9wnaTc/Ftw4YNseCQeSXHHHHkYeXDgK48z/C13r17gizeUuVDcgPsZ86cWeiJU/Evp/IX8W4cbC+88MK8Zmouaz68yFWfi1f0uf/++3Ox7olgQ/mAveCyO38g19XVlTF/IdAV42JWnmMXNkHHelpMyEXyAxu6lg/IRAbxwn/15bdylBhRZJXHb7755vj2t79d8jma5hZ+al7jw3wXbTTp7kNjRTt+SG6xxad27NghPEJM6C+nyKdw9cCxasqUKUEIAAlERAjvXgVUCQFhzIHEYRAXqJTRBA8QCYUhY6CFjv6VQGQgAYemRazAQYtAEr0g4yDANp7iKaUy+dl8UVaAczp0HQEpibmPPuWBRQ5yo6UJOrwcyWpicM24Ao9unglazsjwrsmgn/swITsZnWsSkT505giSHb4SBUw78gaPjIxJP1jBgGPSET104MiZ4EAeSUHSU8QhIww5Jb3RwY/MsKMLDNyryI5mpR+esIILmTwz0cCFk7vPQWDoHC+Ohh9Z2JXOrmHnmo4WIei6R3bNM3Kzb1tbW0kc5OBjMCSfPvhUfA0PzwQWPCoYCAyy0Nl9MmmwSSmVyq7EhhZ7+YTFooCjowcbusOavuSis+fXX399kMXEp4/x5CAn+dgGXfzRgRsZNOdkIJdnxrhOKQWM3E8plcmJvCmlkpgq4yL/VfrwU2MrLT8qSRkG+mgppTIReZbSwXP30fvze+RwzxE9z8hPhgo98uEJD8809/RnY/eNTymFZ5VxaOmDvn5aSqnIShYNHf01Y/mZ/p65l1IqCSmlg+PwivxXeeZaSymVt/74MzuglVLKPSPIoJGRDI4ppT/hoxN+dNb4pvEVnfmtMXhW6JDRuXHua87xr/i3MZr7+vJVtIzFM6WDMqR0EDdy68NfjNOPDOThV3hU7qWUil50r9DEx3O0jYeleHCeUio4wlu/lFIZ7xnZjIMN3jCgP1kspFJK5VMeC0/f9bcw1E8eQ8/kRG/X4gE912SXi3xAIYZcowsfcuEnjly7Tw96WhSb3OQoiw9xKU/KN2LXfXLjDRNywghPfNB1j+zO4YqPuYtseJO1stCSd42Xb9ET6/K3c3LJWW/Lm2oLWgsEPORvMQ9r2JGH7uSjg7lPX/Zxr5LP4GYMXeViNqKf3CfXyG9kdN2WcyHe6OmPH93NWbBwblJWTKFrRVb82JgM5IKnPKuP3J1SKosy1zZ1eJl3yehID43s5DPPwAZ/WJKPbhYobGocOSyGLJhsFs2pFiee6eu5T/fxkkPpajH07FNPx2MPPxLPPPVEbFy/NhYfcUQurDTFrh2dsXXT5tibC2Mjw0MxMjgcQ339UZOLSvsGB2JLLh5tVgzLxZfBgf6SN2Fk8cO+fQODueA0EEP79kf/wFCM5EJLe8e4EvP8mz+w26iGujjy8CMKHsuXL4tDFxxSinPkNOcesWhhxP59hR/aGzLPqvzJ7OSpk6MmF14efHBJ/OznP4kXnn8uFsyZFePbW2LCmLaYP2NmjM/225F1ePi++2LJXXfHrs2b44iFi8qbOVXZCfr39sWouvqYN3tOnHLiSXHu2eeUotd7L7qoFIxtsi686D1x5NFHxda8kF61bnX07OuP6pZRMXPBrDhQF/H6xrWx5NEH4+bbbomXlr9U3hD753/+alkE/+Gmm2NcR3u8/S1via0bNsXvr7k2Uk11RP6vLxfBBvLCeiTLUZc/8WxobIju3u7yFcK25pZoa26Nhtr68BW4plGjI40ciP7evTFr1uyYPW9ujGlvz59Yvx63/PEP8ctf/jJ+97trYsO6NTEjF4ne8Y63xef/5jNx3LFHl68fdm7bGp07tpSCWHtbaykCV9VWxc6uneFrlLt378w22hv8bePmDeVtpNkZyze84dQ477y3x1995lPx+b/9m7jwgnfFySecGEccdngcf8wxMXv2rPB1s5/+/Gdx9733xJbsM49lf7ruxhtiaGQkvvgP/ye++73vR2MuwP74xz+Ne++9P77891+OF5e+EGPbO6K9tS0Gsg225ELgqldfi5XLV+QC2Z3lq0h8VoxX19XGhMmToiXbdCj7gfhta2sLuUEeEF8W0HV1dWF9K+b430gcCE3MyEH786fIviY7uqkxxk+cHIcfeVTMP2RhLH1xWdx7/5JoHdMRCw87Iu6657649vfX5yLkplj1+tpY8tAjsSUX7vZn/x01ujFsyOVUMtj84ktWMWnz4LkN2ebsa/KdXCBG5Qp52teRbCrIhI48yc/kCGPEpDUs3eQnDcbyBB7iuzUXQMSvjYrNETnwkKvgIl984AMfKL8HJf7JyLbWpBvyJs3aSh8bUJt+cWsTc+utt4aChlwjf8nLiiowl6vRJiM6+Fm/Gk/vyH94KZrR32/B2EDTXxyLdWPIIu+ZV6z92EpOk+9hMWPGjDJPoiFX6usDAXIr1MmHcEMfTbanjxwNV8/xQBPG8gi+aGtsRR/05Fg6OZIdDiml4n/mI0U8dMnADoqtv/vd78LcZQ72do9+5DjyyCNLzoCXDf35558figJkgT396KQIRia5DMbmDDJV5GbblFJce+21pfiI/uLFi8sbc7BWGCKr2DBXyPPwNR/xSf6uv2Yfgy/ZFYRs4OnIJnyR/+jDFxzNUdmMxW/e//73l+Kf+zC2YYWztTp5FaTwpo8irbd7yGSDiz55PIcV/a0x8OSrMKW/jbT4hQMM9bUXc84m/Oriiy8u+YqvkB2PjRs3liIH3xErZIbpr371q+I7MCA3uvrQjx1gyY9ho7ApVukCNzLRDQbmTfaw1922bVuIO/7inB78HibG8nHrK+fGw4Vd+JoYVZw2ljziKqX0p68U48GXyThnzpzyNubb8jonpVT2OTAwx2vo8W+6iz9YiA/5ApYw4zt4s5Nzaxk5QR4irzWcmMeXHnyPXPbodIItPg8++GAompDNPfiwK9y8ZQY3/OEOY/LIG/KFwrgx4k8B1733vve9IR+RjY0dxYtYR1PRUP6rxCI/ITud2IJN5B3+agy55AI2xwd2fE5cu9YHBimlUhhiBx+Csr0YErvoy7HmCxjgjw5bPvPMM6U4x7ed40NPcfe9730vrLPc41P8hl8pLn3qU58qhXW6wUsfcvJ/8SemyCU22AQ/X1MmL98SC2om9ISR+NHPOVuxaWWNLSdZt/I7jV+wgTUeG7L3zFxcsxYkIz9VkCYL28HWeM/I4dxzOvNHmLEVvuiJqYoc/Edudc0H0DS/wZWvy9fyDj/gm8bSW2xXIUpZTuMBBgCQGCRU5wIupVQWlcDVzxhGYDiJgWMwgOTGMO4TRj8LAeB7hhaB3SecIyAFA+UZXJCSC2iUxVNzDgznnJPDcH50jyXELgAAEABJREFU9Jd8TC4ppfLJEtA4IsMpzDAAHsAlE8c1xsZJ0mZoctODjozKmAKdkWBDJ2OAKSEAnqN4JrGRTR/XeAse/PEVuAxDfxOuIEJLQwc29NPIJCnAGA1j8YEJ4+FDTs/g5xl8yA0D+JABvvSEEx3YJqUU+gtOGBqDPzkkMc5iPD5sS2b88cOX06ODr3EcXeBKDJyQLWBDVjQ1vNgAHc8FSEqpBCiHdQ/eZNQkD0GBH334J7nIjb8+kqdXDdmf7niSy+QoiGBHPvIbp78+krAkIxl6BdPkTkZjyMJP8UAzpVQ2SSmlMpmxEVqVIx4pJSYvhRx2S+lgXzp47iEdtJRS6ed+Sgft4L6WUvoTr5RS+MPrz5t+7qeUCp2UUhmDnmf60hlv+LkX+Y+87tOv0vghv6w0/pK7lsq+vprrP2/oofXnjS3gCq/KmJRSGVaRIaWD15VxKaVSHIMXvyID/vTQXLOBZ3wxpVQmfvqh4ajhpz+76+9Y6V+RlXwV2TzTB328PeP/Glpop3RQVuP1Q5dfU0j/SkNTc20szGHrnGz6u6fBQUNf8yylgxiQ/8+v+Ty+dDeWHCmlYhc0XOuPDn2Md58OZHHfPfqhRRb3XMstYk/+gveb3/zm+MxnPhM+jZcf5TrxJBbFpLgTx/KEc3TRRMsC3D2xgyYZxLl7aOBFfrTkH/lRvjKnmJD5DNrsQUb5TqOTPIGeZ/iRFR4afvKnBR6+9DYmpVSK5eYu9NnCM7LLTzCz6NNSSuU3T8S6fnCryCdf01N+Jp+5gZ3lRjKR2zMykVMjF92dk0V/84x75j55mC5wgTEZ6GoeQosccPMMZh0dHSFHsQH9LYjgyfY2NOYqPpJSKm+O0JFN5GCLFLrCHK78l1zmI3zRYBMykslCQJ5HM6WDizT6Gwc3vNGTL42DvQWcxZg3rYzDF+2K7jCqra6JjjHt0d+zJ9a+viZ25oKE4onfD3Ic6Nkbvbmg1T/QF7t2dpa3gxobR2NVNhTy/YZNmyJVV5cPBWpyUYFtmnOhora+IcZNnBAWyvyJvGvXvl6+IrIuF16qc2GMLOyyaNGhUV9bl+mOxPa8gbCAnzJ5csydMzvOOuvM8KnrbbffEtff8Pt46OH7Y3fnjlgwf3a87S1vjvdccF4cdsghsTcXZzatWRNjmkbF7EmTo/7A/mioqooDw/ui2283Zd1qIvtfLgbsGx6O11etLp92ppTKB4QpZTvlwpw5U9HAhmdn/rR21YbVsWbL67Fh56Z4edXLccOtN8RVv786Ors7Y8bsGXH6mW+INWtej89/7nNx7z13x85t22P96jUxPxfJGuprc/FkXIwdPy7ax3bEuAnjY8KkieXIN9iA/7N3bW1tWb+NHjUqFw2rs6SRMamPXd1dsW//gRhJVaWY8t3vfjd+c9mlMbZjTCxefET2wdboy58Wt40fm220Lfrz+cknHRedGceu/Ck+/+Yn8iMeeCns8PeVrywvdquvrw1/Pf29Geu+yLDlglFVvjVSPu0+/x3nhTc1/vFr/xz/85Mfx7HHnxh/uP2O+Mq/fDtuvf22jMEb48yz3hRde3rj9jvvivXrNsc5b35LnHD8SXHBO8+PE44+NqpHIvzrhocvOizOzn1trm1mxIL1ia+r2RR7S2BTLgallGLy1ClBVvMgu4hHi2UxKlY0MVibsaMXf4qqlIuow2Xuamlpi7bW9vKmFBzkI28qWDf/9re/DRsPtM0H7GA9pQiBbmdnZ8FGrFvD2LTbFMgv4lhe8KYM//bV73PPPbe8ueNtBr4jNmz+fPimvzjWyGoMe9DDsbGxMbxdY2NpLSSG8EIfRmgZZ93kGmbGWYfLeTZNdPBMrpDX7stF3K9+9avlq2LyjHxLLv1tms0ncKcf3clqTDZ6LprOKhs6b2fZlPq5Dm928Rn6ybfGyoVom5fkF3OWPC1fuo+fDb575JIDUkphDS9vGWNfYu5jO7a0xlMUEh/67927txSHrQnxreQwup5++unlrQm68Q35WX805Ut0zEV0/Ou//uvs11VBJ7aDrwIT+6NjDJn4EX3Iwl5y57p16wI28in68FWMMW/wITLpx3fwZF/y+YqOGIcpHeHHZuzFH8m1dOnS4qvmRHM9OnjgqThggwsT/khuviSejYczH3LP/CI24Egez8hH7kqhkn97a8hzusCLP9CHfGzG1uS06Sa7OUjcsKMCH3zMhWwIY2PacoGZ/8EEHfaGL/zgw5YwIKfY0kd/Mt9xxx1l3WgeJz9ft9ckK3tYw4gD4+Fbmevs++BIT/HDXuS0IceDfCkdLB6JF3jBEE3P+TH78O/LL788YAEXNOUg6xa6oU0fz9Hkh3BZk+casfrrX/+6FB7NuexCV/OXfbJxjmxOfr4mjvGGjSId+8IRpvydreFJf/Fj7UNHvsF2bOq5N3vIIL/wOePQrMtzsBwFY/LaW9pDsTObwu2b3/xmKVzDkzzkQ1eM8j+5hR5osB868MMHlmIfXY1N5QE5RB9xxBbizlrSWAV5tuWL7COX8zEYw5X/wYyu9qCe400G/kg2OrtOKZUCJ+z1l5fp5py90LLekEPh7Xfg5Hx7S7q5d9lll5V1CJz4BF7ihk/SRZGQbnTii/Su0KMHW1v3OZKLD+HNN+C5ZMmSENfyFR93za/IqMEXjvjz/wdzAdF4tqO/ceJAQZXuePIfOssN5PMctvCHC5/0DHZ8iWzkpzea7Ggc3xbLf/EXfxGaOUVB0XzMh9Ay38mN8g2f5MfygHztjVtH9qMXzIzByzkZ6Ude9KokQ45AYSASkKI6mzAYgFEwcpTQODZDAIvDuichAoKBjefs+/fvL6+REQ49Y/ThVAxDaZVEfdHyHB2gcRJySQaSD2Pgyyk5hGDWgEnZtWvXlq+kSCDuUZi8wHEumQNC4JpABCaHAwhZ6Kcf2u4JPsBXMJFobCQ8p5dkpEJIB/LRCRac3XO0PQc2OTyXnMmABn0d6cChBDejCDQ0YIKHIwz0FbQppfLWEX3oRh+O5hq2MDTGhIuvoE/p4OaX86OJnnM6a2jQgY1gQE/jye4e7DUyO3quv3ESBt04NzsY7z6/qtiQT7Ep/eiBDtk0uMKAHPBBG35oVoKGLJzVkT/yJzpwdItF+qPvKFnjSx5Bhj66/IYcftDUc3JI0vCBuYRAV3RTSuX7+nDkS+SEb0opL7xryoIAflpKqSxc8KdDSqkUuvSnpyPM6JTSwfGSmf4ppVJIJIux7mnO3auMif/9o4d7aKLN/mjpr4sxFV76udbopa+jse4ZwxfZyz3j6eOexg7i+M/p4J9S+pO+ZGULdtLQQls/vDyDL1rkjPxHPvw0tNkn3y6fbHiGN78ji2tya2gbgza+nmsppUgpFZlSSmWxgu6+ffvCeK0y3rkxZCIPWdGChRb/++e+ho6YM04/vOlVuUbH/Uoz3DO2IS++fI4fwRJPfeihjyN50HXuqF+lf0oH/QV+eMHK0bVx6JGxIqsj+uTxzLm+ZCILHcUajN1jHxNVSiksiP2Wh8W2OPNcP/nC3IA3+mTzXJzIoWjIy+KSTOLFfEA/cYa/ydpEpy/9PDNxugdfeYP/kA9fOsrR4tmRDGLdxIgmPuYm4zyHNZoWnxZscik80cRHPpLH0dHfPYsuiwSTr/towh9mKaUS4/SX09HRTz4nP75kpT/a8EEDJhqM+TCcyEQe/WAHA/0tXPiSXE8eC4y1eQ6jiwUavM1lFgQwpX9lrtRXrscDVnRlGzTZT65kf/fhS2b2x1t/uZHNYMY2FsEWsfIcmfgPvyW/RbuFMAycm1/IhoZFibmrblRdzmPDOQYjmvJm2Y9bz80FFm/WbNywLrp2746RoeGoiQNRn4tatakqqveNxP7BwRju74vW5qYYlwsmra3NeW6rDb8vsW3bllz4GR11dQ3RuWt3bNuxM3r7+mNX157Y2b0nNm7dFg8/8mi8vGJF+f0Pv/3BPnRnn62bt0R/X2+89urKmDhhQozJm6AX8mbO2zpj2lpjXv6EemRkX1x51eVx48035A3kPdHfvzdOPvnEOPqYxTGU5XrphaXR1FAfixceGmNbWmJHLqZVDQ5FWy4C9eWi1arlK2LXlu3R1703BnsHYqCnP/p690ZXlndT/lRf0c68A7dHHn+svF10221/jNvuuDWG9w/F2AljS/HqgSceiO/88Ltx+e9uiO6+7jjh1OPi3775r/Fv3/iXGNPeEnt6uqJ59Oj4m7/+bJzzprNj1cpXYtumzVGXqrPuWc/BvugY154LV2OjurYqfyjUW4qa7C6+4eFfNPQVuOH+odjb3RtDfYPBhweHcp6MFM9nbJatWB5iwrhTTz0lpk2fGo8+8nDce/edcd0Vl8aa1a/G5EnjojkX8VLsK3KRrTdjJQ+Jl/G5qCguZs6cHpOmTMzFnXExY8a0GN08Ouf4viLb9s7tsSYXGbdu31beTlmzZm386tJL46v/9NVYsfLVOOnU0+K8d10Ybzz7tPjHr30tPnDJh2Ps+Inhd58+/anPxLdzke35Z5+PbVu2xry5c0Mhb8XyZfH4Y4/EqtdeiR3bt0ZLc2Oc++az46c/+3F881vfiI9+/CMxd/6c2Lh5Q9x1751xze+ujt9d9/vyVTFfafUbcb5q9qY3nZMLLHMynuNj6vQZUZsLpSMZnz3Zrruz3zkO5qJlTV19NIweFfuzT998883x05/+tNCyieODNmFiVN6QG2yyenp6wpp2+fLlZYMjv8k7+o/KPmXt7J5cLN7FMNvJF5tz0e1nP/tZ+VFiY+QSeUOhAK+UUojXlFL4kw/kV/lUbmYba6pXX3012nIsyIPWuWSRI+Rpv8GkqOGtru3bt5efARH38hFZ5ATrPuO9qaXY6d71118fihhyA742RnS1vrLe0t/49773veUtIl8ngok8YpOvOAe3vr6+8tVmulVXV5ff2oIXbGxs5Bq5qKurK1yjZ/1NL31gh4Z8i56cp0Ah93/qU58KG/uUUokNcUFGMsCNz3srTZHeRhh2ciP8YSBPw0R+dm7+uOqqq4o9jSUbWfElk422OPjSl74U8iRf8EEprKyZjals7mCBrtbc3FzeHsWjsiGkM37e+GBHuZesaMKbP7ClIyzMC+YdPBTf2I/dbRzppRCENqx8EGGvYt5kI/GPd0qpfO2S7fQ1FjawN27JkiXlq4fsTy4baHjzK3bgk/orDvk6Nv7k04dP8ml25jNwhTne9DP+ne98ZykA29ybU60p6E0Xfb/1rW+V3MdGaMNNEUaRlh5sKyeJraGhoTDf3X777aXAKJboLM7YDE/7TvMqfbxlwnc///nPh6KOeRQfMTJ//vyyxlyb5+qUUilw8g+YszN5YW7/yBc+/OEPl7fdPvShD4UfseeDdDdX4wFr8cr25FSkMI+Rj2zeXOdb8BerePAr+QS+9IWj3EEOtkGHT6GjoMo2dBZTdJX3xYQmP4lR6xP48lv32UZDzMkAABAASURBVOj8888vHyShawx/4l/WXvDlf3QiHx6esRUexrMZv7r44ovLP2RA7hkzZoQcgiZZ0ZI7+JN74lE/+0dywIGP8xHYL1y4MOjCFjD0xhH95TB9+JuiE7z4k758DE05w56Q3PSUA8Q3PmeccUbJTXiJN/LzD7nJusk8Tl7Ysov+9p5iWYGO7PIO3fiRNzoVt8SPdVvlGd/mn3zKOVpsADe05XTy0olN2Jh/8zc68wfrdDQqtuWbcGQ/diE7+8OLP4kZsUDGSmMrY/AS05oY4l+woQe5vc1LFvEBL/Stk9kFPuSAIVuLbX5MZjLB8qyzzgr09NU85/NygedsQXc82M8zspGT/fh1Sqn8wxqK8PxJrmdHuFRxNkJwTgBhQFgBYiJybQCGDGnRiyGACMAh0SC8PhQXkJQ1cToHDMfUj9FMzs4BzpCE4QgcBOgC25HwwEITYJI0WmiSCcCSAUN7zhmck819TksvMgOGExqrn0CQaBibDI540cGYisEZ33iBQB6BLMm5jw+ZYYQuXCRw+qHJkSV/myC06SzQOCo5yUEf2BjPociJXkoHiyh0Jhs+xjEyZ+Yw7CSp4YMuuehtQmYbdFxLpHQlHxr0oSP5ycqG5GF/+nOm/v7+8h1gkx2e7IsmByajQMObTvRwhI/x7JVSygvWgUgpf2KZJxD92ZgPCSqJ3uRCNzTJ5EgPGAt8dOmENh91P6UUeJgw9JF8YA1fOtCd3wkCidVzPFNK5RNomLEJe/IH9PmRCdcrw7BlD3iTCV22SSmVBX9KqRSoyA3L+N+/lP7f++ThP8Y612CnKx1MJCkdXGi6l1IqOKV08GichkalvzHO3cebbOzrHhruaZ6nlIqsnvEveDlHQ0OXPO47apH/9IGzPuiQW1/Nde5S5PRcPy2llDeZdYEPLB3FJtr68aXKNfqR/9BDmw78ynW+XXCFqfueV+TC+8+b+8bQF03X6LCznAIXdPTxDG2yVPqiXWnkY29H/p9SKguUyliy4JNSCjRSOvg88h8dUzpos5RSee6e2OKz6LmGE94ppWIX9zzHk3zoa3jG//45p4Pnzt2u8Cd7RS66Gos+Pnjin1IK/dCo3IONGNWfzuxFDhOQ+HRPAcS/0OPVaJOPvvKLsWiRxdHkIjehYbIhm1xSySmeyQPsQjaTl1gUl2JMDrHAMnG6hy5dnNNVHJsr+I68gB8ZjWVn+dcGQOzKcXSXE30yq+njmfGe6eOafGR1z5xhAicLHvKGidfE6B7s+Z38LR/AVX+4mpTlL/nKNUzgAF+86YyHcWhrbCZvwQzmeMCJXOTDzxwAE3z1ZTt82MFz/ORd9IyXyyzOySAfOrrG18KIDYwxFi0yOuKnD19kW/T4o4Wj+cLciR4ZzOXG8AfziLEWzrPnzimxAhO4sRE6Bw7kbf3+kejf2xOvv7YqUi5WTZ40Ica3d5Tzff2D0VBTV97OqqupjYFcaNq1qzP25g1+XU1NiSOywa+ppTkXPfpidFNjKSp0790b9aNGx3EnnBgLDz8iF53684cN/WGOQqOuribG5mLOhInjykaQT65Y8XJsXLc2DgwPx6QJ46Nq5EBcdcUV8fNcEHjxxaWZRm8cc8zRccrJJ0TjqIZc/BgdJ514Qpz+hlPKccL4jvC1xubGhpg3a1ZMnTwh6utqo2f3rtjV2RmKcqNq60KRaNe2HVEdKaZNnhILDz20fH0xpRTmJmuOmjzOeoeNdnfvzkW57hifi0JHHXN4/MVHzo/fXPbLXMz5eXzq0x+PuXNnR31tTZx5+hlx/jvfkYtWG+P1V16LaRMnZ97d8eyTT8Udt90eNsXWamLDb5mJH37I35w7ii2+MTyy362Sh6KqOlpax0RPb1/c+8ADsbdvIC75yIfibz/32Tj77LOiva01Bvv3RowMZxv1RHdXZ4zO+DRkjMd1tEZLtsnIgQO5eLk/+Of+kZFCuzoXH+py4Y/vlFjIOjQ2jipzRMe4sdHe0Vba9OnTYt68BTE4vD+qq+pzMXJl/Ou//Ue8vn5DfOnv/yE+/8UvxGlnvjG8cfeeiy8qv9ejaHLk4YfHzTfeFDffdFP8y1e/ElddfkWsXPZybN6wMR56YEn89re/DZsHeYveM2bMCAv/C9/z7vjwRz8Sn/3sZ+N9H3h/+a0VG01rEXG3JG/K+TIlYCVm5AQxImbNbQ0NDWWe8htxa9atC4WF+vr6sJmyZv3EJz6R7TY3F0TvCwtuMcQWZPCJtNiRX6yv/ZAxXosXLw5yLFq0KBfPZrlV1k5o2viIdxszi33rMfZWdJbb5A65RP6xuJcrPKeHr4f7ipiY1t9G67HHHisbQBtpBSD0J0+eXIo6ChFinc5ygQ0fbPgqWRVN2JT/KiLIcfjKFWwObzLI04oWa9euDTnKh4N8EE7eCJBPjZH/5WpY1OS4hzkZPNdXTDvKT+YChSHFBXlb3vNj4cbI6fyMLp6bc9jd0RwhJ5HHV2PZWK4irzFs49xbkbBkL9ewnT17drE134BnXV1d9td5xUZ0ZwtzjlxFL9iRQR6Ud60/+YyiIJ6+9vSxj32sbMbIbb41z5kD4GF+xJuPpZTKW2ps5i0Rb3lYr3IOc6W+Cg/Gye/o8TE2gwebwYg87I+utS8dzF2uyUsH8hrPDtbo6Nsr8D9rcPNRR0dHKRrSBzZwpo++bGRN7xwNtPiNwoUCgLUEHc1p5OWLihbs7+3CSy65JPg+eYw1R12Vi4M///nPQ4GWLOixO0z5Ll0VKvgf32EfcWWsuBNTsFVYkQ8U7mbOnFkKjvBiNzYUs2wOF/g+/PDD5ffLxDyM+Ai9PCc72mQRr7C2bxBTfJ1+sPKVMPzwJ7/ciBY64pMcMOfnfE6xDk1+Zv0DS7zEDl9QSPrXf/3XcJ+9+Bsbaux7zDHHlN8fowf9r7vuuvJbz/IC+5HdMzaUx/Dne2QUqzfccEPxNbYVa/Shg1jkMwoSKaUguz5kQgNtRUE4yiF0wovN+Qf9FUhTSuUNNHTFm/7wkCv4gDHsrnDOpnCQZzxzzt+sO+zZFKTpDydvFskR/EHxUrGRn9Gbr+CDDlvyDX7nGo74wcmRz8qvdJUr5DG60NXX9ODP7vQmAzpsQ78LL7wwf0Azo/zcicIX/Pi72Jk4cWLIA/yCb/ENNvOGKt+R0+BgnoEBm5BHPzq6jw7d2Nl99pWf+RTfJZO8KB6MgZdYkG+t4/gp2a09zD3yuniVP9yTQ2DCF/ky+u7Pyusc/qEQZ44jizUf7NgdLbJ+5StfKfqbE+iCJ1zgJO/7UITP8icYi1fxrNFN7MII1ujJWXJ0SingDiv2E19kNAeKSf2NrTLZISygJRCJj3E4OoEJixkikgcFKCjhcGhAAU5jBAABuuIMKaXyqYqkwRE5FsYMShjjJWU88GIoAHMggHpOaeMZjoE4KB4clBxkMlExKCfwDH1KS97kpA/F6UZHDq2RSWIxhvM653Cu9cNTY1jPGMnEyMkFk/v04QTGwZAD4ZVSCnrowwFSSkEfOrivLx6CUMMTLViTxT1j0XOkL6z0YQtJRD+6wkeCEjR4mcDp5jmemj74wk8ffeFFDs4BL7Q4ElsKRucmRE1fdPQnjyN7ug+blA5u5ivPYIBnSqkUj9AkOwzJRy+YaXTh+GQgI3pwoBM+kgPcLCrwxIOPcXg8ODTfQ9c1msYKbJMEn4WHwOJflUQnEcLdePhaLOLHX+hOBvJ6hibcJA/PNPfYxH3XfNXzlFLg45k+9NH0c125Dw+0XXtWafqklA5uDPYf3HSQQ3/NeWUcfvjib5zneGt0TikhXwpNnumvGa+Pe8bhTUZ04Mh+ZeD//i+lFMb8eYO52OUflRgwHm4mTfQ09MnMBzQ8U0p589hfFon6o0sPucQxpVTeeDPOs0qL/IcmPhWZXTvHJz8uNOno3Hj8nKNLN0f9NffRTimVcZV7xsHPM3TJCC/X+qDvWGno6GNSqTQxJGbwq/BF13M4GOvaubGu9aUbnVI66AOuyeAeOnKQ85RSsUlKB20c+Y98KR3URT/00E0pFR+gA9n5PhpsCB9+b0HjmXg0yZoc9Zc3TdyauNXXotxYcSZe0JBT5Ft6e24s35Ajsmil+IxnV1dX+XRPzPMTk7m++rmmr6Yv2eHjWg4gnwnYfCEHWDxZGKSUovIcL35EnkoONMf5ZA5+ZHYkJ4zIKCfQhz1gSCa5hg/ARW5gS/6OvjwqX8k37qOFJxyMIbfFkTxOJ+M80/CwyOMH4obesMCTbOSxiDW3oSUvk4HNjPEMTbqTBU78hxzwQctzOtLPGHzhzh/cs7AgIxzlVeNhZNHNdvqziYaOOQfuaFvAkMn8xQa+hjc6F3i81dTTvSc2b9wYNkNNoxtzoao12ptboyaqShGpKhc60oGR2D84kDfqfbFl08ZcINmbY72q/OtDbS1Npfgqx9Nzzrx5MWHS5Mg1sVi3fmO8tGx5rH59bXTu3Jn7N5aClQLJ9h1bo693T7Q2NZffeBrY2xvzZs+KuprqaB/TFrNnzoj9w0PxwH33xoMP3B+j6+ti0cJDY+qUSTFl8sScr2vz5n5j3sz35Dipia2bN8aSJffHAw/cFzt2bIspUyflIk9P+G2thoa6WJg/DfaD6M2NLVnHsZlvax7XkIt6UfK2eJ2ciwPWNCkdiFtv/UPcfvut0dXTFX6fyr9MNCEX1NrGNMURRy7MC8EpsX/fYLz26oq4/Q9/iGuuviIOX3RoLpJtj8Gsy+b162L1Kyvj2MVHxic//OH4QC7qLJw/L3bv2hlPPP5Y3HLzTbEkF6JWr1qVdTj41ajJk6dGW1t7eZNo/4GI6tq6aOsYG02tbdE/OBx1o0bH6lxoaG1rCxtJX4XyL0G1t7WU3zA7bOGCmDRxQhyS+USeh6piJOrramJ0w6ioq68NNhoYHIyq6tpsv7rCd22W06bHGqmnvyf8YK0fv+3ctSM2bFhXsBzaPxS5ahWN2S/uve+hePKZ56J/aH+s37w5tu/aFS1jx8VwLjT+7Be/jIGhwdjT2xNr1q4ub1sdf9wxcXIuMI7k++PGjo3eXPjszT5XleO/uqoqmkc3Rk2qCj6ssHDllVfGDTfdGPzUWuDi970vvvzVr8Z///jH8d0f/jC+8MW/i6OOXBx+kN0G6vvf/35cffXV2e4PxK6urqiqqYlxEybEtFwIG5M38j25iOqrrZu3bimF1faMZ3UuxB66cFHMmTsvnsiFxccefyJa28bEmW88KyZMnBSNTc2xYeOmWPrCi3HCiSfFv/3710OBSfyJOYWcNWvWZN8ZKUUfG2kFo5RS+TmM1tbW8qPhvpo3IcvS2NhY/gW092VdbODWr18fNhvyjzxjPSyH8EHxbgMhh8sJuzK+7oln6+OurCN63maAjzWTnFCXCzbW4OigV1kj4i/3+RrIulzEW5jjwAbcRsua2KZO3lK44QM1GT+0yWZDKx8aI3das5Np8eLF4c3beG3zAAAQAElEQVSsmbnIgC/ZyCHfmYfkcfmGTelp0y3fwk1+tAmCEd31sVlOKZUcxBfJK+dV8iD5bOzg75m5BR35/+KLLy4FSet+sleeoy3XonHRRReVr96bJ2z05Fzzg2ITn/M1Ise777475ID6XOQ0b8JbTkNTTrX3gq0P7c2bMFGsElf6ugcLcsIaD/ONeYn8HdkfyYCeuQZe+pFDfudD1s58xAcQcjJZfQ3dWHY3J8KLLMZaC5tHFRToyifo4JyuaKPJb9mI/OjwD+trdmAP+PE1/kUOG2G0+dMLL7xQCkXk8YxM5kHzCtuYx2Bgj2gcv+HLbGCu96+c+cdo2JSv0lsx5cYbb8z5ZUeZP2pra4Nf+iF7fW2Y2Y//GkNOspEZ1mxgHlWcZQP+7et/8rd9ps3417/+9fL2JN+TIxTK0VUoYAd6sw19xBv/F9dwhTFdxYH4Yx8YOnpuvU1f/qsPWenE161h4EEGtjFfm4f5g9iHC/t6Y0Yc0Z38+tBL4ZTf2VuJUXM8HyAnv1ySi/cKVimlgAk+5BV37E4X92HGF8WK4gffYHv4uM8P6UZPscmm+sJbjOuHZsUPYEcOMloPsT+Z2IRNxQi+coLzHTt2lK8n8ge6KELpawya/JRf80u0xDVbwckYPil++Kq+chFfq84fusBYvPm6Nbnw/c53vlN+P4zM+MNBHhKnxioeehMLtvjwUZigQw56V9aV5JWLUkrBp8jLxmThA3wFXgp3cF66dGmZw/iwb4OllEJMWoMbp2gkr5BTjhAX7I4Gmynwqe+gK4+5x0c1eMGX7fgsfT1HW0zxYbiQUY62LoWz/TZ/pqtciTb76ocHWfRDnx/QGV24wA8f+ujvXuXcWDEIR7rhTQ4YopVSKsVAsctu/AGWVRyKAgLXQMCZRCQlQAJEwDAaohISx37yySdLAsKEApKSICKs4KMgp5CMMMQDbUEoeDAHHocyhgEo5L4AY1SGIBOHE9icxz00KYomxfEBJv4CFjgU53Rooq2/a7wAQhc6o6cPufDh8O67pjP9jedwJtrKWDqjVxnPGQQX3dFDH1bGAts5upxbYDGugJG06CEhVQyINmNXEgIs4Vw5khEudJEAU0plkqQ/ejAlN15kdg92aHJ4Y9Eiq+QleZKZDMbQFY4woB8syQRrPCUHn2ia6N1Dn3wa56VrSgmb8qkrGujBAUaSiQQAA3yN5xsCnbycFD8yCxa6wMZmmi/pb5zkIVEICvYXfGh7xgfIIynjKfD4kISCFxnxow96+ltU8YHf/va3JVGwCzuSE+bshzad4UhGSrrHVvroqx+f1McxpfSnwohn+mvGoiWhuEaj8jylFCkdLPCg6VlKKWCILt6a+8bg7ZhSyhuJmtJPX3bmZ2yPB3nwc6S7e8YZj49z9zTnKR2UI6WDRzJXWkop0KnowJ8kdXjDDX3Yui9uUjooP1t5VtEj8p/+dHHPczKyn/sVuXK3ops+xmvokpUc8JBT3DcePWM0fVzTSXOdUirFddjgAQP09EvpII7ouudZSql80oVPRWeyVM7xMVZ/cqPr3H08K7ao6AWblFKgUZFbX2PQoYP77CgG9HPuPrnoSRbP6EMHrTKWXCmlcA9N/cWi+/qndFB/crn23DNyyfkmI5+ofPKTn4wP5w2zT6nREpfimV8ZK5+RUy4yRt6wQLX5YXvYWRy7Rw5j5WM64Ct3il0TrgWyfORa7FvMwc4kagEkfsUqbM0RFm9iFiZygzlLTiA/emjBm19alC7JCzX98YadGIcpXOgP/0rzHH/ywhQdOUguQs/8QDf90DEHkgF/csKEfikdjB3y0gtv8prc5SF4w90YOQgd9+RmudfGBObo4QVD/W1K4Eg+spMFHuxARzLqx25yHbuYj9DXFz+LXTz5K6z0YVP8XKNLd/R8BQam7G5x/OjDj5QNN33k1Pa8Ya/OhYOa2qoYN64jZs2YGYcumJeLO+25QNUfu3d2hh863z+8rxQLbF7q8safXuaeMWNay5tUm7dtLblvyrSp0Z+LI2To3Lm7PBvT0R6+urVtR2f4SuG2XLQir7euYAVXPyLuK4jjx42Npc8/F76i6G2wO2+/PX78P/8TD973QMydOSvOPO3U2JGLEPPmzg6FoulTJ8f8eXNiQpa9tq46Jk6ZGK++ujIefHhJPPbEo7nQszo2bN0YUR3R3N4Sa9evicMOOyLMWXwDLuy5ZdPm8sEVH+XbNlXmlNvuuD1WrXk9YMkuF+eN8knHHRt7cgFq1/ZtsfzFF+LOP/4xnnz0kfK2VfOohnh1xYrYnws1ry5/OVa/tio62lqjPmO2Z3dXxL6ReMvZ58Q5Z54Vbzzt9Jg6YVL5ofwnH3s8bErFYnsu8DS1tETKC/TB4eHw4+OjmpuiJhegunp646e//GVc8/s/xoknnhyf+9znSn6zOTVfrnh5Wfjdrd9dc1XceP314WuR1dUptm/ZWvrV5qIV24wa1Vg+gRZHB1IU2/GHqTOmh7UIXxufiy7zMrbig5348d7+vnjwoUfj6WeWxh/ufCC279gdl3zsE/Gmc94cPX29UdtQH1u3bw9rBX6t+PfC88+GwtXubPfZmX5j1mO/r6fW5DmvuiaG+gfK11inT5tWClm+Nsk/cv2wFBWXLFkSNqE//+lPC7YbV62OO269tRQsbr7jjvjFL36RbXpYyZl4W0/IY/LAjuy/9Fmdbbgl+2hdXUN84P0fDMUZOUkOkIvFP9uKd3Jbl4n7f//3fy9vlMhlM3IxbO6CQ2LL1u25iDtQ5iFrJzZDAz3NBsE6x9sK6NoszcsFXRtFmx5vpMkVcgBe5LQBf/TRR0OsimEy80N8ff2EPApkcrK3zvmpvGAvYOMiv4hv63TrfPO54pQ8IWaNlVvc8wk5jKyzbKDQsHmVG/mTNbI8w4YKOmSo9Pemhg/JjTO3iR2+0tzcXDZ45h75XG6ApQY3m57jjjsuFA3IoaBi3iADDOQ7edFeQv6t5Ccxyi/p4agvvHbmQjgfkWe/8Y1vlN/1svn22zP00PittTHM2FGM2NQp1llXsh1dyevNJD5BF7+9hr54J6Px8GQTNvIhOjkUTtlLPFn/mI/YBHZ+oxLW5l65G8bmjitzYRYm3k7RyAFDctJRYcBeTSER/mwLa0f6wB6WMK1gZjxfqWBmHrAf6MlFYufilmzmBNiT2zmZ9aEbOfQlL/0eeuihUtjWj6/hxacVSRSIyAgfWM7MBUw2UyD0Jot+1hDsBBu+C09ywDilFNYJ5FbAESPe7lLYqOhq7jMOD75NRn7MD/kWnMUTjPD3tVYYw9o4dvEGHxvzU/EJMwUXcxcc2JJN2Itt5V/64i12xafYNg5da5rTTz+97KHxpY91FHzoBwP+Y59VkRfG6NMXpmykv/mFjApdGvmsU8SmPmykj7hkG3M9mfk1X2EP/cWm4s2nP/3pqGC/ePHi8kapNYX+4iqlFIon8hP7wJTviy++TBc+JHfRibwwgT++/EL/lFLwTTlZoY4u5EGP/4iXyj3Y0gue6OExM/sKGdgRfdiIE7YzTp2AbtZR+svPS3NRiE8a6wMEe0f+zVfMS3yYb8h99EGDjDBke/7CNmwmB8jr8i//4UdkYGfX/FqukIP5pnxFD+PgyZ/Ijg/5PGMfNkOHXDCTi9lOjrI+sz8+88wzy7oDVvjLK3BMKZU3POnPBtZ3dKAXvmThi7Bwj1/ry/ZiB7705LvinP+TGzbkZQP3HNmQLZyzA1ngIQ/TCS15JvKfWJGPrJVgKA70sydAA15szj/kZs/hTC/3nZOHHHjxYXFSxZkElCSBKYc1cVhk+fSAsREDgoAClkQCBISMRZTCaFjECGpKEcR9jixgAcNIjIUeOvqjy+juU47hjDWGowGKc6DJKPiQW7BQ2D2LDGDQwQQPMImaM9q4SIDkIg9AOJDkTx988FW0wwN9QDMoB8LbtcUxWQStQAaiSZJTwIv8AhAu9EwpBWw4HEMaz/HxxxMvjkN3POEjWbk2zgRJZjihnVIqbzJxIJjpyzauU0qBLkxckw8WgpdzkNUYMsCXjLAhuyAmI4fQx2SAFl3pz3ncR4PjS6T8AuaCAJb60Mk441M6qDsZJRf24oBkoyfZyMWP6Mk+gpPt0EeXbfkXm+GPPp6SJ0xSSgErcmn4kBdNYz2r4I4OO/JFdoeBRCdRGKO/RTt/5JsC0e9asCud4UaXlFIpovA58moVH4IpXfiKJEQmycHYSoMB/eBFJ0fjnRsjCRhHZ+d0wIsc7utDdzIbC8uUUikkuU9+4+DriI5Yoj8fMg5//dDzPKWD4z0jp6O+cNQXT7T0ZwPX+OLniBZZ6GC8+5H/yAx/1+xvrOf6oqe/IxqwQyelFPqkdPDNIzEiBsgT+U9/MhsLN7RSSmXDQWc8YO6c7HlIuFfhT3Z86OgZ+ujRDe3KczIYl9JBOYzXz31NPzT0qciQUvr/FCo90xcfOvIjtnBNfs/QgZMYEqvk0JdcxldkMkaOIAc8Nc/1ow+/Yi8y6Sd+YOC+hiYa+GrowKmCIb58GU209UdXjJJBjrCo9MqwhZFYkzssUEz+ci1Z5BB6iC/5k0z40JscdGYX/SxQ6G6shZpP9OQtz8w9ZDJRiyk0XXsmHuRXEx96ZBGvJnoLObmJ/D61Mg9YzPN/PkYuuqNFX1hZvIlZdqSrI3nlGuP4nw2CuQge8hucnJOXfsa555kcL8ewhfnARC4vwh9eMKczOcS3c/OPBYoFDboppfJ2In3oSB/jLCYsiGFPZ7TNIWS2iOZP5g4YmRv4rIUHOehARvfoh6e8a2EDS3YnIznkafmfTeXIlFKQXc50z3O6z5g5Lc550xvjmKOOLm/j+OepYQYD/2S3Ocaisad3T/kwg2ybt2zMxawdUV1VFcP798XO3bti3Yb15auC5OZ3+MCSXHyErfaN7A+60t8bMTAms9+uevyRh2PW9Gmxs3N7eSNp8ZFH5IXc2PLbWo898kh8/3v/FbffelccefhhcfFFF+TC2vw49ZST47vf+VZ84mMfi/ramujKcgz09ebi05bozfLu2r0zps+ZEe0TxsZLK5fFb6+4LO596P54/Lmn4uXXVkT/yL5Y/frr0d83EAP9gzF16rTSmptbYtbM2eX+T3/6k7jzznvj1ddeyUWiE+If//HLMWZMW9x5950xvG8wjli0MA6fOy/mTJkap59wQpx07DGxcO7c8ttbc6bNiNNPPDHmTpseU6dMDgWt11Ysj3VrVoe31JobR0VDLtwcvmBBKcZ9+i8/Hn/9mb+K97z7wjhm8VHlTQFfxXnmuWdjUy46bd2eMa+rj/2R4v6MyRXXXB2rV2+K73336/GhD32ofGjjq3lrVr8ej+ci2nPPPht333Fn3H/vPXHn7bfFIw89GP7VNGsMfrtv//78wdn0OOWU02Lnrq7YvGVbjBs7ITrax+XCU2fs7e2PuXPmx4GoykW7nvxJ9o5cwFsVkc+7QQAAEABJREFUre2tuWhfGzfffHP8989+E8+9uCwuuujd8a3//F585q//JhYuPjrbsDsmTpgc573z7eEroFs2bAjFvjHNTTHQ2xPz586KaZMnxeBAX9TkotrQYH94C6+jY0zs2tWZ10IbCr58o66uJvtWb7m3c+eO6M52ffrJx0Px52tf+1r89Cc/jxeWvhSvvbQ8jjr+pPjlL34d73r3RfHWt7696PbYE0/G5VdeXdp9DyzJBdSmaGppi9FNWZbhoTjm+BPirz77NzEp23/12nVZv45c/JwaVbV1MX3W7JiWi6ULFi6KU08/I9rHjQ9vvz2ci4z+BaqabD8xbMMovuBr86tQJb56e3tLMVI8iFtF5N27d8fMvHlbu3Zt2QCLaes3ec76yRtLnmnWp9a1H//4x2NsLmaKR5skX2dMKZXf7UophdwsT1j7oCe/inN85Ui50HO5LqVU3nKxnpKb6SBW0ZaLyWm+kFfMa9blNnNktr+wHtdfnjFHkU/+wlv+UvTht2SSD9lIHvCWxuGHHx70F/fGKxiZV81pcqycZ84xT8BCvjDfbNmyJftAX1k/mx+8kUZ+MsFFjjU32PB6bjzdzzvvvPA1THKar6ZOnRrktFakk98A8rVRG2f7AoU19Mw7CnjmNDJE/pPHyDF58uTydTxymzvl++nTp+e8MCasQ9FIKQUsUkrhq5Le9OEf8CarudW8RQf6uiaHwtuVV15Z1jxsPzfnEm/f4IH/8ccfn2OvPviGAihs2ERfBRUxYS4mPz9CGw8/K3DGGWcE/nT1HE34GQd78wlb8gf2t0HlR3Qzh8Iy8h+fkM/5vfkM5uY5b0nxDb7G78nLT+Ck2MBHFG6sbfgk/GEOszFjxoR48VaaMXyHf+Atnn6aC9ZkQYudzz///FIAnThxYpCbX9fV1cW5555bCthkJDMs2AE98sCTX/Fpc5kCgXgx3hgyubYegK9cad9gvHuKpOgpvrEf3WGMF1noDT808FuaCy58hNwKSPR95zvfmfNpd55X7iz28BYmn8BHfFgr+wcr+Ax53//+9wfc4Io2umSAC5+29qnIwH/o8rd/+7dh7WWdJLb4LHsbAyfyKOoojJGdrenHD/WDu3zE3/HjH4qVfscPD2/VLckfJrAbP2NPBWN7O/YUf/gYj7b5Bk9xCA82lBv4Eb7GsImcxT/lQ36gmA8XOYMfswOf50tshQ7eZIEJ24pv+vIX/skH5DVrLnysI9lOUYruZGYvMqKjiIifOop12w9+8IMy18AFpu7jCRfj5Rvx8p//+Z9RiVVFeXtV+ItNax3xD9/XXnut2NN4+IlJ8oo9vgyPlFIpPMKDD+CpDzuLH/6iv7WU/GZcDs1AHz78DobyHLuwn3H8R1/n1pt8DS5yPlzMW3iRnWxyGTv4IITvoyUm6M3P2BOm6MORTvjCk55iiN7sJkfwaePpQe8qAHFQHSiLMUdgMEJRGjGBpY+kQ1AgMYKgpYznDMGpAMFZOAlm+qPN2Tghx6ac8RzUQp7gaFGG87rHuQDk2gTGKchCcf0ojQZ+ZOMsFUAEu0ZOASqgNBOQRo8CQFVVWRSbCOlKVs/JqNGLbPgyHh1M5IxCRrzJKNgEiiRBLvqiz3kEhnua8fDWXwJkfOPoQ17P9YcdGzCmSVlyluDQpSMa+jEkG0rWHI9jwKmCK5nRIAd+9BGYaLCBhKeP/mwlyOjqGVuRg12MwRueAoqfeKZvSqlMinjA0RGGJnKYwto4fenBDrAxmToKCHLDlK3J4tx42NONnclMX7bWD24wgpkFjeCjo358gd7sgy+M0NCPP7AdHsYKEHKQU1/2tcHDR0JiF2Pgy05oecbvycb+sIKPexIZGcSP+/qyd0qpvNpMDvar9NcXPmRNKTmUT4vJCCuxhDe89dUq/SUitNnQc/fxddQPH3Sca8490zelVD5J50eYuk9/DQ2NPsbgAzstpRQw8Iwu6KaUygaVfehlDF/zXF+0NTTxwpPMKaXyCTQ7o4eWPvjwQUf9NHoaRz56OfIbfTzTh5waHvi5p5Hpz5t7Gjn1g4cxeLtHDrbFBz3Nudyjv2v02AUd9+hprHN0NDIap7lOKZUCqDF0cY/s9OBH7qeUylft3KvQIhueWkqpvPnimYY2efHHD1202KKil/HO8dPHtX70ITO6xvBVeHqOLv3EiDzFr8WIidui6ZJLLgk530LAIkOeIIcx4kcM4kc/9N23QJBXxbwNAv/WRyzyATKbUE2s5JULHMW7DZJrdMmBB1nxJavcIv9Y4KR0cJOFprymn8U2XmQR83SVK02s+sHBwvxDH/pQ3phPjpRS2fSRX66RI/A0x+FHfvMFP+XnaHjOhnK93ARr1/KHONb4lfmMrvKVXGrBAAP2YFM8ySmX6k9WMsNbfsLbfMBH4IquRZA5M6VU3nxZmze46BhvXhKPYowd5X0LNfmM/OwCU/qgmVIqb4XIwXC1ELEw8QyGsIAVfnRUTBtQTMgb8upIMWni+DKeT2VSZTPGditeWV7ifeyE8XHKaSeXWGhtH1P8vaa+IeYdsiDGtLdH566deaPfUorZI7kEMnnKxKAvXGFXU1sVLS1N0dvTHbCFR3VNVXz4w5fkRX1HPP/8s/HMU0+VwtV1v7s22tta45/+8QvxL1/5p/j0Jz4ZH/3wh+L4o44pb/O88Oxz8cwTT8TGNeuiJRclpudCxMBAf2zYuDEGhwbiuBNPiI984mPxtvPPi+ZcfHnw8Ufjit9fHc+9+Fzc+MdbordvbzQ0N0ZUV5VN1JS8yX1p+ctx0y03x5Ztu+Lo446MhYsWxRFHLS7PGxoaym+x7OnqjrFtY+KcM94Yp51wUi5ajY6RgaHoaG0rb1Mp1Pha2/DgQIxtHRN+v2tUfV3UZj7jx4+NObk44u2s/fv2xa4dnbE+F09GBodj4YJD4uQTT4pjc1FRfJmvb8rFoqXLXoq1G9bHDX+4Oe67//6YPG1a3HD9NWFDxK98Cv7yS8vKv6DYlYskc2fNig/kzc/JuYhmk3H66WfmtFAVl152Rfz60t/Ghg1b4qEHH4n/+Ma38ry2Pw49dFEuqGyMnr7+XDycGCW/ZNmtHcRo3aiGHE/jy++tWIjy43e8483xXz/4Qbz3fe/PNns+/vEf/zF+kBfyNrLXXf+72LZ5Sy5/HYgxrc25UFWV58Xh2Lu3N9bkIt7Ly5fFggXzSuGUb8l/Wl11TUyZMiWm5aLgvDlzonHU6PBm4Pix42LWjJlhXdCai4xNo0dFVaopv5Vmga1Q8ref+UzZHCjWf+5zn4tT33BafOJTn4of/eTHYbM6uqkpTj71lHjzW86Nc/Jmd+zY8eXHxuUmvMUS+jNmzAh5bu/eveW5uBZL5LKecBRv4lE8yWlyok28/Ke4p5glP8i/ruVBuQSu4pXP24TghUZKKcSG/vLnidlu+qSUSmEE3uLYb8XYSHgDxnrPER+bY7LJbWSRD+Eqf/IhvPCVN2CDl5zFN2wa6dTW1hZ0NSc8koukik6+wqXIQSb5wubdOH6BB9pVeR2OFx0/lfE+PxcY4EMO+lhPyq3kpRNacrf8RXa5j25yEf7eolEcQM9zOU++5etkQstGeubMmdmf9pYfJIeht51swuRz+rhnE4UmWuyEF1uKLXMN2fVjfxjL53CUezX4mZe82SJX6+ttBHxgLeeaN62VbZjlTNfGRv4jC7+Sh+Vw85W5BT7oXXPNNfHjH/+4vHGHpg03HIyhJ8z5ohytMCjWU0ol55rX5HS6wkjR0Vxh82jOp4/NM3tlUUqRjc3MNzbj5if+SD9jzIH8zlgY8RXyr81zkeKHe2Q0/+jL5+hlPiGvc0d7UG/BsCnc+ZI5UIOZ+ZJc1mA+UGNjxRR6+4F3vupaIYcPiSl94UVfPiVO6Uw+9kXPV7Qq+LC7Z3Qks68tsp2NND+wgYcnnuSGDx8Qj2wDW/5KF+dix1HuYwsxwo4wln/IpADHn9iAfHwNHu7BAfbwNhfyXfp4Jj7Qd9/84pwviRG5l4/BxBh0yMwnjGcrfkVWcolraxzxKK8pLBjP3/Xj2/AiB1uQ0zm/R08/WFgfwEnBnG4KpRU/w4v+8DLGM/mVT2nsJX7dR4NO7IMvWfgG3Yz1jBxw9HYou8mrrtmevT0XX/yUTcnK56xp5Hqxxn/ZSlGPPmSWd/Gx5mULfk8HucQ6jU/LyfycL3vuGl94w9g4eVGuYBN48Rc05QEy2Gf+6Ec/CrjrS2+y8muyW/+Sg+x8yD1xRjcNLmSXU9legxtb+tADJrAiF131ZRey0FdBX4zTiT/IyfxG7uBbxopXORMtNOy34QwrshnnPjvCgi/xH7bGR+zyX/6XUiprIL6rGIgWOnRJKeUPoXZxofJmtz7ijgx0kk8rMVrFiBwCUI6EBBAmBmCIEqM495xhObLgN4E4ImyzLtiAJ/EwquCXrAimH4elrKBgrAofyQUfwqIPeElPYOMBAA7gSBn9ORKZJWnHlFKZjMimD56cm47kQjullBe+LWURI9jJSiaVRg5MR2PoSx4O6ZhSKp9SocFZ9GNseqONlonHM8mBfJxMoHA+OtGfkdAkG+OTHc4pJWxKIci1fnTQxyKITrBnG3i45zmHkZQEJ77uwcI5DMlgHLnwYhOfCBnHsdiCQ6DHB9gQb7JycGNh7lmlP2dDQzDREz98yEpP9+FHBvLC1cYDDoIEToJCH5OxxARXgQt7mJIPbecmPf3xgRugyAITffBxj53RxMM4ctOv0kwW/I1+go3N8aY7Go7wgyXf4hd81Kc3Jh0BiCZsLDBMVHBhL+PcQ981Oeng2jPHlFL5ZAxWKaUSnPTV15EusHGt0dc9jcww0pyjbQxadE/pIG166KM51zelgwUP11pFnso41+honqeUysaxMjbyX6VPxe9d4wFnR7hL6vwHTu6Tr+IPfz4OXc/pSo9MPlJKpZjmnmtY8lk24YN8i3z4ijtHuJAXbY29NM/1NRbulYauVrl2ZCs8yUMHupAPbff0ce1ZSqm8YeUevuSr8ENXI5fmHC39XBvjGh303DfWM7zYWnNOfvprzvVFL6VUcHKOnrH01sd1SqlsGtHX8PMcFhp+ZEbXtfH8jJ3w1YzDT19xzH4pHfRV/cUWGnKAtwZMwCZjMWq8GJOf0HdtEWSca7nAosKkpuAlJ8DfpCvXyJVylriGRUqp/AaAeUC8oyHe2AWOeJI38p8j+mi5X4lTk6jFrvgll8nVwkIuMgYWjnIjP6AzOnSUpz3D24KJfGibz+Qjvk6OilzyAZ1haq6yeDH/uY8WG4kReYrN6Miv+Sla5iLxgD/89cVPLpKTPDNxk4d+eMtf8qsj/eiDtj7mTmPYDN5sw7Z0Iyf8+Qh54MpOxvMZOc5C1dd+LHaM8Zys7OOZBehzzzydCx6vxcj+4Tgpb5jbcmHgueeeKXmOXwzmAgZ5qqqrY9+BfbE/F6PGjhsXo5tGxfD+/VFVUx0jB4hUQFgAABAASURBVLJf19TGQC6+pKqaaM5FnarampKD2IRuK1euiDiwP8/dTbmIMRT1edzChYcEWTasWxuz58zKRZOxuYCyNmx2brrhhvjRj35R3rp5+9veEp/6xMdjzsxZsWPb9qiuSrlwEXHTjdeXf8lvbEtbnHjscXHW6WcUHY4+6qhYtHBhnHH66fH2d7wjF1feF+flT72PP/mkeM/73hsf++QnYurMGbF244YYybSeeu758i/k/fjnv4hLr7gy7rj33rj3/vvikaeWxsmnHR+zZs+OjrFjyhtCr732SsycPSN/IvvteMMpp8a6Va/HgaGRGFXbEM2jmqJrx8548dnny9f0aqtroq62OpqbRudPU2fHEUccFhMnjo+q6pSLBH2xc0fWJeO5c9vW2JJlGc7Ftur8zFcoN27aEHzcRuCLX/q7+M/v/1ccdczRcdd998czS1+Io447Lj7+l3+Zi33j4tqrfxdL7n8gJo6fEOM6OnKxqDX8CP3Q4GD5St6kCZNj/twFMWvW7Dhq8TFxyimnR1v7+Hh5+auxp6cvdu3eEy+9uDzuvff+eO6FF2NV1qmra0/58fXBbFOtsTnTzAUzPnr5FVfFK6+uig9/5CNx1U03xRFHHh6PP/5YKXj27umJn+SF/He//e2484+3xbrVa2Jwb1/4Mw+Yy/3emljis/yytr4mBocHYu2612NH57YY3Tw6Ro2qD18j9fZWT/fuXMA6EHt798TWLZuie/eu4q/Z8WLihAkxdfLUvJmvi46OsbF7d1dcddXVcdlll8evf/2baGsdkwtRi/LG4v8h7D/g9K7K/OH/OtNbMpPee6MECL1DKAKCYoBVUHQFey9r23XXsrqrrq4Ve8EoYqMIWOgQauhphBRI731SJ5lM+Z/3md/tss/r93+ekeO3nXOVz1XOOdf9ve8sidPPPDM+8y//ku05KU46+ZRQqDz+hBPKmk2MiVu+6m0HBTg5w1f0LPjFv4KUeDp8+HD24/6hkDRgwIDyr6mxlU1vdXV1sZs8hOakXIBTsLGhrarqK5DKmZ2dnWUu8GaMXKSvNahYljOMa8iFUrnDWgdPMljzeHPCmwk2/r5SiJfcoHjxla98JeRimytrRTlqYvbfQ9kX8G9ubg6ymBdqcrFaX/dHjhwZcq3CGHkuv/zy7LOTQz4W/21tbeVc/tc/pRQ2duSDFVzIrh+7nptjj21t7BQP5NPunC/YH65PPvlkKdjgb/1K/5OzT8Ng+fLl5Y3s2trasqaAnyKbfIy3HDcwF8npTd758+fn2GwuY7w9gZ45Ai+bOHqag6xV4S4HsrPc/clPfrL8Nou5gUzwJSfa5jL517WNLnz5v+PcuXNzMXdwXHjhhSGv6isf8x34wp4Mjt4KcpSHbUZt0vUnkzmCTPK9N5Dh6at4sGWHlFLJh2inlII9I/8Z297env2+tsSdogM7m0v46e23317e/FMIZDPzh6N5kv+xN9+Fg/7omevpxwb6sZl9HhvZpJvf+Dfcpk6dGt5Ou+mmm8pbneQ+77zzyk9foMs+5nk4wQN+dIcvXtaY/MpaAn2x5+tvbMyXzY98yPzBH/g/W+jPVjbtfqfMhpw+ZON3Nu78S/woONJHHDmuzx9okAmG7pnbrQVgQHfx6+jtGfZhM75mLD3I7M1HclVkoTde/B6+YpW/eY6GmOA/7Iwf+gqW8BCLZOL78EKfnnjSX7zLBXIlevxs/Pjx4U06Y+kOH/6ODh9xn9/Z93z6058OuQstaxh+Rk6+hY64VJDhZwrD6JKFffiRuKaL/grOvlbtpYXIf3yN/fkJndmNT/B/uQZt8ujHLnwGjnwDzujSzTm92cU9xXi/YUgGtlFIUUAnpzjXjGNzH9jckT/YYXP48S2/r8eX4MhX0aULWeBENv7FJ8XbcccdV+KYbPBBe0L+4Adecocx5HCPn8i74o7cYgPudMLLtw7Q9Jx/kRl/axwyoAV3hT028QwdmPoAwT152VzCv9HiO+KEfOimlEoRmg+LA3rAjZ+hRwd05FL3+KacSQa+Sl/2FOP8FXb8ZdasWUEWay985V4YmBPIzX4p9fGWV+Uw98W8OGFndvQM9mQiM79gSzGpv2diVSywQxWH5dgGUtykQWmGIrRFQ+XaAM8pSAHKes4BJWzGYwgJQ8BK6BRgKIHHKILKkdEY1kQHFMoKBImRcBqnQo+MGiDxpAQ5GAttgS5wyKw/IBgID0fBSz99gaEfBxY86HEONAQzHQBnkhHE5EJTP/w1eEkKjvpyVMbEg2xklXBSSmVxgh+Z6IYeR4ADDDkXmnRlSM5ABrThDl+6wR5tMgsG1VkOzhYCX6UUD8HuOSzpLxg5rqTGidBBk04czjN9UkplMQsr2KbUN9mRqeLYMJPA9CGfRlc80edgaJFTc00/vMiWUiqvvsLSIgC+ZGBH9/BlI3iSi+/gmfNd3rR05cXlroAFvgKELOjC10LJs0rjj3SFMSwEPuxh5Uhu9kaD7PyEnBrbiQUysAse/MEmGIbsyP54VrBgKzKR1zGlFOxKTxg4f3XDx7WjBi+09YcFHd0Xg/RLKZXJHT/3I//p47n++OOTb5cFtRgjB9s5apKC9urxdEcfDfTIpI/+GjquPdOPjciKhmcaLNDRKjK4z1fJC2fXxpDTePz0dx99z/TV6KCPhra+eKPtmizkNFYfzx3R9qxC69V0jH1101/Dj57ooa05d58tHV2n1PeJJZ7kxRP2/B0m7nmGVkoJ6yCHZrxjpZGRPuzNT52TPaVUxqSUir/DJ/IfmYypNNf5dtnAuJdSn2/AmbyeoUk+R7LS1RFN91wby0Z8BE33Ks/QoAt6Gv3IKHdYLNPb+YwZM8Ii9915M3zNNdeE2BA3YjqlFPgZJ6bgIz7lTLzgawKHgRxiEU0WecHECFeTlX5i2HxhQjXGp5/4iE06oE0fc5Ecn1IqGwPPjFFoM9HTU56GjfHiX74kp2txbvFOfrnVJC5H2QSRR27yjIzmNAsik7GjOUSTO+gnli0k4MQ29CYffdCU52ErH5nA5XDn5gbPzBPyoU8y3Yc5HdEiqwWX5+RgE3qbh9hK3oM5XeW2CnboGG8hbzz+aMHbgoZuMEoplfylL5vgSx+0fEpsfmZLC+ldO3eWwi69d+diAUy1vXv3xL6OA9E6oC36D+gXo8aMjraBA6K3pioOHDwYa3PRZdCw4VHb0BjDRo2Ohuam2LB5Uyl+NeeNMtwGDh5UXmuXh5uaGmPc2DExYGBb1FRXxaiRI+Ltb//HOPHE42P79q1hM+otmqfnPhENdbXx9rf9Q9x26x/j61/9Wrzh9ZfHjOnTo33njrjhO9+NH373hngxF1t2bt0WuZIW9blw1lhTF1q/hqYYm+WZnAs2L+fN8P333Rf33H13eUMIHjb9Fvf/+vkvxNXXXhsTpk6O6ccfF2PHj4unc0Hvzrvuip17dscxR0+Od77rXfHFL38p3pnjg4/u2bc3/LXnzWNDQ13UVtflgsqeWLN6XdRX18fUqUfEmFFjcwGmMfbv2RuHDnTkItyGXJhbW4pvxh061BE9uRh4+PCh2Ltvd4wZMyr4CP8Rs1W50GHunzBhfHnzBi7WOHxOrH7uc5+La7PcixcviT/nItGOjMHBAwdiz85duYA1OKZOnhI1VdW5KLax8ORHXV098fRTz8eSZa/EuPGT4rTTz4ox4ybG6WedHVde+abwJtKESVPjkosvi+25CHf3PffGY48+EV2He+KY446Pmoztt775nfj6N75fPgi07jMX//GXP4+d2zfHa84/J7789a/Ev3/+s3HsUUdFdS6Ibs++8MJzz8Tjjz4WD+eCoPWAHFZVXRud3T2lGHq4uyv8yDpMa+rqojH7DZ8Xh2LaeUop2nIBpX9zS1T1RtSmqlwArY3U21vWFKtXr84FwY5ScOHfNhK+hrUs214M0r8h+15OuHHKqafGtKOOjIWLX4w12X/FQHu2pXwgD9hMi0FHOWbv3r3lk2Z0X/va15aijbgTt3KBczTEnk2SWNb33FzAmZA3QjZZI3NxyKftjmJRYbry47zyNR1ho8DR2toaNor6yzPiWk6D2/jx43OcbC8bGDFsrA3Cv/7rv5ZCBh34h2fkk6/4kbUmWfBNKYX1Ov0ULuSRX//61+Xrp2STp+VzzUZHzrAJ5pM2cPCQM9D2DEY2ZGJDXjfOWzB35I0l3NGkG93lOH4sN9jQsBtMfXVOzoMV7MeNG1f0vPHGG0Mf6zb52Fyhj/zem21vPoAL/mLDZg4PGFor0NG/hEdHOMqNnntmLP/yVSj6sJn5wj06GMtG9JK72NrcIa+j4Xd14Ek39+R/+sqrxsCfX7GhHM0v0NCHfngoqMHKPR/M2KzL+/KwtSl/YmO448M/zMX6oGtuM5aPw0kf8zkZXONLBrTs5xQk2Ms8qLAo18LEePOjQoF5RhGC/PijN3bs2FAQ1djfvtDewN5CYas6F23RtG+0ASa/uY6+4sOeyFecbdLpaK1ARv6sj6+lGSM3K7TBWfynlEIRjY+Qjw/wJ2PpzuawR48v0oP/wx9mfARWsOc7MOPf6Dnn0wotfjidjOKYHMbjQy/rIoVic/r27dvLeghPvIyhszGewYwP8uGK/mLS3CuWFIEUfXwdeNasWWWO4L9kQRMdNOQS+iskkEW84E9/uvIV84WcuTrnPj4AJ34KO2sZOcUY8Q8b/dAVf2wCd/6Bvvj2jMyK42KX37EpTNhZP/KRlw+JVzqJa/EmXvgYuni5Rp8+bEUHeYgdYWvvK0/J6/SCn354Gcd29JL7xCZeMJGj0bIehJlzfk1Wb9h5GwuexrOz9ad5irziR8ySzX38YQhTPo8O2dyDobxAV9jIH9Yz7I0GWeD2n//5nyG+vHnsX8cll9xNZvmEnyhgsxl/4ov8A31vAlpfOoebZ+yDlzwktqwJjHeEvbgTs+JITieDvOuZeIKhHMEmcOT3/Fy+oZdn1hhw5jPiAT189UNDfiI3m5sr5Da2N1bswRIu7EMeMsDGWHTZuCKvvs7ZWy5hb7aSW/hGlYSiUV6TnAEFgIrjum9QSinP4alMdgBGbFL+hIigHF4/AgFEfwJSSqM0AAhKEQpyAg5EGKCbKCQ3xtWXDJwJH8kJTWAJDnICgYLAd58TmxgFEiOTQwIy3hgTBznRkZjJy6HII5lxRPJxConDOWwYzxj8jNfwpLegogtj4yFgyYAXGdxDn0NwGEFjPN4SE+MwHDlhQR+6C6CUUvlkCHb6up9SCgFLHjqjSxe4u8d25IaPoGUfTqYfmWFDH45qEtYftvTXDy/PBSJHpIuANc49MlZk4dz6053cntFD4LmGFz4cHUbuszk6ZJQc6SmA2Vzigje/QccY/AUH/chFVkkPXTiklAIOJhyJAtYSjgTtaBysyQ8n2OtPb/zJIrg053AzkfMdfsNeZBbw5LzhhhvKj3yymxgwDl186U8+52TDg+/DB04JERNQAAAQAElEQVQppXCNj3uR/1w71xcWKfXFGIy1lFIZo1/kP3ThQAd8yYufvvnx3/uiZwyb6+N5SqkUSDyL/Gec544ppTI28h85NGO0lFKQsSI3up4bJ0eQhd/DAr7sjq4+eBmnGYee+5WWUirFmopOxtIRXvCEsRzgOosWeGrGuxaDaMNdI6f+fNP9Cj99X92M9ww/cYOna7ThpbnHj913nVL6O0buk88ztCL/0U9Lqc+G+VbBzT105QKtQquik3vkgAFa5KYDfYxNKQU+aDjq4z4Z4Ku5xk/zXF/N/UrTr9KM1eiIv+YcffzIIA7hiZ5n6JDJMzqIVT7I7u6beP1WxTW5kCX3yN+wNcEaL44qOcBzPiMvyVFyDX4WUfjRwzk/IhusxLEcIc/rgwbe7olvk6VJG476o4mGBaTFnzEWaLCGDYzlfLqgYWHGn8nIr+gmF/BpfuievEVv4+QEeUg+Qg9fiz5YyEcWo3IG2egDe33IQT709XVt4W1Bop/5wHPjYIKGxZN+eJkvzU90E3tokFm+ghX5+L/8hx495XfzEf5kxxs+cqD+eNHPYoOdLCTMbTCWA+nHXrCjBx9hm2n5k/RRw0fE6BHDI/V0l/nKIqWhqSEXE5pi8NAhMX7S+GhqaYlhuU9NXXWs37guOnu6QvFq7/6OiFQdAwcNibHjJsSgwUMj1yaiN6piyNDh4WuCr3nNBXHxRRdGdVXEy8uXRsf+feGtJNeHOvbHiy8ujFtzoerPf74zNmTadbmQwY/37tkT5808LwYPGxojRg6PaSedEKNHjYgVrywvb+Ocf+7MWLxwURzMMqSeiKb6xqhLNdF98HDU9FZF+7adMXLI8Ojt7I7+Tf1icOvAWL54aTz0wEPRkws6Njv+hbyJ046I1195Vbzngx+Kz/zbZ+ML//Gl+Oa3vxW/uunXsSfLyrY+0Rw7flw89PADsXLVK7F+w9qwYK+qqY2W/q25htYT23IB6XCm29o2MKpzwWftho2hrVy5uozZ6LfDdu0Iv8/VnQs81RnLppaWGDVmZMavrRQR2ZPtYGBh6BNlG3i+tWP7rhg3emxMHD8xmhqaww+bDx88JFr794+2/q0xeMDA6Oo8GKtXvhJbNm2K+tq6aGpqju6u3iLPiJGjo23AkNi2Y3ds3b4nmjMeLy9flc93Rv+2wTFyxNiYMnlanHjSaTFxwtRYs2Z9/PHWP5W3mX77299Fey7Ive1t18SnPvWZmHbkUWHN19qvMY6YPD4mjh0ZcWBPtG/bFONHDo1zTz8jTjnhhBg1bFj4CuXSJcuy3VbGijVr4oWFC2PeokXx/IIFsWN3e9TkYuXovEkenYubDbnQlLJjyFHa+LHjojpVRefBQ1nnxhjYNiDqamqzDx3IhbOM5e49Zf4ZPHBQ+WqjDbR1kTeRFC9sUmw0vd1hEyHfWDjD2UJb/5ra+jjm2Blx7szz493veV+85dq3RWvbwFi1em30698WnYe74777H4w1a9fHwkWLsy3XxDPPPh9/uuOusnZpamoqX/1TDOG38kpXV1dU5429DY2Yrauri/ZcKGvNBSp5VjHAp9fLc5FNjrXeUSgQp3IFucSxfCf/8kF446UQMCEXxxRRrK/cs3aS29yXw+QReYdM/NQaTrELfTkATzmOX3u7SQ4hH7zkYLnl8ssvD5snORXvlFIpXspNeNDRfViOzEU6P7ztDYXIf2RGT3Fg5syZBR/ynHbaaUHGQYMGhc08/eXFjRs3hhyON/vZSzz88MOlYCBP9evXr/zmmt/Xam5ujgpWeGd2pdABT7lOfrXmxY9+X/7yl4PtN+WYgBGZvTEmB8vP7IMHOuY861ZvxnmDB/2UUvma7kc/+tGQU60dzXlsYsOPFzxqa2tzIXhwLsifGJMnTy4yWfvCW15WaDOPwQMdvPlIWy7O8g9xzw6KdOQYnwuW+pgbrKen5lzNJ7bnQgp56StG8KAr3zOffehDHwoFejRttmGNH5n5xUMPPVTewpsxY0b5BwzIpZhGn6qqHGudnWXdA2f2I5dcZBzM8GJnbwCxO53ozpb8ik4woQO/5ifwhi/sxB359SMXnRQ0beLNY2Q2L65ataoU//k2DEeMGJEL6TXBh+nKnmQx75ONz7EvfMQ4efiWOVB/2Io/cujHh8zxZBVz7ostMpEZ9nCxlxAHintz5swJfq6wgjYZ4Wgu4bvstHbt2mATulqjGW9Pyr/xZTN7NXZxDSeyaebw8dnu/Id8iigwN4Y9xIW4tx677rrrSkGdfuxgHPy9xWT/qjjnHn+HNRnREff48DtxBdvf/va35TcX+Sm+5KOveOJHZJBHYC+fyjmKr/ILm7EXPfAjC9soNrFpSinEBz/CX6xbk7Eb/T2Tb+ih6DQz5wu60sEztMnqgyc68Q924OtsBmc02YPN4M9+fFns0KGxsTHY0IcDdHQfBuxkXURfeuMFD2M0uRxNfeQ9uZIfiiP8r80fJLE7nclMLzmZbj/84Q9LnMnhciGbwY9c/EQcOFqjshm+6NCJXxvHdvyGPnjCFaawJgve+PJhNmJb+Q+u/I4c6PF7eZyfs6P4QIe/kJl8KaXyQZC4wROexsgPs2bNCvMB+fCWwzUfRIsF/s0G9KM/eYyXI/AgAzwvuuiiOC3PAfwEvSpGBjrlKKlJDo4ppZJQKYgxZRlbMCPIEBbREiMH4iQIm8QkfsnHpMeRGZxgAAAMgIArsQENPcGAt0WCvkDg/IInpVSKZymlslCryIAn59LHPUfyus95GRVNYHA4TgMIiQEwHIDz4Q80BiYHeQULB9VPf5g4hxU+dGcgfI3Bzz3yGEsOyRU+ErRkJ3joZdJDj66wcI8hJVu0BYNxnuFHPjRSSuX3h9yjl+aZfmhwWsEimXEU8uElYaDH+BYjZKav+xIhTOhAT7TRkMg5pmcSogD0TACRkeO61uis4QlD42HtHluiQ359+RyZPBMEbEMOmJvMyGgRICHBlO/BFT2ySAgCihz4sTXdYG0MvxTAsGb/gwcPloUijOAjUPgVOuwJC0GnL5nIabLGCx7klTzI4twnePyWz/MdstMH5imlgCP7s01Kff4qMOmJHh74sxveztHgL8Z6nlIqE63+9DServjA0Dg24NP6OCe3vmTVh3/Rzxhj3UfHWM25/sZpzt0zVjNeIyf65MQrpRTGe4a+c89TSiU29XeP/ug4Tym5XRo++Gn8E8+U+saS0Th05SXP0dDo4T6+xuiHYEqpLExS6ivueo4nWuQi8/+teQYXfckCd805W+Ghoafhp79z9hU3FqhsgAZ+5EHXUb+U+vQylux0QBOWbM2v2V1/fSr0U/ofnVLqw45MWkopYKiRNfIf3sbCiSzu8ymyVRrd8NKck4EsaMLHdUopyEFW9MiLNp3QTKlPH33FIB3FhDxpISKf2nTZYJ177rlhMyEuxBx7Ohcz7osndMlrTjA3yBPiUkyLR3TxEd94ppRCbjD5kSurHp7Tg7yu6ePcvCIX8CGLNosWdiMjufGBF55yC3pomb/kCotLsopz/TX05UH9yQsndlQ8s6Agoz78An35yD26uzZWPpSfHGGHv7yk0bnC23whx+KBt7xqviATDORn13Kt53SFC/vSk3/C1zO66e+c7clortYPXnxE/iU3e7A7DMnINng7Zw8LSwsOX3FTvJLDyWpRY/6yELIwMb97I2tn+67YlQsNA4cOiRNOOTmOOvaYqG1siNpc5Nq0dWvk4I2DhzrzZr81Jk6anAsdu8PcxBYWUBZMZB84cGB5S3jSxPFx1FFHxID+/eK73/122AzhtXLF+pg2eUouujSEAhd5P/evn43Pf/az8R///sX49fe/H0sWv1TexvL11y2bNsTwIUNj4rhcQBkzLrxxNX70mBiQN4S1VdWxe1d77Nu1Ow7tOxA9nYejfy7mDMoyNNbWxSvLlsePvv+j+N0fbokDhw/Fpu1bY9X6tXH0ccfGzAsviNZBA2N71pvvDMkFNG+b+XCOfeFjU/zTX/w8bs6FnZ/d+KtS6HnwkUfj2RfmxZJXXonI/M86++yMx6RcHDk2rKEm5g8L+w/o+40hdj946EAuHPWL9Zs2xsrVq6OqJuVCWGc8+fRT8eTcuWWdYB5733veG2+5+i0xdcqUUrx55KGH46477oiGXBTpyrg31tXH6BEjoyYXTFavXBW+xjegtY2LlLZly9bYtGlz1NTUx5Bc0KvPxa+q6rpcYBwRo0aPywWg7ug63BuPP/5E3P/Aw7Fx4+bSNm3cEgcOHIwU1XHyKafFt7757fjKd2/INIaV385av25NLHjhmfjD72bHzbMzFj//cTx479+iX0NtXPPGK+L73/pWXHvNm+OD7/9A+CHi444/Idau3xh/e+DxeG7hi7Esb1DnL1oY4qc14yK2+LJ5W3w41+qynv1y0aKxvj5acrFoWvaxmWedHRddcGFYXNvY2Hjyc18x/dSnPhXv+9CHyprhu9+/ofz+1ZxHHolNW7fEvQ/cH4sWv1h+G2vUqDFxIBfG5E6+mVLKWHSVTaGiObriyVqO3efPn19y1Zve9KawkbruuutKAYCfil0bWTkRLXnSekas26BUZ9uklMpXelxb61nc00+syFU2HmLXBkxMeCOgOettwyj3KGLKWfxPHMsF1jHGiHd5Eh85xzObNblN3peDPFekUASSW774xS+WH3OHr/jk348++mjIG3KJHCHv0OfQoUNBb3mSL+vvzS25GE82q6xL5UTy0A9t+Wb27Nm5mN0/F0XXhBxz/fXXl7fx8RAL+FU2i3KG3G8tqZgAW5tftr7qqquCTbxlt3nz5jCvoEceOdCcaW5SsBqZi2rOYQcLPF2fd955pcgEV9jAH7bwwUcOpo88yzfZC8426zCCt4LorFmzij+wm/lRsUFxQz6Fi/G+jmY8O5hz+AVf4icTJ04M+yx7MjjwCVjwGW8skM0aGA6+qmhMfY4B98ngTZm2trbyhitd+BvbsTEZ9BVTGux8MAVLOYXsrq0V+JMCkmKcgrl1SYUevchtjpLH+al1Ap34KbzZDsZ05M/yvv0GPeDKNmSP/Mc3Hn/88TDXpJTKWsB+QfzCRqyRFQ3FDPZlHzhsygVIxT22xxd9X7GGBR5o6gsHfsPnrWP4AdvS3dusijXokw02ZIIpu/N1hQF02Unji/YX7EM/GPM5fig+4YeGmBIL5EGHbeArVvm0fnh7W8fXCMmsL2w9c0SPTPjAjK3g7yjuyGMtBAs+AnO+w27yn7WbDyH15bv0Yk8xqIlRv9PH78QnX8lmKT/JY68PNziRnw3pSm+2QYedxRCMYU0/stKb/nSWu9lTEZjc1kX8ke/Q1zorpVR+f1VMkZ9Pec6n5BqxjAfs7dd+9rOfBYwVQPAhN0w9E2f8QZEUDb7L99kIdnIQGzjKMdaH5OBTZIcpPWEKQ2s9DQ35j1/oz1/Eg/vwYH/+SVb20wfexrivH/5yoWfqKfB34TUxvgAAEABJREFU7p51IlvDg88r6PA9uce6k43IxK/ZiD/Tk1/gR1e82cRa0LOU+vYdcqNmLsBDroEL/ekDY7qylXHmMMVRdoKzazzpK3bcU8xVaOMPMGdX+VLM0tOcYx2nDiInwoJ/0oGN5U6NXHCHYXkDCxA6C0rgMAZn0yi3b9++IKyBgoRwHANRQlNGP4kIEAwNIJOoPs4phrbETFi0KWbhyxgCD/CcH2AppfJpLpqck2L6cT6Gx4PMAGZw/NEGqIRjnAYkSZ2MjGU8PgJFA4I+5JRk6A5cGyJ80WcIDWjGkB9/wQcH9PU3DoYMSjYLGzrjLdkwiqTgmtOjj0bl2j26uNafXPTCE10YpdRXwCILHsboI2Hg5x7+5GVXdDQ24zicWeKgl6RBF4FCNgFNF3zQRM9z8mhkQJ9D8QN96FMJjJRS/nR4X1lYoAMjcuIloN1jR+NdwxtNE4kgFLT48Q3P2UbQaGRFBz/NNT+gK93JAk9JR2DSh6ySGNoSId+gE8zZik78AV/P9CePYCUHbPkiPrARAxKrgJPwTSb8xTjywBsubEgHfFLqW9TyA7z1NYZ8kiI9XVeasVrlml9pxsMypVTegKS34KYH3vih7VwioJtxbIAvf3D96qZfSilS6mt44K3hhVZKydBSsHKfTsZ5jqeHZIE/WcigeaYfGq7JYAwaZKvoJ6b1RUN8VvqSxTM5Ah18jHes9KGLPvxPH7Sdo2+858ZoxqWUiq7O3dPw5P9okjWlvj7OyVyhZQx66BrnnA7GkT+lFMa41tzTD16OaFXuo0FezfPIfxU7Veji67mxGnroo+M8pZRHRdEnpVQKh/qhHflPn0pLKZV+xuNDX+e52/+S2T08YS72YKs/mnQlGx20yj2YixW5V7zIL3Iie1o4f/CDH4wPf/jDfy9kiXnFDZMU+fS1qRIPeJOhYhPzjZjWj2+JSwskCyWNrU3cFjoWsfKC3EI++KEpruUcfRUT5CAxJ8eZXPWnqxg3d4l3fC2E6IimvAN3Y9DWl7+Ld/LRWw4Sj+ihb46RW2BIfn3pBk9zIR5osYVmUWADi64cQn6ykAH29IcxDMxrbIS3xSC98GB/2Dmnk7zPZnKaHGsxLtfRh9+Rm/2MIS/9yEtnz/CwObLgoZ8+dCQbPSyW0B0zemR5K8IC65JLLgm/82EhDOspR0wLP9Levrc9HpzzYCxf8UqMHDO6fF1w4KBBMXzUyBg8ZFjs6zgYW7bviJ279+QC1t7Y33EgNm3ZXN6UIGtPT1ccNW1qTBo/LpYvfSlu/PlP49vf+WZ5i0cx6sorrogrr7ws3vjGq8rvyuB/zTVXl993gQHs2cXbS6m3O3q7D5ffx5k4fkLszTyXvbQkFsybHxvWrY/DuehSClf7D8ThLFd1VVXs3rkralJVTJs4OQa3DogVS5bFTb/6dSx/5eXyxtiBgx2xMxesNm7eFP7VP7+B9Ze//TU256IHf7exh6F5yMJ+1qzLw+It133ixaXL4omnFsVz8+bFoiVL4ulnnol77r8vnnrm2ejX2j8UwGDFPvW5uNPV3ZkLJZ15Q98Sw0eOiAGDB0VT/5bwrzn+8bZb4+tf/3YpdPANP2hsTUW39h07Y9yYMTFk0NCsf0R1T1Vk1WLQwLbYnDd369euC28iKWCtfGVFHHXEkXHs9OPipBNOjnHjJuQiVU/s3rMvDnV2xb79h2L9us2xKxf42nftyRuYEXH0UcdkejUx98mnYtXaNTFp6pRQqPvNLbeEr6mJwbuzfI8/8UQpfPCPpvrqqO4+GFW5LV+8MLZv3BDTp06LupyzHnrw/hiaC4Enn3xKLvRcFu96z/viM5/9XHzl6/8ZN/zkZ/HBj/5TdPX2xJ79e+OlZUtiTS4g1tRUx759e2Pnrh0xZuzoqIreXLRqzIW7mtiaCxYvvfhivLx8WZZ9baxbuzaWLVkazz39XNxxx125OLIuF7TOjtdceHFEb1U888xzMXfu07F61doYNmxE3HffA5n2gXjbW98eu9v3xuo1a4oNxfHw4cNDHM+ZMyds9Ky35BAxI6Yj/4kN/2pdZ2dn+Z0r6ztNDpQr5DAxZxxbi0txj4Zc1d7eXnjYXOovzt0bqKja2BjWKDbn1rJygc0C2d761rfm2LiyFG7YAE8xjb44tykQu/KoHIyufKfIICd6Jge55rv8SvxbR56bP6TAQ65ybpw5wLVmw0+XlFL22a4Qi/KnjaQcLve7Jz7lExjJOXT0xoccDr+pU73Rt6bobxMFDzJZGyoG+nAd5r5ORi5fOfvYxz5WvkKLvzwqt4k5OriGLbyGDBkSMPFbp/jRX26VL+VlfeVv6z4FOHSsBdva2srvcMn5sKeLvY61oeKco3u7du0KfqHowFb0k0flcraFgxxOL3kLFk899VTcdNNNgSc5+Yg5A0+yKAa5Zy4w15Lf2tfcwhfZlh+R05tos2fPLh8KsLd9ADnwVgD47ne/G3wgu2g52sgbD3P4mkduvfXWUPyBrcKHdbUN/B133BF0tllWMILfgw8+GNa2Ck2KtngaM3PmzGAn/mKPxj9gx1/5DN34pfW6ApB5y/zOD/zGkrmGX5jT6cze//3f/51z0K7iW7BGiw9bJyhS2J/yNRt/9PkyvcUH3RQW7RfwpBNdyecZGrDiCwp0dGM7+PK9lFL5Oi1dNHbTD09xRm/+IyZgATu/e3f99deXN/HI9PrXvz7nmLmhUMmu6Jpf9+zZE3NyLmFX/k93fsomiqt8B+5kxlveEEca7BVC+TZ/JbPcJO7QQY+tycmXrRVggzcd8YeDc5hedNFF5SvqcKADzBQkyM8O4tbXR/mqohbf1Y8+/Igd4auRFX+6zMz+4B57WqORyRqIXHzWM/YmPxowle9SSmUPBG/5ic7mkgpv52KBv5JP/NONTuZCcS3XkkMcwGlNzuVikm/IrXCnO13kupRSyeu33XZbKdCThy1gRX7YKNDA4rxc4Ia3orcjfPWXV2DK58nI/8kES7yWL18edFfooqdcZS3IH/kRPOAJBzLJK3zRM/z5u5wgX8gnxuIh35HDWk++4DPsze/Z0tqEj8IZTz5CTtjxKzTJx9+cmwf4pxjVh274sIdzjXx8VLFPPP7lL38p+YxPkFdfeRXufNB1SinYwDh5go30gRV/oRebyi/mUHSrKMTAjhZXEggDAoZxK884vwGYIcTQmFGQASilSZiUxxTYlKEsQwEND8K6ZghAAwxtCZpgeLrPETgIcCklmUn2wEkpBRnJwjicAz1JzeTGSfBAWz+89SEvPpI7J+U0gk2ywRdgQCU/0ASVAAE83dGBFXn1Y3CGN1ZS1OhHZkc4kQcugkdihBsdOJLJVyCgwdHggwdZNfjp39DQUIKWM+NFNmPoKfmzAbvhIWDwJAt86EQ/Di0wYAArWLMNXSVqY/AiI734ArvjSX99JEd6O8fXeHQ4Mn+hk/Gu0dUkLXKwjSPbSh4Vuvroj7c+7ENG5/jwJ4EteOCu0YPOElO/fs1lA+UHbtH39QrBOmjQgJJsLNLZo76+tkx0Bw7sK2+ZbN68sSwkOzsPlvF1dTVlMmxv3xl082O4cN+7d3dIUlOmTCqFgJEjhwddJTM/0ipZshObkp1NYK4PeWpra8MzOqaUyqLKRGtS47uesbUxKfUlZ+Pgwf88Q6PSt6amJm8UqoosnrGzxt8055pzvoSOsa7d58+vbvhq7sFWHzzI4PzVzzzX3PNMQ5cc7rMHf9CcV/rRw7k+2qt5pZQ8LrZBD07iRtzCla9rfJHf0AdmBqGFbkqpFGPI4hka4oQf6FM5vvrcPbhG/iMrH+dXYsWzlPoW3flxwRttuDiKH3bWF0104MVf9IFHSqn4H508Ize50JNL8OI7Jp8KDXRS6sMjpVQW/PqnlAJdvNF2j95op9T3zFh9PKvgX8GZPs49M8a5e2g47+7uLV9NPny4u9ihqqqmbPBra+tL3qmvbyzXdXUNBYve3j7ZjDPeb+SQbcCAQeW3GTZt2hIWr8uXv1J+/8LvNlxxxRVx7rnnhTz0l7/8rWwa5FKykp2N6QYL+d4EZhEgD5mcLQ4dbcxMvmJNTli9enXAkv3gSi90TPgWIDC3uOIXkf9gpB/c5R55xgcpfM1EbKKmE//Dw8LIWDKxIdvLPfIaunKuxYT8SVY5HB3+Z5znjsbK8WISfzSM53ua/mwDD33MXeYGGLmfRQ9x4Tle8r24TinF5s1bywaWP5kzPZNn5WO85W24yqvyN/owX7VqTbZHe3R0HMq5b3fOTduzH3SXNwPwMkf6fSk5s76+NkaMHBIjRw2NQYNbY9jwQTFp8viYMmVyTDtiamlwr6mtjlmzZpWixSknnxYXnP+aOOWU08JvLv31b/fEylXrYsHCl2LFyjWlMMCX2M+czJ4jhw0Pi6Pa2tpwvzbnu53bduaCwjPld65u/MXs+NlPbo4nHnsy3v2ud2X658eIocPivHPOLXrMOPa4YKuluTA0YsTIaGnuF3ty4cVXucZNmBh1Tc2xIut94GBnPPPcs2XRuGf/vmjfvSvLtiJWrHwlF4NyASQX2gbn4hAc2KY+z8GLFi2OL/z7l+JXN92aC0j948gjp+Vx2zP+G/MHbo05J/dmXu1RFSm6Og9HJcfv33sghg4eFhPGTox9u/fnQtzUmPWGf4jXXT4rPvJPn4iPfuID4beiDudxO/bui2fmLYib/nBL3H7XX+Lhx56IhS8tiy07d0aqqovqmrocoz3R1Z1y8evlWLNha9x9/0Pxxa/8V9z55zm5mNUUzf37xZNPPx0f/fjH4pvf/HZs2ba1LA6XL3sly7o5Rg0fUa67OrtLjvIv9fXr1y/Hdk2IQ35s/WQuFB/8beeu7dGbC4ns0tXVGe17dsXeXGgcMHRo9M9z7Yq1q+Nr3/h6PPzoI/Hxj388FBMs6FcvWxa/mn1j3JY3wfOeey66My5TJ02ME487Ntt/SDQ1N2Z7jc+b9dGhQLdv355Y/OKimPfsM7ExF8Iee/CBuOnGn8eLLzwbJx87Pf7pIx+Oq664IqqyDFddcWW8413vzLr0Dxu+pS+/HNZzTzw5N9txZbQOGBj7DnTElh07oru3N+qyDTtyAWn9ho2xPPetydcvvbwsbsmFtVRVFaeddWYuJs6NH//wB/HCgvlx6WWXha8TilsxrXgzPxcav/rVrxZ9fNJtvZVSKgUiOSilFOJW/vAmlti2we/p6QnPm5uby2+aKS7a9Ogjtm2k+Iv4lLOsGa0v5Bn5gl7y3tKlS0PhQc7SZ+XKlSU3+0rdscceG2Lc2tm/5te/f/8yL9bV1YXN85QpU2L+/PkhN9iA2kzIcXi6Lwblm0qObMyFMfnVOm9XLsTIIfSQI63JyGu9pV//XEQl94YN68oPuvtqr75+o85GZvXqldm/qrK/HShfqSMj+eR1esjt+PjqnQ8/0L8tbxjFso2+vO4eDPEju1xow2dsfX19zmG7cpaJaqoAABAASURBVA7bWtZb9iNyPN30sQkzztrWxhgG7nV07I9LcuH90ksvYYYs++JczFyT597DBcuHH34wbMDoh9+jj84pv7EFf7J5045+aNOXrRzpZoN95JFHZj8fFuST760ZfH3KV4To7iu+YuzCCy8sX48hn0ILufmcQornbE5AvgWL9vb2UBxfseLlMOb9739vKIBZt8Lt6afnhuJNW1v/oo+4gof+bW1tOc4HFXt4LtY9x+uYY44u+j2YC8h8e+vWzWGTax7gu88881T4eq31M79uamooP/g+YEBrmOPPPvvMULBqaWkK/nrzzTeVr/KhywdPPfXk8EGwdTtfHjiwLdqyPM05D5h3+Y19Gbpy0caN60Mx0D/IsGHDhpx3W8oHE9XVqeA1Z85DBd93vvP6sCdatGhBWd/zO/Ea0VNewKirqylrE9dyGJ2t1+Q2WJa5K8817MfPFKL1YyMbfW8uicHhuVitP9uKWb5kjjfHVldXh7nXWnXWrFlln2AfYP8grvg3+6PLf/itHKL4awx59DP3808xjZ4Y5APun3baaSV+0SIrWnxLf/bT4DAlx7r8IlYVWK03+CQf5Fd8330+gSZfJo+3kjyT8/DzYSMM+B2asFCYFl/0ivxHF1jIM3wQlvBwrMmYWvNZm9BDLCpE5HQY9vPW0S88Pz/sie6794Egw4uLXopvfOMb8fvf/TFTjxgzelxZk8x7YUH5CubePfvDOmtA26Dyxus5Z8/M88fY0q/E44mnFJ/fvGlrXhN0xITxk8qPjPswwprm+Bknxnvf+9740r//R8B+SJ6b6bdyxeqgy9QpR5Q8gr9/PAA/vnvySacWX7rlj7eVXANzazM05DO5iV3kQefswD7ymZjgH/zBXAtj2CoYiy95mG3EGHwVIeVj8srNcEFTodv6yLziPpryMrz5LT/RYIyuMQrUYsfakP+pO6BDPvLzkS996Uslz4kZRVJzNx+I/Md+1soKjeTFx/paTaatra1g7MiPxIICJPvJbXIhfHxA4oMFursv58PszW++OsSUeUMO9dugfDVPx0FPecKaW37QrzrHvfizL68CpoKDoBEMHA4DR4wpDSCOOnjw4EgplaTnnMPPmDGjMKcoOpRoyIsCRmBIiptQW1tbA/OG/AyIjCrwjecEHF/j0AIWWIwHDElScANNk3gYG5gMh1fkP0fjOTY++EuEgs/kC5zcrbxNAhA0XHOaiiElAnLRR/JGhzO6b9LgDHCC0bRp08pr+hwMTmjhSW6YWXjggS/9gY6vxaGx6AroCj1JxQTpGj50hqcEgy6b6AN3TscJBD98yYe2a2M4l2TFCdnWeH0kE/TgRh908Bo/fnxJvLCFmWQCX7pokg/5yQZLY/gArMkjmODlPr9Bl7zwcx++ApiN8MAfhsZKivATRDAkI9noY3Lh6CZovoI3vI2Hn0lp+46teYJcF/sP7M1Ja1VE6skLyMmxdNlLeTN2KFatXlGe784LbpPlyFHDwwK8X//mvPCriz172/NEuyI2b9mYC1rbyrXNWku/pli+fGleCL9c6NTV15Tnu9p3lEl09OiRZdPokzXfoeer9JEg9u7dG7DiB2wKD41OMJEk/D4AW4kH+vITmOlPP5M5LFNKARPYOqJjDD5wd22MmBFvxoilyH/8j3/oZwx58u2sf1dZ5JHFPXyd81NyGGMBBW/2Qh9NtNGpyMbH0KYXOvoYz0/JSmb9+V+Fhuf1ebHZnBfyKaW8oD1YsKKHMeRD37VGT/I4TymVZImmvmjgi78xfCKlVOihA0d2QAN/8hhDTs/dQ0u/lFIp1qCLl2f6GpNSX1HJmJRSWQjJU/BCy3h8NHKgAU/ywAI9ccceZHXN5miTP6VUcqtzDR994KSPI3rsRC4ye46vczQd8U4plU0LOvprkf/wYyv98mWxvwJVStVxOG9kLSiam/rF0KHDo7X/gJwnI29YU/TmYpXnvg60L2/EFTu6u3oziaqoSjXZl/Jm+nBPxq4+Dh206O+IxobmaGnpnwlU5c3a+li7ZmNezA2Oc885L6677h3xj2+7Lo455riyEIWVeMkEczw25I1Dd1lAw8sELU/IhXKEBaTJTX6St+liESY/iSX+aQHCDpXnMJeL5SpYsBe7mXfcdw5fCwqLMrnqpJNOynr3lsK1XMpnLSDQPXjwYPkai7yInhiQo8wNxprnyIKm++15o0E/85BFBhmNkT9X5+IbOeU28Us3m5fxOR/zPfrhIa/o55qtzdvy5qhRY3JuqIvRo8bGqaeenhdpoyJle3Z2dmUZV+a8tqq8Om/St9E06ff2dudF2NowVwwaOCT6tQyMhvrmfGwrduMD/fq1lhjyVT1v/GzfsSXGjB0ew0cMiilTx8eFrzk7Nm1eHcuWLc7rgYiq6I0N69bGuvVrg06wevSRx/JmeUGsWLEy+9Pg+PjHPh0f+fAnYuuWXfH8cwvjL3fdHTfNvin+fOdd5beo/Kj6qOHDYsrkSbFm1erYv3dPTJo4scQ72/zoRz+L2267M+pqm+OKWa+PW2+5M978D9dE+7Zd8Q9XvjGef/aFePzRJ2Jm9rHTTj0jTjj+pLj73vtj3oKFsS4XVJevXB0btu6MkeMmxbEnnhpDRo2KloEDY3/XwWgZ1BpVDTVRnXN8TUNt7Mg5fumKZbH7wJ4YOGRQ9B88MP56//3xmS98IV5ZvzGOOmF6vPUd74jvfPu/o3P/7tixeX30HNofu7ZsjYN79sbOrfm4b1801tTHlvWboq66NjasXR8b122Jfk1tsWL56pj//II8vywvC+WheVP0mte+Ls694KKYdOT0GDftqBg5eWoc6K2Jex5+Iv77+z+JBx95Krp666K5/5A4cLA7Hn/y2fjP//pe/MvnvhK/uPlvsb8z4sRTT4j3fugj8bVctBo3eUqcfvY5+d4p5WuGj899Mvyofn1jQ0R1VVTV5tjt6c6xuT66cgG7qaW5/G5Zqq6JlJ939/bES0uXxLoNa2JPnjs7OvZFV9ehnDd6ciw3xcRJY2LomOHxysZ18ZNf/Tz+49vfi7Xbd8Un//lTMevKN+S+nfHg/XfH3X+5M3Zt2xLDB7RFW0Nd1OUi2NDMqyYnHIXXPbmQuH3Pnmjs1z+mHnVk1NZnuXJx6uijj4htW9bH4X3tMXHowHjy7j/H5z/0vvj8u66Pf33bNTHn9lvj6EmT49zXXBwf/tBH4xwFzAOHYvO2bRmfztieCy5P5oLZvlyw2pyLfzv37Y+WgYNi4/YdsXLjxtjUvivuvPvueG7hwqhraYnzX/vamDTtiHj4scdj1+694Xetdu5sz3FwMFJvVYwaPiq6DnXFiXnzc3G2U2tLa7TkYqg8W8kp1p9itL6+vuQ2Me+ZWPVMThP31sq+8mETIZ4Vk6wJxf2TTz5ZirXyorZu3boc4zUhJ1kHidvjjjsubIqamprCPDB16tQgh6M3DOQpc57NrCKCrxOaQ88444x485vfnGNyRSmmyX+KBPdn37aZsla0cVcYacsbE2u29vb2UBw0h8txq3POqqqqCnzmzXs+Og7uDx/uvTDvuVLQHTJ0UNx991/j7nv+GhMnjg/rM+uo793wnbxJnR8TJ42Pn/70xxmf3SEH40NHeZPMNpZ+gN3mi/4wk3Pf+ta3hk2QvEgG+VJbs2ZNGGf9ZYNkrjAfzMuFRrjDzToGTuhZN99www2hIPThD38wunsOxz33/C3IPWnShJh2xJTM58p4cfHCsp70VV3Fk0cfmxOKKlf9wxVxvH+0YezoXJg/JWA4adKkspE2V73pTW8qeuFvs2cOsAaQ48lNLz7BB+hD70pxxNxug2+uk+PHjx9fNvk2z2effXb85je/id///vdhnjEn7Ny5PSZNnpCLk5eUda5iT01tVcyYcWycedbpJTdPzHhfcslF0RvdOddsjne887o8NzeV/ueee3Zcetkled4YFqvXrCzr23Xr10R7/hB38pSJsXTpS2VcTU1VjB03OiZMGJc/uBgS6B/I+aAlF6kuuPC8SKk3Hnv8kYJLU3NDztn7y3r8kUcejmXLl8RNN/0q1qxdlTf9O8p6eu3a1dF5+GBZp/f0dmX77SnP9+/fG888+1TwK3Z54IH74tvf+WaOwX3R0FiX57MV+cOTARnrKbFvfx6zZlVc9rrXFnn/eMvvw4fRn8n5Z8eObfH1b3wtXs7F6U9/5pPF72rrqktOIs/qXEytq6uJw4cPZ1v/Q7w2xz7/sdfk83zO/sf6o729PRQXxVx3d7dlSnnzSjyMHj062NQaTR/+VolJb6ht2bKlxC6a7OzDMHOZ+Ozo6Mjy5jy1fXuZo8Wf9ce4cePiE5/4RFiXeNNOUVpcWm/YI4lBeWBUnr/4Pn8W49ZEt+YPCcjNv/i8vsaID+tV8lt/8C/5QBHYff2tUeCgCIm+NYp80dDQUOYpfguPSdnXYcVXnVuvoMlfFSrkMXiQyXpNHNhTvv3tby+/W2c9Jhcqft9//4NxycWXxnvf+/6YkItMw4aNiBTVZe1SldeWPgB9afHSmJznwuHDRpbjeTMvyPgfH+PGTohJk6bE5ElT84ehG/L6pTUuueTSqK9rjPr8getbr/3HOOKIo+J1l12e47YlNuR5OPJK5bm8TvB2bVvrwDyv7YuhQ4bnPUhnKKLNn78wrG0bG5vjxBNOzkXeYZGnyKjP9FavWhv1+XhSLo69/vVviP792vJ65LZiO/UCOrERXOzDbr755uzvu4od4QMrdqd/BWN5qqurKxTdFCvNB//2b/9WcisacEsp5bXyMSW/L168uNiCbdmot7e3FPzkA40d8TDvyDfyP3nMC67NHdbL69evL29Bp5TyvHlO2fvrU5OLjXyDX5sTzGV8gGzylVw6Kxdm+Z4CmWInO+PJb1NKeR9QG37vj1+MHTs2f0C6M+8lesK8x+fxwMu8c+hQRyx+aVFYmx4345i8V1gd8xe8kGOmKuTd2vxh6OAhA0u8n3b6KbmgdWYcceTUGDFiWBw9/cio4ticmpMKvMh/JgWOpzo+cuTIApxgpQynFkyCi5Ma615KKS+K1xdwLdIVHiQHE49+goUxfFokOdgUqxLqQykTPhk8c984ASVAjXNkeAkBTzIAhxwppdCfLvgyMiPRAW+ThzEVPsYMzwtGDldJDvpxBnKSja5teQJ3Dhc4GMdQJlvOZVNDVg5ibIauOAJHxZMsZHKffniklHIS7cqT996ygZCw0MMHxpwZXbxNxLAkNxqO+lXw4Ajk8kyiMhYfspDf0RjySKwWOJxG8YQDwSClZHh2mJpozgUFuszPn9B5c4GzC0iYGMsvyCbJaeh4RlcOTx79BQc6ro0jB1r0ZFN2Fmwau5CJLciDHtnRM5mQU5LlYxZNGhvAwWQneNDYtn1LCZSRuTgliHfs3JaTz5BQtKJgquotz/14Lh6RevIk2xFNebJFc2f+dJncgoY8Q4cNLn7f3NJYXns2+dNh2PBCtRMuAAAQAElEQVQheVFQFSb54SOGxsyZM4Ot+JxXG/kFmU0KfJW+7EKnwjcL45kGB88kN0exkB8H+eHm2jn56AhTTV/99OH3rmHNNmi6byx+xnvmHjp4oWUMWq6do8NXNLK6n1IK9IzTFz3P0UZDn4p+fLvCP6WUE1J3afiSVf9K4w/uo2sM+VJKBW/+6764gR/50XYv8h/eZCWLeNGPbO7zC/c9pwNZm7NPa/Qgrz7uo8dvjXM/ky52dT+lVDYF5HVN1pT6dDKWzuIN//a8uCGD+2jR7dXNeLRTSiXGKvqgqfFtiwE+REb9jccbPY0uGj09Sykh+b+acZWWUoqU/kcHY/DCG9b6sTmaBzs6oysXnxBLeeEQ+c+Ejb+jsb09Kd+NSPm5sVV5YeFYXVUbKaVwP6X/+xHfyJs//Lpz0Yu9x4+bGGeeeWZZzJx22hl503Nk2QSwDX3l2ch/cIGJHJsvSz95TM4TP2SEe0p92FpAnXPOOYV2V14UWBzIKewvtvkT/9LI4b4Nh6N7jvhU5KCjXCjHmNTlY3MBvqPy4tGRbPIiOfA0f1lI2oTKoeTnk3SxsKv0lTtPy5+kmn/YxXgyOJdDyI5Oxc/YSv4hCzksXvjD/fc9GFXZHjaz048+tiyYLJDJAaMjjjgixo8fH/Tkt/ImjKuqo/j4McccWzZIo0ePLXmns/Nw4NXRsT/PUbtjVy7knHbaqXmjdlLZyET+NFsx45VXXo6Wfs2FrpwohszRPt0n+0uLl5S1wJ13/jnmzHk0nnn6ufDp6ooVa/KG4U3x/Rt+HB//+CeirqY2Vr6yPJ5//tmyeFm4YH7Z/D762ENlI/Pgg/fHc889EzYD4vrcc2aWfMxn63Kh5ec//Vn87a47496//iWqssOOGjY0F7EejfvvvTe6cuHi/Jyf2Yrf09vi3sLriVzM2bmrPQ7mPqPHjAm/NyVvr9+4Idp374zKYmzYsGFZrrXhd38efvSRjFFDKGiecupp0dY6oPDZtWN71FWl2LRhfSzLG74DeRM2KBfGBg8alItw+8oPiPdk329ubInxedHN/wcNGBxNTS1Rm6qiPi/SNm/YnDdnqyJlwzS39As/ln78CafElFzMGpJ9raa+KRYtWRZzHn8iausacnHlhGjuNyCOP/G0OPn0M+OSi86LT37qn+MjH/+nOO+CC6O2tj725IKNRWP/ttaSe6pranJxenDRTYzBg081NDVmWi1xOMfMnr1782bxQMn7PmgblvEUF61t/WJknluHDxsSzbkAVl9bk23fHGs3rI37HrovHpn7fKY7ND7+0ffE9OOmx/0PPFB+sJ4vRv4bN3J03igMiurentid8dq7a2fWPaKluX/O+7V5Lj4UO3NBSU7lS9U1KXpzoau781Ac7NgbY/Jce3nehJ+YF60bVr4cm3I7cuKEWPLiolj6bC6i5GLnO95+Xfzu5pvij3+4Nb7zne/EZ/75s2HdsCYXVttzUXFfLjyvyMUOBauHn3iiFK42bN0c55x/Xnz3B9+Pi197SS52zg94zDjh+PJWCb9RzHnxxRfjmKOnZ19dkW1+X0w/6ujYuH5DKDwMyz7y2GOP5aLMT/OGaE/IT+JUg7+88+yzz4a1r3O5pLq6OuM1LuSn1bkgRF6bDjlBAeSCCy4IBQofQMoR8vCNN94Y1sBoinfrIxseuVRs2xBag+CvICZmvC0hZ8k/chV8W3KxzhrHnONtVutUm2/5woaZPHKQfCanGoOHt2jR/cIXvlB+k2xNLh7YmIuH+lz0lb9+cePPyqb86mveWIotT859vHzNzibE20DPv/BswcyHhQoJ1redOQat1VNKYZMkB+7KxUfz6qjs+/xP3Pbkgqe17ze/+c3io97yg5c+xll7ej4uFwDY3QfRcvh9991X1iKz8sbLWpjv08Mn+45yqWKJtwY25GIsu/3m5l+XAt+unP8a8gb+9DNOjcbGxng0F7Gs9Tpz8cWaErbWruZxOpDTvonPZLcv+xIxBkf563AumNjYwX7AgAG5sLKwvI3Gxt/+9rfjM5/5TMGLLvixGx+0dsaLHeRnuJ1zzlmhKACn226/JefZObF12+ayWazNxRp6Tpg4rmxUR48ZGd6quPiS14S19ZxHHsp59u749U2zcxz3i7pcNMZve/4w2Jwnp9tfnXX2GTlf/0MY72tur6xYXvy7f2tL3kyeHTCA/1G52MwX2VfB4r777wk++7Z/vDYUTN/4pqvKRn/BwnlBd+tsdt+ztz1SSoGedV5NLr6Zq/gTecZPGJuLFcfFkUdNC37LPuZWcppLFdnQs6mFz3PPPxMKLRs3rY8RI0bEoc6OIueWrZtyEe2msO6/5JJL4qSTT4ip0yaXue/oo48ucQtH86M5VzzMzHOHWBWP7CMfKmKllIpviBeybtq0qcQl/zRezFVi0VwIH3Mjv0JHsYM/KC6IY/OOWEspFZnhsjfnYXiSCV8yo4O2nIqvD8D5N1zoIF/gww9hIsblF/a2FpFjns15SD/35Ae5S3z/4Ac/yB9KDCxzqwIqbNERE+LRW5HyjnwhB8lfaKMrL8kZ3qahHz+nT2tra6kJiF/xqJi7f//+8JVQPsy+dPEv4To/+eRTi/7HHXd8oGVtKL4PHTocYsqHcvX5gwFfWyfzqPzh3Tl5vXf++ReWfIAO2b0lLT4O5g9GrLP8JmPkP8Uuuhx99DGlmPLoo4+Xfz3Vtw70O+qo6XH99dfHO9/57jx/1gb69qhnnHFWwQXf73//+3HDDT8IfmGdeM3Vbym+A1tvCSr2wIXvsSG7iHl63p8/JICrtZ48wQ5iUmGaneVh9oFnn76dpXCFhjqBuLL+5Tf0kCPZmM/JD/iKWbLxE4VLseftVT5GDr5FbvPZ3LlzS34yL7AVnzf+sTyXyV/sLRasnfk6LNgdLfOSvEhHtuaPcq/cQS485FU5gE+KA7zZzz2x6sMNtI1buGh+0L+xqb6s8xXlt+UPov6cP/wyF5krYCYPyJ9Ned8u51YZhDhn1RFxiQQDTuec4kAx+QpSAlpca5gLBIBxXMEm4QJFAzinxgxNwSZ4GA9Y6BvHsdvb28sCXPCZhCgrObgPTBOFyRmdikzkBapjhYYjULPPluqn4GAIOjA20FNK5bVT+ggGzTm6+gBPkAnwlFLQBQ2GYmwOJyHZxJDVYmL69OklMFJKpUhFJvTIIdFoeDAuRzZJSWQaZ0CLkT2HMRncox+nd00ORocJnMgCQ/qSF12GFsDsybbsxpb6sg380CM/PYyFs6AxJqVUHBsO5CUb54U92wkU8nFWcqAPU33ZkhwpJWqXyZMO+OgDE/zhyE5kQENAekYOtuAn9DOGfnR+6KGH8icqL+eFf1NZTOjHtuQzVj964g8nfMltoYCfxqfwMk6DF8zZQGBqgtVYcvFfPs0mFWzwgaP7FkQmNbR9yvnb3/42f3rwSlkw0YEcsOIH+DU3N5dn8IeX+ymlvIivLgsP9/iJRga4VRq8yKG5Bxt06MuGkf/4CtkqLd8qdB1TSuUcVimlssDA33h2Q1dzjXdKqWxmXWtkgx296AEHdMmKP5nECLuQK6VU+KWUooI7GmjB3BhyeqahRza8K3TpjBY5jaWffvrDsyIP/J0bp5Eppb44xIPM+hiLDnpaSin01cd4TR/XeB06dOjvsZxSn0+TsTLG8dWtQhueZEfDc/TIwLdMOpqcBgN92VKDTYW+cWR0Tx/n6KeUyqJPv8h/KfVd619p+Xb5L6W+Zy70r7SU+u5X6JFPSykVv9A/pf99nlIqWOGRUt/4lPqO8X/+UkqlT0op/LERumTnG3KYOKITbHyy4+sEPtmBhXxgMWQ+4gfiV3zjKR49N07socOP6ARrY9BHWx4R2+Yl/fgQ2/LNOXPmlDzCHnAVo3KEhZWFDL4WaWQfn4s/jimlMJ4e+MmlcgafEt/o05Mc9LCAMS+4RluOxMccZtOkr/FyKn9LKZUig7F4oG/uoas8bDz++uNZwQI2YraCGTn41fDhQ/MHEo3Fd8Uq/MwFK1e9Ej7JRl+Ral/e+Ffn4n5b3pDU5qJBey7kb9q4NrZv2xIdB/bFyOEjwlsm27ZujUfnPBLPP/tcvPLyy/FUXvxYVMF76ZLl8cL8ebF2/bpc9NofFlMWT+ahadOmhYUMOem/ZtXqWLRgYWzcsK68tfEv//KZ+MbXvxrXX/e26O05nIsPN8ejjzwYh/PGY1f+EGLBvOfiyfzJ/tAhA+JDH3xvvOfd74gLL5iZC0Pt8cl/+qfYvWtbRP4Ef++eXXFU/mRu6pSJsShvkl5avDDrsDlG56LLqJHDwv0pkydEfd7YrVm9Ip7INP+Wi17PPvVsPPDAw3Hjz2fHsiUvx+SJU2LksJHR3NAcQwcMidUvr4rbb7k1NqxeG23N/eLKy98Q733Hu2Lb5i3x5z/dEfvb98SA/gNizKix0Zg/+d2za0/s3rk7Dh3oCD+Qzmaw35k3wpvzJupQ3vjmOnAuA3bnnJ99qqo6dmzaEvt374no6o5d27aX897unvKBC7ua0+oa6svvSj3yxOPxn1//WnzxP74ca3PBbNSoEXHktCPi7DPOjEEDBpY32e7Mcs158KFIuVh0/713R0NdXowPHxZLXnqp/Hj7olwk7O06XPxjYP50c3D+sKY3+8ChfK+qtib6ZV8YOHhQ1NbXxcTJk2JoHtuQC2jVuejCt7yhuWzZy2HD/aMf3ZgLhYfjIx94V17Y31A24DZlcpkNr/xinDgQJ/DgezDpygWz3sNdUZ0L6NU9EaX1RtRWVUd3vt++Y2dZh/Tr1y+27dxRvu55sKszzjjrzBgzYXzMn/9C7NiyORbnD9wey2uDu++8Kx7Om4Rd27ZGa3NTKJZ95lOfDs1vtIihO/9yX6TqmnjztW+N7//wR3FPLnT+4he/KJuQn/70p2VjKueIQcdK/FuLHDhwoGz2xa08/p73vCcXBIeGmBuZP+i1sZBT9JV/HF3bpLChXGPzSne5SYFFnFjbuCdOxagcZY3kjQwbCesy/St9YCo/4TsqF3jkK7FlHTJlypTyibwiD/6eyYvoyVvyobWhnGP9af1PDrZhM+sfuZgNxba3y63d3/a2t5WNhdiurq4u63R5yb+iZd0LExjYULKrDZsm18mDZJYH4eAtDZsqspPZZkiuUHyznvrnf/7nuOyyy0rBQ560YdFP3vYGixwKK/lH0e/Xv/51KZanlMpvv9FZ3vF89uzZpbhARjrbr9iPvPOd7yyFGHz5BUzsSdgQTmQjt00nbM3XCpDedoE9W6xatSrEJ1ubY7xFAYM//OEPgZbfOzvvvPOKf7Cpvjao7GHvhA+syGvj/NnPfjZ/UHBK+Vqcdfb87Nc333xz0Y19FBNsLsnCr37zm9+ENTE/aG9vL/2ck42/ON+wYUMsWrSoFMfZ0ybY1xeds7U9mDfR+I05lY/yB37Ifop/zs3TCiqKR3fccUf53Sb7vsh/ng8fvWMF+QAAEABJREFUPrzsp9jfHArjGTNmlA+TxBFfRNt4X520Tibz4sWLgwzeRiSD/KJowW/M7fIFO7ARzFzTiU3Mj649Y5OKDOZ/Y8igDzn4NJumlMr+wfqRLTR04cueGprmbxjzQ3T5uvgQR8Za67I5vnwIBuKJP/JjdPgojOU+mNOXHOjBomIfuoqB8XmtIdboBif9FDfmzJmT56gHitzmUr4ktyrUKTrQT1zybbEi38CbnJrYqexP6UV2stBTjkGTnAoNsOCfKaUQowqmKaXCHwbiQ0zKI48//niRiS5iQC5jT3rBWgywpzFeeICDIha80LgkFxKvuOKKskfgo3SmB9nFhX78Aubf+MY3gj+KYcUXtmBn8QgLPnbNNdeU/QrZ5G9yWXOSTTOe/8NYfJFBHrdv85Vb13DhE2wvZ5GfPuYsxXrxDDc21vTR1z36yG/6wor9vRFnvNiiP1zkIjLedNNNpa4g/uV4+Yq9yEFPONCRPWDrnthmZ40u5DaWv/FhfORXa1n5Vn6AuWIVv8JfbJAJhmibf9CHPTz4objhFymlkM986JdSLjT371+Kd3ITeimlvObbW75qnVNByV18DIZk1Ycfa+KDL5MVZnjR0TMymRvpzlbmWvlRbuDv5EPTfMjH6CwfVlFIokBcUmN4RDAABgUZAxHGYhSgcgxgA8nkZcKQ4ChPKHQFpn4SDMcAGiOibxzHlABSSmVhYKMABIYiPJ6cn3NyCoYGtomEkhKZMQAAuHFAI4+JBEDoAxFftB3pygEEK3omcbzIhY/xaNJFMubEJgQGBiy94QAjQUpfssERRvBBj4O4j6fGyeltHN3RgA986YOH/ujroy8cBTMd0KenRE8++mroWORpAkgjk74a/OnuHjvAhGwcnqx0wltioytbchz9BTv6xpMHP4mOE6JlLGeyAEgplQq6CdYih24H8qKPPq7ZlA/QVcKX7MnGx9iBTCn1BQm7miDYhF7sCgc+KbAkIHKxEZqe0xvudNLPOHz5Nf3gD3fPjUGb/HBld7rSGQ5ktZjC03j+JMD4APkFqb4wIDsaaLOT30uQMGDIl9gSHbJJqrBEn635S0Uusoo/tCrPHPXXBx06OsKUzjaG9NAPbXqhYYz7aNEXfzw149gRP889M/7VjVwVGujoTwZ2oad7xrlHBrSMx7tC0z3n+LEFudElI1m1ynM09CMrGvqycaWve2RHU1+2R5MslUY2z/HQUkplcjSOLuiTO6VUioh4k59u7hvr6FrzzFjjnGtwxx9PMrp2X3/9UkpY/b2RX+xrdIMZXfDWxCA/1/SBITleTRMx9+nkvNLI5jylVApaKaW/F49S6rtHrsh/+OKPJzr0hBf5NfzwRVNLKeUNdvXf6dFNS6mPbuQ//dzLp3//z7WWUir36OqEHHh4RhdykEe8sKNFlq9JWMjJ2/CwQLJgN1HLJWwu75lXLALkNj6EB7riVF4XZ+wjB/ChlFL5hM4kaUEmZ9NZ3Iph8sgDcphFE3rizNxjDLnRw4Ns8oR7Fn1yIhvDVB+Y0JVs+vKRCg84yOeeySE2ABYtchN7sJH7cgx8UkplYSCfksM8iJ4xMOGH1bnoZP6iN/m8uWFRSC74WeQ++eTjYdFnA8XH0JDvBrS15c3V3ti0aV1szkUrBa3Wfo3l0/ZpuXAxY8Zx+f6GWLJ0cTTU1sXkyZNj9IjR0a+lf+zavjPmPz8v5H6LSBtLesKEfuwEe/MJPFtaWsL6QE6V7+XIR3NBbHcu7GzdujkmThof//7Ff4vPf/7f4tyZ5+RNzegYMWxQeXV83NjRcdFFr4mTTz4xtm3flAsyNXH+BTNjwvjRuVDRHINywSV1d+bzhqjKRbCug/tjVC7KHNy3O9asWB6H9u+Jply4qq+O0PekGceENqBfS5Z/eYwZPSF2bt8Vt992Ryx4YWEunvVEXU1ddB46FDfm4sa8516OcWPGx0Uzz49zzzgrjjt6ekwYOTomjh2Xi0aDo7c78pjuaO3XVjZxjY2N5S0UvsmmKaVwdH04y3e461DsyTLt37c3hg0ZGo3VtdGU+TVU1WRZD2R6PTGobUAMaG0Lfljxo/ETJsSbrrk6F3DOipVr18ScRx/Jxb3HY9uWTTF0yKDcv38uAnbFwQP7suwdMT7j9rpLXxsTxo2Lxoa6GNC/X+zJG90Hc5Hn0Ucejs6DB6K5X1Npg4cOiiEZs8iFrG07dsTqtWvLxtcayXw4bMTwGNA2KDZt3hpzn3om5s1bkD+c2hEjhrbFxz72kfj6t74RF1x0UTQ3NZWvp1VXRXmzhOx8UYzt3bM/qrKefKE669yTi1aHD3Xmel7KBcPG4mPRkytYuXiX8lF+MO5QZ2fs3bcvOru7ojt6w7/62NzWP44/8YSYOnFCxKGO6OnYH7X56Su5SHfnbbfFww8+UN6WOrBvT4gt8TP92GPjk5/6WPzhllviDXnj5B8KEDdykAUyX/WWkQ20tYhCSVtbWy60TglrDhsgeUneUPSy/jS/KwCIW/9YhQ380KFDs/+ODTnGwp+/O5e3rCPEtw3tL3/5y/LjzXV1dWHjiR664lZcadZJ4scG9JOf/GTJ89ZMNkBkQVtetDFGQ8zhIxfyt+G5sOAof+rvaNNqI2AdKFfJeymlQlseE+eTJk0K+c+GzcZNHvbVNWtP8wS85DubilsynuKfXcU/XVPqW8eNHTs2/NlIyY0XX3xxwQaWxigyDBgwIGw+5WZYyovmgw996EPlA2ibW/f44SV508tGcrw3wewF5Bs4yaNyIczdZyc5Ujyys6KJzZi1GXzYFh5osZnCDZ+ztvPmgrF8R19rdHlfwWDixIlhrH533313eHuFbtaidJ+eP8iGA3vCFw951z3X9HHPmxXW2uRm6365UKsIRkf5GTbnnntuyPf80dcN4cdGfLaqqqoUENhCH2PML/p6E0Vetsk2t8k/5g9Yk1WRQ5GSP5pr9PFMvGr6sicMYOmcLK75L7+Xm+gBGzZmT3sD9nCtIOErRuwgPuj/kY98JD796U+Xt6/NR3zPnMu2/Nxcyl58y3VKqXyTAj224X8VvvyQLehgT6dPSqm8VYM329ycC4DmSv7sjSU2whd++OBHNr4udtyDD5/2L9d548g5H5Ef2E/TT2ygxw/kKdiIQ7jKHWwLD76nP3nZmb1hBhtxQVd9+RS/pyOM+YzNunidn4uZlZhHh835+fe+973ypqj8wH/5trkVHvIK/fSHGV8mOznZWq6SS2DBt43h6294wxsCFuxCL/7GP8gnD/Iz/sBHYCf/eM7+xvA1OuFBl5RSiC/rO37D1vIxuchkj62f/nwPPuwn59AFZiml8oaO+IIv/BRDxBiMxQLsFfzEH31gTh60XcuDeJKb36aUQszRxXP3xYuv8Mlr/I8seDmyx4wZM8pbUfr6kIBPih+6wdp6i13hASv5z7m8RB6NvOwrTocMGVLW2GzCT9jPnoAvkxF9+VhOkA/YSx7n98bCUiwr9MEUnnjCFOZs2t7eXvblYsBzNoYXHOmNPh35Ez+DkZjSn1wwJ7P9Ov8xz9BNzKBPTnjgx8/kCW+imZvOOOOMsKYXI2JILiE/n4E7/ehLd7Z0Lpdbd8iT5EJTf7GgaMUWYtG9Kg5IoZRSEIIylYccFhOBIClpjMWwFBR0QPSccSVREw3DSKTocHbXxgGP8IyJL4EYF0gcCVAUQIcSjCj5OdeXkgzoPkBMAAIMbUCgxVj00dASTPqTR3IgN+NxNk5EdkFlonckS0qpVHIZRvJwxA8++NEBDTTdF3gciXHw5QDo4Et/POguOOHlWUp9CwYOjRZM9Rf4DONIHrp5jg/bsIH7aOmHFgOjgweb6Ws8HSVjGMBGAKMFZ301suGNBnwkXrZAWyDg45kkhocjGxgLM3iQO6VUAhE9/cjlHEbG8yMODg9yoAPP8ePHl9c1yQc3/PgNuS2wFMrYX38Jms+xNduiqR/7RP4jM13Ihhc9jOfwMMhdSuGCzHAQjGREG00+zLYSOuxg6Np452jih5bx+LK7o3v04ZP4mJj8ACtZ6ANzPg87epJVP+caeq7JhhY9HDXn/MCRrCn1+U5KqSxg0EbDWP3gSx/nFXmNq5zr92pe7htPVseKLO7DB04ppb9j5z65YIQPWvrAiP+xC1opJY/K5g1PMlR08BwfdicvWdHUxyBy0Atd5+6hoZ/+lWa8/MJ2nmnukQ0tfuioDzu5jxb+aKfUJyPaZDOeHHTUj/6Vpj9ZUkrhObrG6W+s5p4+ZIeHsfRMKZUNgnH6w01/Pgov/qA/efGp9HOukTelRKT/1VL6n3vGVFqlE15kJJd7KaUgn0YutB31oTu5NLK5l1IqcZ1SKvJH/sPDMy2llO9EwaOc5P9L6X/uwZsM5JcXtAomuWv5BIpt9LFxfNOb3hTXX399WOj6yolxYlBehxO8xKNFqNgjM93kokpuR1/M0cvmywIGX/anr0KKCbbiqxZrsLdoke+Nl18sJvCFFT7u64uGvGLyNlfBCy/ymfTlePiRXc4Q8zaVFhUmZXMZ3c2DFqKOdJAn6QdX/DS8NOcmc/OLsXS1iJg8cVKckgs7J54wI2prqmLh/AUx/4V5UVtdE2edcWb4ytehgwcZKKZOmRQnn3hSjB09phROTjnlpFy42RwvLc6FqCULoyodLm8xHTv9yOjfr6UUQvbt2R39m1viiKnTYszIUVFdVRWHDx6O6EkxaOCQeM1rLo6pR0zLC6RRecPeGBY68ja96bxp/YZ49qmnY92aVaXwNGLYkJhx7PRcEBoVfnPl0cfmxLPPPBnrc0GmvrYm6murYu/uHbFpw7os27bMoy2mH3lENDXUxJZN66Nj/75IvT3Rr7khjjn6iKip7o3GPG7vrp3lbZz9u9vLmzdDBrTlolVt+GpfU11tNNfXRcoFkOg6nItbQ+P4Y6bHUVnuU046Ja684o3xwQ98JC699PLYsX13/OKns+N73/5e3Pr7W+LYo46Jq6+8OI9vKP8i4dzHHo+bf31TDBs0JCaPn5gLVYdzfFRHQ0NjVGfMOzoOxu7de3LBtCPHRET5mmX/lmhsbIjIxZeuzL+qKkVLS3MMGjQganOojB0xqrzd5Q2kAf1aC6+uw4djYGtbTJsytXz1zBtRV7/5mlx4mRUf/uhH4sbZv4wf//SnMW3a1Gjr3z+8rbZu7cqoyjwGtrXGtq2b4qm5T+b7O2Ld2lW5wHYwZp57dnzqkx+Lt7z5TdFxYH/88pc3xs03/yZ+f8sfYsGLC6N97+7Y17E/evL/mvs1x7CRw2PakUfFocNd8dLSZTH36afjT3feGTf99rbwA/ynn35GKKqcftppsWPT5ti6fn35NNZXIHzVwoLUekUsih0+rB3Kuh3sPFTWWI21ddFQXR/1NfWR60+xPxe5OjoORV1dQ7S1DYzm5n5RnYtd/fu3xVFHH5MLnVNyjStFv3xtA9aUiz+pqzNaM55H5KLrxFemy0gAABAASURBVLFjMq2IzZs2xOJFC8PbHr7+8uGPfjQWLX4xfF3w+BNPjDVZ1tv/9KeQQ6zbbH4UUcSqNWd9fX35epe1h02JnJNSKm/FyRUXXHBB+cqNmGzMBUu6tre3h7xkDXwgf3AnFhRqbLTQ90aDN3psyqx7bOinTJkS55xzTlhDygtyq3UEftZi3uKRT+THuqxr5L/JuZAsvhSl8bBxVPSSR+QH9Pyrj9aB1jLTpk3L/tZSdJWDbEDacmHu6quvLoWjTLIUleRf8pODPHKS9Zt78pR+YtpzucqmSp6ku5iHy825YCD3kY/M1qpyIr1skLzlZh1v4zQuF1Zt9vxIfkNDQ3n7CJ7yfYWnHGojpJ/75nnr9otzIQw2xsFW4WfWrFm50H1R+QFxa1f3zzvvvKCDzRNaMCdTSy6o2+yyk3lBPoUn+5CVPgoGcqz8b2MLZ+sOz9BjF8/lfj7E7miZi/iP+UF/a144sQOejvjRA8aOxuKNB5lgyf7mGxtCdiOzWGI/fPEhGxqKMx/84Adz3NTlnNRZvnZnPHxgzV78h134Dzuam2Hzlre8JdjM3Ke/54qJ/IHPOufH7Az36blAxz/4ENuwCX9lb29nwYfu5i264aOJk5kzZ4Y3F6+66qryRp83c2DG3ujR0Rg0+vXrV96UNpavwAwP/dDi23jQk47sCzcNbnByLi7FnEZOMe3NMvrwqfm5OIS//t5cgRM50GVnPmNdD2d9FZ+9WaNAyM/0IyP/IR+7uK/YQY6ZWWdfDbV/scaAmbj/aM5J+ig2uoeGdYX41/BgX3jjz2/dP/nkk0tRwDqG3uTisxrZrSXlMfKwJyytseQ6+uNhHcJv+Y379OQT5CInnexXfvOb3xR/8nVdxVs5AE/7NMUh+uBDTmstGPJf9MU5GdlRfNARb3HlzSFvVT322GMhNthRX+sytnauwMInFWvkZrZS4EYvpVTeAiSv9Rcb8weFDzjIr/IhGfkiH+U35JTfyUZOetr3wsKbWGwtjlzDTT7l+2SHnRilA/0V9MkNEzlRsRMWfAmmYpUvkBEu8GMbWLO7ghRfN4Zt5S8fPooJMsGQHOzLnrDie/qjTwZrRfL5KmdKKcgv72t0g0tFD/gZx7dhLJ7IJz/JL3Kl+dm6l5/Djv/AUqOPsXIazOUOhTtHRSqNbHBHiy+yLd9jG3izpYKbdYF5FZbiw5xFTtjhAw/X8PVBBpvABG7yE5nhVyUgTDBARpRwDK5hTnCJQSOIBKtqTgEOzniAITRjC0KOQilMGExQE0TCJ5wj4CRVzzkGBzGWc0pOlNeHHAyOj7GCTAABErjGAgF/hiYnOgyBPhnwdg+InJfsEkslUE0GDM7xGVhfYKNNBvICnnPACF38BYMFBCdzLUjwQF/ilOTd42RoO7o2SaOtoceRTCxo6ANHdDk3HcnADrBhA87sqC8asKEjnU0GxkvOnIG+HJ1ecIIr2chIJmM0uMGPbHR3zW7o4Qt74/DCV2N3/dgDfvqyl/H6wwtGrlNK5euVdOWc9DYxckK6p5RKoUNfcgsElXdBBFM4wIdP4kFvffkimcjI1uSweIARDPRha/aDEZ3QYUN2SynljUZvWdxVdE8phcCXDOGFNv8y8TnHB39+CV/8YOma74opuKhYz549u/x+C7zYkR70Md65cWKOfdiEDfR1pJej57A1BuZsz2aeGee5MbCmo0Y348nhmFLeKeUTCxVjNX6Of0opKmP1Tyn9vVhBJpih76gZy4/JhDcZyAUzz1LqG48m/NDQVz/j4cWXyIk/GugZi7/mHj9Oqc8+5HaPzJpzdJ0b60jGlFLeUFYF2vigaSysIv/BJaVUinHuG+OoH3roouXounLfub6ZRMGqQsfRPXp4Tr8KPceU0t/lYW/+QXc+JEZcVxqsYIZWhY7rSsPLM7o4ptSHc+Q/9/DXPMu3Cl96uAfTCn/00PfMOHLSj96OrivNc61CE91Kq9xz1EerPHN0ndL/3X54afIAW7G1+ONHZLVgs3BX0LKoYUvFIgt9Mc/m8JA/TjjhhNDfnEMvceiZZnInnxwjfk3O/BQ9eItxuZYs5gEbU0d2r8xJ8j+50JV/bObkUvFNdnMne5IJXXiLcfq7h39KKcSvPGIxRxa5Ci/zBLzJQwf5Gj185S79LZDwp5M8UpnEXVfyKbuaM1avXll81I9cGo9+dXUqb3OhIWdZoNjgT5wwNiZOGBOTJo+L0aOGRduAlmjMxaLeOBy+xmasN4Fgfvdf7wn/CtCe3bujqbElpkyaWnK2346w2ZFTYQZTMjunO3lhggbsYZtSiuOmH13aEVOnxvatW+JnP/tJ/OLnP8/FrrW5wDU6Zl1+eVz8mgvKjwY/NXdu3H/fPbGnfXcu0fTEzh07SrGkob42cj0oOg8djAO5uFU5375tazTkotW4XNBoa+0fAwe0xeBBA6O763Ds2L6tFHAac5Fi6rQjw7+O+Myz82LC+Mnxnne/N84997yoqqmLceMmxAXnXRjHHXts+Ff79uXC1MvLlsa6latjw9p1YYEVURUtuehU39AUe/cdCG8ZsQMflqfZ0hqnPhcf/M6ON4J6csGlqaEutN07d8Xu9vZcdKmNtn79o7GuPhdtmqOlsSnkTBuEOXPmxLYtW8tC3wcjjz7+WC4x9cZxM46Jyy69JMs3PQ517C+/v7V96+ZobmqMCePG5ILlhOg+fCgmTRgfkydMiIO5D94Xnn9efOqfPh4f/tAHYszYUeFf//FjyX7IWhwOHDI4+HGqqoolWV+/IbUgF4PuffCBWPji8mhsqo3pM46Lc2aeH+/52MfyXBGxdOmSgsfeXAQ7ccbx4StavbnIaeMvBvfuP1A+7W5tHRCNjc1RU10XfhtPE7NVkaKupjZydSp6urqL/5IBjtaT3dnqm7NNHSdOmRxkXLF6VcZoVy54tme/4A97IlX15LwX4bfYbrvjtnjy6bmxNdsbra6eiAceejB+lYt2y155OcZOmBijxowN60CbL7FHVhsH/S2WxaT8YE7Xxz3xLpfKJexrY+KtIP5gzUFmvi6fKdjIY+LXV0ZsnKbnAoDF/vj84Z1PzpuamsoaZOzYsWFjIVeZExQ6nHuDhFzWROLZGsp99C3+rWcUsOQmecwmT94Ru/Sora0NOdLaWR7Dly6R/+QRG2I5QU6q5CzXs2fPDm/L/PKXvyxviMm1Nu3eSJFz2MVaDDaeiW144YunHENGOVtusAZbvXp1eaMIXxssb0TBzTqPnnSGr42aazrLkYoe8gha8ov8K8fiYzNsX2JDaSOncEW2o48+OpqbmwPWcCaj/nCC5x//+MfyZog+bG7NCFc5VO6y6SS3o7WqDTVbkt0YOe3SSy+Nd7/73SFXix0yinv6yH3ve9/7wgcy1qE2yPwC/uY9viDG4XZOLmJecsklQS/+xr8c4WcMXR1tkmHIZ/iZc3OA+YL8fBKefEmxjG34DFzpTS8+wE+NswYgt3lBgRHu6OKLFl/yjD/YQMMNVmjAgL/MyfnJPXYXDwoU9oZ8GS7wNB+wjTf/9MXTXGvD7mt6MLH2IBde8IJvSin4OzzIix//YAP+hCYfcR9ejoof9DUn8W22U+AUA/zTvOucXfXF29rCfXsWOOPha5P04QPoiklNkUu8w8gmnJ3ZA+7w4fewhr378BP/MGMTPmQtzEfIaLxnKaXyVWZrAbKk1Ld2Yj9y62MNoT/7wsXbUtZHbCHWrYPEC/9nD/LC0rk8J/dYd+LP7+RePo82u2jiSJwpVvoHFeBEfrjIL3RjC7aSM+nHduTh1/IRvWHGD8QcGR5++OHylXBxSB9FE0UJ8XxzLnzzbb6DNpw8mzVrVvkaKrnJgSY/pw98+T+eZHEftmKBv7EtHuixoTxAX0Uoe0t+SR/+Djs0YWE/a5x5HJYwcE5vfsEe7ot1PkA2dmETuUeeRZPv4y0O+Coa8HBEh0/zTQWrfrlYSzf2QktNRl6p5DW+zefhYiyfN59YS8kZ6IoXeCj2w5If0YcPszWd0aEzue+7776/fwgjn8tv7EkOunoLTn5gKzzhyc7mdP6BFh3pweflszyllLf9+Qv7iHd89DeW75FHzMn/bCcO2I59yCA30ENs4MnvyMvP+Q46+ssTVcAGPFAJJAAlOZ2AyvE4OwIC1LVgYRgEgM1hCcSBPeMkwOPEzgFrnMTuPoAAgy6g0EHfWIbmEJREG12NLGTEC0gCTvJHGw/PjGEAjiUBcBzODCRBz8nx4VyeSW54CjCOQDaOznnIAWyyAgs//Tg5Y+Mr6ZHdkRE4ifv0dI6nMeSBDUeAq3vkg7tFg8UGJyAXXMhowqI/neiMnsWCvmSSNMikL9mNr+hS4UtODowXjNgAfc7uSCb6SnYwIhd7kAOOMMeXw8PXeOfsqq9GN81z8pCLPOjjacOGpnHwp5O+sHaPLo5s6YiHfpILrCRd9hAMZKUbPZ3DGR7OyYQv39CHb5HBff3dQxs/duC/ZPAMdsYZ7757ZETfPc/1pR+Z6IW2MTBCj+x40NUkgL/J0BjXfCSlVD5phZEYY2Pn+lRwxg8vtPGlG/tLbPhokm2lVfrjnVIqC386pJTCH33Jyy9ffa6/+ymlvOCvKi2lvgnTMy3yH1mMy6dlkY2OZize5NGXvmwIH/3d08iirzEppfJ1Dv6FHsyMh3VKffK6r6FhnPEp9T1DzzP9jYMPH3SEB7qO7Mfu+rC5cfq4pw9Z0NY8SykV/Su83POM7pWjczLpgwYZUsqbrrwxxRMvzf3KePjgr9EVNvzGOboppXDuPvruaa/m4zzyX0p9GJBdwyOlFCml/DTv+3p6wn3t1WNSSkU3cmkp9dkYH3zR0V9LKZXCHz3omFIqn76RDV19U0qFJ1pa5D/3jXfMl+U/5xr7pJTCcw1+8OLTfFv8ksU5vsa4Zy6CjYWEhb3FpEWnXCYXOKIHT0e50RjxJMc40k9cwZ8+rukiZ9rwWfzKLeLUczTlW2P4Cj5ko6fnfFxuSimVjaYcWZkjyCxnmT+NlxfIRRZ5mDw+TYSHOcQEDQuLEgsi5+Kn4jPGyQ9oAdQYvIwnh+ca/fF88MH78+ZnRQwbNiQsNuDovjm7p6er4G9h0NFxIFpzQac+F3f8CzDjxo+KCeNGR2u/plxE2hRrVq6Ifbvbo6G2Jt9rjq2bN8aSxYtibd54KvgMHTw4fI1wxNARebG9Lx557InYsSsXEPbtL8feVBVRVR2ppjpGjhldClzsSnY239O+KxdjNkfnwY5obGgIhZ1NGzbGhnXrc4FpULzm/AvihONmRG11Hj98RGzZpO+haMiFncb6hjh8qDMXLPZEz+GuaMgFKLht3rIls6wu7UBHRy51RHQcPBhd3d2xb//+2LptW+zctSs6D+eiXAazLo8blPUYPnJkdEeKl1etifsffiRuuf3O2JvHvf6KK8IPyu47cDDmPv1UPJp1pAM/YuempoZ4Yd7z5St26zf5U8qUAAAQAElEQVRsilW5mLVm/YY4kItoCisTJ0+NkaNHR0v//rnAsjvjlAsrqTfj2T+ac2GqMWMfPd2xY9v2UrRBtzrrK2+Js/osHzubI2bPvilLHAE7WIwaMTLOOO302Jj5/fCG78fzzz4Tu3ftiFyfzEWvxqhKEYpktdVVMXLY0PBGVkNdTQzPfjEgy/Py8mVx3z1/i/Xr1sTUyZPiQx94f7zz+rfH6aeeXIpgmzeuj2VLFsdtd/wp/nL33+IXs38Z8xYuyEWgnVFdWx9XX3tN/OQXN8Y/vuOdcTAXmp566KF4eemy8Jbfvly82psLjBai177//WFdcfvtd4UNg0XovgP7iw16elM0NLfk5wPLfCUuO7Ldunt7ImW5IytRlYtn1RmTg4c7w29zwV9MHTx0KNasXRvbtm+PlPvs2rMrtuzcGvsO7Y/q2qrYkotV9+VC230P3B9r1m2ILbnoNWDwoDju+BkxZtzYWLVmbfaNznjjm66J97z3/SHGU0qhuGCDJWZTSuV3LMWZDQSb22RZy1hUW7SvzvGggK05b29vLz9OzpbWQ67FvHUhW4r9X/3qV+VNlylTppR4lD+WL18e+OJhMy/HVWe9xbaNgqKBvGSxDxMykUO+M96mpDkXaayRrSWtR1etWhXoyh+tra25QLu4zN10tdHgVxs2bCi/beI3rshvraNYSjcbOHzlQLmRP5JPfpVvFL/IYINDTmtMeZQNbTLR6ss7PeUtCTnNcznMhkQfOCmM2aT913/9V1gL+2AADbmL71x11VWBtvEwxBsGcrJCrs0ResbiZ1MHOxjRyybORpa+ch895CF6pZSCT8GDzc0/F1xwQXgjBW9rfvriDWPyFv/L+UGehwecbCJhZb9gHWf+8NYSTMnDJmS3sbWGQ8daxHO02QceZKEfXehIbjKha14wb/Grmpqa8ttg7EcnBQwJwg9IizEbYptrvBWg6KAZx0/wJies4ajQQwa6KcyIRYU9vkNGWLKJdTi5FKtgRnZ7BnLbdPIJ+wr+87a3va0UPslsn6XoC3d2ld9gJy5++9vflt/wYhc+Q15+TUZ96UAucQRj4zR9rKfZCL7erBJfZNbX/M4frMVhyN72lOKOfcy5eIpd8sPYXggtjW748yW48XXY2S/Cy0baegQ9PGHGNnxRnwp949CXu+niH3yAH3uKV/jxYxjBzqYfZuRiH/5Ffz5DJvzYzm++6X/eeecFrNyjI/4ppVIkopMcNG/evJLLYAYX/dhLQRc98ikUyWtszBfxFatiH354oMNf2JH84lmuQk9egZWcQy4+IF/xQ9f8Uozxf7oa55wNFG5hhi8fYEdysjP/pmNKqcyheMONbdjFmznkE998VfywB6xgLkbYRg4hOxnYj950Zifj0cMT1mJfE4fyMvuQhXzwMcb5zJkzS+EaH/QVzlJKJY+xIduSH335WCODAiPa5OWf1qD6wJqssFIUFf/4KO7CC95iBwYKXu77XUc4sxUfqdBkL33pRNeLL764FAHZCQYw0kdMyE0am2p0wctzsW/eQwttbwQqRsFXzqATfPgQH7Smdo6Ga3rJBWpM4o7t2ViRHD1re7q4x+fFnhwjlvgVWnT42te+FrNnzw74sJV8Jx7Ff5XkbNLj7ATjVAzIMDpqHNI1A3M2SZKBMDNW0sDchMIAwDSxoU15gjAeR0gpL17ywpXDc0Ig4YmHe8YZzxklXgowtGSg6a+5px+65EipbzMIDHwAKGgZzETP8QFrMwEEzi2JMhBDAAdwnBTQjGmC1k8jh6QoSMkFK0bmFHh6Rk/A0oHzMgKcOIQjuQUbueBtHEwlDM4k6bgmM930J6MJBI4wccRbkOjLVviyExxdkyGlVBZJsKAfvMgAK86DJqdC0zO2YAN82Q3WaLKJvnhoEg9fICP9YYUvH3APTWPoaUJiH3Lqa+KX0AQcOekBC/jCG30yCFKLNsEuCPRBD32BQwY4GCPwjfGML8ILtuizpyMM6MPGeGswciSbo74SC1oCGn00yShQKnh7Zgzb0oed0WdLWMLPtT7omeiMNXlZyKMp6XjGD8kKOxjrhx86sIezPs5hijc7uaefMWTHC3bu07EiAzlca+yAtz4ppbJxQDOlFCml8Od5pVX64WM8mRw9Z29xBDMy4q+Rhe3YLKVUEg4c+RybwbwiJxnp7hqWGt1gQNYKD3SN4z8V/cmtr2a8Z450IDd+jmRGx3N90YUJ3PRB2310K/30RQsP9PQhm+fuGQcDuKCDJl6e6aMveTXn/I/PusbHWDgaSz48tJRSsUNKKfAgA8zgAUM8jNVcR/7TL6WUz6JsUCrPHN1MKQUaaLkmK3qO+qSUCk90/p/yV3CgpzF4GoOO/pox5Pp/axX++uuHDv505wNkc46PPIQ+rMQT/ORVz03iJkOfpJqUK+Pm5E9/fbrjKLdYYMil/DOlvjkBDXFaaeYqvMxj/FWBDE35Vu5Dh93IQkcyW/joSw85R3/3zBf68Xm+Itei43zp0qXlrSdzB3kqesn3JnX+jx986YoXH+GT/IMcFjLyNvro8DGLbc8t4unmvuuUUsB2y9ZNsXDR/DB/tbfvDDjD19fX0GfblFIWuydvnh+Kp556Mn9qtjBvjDZFU3NjDBs+tCwYH3nk4ZIn5D+xDq+qlDdQm7eVuUW+bWnplws1/eJwd1fxNYtW8yxdzLvmR3Kyl2v6wIaNbDC/8uWvxJIXF0dNqo49O3aHN6wUQ+Y+8VT8+Ic/iReemxfVPVVRX1Mfq1esjqefnBvPP/Vs7N97II49+piYlItF1bmIPG7ixBg2cmQuIh2K5lyo6T9gQOzasyd2tLfH3gMHchGkK3qyzk35k84hw4fnAkpz7MzFlr/dfW88NOfRmH7sMXHZ618fBw8djtVr18TeXJBT/FC06UkRr6xaGRs2bwp+uWPXzmjPdJ/OxaM5jz+WC2Cro7axIYaNGh09ufiyMffrygUqNoa7N7c6Mr3U3RMNNdUxqLUtRgwZHK39W6IqX49S7GrtH1FdleVqKv9y082//1384bY7YsKEsfGJj/9T/CAXqz6Qi0KKVzVV1RmX52POQw/nwt+62Ldnd6SqCP/yYVtb/+jpOhwHOvbFgVy827d/T3Qe6ojOzoPlyLfaMq+DBw/E/BdeiHvv/muMHDEs3nLNm+PUk0/JY7vLGzKvLFse5nIb+i988Yvx45/+JL70lf+It7/z+ph54fkx7aijS0HopWVL44QTZwS+4kuO8Nszf8rFGr44c+ZZ0d3TGw88/FDcfvsd8cQTc8P6iB9W19XGgEEDoyeXHHfsac+22hV79u8rv3VVk4t8zf37lQ88+I4cyn+sC1paWqI6F3kUvGpyMXHiUVNi8MjhsWDZi/GbP/4+7n346ejKNE845YT4l8/+a1z2utfFCaecHBddcnFccMFrwqfYU488qhR5rOX4J3ms0+QoGPFR8WeT9NWvfjUUsizezdXWK3KGTQzZFD7mz59ffs9KPFoDezPHV9zISW5vaSkQyBl42USgL49YmxrHt6w/6MdvrFnkhnPOOadg9sgjj+Q4fbG8DaUP+8gfd9xxR8Bl4MCB5QMyBUQ0NWuwRYsWxZycJ8nuGXnkPxukQ7kg2D/Hi7n77W9/e3lbCB157eqrrw6bHzLawFY21c25YOYrUTA58cQTS5HWxlPck7uqqirkpJxgytcCFTDoYoNDJrmED+Art1j34kHOL3/5y2G9Z0NorU1GmCiumbuNITscYYyntRR5/QaZecLaHz7WgrC2xvcmkfs27woQ9JUH5Wr62hCSxUZKMYYvsIk3QmzS0FBE4dvWfejiQU9vgMll7rm2AbU25Uuf+tSnQqGOP9ET345crGUP2PMPz+Rq4+RL68MKjuZPstlw19fXh0KY5/wW5mJOH3MTfORXfoQuGnjqQz5zE14wNL+xg358F284TJ06NfgULKxd4cCO8Hbta2/ehuN7dDQXwdUPacOSv/FTa13+JhbgBAu0xDG7kpkf/fjHP87zz1MhpuhujseHrvyBX8MbbbnIvCEm0IMjf3JtjUBGNBWCXMOajPDwVsrXv/71YEd4WAOYV8U+f+UTitjePmIXm/UbbrihxJu3Dr0pqLDHTt5UU0TCS+FHfzz5rZyHLl3kEfzJ4lqeoLc4IrO+9IE52dlVf7gdeeSRJebZi13wog9Z6QMTMoor+zlf9SOXsXBBX2MXPgw/uUoc+Z09erOdPoprfEH8wJOM+CuKfuc73wkxYc2irw/F9JVDHeFpD6g/2ayVxCc/NEeKMfydo40G28lDaLC72FVQo6O1CtysLVbnDwl8BRxdeuFHZkUfPqZwCS/YwlA+8pV28QZjMQ8/X1lDa/bs2cGv2EF+YTt9+Jic6PfEvAkGP1hdd911QTexgA5fhhV/lsu8XQsr+rIxu/B7Pi7W/ISMfCE+0IOdvtZI5ICNPCg2jTV3oqewQwbj5V1j6A9DvNGWi+RVmJBNf/4HP/mQ3PAUp/CEEz+Sr9nSOb1hS3cxwbf5FXnp4M0zdhG35ip+Lg/Zl/vQ1VpbPUhfeMq9cKczP5N/yWqMQiTd5BJ+Lv/oJ/75tQ8y6E0u9vLzIc7JxU7mgZRS+Tq4a/OF3F8l4Up0QEAUUBxMkpPYPJccBRgn5SgSNYWAD1zGELSeC0j0JEGAcxwgSqQmIoDjw1gCGFgMKcDwAgz6xnJWtCrGJSOFBAdDkglviwHGI4vEhCZwyZRSKpOpwMEbTXQAySD0YHQ89XFNFqAKOPzhQUYy0cGkzgj4u68PI3pmI4IPB6I32RmV88MLL/RMjvgzAmNLnhI7/TxHiwHJI4AqfdGmO+w4CJpw48Dkdi1YYAwP901s6KELJzKzL9uQw31y6WdsRRd9YAgbfuGIjvGwwksTZBKR/uxB1god/uAevRzRECSu8aM/e8AQVsY6kove6OMnGI2js6StnwAmD/nRhbdrcggW5+xINniwCYxM/pKyiUmiZDPjycwv8TeWDxlHPnRcO5K10tcCwFhJQTKAOTk8J69Ew9dgakKW9BR64UoeYz3DBz5oOEo6+BhrUsCHnhKRZKmPvuzC3/kmGxoDm8oYdFJKpcCBVkrJoWxA+RCaGlvwFXTJhId7OnsOF/c9dx9PPOCJHwxh7hkZyYE+P/GM/Gjog6ZxjnTQUkqRUl/DzzjyaK5hBHt9K42+nqPlvMIPJnyH3d3zjFxo0oEM5HFNH/fIRmf3YMZ++tADDzrBGG339KEXX9PXeDh4Bhcya+7hTUbnKaXyyS8dyKbhT46U+uxUecYP8YGTfug6J5emH3ndIwN5NGP0JzfeZCKL/in1YYynuHI/pVQ2hCmlwANNR8/kGjTRx9M9ulaa+5WGfuW+czzIQJaU+ni4H/kvpRTOPSNvSn1ykRXGeMLcc3zZUs4QgyZDE6eJzOQr5sgpH7AHLMWje+IYBhr7kkfOMZE711dx3DjysjFc9DHvOWc3ubKiu0W66ADxowAAEABJREFUWE6pDy902dfcZRLmbxa0ZHONpmv+Sx746itvi3v5zBxAd74p11lcaF6Zlivc5w9kJoexcmNvb3fUVEWMGjEiWnNxxts4O7dtL28oDRs8KEYOG17Oe3OByfPGvAnq7T4cjfW1YR61wPAj6jWZyMCBbbFp04awIZMfYc02sCbnwgUv5gLOvlwk646NGzfF2LHjYsXK1XHPvffHS0uWlR/4bm0bGK+/fFacddY5sc4bMFs2xdSpk8PbOfv37YmTTpiRiySd8bOf/Chu/cMfo6q3OlavXJcLMZvjlWUr8/na6O6M+PQn/iU++L4PxuQJk+PM08+Kr/zHV+PXv/xNnH7qmbFo/qK492/3xs9/dmP84sZfx4svLY+9+w/lQkhNHHn0cdHVU5ULaimaWtqipq4pjjnuxHBeW98cjc2tsfyV1XHz726JX8y+KR58/Ik4/awzy79qt3XXjlicCzK91VVx2tlnRm1Dfby0dEkudO0qX6Xbd7AjojYXjxYtiIaW5njNay+JEWNHx7qNG+KOu+6Mv91zd+nb1NJSivcbN26M2trajFdXTBg/Pvxg+/69+0rx6clHHyu2GZILL/sOH4zejP+ejv0xL9O++Q+/jzVr18bYMSPC7zd5o4O/Hdx/IJa/tCR+8N3vRW1PxEXnXxCn5cJMW7/+0dvVnYuAVeG8sa4+fDVxby7QdXcezrguDz6RciFp8ICBuRhYGwpqtVnPsbnotnHNunjqySfjgvyJ/tvf+rbwL08qDlyXF/A3/OQnYdPvN7i8DVWb/ee5XPjauXd3nH3ezDjnnLPjyBNOLDR3bNsSS5csjkw2Fi96scT35z73ubCJ/8iHPxoTJk8q/1rlY088Gc+/MD/mL1gUm7KvHnHssTH9uBm5eNcSzf1bY3D22a7u3liydHkuxB2KzVu2xYKFL8bOXbtz7myIiKqorq6N9r17onFA/5j/8pJ44MnH4qEnHotN7Tvi1LOPi3Nyka05F/Oemfd8fPzTn4z+ba2xeMmS7K8ry1f6xY41qjWXo7iSTxSaLJ4tkMW+RbaNkpxjY33vvfcWe8o55iS5Y8SIESFGrX+tc+VAa4vVeQMm7m223BuffUCe0cSze9ajcp0FuvWeHIG2Jp9V5WIQnuPGjSuFK3yacwFJ/rAxrKxNyEJumzn5xzpvwYIFIWfiRV95Gk3rk0pepadrdMW7eZ3M8KAbv3NfHpPPfBDnOUxsOjxT/CC3Dxfwp5++cod13A9/+MOyBp81a1bZgJAnG7G8FSAffutb3yqYKqD5ahYMbbCNnTNnTlg/o0VmmGlsZt2vsABrOcuG3no5pZRzztRC33pRbubD6JEVfrAwz8CdLPtzsde6cMuWLbnI+kTBTd6Hl/U+37Cegws7wklBxLWvudsX2YjbyJmrFP9mzpyJdOBvDsOXHfnJ+973vvCj7PYQ9gYKKNbK5gbznnNzmBwCc7y7u7tDHkYX1mzv9+bcYx+04GQuIc/gwYPLfI6PHA53dPgWX+P7MCOXNyGOPvro8pVLtBYuXJhz/MYcb3UllykOKJjBnmyKD3zGfoTvoUdZ2JBZEYH/iw2xM2nSpPImJp+EvTnM5lhu4H9sAwc2NreZl/0OJvzNUfrwdzF53XXXxVvf+tbyD1ywF3+hm7W2po85mY34I178XB4VB+47F1tsYa5XnHbfHGusceLS/KvYQm868Hc+5we8FYz80Dvfg6m9pzkcfrB3T/53Hz5o4wNbvJyz7a9//evgH+SAJz9SWOE33vAT//yTffwW0Mc+9rEQN/rDUqx99rOfLb/9JvbxdK9ipze+8Y3lTUb2GDt2bCgoyA9iCwZ8hR/Tw1ufdCWfOOY3/BHNq666qhS48X7uueeKLypy0M0ahx+Sh6zO+YIPF/kAu7KRvIU++eQmfK2nFITYyBjxLG71wVthie8Za9/Nn+DlDSnPxYVcgMfMmTPjzW9+c/kXFK+55pryIYz8y3/4qf78E28FGz7M/9mZv6HPz/g7/rDiY+SEgfwib/BXjW1gCSsxrJEDDuYSa9CUUsg7+PI/ccc3+Ahs5Fmy8Fu+wx7yxLXXXhv8EN+UUvm6H9+ZP39+8FFjFMMuueSSsk4488wzQ6zwNzKTn8/pzx7OySq27HsV5u3d6cHnyM528ocxinUppb/nQv4GKzrhL17FM/vTC5bw4lP8CGb0VERlY7KTWZ7Vny3wY0dxK9/KeWKI/DAVD+ZINMn1ox/9KH8Qdnvwc/hVcSaOxTAmBSByUInUM4BIehIjB2B4glPApMWZKAYUDClTCXRG5BgcE5gMgRbnp7hzglCUkByUwhQjnEYWgFGO0viSkUL6kgldshrHuchCfhMt40gExuFDPpOWQAEUgIxjWLIAlAO4lpAByqklOkYWCOSGFceTFBhOoEtuMKA3ZzHxmmToUZGTLnhzUsmETGSVZOlATnI4p6ckhC6MYYAf2QSJe+iRmf3oyvAwqKurC7rhQXYyNTQ0BCdlD2PgRCcywtI9eNPZMzTZiXwppVL0MLlIVnTizLDFh+OyH0wr/AWfBRCd2J8P0Qs/+MBPUAsuGONNBjT1gZNPH/mThEUOOtCbHVNK5dM/Cwaywg1dMuhPVjgZ40hHz9HX2BcdAcVW8CMrnI2HG1psxN/cRxPmZDKWPppx+LCV5COm0KATXmSjExkkaJMfWuzruYStDyyMwyulVBYgKaWywKODZ3wFxmjRwT0xgL/mnExoeK4ZU7mHj6RPD88q4/Whq3FsxZfpwXdS+h8Z9EsplQ0KmdBCO6VUJmL8yWEs/CpNH3Tx5T+SN1rGo8O+mnP39PfcUYv8R1YtpZSvohS9Iv95boz+eODPP9kFTffZ0FhH1/p7ZmxK6X/RyiTLNVlSSuXtEnKjCQ/PjWcHPFyLGQ0P4yr3U+qjjSdenlUamuSBOeyNgRca/AWW+GnO6aY/WvhrFVqOrj1LKRX7oBP5r8L3//ncfc2Y3K38l1IqY/GJ//PnufZ/Lv9+qPBEw82UUhmbUt8x/j/+yIdPSqmMc03HlFL4k2v4K0wc4c1mYs+C3WLOJ2pkM0mKK5/QKc7IhZXxePBnfkFm8sJX7Il7E7r74hVt9nDfeJjhW9lUyWtynbyDj4WufC5fyZ3kku/4ihg3t8lZ5LF4caSPcRZK5lTjxIt8iBd7y6kppfIpsDmXvOImpVS+UjZpwsRobmwMtMwJq1evLJsNfFtb+5XfHDRu2hFTSx6B68hcMJF3tapMh558MKXqWLFiVXn7x7xO/qqqmrDAeeCBh2LZ0pfLoskcjB9fXLV6dflEE17k3bBpY9n8WYzS0byYUipFHLqyn0Wy39WxOPq3vOj+h7wovuy1r4sp4yfGkdOmxTVvvCZe99rLYujAQVm3lujf0hq1VbWx6pWVsWvHjrj2TW+Jf//Cl+KiCy+OY6cfF6m6LrqiKm6788/xH1/7etx+119i3aYt0Z316T9wcAwYMiy2t++JtRs352LJjljy8op4bO7T8ey8BbFhy9b48IfeH2+59pryBsu0I46IWVdcXr7Wu/DFheUH0wcNHxyjx4+L8y+8MC686DUxcvSoGDZ8ePlK2vEnnhBn5QLOSaeeFPWNDbmQtigs3OYtmF/wbhs4IFpb+hVbdR48VH7DqjXrc8KMGTF54pTYv78j9hzYH1FXE0/nQsvvbrsl/nDb7dGZi5If/MiHy1tP/Fqe7z58OJ6e+1T5QfzBbQNiZC6ajM8FRNizidzh66PsAHvzqLmEr/Jp972Fxbf4PLrV1dUZ1xXhX2Bsa+kffntq186dMeOYY2Pa1Knxlzvviicefrj4FL181cvX4PZ3HMgFmyGxddvmWL9mbSx66slYuuylsqgUQ3zUwprPWz+II4t5RazPf/7z5V8nnL9wQdx6+23xw5/9JH7405/EQ48+UoqCI8aMDoXC7bt3lWLhoZ6u6OjqDAW0plw03LRlc3QcOhijcr+RWf85c+fGzbfdFgtfXh5tI4bHhOzr9f2aY8X69bFsxco489yZcdvtd8TS5a9EQ0NjkMsaiF2uvPLKOP3000Pswc9mUTzCG341NTVl3rU+9AZHcy4c2bBZE//2t78tn87bJPlAin/TURzCWK7xVoQ4s97ctm1biQ22gb112dKlS0MhyHrS0UYLLX28rRX5j7zWE/ICGvLHHXfcUfyL/GgoXMkdN998c4lfucg6BF99bGCt+epz8VGjn82Er9mRw4bNRsxGg27yAX+x9soilHUfvdyT2zyXE21yf5ILnOwt9/qqR0NeY87I/g078vIHbxDxRXrCMKVUNkX80LrHmhZ/Ofr6668v/1qpsTYscgmd6eTrcmwnL47PxUB5yD2f2Dt3z3M51xremhCW7GeNB3c5iGzWHuTBm229BSHvDc+xTTfjbIrtIcw37pGPzBosFDbgzn/QsxFDz9qQXawp6Us+/mUMP7Emhgsfg6v4tUHXH4+UUinakYk/eq6JZfkcRgoDH/jAB+LavMklG5nQMi95S4qefAYWci38U0ql6GM+smFUwCA3HyAnnclmblTAJi+5+WV7e3tMnDixfAVWwcXbIfI7/2Yf+MOO7nwNNvILufgZvcQHzG2O3TdX04usnrOdfRLb0VXRkf35k7U4Pbwh5c0o8ttb0gWWbGRO4n/wqNje0csBdKMnOvKhuZv/sjGcyKOo5bf77EXEL5/h29YX9nf8g1wwho048NaJGKMb/cUXn2Y3WMCXf/jATBzAVZFCXNt7ock2cgZ50IWFfSb6//iP/1gwpwf78hFjFBDFhPzKr/k4XopMMHHfOohefJROsIE/3BQA5We2hhde1hdkkAP46bnnnltynMKZeGQLb2Up6rMbWsaQGVb8id+jaZ9Fhsp6lh9V1hrkcJ+t2dR4GLDD+BzXPihIqS9HiFX86eQNOHnLWo0+CqDyHPujRS/54Lz8QQx+9BAv8ORbitCuxTS61jh8lL3ccy122Ih+4pNM9BSLxvIHePMbfsvv4C5H6+8+H7skF5XYnd3EFpnkUzZna7rA0/5PXz5lPN3EFL7qJGLAVwWNE4PkFodwFyfsTlYY8D3rAfZetWpVyKn83D05Xx8yo4MvG+PD1/m33M632IA92IYPWffy7ZkzZwaM0IEvXTW5yxxPfv4jHszz+MCAn8kr7Mz3jRGPbKgvP0ZTXuBDntOL/ORhVzToJ6YczVlaFcEQRkBwmtCBw/ENFCgSFWEoAjTPMWc4ABAaGIKOQSmSUt8GREIHBAehpESHH4DQZWygAlqACgC8TJzGCgyyMJxxhNc4kX4Cy9Ez9CQpIEtm7jMOBwYIx5BsyQxADS0OIeFKvGTRj5wMip5kg5ZEzqD05fjkhYHnHJBMZBXAnEigcl540F3QSp5oShjuk4szGEOHCi4M55oxYaCRV1+0GRRP9PElj7EaW7hPdzbVD36cWPCgkVIqVXx82NN48pFHQGh0ZlN4ek5edkETVnSFM9pkkBprYVwAABAASURBVAhdk48f0BnWxvIXQeNoLGz4nH7wRIvMgg02ZKKj5EIW+KDLXs7J5hn7442GzSSMyJFSConHWGPwc19f13QyqZDPuSDi25KK5AsrmzdYCUI44QUDPgInssJY8iS7o3vsRkZ+58ge7KIvvcggJiyC+ZB7kgbs6MFGZJD88EopBQw9xwd91/ihD0P+6ljRMfIfPjDWJ18WGmRyTz92Q9/YSl960xO+ZIAVfimlspA1Dq2U+uI7pRQp9TX30Sebhj7cyZ3S/xTAKjT0NUbDX0vpf2i51jw3RqvQTamvHx4ppfKGWaWvPvjCCo+U+p7DAQ36V5pJ1TkeKfX1Q0dLKRWdPUNTSyn9nZc+6HmeUp88zt1jC7gao5HTkTz6VBqfrtyrHI3VUuqj6b6xWkqpyOQ5+mSgFx00vN2rjHHESx/PNM/dS6mPlutKS6mPZ0qpFJQq9+P/zx+eaOunC34p9dFw/f/VKjpV+rnWUkoFZzYUP/DDS/zJFeyGpwWFhcynP/3psFETp3Im/4WtMTY8FmPyoDFkJLNYQwc/OUe+ke/0qdw3L9kEuMen5ANxKTbIJXeQkUwmYK+Qi21y4m0Ok6fII/9ZrFiM6Z9SKgUgdqSfMXjhLb8YIz+5Jw4tksQimSx05Nft27dG9+HOGNDaPyaOn5CLQEfEqFykShnQ3XnTccS0qTE4F4MGDRgYWzdvikfnPBJdnYfjqCOnlc05fZv65eJFLgLt2LU7duZiz/6Og7Fm/bp45vnnwu85DRw8NJr6tURLa2vU1DVEqq4tR/9a3IEDB2PIsBG5sDM2Gppawr8uR7eKThXM7rrrzvj4xz4Rd//1r/HB978/fvGzn5UPU97/nvfGe9/17rjs0kuL7IooC+cviHv++rd4+IEHY93qNXHrH2+JP+diyr133xPPPftsTJ0yJa5981vi0ktfF3fmgtV/fvW/4pyZ58eYcRNi9979MffpZ8Nvcz37/LxYvGRZPPXMczHn0cfjrr9kmo88Fj1Z19POOCsXqK6Ms84+I049/eS49LKLY8TIIbF48aKoqa3Om+jjozf1xLnnzYxxE/Kn1sfPiMte/7q4/Mor4qJLL4vBw4fHsy88H08/PTeOOvqIuPrqN8aMGTPKxnxeLkZVFs+OfOfQocPl613WC639FaBGh3+NL9XWxIZsw0dyEeiZ+Uujqq46PvXPn4l3ve89sTbbAJ7WTtmcpZBUV1MbZ595VgxsGxCrV64M/lWVaQwbOSJ81dEPnXd0HoreqhRbd2yPbTt3xP6DHeF3pLp6e8pX9Hbt2R17c+GMD48cOTrqsk0PHuyMzZu3xv59HTE+FxOHDRtWvsr1u9/9ruSByRMnxGtzAe+4GceUrz7uyDI//8zT8de//Tn+ctcdsXnjhlxwbMhFzgO5oHow6upr4kDHvjIH23Q9+dTceHnFKxFV1XHEUUfH9e98V3z7u9+Lr3z96zE2b4x/+8db41vf+17c+8ADsXHLlmhoyf7W1hbNLf2yXUZF2+DBcai7O5qzr06eOi376e742Y03xsJcBDr+1NOjNvve2ly47OjuiQlTj8wY/kv859e+Fo1NTZnm/WHuPTdvyFIG8vZb/xQ//P4Pwlcxjz766JAvrAHH582TucoaQnwpCMkTZ+ZPtqdPn17epDE/WhfbWFiTuZZXRo4cWd5YEcc2A9ZI8gm++k3NBUGxb5MsZ5jjFZ5mzZoV3jqyLrLuVMCqrq4uX72TD3zYJebRGTt2bOhnDUkun+rL588991z2w6fLp+/W6NZBxshPWd2wpqFTfS5g+dTdwh9fOZP8+uC5b9++sKawKRS/aCmW8FkYuW9/ABtrYXkQLtY8ZJVPHdGx0ZB34YEv+Z1b7xhPV29WyN8KbfCwSVSc8yk97OBjM0km6+6Ojo6/x5DNKDrmQdjK+/KuDa41n7UsnmKPveQh6079jMNPH1jA1AaXHnAiJ38455xzCr+qqqqA58yZM0MxymYStuPGjSv/eIhNFx8nh4YeXnyrksthYn1JXniwg7ds5AyYWqsqtKxevbrM77B0b8KECeGcHnzKVwjZyw/pk93cQz4yu2++qFybD8WxfjaD5g0+Tre2HFuO7ExGuMGFzLA3L6BtLUgGa1Tn5NXYf/bs2eX3FmFhD8S/+aY5kB58Cx/zl2sYsjV6ZESTHfWBu7iwH5Uz+fRdd91V3ghjF7jxQXRsmBVHyIsemV/72teGjb4ClE2y+VMcwIX/4Mef+R95+B9+fIquxqPjmTZ69Ojylhd8xJl9IzuQkw3wojN7w1U//gFfvoWuvF2JTx8AiDEFLznGmoBPiBN02FfsVGSFA7z4Cowc5WIFJP30hxMd4aKALEbsn92jL1psAEvrfPLZb8NBcRimCoF8Fy50Y2N+p+BgnHjhD2jh557n8LW+UdShjyIf2mRhT/tpMpODDGjT2Z6K/cS4eJU3yWEt45ljBTtxDF/7NDHF1nQQW3LuxRdfXNYwKaXyphWs8WIn/qHxfTlVwRcG/EdxEW86kZu8fIG/w4+emgKr3EF/tjJf8huxQkbtmmuuCbLATfzJCfKKnDtnzpzyD0iQK6UU4oSviLu3vOUtZT/G1+gIO34up4otNqG/a3KRj19rchnfQOcHP/hBeCtJQcz607wg5vmPuGYPvsKOLXlOZQ92Exd4ymX4KL7DyjPj6Qwf+sOH/nDl5/jzc/Mi30SfjOxCH3LAAj8fzLDdF7/4xVCMNa69vb18bZgd8IQdGehKfnlBwxfWfJPP8ydzkRxT0aNKAEmMJiJN0ucEgpACBAECw7vP2TgvZhh7DkxGY/SKc3JWAGJsnKYPxpQFAloA4QicyzkwBERKqSzYKAJsfdHjDBShHGXIAnSyciT39AUIAC0eJBKJHW18U0qBJr3JRQc06IMHZ2FEcpGfQQQXbICHlvuclYHJIykwiERHJnLDlhyCkvPjTTdGhmeFTmP+FL3iMPrACP6ChUHJ4agfPTmjc/1gSU/ykgcGFgXu0VFAck72QpstJX7yCyYOghea9JbM6Sk4TNYWahzXGHau0KCTiYiuMJYsJD06sSV9K31gQX6ywooM+pGBjOjDX8HQ5Eh2Y/mQcYLHNfvwIWPoz1/obQIgN9nYh/zOYYquxAE32MPSONeSp+TBX9BFwyLNkWzukRe9lFLQCw3j4Ym2axMTbPgXvUwgglQ/tiYLmclvDB6SFV/59re/HZIVm7EdjNBCFz3X7Iw3euTBD52UUllYeS4u6AEvvOBDbvf4tz7uo+cZ2nzd0XP3YGIM/MmcUioThOd4oqE5TymVhRaa7qWUdCufDJNNw5su+qTU158OcKUPjA1KKQUadNbfMaW+/in10UXr/0fYfcD5XVX5wz93emYymcmk90mDAAFC6KAQYJWqBhERa1Asq669rPrsrnVXd+26a12NoouIDUWKCgSQHiAkIb1Mek8mfSYzkzz3fccfm/XZ5/+fF5dvu/fccz6n3HPP7/v7xdjIf/qmlEI//TXn5tHwp49GLs/ysCILmdGBF9kr555XGgydp5RKcU4/87MdfOPfeH1gRSfm0sczx5T6+UsplYUKX/hwrDTX6JiPDBXsI/+Zh1/CUR885NvlP+fueYaWuVNKpeCDluc6uu+80ir3UkpOi/70SSkVOVPqp1Hpj1alVe45lsH/y/9S+v+O/1+6/X9uoWkex8pD13CEkXuuHclLv/TGx2wKxCB+L7nxhoQkVhxJqT9pYNfwFQfEZBsTm0wxDobooe0cTXFXkmYOC7w1RSwR6yW5+LRuiGvGmZ/e8Uhv+HbfePPZyEkW+DhaEmD8iTM2L5IN86KBT7oVIyVBaIlxeBdbJIziiPviIvrWQjiZv/vI4RITjBk5ckT56oAkYcqUSVH5lNhGmDySicbGpti772AuPHSHHx1vahqUrw/kQsyuqK6py8nZ+FzEmpyLEj2xcdOmsiZ7A4dsfqT93PPPK/NZH+AyIhezWgbnwkNTU3mryZrwlS9/OR5/5NG47JKLwu+nKDj6FxJ7e7rjjt/8Kn5260/LJtvX3g7u3xuKcdaWUSOHR1/vkRiVi0VH+3rj6afm58Tn0VLYuuvO38a6dWvDvC25OPfGOTfFD+b+KN77/g/E6WfMjL37D8Tvc8Hrd7kQtnzlqti+c1c41g9ojJtz0WzOm99SNuuPPPxQHM0FwPXrVsc9d98ZGzesj4aGuujp7Q4/jH7mGTNK8YPMnfv25WeNpYhw+swzyuZ1757d8fTjj8e6tWvimquujI9+5ENx8kknhTzoBz/4r/LbT5LnB+bNi63bdsTeAwdjWeZnYy7SOD7+7Py48w/3RMfmzbkwdnF86etfjStednX5KmNrW1u84U1vjFRdFb7qM3fu3CKvGM4GrN/emhNH13Wsz0WMp8pbXvTa2tJW+rLlQwe7yr8AOHHi5LDGjx41JtjA6LHjonPfgfwJf1/kSaKhvrHESIWEH37/P2PBs8/GD3/4s1j07IKYMnly3HzTm2PmqafGwc7OWLZoUWxcty66Dx8qXw/bl7HpzPf5o3xL3mFdwyvftF7KCax5Nk1inbeqLn/1q+NLX/lyfPHL/xavevX1MS4XaepyocWP8C9bvjw2bNkcCxYvivkLno11mzbGqvUd8d25P4jPfOFf4qFHF0VPrtqtXrchTj/znHjdm94cVTUNBeMXXzwrrrl6dqzftDledOFFcfGLLgoFuofnPRxbsh3v3L49fnn77eWrjnDEHz3xOz4qhni7RV7DH+VB5NiW9WZN4av8UyFC7ud+dS48KYSIE1VVVSEvkWMqyviqF/n5rFzSWtKYi2uazRz/tUHzgbF4BSNrS01NTSmwyX/wIUbJKRzpUP5CpzYT/Mq55+SxqXUu1xBXFixYUN5Yt9FAm2zo4lEc8vaGOGXDQJfim403X8cTvcr1jD/99NNDHJudC3B81UbGRtO4H/7wh+FtNrqWX/oNMfPoD1+bYPNfe+21Oc7sKOvjTTfdFDa97MbmUnzDDzy9jaaYJT8UX+WLYp5rOTdaZBcf4SYm8gE6ME6sR9M4sjrKLcVtduvaGHrryAWklFJYI9gBns0V+Y/O5PPkNffIHJesIXIKtgGDednPFZfcg5V+8gPz4oGtoCn3ZEfms8bY5KFlTuuCcVfmogze6MR4BS6Y+vqhOMq3bBDFfXTYH32LueaHNVxhA09rFv7pBE9wY782zLCjZ+sGXXnLRtFLP3php+xYAQVvN9xwQ5iT7cJNH3kv2mjQHVtkS3DDi74rV64sxQZ9rBfiN9owtk6hz5fYNxnkymwKb/QIE/YAu69+9avBhtFnF7AVF9ltSin4G/3a18LImk7P8E8pFdvjjx1Z5+Rkl+bHEwys1wpOeGPz9E4OOnEP37AmNxroi/t8mW2LcTDne+xUAUo8pjfxw9z0gn97Z7zSIcwqMntjOZteeZsa7uyE7OaWo9PtJZdcUtYi9k5nit7sQAzAw5wO7JbrAAAQAElEQVQ5c4I+nJuT7ZPVHOSjB/yLE4pCdENPbIIuPGN/7sOAbzgXA9gQWuyKrxlPfhiiL1+Sa/AV/Im1/M6c4hm9iHt8h86tGfAiq2tYkxU2bADv9qrWGW8CokVPbM28+DUvufx+4Vvf+tbga96yxCdbEMv1e+SRR8LbfJ6zLXrAN52ZE9Z4IC+708d9PJHJfXZH52IrPfFf2JAXZq7FRXtzulUM5W9o0Ys1ROGRzunGWg5vjZwppVLEpWv2XLFxelDM+tSnPhXvec97Aj0xzzywICNZYUZW9sU+rSd4Rl+/lFLJGdDVTwyyFtAtn2Yz8MUXHdijik/4ZfuO5Jk7d26IJeTlG3yCjhV6K7YudpkDHuQRD9kyXZOV3ulCf3RhKK6yGfYFPzqCM3+lpyodKdxDQgKU0ghHUAbDEVJKJenBPEYoLKWEVtk4CRwIcgINDQIQCCMUjllBiaIYnmBgfiB5rr/7Aj8HxDxDZBCM03i0GRHHB6ix5hAUXOOD81UCBbko9eqrr47Zs2eXTwwYgjnwQUZyC66Cof6SAkEQDYq2qKJtnpRSKTi4FlwlI7CAE1oWeooAOD4c8ciR8UEBaMLcff3h42g8ueHgHj5gQH6GZTzjYISATymVTwUpnIFxLM05nM1FDoFo7969JWEXcGDIucxPn+ZwRBvGxuIbrQoGnld4ZJwSBTIwPJjhgbMwLPQZPXrm8RyGggOa+EkplaAMKzTozzO6YAPGpJTCHGxJP/yyA4FPMBT82AGdk5ms+Lf4sCt90MEXmVxzHHKQR19ycir06YjjwkM/zoQvwZJe0NfIhmdzo29u5xXe2KfkUj+6TCkV7NEzLqVUqvECDltkQ4IrDOmanPRLz+iaG3Z4hYU5Nc/xaT6NPORwv9LoQ4MVHNwnkyPa5nFfSymVr8rRG4zQJltlTmPMm1J/ocJ9dDU6ce2ouUd2uLvvHP5owKnS8HD8c/TxhEaFJ+P0qdBCWx+0NDKTUUNXf/MZo+mfUipFMv3NkVJ/7PKs0iL/GZcPL/yHVkr98lZuptR/rW9KqRR/PHOtGYMnOjmeZ880fbWUUsCXnK7xX9EhGn/dF9/4J+NfN/1TSsiUeGzs8S2lVDYKxqPjGWxca8bHX/7g4Zmm3/HtL13KIaVUaBqbUj8mxmr0p8X/5e/4vs4148ytiYnwcR+plFLBO6X+I96tO3xUHOBTElxvW1iA+bIEwwZyXt5c8CGx25omzog5FnaJNxr0RXfipBghERCH3bde8Q0Lrj76G0sXFnZJrsUZD/jms2IhX6Jbc/p0WpIpzrF98Y1c7MAaiIYx4odY4b7xdCY+OLcOWIvwmFL/Bz19R3viWPSVIrt+vb09ZW2wERk4sLG8bev+kKGDY8TIYcXuXPf2HYuduztj3/6DcaT3aBzp6SsFgIOHuqKpuSU61q+LVF0TjU3NMSoXPGaedWZMPmFqjBozOqaecEKMGDUqFIW8iSVuSaZnz35l4eOTn/xk2BCklMpvNHjj4sbX3hApjsbK5StKgcWau3LZ0ti/d1fUVEccOnAgFLZqqo+F3+0aM2pkjBzeFm0tg2Kor+Q1N0ZV6gv/iuG2rVvLD2evWrkmdu/qzPdr4syZZ8dnPv25+N53/zO+8fV/j7e8+a0xYvioaJ8wKW5+y9vitTe+Poa0DYv6ugExa9asuPDcc+Kh+/8Uf7jrzmiqr4nBmf6WDR2xOReyFM3aBrdG66CWXODrKus+fiVuEu3Ozs548xvfGCdPnRpVfX0xtKUlLjzvvHjN9dfH377j7fHBD/xtLr6Njg25iPLYE0/G93/wg/LW0B/uuy/uf/DBWLFmbfzkZ7+Lpcu3xqtefV0pXB3s7oo1eUPlDbgpGeeHc5LtX+/rPXo06hrqY8/ezvjjfX8K69v0006L8e0TYsLESeHritW52HHocHemtyKWr1wRVdW1UVNbn/XTEFnNRcer16wJv+u1Ks+9fOXq6D7Sl60mMu2GUKD786OPxm9/f18sWrQ8WgYOyvJdHydNOzHaBg2K3bnoM++PfywFOwWsrbmANXb0yBjY1BhduZC1e9fO8MPxmjWY/cuB+GdztqUJEyZGVU1trN+4KZ5fuizuuucP8a0vfKF8RVYyrvj84Y9+JD7woQ/Gdde/KmacfWZMPGFKDBg0MHYf2BcPPf5o/OTnP4s/Pjg/Og/1xLhJQ2P9hi1x+GBvzH7ZtaXNef1NcdEFF8etP7ktfvCDuTHnDXPihMlT44lcZPSPBVx1xZXxza9/Iz7zqU/Hiy64sPxAMV8SC44cORKSfom1YoG4JpbMmDEjrN3WYf5I92KJr7rg+/ZcCCOnTYW3amyKxCVvpIgh9bkgZ5NWW1sbNk2R/9ARkxSIfvnLXwZ9ml8caW1tLQVQ41zrC0tzylXYrbnEEHHChsNac+jQofI7Kfj0TOwT6+SO5JPz2lij6bd3xDQxRj9jbWJSSuVH7sUWv+8j1xP30KdTuoQXumSGk9xXsU6hBS300bbxEOMmTJgQsHBf7mePYSNnbpsem3uyp5T+UmidWPIQMU8Md5Srz507N+SdZLYmKZzYHyhKoO/rKOIn/GDmg1s8mFOsoxPHjuxf+MOrvq7pjG7o01ojX0Vb7JcvyaXZhXViQP7AuS/7u7cebD5t0rJKy1d2FEfEQbqFCVzxar1Ay3qjsIg/Rw0vnikyWAPI6A2ZlFL5EX0Y0AHe2SG5Ffbww77YAp3j0fqAF3s0P8q9YcOGgAkbYc90iCeyG8cu5aCeiWuKH/CiZ/saMY4tsQNzsX1vfJBJwcI8MKBDcvMXPoTPM888s7yVSCZrJqzxRhZroWuFTrbPppubm0sxHA0y6kcvjnRgfcerNUZhDmbuoUMf7JC87MX87I2dwgU+1lU25zlZyMY2zS9HgItx9r4a+uZl++ZBw77MXLBn22zx1bkIr3ADEzmBoiL944dNsSfz2V+wD9ewTinlDw96ytqCFt7Q5/fm5Wf0Ym/A7oxl6/ThOf7sF+hG3GFbbEhxky+iyT/pyBi8sUP6MZd7YpJ5+AZc6Iy98X/2pqgvRtExvOhISymVD0BTSqXwbC8MFzaQUipru2vYws1Ytkc/juIRXSqKy8nIw38vvvjiMM7eiW7YIaz5MT2yG7pgE2KImEZusUiM1NioPhob96HAeXldZvP2NO3t7QEfvkJ+uHjbFj048FsxH7bsmr7oxLX9oVgFEx/0iB1smq2Zz++jocOWyEdOdsGn8GleNqmgZhyc2QJfg4PnahWK2nQBO7FaTKBPsQePMBJD2D4bpBPYkwcfaJufns2xevXq8iYn2fmBZ/RAJsUv/oYvdgZbOOmn0QP7hT99sAsxS0zGw2WXXVYKqPPmzct5w6Ji0/TFnmBufmPIyVbN9653vSusRezRXPyNjuTb1itj8cgf+c2VuZiveUZ+fMGnyoLIeRkSZTAwkyFAUYA0oQEEowwKRghIhHCPggUqTqVogakKDUowlrCUAHxjNIwT0jMKpCACm1vjAIyAoOgDklMDEq9oUJ750GBsAg466OpfOeKXEvCAtiO+GZtrBs0g9GEEAJSwmo+RONpUkV+g8YkBns2roQFcvDrijWHDypFceGM0jIJyYAEfjkgXeDKeQ+vvPgzwklIqb53gA48wgDH5GS8MNNdkYbwMjQ4FP1ibFz/kxju5yIw+RxbsFK0EhEpCAz80PWf0ggs5YEFu/AqCghj9C7LmMR/dVXhlKxyMLXlGnwIOHtG1sVPNJR+84IcXvMECXvSKnmcwhh3bwg8MUup/K6mia3qCCRrmITe+2Y6gITiSHz8c2H19yIBPGBsHZ/fhgIeU+otSxppLn5RS4ANexvIjsjjiFf/Gsy08uycg6iOR8Sl7JWCyETgbCzNY0SlbJYux5IU/m8Gfe3DRx4IBG3aEb33gz0bxm1IK/eHq2n1zwdY5u3RNLjTx6IiOxs+Mg6Wmv3v6pJRKYQN94/BGBnzQhSObcc844zXnFRrOzeOYUgp/zj3XV0up/75nlTnQNG9KKVJK5fds0Emp3y4q8+uHt0pffKONlvspJafhXNPPWHg6uocH+MNLZzKRDW398QQ/z/XFvyN+HF3D2LXm3H002ImGhoaehrZ58KCfefHuqDnXyIJ+SqngkFIqsqClpZTCHzlSSi/0MbbS0KicO+r/1w0tNNzXv9L0Tym5/X9seNQhpf6+xrvnWGnmIHNK/fpkx3Byz9x8jW/Aj82La/xQ0i4xtn6JA3QhqfRhhSTDusdXND7J1/GCLmzp2n3z8SeLr1hsTusKXYgX+JWciI944JdihPhrTVWgtiESXzT3xDt0zGWDId6In+KmedGGoaM4YE2VeFp7yMs28GB9YDvkdw8ukgdxU2xtbx9f3ppSSHINFxjAiYz1jU0xoKE5FzAGRnVVfQxqbYtxYydEqq7Lm+oNsWLV6vKvtfkX+OC0dcf28rUwP1y+ePGS/GxViKPkfclLLi+FMT/c/U//9E9lEz77Fa8ISd1HPvKR2LunM5bnwgVMbdBuu/WnUZsLVUOHtUVDXV0cPLQ/tm3fFFu3bo5tufX2dcewIa35Q4zd4V/TGzK0JdKxo/kTycbwBldPT3eQdeOm9WGzeu8f7i68KeaRr2FAXdjEjRs/JsTPV8x+Wfn9pcFtLSXJmjyxPcuc4t67fhvr16yOlsYBsXl9R3Qd3BcTx42L3u4jccevfh2LFy2MfZ17oqaqqhQC6cfbYvs798amdR25uNMcI4a0xTNPPhG/+Nlt0ZExoy+Jnd/UwMNnP//PcfUrXh5tw0dEXy4ILssFpL0HD8YrZr80rrz6wrj2VdeV4sO6XDgbOnxYGD/3lh/Hr37z69h/6GDc9JY3x+c+/y9Rn3m847e/jQcenBdf+9rXcrFqZSxdsjxvGDbHkSM9UZ1px7GqiKgquQK5GxsHxsEDh8vbN/v27c9xoKYU8YYMGRbDR4+JrTt3xWNPzY9f/Oo38chjT8apJ0/OuL2jvPI/68UXxZrlK+NPd98b8x9/LHZs2hT1KcWQvNkcP2Z01FZVlzfU2F51dXWwZzbGHtgnG5a8H8iFSTmFc34hlrHjnp6+kEfZDNChJNf6NmzkiLj8iivizX/3d+HH4sdNao+eXPhszgXYD/8/746vfutLcenlV8SNuSD5/3zsH6OhtimefOzpOGvmuXHxiy+NrZu3xbq166Iv01+0cGGsWLYyajM2XYcOl6+j/jzrqTpVhbyltbU1+J5NsTwJnzZ+1mT5C1/lO75SYnPa2dkZfLcirzXcp/Vk198amlIK8UQ/9C+99NLyxhK5zSVHGDhwYPB3n+SL5/KtdbkoqI88Sr7gPnzgaCMmBohvfA7OYo64JgaY21znn39+sXeFNRtPRWz3bbTNbcyRXKwTGxUwxBc5Ir3YLIsVj+TCKTt3Hw/m8lwMkCPaL4gx8jU6s/GRu/C79vb24if0a94ZM2aUt2Hkd/QvPoqjfkIBxcTJRwAAEABJREFULopGvgpjvDlgADcyypOsseKnOCq+wY2NoDVmzJgcg1bEQw89FHJZsiiKidVipzFwJauNkNgjXrtW9LIuTJw4sWxoyblv376AmTWiUhSArzn5JL5gRH/+xTz+pSBnbl/ZYwsKCH44nW35nSq+sHbt2rLR15+d0xeboWvYsTX8ug9f/TXy0wXdWiP4mWvYwclv/lg/bPxggT94kUnc4XfsxTVs5P5wSCmVoqyxnqGN96uuuipsFNkf22jPutTYjTcSvdFis4sW+9eH3cuj2YS1Dc/WGGsi/uif/YjVbIYNwU+BUOEn8h+eU+ovitAJ29dgZM1LKZUPgfHCF627/IY9wMm8+os5cHHfOLLbWLMlPqQQ4KuJ1ml8sG96Yo8wIDc58Ck/YN90c+jQoYAT7MgPDzm6/uSFM/3RL1ysb/gQT7whc91115XCjNjC/uhJHCE3P+Mn+OE//AYt8QM+MLS+81sYmo9NK6KwdfTIza/ITE74ixXelON31go+RG70Ya+oCJeUUuBfbPPD8vRJTriQcezYsXlN3hrkkjMoIvEV/HmON2PIQhdkxD/fZt/0Qqfm86aoIo17dMke0bv11lvLBxn8j+8ax6fIRdcp9dsGnDw3L5uXI5KfvOIHOeiJjDDiy2KFDxsU5sSDX+YPDMQ/NqhYKr7DBn5kRN899kvXnrmHJ3asyMav+Xg23bLnwwPfJA8Z8ExOz8VhMZKc6IvPYgqs2QU56Ir/sif5KuzpyrOKXcCU3LCGMz9QcCYjXehPLvbB9tQT2CMs0EGbzOYRO9k33bE5PPMZfqAAiAbe+QQfFKPFZs/QRlM8NAcd8UW88RvxEX19xFA2prEHv71GH+Ip2eHAd9mse+IcOvQFJ5jpz/bFeGsh+yLrmblAXiVgGqQTYExKGQI9ooIvQQiEOUZaMSzCMhZGxQkBAFgCAtI4izljADD6DN/klJJSKk6BNgbxgXlAMxTOqrmPP2Dpi2fC4tVcjAu/aOKZkzkaw/kYosAlkOlHiYwVHwyeAgHpPscyNz7xAkjBivIi/5nbvBp54WE+mAjUAggs0EMflhQkCFIiHAQvY/HlHN8ppag4NN4tYpyNvPATiOFgvMCnuebA5tfQ0ow3b2a3bEwFD/cEVUbA2c1NR84ZCQzQ5iT44HwWN4atmYuuOQKnSCmVJI7Tcgg4c076EjgqCxq+2QDdw0TDM7n0TSkF3tkQ7Omew8DXnJyZHmBJn3imG84jILpPX3RHZvLTBXqR/2BHx/jQF13zuZcflw2Ne+wPT2jgl549xwNb4ej05Bk67uuDH3O6B8OKXuBrTmPI7NwcbIHNwMB92NINfiQykhvYoUsGtgQXduVY4c9zcxmHjvtosivP8OaaDJo5XLtf4Qnf9E03MIWLexpdOmoCNxpkpAPjzaePZ5p+KaVibyn1H41BXz/PXePj+Ca+mL/yPKVUYoJ7+CGb/p5rKaWSCJARD45kdl7pZ07yaGwDHWM9h4Gja/005+5rkf9S6udfP89T6p/THPlxsfuUUnhujCMaKSWPC39wxhvZ4YOO85T6+5SO+X8ppVJIRAO+5EULzzBw3xzm/uvmmf7mqmCg7/HN3OjlqQq/jimlgjF+9EWn0lJKL+jQuMr944+R/1JK+f/9/6GBtwoP+hpr7v4e////P76v/in142oEGsfTdp5SKvhH/jMWZvyJf/GllFL5GhRfFusl2hIOC6dP+CQkYjnZNXNagMUAtkgOtCQHkhAxWCxmR+IfHvic/hZ38Yqe+IU5rVH0Tn90LibwYfPgUyy2MItR/NeCbA3TTyw2N7ul05RS0YX5PMePGCG+ooX/8WPHxfixo6M7b8w3rd8QPV3dUV9TG63Ng+K0U6aHf3nwWF9f3sh3R0/34TjW2xcjhg4rzVfLDh44HPUDBsTonKR6m2pU3hBOnDw5Ro8ZF225wDH1hGkRqTq2bssFgfXrY8nSpbFj584YmAsYDbmYsqZjbZx+xpkxacrk8MO+ftvBp7YSQ5hLfNio9W/5iqW5GNVZPqVbtWJZjBkzKhc8asObV3t2b4+9nTujMRedxoweEc1NDVGdjsWG9R3RNnhQHM7Fre6ugzFoYEMc3L8nF5R25WJWb6Rc1Og9kmU70hWdu3fF+nVrY+f2bXHo4P4YNWJ4rFi+NPx+0xkzTov9ezvL/VNOmhY9uf/XvvKlWLLw2XjROWfH1Fzo27FlUwxvGxxjR4yIfXt2R0NmzPXEceNj8qRJMTzj1tQwIOpqazPfdbm4NjQG1NXHse7uaB3YFBNyQWfi+HHR1NhQfhydbtdnzI6liCkZx0997p/jh7f8JD7y8Y/Hhz/2sXj7u98d/iUzn0b6emZVdXXY/LLZvXkjfSAXfS75m/zp5vTp0dwyKIYMHRozzjoz3vfhD8ZnczFrxlkzS5Hw9l/9Mn57553x3OJF0dVzJGacOTPr5IzY3bkvBjQ1R00uDqYsy5Dhw2Py1BPj5ExvYtbXwGwjzy5YGE8+82z4zbAlK1ZmPqfEy15xbfCTxsbGWN+xLh7Mn6w++9STUdVzNE5snxRtTU3RVFMTQ3IBpiFjMWhgc9lc8teursM5/vWW4hm7rx/QVH4jja925sJP5D9+5uuK9bW1UV9bF92Hj2T7PBoda9bFL3/56/jGv38rfv2b38bhXJBb8fzz8as7fhtPP7cwBrZm3bRPjMZ8HDxiZJx5zrnx1re8LWqiNp58fH4cOtAVC7M8C55ZEJddcllc+4pXxvwnn44Rw0bGjFNnRPv4iVFXUxNHurqiNxdwbCr4Y0NDQ3kb3LpmQyi3sNFy37VP58UAmNiw2wjZ+MopxRKFC+u9H5iur68vb3HR+y233FLsRBz4wAc+UL7uJEZK8OU4CgX6izmScjFFnsHPxSR5j5iSUipvadhYe4Znn1YraIk/3uo0N3ls4uQZYpXcyUYIrch/NuN+hD+fhrdnxEebOZsgRS7P5Yh0ZbNh8yznh4dCG15dG2dessBJofZIxlMsxr9+csQ5c+aUN6rErE9/+tOBf3klHF/3uteFAhDsZs2alW2mL2bMmBE2JfqTg/9UfhjeV6X8y282PT5UxocYKebLW8VdcQZmGjqf+tSngr7Ynbgtlss58Tgw264cTlwSo9CHS3OOa56RQcw11lzeghBvKzLJK20A2bz5FH/o7/HHHw/5NBpsAB08os2vNTkkfcPRfGI+mawDZIK7r7BaX2677bZIKcUll1xSCqKKLwpm7E1BUoxgm/Jfdma8tUhu/L73vi/Gjx9fihNsg7zmM9YY+5GDuYjOzz2TX5KjtbW1FPS8Ecl+XNflGAIrG1hY0buCh6P9ERumL2vAAw88UGI83uhGPos2nbAZ9ouuN9j4kWIK38M/OrfmYoYCHXz8wxF8TLGGjbFr8rNbGJObT5CP/ZELXxV8zYM+m2OTdOQee7BX5TvwJz+9mAuv9MUfKvjA0ab8u9/9brAFfNof0RE+yc7v2CEbVxxlOzCAGZswv7nRMpYsfJMcYiUMjLffoEc80Y18wVs57Az//BHP+Lf3halnxrDR9vb2QE8Tq/SHsz0EfbBL42FWsUfY0wu58Uw+/qSQxR6t53CET0r5A4whQ8Kc8EFTTgJ3OIgVZBTn6AcfFb7gVcmFyCrPSimFWCvWaXRlXrEXPzBj0+xKYRnOrt2X28GSjCn1x0m69dw64z45UurnWYwxTgzAu5iAN7qBm59ZwDtcYQB/PLEJ98UE/emOXDDAo/vklmM6uvaczZDXnPpVfIgfuo8/Pod+SinEAHmg+II3/T1TCMUPPsVbNkOPsFdgI68jm2AHfIWs9MsXYIK2NwPZPNzZu2fiMt4qMR/f/Ijd8kMFc/3ZI7nwJ8ez/qHpHyuxhqSUQh2AzvHqQyn0KzqvxHRxRx2CvdAdLNDmb97S9xV0PNEPHs1BH2xWHIKl+wqAVYLrpJycmYQQKaWy6HIm4JiMwAi05sAGCMEWeBgVDBkUYwQcZ6J0jplSKq+tYYRTMhAOqA/lMQgK0ShJH4wxOEK5rzKpX0qp/BYAIfBJECAxAMZvTvwwTNcWFs/xgZbGoPFPZkaJFjAUYDTj8UCB+qNVwQF9fRgO/vHIkAUFc5jPwq8/JTvHN3kEL4bsGZ6MxYc5jGNs7jvHG6Ubgz5e8AF7NAVLgdFYSRAs3IexeemBbPRibs/pSuGEkZBZH7zAMKVUkgxYk4/zcUrPGZFgBhO6NS8HsSDhX38yppSCDbALc8MZv3Ssn4UlpRR4JB/88GZ+NARPshoDA86LV3LDm83gSaNb9IyHm3HoOCcbedHj0I4aG8GnoCMwOhesBUqYwRqu6JjPWDxYGOkdz+Q3rwQIj/pJbDZv3pinPBr46OvrKZvrxryBYc9nnnlGuT9q1Ii8WRuT/aqmJCODB7eUT0jRzoPLPTwKZOzA66USTQ4PB3LBnt3AFmYwgSeMyXh8Q9dzeMEJ3ngmnyM56Jdu6JP89GzuSmNTKfXHAnPg0/z6oem5+/iRpKENg5TylvLo0ZKQmtcYzZyOcDRvSqlgA8cKDfTIgZ57nulvLnyj72g82p5Vmmv3U+ovCKEBBwGcrxhnfpg5omk+zTPXxkf+Synl//f/hx/3ycwujDen/imlwKe5UkqlcEJOzRxs0nON3Wr6omneSoOde2jC39GcxptLc44uPhwrrTIP+Y01znjNuTmOl889krkHT9ea/u5rKaVix/ocfz/+lz9jj2/6p5SKbs0d/6e/Y1XF9s1TU1NXxqRUXUY44s+xX/YjpQDX2DiwJGcRVcEva2vr8wa9Nj9LcaS3J9vdsTiUN9EHDhyKvmNHY9euPbEzFzZaW9vi6pddE69//RvjvAvOj5EjR5cEDI7mYSPiv9igiQ98SDwTj+HrfmteA8lID+KDfmKC+IEOXsntPprsz7mFWuIhQaof0JA3c0tj6fJlJQ6MHD2qvAnC18VtdMjmDaP9+/fGnt07Y9/ePXEkF6DiWF8MG9oaY0aPjDh6JFJVb0Tqy1jszZ8EDgiJpk/R29snZpwGxoH9h8rX69rahmZs+sqbEBs2rAs/Pu7NJOsCDMT4qlQTHWvXx+Lnl8a+A/tj3ITxUV1bE71H+yKlVH7QuH3i+Dj1tFPi3PPOjrNmnhFvesOcWL5kabzzb98d3/v2t2Ni++T48pe/HH+fCzQ2uVXV1XFo//7YkuPk8qVLYt3a1TGwoTbax46JprzZP5ZlGD16eJx9zpkxM9MbOritFK6O9R3Noh4NsY7/DB3aFqNHj46dubC0Z9+eGD5mRBzu7Yq24cNi+MhRMWTY0Fi4+Plc/PhmzHvo4fDj53gfkAthF110UVx//XVBv/fee3d87/vfiaeeeiKacgGupWlgbN64ORpq6+LUk0/JBbLmqMk8D2puiq7DB0ti3Z1x37ens+Qyzq3J1suROa6PHD408zUyhmS+O3OBZsfWbVFTVV3W1NaWwdGQ5/Aj8m99+83zZdIAABAASURBVDviwYf/HM25X+2AxrjwokvixGnTY9OmLTH9pOlxoHNvbN2yJQ7s2x+PP/pY1NfVZDxmln/y/FU33Bi1DfVx3wP3R1dPT5x48qkx45xz4tU3viGuf+3r4/rXvDZuuvntcfa5F8Zzi5bGHXfeFctXrYnO/Qfj81/4Ynzt6/8et/zk1nj4z4+GrxZ6q+7PjzwWt/3yF7Hg+eeiK/tNrgLF8KyHCy+6MPNcH4898UR0dKwNSSxb7M3FpAO5qHZw/77Ys2t39HYfib7e3lx07Iz9mfd09Fg0NzZFW0treSNLQVUSDCtfd7LxgRl/4Cv7s00sXrIsOnORbc2ajpCj7O7MNp4Li1u3bc4y3BFf+dqX4+vf/Fo889yCoM9DmYcNm7fHI48/FU8vWBxVNfXx+GNPhR/Iv+jCi2JMLrquXbU2tm3bEd2HusvXl1YtX1F0ODAXLGzq+aKCnuKO9d/mm29aDyXQixYtyvocXfwR395gYIM2B3V5E4+GI7n4jBggmScPO7PRMFdDLopZK/l0cy6K6CdHkvwrQtgI2wDIq+GhiR3yEVjAXO5dkwtu8gJFFryKQ/IvdOQF1g05siLQ5ZdfXt7ysibwacUbsRXP8+bNKwVmfLfnDW5ntlWxzdsZjz/+aNiAtucirlx22bIlJU7sznGH/h9++MHy1cfTTptevvahH59UwKnPvox389EtmRQXbHhg5ut1786FWgU3cQk+4iW+ydXc3JSxHlF+x2V49iVryQ03XB823i972dWlkLJgwTNh4/Xoo38Oa1xNTVVZn2yWns8FzpRSiaPwMi8ZbHrIqGgCN3scOqYX6yk9+/04uRaeaqrryv5ibS6iwuiqK68pb8f95te/DeOnTD4h6MdXlW3Mj3T35sL60OwjHUHfihqKNzZlNlbsobW1tbwddkkuPonL7u3evTtsLK0D9MAOr7zy8lBg2LhxfXmTrL6+thRBxX64wUghy5up/hGAyy67pGwUyds0cEDJO+BGJzah7JA+/vlf/rkUkvCtr9yFH7JHBUyYsD/2+6c/3l/+EYDHH3sy2Bc82KsjO9u8aWvIdzv37Cv9np7/bOCfXjZv3lziFJ2Jseia87HHHguFJ/TtJdkjeefPnx//+Z//mWPfpmAbrhWzFD/4onWXPPzMJphdsWG6tcewLzA3OyKTa33q83pCbj7OtjyrzrH8b//2b3P8vz7wgC/rOAzMxRYuvPDCYtfshd0YO23atKJXfiFu8SPPxQz7Ln7Nnsh44MC+4i9+Z9Ieg32yKddy+D/84Z7y1dfHHnuk/E7QivzhjXgAm9NOnx7+yItvtos3fs/uyOhrlGKCPToe+D5svJkFU5iTH+/4acwfPMCEfyoUwL+joyPnCPsChgrE7BCvZ599ZgwZMji3IbmI31Zsid2h9etf/7Lob+XK5WXtJCfbWL16ZaAhRsHP3gUte2lNjLLHxCN+xRB2RiY6giWfITe+n5z/RPEtvLDhXbt2FH7OOeesaG1tzbY+ujy3n1IctH/yEwQjRw4PtjZgQH0oZL3pTW8IOcef//xQ+Q0+/OKjL+/LHJcufb7kfJMmtZc1Yd++/jXdTyzAcceObaFgs2rVihJP7Nvkei0tzcXmf/az/yp69I+0iJtiDzzJOKi5tXylctPGLcF+J+QPS+hp29YdwdcXPrc4XJ97zvk5J90VixctyflHc/5Q49l8f2l569M/IEPPh3Pewd7Zj/nFA3u0u+/+fYnDS5YsLj7qGUy3bt2a18DuTGd5iePWkAre5KZLfa+88sqCl/WBvuSwjzzySM6djxWc6Y0d0gH7UQtg+ymlUDi0bokJbJ+f0bX4ev755wbblBuxa/rgJ5E/XBQz/ENDfPH++/9U+Bs3bgzVl68Lr+3I+WBem/kiWqeffnrJs6whCtm1+UMuPjsif6jIrtkSu5syZUqxkSodOLnFTAcBnoEhSNCNGzeGBZzhODJWTgY4CzgnRsN5Sqk4PeO0qHEStDBlrACOGSAxfCAJKjbRnJbQgHbNKIBEGfgTUBiG8caaF68MWDDTF6/u44fzWOwIbA7VTM/JhC9jLrvsssKvgEQBjEdQEXQYG+VTlgXNvJ47R19AoEALjHlcW7AZjmt9GAiHJZu+tJZSCsYpiJJLg60jXhkqXMgloHEs/MGOoVqA4IA2jOEKBwaCBsMkmzkZoj50Cw+6EzAEPPKag2EY35oDBb2R0eJOb4IwXpzTNywsVng45ZRTyobG4oNv+JiP3PRLH7CymLoP85RScRa0yICexZF+8Mj46ZYtoUFm86WUSlKJX/LixxjNtTk5H0zJgSZ8YAkzvMCB4bvHviSXFkM6YzMVPNgfvjT9JRYwQpOM6JML1hKoMWNHhSROcnHo8IEQ9AY01udK+tpY8NwzISjv3LU9B6hHY2/eeNXV1YTrPXt25UR/YG6DyuJQmYPc6JLbJ034YAfkEwzYFvlhA1e+BUvysIGUUvm01jV/TikFXis804NGFr4AG8/RNIf7fE8f1+aBD1zohR3jh60YZx7P0cJb5L+anHTTSX1OKNhdvlUSTjwY51lKqbx5ZH5zmks/DQbuHf7LvzqEjoaWOVJK4TqlVDbW6LJhzzR86asPvl17bm6YmF8/c6eUgs2ZHwaauckNe3ZDPvfhjabx6KOpj+fGo2kseuTQ19zkQEejIzx5bgx+Ukpl8dMXduRHK6VUFlrz6kdOR/PjBx32qLEBjW/yff3wZw5zoa05N84RDfccU+rH0n0tpf5rNMiKr5RS8V/y0Tf8NLyig09NX/fITRbzaehqKfXTTikfozrLHtFzpC8vwj3leOxYiqpUk+2jLlJ+Xl1dG9VVtaVfd1dPTmZ6y/2Ghsbo8btNuQ3KxYJxEybGgMaBuXCVyvFIvl9TW5+X0arYvmNXrNuwKRoGNMVZ55wXc256S9yQN/4ppRB36IXOyeUc3461eQHlY2KhjaL4Cg/3xdP9OQmqzRuqQwf3x6a8AfEG0MZcIDqYP9mGw+C2odHV3RN+Y2pnLqYtX7Eq1ueCycDmlph64knRPKg1Vq5eG37baMy4sdHd0xVr163J9l0bvlo3sGlA7NqxNXZu3xLDh7bEtCntuUjQGIMaamLU8JZY8vzTsadza5x73hnxqutnRxanfJ1u/lMLYtHCpbFn94E4dLA7RgwfHVOmnBC1tdXR0joopp96UgwZOihmnHZy1FRHHDp0MEaPGRkDBzVFd293NLe25GNP7MpFhdYhbTG+fVxs3rIxvGHjjahNG9fFs888FW9+w5vi61/6erQ0tuTNyPvihz/8UQwbOiKuu+762L59a4yfMC7uf+BP8ezT8+OUk06MM0/NCXtPd7QNbIopE8ZGbU2KQzlhGzNmdAwe1BK7du6Mjes3RdfBrhhQNyAOHzgcx3qPxdChw6M7FzBGjB0dw8aMiS05yW1oHhSRiwrPLHo+7rjrntJWru0IBaKarPf75z0YB7Jciki+Zrhr945oysnu3ryJHDdmVPmqzPhx7dG5a1+sXrE2VizLuunYEBvWbcyFto5i65GtR4wbNKi5xPbquurozHF8y85t4V8p3JaPm7dsCvGcH3X1HImevt6SxDbkIsbmrTtjKbqbtsdtt/8qhgwbGZHq4/Zf/i62b9sVmzo2xX13/zHGjRgVF8w8J1bnos6ObB9DWlqjPRf5lixaHB/54AfjrrvvjRfNuiwuvPjSeGLhonjwifmxac/eOFpXH+/64IfjI5/7fEw48eQ4cORo7D3cE3P/6xfx5ILnY9CQkXHeiy+NK142O979/g9FR06wf/TT/4q7//SHePLZRfHv3/33eOjxeXHBxRfE2RecHafNPD1W5qRyVbbBzv2d0TZ0cEydOrkkvi0tLcX39u07EAdyYXTThs0xMBfjtmb5/R7ZUJ/KDx8eddU1paA3Yey4OJz9YsEz82PZihW5KHoghubnLYMHh38JccLE9qirHxBHs7/77a6BLQMj17TznK3R23c47rn397Fj9/ZcoBwWx46m+OhHPh7/+A+fiWknzMjF04uzXR+Lw129cfIpp2adHIiNuRiYcqwQA56c/0x07t0f73jnu2NDxvMXv/pVHO7uislTp8ag1pbyO2NtQ4eUD96ssymlkoTfeOON4Y2HfblYJ5Z6i1AS39ramtf0dXkzNTYXihtDPnnyySeXAouNjP7yETG+u7u7bIi9WWfz2NbWFp/73OfKuBkzZpTfNRJfrLFyPzmGIodzuXV7e3v2s66Q88JcnGnORTDxZ86cOeFPkdin3hJ514MGDQq5lsLEueeeWz5YEc+uvfbastmUp/oHY+S0fsNIjqsg/O///o14xeyXxVlnzYxLL5uV9dweS5YuDpuo/q/aZl8d0ho2cStWLssYrI39B/aGD+6uf/V1JQe85ppr4oILLojOzs5g8/I0/MqvzGNNhCsefT2RjMOGDcu01sVzC5+Np3McESsOdx0Mm7PlK5bmOHYsnnzq8aiuTtk+euPo0d7SV+F9956deUP15/jjH+8tsXtg3gDBSXEEHuZVjFT8sOGCMx3J8RobG/M6053ja33Q2d3Zr9jW2rXr4oLzX5TlGRILnl0Yt912ewxpGxanZNs6JReMp08/LTZme//+938QY8eMj/IBSV/m8ckn45//+Z+DfbCTis727t2bea8uBaylS5eGwoL5bLDpaETekNkHKBY8MO++/MHDZeHDAb5WV1+TCwd/zPa8Pm9Kl0Z1jpFjcryC/8KFOa4vfi5mzDgtLrjwvIzXkmLDXjKA/89+9rO46667Av7syTq8a9euTP8lcVne78iHt+RC+S233FI26yuWr4renqNxxhlnFrlX5PVp394DeWO9qPj4xuw7T+di1X33PVDWZkW/XTv3ZOwOxMW5CE+PbJcvsC3f0LCPY7Psy1uCCi3eTLv//vvLxhsWsLKhvummmwJWcij2Snc78xrgbR/6et/73hd0KbaSZcGCBWXPBst169aFXMQ6S6b5uTDW1dUV1mh56pi8TixbtiyvST8MctvT4aPST9HD192NsYcZOnRowe1wzjvZ0+zZszMuZwQZzW++pqam8K+p0aHN/4a81vOTI7nwzm5H5qLKxbNenHWyIq9Xh2PmzBlxWi5SveQll0Vb9qPe3iOxZeumsA84+ZRpRQf2XPxGcQifcBwwYEB0dHRkPzycbXJw+cF59owXvoxH+1k8G8vO4UdexU45jTjAJugjpVRwFJ9SSiWO2Vv6R198PX9t/mDJeXNzUzzy6MPx5JOPxw2vuT7j0RTbtm+J+fOfjM15/W9oqAsfXokHixY9l+30vrj99tvDPHSOv+rq6hK/7MdGjhwZ4hl9tra2ln7ig/v2OSNGDY9rX3VtWUsXZrueeuKUaGpujJ///GfBH+ArPsixejLGg1sHxdk5Vp1+6inRmfdQik9d3YeyP9dGS2tzLnyfHVNPmBwH87ozMNPhX8YrVpGvszMXkM84raybixFXAAAQAElEQVTl9m0XXnh+zj8OhKL90GFtZR2XJyiWLX5+YSi+2Ld1dR2K4SOGFr2tXLU8+/WyPGZZif9nnXlOtrnJJV4sXbo8ns7+cvnlV8Yrr31V1v9Z+cO7bXm+MXHC1Gk5LjdFX85n+nLsWLlyZSj4w9U+8SUvvSy25LX0rrvvzP73bOD/5JOnRaSjwf9PzR8ckgMuH/zg+4NscD89F31OyftxNumDDrbPL9gTn6ET8S+lFIpEcOcbGtuhL3bB7zTxgu394Ac/KPbHN609I3LMkseLcewzpRTTpp0QU6ZOyjbaEpOnTCz2Qh7rw9FjvYF/udeIEcPi7Pwh5XPPPRsr8joC3xEjh4XYzZdXZizkzGzoklzwnzVrVoglfFv8fOqpp8L8EyZMyLo9WGK4+FLlf0Ny4tHa2loCbuQ/CbrmXktOWgiJEEEsBvV5Y4oYIXrzp3ASPE6nAdQCzuFrc/LvuftA2bRpU/7k+fkM/P6wqKeUAsBoGQNwQjBwC9HIbPzocUZHzqpvSqkslICknMxyAcICZhE3HjD49EzgIeOFudIucJIJUJ7hSQDRKI+MeMa7RQAdyQaQ8XDs2LFAAz0Bw3hBRxCEGZz0Jz/c5uegyjjcxzuaMBRoGG9jXlAZkmTJXGTWVx/Y4F2wsvjDzBzup9SPAVzxRFf6MFz8kAdujJWBk5dM6FtE8bFnz55iDDAnuznxzAEqc5mPgafUPx/s4MaoVGSNowMJjICor8CKJnktSOQ3n2vPzYtGe07UyOIcXuSAP5zJDAf26VoipCr7wAMPFJ5TSqVSa+HhbGTTF/9oOsITtvRZ0R+88GzRZB8cAj5sGa+KRM7JaZxrBS/6pXe4oMWmYW0ux+ZBTcUuamqrik0Pysm4uTfkjZ65Ro0eERaSiZMmBB0MyRsDAaqCFVuCUUv2N7q0CMPAguuTKc/Zf0PeFKHnGl7GHzlyJAeO5mjKi6t7ePV8+/btAU++5T6M9IEL2VPqLwxW9O0Ze6w8Z8fmq6mpCX9k1eCimTellJPN5HE5ptR/bqw+5ndOv46wwgs7oF9HNgZzPLnWz9hKX9cmQMMYzbl7eDU+pfTC/PgSk8yNJhnIVWn6V8bDCh393HdORkd4ae6bE994Qpd9O6KJvud419c1eRzRSinlha+uxCzzoKm/o3lSSoEf47XIf8aRgw3Qn3nhkFJ6gZa54aR5bkylDzrok88zvJtDc+6eZ5UxecryX0qpHPVBC+3j+6SUyjpR4T+l9ALuKaU4/i+l/3mNpueVY+U85SJVSqkUrfCX8nXkPxuLlFKkfJ3S/zyGv1QdZKzOm9beY0dzMttXii5Hj0beCKeozvcPHD5UCmEDWwZl3BrK7wntsfFPEYPzBvZDH/pIvOxlLwt/4hRfEB/pidx83qfE1hV+KJ7zuRV5Qy6+0o845vm5556bE40xRZdi1pa8UWAP5K2sSc8tfr4kMRdfeklZs5auWF6SJMm1T/bQGzF8aAzK8WNAXme7M//VeRNXX1dVErYVyxbH4ucWxOK88VuYjyefckJcdPEFUZuf33HHr8PvQPH9pqYBeZ4B5VNzemRD+GVTw3MRQSItKTCPjYKYeO+994QPYCSe7nXahNXUZNzqSmw777xz48yckPvX/772lX+Lf/jEP0Zv1+E4ffop8bfveFvMfvnL46EHH4h5D9wXL37xhbnoNDRuvfXWuON3v4u5P/5ROfcD4uwujvXFsdys8wMbB8Te3XuCzZ4weUp4C+tY39EY3DI4F+2GR3fXkdJGjx4bI0aOjkN5zj2Zt8bmgbFpy9b4j+98O/70wEMh8fnABz8U1qKhI4YHvcAeftarJ554POsmFVmyhURjfUM8m4tBtRnnYSNGRqqqilRdHQ25yFldUxcppZLAWZv5y7FczOrKGySf1LJ/OoZRfcOAGJQ/xT6cCxe5FhOjMp8bN2+JL3/1a/HDH82N555fGpdcenGce94Fudi4L666+uqYMfOMEMcb6uqLjGtXr42N6zeU4tmiXJA7crgrJ+PnFuwj/9UNaIjO/fti8/YdUZOLc77eOXTkqBg/aXLce9/98dUvfTlW5eLb577whfi3L38tPv+FL+Ui5Yz4u/d/MD77+X+N81/0ovjqN76RNyFb47O5mPKe9743zjrntFi6fEn+VPfheOX1r4zXvObVuWC0IzZu3hA+Be860l02bxMnT4rm7D+HsuyKgdYpsQ//Wm1VbVQdi7LJknsc7esrxRo+JA6v27ghxBHrNP85GsdyIW9o1GXcd+zaGSNz8bLnaF9s37EjVq1ZGfflDf3eLOspp55c3sySA13zipfHuAnteeN8MEaOGJ+LKEeifeKJ0d4+Kdi1t+1a8to5cvSosKbPyv4lP1yw8LmSL1x1zdUxKBd5dueCbG1tbS6m7Q9+wEbkI/zP2o7nzZs3l/V0QN5E+kCTjPI9+Y0YIOeQa5LNxuEtb3lL2Ay7N2LEiLKxIascQZHizjvvDG/6eEtHscyYV77ylWEDDxdriWIDmzLOOo8XuQe+5AB8WO7it2y8/XDdddeF32Axli5sam0CvAUkX+HP+KcPPibGkRP+eFI0s8mzsbHpefUNrwq/Q2VT93d/93dx8ND+4r9XXPnSkK/MyJs+PDy74OkS406cNjXkF+KJ+X/84x/nzdeWUiSRT02fPr3ENx+GrlmzpmzUxMzRo0cXu5c7ij/ina+g/PFP9+Z4kI0ob9b4bOfe3aXw9ps7flVymDe88XUhf+rf/NeFfEojB52QC20x+OrsX1dccUWJJ3ARF7ILBX20trbmGFCV7WhfjB8/vsiiOC5Xe+aZBcXf3/nOd4fxila+Ej0gxwMFgqlTT4wPfehD+QPokwpvNnjm85U6NiKnF2fNo7gBH2uIt+3YsJyc7qxx+KnNHybAjl7Xb+jIPrcr9u3vzEWr5fHMs/PLsSbnk9akK6+6PLxdtTkXERbkIs6y7Ld0r3AlNsmD6MKbXjapbAAvdA5PsdV5pa/5rU3Dho3Iceb8gNlLX3pFkX/Nmo6wX/CBx7PPPpvjYHUpeDz++JMFs4iqoEv+dP55F5a3xtA/ORd02R2sxIgPf/jDwdfsK9gO22ZLvj6qP70NyD6mDxn5EDvlv/ZV8PzsZz9bigRwZFPG40kO7p41m9/Tn70OevzFb+/s37+/yAEjRZ2GnDuTC2/8je3Yg7FRGOGbftwT5+E3Y8aM4D/ycesAzLfkdR3WNu/8HY5jx40uGL4iF4P5obzfXIoPMO9Yt6bY9/kXnBteDqE/viqG4FsuZx919913B7uy1xEPxJ2UUvEtdsKOFIEVKeFKfljY7Nv04w12bAy+4plYQhYY8XXz22vLY/Sls/H5wyT+cCR/gGbt9xuT9kP8cE32X0Uu8rNHfNi7XHTxi8o+Hk90RcfssKenp+QR9957b7FpPi7OoGcs/dnH7c22LhaSsy0Xj0blD2w2bdpQfGt7/tBuR14PFG3YyqxZF5U3mVYsXRI7t20PhSdy/eSWH8W8efPiqflPhN8t/PJXvljixc1vfXOJTwMa63Nxqz56eruDng4dPlBqEN7ytd/Z07krzN/Y1BBwPJyL6GxBEYtu2oa0ljxq2PAhec4LS7FffjFpcnsoJK1cuTrTbSgxbd26DcGODx/ujm9+85sxd+6PA+4NDY3lzbCBAwfFkFxrOeusc0oxpinv16wlc+fOjd/f9TsuGSNzQc+aoLCvGA3/yZMnBzuCwznnnlXmIu8Z+cMmMRH/4o/nkf/4Jftmm2KBwpY4g6f7cxFZfz6nH5k9ExvQcM4m+JY3x+jWGiKW4X3mzJlFBs+tH+zWs31Zl+x43PgxBUdFd+tTY8ZVPCQPbBSxxI7HHn8kfyjSUtZk92GtUM1m2Akbso5YU30Iw26t1xW5Ojo6whuGVQZqHJIhMxpOytD25wDQlEE+nCvSrglmQS0OumFDSY4bclBIKZXAR1mUz2lMRiCLMRoZ17JwcFIBAdOcTPMMkOYFrCM+AM1I0dPHXGil1D8f0DkG3tHjYJQAUGMmTJhQNvU2JIJfxbkEMHwKXJSIR7zqx1j0QxMuAhleYIEfDW18cFjBEW7m1tBCg2IFCXw150/PzMfABB3O7pxxoSNRwTMsGJCjOeCMB9jgwxi8GcPIGZbnnjEo9/BN+SmlfsfNwSSllD/B8uO3TcVxjCG7wIQfeMPSkQwSgZRSeMb4LPoCTXsuONEPHlNKJQEkn/nRkvjhQR/84NuiTW/oegYHY9xjyJzM4qDRNVsThNmSZ+Z3XeFBkIUD2o4WLJtDOsWDjQpZ0KEz/eAEF33ph23Cl47wxBnYER3gT9MfjnRI54J/5D+YuI839oI3z9HEM112dnaWTyDwoqWUSqKUh5firQUXHniDExus6By2+Eefrh0lvT7lgCWeYYdHuLtHBsEZX44wMhYvdAGnlFJJ6IyFFTr6eo6WeSt8u8/GHOFkvD7svdLMRV7PUkplcY78l1LK/49SxINhSqksEOQzRkNLMz6lVPhKKZVNDpnIo7+5I//pa15H97WU+ucxB7tl08al1E/HfWPIVaFpfCaXE7L+sZVrMmieGaeZg73QDzoppRfGpdQvE/5SSi/Iapy+6KBtbEopL3B1ZUMHc3in1E/LHPqmlAoGeEgphT9jyVNpriu0jWNzaNEnPbmnD3zhWmloVXip0HLUFz3njvroW2nuafppzj1LKZU4jlc8mFdLqZ/vlFLBKaX+Y+Q/tLV8+sJ/f32NBpqa80pH58e3lPrpppRKFxik1K8Dsmh4TSkVTFNKL9gm2lpK/ffwQCcSkne84x2lACKW21iJHWIeX5IY2bj86Ec/Kn7NJ9mVGCoJFD/EDrQk8caJM/gekD+xbKivDTF/Q14zx44amYs1u+KJRx8pX1vzSeIF550T006YGm2DW2L8uDExJRclTpx6Qlw6a1acmj9pnDRxQinqDGpqjHFjxsbpp54Wo0aPzBvz/dHa0ha+ErVt545Yu74j+qInBg8bFA0Da6OmIcWEyWPjaFVfrO5YlZ+vjc3btsbCxYtjwcIlsS9/0l5X25+4ibNktUmHi/X+SC7IdOeihVjgGX1LrD/1j/+UC2gr44ZXvyK++62vxSf/4SNRk47Ew/P+EE89+efo3LszJrSPzcWlTfGGOW+Ij33i4/HiS2fFppx43vOnP8UtP/t53PnH+2LN+k15k7Yi+8bArKuavClaGZs3bYkRw0dGa+vg8Jq9r+p0du7Ln2ivCa/hr/YvDu7cE5s3bI7nnnk2vvsf34v9e/fHpTmZvmnOm+K6V14bLc1N0XXoQExqn1C+7jawqalsAO6+8/exMhce6+tqwqe3CxYtiPaJE6MtfzpYVVcbilCTTzwhho4aUb6OejgXzjZv3lrWQXEfJnkhLUn7oAFNJZan6po4dKQn9uzbH537D0RfNsuNW7fEg4/+ORYvW5WLk3tj+skn5rVyWE7md8T7P/De+MLnP59j1Z9drQAAEABJREFUYlVMyZ82NzQ2xZq166Ih0+vIBayeXLj7xCf+IcaMGRfPLVgU1mK/i2Xt/elPfxod+ZPyCRPG5dxrZXnTjr9X19SWBFnC2TJ4SLS2tZUC0Zw3vyVuuvnmYLfPLVwcL3/FK+KKq6+K57L+l69aFXPmzMmYPhc//P5/xpqVq6InfxAyLdvdq155XeZ3eMj3bOp8JYpPmKtx4MCoyVg1DGwMG45cN86fmA+K1rYh0eBtqvzJ8t6MxYZNG7POVmW4jkZtbW2cdvr0GN8+ruAqZnmjxvo/bty4UiSzFrru7u7JhZPhef6RMbCpNfvEsDjzzLNjcJZrzeqOjOfOsJnavmNbLtrWFHx25I2Ohlf+z175uUTY+s1frdU+BFNEsi6SRXIe+Y/N46OmpqZseqypKaWwHs6blzdH+dNfa7BN18KFC0MuKWbwc185+frXv14KVNZt+hIbbESt/QoZcl4xVN5j7YelOCNG6LcgFyTkD/JimwSbGoUzMrz61a+O9px34UWMQQcNMlrz8LQ/5+lyH/LyXfEITbQUNK655pqQS8pV5R1ymQG5cIAfhR84iF34tumVh1nLxDe03bdZwBf5bPzxZpz7NkUKC+IuehnSoncxxVfDYGgNPjcX+E/ORQ780ZWNNFuYkPP08847r2zs8eeDZm/tKNINGjSoFE8i/7EPeMEVpvI6+Zf8D3706+0yOma7niseir3yQTJnMiXPwD9bgRNc6Ff+Sm5x+sEHHwxy4RPu3iSyeYOPjSV50Dj99NOL76HLhuBz0kknlU0efbAltum+PmTHm/H4Y5caezAPvOmaTPCiNwULuOrna6JvfOMbc7ysDn758Y9/PPvHmSXHYBd4oFf6vOWWW8q6w//q6uryenGwrF/4Ec/4hU2muOarZvoYD0trF1zYpA2wAgm9wEeujHfY0wk52Z9xaMg98PLoo4+WfSG/sC+TL7ETey02iE9ysmV2yxYG5viCP3alCAcrupOzmpNNv+lNb4q3vvWtwQf5AzujOz4NZzZGNuPIbj/GxrxFbZ8h1qBFt/rwf3w5Nw/86R7//mGlL37xi6WoxP7JTB62xDb5gIIMm+TX+sOSPc/K67e52BketZRS4OfGG2+Mj33sY6U4philANza2lqK0oqJfIxsbMzae/HFF8crc9FbzKEDNOEFNzbGZvGPL/g6sm165lOu6ZmNoYcum6MncvB58YR9umbX9AkbR7yQm13AFq7o48E+dsaMGeE5P2Lb+GU36BtDx+bAL97pWBEbnp6Zg40r9OPXWsZm2CMe6ATvbIa9feUrXwlv8ok58PNBGZ7wzc/YoTdp+T55jKN7c7knjsPMeB904NFaYRwezUEfZIEXnqwbbJKNsBdy0CVZYEvX8OAnl112WcCAP3fnPAre9ARfcV9hRrFWcZ2u2dpnPvOZYENotre3l7wVr/TNd5z/5Cc/KR8GsHW02bV4g1dzkx0ffBDvirn0jJ/Zs2eXDxXkrCmluCIX+ckOG/LRD96cG8/e2ZTn5uFXeKUrfmss27c+wMRYayMd0AVc2Are2T75xbQbbrihFK7MIZbgna4U4+gDz/DAN5msy+ICDFNKpSgtLpG1SgACPsVRLoNj7AyfggVCyk0p5SRicGAIcwxaf0ADnNMQDLM2lEBkdOhhEJjoAEAgTql/E4Fhz8zjkyGBjSMIDMBjMATBiyDhnEGaWxBiEAA0BpgMgOGjx8DwQzbKBwy5BC6LKlDxp5EZSOgyYDTJASSyVp5zIsbNmJ27T+HAxbNFn4GY27z4wBvnMB9+9Dcn2rCHAYOkKE4GA4pjUHAUWCgbH1pKqWwSjdHQwYf+mjkYNz7waDxdmIv8FgU8MTh98YkOmTmLZ+RjXJXKJ6xdM0qLCAe86qqrykJqLoGoMhe9mRPvdMpe4MMJ2Al9wxYdMmsppVLphg1noGOyWJjQYTvkhKv5NM/1Y5NoeC7gmYNcMGQv8CUrPuBIXs+NQY+8KaVgyxZAcxnDHiRKHJge8QEfdPWBp7GV+2g7dyQj/OFk0TEfXxP0JSVsRV+4w4p+YMQuHPHlCG9ymp/N2sS4x07wZg4y4ovdOqaUSgKlD3psI6VUEjcYkZ8Mjin13zc//eEJHVhpcGBzjsaSG1/O3Uup3xZTSm6VZrxnxlXOYaLpAIsK9uTX130ya87xhm9zpZRKQuyZpj+6GjtiC2zX/ZT6+6KreaYPfRibUiobKnjSb2UOvOqDR+d4IGtKqdg4fiu8pJTyBrSmJI140F+L/GeMfvm04G0cHMnsfqU/XvXR3HPtqLmXUiqFImPRQDelVBY1c2nkQTOl/vtouOeZc7To2XjX5NM8Nw5PzjXP4y9/xmmVeymlEm/+8ricp5TKJToV3sqN4/6XUj9fx90q/FeuzaG5TikVeSu0Uuof61pLKZV5jz9PKRW7qPCPlufkrfDlPPIfWZyT2RFObIYvsX2xyCIvKbbIilXiJD+VNIib4p1F3DonSbGZkLihJ06hx67wwy+tM+IiHWxY3xE+da3PGwmfzv754Yejvq4mFzdOCkWtYUPbYuTw4dGUN5Y7cpFp8cLn4vlFC2P1qhVx5PChvOAPLPER/yNGDg/Jg4Rc7HjuuUWxNhc2fJXhhFwIGzt2VNQ3VEdX9768yU9RXXMsavIn+WLguHETMp2BGcuqGDFyTCxbtqIUBax7YiefWbF0WUlGxR1r9aIFz8Ydv/l1fPMbX4uf/vjn8eIXXRA//OG3ctHoovxp6KaYNnlcnDptUpw985R4z7veFm987avj1OnTYszo4eF3KM499+z46N//ffzDpz8Zr37962Nc/kRxzcbNcee9f4y7770vvvXt78XcH/8kVqxaE4d7eyMzHK2Dh0Rr2+BYtWZtLM+fcq5avTb8S4jyAGupDf4dd9wTV14+K370n9+JL/zzZ8KP2Q+orYmGXGDpzYW3Qwf3x6hhQ2NAxnxgQ0Ps2L417rrrztI6Vq8ptpiyDmpzgasqFxoPdHXH9j27Ymfnntixe090bFgfQzLW3qpqy3Rqa+pysa0xxowaGwp7fb3HYvjI0dE2fEQ0tbRGXS5G7ezcG7+64zdx510P5CJMS7x89hVx1tkzw+9DDGppjs5dO0OBb9vWjfG973y7FMfGjBsfJ0w7KS66aFZYg3bt2RNLli0rX1Ozxlg36IK+R44cGbW50NKVP1T0LzXO/fEtYdOwNRcHa/J96/TBg4cjRXUpCDy34LmySZJMNze3RF0uWFpf2fDuXXviDa99Q1xx+eUx+5qXxRmnnR611TXh97xOyZvwqkyFD6C/Zl1HDMgFVF+PPHK0r3wVsLllcDQNagkxKqXqaGgcEINy4bG+vr7c89Yj3EbgOeugLjc+6u0qmB6rOha79+6Ox598LDrWr4uDGf/6AY1R39AUezr3h7fY2idOzXY0IVpbhpSC2sGDB3MOOizrri+aGupzkWxFeQPLuiovE79HjRpVYi/stGnTpkV1dXX5MFOSLMl2T3Hl05/+dPnE2FpgfbUxqnw9r7Ozs9Cxhku65bF8mS5scI1paWkJf/Si6KGhbV0RC8QR6zDfev/73x8K5WSwQV+9enXYCMyaNav4m68Eil/yaXkNXNFfv359KBw/8cQTZQOiD1kVx9CnWz5hQyeeyXV7sx/5sNl9c+HLJuE1r3lNeUsARuyKLcgZFDvMSdfGiwfybf4PM3LLq20czK+fXF6h6bxcfFLgtyFD0wYeDWsv/uVIchS5hZzF72LhxZtJeIStr2qS8zvf+U4o2OBZzJ49e3Z5A4cc4peNP7xgbJODZzwoLtGX+W2E4cMX8Cim4V0stweQLyqOybPFE0UxRQrxm22klMpepz7b8fbt28sn/Qo05LK/oBfz2aixOzm/dcEbR+TyppTCEHnJxNfYPhzZks0zPdl44ofPw9UaBC+2xC5gZk2iI7k3efGAT1hYf+gFLWPp3KaTnHCxjsGA7n/zm9+UWKM/uehfLoB3OlCsgrGiAztlV+hZ19gHe6AP+MqvvXUGB/N6Yw9NOMqf6cw8CgvmIbMih2Isml/96lfLWzDmxxuZYUF/8OI3MBs8eHApUuDLPNu2bStvn8CSbVqTjZs6dWr5iiTc6UHRVsENPT7D98QFvMPOOftSNFIAplt80pm+iifWenm7MfrThwKSueAL17Vr1xbboCcY8kf4s00x4rOf/Wz5mqxzGNAJHZLHuRghdrBH+yR+4pz+2Tic0aUDz8wJn5RSye/JDyPY4MFzdPkn/PErRsHSPk7cUWCDeUqpxEQy0Ku1Az/mNNZ8cOZHdOs+7PgSXq1F9CTPEWMj/5nHHGzUHofc+XaQWbFKTEAXf/jxjzjwP4VnmIrR5mQjeLKP5Ldk8txXKN278sorw1t8cjV+w1adi8/6mYOtkM05nfJ1sUAx39vy5GHT9PLiF784PGcv5oepeZyzJ0f00JLb8QexjV04p096YStiMH3BEm/sHl78FV3rqXXGGHLjXSx63/veF+KoOcQN9ugZ+vCUR4pNMKYD2LJFR7Tpnj3wJXrBZwVDNgRTvkJ2MYpM9AEDDR7siE+ze/qxVot/xuOZ3chp6ZhO8GYePNGdWIJ/6xc66jH0aw1RdDcnOdgkftHxTB8x0X368YEdTMRL9NgdXBXs0cWnezCuMsgJRiTDggrGGbRnFGciA/ShBI0AhKY0fYwlhAlSSjlJHlAWW0pmhJSCtiOjxzTAOR5jATogGbyjhnn0zOcaD4I1esYwOMrjEO55nlJColT+ge+ZoKofwMliLNkYDFnx3tHRER25ec6BBREGhC4Htojgn3HiyzhGQWbzkss1mQRNAZKhcSI8AB1dWFvE4euZOY3Hj2foUDI5zeOZ8fA2F5n10Zdc+HPtvjHG4tG5Z/A1Dn4MGjiCpKSKjPAli5ZSCjwbBxP36EpQQNO1OY0jK2eEJZrwgTGHosuUUkn+YAY/9/RFC008tecqM0z0wbfnFRrkgWFKqSSedAlX/WBBfkEELxYgySAZ2Qo7Tak/CSGreYxhcxIOtMhiXjQEOH3wxEbwAVMYCIps2DU5zWGM+QRpQcR8+qjUczrBUBMEUkolOWVXsBNE0aF7RxthvNEz26Ej+FsMBQR2glf2oZ95LQYcHm+Co8CAZ7rDM90bwz/d08il4TWlfh+hQzTQJRddsAd8GYMmjJzjK6UU+Kk0dmke/Sutcp1SKgukOYx3RMMYc7AJzT30zE2nju67F/mPTozJpy+86YSecSmlILu+xmnOU0p5g3MsyGu8hoaj/uap4Hl8f308xx+c6ARN94wlGznoGjaeG68/ntk4uo6VMfjU0Ks01+Yyjlzoeoa2Z+6hW6Ghb0r9Mumr6efIrvCCJ+NTSmXzSEY6RQfvlYaWllIqBSM0jm/xV3+V8ZUxHutvfi2lFCklt0vzTHNx/NH5Xzd9/m+tMm9K6X/MUxnHFsiNNhlhquE7pfSCvXqmD5uAl3H6wJjfibq0hBwAABAASURBVG/ksaBKXn0y5pwfiw/iJb3yr5RS0Lc4wAbwiI7xrt2PY30xuHVQpDgatTVVccLUyTF86JA4dGB/zDjt1Lj2FS+PxgH10blnZ2zdvCmqU0T7+LHht5lamgfGgX17Y8nihTFy2PA45aSTY+aMM2LkiOHRlYtZu3bsjJ7uI7lAMjzEMvGPTL6S59X43ZlmT29X7Nq9PXbu3JaLX005hg4ocShFdfhNl4ntJ8b+/YeLHJIliY9NksRKnJo6aXJs3bQ5vvm1r4bNrc0+/K66claMHzM25j/5ROzKBaHtWzpi/mPzYve2DbFv15Y4nAsSgwc2xpQsy8UXnh9rV68MSbO4W1vXEKecPiPe96GPxgc/9ok4ecbMaGpri96qqli9YUM8v2x5rMgFq2Vr1sSSvLl/dsmS2JaLCJt37Iiu3r5oaRuSCx774vH5T8fGrXti+vSp8bnPfjoXX66JM889N2acenLGOmJv567YmzF4+sknY8XyZbHg2afjslkXx3e//R9x+Usui+VLn4+f3/br+PZ/fDMXyFZGfS7MjJ04IQ52d8WylSviaNbFaTPPiHMvfFGMmzAxausHRKSq8qaQZI2u+ZYE1dtXDzzySPz2rrvjiaefjgcfejieW7wmWgfXx+ve8Po4/fRT44wzTo8v/Ou/xFve/MY4+6wz4ozTp8fK5UtiQy4Kbd+5O9Zt2JQLVivimQULY/PW7bnodygiqmLayaeU4ox1Jtd64sQpU6O2KsXmXFibMHZM+TqTzeOVufhUXVcfO3ftjtFZN0fjWIwZPy78DtTPfv6LmHXpZbF23fr4p099Mrbt2B43vvb18b73f7B8hW3QwOa44rKXlK8v3vHLX8fmjZtiy6ZNwd79Pgw5R40eHUczzZVrVsezubCqsHektyc6s436DbdjGZsdWY5NW7bFwcPd0dTcEmNyofSkk6dH95HePDZl2Z4N/5jCoNbm2HdwX6SalAuow/Inzk+U38XhNyOGj8prRm2+XhIH9ndFe/uU3CbH1CnTCh6+iqEfm29rHRjrN3Rk2x5U9CLuSpzFUf68JxcBx44dW95oYNvsj/26x0/FdTkL35GUGyceyD9sVj2zntsYGZMZKPOICXI5c9hQ6W/DqogEs40bN5bcU47X2toaigjeArLhFqPlNfxLPLK2ylesv2xKrNGackFVHoHvxYsXZ3s4UHJp/clhQyGvsdG2/vNbvNv04t1Gxbmc5amnngo5oHhXiVMppbJuktE8sHo4F9QVZPwmEdr4sokQ77wVgWe5CjnkYDDAn/md26zI/VzLUcRKGyX5GT+RS9ObzSw93HjjjfHJT36ybPAVwxSz4GRjAyOblblz54avlDh3D76KNuagL/QV9hSfFA5cy7mm5oLG7Nmz4+9z0ZwcdAAPOoEhW8Ez/eDjvFyAYw9kYw90igb54EIWm1y2oNh2xRVXFP+YM2dOXHvttUXfPlj0FghdwAwN/CqkKCTQD/rmete73hXyTXsnWPiRbm/ysQP9HeHA/qbl4qt50WKDcjvP8HTF5VeUt8TYIezJ1ZH3MOxj/vz52ZeqwzV9WJPknvrIGcij4AMPdqF4Q0c+rDGe3qxxlY0jH4C7ghpZ5ObeRqMXc7FfdmQd1Q+28lhrx2233VYKVsZZa2zE4WvNIhPe4M/G0Kn40KxZs8rvTeGXDPzCM3jhk33zO7pUQMAT3u1H5ddskj/RO1kcXcOAjvCHHvy++tWvlsJpSqn4OXvydV2+pCDGJ/DK7314ovhAF2yOrXlOBjZDt3AQV/RDS05CZxvyOieG8T16ZBOwZrfmSinFvHnzQo7Pz1JKxb7IotgGs5NPPjlgJe/Rj2x0y9bdo1N88je0YeLac2PxwSeNMSfdko0tost2XbPDI0eOlAK/2GWeig7wjb6CiPzIffb0nve8pxQTYQEDtsX/2KeCiXH0pLEXY8jOR/xO4CdzTPDGlXH0RJ6UUvkQRrEJHbbFN9iNft7GY89igsKaxh5gTxa8sVU5DBz1Y1N0Ib4ovOKFjqy1sOJvcLHn9Ixe6QwebJ4O0VHQxgPc2Jf8QLwlHxuz1sBJHGd71g/j5Of2z/j0hj9b5udkY+v44yv0jQZb4xtwIp99tHueizkKjfAwl2s4k0Xcx5d+iuV4p3v3fQjDVozDizH4NL/+/ArPxlsbFOPgz2/ohT3wZRjjDZ1du3blD+u6g63Rl0K/uGJd4vOwYo9wFVs6crzCE59hj3SANzoTL/TDt3nFFT7DrtCbMWNGVAHeQwOBh2nnDJDCMObIuIGjEQ6ojJxwlGtB1oehUxwm9BFMjOEMnJwxYEJfz81NmcBwT0OT0ITQxzz4YNDoUpx7+uDfWDQYh3sAoWDKQY/Rmb9Cj3FyKgaKHlrmIQMMKjwxNMZsnEZpjY2NYVEBpnvmwY9gY15YwNCc7qeUAk/mIxfwGS15GKwjxZsLdugxZvIwYvMwBs/Jg1c80BEnYhD0w3EYEp48xwMnxw/M6UQ/z8hqLvO4jy65GbYx+OQ8zsmlP92Rgw7cU0BRYDG/52wCTXYzMn/iCltj8I1/2JKb8aPrGduwgMANBjAjFx7RYcDOzUkugZLu0INPSqkUKvBDDnhICtib+chNFjy6R150KryRG68wFQAsEMbjxz390KR38glMxtAZXOHJvtBHm12zF/2cm5/dkYl8ggQ+8cZm6YyN4J/s5tXP3JqEHA08aLCkV3pGX+ClMzaCFvzZDLw0tPDi6Jnx6KaUypsrZGH/9AdvMsGbTJ5pzitjUkoFb/fITC5jPXft6JmjZ3REfrygS2b9yYJPc+tTeQaXlFKglVIqPOrv2jMtpVR4SCm9UJwwFxpo6eucD5vXGPci/6FFl+aFh+Y6PyoJvf50CouU+ou5lb6woKMKhsaQ1T00nLunOTeXZg7t+H54wrNW6W9MpbmHZ/3QMKej556l9N+y61dpKaVIKelSMDIG/8aZCz4av/IMX6XzX/6nn5ZSKnTMrx1PX1d9jNdSSm6V5rrS9HGzcvzr88p1Sv3j9Tt+rOuU+p+llAo/xmieHd/cSymVhJ2c5EsphT827cjvNLpKKb1gY/RqkdaP//FFsYItSK68VfDa1762fELHf+HJ120kxS7JKRzNKbaJaeap6KxCE4ZTJk+O8RPGxojhw2NQy8A42nOkFFN2bN8cNVU5UT10IDpWrYztWzdGHO3NMh+LXbnggObWbVvKJ+jmkAj+7nd3lB+A9aO71pSqqpriL5JmCYwxbA5f/N+1WOLHQxsamiIi5eLZ3kjVtYWuuCgWDmhoCPRsGv3rSeT9m8suLQU4xZMJuXDSm/let3ZNnH7qSTFySEusW7UkNqxZEc8vmB8LnnwsHn/4/rjzjl/FIw/Oi4ENDdGxdnXwKbFbDL/sisvj/AsujD1798eRvmNx9nkXxim5mHWo72isWrchlq5aE1tyQeRYTV2kuroYNmZUHKuujkeeeDzuuu+PUVVXG298y+viG//x79F18GD82+c/F/N+/9voOXw4nn/uubj393fGzq1b4vCBznjmqSfjj3ffFes61sSwIUPjsktmxSf/8Z/i05/6aFxxxUsDXj/7+W3xne99L+7PxacVuYC2dv36ONTdXYpAjc3N0XvsWC4wLY3Offvj4IHDIQGDJTv5faZ91933xH33PxBPPT0//G7Uq155ZXz0wx+JAfUN0TqoJWbkgtVjjzyUi36P5flfHAOqUzTWVMUH3//eorNf/erX0djYFOPGjS/XcDrxpGnBvqw1kkS6fC7LJkHkJ2Lp8CxPe/4QyDphTR2dx7Pv7q4jsXTpsrCxtFluaBwYNnTDh4/MPlJbfguIDUf+e/jBh+I3v/hl/GTuj+L+P/0pVq1YUYqiba2DSxJqQ6EQ4C2qlbmA5Tel7rzr9/HAnx+KjVs2x9MLng3/CMGaXIzzFUi49B49FlmtcTgXBKtqqqMu20BXV1cMHzUyZp59VgzIOdSuXTtjZ0526xrqY9LUSVE/YEDs7twTfUerso9Mjiuuelmcf95Fudh6ei60XR07d+yOyHQl0tUZP2/2LVjwTNlssttKQksun1jLNaz9u/IcEnV+Y/OGj+9973ul+AdPm9RZeaMsH0kpla+HzpgxoxR7bWptbm0Sf/GLX5Q1gnxwNcYaZj5HecOpp55aNlrujc3FM3riPxJ/cUl+YYOAV59yi2GKNooXYsh5uZCCjg06H5ZfeW4T8MEPfjDe8pa3hDdk5J9kpne8KODIB+Rw7dke2A86mvXXPRu8yH9sVs7Bhm0cG7MuFJAUZRSz4CBekJP9sRt5NQzwzhbFioEDBwZszW8DZvMjLnV2dob59ZEz+eQdbTkbGdmxucVSObEmlspl0Pbpu0/hxQmxSyyyEUXXVwP9btBvfvOb8vU5b2Kwb2u2fQBc1+TiN7nl0Qon3rLhQ+ahB/YDA/dh/LOf/Sz7XmP43SHFLHJbA2AiNrAXGNAFPbe0tAQ89GMTvj4KLzyQyVyKXjZe5K7KxXk5WH19fSkEoGWsTeKECROCjdCvYqHxNtn4gy28tZRS/gCiKeR+bNrmmN1+5rOfKesY2v5VPziyAbFWXxt0R+vX7Nmzw3zwpzOysw1YKzrABn58xGbf24CKQzfddFPZkLJDOiW/cexEQdNc5qUr88hN4c/mrJ98SW5KP+Y8cOBA3HzzzcWO+YjiEJnYCpnhDUN5h2YdlbN0dHQU+fHHlvENL7bkecW+6AyGdKAQAsuf/OQn5cfGxUY09eV/io+KwHzLm4nkk0/TjUYGdieX5Cd8Ga/mQ5duYeYZ3/EWIV3aAyge4BUuNuowhT05nSvk8sOUUogNsGHfc+fODbjSh3tXX3110J1iABwVnOjRes7GFTPow35NgQB2+CGfvviEHbvDixgl7vATPJITv56RVUyEq5xo1qxZgSYa7tlnuCeW0rE54YEfsrAZsqKFB3bBN8QZdkRv+IOfxqf87p4x+LGnJBcboge2C3Mf5nv7h6+wB74l3sEaHQXFefPmhZhorH544heew5Ku8e+etVL84uc5JJb1jm+Lq3TORsUqffl1Sin4sP5sQdy55JJLym844ZM9sQNyuoaxBie4yxHFE/seNsFW2CY+4OEa9nThPlquxRnP+BqdwZN+2BCdsXU2RY/mwgd5xV9vpb797W9/4SUSNsJ+yGFcQ16T8UiHePYMZuwGxnila9ixBXxbb9i8+fgdXzU/foznz8axS3pHGy/82hrnvvjhPrru8wUxjo1ab+gV/uxBfKUHWFgP2DM5K/2tN1WMk/F5wBgxaxBBGRMGBB9gaxigfEdGqjEY/dHClGZSdDmnvhQPXAozBg0gEt5Yc+FBcCeEc47AiCgPT+ZJKZWg7x4w0UUTmAKU+dzXzEMmgYAB4ctztDmLIOccH/oxfmPMZeEEEJ4FPYqhWM/RpiD0KAO45q8olUFwLkGHMXIS4zkJh8QnJaHLSfVJKZUFDv4zZsySMDy9AAAQAElEQVSIGbldddVVwWj0gw+jJSte3RNU8CJhYpQWJk1wgT+82nNCA09Gh19jGBJ+0EgplTdb4MzI0TPOEcbmwqvKtcQQfU5JXth7llJ/EK7oEm2LAWw4FeOU4JiPkaNNHvZivHn1hTVcyWnu1tbW8oaAueAGK/fZCz3ACl1zOYcNOfBsrPlgzQ7N5z4n4Gyesy/zwy6lFAKsxpHRgiHezEX39Md+2AlezAUrgQZdNPHCtvVDX5A2P17QYAvsBQ4p9QdGMvEtGAiYAjFaZBZU4QIzYzyTnFsA8S15pNuUUuCVLeMdbykl05Ukx/xopJTKtXON/cNcIHKtVfg0L3oaWciqH76co+kY+S+l/rlck4f8cKN/413jyxjjKzp1jqZr9uPonsYPPUOPPBV+0HGNLnp4rvBnvGtY6I8fLbNYijrsAV02Sm738YZX9JyjZay4ZW7jK5h47lml4RNNzTnammvjUkqRUn/DK9r4Q49s5k8p/Q+dRP7zHD3z58vCu3MtpX566MABHvhCW19j8QALPBjjvv4pJaclhupXuadPpengPn6dH99S6h+fUipyVZ5Vxlbmq1xH7uA8H174z7X2wo18Yhx+NOf51v/4T/+/bvpVZMcrnlP6b748NwYWbAttGBmTUn/cc04P4oDn8GQL+otPEiNxbnbeAEhcnEskrB/iwPARo2Jgc0v05h1795HestEQi/gyH/aVsejrjQG56DJq+LAYP2Z0+Urgru3bYnBrS0waPy5GjxgetXlTvnnD+liyeFFsWL8u+nKRaEjb4OjcszuWPL847vvjn3KB4b78Sfai2Lp1c/T19ZWvAu07eCB6eo+WZv5cA4pDh7vD7zcNahkc2bBi1+69UVvXGKedfmZMnDQ5urp78vPeGDx4SKZzNI72RUyeOKlsPOHwwP33xz13/z4Usx568ME456yz49zcbs4b6NNPOzXOOP20OPuMGbF00aLYlYtvgxrr48xTT45Tp02Ntpbm2LZpQ6xbsTx6Du2P3du3R311dQzNsq5bvSoefGBeLHrm6ViTz1N1Vbzy1TfEBbMujZdec0287d3vjvMvvSRW5QLSE88+G11Hj8bOffuiobk5jmRrWJ+LUm3DhoXfdbrxta8rv/PkK5bzn3g8br/1v+J73/pmPHjfH0rxqqG+NoZm/CZPas8Fw6Hh63Z/fvjB2LN7d7zowgvjVddeG5e/5KVlM3XWzDNK4cLm1ifK8Lz9l7+Ob37rW7E2F9QiFwera+tjWS4u3nv/n+KP9/0p7rrn9/Hjn/4knnryuRjY2Bwjho3MBbLhMeuii+Mf/+Ef4n0feH+Mzbruy4Wwxqz7xzKO61aujNam+rjvnjtjT8Zt/MgRMal9fFg/2IpEVZ5yww03xMO5sLR65apoax0cjQ0DYvSoEXHF5S+Jyy69NBd1To4Rw4eGdd5aQ5+dnZ3B35flMTX1dTEmF1BufuvbQpyz3l9y2Uvimpe/vLwF1TZ0WHkr6p57/pALjb+NNatWx7gxY7MMw6NpQGPs3L6jFAis953798UJuZj28mtnx6c/99n4p09+MqbnQs26rKNbf/67eOjhR+KZZ5+L9Rs2xYGDh+NIT1/s278/du/ZE/vz9YhRo8JXD+sGNORnPbnPwdh7YH90rFsffo+tNhewqmtr4pRTp0dr25Boz3Z44+vemHU0K9tfc2zetC3u+cN9uZi3KRdWt0RNLohNmtie51uX762PefPuD7KTc33mSVwWC+DpKCm29suRPOOz3nJRrPhklsUaamMip4j8Rwc2Ogoe+smfXFufx4wZU36PSWyXn9kkVFVVheR+ot9Sa2vL7lZV3mKXZ9n0481mx9qNj4O54FpbW1s2RDZlNuJsDh2Fie5sLzaN5hOr9JcPadYDcuFDnLLhkZv7Sp4NgTzPGHLzY/mO+cmIprdFxA1zyV/Yi7wOHfixPZtQmLErBZCUUpFZDoMX84qZ5EHLGwjiJH71SSnF7Bwr4YgOnpubm8Ozldn+3a/w+s1vfjMUrWbn/prNGxnEV3HbBstX1RTBbOpnzJgRdIEeHuTnbRlz96z35vKGkK9puraxlX/4BN/XEvFKzzBxhN2sWbNKIU5x0XN80g9s7BvMjYZNtLyXzmwizUXH9it0rxCTUir5ajajYCPmgBMZbQzNB2tzoNnU1FR++ButX+QCqZzO5syG1zP5CDnRgJs1xSbZfOjRqfaRj3ykzEsfdAwn9uvDl+H5wxL6potKIfe0004rNkrfmgKCwiB9m4ftsEN8wdYexH4IfZgbbw7n1kF8eZ5SKl+Dcl9Bbd68eYFX9s1H2DAZ6QM2dARLOS09KhbL570NRu+wsobTvSM+7SXMrzjIjugEXTqz76IHRR844d21c/as8CEf50NHjhwpRf2UUsFiQi4mwjSlVPJo2L31rW8tH1zRp+dyZfqhF9cKdOwVrvZ+4jHc4A0TtogmXZufHDfddFO05z2ZWAVrNmFPpfEjemIf+s+cOTPMx3/Zo+d0JD9BH1334cIu2SK70x8/ZNQHn16WgAebhb+iMB7YpjxXzGAr9IpntNjkunXrAh22gC96hiM94lVzD13+bU+NZ7EWRtY2uNCTa7aEDwUlcYsv0ylfww/ejSenmM1OzA0nsVsMJTMM+Ilr/uGaLfN5fgwrvi2OsCM6MZf78n4y27PBmW3BC13y8x2xCL9sXjEFX3hBC3ZsQb7gQwe00GQL7FecZDMK7fTBB/ipGGsPDi9rK52bU0HXnGwTxmIsmfmEAqt58WkvCBPjycNv4KKISX90Yi3Dj/lTSuENbbEZv2KJfvjUzxH2dI03eoaF3NfROoO2NYVP80996dAz88MNHvBB07U1hR34hxTuvffenK9uDfPTlefmYo9iFd+EOTuFBbk9p39Yw59u2eLcuXNLQdX+mQ2jV4UZzs9QOzo6yo+dAgwIjBtjjIuCGJD7wEGYs1YaRQEZcTQnTZpUnB9zmjHoYw6ThGVMBHJOMQSgfEq0yOCLM6FFQEGdwjgABzYnoAVCR/Q5FEUJEsaZT2Bz7r6WUgpBOqWUE/i+sukQ1CqGQyYGwgnxxIA5Fb6MAyxcKJpy8WKxpRRGDQfj8coR8M44YOgZxTPkeTnAm8s5TJyTQT8JhvnhQPnmxYt+KfUvlPiFIWXjkUGax31BFm9whQF8HBkgg6g4PYxhbiy5yImWefVnF+Skew7PiQRecmjmQYNjmJcu8E0GAU1ggwUMPKcz13jQyM6WjGcjzjXX+pMbf45kwb/7MMSf+cliDIMmJ7zwz07QFMTwCFP4sTk2jn/BBW9kE2TwDWcymodOzCP4kd28MGdn5KAvPMGaHeCFjbnmB+SgE3PxDXaWUr/d4cU8eDMPbAQtC7MFH+749DylVD4pIBcaaLNpb0r49FAC5r4FA/8WAzTR47N0gl9YpJTKp8nukRGPKSVQFX+ApTmNoyMYk8dYPJMHzgY4up9S/3jn7qOJtuf4gaFnaJm30vgU/OhXPxhoZKcLc6EHU2OMd44/RzHBPPjDG3zYi3FokNkzfY1Fwzn+Ukp5Q1RTkj/0zIMGPtG1oMOA7owz3lz6Gq+/a61yrzKfe7BzNJ9W6YM+3eATDWPQw6dz9+gAL+55VrlvLEw91/RxdN84/fQ3rtJS6rc3c8IFviml0E//lP5bd8fT8cxc7mnxl7+UUtmoeR75z7P/v5Yfl/88d1I5OtdSSi8U58ylVfqk9N986at5dnyDL1wrvPx1H3ENRvyXLvVjFzAwDi02Ayt92Bw8+ZJn+rvHBsR2CYXf8hDXJWX6eW494HN0SgbYshk06R6fbF28mJCLVmedOTMO7OvMxYn62JgLV488/FD4VwW7j3SFuWrraoptoo8fcQCfx46lUnzct+9A7N9/MBc2xsa4ce15w9SXN/jbsvgphuYChd8MGtI2PEaNHJc/eZ8c48a2R+SxK1eujqVLl5f1z7+KI+aJS/j68he/FJIuMVzyNrilNW5+85tj1YplcebMGTEmF1y2bdkcR3uPxMgRw2JgLkq0NjXHvlys2Llta/TmwlltLjoNzhuzMblY13vocOzK/QfkAtamtR3x4+9/P359222xPBfk2gY1x4ff/77M28SYPPXEOPPs8+NSRZaXvSJenYtTM885N/zo+5oN68KbPd7kue666+NLX/pSScrEk3/7wr8W3l534/Vx5eUvjf0ZzxFD2uK0U0+JqlyV27plS3QdPljsnA7YwarlK+L73/luofPoI4+EN9xenAta78nFsw+8733x0X/8ZPgtm/MuuDCORVV874dzoyMX5NqnTA1f75v354djQ5Zp/eZNsWdvZ4wdMzz8ZtTJ006KT3z87+Odb3t7LHj66bjj57fHsMGtMX70qLjv3nviovPOixMnTogluTDXWFsdLY0N8cwTj0bboEHx9ptvjnPOPDOW5ILgFbmo9qpXzg7/CuG0E6ZEx5o1GaMJuQBaXzZa1h+yW4P8mDvbGJF1Yf2SK1kXrG/0N+OM08ObLf/xH/9RfsR7/PjxJe5L/rzlY+N3fuarrromTszyeaOrOlJY51pbW0M+IGm0KZDAitH+dcfXzXljfO2b34gPfPidMTzbRH22g6hKUZ0LdYd6umPD5i2xJRdo3evctzd85XDHns5YtOT5eOzJp2JNx9pYt3lz7DtwMNZl239u4eJ4VS5kvvs9740rr35FKV719BzN+FeX3yL7xS9+lW17a+GdPHxtxozTclG2JhexNkZFLonzmFxksgbSt093+aI8TB7CP5ubm8PGht17q8hmRw4iB3jta18bb3jDG8oaKCedlHNYRSU+bZ3WzxH+/lEVNL3N9atf/aropqampvgmX7d2fDIXyOQENnCKYT6QxJfYIBbLPfDG323k5XE2dvJlurHhnTNnTsBermjDRn5y0M/ChQvjpz/9aXlDRq61Lxd7xQmFM/TlIhUMbKzIxEbOPvvs8taRYpVij3jmLRVjLrnkkjKft0HkIDbHNoaKTZ/5zGfCn7hIJnjIg2AJJ/FQcUHcg5GNFrnwIK+0wfLGk80IXXkuVyOvtdWHcX43Cd7t7e3Rnhs6vjZIb+SBHTmuvvrqGDlyZMBiVi5CwQOf+pPDUQEC7jZY8OMXbBlPdMRuFPkczeke/NjEkCFDgu7MSyZ6Uoihqwr/Puzkd/qemou65PfMmsMOzWv9sN7AwFzmeeCBB4otDx06tKx95pUrKETRv1jMBxWy6ZRu4St++RCFHeHZvkys4t/4Q59O8MM2ySIO0JWxbMo5/dsw0wm9Wwf5FN7pHabwNK+3meRnCkFiTmVTarNNLnsreIsN5DKWPvDnuTnJKZ96zWteE95Sct98NrfsQPGFLPrK4dHAL/9wTQcKBXhgv/yB/9GLPvLGyj12qjCAlqKjfMcbVu9617uCXsjMB9mtIgJbdu4fusBLSinEUPjhiXxPPPFEeesWn/BAm7z8UePrcDYvjKzzsEPXHoQudwRp6AAAEABJREFU2S1ezjnnnPKGFXzZMxzxxK/EIPo1L2z0pxs2Y00W69mYseiSm53DhB/98pe/LMUmRXH4k0df+sEL200plaKivaq5Ghoayhtg7AYfZFCQs6/gJ/Bhy/Il9PBAF+ytUmiGBRumC1jwfzZI7/gwlm+Si8+Sk10bI5+Sf2hyKrEbT2iyA/NdccUVQdds19pF1/aodAR/dm5uvMrFYAVPOiEnm1WgJQ+8+bcxMMSv+ENHMCQ7jOGOX/PwTbTQtCaalw1rsFXkgS2aZLMOwNu135ajP/OgiwfxCw34GC/mibPuWwPQYPM//vGPA6/o4Y9/i0ka/2GL6ClQij94RQ9mik3kRtce0H12zD7pR4OTGk9KKeAo/oqP4jJfwZfGB9EUw/DjGazoFS90ib71Et70SP982JFu2QxfIgu7ZW9oemZNpTv98cpmxCfx214Yn/o50p/5zWXuqoqzVUBDiLJcC74ppUipv0rNcTFOeA4JMMQ4iTGY5fzGYtB9wY/iME0BApmxjIKRYPClL31pWSwAZQ73ObfFobOzM9AwJwEYUUopXKNvDBmAyaAYC8cgx/bt20vQ4gwMjHNwPPO7xi8+zMkgOCQH5qicRXDgEGhVzgUVPBmDF3IyCgbHIdDDk3vm5YzOYcVAKZsS3ad0SoQJXiiEovCPrv7kwoPnM3NF3pySGAEOrsbCAVYWJjKiY7MmeWOMeIMnvTg3Bpbu4cF85uF0jEiQ0Q+fgiODIhu6sHNfowN9yWIuz/HPbtAjG/r4p/tKX7SN1dA3FsYp9RdWYIiGoORIPnSNkyyZRyBBm/HTuQUexvRDVwydw6WUSlJJ3/qjhz67dY1ORSa6oVvXFjnPBCFY4RFtiaCx5GF3eIGn+wKrZzBnA4IH3eOf3tiUJCqlFAIaPtmsufCisRn2bgwnNS9/oAPn+OPk8CIjXDy3WEtIYU2veCYrWZzTFxsiO148oyPy8U268Fxf9PSnV0fz4hXOdMpe0DGGnbln3pRS+fTKM7ThCQdH1+jAEC1yavgjt2ZeejLeET/wNR+7JLP+jniGnftoO8crvZAP7vjV37z6a/rqh3d6gz2exDUykMUYc6DpHA740fACO881cxmDD8eUUtkwV/qQy5ye6WOM+T03r2vPKi3yn+f4Mi8+neMjPyq2rK9xGh7N4Rx+Ff7cIxMMKvPCQT9zo1W579w9c2gppZJY668P/jXzuodGpVXuoZFSKoUtNDRyHE/XeeQ/tPDHDpyj5Rn+tcq43LVstMjvXPOMjLDR3DPWfUf8oYkvz9yHoTGekcd9fc0LP/fZhjFswpEtkMEmhT+5FpPRE2d9emiBXbd+Y6xe01HeDBAj2Tv/R9d49jugoT72du6JQwcPxIH9++LBB+6L+/54by4E9cSy5Utj4/p1sSNv+I/1HS1vwbQOaoneIz3ld66279xRvpY2eeqUmHbySVGTiwS+ojVy1Ojozf135/Vx3ISJMXjIsBg5enycmQtBJ58yMyZNOSmGjRib74+Mv3nplXHRrL+J7p5j8cRTT+cCQkdc8KIXxWlnnFYKJb/4+c9zUei9ucixKl6UCze++lZXUxvidV1NTezZtTvu/u1v40/507TqY0ejt+twbF6/vvxW0vqOdbmQ1RSH9h+KYz29sXvHzujcuSvamgbFsa4j0dbYFFPHjYvao70xeeyYOCEX7xpzsWP6lPwB17Bhpeh1z+/vjt/++o7YvHFLLgYNjb5cvHjR+S+Kr3/1q/Hxj/59weTSWZfE29/6ttjfuTe+9c1/j41r1saZp58Wo3KhbOe2bbFh3doYUFcXu3ftjNUrVpTjgb17Y+e27bFl46bYvmVrjBs9prxNwsZGZfzYxcMPzItf//wX8bs7fhvf/+734u/f+75Yk/X5sb//RHzgQx/JmJ8SI0aOjjVZ3vkLnom+LH99LthcOOuiOG3G6fGNr34t3v2Ov41ZL7owanKBcM2KlbFq2fJY8tyiWJpb547t0drYGN3798fyxYujIxfQxg0fHu3eTKqtiW2bNpavki5a8GzWxaHwA/mjRgyPE3Pxylt4p55yctRURbaRDbFi6bLyr1duyvZyrLcvHnv00Xh+4aI4fOhQ+RcZv/HVr8R3v/UfsWn9hhiVN/d7st70ax8/NhrqamLNqlUxdfKU2JLn3JNxaqivjdNOmV767t61q+ibb3TnwuOYkaOiPtuANVdyO27C+PjT/ffF/fMeiCknnBC79uyO8y44P+b+5JZ49Y2vietfc0OsWr06npo/P7yd9dTT82PeQw+VN9g2btoSixYvicVLlsYTT86PSNVRXVOX7fdYZBOOA4e64rd3/j6GjxiVbXhMPPznR/KzFEOyTV/3yutjyuQT4pqrXx7nn39hTJ9+avk66pGu7jjW1xujR48OOQD/VqxQ1LEud2a/cM+aLJ8Tb/i8mOtebW1tiXHu8VXrmAKL3Kq6uroUj5988smyIRQDFHn0Q0scsN7CxdsiNhDWdRuGvr6+UOgelfVrEysfkOOklErOaiN2QsZP7JGzKDYppFnzvHWioCCGiHk2zHK2KVOmBHnkD9OnTw8FHdeKV3IemxUxhwx4VGix6XSPLDYlbF2cM6dNmtzEpkeuYc1UFLHJkGfA84q8aWxvby/+IjdWAJLjkAevlSKFNTGlFK2traXgab2BLRlg4ZN493z9EV/G9vT0hD/z2iDZOJkDL2IqvPAMXzFo7ty5If7KTeRkZIZtRc8/zhs9fOHFES/OzWMj3pA36ZXiJNrwpEMFjPXZr8V+/a+//vrwNoTNIvzJ8aMf/ai8qWNfY7OIJp+Qd5GRXaHVkT/8d21+toI/fJnfxhHm5jIWDnBmQ3J8uvI2H925luOiZR1Dh82i6yut/oEBG2u2TiZNnmjTSI5NmzaVf+xAf40sNsr4JjddwBYm5lXEgPGb3vSmODsXNtGRmyo4fPvb3y7/4pn58QUDRTU05BbyN0UPdkU/9MIW6d1v9dDlS/PeTj/Pra3yzRkzZmRfPj/as31p8IMju+Y7bObWW28N/oc3tkrvxvIbvLNtvgIH+oavo2cwwLNrcsiTFWPnzJkTcKZrfqT4R1Yy8BN+yS7ZoSN94Z08bEUc+Ld/+7fii/iFg4KjvZdYQ+/8kt7YD92xWXPakOPDm4DkVfSgRzY2M+/rYM+m2IBneBGnHPGisAEbOhBnjGXLfNYemi+zqQULFoRCIqz5MZtlm5456s/+4Mif+Z64J7aQky4r2JFJQVuMZbcwYjswc8+cdMVWyYcPXztlQ+KhAouCtf76sk8FKDjMz+sE34K9/YG4ak/rPrnpWzxT4GIDcJVfsVe8e7FCLBEzyaq/efkvXtQjnn/++WK/8ONr/NBc8+bNKwUbNGtyfkMuWPrAADb0hx/Y8RuyWyfkq+eff37QNxkUpxzJgB+00LFvZRt8z3hyGEcHbBJG/IIu8GoNMJ/ipr7G8jf6gZ8x5GNP7I7c1hwxmx+wBXYiFsCIr4nf9C+GGsMvyCAGiJsppfI2k72kWob46zlsxR8xQz82ATNz4I+d8l92iE8YORpnPrYzJBf/rYvw8Jw/qlWwYeuQ/vyJHOhrfIJ9wM7aaax6BJruiVVkcA9NdsfWqwDMwEwKKIapI4IE4+ieMwJBi1CcmoNyTsrldIwdc4KmseiajDEycI7hHuYxDiCMY5ABUpxAzEkpmhIUIMylmds9DT2Kc1+AAhrFGMtRbDjMhxcJAGAEJQZLJgZKRn3QYRz6oqcxaPzBg2FYaMkJVLRgUZHd0RzkYnQMgqJhJmAIwvAwnlx4M0Y/hiJA4N186HASSRiDcQ4rQR49c+MfjvqTF4/6MD58O4ena7jgmbwppVJ55+QCOKcTMBinhUFf9+kVfePYBH7x5TmM6IGezU8O98nCwNw31tx40MjA2AVq+ODPPGxGf1gyfrjTD35c6wdTgYiuzOs+Ovoabx7z0aH7FgB2aKw58U42dGCXUipJKzrsjV45B1nYVCVAkJ1t4NOzlFIp4rJXvOAbPUf2i77GQc1HbrzBBy8cGH2BmI3DxILBP8giIFx22WVBx2xGoLUAwJY8cOF39Ehetmx+NgV7Dm8+jq2IZTE3Jz6MEVzJZkGGGx1r+NOckw1tchuDL3bL31yjxR7MSWeCIv70Q9N492HrHB3XGt405+6bB/9wwD9M6Q+eeNHP0TN99NWcmxctYzR86YuuPpr56RA9vLv23NHc6LAnOLqPZ3OmlEoBJqUU/tzHF1p8K6VU7MD8rt03Bx070pVn5oQJm/AMf+i5DzN8pJTKJ1/mT6mfbkr99ume/imlMEb/SvNMq1yjjUfzpvTfdCr84ZEcxlTupZSKnPDz3P2UUimOwQeGMKLblPppol9pkf/Qw0NKKV/1/5dSigotc3oe/8tfSqnMj1781V9K/5MeHmB5PA5oG5ZS/wcrnuHH/ZRS4YFccOHDzivP4EVXjiml8vYtnvFaaTDQIv/RYUVnbK9yTa/8zqZH0sM33GOz4op4OGLokOjr7Sm4iturVy7PhYiOUriqzmLu39cZcfRY+TTeWzStrYMCfbaZp47eo31F/+zqaN+x2LJ1W2zOxYC+PKa2viG6cxHj0MGuWJ+LaPV1TdE8sCWOdPdFS0tbjBs3IcaPb4/urp7oWLu+0LGOeHPhulddG2s7Voe3R95y89vDGn3zzW8p/0IaLOhenPqbSy+J666dHeecNTMXESbHCYpOo0aEglzKhZxjuYCAz2N9WYzMS1XkjWzzoBg0oClq8nlddVWMzYWU3lxg2bdjV7QObIrG+ur44z13x3/d8qPYsWVztAxsjlOnTY+BdQ25OLUvpp92Rpw4aUoutqyO0bmI0j52fNRX1xR6Xfv2xcJcgFv41PzY5zeyuntiS5Z91cqVsWXzpqjJhQe69S8EspmmXDhypCd5DRvo6uqKlFJeB1LGqjeqU1XGbWBUH4voy0VDX6vct/dA3HHn70pR5fIrrozrbnhNtLa1xb4Dh+L8XKh63wc/EK+87rp497vfGdNPPiW8ZdVzuCs2rF0bimb0PmHM6GjOha6hLS3lLStfJew7fDiGtQ2OIc0t0XPwYBzKxbgjB/fHpnVrYu+OrXHk0P58f3/m5Wjs270jtmxYH/V1NfHUY0+UH9L/189/IRbngpUEmi1Kyp/NRbV77/p9bNmyqegxpRSjR42M22//edx+263lX0Bkn2zycC6g1mV606efHDNnnBGKW52dncVfxMKOzL94z1atFWyRXbM/8zlfnfvccsstMf+ZZ2JFLoht2b4lXvWa6+ONc94QH/roR2L2da+MqvraXODaU95QOxrHYtmK5eWri4OHjiz/SuGxVBsDmprjaFV1nHr6zPj7j388pkw9MX7601vjnrvvjd27O3PBd380NTaXN69OOGFamJ+fy63o1KaWXquqqsqzziyHNQ+PkngYDR06tPyIu6Nx8gEbJP3kNHxBQs5Xrcdf/OIXwzOpwVoAABAASURBVL+C59l1Wb+KTTYJnpnPZmNktufqbGcwtfboK++oy8VT/eXL1lqbJJt5uMubJNtyQQUyz22orfn8TA4Bd+u0zayvL7Hj7du3hwIPWps3by4fxopRng0cODDe+c53hvzU/HQlp/N86tSp5atcNkhkl1/YDHXkIgu9OtqsyUdtYMmgEOC+ooBChLUB3t7msDGXj/pamA2bjadCCp2Y1+ZHrgAf+JOVzZi3vb09x6OWoBN8i6U2c3DCizjb2toaNr90JAcyVl/+ui/7vNguz5ffwBwNuRM7gFlzc3Mp2jiigwe48Hnzo/Ov//qvof+b3vSm8s0QuTM7sBGSK2qKJujaeMqTr8hFPMUE8snH6AktdGBGBvsN+wfPbbbN+8Mf/rD8+Lw59MUve5TLukc2uMkVzcdOYCFHlI8qisCenSiawAcf5GFDNoNo4t8bD/RsUzxr1qy8Fqwvm3Z2x67FCPaHd/bEtx3Z9Pvf//4gK9+BvUIL7NkFuc4666yge7waU5M3+7Nnz45PfOITgRebbrhZA/gWrOHpB/nZIrqVN7rwihfzemPR3oNt0Sc84KAPe3X/8ssvj0rOi7Z+YhSaeDSGnaIPVwUzmOGRb5GB3chv2TSdwMw9b5GwJT4Fe/ZCdrpjj+jSh2tys11xgj74hc05uRVT2ICijEIBPOAmPrBLNkQHlUImPShoshc8i1/s3Rzmo2d2QnewJBPaKaWgn8o+Eb8wt4fht3SqH1szP6zsIWHN3siMHzYiTt1///0h3sgzzCl+wIINo80m+LICpJyGH4sXbFDcIad4IE9wb2SOieKqa7qCId7QIosx5NEXXfqRJ+EB1s7FBPfxw1b1hw2+xRm2DVc65hPyQoU38dHcMHCP3cGCjtkb3tiqOE5+PMGHLbA5xSP5j3UE/7DABzvji+IpWzEGBnwWTuLMe9/73qATcdOc+PGmF+zpAe70Sb9iIrzZLkzISefsT9yCOduFlefsi/3gAT70xh/EX7zh0TpBPvtq9oCmsfBz3xrGbuAi74E/LPhOSinwRBayiXWOeGGb+EQDP+RwTkd4Evv4FVrWUF/Hx7vYRD/imNoN2clsjeHbZGRPdKW/+dismIpvR3FeYRBvMMW7+3ggY23+4Akv7AyuVRydo2KIAnXkpK4xyOkwwXgAwyEJhWhKKSiYIoCLccYkwJrM4oNJBqg/UBgABzbOvATlEIxAfzyYz7wKAgRgdEDFOGWiTWnoUDQ67psD7/pTJieysGqATSkF2hp5yKFRCMPlMPoJ2ObQR9B0jSaFCGYcmhMxDvOby/yCGcPCB4WZh6JgiS8NBhwcfTQp1Bxw8VwAN56S3Se//ozWPcYn6aEH/AkCjFM/mNAFeSlaHw6AL/jRrT4Cm36c2NiUUphXHzzhkcPoz8np1TycHEYafjis+xrd4ReP5EaXjtEgl/5oOZIVTX3goMFJP7TchwubggX9oMlO2As66LIV+jOerOzANbyd02lFN3gnr0BtsWFvEhN9NY4EN/NpMGe7+PJMcw8u5iMD+fCMVwFL0DXGtWd4gYlzmPE1/ODdPc+NgZ0gSp6KI+OPjgQsfKNLp8bTKdnYgmY+vsou8Ck5EEzYpHlhDlPX6JsH7ePlcc722RT9kxsOZHXP/OY2n77mcYQdm9HIoy/Z8GzOlNJfNozHSqzwDG0866+fZi7y0RPa7MARVmimlMrXNIzXDx90gVc60Jy7LwjjVcOfa/N5XqHlqKFn7pRS2ci5h4fIf+7DpNKO70sGfMBA88yRzHyRvcI9pRTopZTCH5pkcnTt3LHSx320HN07fm59K00f53jAc0opb8qPlWace57hE330UkpFF671gZ+jltJ/P/Ncf82z41tKyePSKs9T6p/bzZTSC3PgMaXk9gstpVTwQBOP8Ze/lFIZl1L/0fOU+teXlFJ5I4Is7ptXS6nfJuAOJ/eQ00dfzbVnbF7TF19sjn3pk1L/nPCq2JH76OiPBqzwaxz9uq/PaadNL5vk8y94UYmhbMy6M2r4sKIL/meN8BZMbXVVdB06GL093bl4cjh27dqZ16M95S2PulzAqa6uLZv+3Z17Yv+Bg7Ft6/Y4mgtXzg/mAkltw4AYOKglanLxKqpqor6hMRoaB8WO7btyQnog0+ssXw9csXxVPL94aTz5xPwQ46xFEoInnnws/vDHe+KOO34d3/3ut+O2226Ps886I17+sleUTaakAL+SxU/+4z+EZJMf9h7pjiF5kzkyy5RyQWLvnt3Re6QrBtTXxoBcrGoaOCgam5rDsa11SDTUDchyHo6qzLvCTurri5oU0T52TLz0kkvi1JOmxdqVK+LXv/hFVPcejVFDhsUrrnxZrF2+Mt775ptjz7Ydceapp8c7b35b3PvbO+O6l8+O83LBZemzC2LCiFHxuuteFcPypvX5+U/nYs+xGDq4NQYPao6UC37eGho1fEQMbm2L3p6+8nVMfuKtquefX5rx3Z8LgxGHc/FLXjI8Fzlyx6ipqo4huUjVlDFetmx5/vT/qVw8asgbh/Pi+eeXZJutjre89eb40Ic/HOeed1488fij0Zp10TxgQOzdtSt2bdtWvrZYc+xY7Nm+MxegdkVTQ31sWL8+F6g2xJ4dO6P70OGIvqOZbk0uzjRGU31dbN+8ITZ1rIq+rgNxsHNnPPfMU7F+9croOnAgRg0bFp07d8bECePiHW9/a7zxja8vPrJsydIYMmRYzHnDG+OC887Pen48z7MuXvfaG+Nzn/1M6b/gmfkxYtjQ+NMf7o1bfjQ3fvif3899OrKo3bF2zeo4nAtnQ4a0xeLFC6P7yJGs1ShNHmCdGDCwKcZPbI/GXAS0/i5btiys2c1NTbEny7t548Zsa0vj7nt+Hxu3bIgn5j8REye3x8tecU2cceaMuOKqK+Nz//LP8bVvfDM+9ol/iKknnhTdPT1RU1cfO/L4zlyYaG0bEoNaBseJJ50aQ4ePjq4jfTEgFzTH5OJrX+Zm+67d+ZPyZdmud4XNI1vel4t+7eMnlN8CO/OMs2LcuHFZV0+G9UmCvGbNmrBBplu8KwjZZFRVVYW8tLOzs3xwIDm2CbOZ8xV8RwUlXyGsrMdo2gTxna1bt0Zra2vxcWs2nKw11rDanFTLnczvHnszd+TA4WgzJYm35loX8u3Qd/LkyeW318ggFolP4oz8BJ/yTHPZqDgnR0dHR9h04c04ec7gwYPLW2nyZRsSOQcdppTCxk1Oqg9cyOJDU+uiDYA8RtyUa8mtjIMDPtDytTLFO5s4cY+8cEgplUKJjZx4qugwcuTIUkCR58gz8KwAIt/0FS58iynWSIWHESNGhGZeuaT75tXwIRaJXZ7Tpzguz7NpkofPygUbbzLgwXwwlZOjw17kieI0zOmB/t2XA9MT28CbTZP5hgwZUoqhPkCkd3o016c+9anyjwU8+OCDxQfkuN5OYjfeaCM3OWAjD4PvnDlzAo9yMhs/RSnymNumFd6ew9eHjinlwvPo0eUfXnBtzyGnJL+3XmD6/lxwgjNZ5ML0I8/71re+FQojcLPhhxf9snky0L1iifiORzZlM8vmYNCcY+ntt99eZNenvr4+zjjjjFBAMRds2ASb81aNQiYbtaHHk4LW9OnT8wcm40tRlY7ZFruAt7jBTvkMGujh3VcmyQk799kmP8SjYiCdwpdczluz/+nH7u2/zMnf6cpabA5z2xd6qxHWcEsplXUQ7gps/EgRCn94Ml9lDDvfleOTsfyJTSgQsuXFixeXTT/MvGnDntg0/aODT1iyORiSUz7hGR2wYX7Nz9nyBRdcED4AI6vnbEdBCibihb0KXyY3mdHnq3QCB/QVcPBLv+55JhbBBl0+a35+w87FvNe97nWl8MIv2CA+NPEI7/jjH9Z+9se2yM4myG0tgI/58WZO49CjD/PgnS/SvT0MXNkmfMQjehEHxUS4oMFW0YBNdf6QAO8whgU7OOmkk4ofshH2wyb4r3xL0d548uHfhwl8RXwjB/uAZUopyAATc7BrPIir5sM736QLR/yKv/zFuqCfBgM2Qy/0z6YqxUL08OSefJGcdMe3yM0myGldgBM7tL6IL3g3N3vAN53glW2zeXLB3Bh9xTjzkc9cxngGb/GeTYgFnpOfLuCEZ/EIBvQEP/hOnDgx2KhrPNOrsebyIQi86VEMRIfe9EOLjfEXNNmpOMO+YXy8fdGJtdw+VawSy8gPX/KQAW3YeFMLT3hDH9/iFt2I81WIGYhBjDNM95wzHp0pCagcy0SM0hiMCpKclTFhmNKADBRKpwBjTSyYu6ZA4zXOVnkukACf8AzHvPpQguuUUklIjSGUcbPyIsZ5CcR58G4MY0QL0BU+AUMh+KVsYHFQR7I6wkF/iqEMzgQoSsQD3h0ZFX71c+65AMzZzc+YYQB0jl6hY148Mjr8MiiBEp/G6Sd4SIrMS4kcnJFQKr3QCdksEvoyUEaNF7zr6xrm+HJNZxzGgpJSKokYvjkaHGHo3Hi08SNoMTAYmRtPeOEIFZzYhHO8kMO5uWHkHNawRSOlVJJRMnFqNPGvr/nZBh5SSiXJNN44PJFBf/M7wt5YDkXXKaXyuy6CuTHk5BjG4julfproaOZxXz+ysjF4wdJ9ejYH3XlGF+bGNx15Djcy8xm84gdtz/Vnk8azAXrAj8WWDtmW8exBMJYQGCNweYY/88IEXbTYLnr8g8z0DXd8c3CJgLH49imATx0FCguGRA//5qngh2ey4q3SXJOBfOZ1nzzGGlfB03Pz0C/94RU25NFfM0YffKKL7woN9ypYm88z9k8XbMp4zTxo649GZX5HtGDPHis+gY775ubvxqFhrFiVUr8duG9+fY1JKeVNatULLfKf+zCiF9jrm2+XPimlckQX/8c38+GZ7MbDJPIfLPGdT4OPVWiaJ6XkdphDc8+NytF5SqlsYFPqP7rnuf7owcvRffPgiczOU0qFtudaZYwjGiml0M8Yeq/wn1IKf/pVxrlGl+yOrj2vzI+ee/9bSykVGYwz3/F9UvrvZymlgi8s8UNfjjBMKUXlz1ya68rReaUdzxP+2YXmvv7sxjUdV3SVUipYRP5z3zjz4gE+ZDWOne7YsasUoPjyVddcHZfMuqyMZXt8Q6zfsG5tbNrgLagjMWxoW469Q3Kx5Wjs2r6j/IYP+4DHsSwW2uYzT8vgthg+clTsO9BVCi+jRo+N8ZMmR1V1fRzIxZD6XDyaNu2kOO20M/JGfkLZDNPJ5i0bY8nSxbktjAntY3L/o9GxbmXewK+KefPuiwGNdfG+9/9dXHLpBeUrQtYssf5ALppYx8npX7m67db/ikMH9gXeyNLT3R2du/dEHO2NoUMGl0/hYXaw63DZ/MADrvo31NWFuFQVKeiZTNbXjrwBN8ZvH9m8+R2r22/9WSxZtDiGDx4Sk9snhpj61BOPxaH9+0I8HD9uTOzf2xm7d+6IsSNH5GLP4diwenVMzQWW+tq6aGmHcB7cAAAQAElEQVQeVNYL8QMPKaVSPDSPOHr4cHdYcxStBuc56usH5GJ4X9TnY0qpFD+GZqy7u3pie9YJOqtXrY0HH3w4Fxj3xqxZl+ZCwDVxcP/B+O63vxf1WbZ3vPVtMWrk8Ljr97+LXTu2x/ChQ2JIW2su3uGnKVpbmnO/2lDoIffRjBkctm3dnOfYXvhTyIxczDy4a3uknq6IXBTcvG51HNy7Oxe79kd11dFY9vzieOTPD8cTjz4a555zTtkk/vjHPw5vi/hX1r72lS/FqBHDYtyYUfHQvPvD9fKlS+KkE0+IrVs2lYLV1CmTYvKk9lxQa4i9u3fHjm1byldZ1+RC2b6DB8pbf/QjXtHZ6LyRds4uxQGtLsvc2tpavh4nofdpdtOA+lwIPBTf//534pe//kVs3b4lFix8NmwiP/npT8X000+L7//gB7F23bpcNDwadbUNMfWEk+Oqa2bH297x7my3M8tXW1esXB0dHetiytQTY8L4idmuxuaC6uBclN1f3qxhj11dXbFv74FIqTrbRFvEsaryuzTs1iZywYIF0dnZ+YIPsOPx48fHb37zm0yrJeRaq1atChtEeZkEn/215aKlt6nYrNxWcm4TI4cQnxUj5LWR/7zJ4bfD2AdMZsyYUWKq9YeOFRrYmQ2uORQtGhoaSnxATw6mL/u20bKZ3rJlS5Z3dMlr2bo13Lw2O+ahF/PYINhsanIymzp5g/4KJDbZcmK5xursG3ixyaLH7du3h38FSk7qrQp04eXrKfxVDoSvLGKYW1w0zoZ1woQJoa+8wg9Q41Gu5l+uwxe5FDrYttgFdzmtMbDHK77Ebpjhs729vcQUMZReO3JMML/x4qVzOYV55DX40Y9u5LByKLpbunRppJRK7EEbJnwCXbmtjeq0adOCDG9+85tj0qRJ5R81ECNgY57XvOY1AVP2TT/yDz4gj1Tk9LahjSV+FATQUFhSIIAJ/oxlX2Q0L/rijnnZjzikKMW+2KRx8IL9S17ykvhULpCxTX0853/0IFejd+Ns5Ly9B1s8sjc6kheaB4ZsSnHC16rsLzwnI1tC1zoHGzoin3nZAH3wbc9hTQZ2lVIq/iIOKCCQg/7JCW88ul8posANDVho7rN/vsDP8Mg+vc3EduCZUiqxGU2Y6TNv3rxSCPU1KVjDw3Nz4w8e7CGlVGIXLNk2fshlDWQ75KYfup8zZ0752qL54W4e+oWXeMXuFC75grWe7ejn63jWcv3JBgt6YfdsiM8oLuhrnGewUVRFG99Tp04tPs4WvekCC8U09gZreag3zmblvSy9ign4hB17Y08w4VN0DHNj8cT2xC7YkRsG9Msm0GYr+MSHa+s4+zOevhSD9DG/QgM71B/OlThoPw8P92GGPt2ITXySzOjihSzoi6/4hKu57NPYsPv4Zrd4Nbc4yJ8VNLwA47lYzt7wBT8+L/7aS8LW+mNu+OPZc/GDvymW0JU5rR1s2fX/S9h/wOl1VPfj/5ntXavepZUsWXIXNgbbGHewsQHbkGBKCCWEYEoaIYSEbyghIaFDgDQCrthgG0x3773KlmVZvddV2V61u/95j/KAk9f/9fotjO997p05c87nlDlz7n0eKfayf3GNX6WUct40vzykQQM/sDavOgZc2Rn7IxtabJdOyKzoq+/8/BDFPs087osn7JCttOc1k27Ia0+GBzHRXPZlsHS88sor45Of/GSwEQ8MxGyy8F86hz1Z9ZenVeIgW/JZH5jRAxzwyw5hCWN8igl8Rz8PDJzjQ3wjN50bR062TE6fV6xYEeIHHvgHPtgm+dgknbnGP9Gmc/LryzeNRZvuxFG6ExPYONvQnwxwoltrhDHsGWZ8DR2y04fiH7wV0KswihHK0gBG2QyeUAQQCCkeCAZyeMEBWIjpqw9lUSbgMGUxBxDmgaV15MXr9a9/fVEUoI3Fg7n1xSBmK47A6fBhsWL8QKFc/VJK5V9zYUyMwoKucRyBXiAwnkNZtBmpcfgTlCgE3xoe9GWADAovgjA+jGEI5iaDsRQFfDTN7xo8KNJRY7QMBe8CEyXB1hGWeKJoimeIaEvI6IDy0HKPfhihOY1jYLA2p/vOOSSDmJWfgpkbb5yFAcDE/MaSVV+4Vz7TA0zpqzKHgGx+fOmbUiqbbmPwTafuCWJ0x04YtWtsozIH3tgOeQQCOKNNBrTYD/nYS0Vu+MAeL2i7T2f0IpiZG1YwcZ3TM27j2I5r5jEHfNlPSqkEKnhZ3BzRMQ874Vhs23Xj6R0N4/XTyKKZg6z48pnM+sKJrZADHdfpQ388uAcntOEBO9gbZ062Qad4MZY8nBc9DRbo0S/58Y4v55JWeFVoSZI9hfLETLCjM7jjAebsG8/4QA9f6LuOD33pH4auk9U918iT0hF7YOPmxTe6eMYTehqcyKaZzz106B5PPsODvPrixWdHvLpfmdN4vLiGhvsVPvHkXkqpJLWuszu4mUdfY2DunuY8pSP9U0olqU4pReXPPGiiDadKc00f4/WhQw1NzXlKKfSHpXld14yp3EcXnf+vllIqvOn/8oYPtLWKfsxRoe9+5L8Kbu7p575zOjDWOb7IkrsX/Iw1l8/6u6+f5pp76Do3rnIfPeeuu+/e/20ppd/Kk1Iq86X0v4/m11L639dT+t+f8aGllMKfucyPT801dsj+2Felr2tiob7GsA++Lg45d50sms9ahZaxKR0pkrg+NHq4rEPwFJ88KbPO8Qn+iA+tIT/ZHs999+7anYsLu2P08HAukPSWfxHOW1YHDxyKoVxsGcl9ausbYs78edE6aXJU19aVglVP30A+DsXo2HgMjYzGwOBI7Nl7IFJVTezKG+HOXAhpbG6ImrqqmDVnWpx+5qnR3FYbL6x5Jrr79sfcBTNi9rxp8boLz4s3X3ZJ3lgP5SLWOWHDc1wuhFVNRPQc6iq/q/TAffeHtUNxaNbMGbkYU5MLH3uip+tgLtLU52JILgINj8T0fK+xuSlGx8diby4w7d6b+/T1Rn+WYyJX5GbPmZuLbz2xe8++2LJ1e9z70ENx30MPx7aMwXCW4fkXVsWU6dNi8dLFUdfYEK989atizry50XnwQHzkTz8WrW3Nce+992ScukPSMzDQF0888VgMDQ3E9BnTYnCoP/j3cMaioa4xqnKBA459GSvFql279kSKXPSYOr287TOeeeru6Yvunt7wrw1WpZrwJ1ZU56e+1oaamrp46aV18fiTz8evfvWbGOjti/ZcJPu9y98Sc2bMjA1r1kbH/AXRvf9gbNm0obzN1FhfG7VVqfDVl4t+4qB46LejZs+ZGVNnTM+6aI3DY2PhX+nr3L8/F2e2x/TJLRGjAzHcdygaqsdjUi4Kzc+Yjmf5vKU2PNAfuQoVJ55wQqx8+plcOJwaX/7yV0uhht2+613viHPPPqu0151/XtRkHl5Y9Vx07tuT+e7NPFVl6SNqUoqW5sZobKiLibHD0VRfFxJuMtc21GfbmB8tk9qyrbwYjzz+WCmsip1bc/FJ868rXnDe+eVfKOzONjIv65Wt19bWxJRpk2PLti3xnf/4dmzcsjGOOvqoeOjRR+KjH/uz+OcvfSm+++//me11PC66+M3xhkveHBe94Y3x4Q//ebzudZdkex6I39x2Zzz08KPBrrMCozrTHMrF0t179sS0GVPjNa89sxSnbKjkKJL1Bx98KK/nzbnIeH8oQNlEdnV1haful1xySXlQJmHWV24gFvFpa71cTn8bGRuxP//zP4+LLrqobDL1k79IstlFXS7cKXqJHcZZ1/m1p9s2XrChZ2ux2CHpN59rKaVIKYWNyGWXXRZyS/lxT09PtuEnwoa5I+fD1nvj5EfWW2ufDah8rqqqKuSzYrCcTj5gsy6nhcXo6Gh5+8r8+HOdLcsJbOQUdG655ZaQV+KdztAXq9A3n3M5FEzk0d6O4vvoyzf8c+zyHPHR16bwaeOCb1jZGNFNc3Nz8B+8trW1FR3Y3OjnN7D8CLyH2vD4/Oc/HzNmzCjFJfqDP5nJCyObJrQUihRMyeW+z+weL3IcWJvj4YcfLpiSm12jrc++XLwzju7Jii95o1zPnNZn4+XHaOnPLvBEn/YICkc21+7JU2zm0beWwgIf8IWnTZWNmHv4pBd90YIT7C+++OJchJ0c3uIy5vLLLy9f1aMvY9gHXvgfnvFPR/fee2/gxwbZNfZNp/hV6GGXZIcxGWFx2mmnlYK5cWjoi5d/+qd/KsUfm3y6hrW1ip2zkb78MIMe6VXuWl9fX+KvfnwKLf7B/u0vYG0sedChc4VchQDY8hXtqquuiuuuuy7c91YefOxT8Mr35PjsSM6KHlntnxRO6NA49k0+Psaf7ctgRn7X7OPoFxZ87NZcxKY/azV/VljzNUc5Mx7oztoiblTnNYCP4UPxi1/6yixdKcTyPXy6TjZHfNGTwoOHQc7ZhDfj0Hb01TL+SzY2KB+AryIIGeBnzyqGwZBd4ZWu+D+fhBH74PNkowPnZDQfX0WfD+Gfr+LZXDDmV2wTXuyLPZKVPvABbzaoD9+X28MIT/TE/tm3Qpe56MI1jY7Rq62tLV9fFjPNwfZhxO7YDpu+LxcoPczHK18QA+kMzzBHF8ZsG138s3e6ZZdsHU39fY36b/7mb4K+2Zc4QB+wYfN8hD2KJ2Ic/0WX37PtX/3qV4Ge+MKu1Db0sXcSF+CjuKbgyKdhS3Zj5I/G8x+YaWSBEVn1cw0umvF0ja66AR4qPsQPNbohL12QHZ7k4WdiM3nYOj7M5Q0ntsv2xW+4kxtP5qd/OuQv7Em8ZgfwJWtKqeRW9IIfGOMNH2wPz2xOQQlG+rA5R/ygSRd0aSw9ij/8lu6Nhz+bJwtaPtMXnPBL52RCjw9YW6xl7Mc42PMBc7ANMrFTGFdxHMYPLEL4jBhHBiKGMEG5FIsAME1iDGPQJ6VUvmNOIOMwimGMYgKAQBHsBCQgMXznlEpJFMfwHFNKdFsCvbGcyDwMWYDAExA5mXMOz6ApDUB41Re/ABeEU0qBtkDgKBhRJuVUwNLfeHIAzFwM1WfGyGjQxg/DwCT+LEzoARdWMOX0xuMbfwyA4aGFNwuFz+ZLKQXc8aUfXJ0zfNgwBjyajzzkVK1UPIMlHDg3IxKo4Q8XGDmix9DIBwvX8EY2/fFKD4Iq3ZuLY+Abf3hIKeWksSnISk+cW1/jOBAcyUp2DV4ppZD8oMFpjDXG/DCEnXO2xBbI7LPxKaWSEBmTUsqbg6Hy5Bpd1/AKM/3JxH7hA1P3nLuOJjnZo3t4gQs7QEe/lFLZVOtrDBzZJ/poGUM2uDiyaTKnlAoe7pOL7mFvgREszAEf/SXFHM+crtNXSkcwpZeUUsADFvzQvGQjLwzxIjhZXMzHJlJK5Y0Fc+hrnIWSLt75zneW5NaC4ekee/bUi406ZxN0r8HDeLZF15H/YAUz9kp3+NHyrfKklvz6wkwjNwz0NQaP5IGJcehp+pkLzuZFz/WUUtEBfNColZ1ZVQAAEABJREFU9IFThUbkPzwaZ0664I/wM6f58YyGBjN987BSUHLPXPhBR3+fNX00/FUau+EnYlpl7Mv7oIEPvJqHX5ALv3AlR0pH4o7PGszMC58KLfxoPqeUip2//DP+NOMcKw2tlzdjtAr/6OlrnPPKdWPwrq9zMvhckQOfmjFaZZyjMZVGZuMrfdDR9EsplTcUKn0dXddSSmVzZ1ylpXTkGn4r7eX8mAuNlFKxE33gSzbnKR2ZDz94II8xzs0Z+c949x3zx+IffJN/8Qk2hCZ6xrlH7/rjBU0NjVwLyYn4pNCfj7blIkcWKsRkD1tiYjxGciFieHAg1yCGY3h4KPv3gejp7Yq5c2eHhNliL5azm75crGhoaoyG5pZSEOrOhZZtO3bGRJbL5n7Dpk2xfuPGqKqti5bWSTEwMBR793aWtnHj5vIG6vTpU2LmrMn5fn3U1U/EE08+GBs3vRh9/ebtjKrqsbj6mu/FlR/+YHT1HApJN2wkf11dXWGz+MEPfjD8vsP2XLzwo7Ob1m8o6yZ/ImdTLoL4PaWDB/fH2MThGB4ZiVRdFVVVVeFfouOPza0tcTgXtfYd2B/bd+yKjZs3xfMvroknnnk2nl/9YvQODsWiZUvjw7lI9dpzz4mZc+fE//vcZ+P9H/rjmDlvVhz3ihPizvvvjtvuuiNWvfRCbN+7M5567ulyPn/h/Fh+3DGZ5uZcGNtTbIwO+jPOJVaMDGdsBuJg16HYsH5TdPX2ZPkHy9dIXsw8DAwN5aLL1BA7JFpi5UQu/NCBt4U8kdy1uzOOWbY4ujImf/LHHwq/PzWSeb74dRfGQC5+ffNLX4m7b78jJmU5R0YHo7Nzbxw8dCB6e7uzfrujOx+HMh8LFsyL+QsWRHNLSzQ2NcXcjgUxa/7crOOmaMi6nshFzJb66qjN1cPqibEYzLZRk8aiqbE2Jrc2x5xZM2Lq1Mlx71135qLS9mJrNpCSPm8DnfaqV8dwtrGR4cHozsXFqjQRixcujKqJiXDN53Vr18SmjevDm3OtuYjl64Obc+GtO/Nrs9Ta2lryLLHOuteVZW7+n2IETKwtPbnowv7ha51+4tHHStF2aHgg2ia3xTnnnxVtbS3x4prVcfW1V8W3v/uvcf9DD8Zrzz47PvCBD8b5570uY9IbQ8OjsW7tpvjNb26PwVwAnTZ9dt4Yn5YLVTPz9Q3x/KrVsTcXHeQzKWPCNvHnTRWbHbZ11FFLw4akqqomZs2aExJ3+VTkP+ujza8Nq02IXFVSLA+1/rrv7SR5nHzIWmrzZs1VeLYxYUtw0Peqq64KGx3rKswXZF2KC9Z2tMWe4VxsQ/8d73hH8YH78gYNTtbhzFJ5yn/qqaeGZB0PCiDszvrsvg0NfM3jh9kVnbxVJs7cdddd8eKLL4YNn6R+9uzZgYbf7Ln88stLEchDUn4sXssr8GdtF6Osv+b7whe+EOZQeMM727ehs4mR5xkLAzjK+Wy8bcblx3IeYxz5uHjV0NCQi7u/yuEuEaG8mWcc/trb2wNPa9asCXS9eeFND3jIVcVGMdX84ite6NU1PNIJbPW1qYMvnRjPLrypIo/Br3jELt2jT/wbZ6NnXrZLZ2g4x7fcjI3boNEbGuSifzkV/WloetjOF+jCZzpauXJliS94ZTv4hyF5r7nmmsCztb0uFz/Xrl0bCh32BvjSH29yMPrDh42b/viiM1iTBV/sDoZ0an+jCHr66aeXQi0c7A+8ecZ36Zmt2GfBFZ7kgr1YgS95CZrmsP8gE7425nWFIvkVnsgpvxdr5MH04b5CBJz4At+0bogRch45u+tsin+xUesbDPBJD+INX1ZY419XXHFFXJaLu/BhA8Z64wdP/AIO7AGf9GweazH56Noc7JK/8V17IjbrPp2QlU/Alw7J72utCh/0I7YojvELhUpy6ke3cGTPCjbeXLwoF7nR4ReKPjA3J5xgo7hKPg+NjcU/mS688MJgRzBnhymlwC8Z+TKds02FKG/W4pfN8X38W3f5ln2hxp7QpTO+xKbRhwW52af44V9kpBvzosOn0RUvFWjJzqbcF1/ETPEMPTbA1uipt7f3t0V0umcPCnJsg7xwoW/2mlIKdsEW8eI+O+TrZMU7W3bNvIoY9kT4cWQjsERDHDEXLPGvIKePIpW52RZaeOW3Hl6gSZ8KOHTD9tiPed1HU2xnM+aBCXro0A3bwhM6eJT7b8p5FzvHhxjMlvk8/2WTiot8mJ/ybeuPvu7hhS7oQeHeGkCXaFf0WolB4hG7gzE7pl825hxPYjr7RZcfwMTvmLI/8/Jv+qNX2JNB/EdTbDFWfHANDmQTh6yr7AomfALdCn08KZyzT/OndGQfjj4ZyMk34Yw2Oc2FHt2xA3HBPbjDWCzXT57FZsjP58UW2NAXefDo4Sob5JPGixP44BswryIwo64QQqSyQCHGeAEASIBzGIsl5gVQhqYPQQlOiRyAAJpAyFE5PoAwQWgOjBFzCESCKTAZMGcAAoABCnhH99Dg8OZiSGhTCN7I4R4Fm4dCGTLwyAA4xm7hwzfnAhIMAIovyuLM7psP34IoB8SngJbSkUKDMRq88IUntDkGBeNZ8BOUJSxkcg0+8NYPXocOHSpPQ2CMJ85ovM/OyaYPnjiiAE1OMsKKM+ETTgyNjMZU8CWfsXTmqMGK7Br+zYcG47fowdARtpwbr4wabZ+NF0TxiH5KRxIZeuVQjJfRGYMO/hk6vgUJ9IzHJyzIZH606R0/sGYf7psPbQ3PsNTIbD70OAId4SmlVP71Sjy4Ry7zkgttc8OWjukXfX3ZCHyc62f+yjX6JT9cYU6Pkhb+wHYEHPwYQ06OiF+0zM0GYQALchpvwcQf2eFkHL06X7FiRUnO4cuXJAeus3t2Bzv4sj12Q1d4wJ/gTjbYkdUYC7TEUhDBP35SSqUYhW/YoI8umfFFXv3x5ajpAy/4mItNsy0Yw9448jnik43DQEOHPOYgv6YPu+U77EY8MQfaaBinOdeca87x7NzRPPjz2Tx4wCd7Mg8+yaXhFw/O8ZPSEful+5e3lI4syOijraFrbuPQJjOc2aUGF1ho+phDc57SkXnIV2nmw69jSqlsgiL/sRnXKsd86bf/d11Ds9LQ08F19Cp8Gu86mbWUfseD65VmnL6a8Zpr7puDDOZwHw70xv7gnVIKfVJKpaBQGavv/23xP38pHeHDx5SOnKeUyqYopSPHCr/ooaMvHrSUjvSpnLun4VlfDQZ4ZRvOU0oFX33oNPIfu6A/Psbm2EpKKd+JUpx2n+wuGMNX0DIvDNontZTN+xNPPhH/+q1vhU2KBd0YsUlskHBt2bgphgYHo7G+IRpq68K/pGZdmNw+JZpamktBZfLkqaWoNjoyFjt37o79Bw9GdX6q2dzSFt4e6usfzIWhCG9o1dU3Rltrey5gjJYCxJQpk6N/oDcXjLbEw4/eEz++6doYHu2JhYtm5f7jsXnLuny/K1a9sDIXpIbi05/+u3jd684Pa7qkWXxjy9biurz5EjckbmLG008+Hp379sa0PIe4y+5h5m2j4ZHBaGlrLm0ijcdgLtzs2LUrHnvqybjr3nti47Yt8eK69bFqzfoYHhvPoNZFTWNjvOLVr44lJxwXq9evjTseuDdecfqr4i/+9pNxwqtOiYFcGNvWuScWH7c8alub4qZf/CS+8OV/jtvvvTtWb1ofG7ZviaiJvIGfFTNnzo6qmuqyhtLdwoULA2/ioSSuqaklJ9UR4+MTUVvXEHPnzI/jjj0hlh97bKx6cXUphK3fuCHuyEWi6354fQzlgtyVH/7j+LM//Ys4/VVnhN95+bd//XasW70mvvW1r8faF16M7gOHIlclo3P/vmhtb42pM6fFcC5GpdqqOPqYo2M5vhtqc8FxQ2zakgtte/dkXR6IAwe7ouhwIltTVVV0HTwQzfW10ZjH1dekUNAaHxsJb0mNHR6J8bHD8cjDD5YfcVfckBCnlLKtzIjhXFCrropoa26Ouurq8gPyfd3dpZB18EBnjI0Ox6wZ0+LMM06Lc89+baRcUB0bHYmTTjwhZkyfGptyEctXG32d85mVz4a356ZOn1begEsplTdorKmwvOfOu+LB++4Pb54dc/SyPEe2o+dX5jX2QOzYuS3uvPPOIutb3vrWXHCbWt768Dsz1qA3X3ppnH3uuXHXnffET3/6s/jVr2+Lv//M5+KH198Y/X2DccaZZ8Wll781fOXQms++2jKm8+bPL//i3uTJk8rXf7wtlVIqa+J5512Q9Tle3h60qbAON2ccJMt8VJ4kn3z7299eHrqxZxsRa7WCFnt3TVxg/2zdmJaWlkJX7midlru519/fX+IGf+X71msFK2u0ooqc0UblG9/4Rtns2fx5Ou4enuQCW7ZsyXgdyrGirchg45dSyoYQ5eHKgQMHyhtJEvaxsbFSuBKT8F2bYwB68JTPoiW37evrK29X4ccGzYbBxk0+ABMJvw3K2bmQaCMtFvJnMcxGV64hd/eE2xpsrA2T3EiO4L48AabivHF4YxeKD7B0T/4mj5R/4OXjH/94wMc18tCFOcRCdKz106dPLzLCB19wxndbW1vBiD708Rkdc4urZPyDP/iDgqHfY5Jv2ZTDQtHKhhKodEUeOoCZQo78SwGFbhUM0GUj4jQbpjf05IR/+Zd/GfixoYQF23jXu94VChV4san8x3/8x/CmEZzYjNxFXoE+uXz2xo+xNuB0pJ9ClzFyBFiyR7bZnot/5mYveKYTc7tuk083cLSBoxe4khNGzsU+OIjPJ554YllL6N++jr3bGPIvbx6JlfRlnDnwKUc0t/0OnNmBRucKwuIPWcgPS3klGubCB71W5bhGJj6jSGU8/nxG08af7GRg37CC//j4eOCdvYvdbMJ16yidkZ2t0af11AZYP3FBnIc1uuwIHbzQH9t0zRhvIoln/AJWdM8+35rjFt2Tg02g6zpbpS/z0gWbkSOYT4FK4Yu9wwsfjuwDvnJw+bOii3PxSb7gmrEK1WwVnsbQkf0intFkL2wJnnhNKZXcCJ6whCnM2RBfhgddwJP8Fezwiy7s+ZM9uWIVXmGEN7bMt9gAvaLN/+xP8MMH2N3Xv/71si7gF48ppXCEO3ulb2Pgh3e6c529oCO+K5rBn4/iFf/sD8ZsD878gf8o+OBdv4cffjjYBJ+mUzHXGH2NYRcaGeFifjLDGz5yPjYGO3R9bU9MFP/cQ1NBy7x8mt7kQq7jFSYdHR05dzpcHgbA59Of/nTgTzwmJzrsEI19+UEMnPDL5vBWnddpGLBHPPIrcxpLH/TAP+mPXcASv2yHPHCENZy9WUsu1/i7BzPWIHyaT22Ez/Ix65S4xo7MrY9YwJbQowPxAB1+gKZr+sEM/nTq3D1+gU9xyTX8kQfP7jtas9gaf0ZX/FHcUwCGl3VUX+seG2cXcLfGwZldkhle6OuHJ7bCDthTlUECGGAZgyMns7DPmTOnGIzrKaWcBME5A8gAABAASURBVE6UgGixAJCFkHMgDiQCYZRAhKUYDFMqJQpqhCI0phg34wG0xZjzAQaDGMUDOhSvMVQGjh99GBYe9XWNw3JIoBCQETkCU8AxRnASmPBDTsZtrPsCCCMCHllgwYAYJCWjR+l4JrcCnn54Ni+Ddc8i7RxvAiacBCzBnmHCBz2LPxkZMUNhTCmlICcZ8ESZ5sKDBUuwSCmVBFGgIQ8cGTl5UkrBgWHjnnmMJSM+zUcfZHPNZ/0ZA52ijz8BQQLkvs+MDX1j8WMMXPHtiZDiCr7pAN9sCrbum8s5XsxJJ+wAj+jjC+Yci37JyZnMC3MLDzswH/7wAUf9BSg8aewqpVQSUPe0yhjzsSH6czSHeTkX2nQjKOCfLsnC4fRll/hyZA+w1g8+9M/2ly87tnyto7GhOW+oZua9zXh5+tjaMinw5fc7+MK2rTuCrCtOOjmmTpkec+bMyvqaWnS+YcO6cu/SS98U7PBQfkJ+hO+95TcBduzYVgLn0qVHxRlnnFHGsbEDebPC5gYH+/PGZlre1E0LWD/44P1Blub81J2PbN26OSy4N9xwfXkbgd3AiP8KICmlkkibE/Zwph/YamwS7myhIT+BZS+R//ShU3rW6NhY+JpXTEDfOPfQNrfgpB9e0Ya3vimlskiYk771Nb5yNF5zzbz8xzm+8YWGceizP9cymyWWmQcPKaUwn3FaSqnEN3NWmjH4IzMf0nwmV0op8EMm/cltfnNqaGvuoe8anvBiHP4rdMzjs74pHUlSUkrFjl3X3Pv/19DSzG+elFKRwxi4pJQKHWPxh6dKP59TOjKfaxpamn6acSmlUpxyXR+04Q5LDQYpHenjvjH6aM61ynnkP5/z4bf/TymV85RSSdBS+t2xJW8o4YYX85NTSylF5IJE/k+WdyyPHy/HiYkj565X5Q17U31d3tzXRNVElGNrU3P4l++achGpJlXlgs5AePNpcHgoF4bGYjQXDLw5M5w3+plidPf25ILGcKYfUV2b6eTk3NtG+Gltbom5c6bF2tWr4hu5uPJv3/x67Ni6IWZNm5L9fyTW5Oubc2GEH5M/5SJLVV1tjGZetuzcHg8++lg8/cxzeeO/Jdt7RG19c+ztPBAb1m+JXXv2xr69nTmWzCqbOTF37uw5JVns6ToYbLG1rTkaW2qib/BANDRX5eLI7rjjzl/FY48/mDfKB6Kpsb4UnBozBopl/d09MTEyHm+66JL45y98MVoaGuOE446PU1/5yrj0zW+Oo5cuifvvuy9+dOMNsXhhR/zdp/42vI01beaMuO+Bh+KXv/lNvLRhc+zIvD3/4tp49KmnYk0uTG3Zvi16+wfDW1W7O/fHjpy4bdqxPZ5/aW2sXL06Nm3bHp2HuuKU006Jb+YC3+f/4R9K0icpbm1qioOHOuOZp5+KpUcvjrqaiKuu+l7Mmz87rr3uqjjzrNfEtNnTI/L1+tbGGMhFnUdz33sfeSi2de6L+UctjoM9PfFinsuxub09mlvb4nBMxMjh8aiqrYuuXNQRs6uz/viypO+Ou++K23PRpau3L359+x3x0MOPRk9/X/mavOT2E5/4RFx40etyEXFnbNqwsRT5GEFvfhr90EOPROuk9kJ/NBeJqvNc06dMikUL5seUSS3R39Md+3bvit6uQ/nhwHDW7eGyNtChdUdrbGwsv70VUZXtNsK/Jjlp0uRYtvzYmD9vQVjbf/HLX8d3/+3f4uprflJokMH6IxmVq6DDh12/9dZbw4bw+eeeCxv1nRnzmKjKBbCI/Z0Ho6+nN69HI3me/hjoGyh+tvzoY8q6gsaCefOjY8HCmNI+OQb7h6Krqyfnek3hN97ELjHeGrhz1/aoqo5c5JqdfWU01m1YnwujW4L/DI+Olreynl/9QsFGjrB02fKwKU4pxXHHnRB79+0vRYv9+w/mtWpGtufm4OOzZ8zOhbiW3+Y1KaW8js2IXbt2lB9wt1khZ0feQIg5ZJU/mUNeaTMhr2NTsJHrzZs3L8s8VOK+GLUv26U+noR3dXUFn5Qki0dkFNMkyXIOCfsHPvCBkB/7/ShFaTmC9QwdmzmFButLe7Y592we0ETLRs+PVMv90NIH3zC0hkjgvRXtek1NTca5s8h7+eWXh00MmeRkeCWHjZCcxDpfnTdBcg+0YEfeWbNmlTgBHzTlLfrBzFN6+Ry+5afyLn6Avvzg4bwxtLHxY9x+z8oGBo5kc/+4444Lb7PIdYy17rNDPIj3itz8wuYednCRK8HKOH2MqctFcbL6bKwcipx8Qe6FD/jLSaxd9gRs3H19ySpX8HUuOpHLHM7xYNasGdlWG6K/v7esySMjQwVP+ZACl3+wgn689UoXnZ17yxtU7N5cjvIo+Tc57FvMZU75OznOOecc7l+Kk3ARI+QRip9ksa4rsMjL7G3gYFMq57vhhhuCrTrXD+5sRGHd21NizaaNW+KKK66IkeHDJXe76MKLiy9cc/V1OT5MxJbN28pbbbt27sk+sSuqUk15q8ebjfQ1mh940PHGHJ/J2JrzTvh5wAHv5qbWnC9Oj1edelqxk82btsbrLrgw/JYZH1JYkzdt2LCh9IM/ftmDtyDEHD5HFjYFK5v/T33qU6FAxjZtVsnHB9g2f/hWjvcKcwpD5rnmmmtCrNKfLbgnv+/vGww49/UOlOMF578+2Majjzxe4sWO7btKfPvJLbeWGLN40ZIgNx2klOLee+8t//IjWuwc/vTKrtmUtzVssN/73vcGPj/2sY8VfT722CPx+OOPRkop4zxW7KinpytsshX3yfrUU0+Uf7BALILRGfmBAH9k74oGK1euDHk936JHRe/6usaA+6yZc4KOv/udfy9vUdITuc495/wQiw6PjucY2BgL5neUr7It6jiqrAvz5y0sb0NfcvGbgt+0NLeVh2kN9U0lnm3ftjPM07FwcdD7A/c/VK4fs/y4nDPMjOOPO7HoVj8+Y6/R3Nwc7Id919bUFzuA+w3ZPtev21i+io0vsXNNXt/FjbUvrS9r37K8VixfvjxeWrMu5xaHYnL71JynbIr77783tm/fGvS7ZMniEsPq6mripZdeyljWhb3VunUvZd/sz3hEWV8XLpxf4qo16a//+q+KPfhZBfnYvByz7c3n5NqDeMl+xEs2KGb6evvS5ctK8VrBcGBoMMQWuKWUYmO2f3Z0+mmvKW8+nvmas4pu77/vwTC+KvuNtfXQwe4yzrprru6u3vKgw2cxY9XzqwP96dNmFtnI35cfFsBPDJw2dUbcftudheZll11WsFTcZXP025LzVj6kVqIQ2Z7XCGsG3+jo6Ah2a02N/GdPypbEdjT4h/jprbp8u8wBT/HenkF8UVg7EvNbckGxs8ja0bEg5xujxY75wbXXXl0eiCxbtrTkMfv27Sn9xEXFytU5P3V8Mj+c5KtVVVEwqa2tLvmKOMnPTz/91UWv3i63121paSoxiqwVfxe32NfgwHCszP4AXzGjfdIUIkRvT3/Wf1XOl+fndX9a1Gb740tkt34Yw19gy2fF5ZRSyXvwyHfFVzG5vr6+6KSrqyuqgGFxB4aFAqgICTCac0FdAqFZ7CncOBNZGIBtEv0FT2C7bsGrFDc4N8dJKZWEhdMBuSYv3owWLQulQgglWTjNywgkfoAzN34sABSIB+eEErQASnBGo5J32mmnla9pOAoC+ljUjdOXITN+yQ96FAADBsYALQA+Mzb8CGawMhZPG3Kwp0B9JD/okkFgRRceQOaIaODdHOQSVOHIQNCUcMAEf5SoL7ksgq4rZEkM0NKfI5jDIsPwOSd80HTPZ3rQB0bowRpt/HJG/emb05gD/64L/sbhjQ5TSiVocULyklsCw6HwTUfkR49s7AFWlf7wwj/ZjEHTZ/o3xnwKfAItayefIERWTz/Iw9hhx3grjU7cmzZtWpjXYsjuzAd74wVdcuOJDeKJ7tAzzrkkiRz4g5Mj+WHjfMGCBcX59DOnDQIM0LYgteTFJaXs9JOn5eCRQnIwOjpWkpHp02fGpLbJ0d4+JZYuWZYX5aVRU10Xg4PDJblmBy+ueSEXprrizNeeEaec8oro6e2KrrxJbWltygvA/njFySdFW1tLjI2P5kXuuJg+Y2ps3rwxXlj9fC5ErYtp06dk+m0xMNgXKU3EpPbWHIwbwpsRw8ODsWfvrkJv7rzZeeFYHiOjQ/lJ+C15kb4t8ztRftx0NG8+Iv/BhQ/TqYUD1vCjE9hMmjSpLKT6wAImMOJ3vb29+an+piIXfzNWM97YlFJJMH3OU5VgS39osj36ML/75kOPPdIDfszDBiSQ+qFpnpRS2YywJXaIJ+PQQN+5a86NY//G6u8eW9UXfdf1c48d4U0sMI7tV+arzKMvmxbb2MTg4GCJb/hEw3gYoI82OmQxJzmN99lRf31SOiIPnfisn+ZcH805Xpy7h3ef0UcLf+RE233Xurq6SiJBDv6VUirJks/6oJlSKraOXuUaPuCkkcN1MsGH3s3ruoaG++ZjP66llIrNmEdftPVzxC9azsmCX8155D96gyl6xmj4YRsHD+2P6poU1WksYvxwpFy8qrSaqsiLZFVUV0VEvl5TnaKxoS76urui++CBaMjFjNGRkWKPfQND0dXTlzfkExFVNbmQFZGqa6OlrT2qa+ujvrE5GpoaY3B4OHxNra29vXwFraf7QFz979+Mq/71S7Fj/ep4wzlnxIrlR8XWtS/E5nUv5ALG/mwLTSVpa25rjVRTlwswY1GVC0fb9x+Kmhw3ZsxZkP26JvtqRF19S9TWNWf/nh1TJk8viWhDbV1URY6/B/cX/k887tjC+/7s07NnTY5L3vzaOPt1J8eaDU/Hb+78SRw8tDvHiqaYM2t2tDS2Re/Bgdi381AcyO2YxcfH+WdeEPNnLIy7f3lXPPPIE/HNr34tdm7bFhOHD8f6tWti66ZN5XjtNVflQshdZf1845veHB/48IfjhFNOi5/dcXf84MZb4ppbfhn3PPpU3HTrvfH0yheiP2+8ahtboifHtVW5qPXQk0/Hky9sjn0Z1ze+5S1x669+Eb+6/fZ4y+//fixbsiguvODcePWKk6K5ajyOmjktjpk/J6Y3NcTWl1bHUNZr155d8cBdt8ftv/55bFy/Lt6YC2zv/8Aflbe2FuVEejBVxwvrN8eLm7bFus07Yt+hvojqxlIUvOGmm6PzwME4+ZRTY3ZOhDdv3RJbc5LdnwtUM2dNj7kL5pYn/TX0kW3gQHdv7O7szDoYjQvfcEnINX56y81x9Q++Hzf88Lr41Kc/G5/45CfjpFecHF/95jfjxJNPjlt+/st4ZuVzMWPqlOjcuyNWPfdUOdbGWMa8M/bnAtbkluaoSxEdmYe506fHrClTYsGsOTGSC0ibXtoQQ/0jUdvUHq1T50ZD+/TY190XwxPVsXbT9nji6edjSS5mteYEcPacKXHsCceX38mRW9TUVEVPT1ds2LQx/v0//iPue/DBuPu++2LD5s0G57i5AAAQAElEQVRRn22rsakl6hqbYvjwWKxevSZvoO6IJ594NuqzbbW2TI3xsZq8Jk2PKXkTUpNt68SM59JFi6Nz955cgN0R1dniWrLNT58yLcZGDufib1VMnzUzWnJxbnsuYD325KPlXx485vhjYtmxy6KhuSlqcpF0xcmviKuuvSYefOihONomY9mykP8tz3Lcl/k788wz42tf/Wpc9ubL49Ssm/ps2z+79Sfx3LNPFx/t6+2Od//BO+NgfiCzLT9sefCB+8LXYLZu3Ro7du2Ma667Nnbt3hubNm/Na9+aWLJ0WbgnDlVVVZWNkCKItV++Jd+zpsibxGZJsE2B2Cgncg9f4tJPf/rT8FaCtcabY67JGc4666z40Ic+VN4Eq6+vL5tptM8///y89m4Ic8kD3vnOdxZZxT73bWwl5i15IyO/NZ+Her6KpI/CiLzHWz/WUQ/S0JfzpZRjVWNj1t3qwJ9NoPgnH5Vnp5TCGwyX5Y2TokB1dXWklMrGXpFBPxtsOb1Nk3m++93vxle+8pV4xzveUWQh56FDh8q6eeWVV5bf6RKvbWabclFZjoZPMf+qq6767dcF5ZvyH7nWtddeWzYY1jiywkshQS534MCBsCa6Zg1Aa+nSpTnvGQz66u/vLxtjhbK3vvWtZfNMRmOM93aKRm90DMP3ve994atw+FOQkNc3tzTGXXffkTdc7XH6GTZa02Jhx/zYuHF93H3PnTkWtsRJK04IDwWPPW55xmhffmjwZMb1nlwQeui3X6FWqLRxthHHpzdRFGHgAEfFAmsRuaw/8mX7Bzksm3Mv8t+WLVvy3BtL7FYctXnls/SBf7n6zTffXDZgvvK1Z8++WPns87mI8mQoGsgbhwZHwr+amrInvu99fxQzc3FXwffHP7o5b2a3xXvf8/54xStOiW//63fjhht+FPLN++57IIxbseLkmDd3Qc6H++PnP/tl/Oxnv8i+/3TGelUpkixcuChuufmn8cQTT8WkXDBnu+yefbA/PnPbbbeFPYHcWxGDbbKDJUuWhLcAYaRoykf4FB2S38ZdUVGTF1i3+Tz935xl7urqCn5iTnl65L+3/f7b44/e/8fxhhx3FXPWrFmbH/6MZxupj6lTpudC5IFSKLnnnvviN7++PWbOnF3yZ59bc5GuJfuXzTfeFDnMKX/wxiFd8A321tbWFhdccEHYH/EdP5hNhw89/EDJhxVifB16/fq10T65Lc4884x4duXTef698f4/em8oAnT3HCrFgjvuvC3j91goVtornvXac+Lss8+NPbv3ZT86vxy//e3vRnMuGj6cH4zQT23OIxRH6M2/Erxhw6Y49ZWvzkWepvCvBX/ta9+IX/3yN9k+D0ZPXge68gOEtbl41J8fDM0vxaxLw0Nv9qJI0J73E74ev2XLtli6ZFm88pWvCv06OhbHxW94YzTm+P03n/zbjHBVKPZZ6xQH0Tt66fKYPHlqdB3qiaU5hlZX1eYi2N5QZPBTBI88/Fguho3GUYuX5ljxhjjj9DPjttvuiI25OPTud7+nFEFn5XXsoosuyn43Jf7re/8R3/3ut2Nf5568rvbE4FB/+HmB555/NiZNao2zzj4zli8/OjZuWh8P5ofq9iW+Wn/yKSvi7BxfB/v6Y93atVnu7hz7D8SSo44Ke3g2xv+8RfTYE4/HGWe+Js674PzYlh+OPfv8c7H82GNy36Pz2A2F3ymTp8Wpp746FPngDp/bb78z7NHIfUu2+zvuuCuefurZuOuue4r8S5YcXfTUk/OUX//qtujt7S/4LVp0VCj+eYDTlPOao45aGgvmd8TJJ78yzLNu3YYc314sLwTwk1fmh4DsT1xLKWU+Ti32wfbFLzbJ9qxTYog4LzY7n5UfPujHD+tykZ/N8j8xVT2kM+cm7i37n/VU7JMfW9c2bd4Q3rqH7+svvCDroz1qaqvCg1yxccaMaTF12uTM6/NhX+iBm/4dHQvilaeeXPS1ZOniWLRoYdx8y4+LfpqaG8p147q7D0VPb1eORxviuOOPiXnz5sSTTz0eXXl/ijf+zf5TzscU2dnPs/mh7DPPrIz7c9Fw/fqNUVtTn8dvCf9a9pvedGkce8zxAW/FLXo+5ZRTsl/PzDHw8XgpFz5TSmHNgps109uXrmvWW+uPvbw4XWXBsCBwcAHZIGBShEVY8BLU2tvbS8VYQgJwQVxAQhDggpkFUWAS7ASNmlyccm/Pnj2FIYmD665NmjQpB4VlIYmoz4mBwEOpa9asycJuKk8g8WNejC7JwVNiaR7jLXaUaAHBu4UcDQZhQ2kugRYPeNL3kksuCYulwgxDcR9tYHhCYlFHh5GZm9wppRBwKYqRMhq04UL+zTlpJIMFEF9owY9MMEopBRnQFWzRdh1fnNNnMukDk5RSqW6ijR88Lly4sBSQ6ApGcGbUEg5yaOjPy9Vr80p43HMNDVjBbvLkyTmgRXnCYYGh44qMeO/NBQg4Gccm8OA63hgSuvq7jxadkAHm8DDPggULYlZ2SHTYgTHwam1tDf01POIP35waXuQx3li8ppSyE04EnMylr8QQXmzIdXo3xvxwJ6s50UJf3/ty4uw+bPCGD7LjAc8WMTI1NzfH3LlzQ4FPX7Qr88KFbbEbiQgbSOmIk+3LT5QjJ/zs4JFHHsuB+2A0N7cWjKdNm1EStqamlrKJ5eRkULwyH17xAsNZs2dkp+6Jxx5/pDjxQC5GSQoEG/LOz5suRZ6eHEw25MLpvrxYwG1hTtb4oKDFRmfkzSBH35k3GvhdfszRRecWDbpsaKzLQWhezJk7Kw51HYibc2IBO8kb7AdzAYbujZ05c2bQPV7hVWl00dDQkDfnLZFSKkksuegCr/qllMI1diB4OxrnHt3RjSOMW7NtNOaE3VjXHPVzzdyOrqNDxxofIpg5nLvns7F4I0NLTm4q98yv4dHceNHPPC+fwzyuuZ/SERnQNg59rULHUUOHDOikdAQP1/GiP9ydO5rbOfrupZQKhiklH4vNl5P8n5SO0KJnDQ/o4odP8V/03GNL7JzPuqevIz+gU+ewgp3Pms/G6otupfmsmce1lFLgXTNfSkc+k0MfffWL//lLKYV++sPT0WctpfS/5DVWi//z55qGrjnwSgb8O6/cq86FKX0s2Iq32ngpZo3n5LAhJzbDUZufKDXljb23kMRPvurHyulgoirFtBnTS0HKm1e9uchR11AfDblgZT489+TFWsxtb2vJ8WFu+HzLLTfFV770L7Hqmaeirak+JrfUx8qnH49n8uZ+yuRJccJxx+QiclMM5QJyS1trTJk+I9qnTY365pZobp8cs+bNj7qm5hgdrwr/Mps3Vfzw+JackIoPdTmRsZnB66H9B3LR7VAuLm2OfXt2l7eqjjtmecyaOTVuuvmH8c9f+mw8+vi90dhUG03NdTGWi1G93d0xmotKwwMjMbVtarzi+FPipONPjvqq+tiQn6JuWrshF1CG4tjlx8SUzM9Af290H+rKY0eiOlWFtxl27NhRNoyKIMcce0K8LW9+3/P+D8Qffeij8a73vi9OOe21ceFF58b8BYviv79/ddyek8LevPm6/5FV0TM8kvtfFrfffXd8PBd/luUiyernno3v/ft349EHH4hDe/fGU488FN35WGnjA30xPWO8eM7sqB8fj805F5iUCzHzZs6MY/Pm99yzz4k35jX8jDPOzBvSS+OL//KlnBRvig3btsRoLtw35LFzF3bE0cceF+NV1bmwtTGq6mtjZqY3v2NhNDQ3xaHenvJGXX2Og8OjI3HTTbfEnhzD//C97487Mv9f+9rXSux+6qmnSs6ydOlRcdqpJ5UN52AuYNbUNcTvve3t8ebL3hIHDh6Mn/3yFzm5vy1W5mLWvn2d2dZq/9c6Jw7JR5568sm88aqO4zNvSxYfFQvnLwj6bWqdHON1TTFe3RCbtu+Jq67/UTzw2ONxft7Qfec//jMeWfVC/MM/fTGOP2FFDOZim/zo57l4du3V18TNP74puru6Qqw+9eRT4uSTVpQc7R3veGf89Sc+GX/3t5+Oxozf2Nh4LugdyJuUPZnnQ9GZ7Wlf5/680RgJhRhr4EMPPFji+NzZc0LM2LZla8k5xLa2ye0l1s+cPSusoXv27Y3b7vhN3Hv/ffGGi98Y8+YvjIOHunPBZU1Etp0rrnhHXJqLVNu374jnVq4q+ZxYbJ2xdsm5FATEfg/otmzaHJ7SV+UilDXPWuRc3qaveEwfaAxnHfDhd73rXeUNBWufGA9nxSY5lCKO+CbfU8yxzluzPSCrnMvZXJOPoMnP/K6LjYLPNiVywqeffjrmz58fknVjxR389eZcKaUUnXlz4en5li1biu7x4Z6Nvo09OfCIZm1tbXkSDgN5USXH9FU1a4eiFozuyzmLNVxuZE0+9dRTs62MlvWUvrwZICba5LAtG/Lq6upQULJWzst5IBys3eSjMzbix9j1+/KXv1zi+bnnnlv0qlAjtySvApW3isQ7hRl0zHPrrbfGL3/5y3goFyfxSTfHH398KeDJYfBBd13ZHtHCt7ldP/bYY8OPHbMredWdd95ZMEXbdT9yza6tRQpe8r83velNIe9lH/g/Km9qFc3wYQ047rjj4uyzz84FqraSN63fsLZsek955SvKnuKEE48rm6KjcrFcv305X1KkVOS68MIL4x3vvCL0Zftf+MIXio3iR9GMzZhbviUGspsHHngg6IuenJOBPuHAJrxpZyx8FTbIifaKFSuKncIGttZp9hz5z94lH+Iv/uLj5TetxAN6ffzxJ8tXchWjzNnd3Rtzc246NDSSN6IvxA6/KbhxYy7ebs+5ZnMpQpx++ulx8GBX0Ye8k9+ekovE3oDzENXbgL6S7m3IK6/8SNlcszV2zn46OjpKrjd16tTQRxFKAeG9731vsGl6sc6yY8Wuz372szme7C5vR8ohYcfW9+3bV940Ioe3Cdki/bnfn4uWMCGT+/x51arVhX/yveY1r80PcE8JxQe68qYrbI877oTiW7Nnzy2x6amnnslxrTFscmdMnxV8nS7IarPL7vgXe4E7/7WPgokciSzskk/zMbyxH9fYDdvdf2BfyVM8PGaXNvNosSO6lZc35nUf5itXPp8fBt+RbWhL0O3RRy8v+iIHX1LAf/vb357tc3kukPQGOeDy9NPPhtjgtyzJcCjHUH4nD4Cjdddn+QCbVNwjQymm5H3WxEQqOkCPfIpU6LAfhWjFPrmSecSutrb2sud2nUxVVTWlEH7MMceV+MLO0DnttDMK/6ef/pqAT0rVZU1UROXDinH8XHzxLzx+9KMfDcUNuH7lq1+Kb3zjG9HVfZBph33InDlz4sYf/TCuvvrqvI4dm+WfHY88+lDARhH6k3/918WP1RvYFx8Rd8UEfs9f2VZKqax1bGjV6heKnQ4Pj+Y1qSPkSy0tbbmAMyXLMhZiBD8Re8hD762tk0JMdmR7/OSOO+7I69544Wnu3PklZpCPC5hhAwAAEABJREFUHtGz77Wvg2NOSWJLjvPz5i0I6xc/px9yiXlemkFX8ZtPiBPirntsxnqUUip2K76sWLEixDG2q8YgTpmXbSi2yp3JqjDmIQP/0Sr94Md2rTerX1xV4pN9HtsfnzhcZHrm2afCG2UHDnZmXEbj8NhIsHv9FNPPOfesgv2GjetK/7r6mqDHKVPb85q8LhQhfV6wcF7206Vx9LIloQ5yMD9k/NWvf5F1uCr75FC5BxfFqLfl/IgPsluyTZ48tcQWviJuKnIty8W4hQsXRmNDc8nR4SYeuW8Ngy2bFYv4CEysBZq4zBetS1VuduZFWFCRCExMTITgYlECvoGMGtCMXhBmXEASrG3cbHQlBIyoIW9sjcU4hlzTz3UJi76cAl2McAROoU99LmRpxnfkgKoRTMGEUJyTcXNuSYBFXvAVaAVZtBi6po/Fh5Ip2MKDJ3P57KhZeMhuXh4noDM8ysU7+ciGb7igCzznaFIYuoKfMZ6QCTbmxgeHrPDNqYzjDDAnAwPlXO7BX1+N8U7Niwn5zeMzWniu9K0cBRI8pnRkc4hXDV8wJ0dKKT89OFCM0txkYCBo04N5yHYoP5WryIwmB8Ez3NFimOjpW7EBeOKNjtGz6HA0tlTBlUx4d12RVCCANxvBpznJyA40spmTXuGjP76NhxMMzY83dNiMICDgOGczGpulX/Qt8mRg+I8++mhZTCxW5BdMLHR4l7BwWjrkH+Q1zpx4ggscHC2afMN9sjrCHg7kdc3cbEHDj8ae4UaWCn3n5DSH8T7DVXJtsTYOHvxHECIvH4WfAMkO4Awj9OEAI/yccMIJZXFlp/AyRgLFXlW077///hIAycU3YUZedkIOuqzwj28Nb3h3PaUU9IdvDX1YkgFPju7DI6VUnvymdORILn3M42heY/GZ0hGbTul3femcjaCl4cF86KeUShEIv2jghW3DzRhzsS3zmM9YdutYkQMtzfx4MQa9lH7Hi3uuGQNrfmIun8la4REPrqFv/pRS0QO+K+Pd11JKyBb+y0n+j/Foac6NccQX/nOXMJbs6GvsTavI4L5zPOhXGeMaXjX00dbQ95nczlNKgS468T9/zo3XTx/jNLdTSqW/+5o5jU8pRUqp8Bv/8/fy8SkduY8Omu6ldOSa7j5r7qd0xN4k9ZKYsbGJPGdtpl0Thw+Px8jhsTicr2kTURXjMRG+HjgyOhbDI4djaPRwjOcEMFXVxEDeGIzmvk05AaJL/nPowP68MPeFH2FfOH9ezJk9PbZv2xK/uPUnccN118Rj+UliXy4AizG19Q0RVdVR19AUaNTmIsdYpj0RKV+uiabWtqjJm9eoromxwxM52WrISUN7ftp6oDzlXblqZazLRemevr6YlgvQc+bPiaramtiZi1WTpkyOkbHDMZALYdV1NTEnb07n5g21N2FsJGwqO/d0xuKFi2P50mPK09aFuaDU0pznrK4NT++bm1pz8jIWvfmp7mD/QIxnHmpSTUalOqZMas+yzYxFufDja2ST8+fazGdNTV1odVmWbdt2xK9/fVt+Ovdwtt3GeNWrTouL3/TmeMNFF8fnc3Hl93PB5NTTz4hVL66Llc+tite9/rXxR3/0R/np7YUhlootmlgah4ejvq46F9+mxZJFCyI/bo+6FKXV5AyxPRdc5kybFtMmtUV9zkWOX7I0luZi31hff+zNxb2R7p5or6uPxbNmxwnLlsZ3vvvNOP/Cc6O7rzseyE/Tdx/YGyecclIsWLI49vd0xW/uuiu27d4dTZMmRW1TU2zNT283b9tajr/4xc9C7vDGiy+OV558coyNjuYC4Z5ob2vLhaZj41X5qeoZp51Wjq49kjfvt9x0U+n31ssvj/f/8Qdjbsb9TW95W3QsPTYeePSpuOXnv4n7Hn4i1m7YknXYGFOnz46FuWDV0jopuvNTXjmCtdMPsze1tERT+6S4/4nH4rqbb4mugaF4ay4SfvWb34oP/+XHo6qpLbav3xS79+zNBcXBmBjPBfVclPRU2BPl9rbJ0Zp1O3PKtDhq0eJY3LEoWnJRtL+3L29ut5bN5Wc///n46te/Hn9y5ZUxY9bM8Dba8y+sijXr18Xu/ftiXX5Ceijbxcjh0fwkdyAGhgajtqEu+8t4rNu4Pg7k4u0TufjW1dMd3kj09tNL69bHRLafSNXxve9fkwsr41mfc6Nj4aK4IhevzjvvgqjONsQv5TjWCkWYhTlh5dfLli+No49eGlVVVeGadba1tbXYipi2cuXKsoG6KD/ht57KAy/PeIvh8iU5X3t7eymm+Lrd2NhYyNusR9Yvzbr2+Sw7etZ29MV8x+nTp5cNsXzCOjd79uxiq2xWwWw024EkHT0x09Ec+EWDHduUmFNf18WkubnIoFl35YVyEfNbT80BC0WhkVyIPOuss8obdfo9++yzZeOOL/aBhtxPbmEDJr8Ql6wZ5LZ+yQms3zZ4mnzAJscGXi4AU7nN2/PG2XWbTDJ897vfzU/X+8IGoaurK2BFnm3btpWCP7m3bNlSNsbeRIP1eeedF/iAl9zjnHPOKRtFvFx66aU5ntWVwgpM7BUuu+yyHG9Gc7x4sGyWyCd/SenI2scG5IDmFb/k8WSqyQ+80ZRXVfpYV/EJF30VC+UzsKUbOOFNH3jA2Jpzei7o0GVKKehMP7L09PSUwqwNqAKmHFgO+mjOB+Vd9MTOYMhmzeGNJHqDFd7ENGu9dUJuQTfsVHHRvDZd//AP/5ALGpsCluRiB96cMBc9KNz5KqRNrWuwk3M+99xzBTt5HR3Pz7F+0qRJgX99yc4/zEcvbAYt+xiFRVjCEG74RUNfeb15+SI7oltHfcxNJnOy5SuuuCL4Dhzt9eiUbHQGf7iRszoXTeEGK0c/Xs423vnOdxZ/tJE3B35gSmfG8RkyKESzKQVb4xUAfGWdT7BdMrN9RQ48feADHyhxga7hwK+MNQf/Y0+VczyxefoRM+hBLkw+tm5+sl+cY79CLP9ZljfVZMIXfR3OD4Ls5RS14Sh2iFd8wJ7EPhEf7PKHP/xhLrw9HI422WRw793vfnfZZ+gDS37JtvHLXmGOJrtja9YGfZyzXzYp/uAD/5W+sPT2ChsgK374CFuHAZuK/Ed35iITGuyDHvFC7x4MsDGxVtxhy3hi2wraxpkfRuQmE0zJyM75j/58RdHZQ3SN3PwN3mRgp/YgZFOkwCufoovMZokn8nDX+YBzcdLeBK90be/CxvEiTqEJL/sgzVx4c45XtkVGscU6wXfZCGzUMdgcPMVPPMIcXmLVrbfeGgpo+GW7xrjObvgxrPRlN2jQn9gCfwUmb16aV8FfrEDHWHLoiw96YW+uWePwqMDG9lNKZY3ig+zEkZ7Maz1ju+zVuXhrDP1az9ieAhi7MJdYQDfWHL6AHt7QUzRkA3iHHfoaGxJLzQNLctKTfua1NqGnOE029ocm+dkLfvEgzuKNLsgqFuGRHcKDX+IPPb5Oh8Y7moutwknMgKuvOuOPvb7+9a/POWzmyuQmYLycNF8KxsFQKE/QkxCYkMEJhPpwKMHZkaGbBLOUgdGUUlA6xinJxK4DlrCARIuCAW0swQUPPKFJ0ZyEMzFugVZgSSnlTUBbCGaUon9KKdDg+OZhdMZKKHzGv6dNwBPQgQMsyqrwwzHxJEhLbvXjUJTM4BkJQDlDZZyFB68ppeKI+ON85DK3gCUgUIh5BGZOw/HhK8Drh0f4N+QiYEop0LF4SpTMx5hgCWcY6s+4GEBlDmNhbW56wYd56Q1+9AxfhkaH5DOPcRondl9/hlkxMMYNEwEM5imlUjlljHDgxPq4RxfkxAMnwXtKKW8IBwJ2jJPd0Lm5K3KQ3fzuaT5zkJRSeVKoP/sw3pEtwAKGMDC/cRpbhgl+YUZuOEqm2BI+JHH079xcdCRIkt9YcqHFpgRf8uMvpSP80AEe2JjrnBUPfEVANA6fMNGPPpzDHkbO4e+ea/RRkcU4/KDrus90SQb8G2MuOsWv8WzQGFjQpWv6GZ/S7/TFngUn+hEALRKeIjji3TzmdZ8cPsPQZw0uGozh4xzfmnPX9KcnY2FMTymlsmmBrZZSipRS+EsplXvGo2Me8rEP+kELXcfIf8ZrrlXmypeLffFf82kw8Nm4StO/0tDQD5/m8ll/zblrlfkrYyp0HF2jG3g5uqa/ceg6ouN6hT/n+HbdeM21lFLh33gtpVQ2B+5XxjqmdAQzfcQ+8TmllAsONW4XGmjzQXQ18+HRMaVUcEcXjxVZjUFTc63SXC+E83/cq3xG1+d8udBLKTktejQPPDTzpJR+2yelI+fGmgM95y9vrrlnDuPR0dDVnNfVNkRPd1952mZzn1KKmKgK514b5xf6kbE3F4eqqqtj3oL50bF4UTS2NEd/3qzX5+IT3cNwZHQozFVXUx1scOrkSTF/7pzwr7zdkwshN+bC1eOPPBDDAz0xe/qUWJ434XPyUztfQezzptO0GdE2aXIuPO2J9Rs2xnAukjXl4lWqqonOg4fiUC4UKBCk6qpoyvN3583UeC7SWCPFHTYvXvFh8aG+vjZgQg5rp0S+trY2rGFeq9+SCzGtuVB14nEnRUN1U3Tu3R/jwxPlK19NDU0xORc46mrqI3LhQ/Fq1649eXM0Vr4+4Olib1d3WBP9/kQanyhPWWFr/oFcMGK71ilrjDWkvDa/6qW45ac/i8dysaa+sSXuf/CR6O0big9++KPxxS99Ka7MT2P9pouvKlkTrLV7du6MPbt3RpoYjfnz5kb1xHhsXPtibNu8KapjLCY1N8Ws6dNixpQp+fNEjOYn9dW5KNGeC07rVz8f/Qc6yxtb29avj669+6K5tibGh4biiYcfiv5cuLr0TRfHV7/2L/Hpz3wqvBavGLNvf2ds2Jg3kBkjbw5VZZ2SZ0Euokye3B4NGcfF2Q78fiCdW9e/8pWvhLdwhoeHw5os93DkNxr9sBMJ9Za8yZ89a06cd8Eb4gNX/lm8/08+EkctOyY6e3pjUy74Pb3qhbjtrnsiqmuioTkXqnJxdOfuvbE78z8pzz88OhK+FvHpz34uuvqH4vJc+Pn4p/4u3vXBK2PxilNioH8wHn7ggfj2d/8tnnj8mRjMT5o9QW/JdKoySiNDueCU56rNKdzenbtify5yRS4ADg0MhAT7plxoE9MVLOjzjW98Y1z5sY/Gp/7fp+Mv//oTcdY5Z0djU3M8+sSTsWnrlujLvjCUeeod6I+q6urwr0LOnT8nWlpbY8GiBVGXc5KHHnk4Hn78iTjhpBXxrnf/YRy9/LiIiepY8+KGXKg4IT796c/Gma85J7Zv25X9pyXecvnvha90tLdPjvGxCLblDUlrnrWqc//eeOSRh0ohyoaCz8uxKvf5v7XMmm3t3Lt3b3njScxj/2jYwOhvrdi4cWOwN2u1zYVrckE0rAP83JEdyA0ff/zx8vacnG80F63kKmKmB1yTJ08OdNh+Vy708EMJtLy4ubk50IS7IL4AABAASURBVGcL1uOjjz66fH3QWspPbcTlE5JyGzt0bYBthPGHZ41eyHj99dcHeWxK+To5Fi9eHDZQZCe39VwOYwOXUsp4H1OKGp/73OeKDGQl11e/+tVSTMI3+7VGw4esDz74YMFPbDOP/nCQY8lvvUEkvth4tucCIZr1+aEyOSobZbklefBelQuQ+CIbOWy+LrjgghDL5K3mxQe9kwcm9gb6yJ3kGja6733ve0vejJ5+ruNXcQEWigKu4cNbZAokdEBPs2bNKnELHxqd+BrjD37wg1JEgTdasLBBsqG1OXWfrv0YPJn4/4033hjk/cM//MOSq9JXSkfWZLknnuEFU/axJccAMtrcsRU2Kh+T1yvseUvQHoPNwYbtsCMxtTr7GNtgL3hmf/SCHl7dZ7f45Rfs7X3ve1+Iq8bBSd/If2jaU+AdHXbOpvGPZ7zzFfiQVdHHvZRSKbqQid7Jw8bksXjUz9sb3mhkCwqF5qBHm1h02QI+2QO54U1OeLABeSbbsK6RD6+O+rJBtoE3dMltvGKZN7wUrcUFPoCe+cRmY+EDO/q77LLLAr9yXetmhqT8X196oi/8yZtTSuUtVTyT1boGf9igz570xxd84Yk2n+DXeIWdvv41Q1h529Lvx/l6ML2Qz36OjeLJvo0tn5WL1uYSM/AvNonV9EV/9kn8DhZinAKR3MA+nPz64Ied4V/c8aYaP4addck4uJJd3OBTCjp4hwXdOZoTLXokL7sgE1ujPzIoMPEVOrBX54t4hzHZ7HvEDRiSgw8pnshTKIDO2T254Cp+0hffwJO4o6BJ5+izVfzCDH5ksv+gO3sWMZPOyCsWOJLDXPQnTrM3R3OLM2Rxjax4huFb3/rWYgN4Fqv0JxM/gB1fgIPik9jmAYC4RWf4x6MCtbUVT/rSGd1q6MFUIY+O8MJm6Zb9O9IfmeiXfYiT7I19GQsfOuN37EDOZ146ckRTTGZ/dIee9YN8aMJOH/T4Hx5hYX738UD3bAGPbBme5LX3F1vZPHvGOx3TkfVZzqifOVJK5YGIa5p56IROzUOn7DyllNOT8XCOLzzRG0zxjD49kx0u5mIvCoF0zubhU6EvrpI7Y1EVBgEKMUIg7EipFg6KdZ/BEdw9Bi5wc25MUrprAAKaYEiRHIZy3XcPk5RMAEkhmkAU5BmaYMUpKo7CgAmHJwogPEM0l3MGhD+fzcUgAWeuLNxvkxBjyKmfxkEEX/IYRwayKGowCsl35Tr6FWUxEornMIIEcCnAGAUvRscpObGAT2EMxD1GydDMCXzykBsdDgbXlFLZ6MEJjuRx5NT4gbnqs4DG8MlANg1txgNHCia/RdocZEBTMEEHPvimV3OnlAI/HAnWjNjcFkK6Qtdiyh6MoTf90IarudHRFx34ppTK0y59XLcocAbYmhuG6LhnLgGXbTBUuJpTwzNZjYGRa+Z2zoZc95ktaJX77IauLfhocArXBBaLCT3oD5tKsQ5G+McjXunMNX3gRnZ+gVd6syiSg/z4toCQh71zOvPrTw+CIx9DB82KzlJK5TV48qADJzjoTza40j+66BlPXvTxT88a2vTnPjk5O7tmPxJfuJAHZmT3A56SAM3CQx5PisgGb3TMTxa8oIkH+tbMh2dz64Nv99Exl/nxqZ/7mnP99cWH8Zpx+laaz+RGCx3j9EdDH/fwxLb0MR86+qaUwhzGwNk91yP/uYaGllIqxQ9yaXSkr6NmTEqp0MJvpaGhVT7zJfzgOaUj/uscb46Ve/rh0TGlIwEdnUrDc+Q/9/OhxIGKzO6llH7Li5jK7tCL/McutHyaixSjpfCBjvn1cXTPNfxUMCNjpblXafpqlXvGO68cnWv4ejn/KR2R33X4uJdS+i0/aGqVef6/jnjXJ6VUikvoRv5zTaupqQuFrKqqmvAbGt7Ecq26rj4iFw+qauvKcTQXaJy3T50Sk6dNjbrGhlA8GhkbDT7S0tgUQ/0DMZaLTjNnzIyZuc/I8GA8cP898cuf/zSefuKRaKhJccIxy2LpooXR2tSQN+/jsSoXKrr6BuJw5mnbrl2xbtOmXBgbDm9lTaTqzEJdLmSNhd+X6M/0h4dHMp9j0dzUUl6H54dt7ZNixqzpMX/hvJg7b14pGsyZNztOO+P0OP01Z8Rbf/+tsXBRR9z44x/FP37xC7Hy+Wdj/oIFZW1bunhZLgzVxPYtO6KpvjmmtE+LwZ7BSOPVMTFWleWZiPqahmhubo2Ui3tDuVjSfbA7+nsHwiveaWw8F0v6cyGwO5dFUsyYOi3EkNmz58bUydPimadX5uLTvqiuqo3p02ZGa3t7dOVCXEpVmec5UVXbEPWZ9p69nTF9xqzo3H8wPvPZz8dtt98Z7FMe0NhQF309XfHYww/HpnVrcwHrcKSxkRjoOxhbtmyK3bt3xNBgXzTUV0djbhNjw+V+c31dLsaNR2NdbUzORYP2poZIo8MxNpjly3o6uG9PPPvkY5nmmug5uD9eccIJ8Xu/95a46KKLQnJ36mmvjsve+ntRXV2b16HuEFvrq2ti4dx58cH3vy/+7E8/Gq8+9VVl89Oe5RLrmvM8Y7l4Jq6Km2K6OMMOrdnWd3YtyVq1+sVQrPrNXfdFy+Tp8dd/99n44le+GV/+xnfiT//yEzF7fkf84798Ob72rW/HylWr4pCCZVVV9A8Ox1333Bc/+9Xd0ZKLdu94z3vigx/5SBx10knZVqtjbe570y0/jR/d9NM4mLHuHxrOD7PGg123NrVm22vJmDRk/ebumZ4fw+3t7onDI6PRkO2+va0tGnPhgRxlM3/1VfG1b3w9rrvhh7Gnc1/A5U8+fGX8/ec+Gx/98z+PK97+zrjgdRfGq159erC7mvqa0CZqIjZs3RjjVRGbt28NX9toaGqMSLWx8rnVsebF9XHF2/4g3vfeD+bC1bmxe9f+eGHV2hgdmYhJbVOjq6s32nPxqr9vMGyCrOl89plnnop1618K+dsll1wS55xzTsDWmmeTJDZH/pML8nfrsLzDeHFPrKYrybw45pp1Tb4lbtOde756YV2/4YYbAm2xXTFDbiSv6ctFbU+95XTmMFZ+hS+6t+nKbIS133hxwtxoWtOt9Rr7OPHEEwOv5hb3jW/NxT9FLRtLBarqXLTw1NgcxlQ2AeY1zmframUeOZRcRC7Gdo2Vo5pbf7mlfBVmNmPeeIGZwpd84ZZbbgkbLTkKGvzCmzU2Y/rIE9mIXBJe5LY24BNGNmhf+9rXyld/6Of9739/2NCwfTKtzwVlmLp+WS4iLMzFYfTQePWrX13iqhzFdXzTgw1xXV1duSdPnjZtWnR1dZWiG7nxQi9kcrTZNacxcJWH0x3++SR5vdFhHhjpC3PY2QDJL+WtdFbJBcjHlnyGr6KQHGhvLpD6StHNN9+c48WhgA9ZbJbFBQ/48KovmyA7u4QDftkWrGGloaWv+7/61a+C7N6UIqdiWkdHR1Q2inQJf5jIhW1Y3SejQoJiAZ7hy4fIjV92+//+3/+L9+QYAiN8abAjn72U/mTmJ4oh4hdZ+KQ5L7744iAjv2N/sCSXvQUfYsvs4XWve135yrGYTv/Wf7h6i6M9x08xl7/ATH5ts++cXerP5h31b2lpCbLa6LJn/JJTX7iam82aA1/8T0HBUT5PrxXbIQ+7gAk+5flwFrvtI8nMd9iPecirSIY2fbJ9fPIh/NiI82u6418ppeBv5iOXNQCP9O06Wxd70Ienhk82QF65N1tgI+IWudmpufmFsWjTkZhjr4gGG4eTOdkLnFwjK5u69tpri+94UEGXZNTfnPBDl/2wA/ZDj5NzYV5uz97sI/kMedGDM8zYvXFwoX8xGj1+hU9xzRs95IAbvZENZngUz9idwos4RGa8sD8x0jxsWX5AH47sDhbmSymFYhhZfN3ZVwjZMB5gAVv+ZF62Kh6xQ/4uftAhmc0JT/5G/pRSmBvOV1xxRfxhLlSTW4EWDuxKP/UDNgMrGKEHD7KxK+dyJGsOeegd/nzKvGxCoUc8x6sxsIEb36E/fFp7YEwvaPNtfTW44FUMYKvG6gdn84h55De/eAHPCoZsxxz0CnM6tf54UOKcXPzbZ3zxGXo0H6zoD9/WKZ/NjR4fZwPs2nX2a79YWRP5H78gG98xP9tHl8/wN7Lpr4bCBvkuHWp8gg7Q4Fv83ZzGWl/x6a1H9qm/+FAlMGOegVQaBQMGIJTEaCnJxK4xCn0AR7nAxyRmAOmae+hRAMVUgioaJjde4mButAErGQEupQKAEXFmgBBAfzQZCDoMCZ/GmduiRR5BNKUjxmpThyfC608WxppSyknh4fKGA6PDA0WZH78ppbDwCuwc3jiLBZAZBSOn5JRSUIx5zU9eBkQ+CmYgZKMUGBmrP/7hpnE+BgU3RkoefTm2RYGyGZW+FqmUUjAojUFTKPl8xjte6cjiDAtyG+9ovIZ+xQnNAwMNvu5pjIeRkdU8DCalI7ikdAQ/Y2FHp8abW7A1N5nJjy/y6oe/is7oRcDg6PjXyAgf+OnH4dFxXfA2JqUUKaXQhy3ol9KRaxxL4HOPbeGPTBp52ZPFDz/ocUg609c85MYjnQmi9CWYmBcPdG4+c6AtaLJXfJgTXvRHj7AQwNkB2eET+c94NOmBjbFH18zNXtmye+jijc/Rn/mOzk97BXq8SpbIxD7YLZ7JRRbzORpLH+w2T11wIxOe2JwNjnsWBz6LBlklfXwWVhYg+BlDHnPjh87J6jPbMp/zSnONHHwDXuRCB054II/P9K1vZbxEB854IY9z8+mHhrHowotMaGju0x1aGnp82vz66+s6/uCPvjH6ueaez2hozlNKZWOCZzqK//lLKZXrKaXQFw0NHymlUrBBL6UUaLsX+Q9N1/NpGY8m2lpKR8bp435KqcSWCk3XKucVHNgYmyEfPNzHD7o+w0pf9H3Wz7l+WkoJ2dJ81lJKhTf9Ujpy3/UKX5H/nJMDzUp7ef+UUqER+U9fPGnO0cqXC0bONdfd15y7plWwc10zJywdfRajmppasl1XxejoWNEFfmDC9tGoy5t5bSJPOjQ8HP0DAzEyOlqetu/PRZDhwf684W6KBfPmxqTWxrwR3x733HNn3PzjH+d2Y6x+4flcHKqL2TNnRU1VdS7GdEf3oQPlbYade/dFbV1TtOViz1guENU1NMeSo5fHwkVHhSLW6NhEjOd5a/KmLTMZA4ODsXvf3lJIqGtsippcnFmYN37iBp5TSrnY1BziJ93OmjWzvNHgN0l+/vPflM20BMIaMzJyOBecZoTftVowb1EsWbg0RgYPx/jhFHNmzssFqKlRk2rCj8eODh8uhT5v8KSoythH1NXU5blao666Jvp7euPA/v3R19ubx1TF5LZJAVuxprGxMRd6h0MBTlwZHByKHTt3xnXX/zB27dkXw2MRg6Pjcf2Pbo7//P7VkUXOxa3Z4XeRJg4fDjocGRqMzFjUVk+YPc8xngtrNTFlaltU1aQYGOqngis/AAAQAElEQVQvbWJiLMd1/I3H6OGhWJyxqcmYdB/aX77OOdjfG/v27o7hob5ob2mO0YHeGOzrjj07t8bOrVtiw5q1uaC1IY475tj40he/FMuXLo+xzNvu7TvjcC4EDeWixcGMf4wdjprxCE9pxTdykbMSk/iPHES8gzWbsl5Ya8VxdsW3WtqnxtPPvRB33/9QdPcNxvyOo2LJscfGa885Pz72538RH/iTj8SxJ7wiRqtqYs36TXHnvffFnfc/EGPVVfHnf/Wx+MhH/zTOPe/8bCMp7r7t9vjON74V3//B1fHYE09mXKrL2yVTprSXYo/8gu0fOnQw2/po8OuqqqpoyZvB1lwsGc62La41Z7vSt6mhIRSHqnPhRG4h4f3Rj34U//rtb8dVV18d99x7b5y0YkWcdMopceEbL463vesdccIrVsTI2HDsP9RZbHU0Fxo3btkYtQ318dpzz4ujli3Puh6NSVOnxnnnvz4XHsfj7LPOj8nt0+O+ex+Kg7k4OmXK9Dhw4GA8/tiT8dCDjxTeX5cLZO9617vKv7AHU3HdWvbnuYDmKEbDU77p2NHRUX6TwxpjfZR7kZGPONITGmKF/IRsxpC3KxdE5FTwsZbJHW1mvA1g02UtsabIK62dcgLrHz5WrFhRCrhyT7jZ1I6MjASe77///rBZMlZOwz/0U1CR51jz8Wnd5jf0ghd5AxuyIcC32IW2nOGv/uqvyo/Ef/rTnw5/Np9sy9ouLzp06FAppChWwMXaKIknL7t9+9vfXr4GaO2ePn162HCLD3BzJJ927rnnlk34ddddlwvXg6Voa92XU+MZpmycncjzYOPNEvesGe4rBlTeXPJWgs0dbNgdeRQO2J8CgcKT+zZy8DGejm1yvOV400035eL/qvL7LDCFmTybbhQEvM1CJvLjX0ODj8pL0IEPmeHGDxzJQI90AwN+oA/s+a17p512WsDNNbyTy3UFGjGXvox561vfGh3ZDs0nT4U/zOjWWHJqaNAZ22NLYom5YIcWPsQNtF1jA/iywbPxhakNps00u2K3aP7sZz8LevPZRvCRRx4Jb0XdkAuysGar3/jGN0I/tif3hZdz+sM/fq0vihvya3zYELJX9kw/igFyQbmsr+nJF/mDwoEYSLfsjz0pXLhvHhtMm3+y0w/afE0/c5mHDejPb9kRenyJ3I899liJYebiUzCmc7KSU6ErpRT832d2aR748W9y+0cevvjFL+b1aagU4VyHDVtLKUXF//gKnbER9M1F5/Cmf3asj3FyaX5NV/jR2B4bIwf5+DZduyaHpodbcsGYLfsMGzTFMz7GL8h71VVXBdtnE+ZQsCETehpcYUM/9KZQ8aMcs+lIbKAnOLB96xGe8aGvWIhndqzodEqO62jClj7oCf8wMT+e5FDkoRdy07W4RGa2ax+JhjjKvtBw39GcaLMN8U1fOnaPLeAP1vYS5GHj3lSDE2zsXciEb36NDt3yYXx60xKeYiE7hiO/4l+V2C9e0OXtt99ecmV90CafN07FCToSW+iWLyusXX/99Tmf6Y/PfOYzAa9zzjknFMfYB7sTB9kHvn2GBxpwIL+1hD3hUw7hTSHneMerGMZ3YU3PeFZ4slbhgT6sAxqc4WVtRxOWbHLLli3lK6l8DDbigLhAZvoS6+HDhunIXM7pSYMljNFjv+KL+fioufBCR/a5N954Y1nb0ICf9ZKNWf9gAUf38KCxFfGQffus8AQHumKz4pu9I37ZAB9Xy4APfePHeDzRHbuGPb2ShW3B6Jvf/GZZJ/g1u2JjYrOjdaUKQQAChfFRgqPOmGTknEIgBwiD5WQMifFjjIIk4BiiKAaDDtro6m8OtNw3liFQkHs+A9Yi9qpXvSoYTkqpPDVzXzPO4o0GAfWhbEAJcOYkGCAplwGbg+ERntNTWOVcQYZiKFwf98xDdvTxbYz7zjk2ehTO2Bgxns3FuASnyoIgeHFaPOhrHvcZClkZCJoWWYoShMxLgTClYFi673OlkR3fnJ7y8JBSKm/vwBK/9AYHtMzN6DS6oBOGSxZ9zLt169acbB4I2KLHYWGdUsr7rVSKeLDl/IyajtgAOdAzjm7Jg2c2Yg6fnTM0wYl8DN119GGHV7yhLTjAwiJPp3SQUoqGnIQbA3vz4sU86DniFw/6oEduuHME/DmHOz3CM6UUggPn1B8NeNC9I1uCt3lSSmWTai56xhuZBAcOSE6LsbkdzYUXY82NtnvGwto4LaVUCqd0ggYnd05mPBiPD/OxIzIJQvCjY0GCrvgn3vALG3aMB3TcY0euGe8aHiU3xrBBT7vMiweYwBIt1e/vf//7ceuttwa7ghM94oEu8YdPzbkxZKBT18iNrnk18/nsPt2bz/WUUt5ANwes0DVOg3GloUcO/FbmqIxN6YiNpvS7o3sanjXz4tHcdIGO6ymlcMSbuRz1SymVpzTGoZNScih98UFWzbkbzh1TOtLPdS2lVJIzOjO3fujrW7lfmdN1LaUjNPTRUkrl9VxyG49fY5076qOxdf7hCF9yas7hCUP08UIun41Dx7l7PldaSqkUn9zDo2Pkv5RSLi5Ul5ZSKgmD+1qFbkqpYBX/84dP88BA85kclZbSkf6u66c5dz+lVGJQSkf6uKe5h+cj8tRlPibCVwYnJiLzVpPnjzg8OlZavlRkSSnF4YnxOJz/NzI+EqMTo5GqJiL3jsMDfeVrgf09B2P9Sy/Gnbf9Ou749a/jyUcfifnz5sT46Ej5PROLubjb542r8fHwY9YzZ8+JhpbWqG9szpv6aTE1F7maJ7VHqq2LbACRJ4+a2vpobWuPpta2aGhuyQWdw7kotafEXHrr6jkUB7sOFXoHcqFG23/gQOzdty8+9w+fjw9/9CNx2+13x2lnnFzOWye1xbYdW4NPbty4JXq7+mPp4qXRUNcYh3OhataMWeUH3Pfs3h/dXb252NYT3gCLSDFj+szo6Fgc/qUqcdabOyml8CcG7tq5J68Hhwpv1puUqmLy5Ckxc8bsaGlui5rquvCvIB082JUTi9XxzW99J7pz8ev333ZFvPFNb46/+sRfx/e+f1Xh7etf/3p5k6G3+1CkmCgFwmOXL4vpUybF8OBALiT2RseSRbFgaUe0z5wSY2k8Bg8Px1j+3+GJwznB7I36htrwD1w0tzVHqqmKqtqq6O7tig2b1scLubDYmItvMzPe86dNj+qxsTi0tzNWPv5kXPPfV8W1//2DWDhrbvztJz4Zbzjvgmipa4jli5fEaE9//PKmn8SDd90Vnbt3x+6dO6In499YXxdaTVWKgb7e8IP5vd1duRDYHpMz5vtz4Wvzxg1xoHNf9PV052LNwaiuqi36XfXCi3HdD2+Ia667Pn7wg2vjgUcejzkLOuIDf/rn8Vd/8zfx9ne9Oy6/4u3xjj98X/zeO/4gH/8o3vq2d8QFF14YD+aC1r988Z/j+muvixeeX5V1NxJj2ea6c6FKcbW1uTEXKqdEYy52Dg3259rbSC4CRgwND4S4Pzg8FJF5Flclx3szf9Znfived3V1ZR1OjoXz5kdNqort27bFE48/Xn4E9ytf+Vp8+atfiZ/94ue5GLk7Og/sj5c2rI+egf6Y2zEv6prroydjoeB7KMvsK5CnnPrq+MAHPxwrTn5VbNq8LX5yyy/Cm1dLjjom/AtXCqbtk6bEm998WWzZsi2mTp0eNhYppRCX+G5fX0+sXbum/Kt+ijEKtPIL62NDXvPlaXIUeaeCjTHenLYGyTes5ytWrAhrlrXN0VP/gkcuEsvnamuzbmpqSrHGOigesnnY4AMu+FKQEHPETxsCG0ibOnP6LG5Z18Xh+lwMtymQ8xpnjPVYom2DBn9JuTX0lltuKZsC+bNNkpxV/KIX5wop1llzeEOD/qz75FE8woM8hZ/Ls+FinZQrWd/llP5VPpjYUJnHRgNP5IFfSqm85QMvuYH4JR/y9S5r/g9/+MOw0YMNvvVD22YETQUNONlEy2PFK3PAVsEDJtdcc03xc4UKstmg++rZy3GiF2+AveUtbyn6+NjHPlaKM/JZfMlnFGi88QUL+wkYyXXJAzfY2JSzA4UR+nduIwcXuqWfLXnjJ29S4KATOpY3KRjV1dUFWcW75ubmkBOJe7BS1JKryeff9KY3lTdczcFe6EZRSExkH66xQ7Qvu+yysvlFiw1u2rSpPByHo+KEcQqn8Gpvbw944lWBCM5ySTomH5r6fuQjHwl6hQ/Z6YUtwBFWdEA+NiqHlyvaMKOTUspr4ETJc8lIR3I9+rUnEBP8Bpb5bbz97hTbMQ/+zIk+3OWteFI0+6d/+qfwu13mp0s0zjvvvFI0te+CLYzZvvFwYid+i8obL2zSppYNsGHFM7piM/yJ/fjaEh3gGX78lP+xO/GB/vkim2Eb5DYe3+4p1Cno8EObcphW/Isc+lZwIJvNPP9FK6VUMKdzxQzyKBzpj080jXedLOyEPuDFnmDJLuWYrothchVv2vj6J59m17AmGzu0ub/vvvvKD2eTBV5wgSEM6A8d9o224oj52as3c8RLeoKdeAErvIl/9ImmOe2VYc/2xEL2hw9YGwdTtq0gofD55je/ufgpWq6Tn0/BCp6+usjeffWML7NzPqYv2cVjdI0h33X/Uzh/xzveEXASz5qamorc4iSfwRs/wyuc//M//zPER7rGB9+GizwMpjAkmwYra4iYSDa44QNexpJTPDKvc37KPtiy8eyMP+GBLGjDjv58zRk/7rFzR29I2ufTjX0SexefzZ1SKvtGejSnMeyd3vg63eGXr7AtPksXeID/5ZdfHvikP/qEDX46OjrKOo4G2dw3J7tGQ7xAs/JGnvjNb/BuTriKV/bZ4g4d483DBn5MbvEE3ualazqmJ77HfvDIbuFifjrnO/i3VqAnTrERfBnPhxThyMpP2PjatflBY46Tcnh+JAcQY6xHdOInDzzUWbRoUfnHQ8wBMw8M3ve+9wUaeK1i/JjhCC6aAFGTW7A4OIEpgoCVz5SrmEEwoCAmyJqEshSi3CMY8Cr3K4AyRnNTOLAEAZVzgAjI5hZsJS/OGTYFSRoYnIAFaIp1XdDAM1DR1Riq/oDXfGZEQEUPXxSPnkBnXnPiB3+cmqGaHybm0AdGZEYP3xYz2JGdceuHNoMxv+CiL17NgzcBgbMzLjy5bow+rqHFWMjEgNGV2JAbpmTWz/wWJOcCsnGMg4z0lVIqX+XABznJhX9OLciQ1xgODxPzwdBceGJ0gif5KzqU+FTGC4bm0t/8sJAkuU4W/MLGvOgYRy5H1+jf3OThvPRkHkkFumjiy1hOjQ8GbjHhxK7BLaVUNvtsEF50J3jpC3tJDl3DEX22iyYd4ActtLXKObrosFk6M45u4S1w4Y+85kBX0xcN+uB0aAvksIQRLNBMKW+SBgaCvXNgmLMD9I2hE/bNN+GUUiqFSnKbN6VU3tJAiz7Mze8kxar//FTAs6izNcEIHX6ssQc2zO8VXslh2cabqAAAEABJREFU8YcnPtmKuS0gghGZ6AINvKaUyleP8ZxSipdfE2AFPbKSBx1N4IOto+uVRtaKzHTNNthoSkcSiooN8Utj6Yw+4EB+Yyvj8IlHNoUPY8yjj3nwSTcCP/1X+jo3VnOtIhe+Kw1fxqPpXPM5pRTGsQ+ftZRSecMHBpXx5tXH55SOjEkphWsppfDnnuY8pZQ38f1l04em6+Y0v+aasWSDC/p0R27y+QwXcruvHyx8hhudG5/SkbnNWWmuG1+RK6UUKaVwTUsphT/3NdeMSenIdfc0/L68keHlTR/t5X2cu6bRBQzRTyn9lgf6IaNiSn/fYC4KjZTiir5w6evri57e7tIfVmSeyIWR1qbm8lZLbVV1jAz350397Jg7a2p07d8Xvyw/0H5VrHlhZTQ21ETHgnnhXwDkc3iB68DgUGzdtj0OHOqKmtqGqK5viInq6hgbT3Gouyc2b90RGzdvjv0HDxa91uTiVW3eSDe2NJfkQywQ61JVVcFSbBLrLPoR4+XtD7ryavY/ffEf44477opjjlkW5573mtKfDk899ZTyo9MdCxZGY31TdO45EFs2bovnVr4Q1SnzvXBJ9PT0RRY3y19dCsRVWV5xZvfuvUFfS45eGhL9rlzcGD88VnjNQpSNl8/sY/eOnVGTx/G/lHk7mItr+/fuy4WrVfH4o4/Fc889X3iaMn1avrY6xAy/UWMeT6GrMy4SKvIcOnQonFs/6UNse/75lfHscytj38EDUVVbE9UNdWWtmjx1SsFh5pzZsW/fnpiXi4gL5s07wluuUs6cOT18pXLhwvmxP9+vGh+LidGJePCeB+KmG26M++69N55/5tlcaDoYQwPD+d7hOGbZsdHe3BqP3P9g9OTC0MK5c+LJxx6Pm37841LIsakXu8Vy/Pf29hbZ2I3PWkoprCHiJwzZxf7OvTGlfXK88uRTStK5v/NgvPDi6hBTr772+lCQmjVvYSxasjzmLlgcS449Lk45/Yx45RmviapcUNu3e088/thjMZaLUKecdGIctWhhtLU0RUtTQ7S3tURjY33U1dXEQH937N2zI8fZ0ViQ7XLO3Bm5eNUdza1NMZYLs6m6KlraWiNyIQtffNv625CLQe1tk2Lm9Bkxfeq0mDVjZiyevzDY/wurVpWvBfoNrLszZl/66pfiez/4fuzb3xm19TXhx+5HM7b9uSD0/OoXi92flvl+y1t/P8YnUtyYsevpGcib93Ni/rxFsXXr9rxxrs56Gi+FK9j5epn8x5psE803bWj/4i/+ImzI+IM8Sb4oNuHdWqV4IZHn59ZOa/ncuXPLGm9tOfnkk4tdiyWSZj4lV7OeWv/Eczq0DnqCzvbkl3ITc5177rnFH+ULHkryP0m2+2zARkgu5Gsmra2tJWH2VS0bcfmgvMtYeQ752LP10RqMl5pcOMMvHvgSWuSzLsm7bMLMI1ezPtOXdlkuhpx22mlhM8ZvJOz4U0AS08jOTq1/+uMNXvJxmxAbO5tXOQra7FXxTL4in/Gv0cmzKmPlQegZZ9MAbxs7xSR9zMmO+DL/tmGlC7yTXf6APl2SWzwhH53xGXrEMxzohz0qmPChyH9/+7d/W4oGdIMvXzvDA32QifwwpWe0yYUufuSOcIQzjP7jP/6jPHQTI9kAfciVYW4j3dHRkX2mN3wmCwxTSqF4IsdRhMS34gVdoUkW8usrhrmPjvF40I8tsWF2wf7YtNwb/3BhJ+iQgSxkV7iwiYb7P//zP4filrHsBkZ0L3dTZMowRXt7eykUfeITnwhvp5mXXaFvjVQ0dN0G0Lzswqaa33njTVEQrngQm70Ngn805NywtYnkJ1VVVXnNOSb78kTJPY466qggsxjJNqxn+HJdIYt+5boKb3CBExus6AkursEdDu7px9Zhx9boR+5CZtjxF/PAg86tG/rwZfZKR/7RBbixa7GGjZmDH+CL7tm/Zh9z6623Bjndpy++Dlf+a0504OqNEHKySYVEhU37JLjxNTHKGPbuuqIbPbANfKBBJ/wH3vhWzBP75NxkF5/4JJ7hRPfGWZPFTG+m2qgrfvJBmOlLPnLRG32Yhx+yMbz4LH9SMBLD4AYv49mzvQIa+GXXZHGdrDDn166JC/TpnthGx+ySrZAXr2wZfnCkK/ZAV/zyLblQDQv6ESPoccWKFSXPsKc3DxtVSIHFwoULmXkptqMtFrBPc8NPMcibU3iEsxxCgYY8eFPM4/diaUopxA94i2l0ZQ76dR8NerUO0Sk+9SUrWgp4YjC8xVDzq2WQkY/Yd8CUzbNHRTW+xR7wRQf6wp/exSj6ZYfsjl34zN7JySfsu/BKBrkDPyQD/7DmiLHGoUs3/Jdf0yF944e/y/f1NQ+7UKRib+SGJ97JIL7QFRviGzAVl+gBVsaizTbpg93Czzke0CIrW4AVXq2f7Eqhlg2Ig+idc845JZeyhrFDvInN5EAXv2hYq41Hn2/Akex8Akb05gh39gTPKov/u971rkCI8AallHLi1JgTp7pg2AxHkGF0BOBQzikY4wBwLaVUXmfHGCYEC0AxEE7nekopgMKxAcI40GI4QAEwxgiNcSAQlsNSEudizP7FC8ZjfsmE8Rpe0OYsxjEsDuscqI7oUxgFUCAH5D3A5mwp5XQ9P2HHv8UaXXwxOGMd0aFo/HBEuDFgcgMXlngjO8PTJ6WUNxY9BSM8kcdigV99GLV58GkO2HFg2AmwFbp4Nc6ioO8ZZ5wRlI93jTM4MkI8MhhYd+QFHB08M2KYSgTdx7t5BCH9yEcf5mJ0MODkMLFAuo43/JoLzuQVUDghe5AUGAsTYxmfgMCG0NPHkSwMFi0yCpTmcF0AYLjG0K0x9AYbDiew4MM1MromaUKD7ZILTUFEUKAXvNALnaCDR9dgntIR3ZOH48PInIIEOzWO7RhHLvwbjy7czFdJduCKL3pCJ6VUNtrwYS/wdo6++SxW5OZX7MM8ZLI4wcYYPLpGj2TU31jzsyM2JTniV87hig5M6NQYvNMF/o2BYSWAWKDotjLWPfJIkODHh9kcuWCm4VWzmKFPJnTRcTQfGimlUnQTGOmEft2Hrc9oOPIFeLmPPvnYsXtouu6a5j45zOs6HPBGT3B03xh9NHbEXujEOd7Mh2d98eNY4QktNPV1DQ06x09lTtfoBj94QEMzr7H8yHXjU0qlgIAuX6J7/uhcf7TRcq6/+AdXNNA0B5zMb1592IAGH5/R1tDBd0qpJKPwqOiB7bMl/GlkNqd5Ujpip/qjgy5a7pEDj3zeePdSSmFeNPT/v0e6MN498uLbXHhxjVxou16h939p+KwPzGGAZz4BB7LgCU18oNGYCwD67t61Kw4e6IzqqojDuUhwMG/OB/t6oyomYt7sWVF1eCjuvu2XcdMPr4kNa1ZFOnw4qsbGYqA7Fwz27i1yLV68JBcjG2NrpnWgpyea29tjZKwq9h7oilRdF/UNTdHd2x8Dg8PR1Nwa3lIaHhqN3r6B4HP8jz2ToSpvDtjc5EwD/wo0C+bPjRUnnRBHL10a9+ensV/58pfigfvviwXz5sfll765fB3uj973/vjB978XS45aFM+tXBn9uUA3NDQUU9unluLMgVw4efGFNdHd3VvaxOGJvOmZnIt1bbn0FIX/mTNnR2cuFilM7M04bMqFthNy0aShqbHEpb5ME35wY2M2djW11bFp08ZcfHo21uenZk89+Xh07t0dXQf3x8mvODE+fOWfROQix2OPPhy9Pd3x/f/+XskZLr300njve98bknH5QyXeWG8PdvWU9WrS5KnR0NySi2wprAvinHhl09Xc3BzV+X/TpkyPF154MQ7sP1Q2Va7npTmm5utLjl6WCycL48477o7rr78h/Mj83r10XRuXvvny8ARPDqEY4Ikx+Wx2Dxw4EGLk0NBAKZCxiT27dsbzK5+NaVMmR2tzU3n7ynl1inj26afKG2NT2idFf29P7Ni2tbyBdeLxx4Ui0/p1L0VnLqTVVlfFwlxc8i8C7s84r9uwPn7561/F3ffcFw1tbbHiVa+Kex58JK66/sZ46PGn4ulcALz/3vuita4+0ujh2Jft61Bn5j8X6RbmYk1LQy6Q5vOG+rpoaqiPuprqXIhqz4W5XbF124Y47vjlcdqZr4k5C+bH7myre/PY0Wy7rZMmxYxZs8q1+ZnOzOnTY+P69XlcZ7b7iE0bNsRgb190zF+QC4Z1wQbas9zP54LWnkynMWPfNzgQcNq3d38cm+X8vd///RgaGY5jjj0+ps+cle28JZYfc1wcf9yJMXPG7FjiX4tcsowpRFNTS9HFNddcV/4lxPnz55eigfzgRz+6Ia699urozIW/6gyu2CvnWLBgQYgTC/NGRoHJWv+nf/qnIekVA605xXZyYbirq6vkUBJZ6+2xxx5bfk/HhpaPiU02TtYrem7KT/qd22iwbfFBvssv5Vx+J4p/fuELXwgFKwm1p/G+CmGdSCmFDRK/Fa+svfKt9vb2UlDjM+jZGONfHBKj5AXmWrduXYm/+Nq/f3/ZxJ2Tk3r3xFh02ab7119/fdhAz549u3xd2L2Ojo4yxmYUTubgB3iGDX7kWuh9+MMfDjza3PhsLL+iS3z4yhXe5Pw2TOQih829dfE973lPKSzKH+RPNuzyErjIEWyobKyrq6uz7+wrb9Chb/NcKVCRTUyXP9mQkM01c8q1YSD2yeHdQxOedK7fZZddVoqLZEsplRgsZ6A7+xA40Kk8yJpBrwoWdK/xeXIrDsmx2B07Ma/55EL79u0r9s2mbrjhhhJ/yGtvYk25+eabFRHD0ecPfehD5SutNpzW1BtvvJGaw/5AbiTGLVmyJBTObKzxCiP80QP+rdF0DFuf2b17sJOf0i17w5u3T/BubgUUm21845G9f+c73wnzKAbQK/+w2YOl8Tan/I4d2cTik97hq/jDZuV4NrbmYjM+k4N/KTq5Roe+jvb3f//3ofBIPnbyd3/3dznmXh82zeaBi4KcfF2sR8Pc9FqV1zz2CXv9NDRSSmUd8EaO+fioeEDHFb9Fw5yKx9YjPsVnFQfYmL2P6/gwzt7QW3ewpwM2hh98wIG/WWPYJd+SRyhw2Dfcdddd5R/xgCX8NHrBG53Dh73wO/f4Kd+x/2S7eGCX9ESvsPz+979fMBKPWlpayr7anOSDg+veSnrnO99Zii5o0rm5xAIxkV14uCzGwINe6I8MCn7iJCwUYNgbnV1++eU5xnYG3yAX3OiGPK25IJ9SKv4rzvFxOqAf99nENddckx9CbCl+AUM+pyilXoAneLJbsoijfJU/1tfXB3uo6IUevKkndrBVby2J2/af3vw0lxiETk/OrfioueiXnGzvmGOOyetUQ9AD+dl/ZSzbQJeOxSm4kRcd+vjGN75RXhIgGz2Zw77Yff4FC3Ynl4Iz3YshsKRbfemK7viVNcH8fh/woosuKsXvb33rW6EQRz/8TOwhryJvJRbNzeuw8fyXXHQEJ3mPQOg7bhoAABAASURBVMIffvCDH4TCo/nEBzYkXurPn/BFn3T58Y9/PNhsBW/X+IE47xwuYqw+7N4bpT6zU/GCnuFKn3jBh7HkxQtdii/sijzwo2+Y4IM/s0Ey8TNy80sy4NX8fAY9OMkHxUey8h/32TT9wgYv4hK84EsfV199dX4wuirELOsam0Obf7ARflwFoPvvvz8niS+UwhLhMYYhCtmyZUt+6jdWFhTOaXKCcv6UjrxFwgAYhwDJgUyuH8AoQwBjLJh3juFZOcFKKRXjQhfjHBo4QEkpBYOiFAAxTAsRps3BkBmfRQG4wBP8GKB7Ng6MwH10CM540Lf4k4Gs+nBIvGoWY3NxqJRSWbQEGUkCunAhJyULYsDED8w0Rsdp8cKp4IJvfQVPfRkBHhiHaxTNQdAnK/n1R0NwYKTmsfg5N05/huU+pzQXOcxNN+Qjs/7OGSijc6QDYxm3e/SCb4snfhkdWdB2L6UjeoYz3aKLhuKXBVM/ehEUzIc3OJNDf7y77hoZ6IPO9eecGt7ND1e03YeL+dkOzIyjL7qhX439mgP/kg9NP3YDCzbFBtCHE15d46DmgjcHrtBll4IxXARavJHHffOxL/Qc6YeMdEo+Y2AEV33ZF124Rj+wdw22eIMj2SRXaAgsbMV1eJJLX/zADS32x/ldlwjBDG/wYbvwgKs5zeWc7MaiiV9z4xce7JAfuc4+yEBf+Jdg4UfQ5uMSBJtB/LmXUirJJXzwj5fKfCnlnV9WnnnoM5+W/8OTHeCffvFGTkfX9eVfGpriCB/hm2Si+5RS2fTyA7zSvbFoaPq4R06fzWM+n/UnM/uie/OldIReSqnwWPlPhYY+WkqpbETQ0sypr36V5nOluZZSKpsP432ujHOOHzZIRjxr7pMHbpo59MOrz8aRp9I3pd/xbKxmDJw1n1NKpWgGTw0vrrtvrpRS2fSwkQovrtMrWvqa17iXN3y5jx9NHzzC2DzGpZTK2wv60gUbIbP+dKAPGpWGhjnMr+lHVrxWmr4pHaHL5iu20bl/b/m9mA25cNBzqCvq84Z/xtQpUZ0mYrC/N4Zy4ao+F2QWzJkdNVURjzx0f3z+c38fTzzyYDTWVsXUye1RW5OxGB0pBZ3hvInH8/qNm2Pbjl0xZerMeOWpp8fS5cfHlBmzon3K1FjYsTja2trL2y/z5i3IG/klec2YG6m6qnzFTDxCoy0XavDf39ObbWgs0vhE+Wri7LwOWg937dhZfo/h37/7XyG+eKOnKRfhFi9amAsCTbF504YQjzr37is+d6BzX6x9cU0uatRm3dZlG6spfLz00rqwoVq3bn15WLIwFwTosTFv4mflTbG419ffX3Bam3FS+GjIBRtxZdbcOUFP4oE4uXXr5rj1lpvjrjtvjwP790VP96FcDNwX8+fMiovf8Pr48Ac/ECedcGy0tzRHhjUXR8Zz8acx0sRY2dhL0MxnYz80PBI9ff0xbdbceO75VbFqzbp445svjWlTZ8RgLvxNzoW4Tes3xdrM/+jw4ayTx2PDuo3x9BNP52JRf/R09cT2LdvCvbHxiLVr12e+7ol1m7bEvQ8+Gs9mmlt37oyoqY33f+AD8a4Pfyi6c0L81a9/LX6ei0i+Zjdn4fyYOmtG+CHzh559KQ52dxUdsS9xS3InBoqFMBNv2tvbQ/xl03QphrJR8bg26/jwyHAc6twT2zatj4mx0Rga6Mm2MxSKW9YZfvvjm28qP5j++FNPxZlnnx2vyW1nLhTdedc9Ga/mWPPC6nhh1XMxmO2zLeuiqbE+BrK99vV2Z7w7c2HtqfDD5339XTE8Mhi792wvWC9aND9W5nG79u6Jw9nGx3NRtqauNhozjch/lRjKJ/kR/vfv68x8jmd91cT44bEQ5/v7+8qTb3F97oL52Y7ayldy163dEIeznZ5//uvi7HPPjUsuflPs2bMv/vt734/5HYviM5/9h5Jcbt26LWwc+SV5d+3cE3AaHBwsOaWn3DZJrsnB+nKhVH7jB3oVAqyBsMJj5d5LL71UYrxNCX2IFTU1NSHhTSmFDZZ4xb5tsGxoJPfilw3d9773vVLUkjTb6P3jP/5jWOfHc/XTmJRSKa5t2rQpVqxYUXAYHh4Oa5y5L88bQDx50k0mubD10nj02MN9udhscyYPspFkM/3Zt8hjXgk3/q3X+vN/eSp7wztb4yMKdmKAfvIp8urTnm1PPuIrLJ/97GfLG5M2Efg5JxfA5Dj0h090FPu85WbD4DeqFDQk+jau+NaPL8pP2LqvdngIbD2Ue9If/chH8O6avBcf4rbNNf7x5744JQ9KKQX5bULkCjaf4oh1na/Y0DuiqzgFR8WOCy64oGxQnOOLrHIWdB3hg5aChPnhKi65L67If/BDf+yC3tk6W2Rz8MEn2R3JQ8fWJmsQW5Fb2Lx780uRCk/yKf3RJZ/PcPdWrIIWP6IzeSbe8VWVizSu07F+bAGe+KAbmzX2R+8aOdAWq9Fkhz7b6Ik3NnFsj53LG2045eb8xiZRwRFd+ybYs2mb1E9+8pNhLF7wxGdgDz/yw0eOBwe0zMHv0PbGDR0qapAX/uLiyvzAhD7MYZ2AK2xs8vkK2g899FAoqumLJ3ZsPrZHV4pE9GsufKNBbhtxm3Z9+Ij8lc8orpKB7cCfXYoB/Njbm2T4yle+Uv71Tnr0WXzBr772MOyaXaBHFj5FRvbLTs1lr8cG+J8iLX969tlny4NWdoMHvCu+8h9Y0rH5YCk/hrMiDJvnV+SjQ28j/+Vf/mWICXDBv/6wVTiADzpo5nAd5qFLPqkY7E0WemKvbENRxH1x3XV48TE04cemfDWYTygG4JedihV44vfsARZ0R//sjZxsyrov7nV0dJTCDPl8RZeu8cJ+6c9cbIG8YmBKqfwjHfxR/PawiF3DVqxiM2Ik+dgmfeCFzOQXD/RDz1EsoP+UjtQHyEmXdIdHtkrnvj5NDrFWnGMnZMYnn4QRm+OL6LINWLqPN28lkp0+xXfY+kyf/IC9GA9jtqWg87nPfS5cE2PoRJGKzGwOfXbnHizg57M4wScc6Vz8wpt7YgQc6AJP+sCffHJbcYgv4Y/uYCF2kZeMiqTyQjbrGoxgKj7gSfxUdMUL/OEOp/a8tpgbFmRm/2REgx0ZC19YsFv3yQkTNBzxyM7hx6a35FqRc/FAvMAfHPCCP3g15IdyYqK4xlat2/J3+2Nxnix0ZE790fEZn/acsMKj+fhalcBJYISBhyFMI6gDRbrOuADsOodMKZUEAxCMRj+KZSwppZJ0W/wqChO0BQ5CEx6ddfnJlMWDUZuTwsxRcWh8+SyxonRGwFjNCRxKZTQU4TM6+KAsTi2hYeyauYGCR3OllMrTEzQZDLAEBg6KR8eKMgAsyMHI3AwJj66h5zqDNAYvDN454FNK5ekjByQ34yMP2vhEAzb6CgwM1HyMBT9wZ9x0YRwFmpvRkUM/BmNOfOANTfOTia5giKa5BWT9BBWGrD980DcX/ZkH9vAylznNhzcBnhwMi77wLahITtgJOc2j4QEN52iwB8YPq5RS2RjgjQ7hUZHH3BobESjRJgcaeCQffshkDB5gaVOBf/fpG02y4MM9jglrDoA2evrC2X26IxsaaKIhuPpMBxwUdimlsonkK+SxOFR0l1LeAB8+XJ4msyN0U0qmCvPg3zwwMDe58M6+9U8plafL9IR3eMLZogRzDf9wo1/4sEl64eB4MQ/++Z7x6AhO8DKHOekVHq6by0IgyFR0pR/b0pd/0J17Ao4Flu/yPxiQQ8CDkXnZCRk1eBXh83/MCV/X6Y9e8uVSIKcr132m05RS6A97NNBlq/BzXz80Kuf6uqahU2kvH+dcQ0d/vBivpZRKPDPePQ1982mVPpXrFfov7++e9vJrzrWUjshDTnRTSoEP8tEjHbKDSt+UUsGFnaCJb8194x3xpeHNZ01f9/FHvsq1lFKgzzZcw4c++vqcUnIomDtBV3+6hL9m/pRS3qCPBPvQ0NPXmJRSwRAP4hHfMY6clXn091kf81eOFX58TimVQop+xuPD3JH/4GFefsx+HMfyxr25rbm8dcJW+QDbrsp0hocGIsbHYlouTh191OJoaWyIpx5/NH7yoxvi3jvviIlcrGrOhaKG+toYGx3Oha2q8rCmjM+bEmsKHx7Jm/3u3r7YsmNHrFm7NgZHRmPZsSeU5LSz80D5qgUdwovskTf+03KBqy5Xdvbs3hn9fT0RY4dLYWJoIBdypk6Oyy69NPwG1b9/99/iK1/6crz04ouxbGlH+Tra3NkzY+GCBZEynYFczHhx1Qvx9JNPxfjhkZg9c0aWaTx2Zl6efurZGB+biCVHLY0/fPd74rxzz89zDIbC1COPPRa3/PSnsX7jxtibi3sHuw/GzNkz4pjjj4mp06eUQsfI4dHYu29/TKTqOPGkV8Tkqe3x7HPPxH333RP33X9P7MvFmd179semTdtiJGN5VC6avOfd74g/ePvvxZYNL8W6F56L5558LPbu2p4LckO5oHV8HLPs6PKWkqKFTflnP/+FUqwaGh2PF3NR6slnn4+nns3jnlsTfd19UV/VEEctWBInn/jKOO2U02PO9Dkx0D0QLfVNsWjhohjpH4qtm7ZGfW1TTqxXZKxH4uGHH41nnnshnly5Og7k+x3Lj4uL3nRZnH/RxTFj3vyI0cOxa//+uPvB+6N/ZCi2ZB3c+JObY39PV7ztPX8QF1x4ejRObisYtLY25yfj9VGbdTU42J+LgRGu7dy5PXbncSN5fH19bS5yTA5fW1y8uCPbyKRcIOyKHVs3xZJFC+KoRR0xY8qUmNTcHL4O6A21xx55OH7zm1/Fr379i5CPzM0FwtPPOCNqG+rj4cceDZsaD/iG+gdizsxZ5fepug4cjJ3bd8T2rVvKW1fTcwF2Xi64trY0RUMuTk2e1JYLMUti+fKjg/9YG7LTxfQZM6I63+8fGoz9hw7G9p07cmFwsBQq+VZ726SoTlXhXypsrG+IGdOm5zYtxsYPx5o1q2NrLlZah60ze/d2xnguEs6dOz+OPeb42LB+czzx+FPZ54fKGmZem+qBXODlJ3fccXusXv1CpKqJXJx8Ng4e2h9nnXVWVL5eICnFZ2Xj8spXvjJstuVynZ2d4Q0Y65rNkvggsbfxskH1uxrWNfmJ2GDT2dTUFBJ1eSd+8YCW9c16WClEoHfo0KFsu5tK8de5MZ7Qf+pTnwoPbuVB733ve6Mq+/q//du/haJOV1dXmANv/Nn6ZiOwb9++8qD3i1/8YpZ3dfzN3/xNkGX58uUlblpDxSdjVq9enYuOz4T1UuwTG2Bgztra2hDz8XfJJZdkm1oYNhfGWMdtpJuzHVmbxTrXbQSsuXjnV+5X5rWGKKQpwlib8eHNR/FRoi+G2pyJo9YE67S13gZu2rRpARc82qQq4KBtPkUTRSubJM2mFLb/9V//Ff700XfFihUhX5Mj2OTZdMEFZv7VQ0e02Dqc2QVgTve9AAAQAElEQVR5yUZv5JCDwMg1Oj4nF+hs2OV+NrTwUnSgE3krDJ1bY+CEF9jLR6wb+KE3sVj8ZtvyFW9lsRmFSrqWS9E1e6Ufn/Uhg72BJ//9uShpDvPaL8kdFSB8Ni8c7TvYt82iwoy3QmAOe+sj+e+5557ywB7v7N3vScmd6cAGn90Zb64rr7wyzIEH/vtULn7zIzZAv/i/5ZZbip+Z2/3PfOYz5a1TcsHS3kr8NYae+Bxe2Ji3DMnIX/jzrFmzykMHPNAjzOjYPGS06TQ/3mDA59797neXvY1Y0NHREd7KYnf0Rf/mok/40qN5+bYCH1/2O2n0yq/kmjbqCn3wVmTZkjfEdMI2+L+xdGxu/n92fhCggMaW3v72t+e14fgSF9iUvR87NzcbMZYdVuxZkY49siE+Sk57SBiKDRUZFNr4ETxgxI7Qxs/cuXNDwYeOycCf2Ta5+RO9snc6Nq9iPRukB/Kbl568jeS3366//vrii2ISGmyI/fIHb/z88Ic/zA9u1gZ84MqGxBN2Tm8ppRJH8EseuJEP7nzfXsX8dIh/cQqO/iEJcuJXDIUV/xN39WFf/Onaa68Ncsq56IYeYGYONomueax18BVr9Mcj/tAjN/od2V585ZV++JwYRGZHtOnZZzo0NxzQsFeFu3WBvfABcpHB/PYodIW+2Ip/9rsyF2HRYO/WGDYLQ4VHezfzLcj5Fn70ZXfGmhMPbAdmxoov+OBX5qrgwK/RYQ9wYNPGKOLCFfZinThhTnHIHHxDEy/wDFO+xwZhX8EQbTZvTvqFuXng5MjO2ejSpUsDLX6BRwU1c+ETdsbDyrrrgYfYzrftF6277EXs4Ud4Yb/u80nrifgn5uuDFhvGKx+EOx3AWnxk63zA/GIQ/5BTw5lcsCYXu4CfcfyLfmCCltjDV1NKZV8tRsKVHVYJVgIZJjidSRw5iWs6chSTIU6BGrAAKJgJgBTkGsUYT2kao6AkSmdoABGQXaMM1xmLRZphA0TV3dyuo8sgKMbiBGSAppTouDzpMz96HJfzWOA5RREwJyaAYTSCOWULQhZ9CmJk+CEvOvhlNObDC2AZgX6CLV5cxwtn4HAaJeAL6O7DsXJuTuM5omDjMyOBh/mcwxQW5CA7Q2PwrhPUGOecjkPBBt6MkjG4R86UjigZT/qQiQHRC/7Jah7G5eg+moIQY0GL7K4JrIIOG8EL+eABA/y5Lkihj5b56V5DA+b4EkjpESb6oW1espJdf7pzTcCAkznYAZsjJ9zMgwfz+Mwu8YMOuo7us1V26bO54Udf8DYH/PRBD390LwCgxXaMNT+MjEOHnPoYY250fEabvsjmmn5k0c987uEN9hzX5pqt0A+59cOzRUt/9gBztN3j+AKG+/CEjyDCHiw6cIYRzPSv8Iq2OdFxTk42YJGCHx7JjW+y0gNb4jPm40eSA7ySga2zZ/IKiFdddVVIlunVvLBCm/2YD39ougfXSoOR+ymlvEkaL0UV/OiHtn5s1LzsxHUy4BNtffXT3COHZhwZ9TW3eVyHfUpH5jKvcZVmTEop7/+OtMp1R/cqR+eVltKRvin97qgf2vqklHwszefKdeda5TMe8Qo3ehKPDKJLjfx0QY6KTTknc0VO4+FBRtdTSmUjltIRHszlHjw1c2pw0YwxD77YADuEM/ruVcYbo6GVUipva+EJTU2/yH/4QxdN1/OlYEN8UB9xkU3Qo88auubCQ6UZV2nmrMiY0u/0mFKKVF0VU2dMjWnTpuSCQ2vU1tXkDXZtTqoboz6fj+Xi1LRcKFq+5KgYHxmOu2+/PX7x01visQfujx1bNubCSVUZyy9qa+rLK/cSE+tQSinmLVgYe3NxqqqmNubOXxCzciGhqro2b9C7Y3B4NBc9GvNDkCWlEI9HccNGRTGADsfGRwtfkf9SSlGT+V2Wiztnv/bM8nWuf8hP877zr98Kb4sp+rzipJPivHPOjfe95z3xhgsviupI0blvT9Tn+ZsaG8vnqZOnxML588vvGeFbomKz47dR/JiqpE4SITZMz4UuG5tnVj4bd997T9xx152xfvOm8KPch2Mi5i5cEA1NzeHrYqvXvVS+DmRNl6ytzEUsxZsF8+bGT2+6Jt5y6etj6aL58aEPvD9e+YrjY2xkIA4P90dv1/6oq56IppqIZ554LJ589OHYlQs/gwN9MScX4ebkpHAiquK8C14fn/y7v4/3feCD8ccf/tNYtOz4uO7GmzJP98aUydOjq6s7hodGY9qUmTHQOxQT4ym6u3IxKdWF31eaMWtebNi4OW75yc/iZ7/4dWzevjNqG5pj28798bE/+0R88m8/E+dfeElc9MZLY15Ojrdu3R49/X3xZ3/5F/H7V7wtahtrY+3GDbFr394YnYiobWiMtozlUUuWFD3CUmwWA/mkuC/m8Uv26pqE0EZTnE4pRVcujnjT6pyzXhuLM5Yjw4NZhoHYtGF93PTjH8WPbrghnlv5TJx15mviI1f+cSl6bdu+OReOJmc9nx1nn/PaUsTq7uvNxaf6mKiqjtm5+CYvqW9sCm9T+Soin/E7YNXV1eWNpoMHDsSB/Z3x8CMPhh9lPzw6Ghp/wmtzlo3/1dfXx8GuriLf7Fw8w7cjOcWcyDbw+KOPxItrXigbPxuwSS2t+QFKW+Z1arz+dW+I2bPnxPTpM2PpUUfHubk4eszyY2PSpMmxc+fO2JULqM+vWhnNLY1x8ikrgh9a19rb20KC6w1CPNvoKoxYb4zjIzZn+IGnpNb6Jk7IGV2Xb0hcbfrFQWuLTbE1X67S3t5eNlMScf29AUKHYojP1iVfQYCd9RRdc8sfz84bX7/lpDigr/VuaGgo4OKJekqpfHVM3iGWWQvRr6mpKW9YdnR0ZHwmh4TeGlh87JlnyuZSDNDIqr/1+dZbby1vuOEJ/3JgOag4Y2MgRuLbNXza8OWQETaR5iavsVU5l4WDOA0/v2dlLnkenORv3vqQm/3nf/5noCOHUphCS8zWB01xWj/34So3Mc+2bdtyDK0rBbxVq1aVH1kmQ1e2I/YhB5Fbf/WrXy1fjbKR8uTc5tx4NrgvF/rwS368eWsbBjaSFaysBfSicMTH+J0je8Gfp/Po0BeZ0bK+mAMtBTh5ug0oW4Af28Mj/frajDF8WB/+S342Bpfe3t4iI7lsohRVXGMHaONBgYFO8GB9ZIf49TYO/ZCZDcFQfw2mfr+Ibq/KORIc6urqig+SAx/kphNfXcUjuz3llFOK/ZGFnOZiu4p4YjkfGRgYyMX7oSCbvYx9iaKeDT/+2IeNn7nZCF3AaNmyZYEuveF7eS642o/QgY2/Da+8E97wZQtsnG+yY3HEONillAKO9913X9j8Kv7KOe0TYYcH/q0Y86Mf/agUxfSnVzbLp+lKvsq+fHXuxz/+cXmzEg32x2bMKw6yCbKwOzGCDcl/fUXtoosuihUrVhRMzMu26FARTK5KLzAwDwzEdP0U79iIfS/f50OwtgfljxVcxUi+IcbwdX1gg7b45FzMEEv4H/lhrBhF53Qo5iiIKvwaR1fo6YsPeiAzfG3MfR0NnmyI7YpP+pJbTDdvR0dHeUuWPTTnQjce2D7fpm/XyEyX1iwy0of9HAzZKKz4GBuld78JxRfoFO+KZsbr576cAA9om4uNiY1kordL88M4+QfdKoopTrFFY/gWmcWR9hy30RBbFX7xA3ey0xd7xzufREfcSimFe2wABvqbX8HEV2vhwOb4lznENn7BvvmJa/RCDnOzATalAMOW1qxZU2yZLthVRX480z/f4yPG6Ut+ctKbPmwDffPSnfGui+V0JTckj354pSe8kIntwZAO+QldWQ/cp2ufFT/hg2dNTOI/5BMbxBRrCn2YUzzxIEFsMYcxdCTuocsm4CKu0TG50EOXHTryO7HNPbrnj+yfH1vD2BI/ERPoAvaKX/IP2NCzeEh+PmrOCp8w1vgXexVn4Gs+fc0tBsKKD/BpfgM3WJpH4Zj/VXEwQZawJgUKp8cUI8YwpiiecgQzR8IAioCa68a6x3E5HUYYBcVxBMYnUDKolI4EQkqjeHMIMITCvHkpVbAV8AEsWaBc8+ER7xwceOY3JwXhnSKMJTDeNXIyGHPin8yUkVLeDOVmDGNCTx/00MULvvBJ4YBlLPq6z2DdQ7+iPMoyp3lcc08fCzVjg5PPMCGLuchdGWNBElB8ZoB4Qss5XI3HF3zRwC/cU0phDniiyUjptXLNHOatzOnceM09GMCspqYm8M1o6BWWeMATWcytL13AnIPCUl9GafHBg0BlfjQ5Prk4Fb2llAJd566TgbGawzg4m8uC5jpngb9++CWT62hrxtG9MeTDPxpkEGA4lOuCpiCeUgpzp/Q7W2Rngo9x7JssxuBZQDUvnNgDW+Ls5k4pld+swA9s4KKfe2yEfOwEZmhUmvGCFOzwTm66Zfuc2hg6h6WGd0GVLZgfpmjStYAiIKONhiMZyGgs/PgMXvgaGzWfedGAJ575BT+16AuE8ETXPTaAN9hKRn7wgx8E/vmoMfzCPOyygoG+mjkqzT04mcvR55RSsTl4mwv/9EEXxqeUStHLvZRSSbRd109zjo6WUipvOMGFXzhq+qV0ZCyMUjri+yn97ojHlJJDmQ8/aJcL+T8ppVIoqswTL/tLKZV7KR0Zb5yGhhb5L6VU+pAbXuRjN3B2xC8b17/CIz/VUkrBpox1v3LuswZP1xx9Zj/wQi/yH16cV8aSQX82YS6NvRqbUipvceDH3Mbqr6HLpvgW/tHUYOzoPvuSwOjjs7iFLnp4EitcxyuaKaVIKWUuo+BOV+ZFT3839BcTjUW/ubU5qmuro6evp2zuDx06EFXVEe3tLTFtenvs37M7nn3yybjj17+M++66PV5atTIO7d0d3Z2dsXPr1jhw4FBs27U7duzZG0OHJ6I1FzVaJk2K6tqaSDXVZaNufjFM3BYHJFJzZ88uiXNPT1e2w5pcNGsuvPvBbf42d86caKirD1/ZGsmb4xOOOy7OOP3VcWD/vviPf/9u/OC//yvWrlkd06dOi2OWL4sVJ5wYZ7/2rDh2+dHl95aG8mZlYmw8F4r+f6TdeZRf1XUn+n1rnqs0UpJAM0IgBiFmjJltRmMBjRk8AQlObJI4dqcT2+8lz8+9/JL0cq84cdZLO047BGyMwQMGg5kRCASSkBCSkAQCzROaKM1Slarq7c/B5bjfWp38kbIv9/e799x99vDd++y97/1d9UV7W1t0trVGX+/h0uza835P9B4+VJ4m43NbUsYnnnoyHsimydLly+Lsc8+Jz95xe5w687T43O9/LiZOnhjNrc1RU1cTK1atiKeffTrmvjw35i9cUF7ivWv3+/HaosXxP773j/GrZ+fE3oNHiiyHDw/Epz9zW3x09rXZhDk3Zp1+SowbMzJ2vrc5tmQjZkTquDp6OBuBAxH9ffHGogXx0gvPxoqlS2LP7t2laNuQOj6cDZbuqdNK0+knP380NyDjWAAAEABJREFUZp55TvzJV/88Lrvy2hg+Yky8tnhpvLF0RdQ3NMf7Pfti396DMfX4E6O9Y3i8vXpt7DlwOKaccGJMm3FK9A7WxLbdPVHTkvYdc1xc/4nb4uM33BrHTZqWTan2GDnimDiw/3CsXLkqdqRNb/j47PAUxVe/+tX467/+67jqumuzgTUQXSNHxNXXXht+qnDKySfHueecE9Oz0NMI2pnY6OvtLd9nnX56nDBtWrRloXAobbIlGzfr1iZPPT2lkSvuWZ+8y2xzNu7mz38lFmQjb0faZML4cXHT9dfH7GuvjrPPOD0bkYPZ9Nsf06aMz+PXxmc/fVvcePMtUTU0xevLV8TibBhsy+ZUx4hRkeCLV+cvimHDR4b3mm3atCV6evbGodTF/r37EyNHoqG2IVpbWmL/nr1pk+1RX1MbUydNjhknnhTjsxHGP6wdh1OWLdu2xdb3tkXP3j2xc/eueHPlinh2zvNxtL83bdodE8YfG+PHjy9PTU3MZu1A/2D09fXHMaPGxtQp02Pdug1RW9WGdZPMmmTf+953U89vxjnnnJUFVVvs2PFeXHTRh+PCCy+IDRvWxYsvzokf/eiHsSox99JLL2YsORAKHf6k6XHZZZeFJ4duvPHGECM0DKqqCvHEUyyeNpI7KoSsTWRxTVcWQc550sTdWgk2WcURtnC9tcn7nn7wgx+Um5w333xzeerLv6TmmPGSeGuoQgRPkX/iovgi4ZZMoyfOSaStc2KXNdFa631RijA8Hp93vRVtbemrixYtCjTEAeulucROzWWNZt+tm/hHr7u7u7xDxVr+7rvvlvxNoaTgl4vYyCiHtlbTlXVD8UIXGgXupvvZpLGOaSwNHz485AlyZnIbJ47ixXquoFGwirMnJPbx42edCk48KhQmTpxYaLC5YtFTNgoHekEHP/JyvCgI1QwPPPBAeXeZdUVR4lr5Br7MLwex1pnXT0lsborh/5577knsbCg/LdRIku/JLdkWTtAyL51ZA9ivp6enrBfWHnZhT3ZkL9jRXKBbuQ4MeSpg9uzZcfHFF4cGCllcB9t4pmv6YTuNh4ezASmPpiPrpPnNqagzHk58J1tCKKxlcjSFuCdR5J5VVYW5rSFySnmZtb43fRMG8MBOeKRzvsD+/IBN6de1DdkMU1DfcMMNwaZwh085mVjmPXDsJq+ck00mOIA7T/W5lpzomRM+jYMTGGZXOiYLOWAYz/SssaDekR9o/lgD2QQWzzvvvEBbo5KuNRjYgM4UpxpUbExfjhnPvzQd4JzP4AUGNB7kH3DLhjDD/+CdHvEJY2xtztps6ivu6ZyO6NE8nmTBp/Hr1q0LWDOP6+TaZFME07V5yKk+wLu5+bjtogsvKjGKndmGPGIQLJiHbLAFU/zJpgluPB2a99FHHy15BLvQJZ3Jj9lGHEOXPTWk0YZD8Q422MexW2+9NW8stJX3sqGHV77BVuwAz1dmQ0/8cI4t1WDqhUmTJpV3+OHZeNfhg/z0w27iqOaHc+Qnk7n5G/7oC332hx2+A49sQRZ5Ot3Y0HEtvo1jW2PQpmf45R8ae3jVvJVXqSNhEe/s6ZzrzMnn7NnYOmUsvBhHX3j0uao+qOX4qSfGYAzmbHyOv6ABf/xV3Kc/uJGr8kn0jScTvFhP2ML1+DcXzGhmo+8JJrzyQzRhACbJQX6xlE7xCa/wjIa4QofmFKsi//AtNvJR84uV9M2G8C6eGaMBRBbn87KgN7ZiN+uPWA73zvMxmMeHOMw24iY+YJg9+AsZzYGu+Ce2489xsoghYgk65MC3NcnNHY1XN01cQ07z0Bt80Bns8Qn4dIyuxVl06JjPk5n+4Awe8MY/q6oqjXB6wItYR/diUA3ilIkZYGFIxARZAy0UgGOMwhQIMUZ4wlmgTDKkYIILNo5zWIpibMGP03AgCkSHgjGENiEojwDAQFACMIi9MT4bV1VV4JGTU5TPjjMkefBGWfacB7AZ0vWuIQ85gYGMApU7hIwEzHjWsURTIEYfbQsM3vAOcOjSAeCSQ4BlQJ/JTJ9kIjuH4TiM7zgdkIsu7QU1G4fCt8ANqI45bxzd2Ttvc5wjs5HAQVbXc3YgsrCa33f8kFsQF1TZEmAAn2PSIzrGmtNYCQkZORS7CnacwXVs5zt50bInE9lgyWf6RQc+0GYT9qVTOqZr48lJXnoEXHdGBF684Zes5BFU0KJH3+mVA8AKm6CPHjs7zm7mHZJJQOAEbEkv8IhXenSOjgR9unC9+dkZPViAGd/JgDbe0HCejnwmh/MwYB7zoWUPH+YjB39Bn+5hAv/0Qrd0gx/HOCm9OGZ+Y9F1Dk/sAhP0bKMrNMkAD+aDCXMJIvCOHzyTRWJOF2Rna3KRwzE802dVVaU5B39D51zP5vxEwitgws3QvHj03dxVVYU50bdF/rEJe8Giz3moFM1De+PxYIy9DV5cX1VVGVtVH8QBx9Axlz16xsJVlWOcr6qqNMecHxpHZmNt5rVVVVUS0Kr6YB//zt8QbcOqqirX/vax3/4c+VdVVf43fsOL80M84cP3qqoKHTKzp31VfcC/Mfh2zRDGIv8cr6qq6JnsNjq0RzPyz5jcFdqOoyte0tPQmN8+b8xvH3cOtof05zuaVVWVeSP/8OW8467lyzCHlnXB9VVVFR5gzXEbXoc217neWOd8r6qqzAEPNmOrqio/o+rZtzf4cGt7S0yaPCGbQsPjvW1b4sUs0J9+4on4yUM/jndXvx2jhnVFc3199B85FDVH+2N/z5443Hs09mTDZM/+g9Ha1h5Tj58e48ZPiIGqJnZmc2v4yFHhpdh0zv96skEW+VdXU8X+bAaIh+KgeDfGE0fZuPLklX8p75Zbbo7u7mPi2OPGRs+e3fHgj+6Pb//3b8Xrry3KZsGxcc7ZZ8bVV340xow+JryPaOwx3dHS1ByvLVgQb7y+JFqbG2P6tBOio7UtDu4/EH5edujAwfKzwpqoyvuv+KMk4uWXXw5Fu/Vp1plnxIUXXxQSEf9C3cQpk+P237kz7vr934srr7k6bv3UJ+Oa6z4WNfW1sf/wkXjr7Xdi05bNUVtXl82MY7JhMzEbGafEjTdcExdnM+JfvvN38e47b8WY7lGpx5WxbfP62L9nV+zesTX6Du2Nnds2xqGe3TGiqz0mTzguGpPu+nVr4vFM3Oe9Mj9l35caq4nV76yJ+Ytej03v7SrvEPvMnb8bv/+HX4yp06dHc1tnbNm+K7ZnMy3q6mNnNmvah42IseMnxupsnjzzwkvxwqsLYuW6tdGcTcaPXPuxuPmzt8fnfv8P45gx46O5qSOOHTshdmx/P55/dk7MfeHFtP8L8c/f/6fyc8aTskk4+/qPx603fyLcKf7Tr34lNPkUZtZ+d9HdERe/4I49e7IwhmfJO6yKt2IaHIvJcC1Z/+UjjwQbLJy/IO/kvhijRg6Pv/vOt+PJXz0aV11xWfQeORCvznuxvCdr7/s74+2VyxM7u2LSxOPid+66K+78vS/Ep+68M8ZNmhLPvfhyPPnsc6Wp+voby2L7rt2xL7HZ2NSSBXBnNhNGxfjjJua1U7LZeWJ0jxqdco+L48aMjbGjj4mm1B3+4FXsr6qqPKlkLV6xalUsXb48Fr6+OJZlA2vzli3R0tYcY8eNiTlznovXFs6PScnDBRd8OC664KLfzHXMqGPS9+riySeeju9+93uxK5ts1l4F8+Rsxp1z7hlh3zWsIwvZutKA2LhxfUmqrTFLliwpjS+FK1+WlyjYJPV0K7lWOMql2KOpqSn83XHHHeWnEGxC79YcBZ810tomV9AQs+7JVdDhjwp3+ZanXM4+++ywdsr7NKysd+bVdFF8XJxNDMfNh5eJEyeWBhLbsrenOTzVZB1WmNCpdd+6e/fdd4efgXnCzJor7m3YsKG8D8Y4621XNtuuu+66wK9jNnEEPUUcfJFd0i4ee/ICf2Kcn+ophOCQ3ujH3nj2xKtcCBYVg+yhYWKTf+P3pz/9abG/+TyxQE/4mjp1asag8YH+888/H3iidzGDruhbXmHOIb14ou1v/uZvsqG65zcvu5d3Kmzw4BpyoqF+4EPyAznYVVddFXTfkg1XBSs+xGy5I17oFG7lG9YM73KaMmVKOCbGKXrwSH78yLfkfY7L7RVR7EVXdK5ekCPREdv6LOe6JRvG7I0meeU49MH36UIeAzuKb3yRxTrrRuull16KVKCNhuaWuWFJEYhvcULjCo499fLwww+X4kuTAN/js0lcYsYvf5n+3B70J2bjm935isYdzDoGn9ZC+ZuGKTtqOj700EMB73ina/rQFPa0hsaXxiqM0K/5FPviGnuygTyS7uh03Lhxxabshz47yVU1k5yDbXa1+U5+PNI3f6Nb+iCzuoBv4NleMa3Y9tNCfmA+TyixF7xr4ngK7O233w6y0DXc0Cv+7PmMNRaefTavuAILrlOXiQ3XXHNNqQuNhS+5DZ3zDfo01jg2UTzDmnFiBJ8iy+TJkwsfcnTNuEWLF4XPdEcnYo3PdMru5jAOTxrYt912W4kf4q8mpJhAZ5rmGrtqTL4JSGKFnyFreMEMndA1v7j33nvLU6DG0Dt88gc2Z2vYJb9GAB+jF9/Zhj3kTfyO3HQ1hGnzs4d445h1jz+Snw+KtfQPb/DAHmwAo+jSLT2pO21wwEc11b75zW8GXhw35oILLgi6JR9+jKET8Rs94+DB+UsuuSRgB2Zhh1+iLQZZL/DEzmTBD17pXKxHk1+xBV3Drz1baczhia3ZBA1rCF/HA53SL7vTnWaU8eIDP6Ffdc7QPGg4Ti/iCR2zmXiNV+sGn0UTz47zC/yQm1zWTpvYAltkogu6h+Hbb7+9YBC+YNY6R0diC5r8XdxAS8zgy/xc3LYGmFPcN5ZtYIWt5Tn8G+9kghm0HXMtnuCSXvCDDnnwzibkIwNdWrvojs/CkuthCHadh2f0+bDj8ADL/M+ah+7VV19dXs4vd8UPLLiez8ItvNExedmU3umK7ezxWuMCirC3VVVVHo+mWMFOEOI0mAIaxmJczkI5FGcMJgmOlnHAxckp3XeTY5wSAM3GETHpOGUZYyFEX/BG00Zw4y3WgMEZCOkz0OHNGM5ljzdjnGNEc1Am2gwPrM4DozGMYhuShfI5ifNV9UHBiR80BC/0a7PzzxgWUcY2FlAY2nf0XGN+igZ0+gSeoXNk4HiO0xM9sIE9PQs2gohxxpiXfumJQRmXXgQbOkPb3IBgXvwxND2jyQ4Wd7ZxnOzG0r1z7CngAjKAmce1xuCZzoDdvMZJZAHXd4s9Hh2nJ8EDj2jTg7H4AUwBwjHy4IP98MJOvrMhQKPFQfFM38bQBx3QqWMWQdeR2zE2oC9ObcMDWfAomSEnDJrT9Xilt6qqAj9kZitzsjVe6IU+BVdzG08WNOndwoYOvaHJhuSHN7p2Pd6NwS97sRvdsDv+2Ad26BMfzlVVVe5Mu4Y/koU9LPrmF3zonLzo4N21dDmR2j4AABAASURBVIQnG57YLfLPGDhFg2z4s5kfDXw7XlVV3i0/VJJHuqUL17IH2uxHLkmdIMxWmlgWBj5kPL7Mi549eejGRk7H8YqfZC0LpNqi/6r6wN+ccx0bmtt48w+NtfcdXWOrqirX+4z+0IYG/aFhH/nnOjZkl6Fx9nmq/L+qqt/QQs9WVR/wFflnLL5tztmqqoqqqv6X66qqKgkVHn57TOQfHuAQ//m1XAsz8OmY8Ta4sMe748Y6Rh9Dn4e+48cx44c2vJKdXwwdM4+NLRwfojt0PRo+o+ta512LlmP0xv50CDdDNIzDJ7rG8RUJIuy6Bv6dc429Y1X1r3pzjK7sq6oqTT70HDO/raoq7JU7qq6vqY2ob6iN9o7WLAhaSyJuQbz//vvjn//n96Ov93B0dbRH98gRcWDPnlj/7jvR2FAXZ505K5OrM6Nnz96obWyOto7hcaRvMNZv3BzvrlmXTa390draHng2T19fb+zL67dl0b9u7buxccO62Lptcxb8E8oifPDAvvCEzr69e2Pj+g3l6Z+WLMQvz6Jn/rxX4mt/9pV4ae7cbFqdHbfdenOcMWtmFkI9sX7tujj/3PPiI5dfGhvWry2Nq3HZjJg2dUpUfupWWxeethro74/aqib6j/bF4UMHo7/vaDYLGsLau2ff3phxysnlJ45eVi4RXLr0jRjVPTqef/GFGJ1NtIsuuTDOv+C8uPGmG+IP/ujuuPsPvxBf/NIfx4RJE2Pztq3R3tUZV2VzSzIi4ZLs3H3352PJksXx3vZtMXJEZ7S3NkZN1R99hw/Frh3b4pgRw6Ipm1W1MRDNjbX5vSs621tDc6979Mi0R3tpHvzg/h/Fz378YHzys3fG4089G9NOOiXmvrooegfrYszEifHpz98dZ55/QczLxt6ipcvjrfUb4/Gnn4u58+fH3IULY9P27bFxx/ZYuHRZ9KXBb/z0p+Ljt94SfVVt3Hvfj+PpXz0XixcsiVfmzo/5c1+Jw3sOxjHDRkXV1x8LXpoX9/zjP8WDP7g/Xn7+hXhr5co4cuhQ9Pf2x+GDRwK+rV028ZTsEm/JpGRX4Sfui3viq5xDTB2K04uyIbfszZUxf/7CqK9vjDvv/ER40esVH/lo+NcLt2zamM3HvfHGooXx2C9+Hq+88GysfGNRbHz3rXh71Yp46rnnYnza+tbP3B63eIdZ3kU/L5tHN37itviTr3wt3nl3XaQYMWpUdxztG0jM7E/818SR5H1vz77Q0BzW3hHDOrtKE3TdmrWJv/UxmHg5dOBA8EG87z94IGrqasvW1380Wrs6YsbMk2NKNje9T4tMtbW14R1ZZJw5c1a0NrXGsmXL47HHfhWHcr4JEyaUp7tOPGF6LFzwary++LVsVq2P5557Nn11IJuep8aate/EgoWvxmkzT4k/+uIfxI3/6fpyzPqnyB037rjERWds3rw1/tt/+1Y2/B4vP8UTQ8SkA8kz/Xuige/53tDQkDJHiHmeIpLniTViixOKFE8gKQzZUEOGDBLkWbNmFRvLOxTT5NSIsG5t+HWzyXqGv4WJNfmceCV+oSNvkf9qGKxdu7b8lGVcFvySakW59R+GXG+s/IicxmqGSODFI/kGWzgub1C4iqfW8inZqLn++usDBvE4RMd7XqzhdIC+tXVPxiBxUE6mUfHTbFC5zlpi7dBM0khhSzEab3K3vr6+xGd9aVjh35M6ePAEHLuSG6/yzi984QtBDjzbzjvvvNDIq6qqPAWiISBvkJvJlegUH5pO8jdj77jjjmAPd8rNd/LJJ4dClMzsJa9nb9dWVVXmY68bb7yxFG+LF2eTddmy0vRSfIlz5KAbvCos2Z6siuS6bL6Tl27l92zoOt/p11jyLVi4IGCF3skKA5rPGj7yGfh5Im96wATdaYLiScPDU3P0KidhF9eJteyCJwWnueFLkbVz587yL/W5Ri5vjDyJDPI3hbd1llz05okh9mBbPouWc7CrKYkfjTU6g28yi08w1dXVFY63tloH23Ptag3HFuTNEHkZXKlprGX8R43DFnjX9CKPp4mMZXu4xoMYSFeaTt7DRC6+MWRT49CSf9P10EaP4qV9b29v4B9e5b7mpSuNH+f5MRzJGdmQnWDeZ/zAAt9nR9gznmx8wToFW5pt3/3ud0tzHX8w5pg4Ygy82ugYzvDBpzWg2YMe6IB89957b7hWw4X+8MkGdKHJxOau1yxwnUYL/8IjTOONT7E5+2jWe3pRXCAD/2U7a62YQN/GupYPi21owSebmlMDxXEYPeOMM8JGF9dk0w492GQ/2ORn+MMHHMMH3cM1Ouyq8YA2HJlHnKQbfPAV/uY6jQff0WMTGMQDHPGx2bNnF52blx+Sm03FIw1cunGd7+Ir/cI8vIgZHh7hg3AupqqH2d93usKfOenFHj1P+vB/zUIxB3bYm/xouo4uNVm8FxDvrqdrsZjfqlngEr6s73iiX2uNcWwMX+LLJdlcw5tYiG96Q29J3pjp6ekJcea0004LGMCjBqGYDFeazXBFL2SBI3GB/uFSbHUcXfqyvjl3++235w2kEWVtpD/X0Is4QTd4xr/jcI1P/mJOG3uIH/QrFl+XN1EcF8foR/w3P1p0Z+O74oc52JxszsM4vLIfX5T7tLe3B73Ts8/kV0caB7v4ogvnfKdvdlZPOkff5iODeEd+9NTo7MBmdC5uOU7n+EKHnHQNgzX+I1kDHHsXEULnD9gQAnCLlYBkYtc0ZXJO8QzC0AQ2OeOhI0hxIM7lOnRcYywgmANjGHG3msJ37dqRic3mJDVQutjNzY1l39hYX4qE2tqq/Gyjyswe0Pbv31u+u/MtoA4MHC1Ft/FAuHTpkmAwdI0/cuRQMIrrLSocmSwChLsX5HWdoDwkL2MbQ/EMQh48M4qFgHE9Oi9otmfyziBvvbUyE7sNyXNDmGffvj1Fri1bNgU6xtszpMSErsgvIJgDTfoHUscBxrx4x7P58cSgQIr+B7xszYR0Slx88YUlCRgc7C/zHTy4PxPMweSlCn/GA0FnZ3u5O+QlrhKK3iz2zEfPeNu0aUMprGtqojinPd20tjaXuxIcgLwwQU525thAbQ+8ZCJfTzq6oMCJBMuLL7642Aomhg3rLHcovefDNexKvxPybj769Ioe+9HJq6/OKy9TpaNRo0eUYG4e4KZPYIcv+iGX44IAmuSjM3hka7jx2fV0LHDjkTwcC8bxxDkFZossHZKHDZqaGrKQrCvJQn9/X1jkvDvGXO+9t7U0g+vqaooeyUE37I8vi4MnM2DTnGyLNtvAk00Akcg7bi8YChL4dQ6O4EVyhB46ZOTP/BZN+rcJEvgW8Pg5bCtQ2Z0sb7+9KguWZXkX5a1SuI8ff2xJetesecf0GahPTEw35dZQEk7+zZf5Ozu6y+ixdgs+u9GhefFro18bvJANUd+NGzpvvPM259FhU3JK+vBZVVXRJx0PjXM9HvgPmnyEHi2cPldVlfivDePq6+uLXMaaL8pfTflvVdVGVVW5fbCvq2sI/NXU1OWxKv2oKj9X6O8fLE0Uc1WV8f+6DR1DkG3N6Zitqj64Hk9koT/yHThwqNCtra3/zTxVVYXjdKU4RquqapOHwcCP70ePDhQ+7OlicLAybW41UVXmilLANTW15DU1UZv0+Wlzc2sZk//J9sNgGavAJWvUVIWmZoi5e7NpYu9pHvoyhXH1jR8UlkcH+ktxWdXWlPeKtLa3lTnREUd297yfchwI42oyiLi+yJ9NIfQG4oP5XY8uPoxzPfsfyXHGm9/5uob6Yr8kFVUW46M62mLMqOFxcM/uePLxR+OBH94ba1e/FV44PmpkVzZUIg4eygK+vi4bXR1x4ODhWLdxQ2zbuSvqGhpjoKqPvfsPxJbtO6Jn776orW9Mfx4eXcM1tfqKL7CRDQZ3ZkNl//59pcG0f9++GDG8K8d3hbg5ceL4bIydFbv27Iz/56+/EZ++4xPx8ivPxPSTjourr7kkC/vpMSJ5Gjl8WLS3tMbE8Z4a2l7uPmpGiDX1tXXR4wmk1rYSv1uykXDKyafFKTNOTbkbYvfO3anvgRjbPS5gKwYGy5NbYtOsmacnH7XlpwZz5swJd4W9s2X0yFHBFmKFpEqCftJJ0+OGG2bHLbd+Ir7yp/857rzj03HWrJPjxGmTsjEVsez117IRty3GjemOKRMnhZ+rDWTjbOSI4THhuPHx3tYtEQMDaevmtHtz4iuiZ/eu2LXzvcilOmKwL5qzwdWdtnn15RfjH77z7XjkZw/F1o3rYnhHazQ21IS4Ne+luTF+8qT4wy//56hta48NWfhNPe3ksq+yIFu5fn28ko2iQ+lzV1xzbXwmmz3Tph6fzb81sTex9eYbb8QvfvqT8vPFnt07Uz/bs1nZk7o9Ni6/+KJs7rTH4bTvG4tfj4fufzB++sCD8fTjT8XyN5bGqBGjQyzdt/dAeYHu8BGj0kYzY2w2Wpa/+Wa88uqCeObZZ2NuNsI0MvbvO1jW8sWLlsQLc+bG7myA/ulXvxY//fnP4sFHH44v/fEfxZYN6+KRnz8Yr2eTZ13icDDX1Sp9qLWhNsZ3d0f94GCsWro0Hs+G1q7tW+LwgZ5Ys3pVtDQ3pL1+J+6487Nx8aWXxCduuTn+j//r6zFhytRYnM27F+fNi0OHD8f48ROjqbWl4HLZG+L16vL+JWuXNUscFNtHjBoVu379Qvdt2QD0k9jOESOjpaMzmlPPHZ3DY/jIY8L+I1dcGd1jjou5L78c76xel/GgNgarmvIUFd+3lipQNCTEmZ5cz+lD3vHnf/7n5eeZvren749IfPBfxYZYqykoeZWcHz3aG/xW8m8vPv/TP/1jKD7lR2K6fM189tbqRdn8k5u9/PLckIzfmg1gBbBCRFyora1Nnzs7G2PtgYcvfvGLZR1TgCog6URRoPDFk7kUYYo1sngyYuLEiYUG/+Yj1kqFSXt7eyzIJgB+FEuw8vDDD+ea3xDyD8X/M888VfK9d955u9jk9NNPK5jyM0p5y/nnnxuXXXZZ5maTgv4OZSxSPEvONUfkIJoLeF+3bl259spsZNr8y27OKxzwZW3Hq/VbQWztlVOLowo4zQSf5bP0zmb4xD86bElmsYxN5EaHsqGLT7qO/LNu4md4xj/XKHzJeXI2oeRDmn/0JDajpyGEH+sKf2YPdBU19D5p0qSQN9rovaqqYh+5Cl40cuhULFOI0YsXfMtv2Nd1cjp5C74V7/JHcyW72Tg9reSAci8FuyIWbYW8Jhp+NRBaM5bQDzr4l1OMHdudNwl3ZmN4b/mHDOgSLtU1fX1HQkzdn3WG69raWsK1CxfOD08D+Wks/r7+9b8IzYSPfvTyUNM0NtaX1yrAtQL5hz+8LxZmc7SrqyNveEwK+Th9/vjHPwo8X331leXp2c9//veCDcRk8p199pmlwQtPcPy1r30lFODNWRcpzqdMmVQai88990zwh5kzT40Pfir9l8VPjj8KLwx6AAAQAElEQVR+SuZqTYnTVSVfk19rSgwf3hXon3jiCeX4kJ+pG+TJfgrND73LESanTZtafvo7PvNBvrBz5/YSF9wkWrd+TQw9XcfP5Mns6DqNaPqDJXaDX3FB3cDO8i9YIQt8iwWaS+zdlPWlax2DJfb3nR3oQtyBcXzSPT9wTBPGU0VqOvimd5vcnT/DuQarJzfFSPhQX8EUf8KT7+xgbnbiV7ANx/xTbIj8k7sdd9y4lP+KEg/4Ox7t6XnatKnl3V5/8Rf/Z2hc1uaiiJcDebML/e15Y+jrX/96Yun5ErvgAu7hRiw3To6n3sLT3r09Zb1U15lHLKA/WOeL8kk+wYb4VSvQNxnZxXg+APtigjyAD6jz+Jr6BF182sMXu8H/1KlTM+/sz9pgdWJ0YtCV5ln3mNHxta99rTS2yUbPbCC2ih340GyyF+vED7Efz/gSN/D51qrVmdvUx+hR3aVmypQyNGwOHjgcxg4fNrLkSI6zn/X6mbzJZW3Ab1dXV7AF+R544P5S19Ib2uotfE2fPi3M+alP3ZZr6Pi0ySPpiwejq6ujzPF21j/scsopM0o8EKfhC334OPXUk8O6V5f1HLyp89RY9fW1uabVhHpafGAf2BAHrBfsKKYtzhs+9Lxt25ZS+4pL006YWnoY9K3xbTybsCvdwLJ47GlcN1Rg0NziDpvAIr+CD/riA3Au74Nf651akx3VgmKtmOQYu6DzgU/vDDGPz1ijTjjhhBDbfYebqqoy5+wv+SZM4gG2xMC///u/C03u3Zl74Z0eXAOvxra0NAW/6sg8nX4nZF0v7rPNmrzhpclmbRkxYkR5Wnjtb90oEgccr/91zcZ/yUwu42qcpABBhhNwAIWwIEKBFjFGwpDAxECEQ1iQAhjnnSMsZQwdr6qqgBJ4q6oqxkdHES+ZNh9hDh0+kEDaH51d7WnYQ/F+z65cKIbHmLHHZGCoi6ZM7LzbZO++nmykHIlt723JJHJjKP453duZ/GlW1WeCKDjX1EYGhNZobWsuoB42vDMTiz3ljjmQGq9otxAIjmTgkAAFeJTL4clOnlWrVgU9cT5BQoDAO7lG553mkZmgj8/gXltXBboTJh6Xd0NGxc5d2zOxb4qoBsriuG//nhIEBqM/FDonnHB8cSQ6qaqqFCsWULoELIDzHX+CAz44UmdnZ/lXcCQqFlnzWnTpRxK4/8DeMs/hIweLHszHqXZkYWGxot/Dhw9GW3tLSapOmjE9+Tg2TjzphCx+qliToIrIu72/1veBg/uK/nbt3hHov7d9azp4TzkmQZLk4RFftbW1OWZLCFKAVlVV6uCDZJtMkioYgjFONKDp2HsoE+bBqGoGo7t7dJw+67TC9/oNa0MTaMvWTUmjKTo62zJQROFT07Lv6JHEzcHERF/yXRtjxowp/xKJwEmHeBHYOlNfbOU8BxBEOCB7+szenJ/Ds7mAycYW2aqqEpNHUt69ZfGAW7JWVVWC5LLlbwS+YYmep06dHFOmTkrn7y34Y58X584p8h03flyxy1tvryy683MngV7QERg5Ofw1NzeXBIFfkQF/FjT2Z3OBizz7sngm27Bhw8p4dkDDRn4YhR9BBA1883N3G/kqfHWkTvnRK6+8XOQQvFtam1LmQ0H/Fq89e98v39mfnGPHdWdDYl+RReC1IApmEgl+ct9994U7QlVVBR2TyfzG0LE9/viSIBm/9SdQkY0MZGUH1xpvMSGP+cjWlElOVVUZIxpKnIEv9NH1WeAf0p/rjTe3zXE0NKJqauqiob4p6TRFFbUpVxU1VV3U1zdG75Gj5buXSh850heHD/Wq2aO2pj40t/CiALChZ56q+gAzZKPjqqoKRtkr8s8YPHQmLmtq6qKjoyuG5wLdnE2lKuevqtqwx1sM1kSV3/uPDqYN+sLevHW1DYUvfDQ0NEVTY0vYu867a3qT7yPJL76zxxA1KU9LS1sWyW1R/ZqeZGAgBkNhW9dQH1FbE57OOJLFtiZTbR7TNPL9cO+R6MsLjFM8NzY3lfFJuOyrvNb16A1UEb7X1NeVfX1TYzS1NEd7V2fU1NVm9BuMzmFd4bimVn/yYF4vE9c0873WtTnW+CH+0NPM8nJu17W3tcWI9tbY9Pbb8bNsWv3P7/xtLH9tfsyacUKclonB0UP7YumSRVFTO5ixeFdMmDI5zrrggugYfUzkohJb3n8/alNv3hE06pjuOCXvop1y2sw4PhfvhqbmeH/PnuS/NrrHjo1jx4+P8RMnZlSMOHTkSNQ1NAQ7vpbzNTXVx0c+cllZI7rHjokVby2Lp579ZTzy+M+ibdhg3HjrZTH1hBFR23AgrzsSB/btjJbUybD2YelHB2LtO+/Gts3bor+3P7Zv3R4LXlkQnn4Zlw2qpvqmGJ1Nlu5M7Ab6BmLa5OnZlPlodLUNj7q0aVNjY4zNBlOVOuzq6Ii9e3qioa4uvOy9obYu9vXsicce/WUsWrAoj42MMceMjfHHTkgeDsbqt97OAq0rbrvl+ph07Og41LMtJh87Ik6aMi6aanpjw+o3Y+e2zbltja2bt2TjaWv09Q7G0b7BaK5rTNwOS5uOiBmnzowxx45PqNbm+tcbA9mkaG9pLO/GaqkbiK7GKka3N8aaNxfHO8teizdefSF++dAP4v5//m68+87ybLJsj8FMCmeefU7c9ru/G7fd9Xtxza23xuU3zI5xuUbOvu2T8Zf//dtx+hlnxynTT4ltazfE4z95KCLXpREd9Rlr90ZbW02MGN4aDfUD0dbaEJ0dzdHe1hLHjBoZE7LZNrZ7TDbixsWwzmHRe7gvt96Y99Ircc89/xIrV7wV7Dlm7LExMrHRs29/DNTUxLWzr4+7Pv/5OP2ss+PNlavil4/9KpZk42ntmvW5/q6IV7Ox8cU/+0rye1eMP/mkmPf8s3H/vffE8tcXxJ5cs7o7W+L4jJWdieWWmir27dgZG955p7x/rba/PyaMGh41e3fEqlfnxCtPZzK9Y1MczRxhm3/RcbA3ahsb4uSZp8V5F10UH7t+dszIAvXFjNMPP/pISfSso17U39jUEr3psw3pY6MyZ2rr6ojNefPkxz97KJa/tSIcP/HkGdHS3hEHjvTGMePGx0mnzIrJ02bEOedflr5xKBa//lb5KeYll16VGK+Jd9asja5ssu7OBmF30vz0Zz4Z8rTn5zwb1q8PfehDGQcHYuTIUXHmmWelDfrj3nvvi6b0m1mzzoiqqkJB+/3vfz+sS2eceXocPLQ/3lj6ejaQ92XhfXkc4yep766OT37q1vjCF34/zj3v7Ex062PlqjeT7vAYlTen3BR65923Y8mSxbFi5fKoz2Jh6vGTy3m5ghx14sSJcSibMOvWrYt1uclnp02bVppFjekfLS0tyd/Rcjdb4js+fdl1V1xxRVgnRo4cWRpQkmv/IIL8VV6oeJgxY0Z5wb3G2XPPPRdf+tKXSqPTjVr5hGJ+/ITEzcjhsXHT+mxcbC58n3vu2XHV1VfEnj3vl+ONjfVFbsVtTW2E5sGETOQl8RpECni81STu8KaYkIuLMXIVT5IMFYbWFDwuW7asvN+roaGhvNjbk1MK96effjpuTf/xs6OjR4+W5oNrV69enXne+GIPzT9ju7q6UueNpTEir9do84SDgntpYn3lypWlwJJ/kN+d+qeeeio0BzXh8Dlz5syCx8i/1mwSdea61pRrc09PT8irrNuwIK9Ck97oVf7XljGczuuzQJE7kEtjQhF1xRVXlBir+JKfKwI1MuRH9vIzukDTd/aTT5155plBl+Rbm8WQdVk+muwV2fFmc90zzz4VM04+MWbNmhk/+emDmdPtLThdu/bdeOXVl+PBBx+Il7L5Pj2L38s/cmn09OyOaz92ddx8801x4UUXxIUXXhBPPPl4FvZvxWWXXxLHHju2fG9oqAvnP/Sh8+Lsc84sefamzRsizRvwKx+XVyvyXnjx+eSrNeTt//W//t8h35I3PvjQA3kj+vhYmGuM4vnkU04qdc+7a1bH97//T7Ei/UF+dlzmlRMnjg/1hYJ+wcJX4y//8psl/yTXBR8+P8yz+p234tJLLw54hUPzrc4GO5xeddUV8dnbP535Wnc8/qtfhnfZ+Y7/YVk/qWtuvuWmbBSeHk8/82SZ/2h/b9Y160vznE0VorW1taU5qS6Qv3kP3Y4dO4JdYE0+xw7nnXdeeIJR0V5VVfrzyIIz9uSfnm6CRc2KK7OZq7HlqREFPCzJKWFI49PL8OWzagvYgFM+gScNP4U6X3Fc/m6sPHhsrut4QhN+xLTLL7+81GE//OEP8+bODYmLWTFhwoTg73i9/vrrC59wC7MzEjuaOJqb9KTpx76TJ0+MVRl75817KcYdOyblGx5vrlgWP/nJg/Hsc09nfByMu//g83kz5lPhH0zx7sS6+ppcU9uivqG22AEd8QNu4Or9rIvhTz00Z85z2bR8OnO+howlJxb9asrRgZjCL/k+P+dndHrOOeeEpzovyvXEObXO+Kxb1VuaWHCnLrzwogvi8ssvzZt9rRnjj8bkKRNDHO7Leot8/GR01r0vz5sb/GtY1h/0IgZr+IkVahfxhJ2qqgq+y/ZiMZxobtL/S3PnZdpYn5CoiSefeDpeeWV+zDjplOjuHhtXfPSq1FNtyblHj+6OM2adlXo5Ni788MWpt9uDX6OridqQ/mY9OeusM6Ix87Enn/xV3nh6KvQF+Ivm0dJlS9J2B/MG4rDSF4Bv/YLNud56iIJen3rqiVAPeVhiYPBoLF++NF5btKDIf/U1V8aVV3602NFx/YmWlqYwP/t1drWX8Y88+nCsyZv+/Eu/wfmTMz8YPqIrb7Csj1898Vg8l03nV+fPC80kNYuYf0WuR2IYnT722GOl6d2a8dS5m2++OW655ZZc/+oD/q1bg3kjbEQ2febOnRtPPPFEuDnA/9STGpSNufZZC8Xse+65p8TEM844I3XbHWIsnLiGLfgSPFgLzz333Pjc5z4X/EGMnZjrKwzxTWNW5prAzvuy/vzQBefFDTfODs32884/J9Tl9KeJBc/W65raiHHjxsTZGQetg/oSbmS9nX0bPopPa4XYj1/zbN26tazJ/PRf/uVfyjqXIMn4WRNqTv5H9vIOLAxSiKdbAK4uE2BgUywCur3Fh3A6mBQHpPauBWDODJyII4yeQGFBtgAJYpi0pzgMcpaqqopR6tNpBR9NldoMgpzJmJGZ5AkuHZ1tGcxPCMFWwOHMCtXXs0BBt6GxLlzX23e4JCtAzIk0bQiODuVrNihsa2ojBByLHSUqkjmgxZbMAh19kJHcFCkYkNP3vr6+XFxrSuL0fhZCWzJhBSygNWZ4ghXf07KQ0nAgFz0OpFNw3Na25gJ8iQvAOkceG347OztD0Jk1a1aQD00gq03d0KfAOzKTpsYE6WAC2eJlP5D0Nd0svpqQ9IhWTcorIcIfUGqemFdwrKoq+gf6MtnaE5pt5pKswoCmhT1+8UNnMOL45+UFVwAAEABJREFUkWw8sSe9Ad3QQgErggs+lyxZUha57rzz7I7cYPKKDzTxvzWBWsan3cjS0dlW8IBPOm/vaC3d8S2pX+cnThpfAAwvsEU3+GETzjlu3LiiL/aEVbbZmnNY0OgWrwKGJ/PY09xsDlN0Sidouh7vPsORRldrBhNNTvhxzMIG+/igX/amV/vODGYjMrhoYp6Xi/VxmWRI5ji35ii56IcfcVq6pR9zSPjxwk+aMhGEF+fxCS8S1GWZvJKbHjkzW9cmNuASDukYhiUOaMAX/ZnDnWjHBCW6cM3x06aEhcX7eqqqiob0J7yMz+ScjztOHnybr6m5IfgS/eLPGJtktjExKUB+85vfDMEOntCCCTyKE3DAz/69zbU2/JIRD53pG+zJRmyKf7pBky3M4RpjfHaczejL5rNjzlWRjjFYk82gwejPJhFaR7LAhRM/mzFHTTYKyNTa0p6N1JZobGgugdS5wez0mIdM4iZ+2AQd9M0T+VdVVVRVVa6rqqrM5/r6usbsAdWV7+Y33jH66uzIBkF7e2lOoVVbUx/kcr6qqmwkDAT74dN8mlXG4a/E0taOwFtN8m+u3iNHy6Kffaigp/oskM1n688GiL3mk73vkX+aWOas6mqjqqrSfKJrTS1zGp/D4n+3N+5oFlG9/UdLXP7/f9eUQt8eT0cHB8q43x5PBvPTbUNzUyYfx0XXiOEhef/7b/9t/PDef47Fr74a7+/YHju3bo4NmTz0HzkcJ08/ITzp5I4X7GzcvCmL47diXzbv384mxJhsbJx/wYeLjnqzAUBH76x5tyTg7yUtvs9XrRtFJ9l0UEzyZ0lFlXdUL7zg/KgG+zJZXRY7dm6J7/z9t+LleXOit39/Nq3GxLHHjc5G2K6ozZsbe/a9nz2X/dHY2Bw9u/eEGDKsozPgmc/DEF3QL/zt23egNC1Xr85iKhO7pUuX582BbWnzw9mw6ci7+VPi+MlTAg2Y27RxY4m1ngobPXp0nHXGmcEf/SuH//AP/xBLFi3O69qKvF1dXdmU2hy733svNq1fG+9msv3m0iWx6JUXY+mi+bFv184YPWJYdGQTSENq587dsW7jpli3bl3ysCX27j9YMFTVNMSGTVti05Zt0dU5PAu1KXlNezaIDpV/+XFExvP+vJFyNG9SjepqizEju6I+EocH9sTg0cOxZPGiWLb0jYBNjckTTzo1zv/whbHnwMEYm4nTyGw8Nbe2x5TJx8c3/uIbsW3Ttnj84Udi18YtsWfn9jicN2s62htjVNKty0blQP+R9Kf+coNg1Yo3s7BcHXuziSeW7soG0vFTpsb0adMLj8eNOy5WLH8znn362Xji8V9lrFqVCftAdI8ZG9bID198cZx+5hlxw003xZ/86X+J2z7zmWjKZsjSFSuiubUlfjeTvIsuuiTeXLos7vl//yHmvfxSypR5QfpS9qvimJEjCr2j2fxtyTh+bBZMY0aNLnrZlXdhbQ3RG/X9h+Nwz/Z4d9XSmPfCM/HSC88F3q1NA1HFseMnlGbaH3zxj+O6G26I5vb2eCsL8zeS95VvrcqidnM23kYX2x7O5qq4vmTZ0rjjd+4MP394L29ctXcNixNOnBF3/+Efxezrb4j5ry2KqdNOjI9ecXVMP/HU6Owakfh9v7wjqy9xPmHSxBBDNiamYJ8Py+fwJP7X5lpjrVy4cGEoVmfPnp0635eJ+XPR09OTCeu44HMXZbFkrLVPssyXXCcvEuMU/YrDKXnT5/77749fPPLzmDlzZlhHXadY1rz53bvujAsvvDCee/6ZcDd6RhaOp5w6I6xxCl3rmvVU44b8fEus59OHDx+Ob3/72zFv3rxQ7HZ3d2eBsaZszvuJT3vq9Mtf/nL4WZ18wVo1Z076cW9vyfEUysZemcU0nWjwvPnmsliyZElJtK2fcoR//N7/yKbHg7H8zaWh+G7Jm0GeGLn3vntCQ0VeI561Zv4nlxK/5RSduaZNnz69NILuueee4qMXJ/6+8Y1vFJ++4447wru45AF+cnT99deH8b6T89577w05GB7liU2JN8WRPEce67z8DK7ZQN7hCQx2veqqq6I1cxt82p+QDfy6rAFGZmOPTtFjo8g/uSX9so2cSdG1Km/wrs7mmJ+/iY1yQrw8//zz8YMf/KDgQR4gRskX8PS9732vPGmBzyRbnqKCN3lLY+YPU6ZMKQWUOMhu5rjrrrtCTkfGH//4x+VF8Qr17rSnvMDmHLx2dXWVou473/lOFrFLg73cULVmKfisJcbDD7ts37EtPEkIU3QkH96RjZfBXPGsS/I3MV/T6dFHHy1NCLhakzd76ZI9YeGH998XeN2S+aq5rvv4tXHTTTfFTZ+4MWP5kdD0uSULUd9LkyabXs6fetrJBS8KQsWn5gcZ/Eydji7P5plaoDfzZParagbjW9/6Vq43f5tF+eFClxzy/vvyBuL5Hzo36HBC3kz3dENUA2WdUTdpQG7YuC7Mg2/6Gsi6gW83ZN43ODgYixYvLM1dRan55770Qskdzjn3rGzSbo2Pz/5YeapQjs6e8j32lsvyJesPTNMxLGgksZ2mMGzRv/nt0ZdD8nt4FGfEDtfBrHjjM9qwyR7w5rOYoOAWg/gsrJj/uuuuC80AdMUg2ENLHII3dodvx+XLEydOLOuZ4/wOzbUZY60b9O3XBRoBxooxfEJhDQN85N1sKi7Nhu/2xBH+7OljIPXKX+FKfeIn1eyiSQ8v72dTCn14o7MvffmLobHnYYJLL700GrMZQy71Dn9T/8gTOjrb4qQZ00OuQC/0QHbNZ/TJqL5hHz4h5vT09JRYovGgbpkyZVKJ2a6Dbz6qyUknk7NpZR5N0zFjxsTYvBFDX+yP1iOPPvxBLlpfH3ILPkDffMQ4PgZnW7P2EotdI2aohdEXa8S+zs5h8ZGPXBFXZlz91Kc+U2zwyCO/LDWfn+fj8/jjT8hcb3/eONhTbvht3Li5YJFc4knBU9aibKMusR78p5tuKPVMXzbdxBXvZ2zMuKKuhXN1mXgwYuSwMqf8DFaWLX+jxGn6FTfpHZ/80E0N9qJvfia2PfyLnxW/pieytWS8H0z/MS9ssLN5D+bNGzg3H/2LA7Del30E8cveU5QPPvhgiVtD9Z2nSelS/XYob9LwGb4AM+zj2ikZK9nIfHwMztid752bzaiq+uBmEkywjTVD0+r2228PP7F0rbwWfRgX3+GeHPzMZ/ORn+7ICUsbMzcYl/W2eKZOROOKKz9S1n1NwR0ZPz1sRM8NGVfYUs+A/eGaPtiG7HSMd7zBu7rVZ/LBFbn5LrwbLyaQvwYBSXNVVeQrG8YRIZADLnIMAH13jvJ9p1gLqGPGABPGEG/NRZGxMGdSdFxvjHMCtPkx4xp8+O5zY4LNcfNgHB3zEQSAOATFGm/BkQQIhpSDLhoSCs4jGJrT/DafHXMOP//WZpwAZevMJGPoO7l9BhLHyYs/cuIVyARDDQfOTUfGAJDrOB8ajgt4jpGFHl2PT+M5JSdVSPlusQAiYKEHdICV80ke0KBboCT/EG90W1UfFM50yiZkwqc5LBrr1q0ryTC+zM8GFgmJkkUBH1VVBXBxGvrm5OajB7To33lNEnYwD77pmn7wym50DpiCtnnMaX4JDLnokQ2rqgrnfXaMTs1DZxpF9AYnxlRVVRZdfJnX5lxVVSXR5XB0Z278ckR7zogXurT57Bhb4Z1+7MnAifHBHng2hq44Kd7oFn3Xc37zG0cvZOXw9AC/MCvoOE6/5Lf57Bg5XGc+9sMr3jj6h/IO+MWZ4FpkzYtv/sem5quqqhQ0ZKZz/MGVcWjRl80cEyZMKE1BstGthAdtizra4gAZYRM/xrChIOtONyyY14KNn9NOO63csUJfUvjQQw+VDjq5zU0/5IdNn/+tDb/kqqqqLDRVVUVVfYDjoXND+/j1X1VVZSyM2KqqCn/o2Hy2OWf/H9nQqKp/pT/ES1VVhYeh75F/Q2Or6l/H5+H/0P+rqirzVFVV9FJV/+s+/p0/+vi3tn/n8v/wafpBBDaqqioFv2N4oi/HfTYGZuzFKgXlX/3VX4V4waeNE2/EA9c7BqOSfkkV3+FHfKCqqrwjOjLEUH4qrsG0a+DdZ8dscM9H+Ym58VRVVd68qCtF34oVy+OXj/0i/vF734lfPPqj2HfgvTjz7BPjEzd/PDy1UltTH3v3HIktm3pi357BaG8bHWO6J0Znx/BMPgfj6NGBQosviCX4Nw8eyEku34f4wD++8MmnxV/jxDqx38ZHHXPOz3sUqq8uWBT27uxZk8gtpsbR/miqaqO+pjaq/oEYzK22qom63Mwp5rV3dUZHbiNHj4rhx4yKtmGd0Z7b8FEjY8/+fSW5pCN6ZyOx0oYXPNK7NUIsdF5cELtPyoK9PudZuvj1uO+f74kH77s/Vry+NGoHIo7NxtXxEyZFz/ad8V++/Gfx0x8/GOvefic2ZDOvpn8wG287omfHrtJcEJ/+dxuexC16w4v4KlFXPCxe+FqMzMZO78FD8eaSpfGrRx+LR3/+cMx7cW5pSpBJrtDe0RFTph0fH774orjyY9fE1R//WHkiSjH2wD3fj1effTZ6tm2LrubWGJvJfkfX8GzRRezcfyDqWtujtqUt6ppbor6lNRpbGrMx1BStTY3R2lwf/X2H0m97ozkLlea8A9+fifjW9etj0fwF8eyTT8WGd9dGTf5vR8pa39gan7v7j+LTv3NXVE3NsWX3+3HoSF9pesgx5ElsLt6T2xrSlwmy9YKfSAhtPvML5zxp4LwmhiTV+sRXerLYgXmxHDYVImK7a2DC+md9cN2EXD989vSC8dYRjY5NmzbFjBkzoq2trRS9L7zwQshRvLsEr/zafApvNnG9dU3h42d+8gBPESkA+SY8GiPXkQfihSx4U0DjA7Y0pIyXiLO98dYdvPET/kHuoWKvqqqS0ygCYdbGF9esWVMaX49mw4IuzznnnNI813Dwrinzksl6a09veBjije+xBx3RA3nlRnI+vM2ePTsUEuIQex3ORhudyzc0BvnqNddcU5qQQzoxlr3ILq653o0n+RabVFWVDe6DiamqPJWtaDAf/PPB2mw8+mzN9jQZXm1sig4dXXLJJeGJF1jxXZyAh/Zs8ikO6XfatGnlhqc4ZPz5559fbrjKxfHGvmhqSvBNcyrwFeF0dPPNN8eNN94Y4gR5jYVb8vkJqGPeTyQOup6O6UxTjm7EYTef0SefXIS96FuzBFbFGHiAG/RhwbViEB3CCPnIKe46jh+6ISc7V1VVYoFcTiwYGm8+74ViU/K4Fp8KLn5EB11dXYFnvOJJTNZU0PhwHt/4YUeFJhvCxJiMIYo/x80Hi/RgTvTgxDkNMLZhA3HNPGjgHebFO77IR+TxnsxwPR9EwwbX/Ix9PKEkj4MZxTle4RrOjbN+2NhYkWzPn8wjz6TPqqrKukhX6MOnJ6fgGJ0HHnigNJLZhFxsDudiBRxG/rmGXBSuyEMAAAG2SURBVOwCD+Sqqqo0FsQFOtYshSd29JnfWNfkx3COd1iHS77Pd/HAz+TobCPumJ9uNajwryYQy0rzOW9WyIPxQhZ04dL7vOgU7tG2J4sx7IW23ENsoydj6Af+2E0sMJe8GH7ENzp3Y5ou8E1GtuNzYqknXlI1pWlIJjGK3WAeVvjHEN9oyRHMZSydsAcfRhMGxBM2Zg+8woYGn9j485//vPyCgq/inWzwBCP0AWN+6qgJxb/wyH6u0wDhd+auqqo0nPmDcXDND/FmPAxUVVWezsI/e6NlLp/JxqYaO9YH6wi5+YE4YI8nurXxQ34GszBBZnOxAfyqY/k3P+QPsAU3QzYjq/WFzvDAF8U6dqQbawxckYW/wpNYYR56pV880BFM8DO651d07tgnP/nJYkO4NYfxcCNekpH+8YgmX2RzvJIDDuiHPfQB2A7WYBvvcCMWiIFs5MYPnYnVYjt/FaeMoS/6ZUPfxSK4sYbMmTOn/OMkjrEZPtjN2oUf9qRTttD85Ld8SPyzwTQe6Zt95Frw5qlYPmCdNBc9VlVVmpX8kj3NQ143XMRGc9C/mpSf0Kdr0eG7/x8AAAD//6uuS+EAAAAGSURBVAMAcvyMiybWBCIAAAAASUVORK5CYII="/>
          <p:cNvSpPr>
            <a:spLocks noChangeAspect="1" noChangeArrowheads="1"/>
          </p:cNvSpPr>
          <p:nvPr/>
        </p:nvSpPr>
        <p:spPr bwMode="auto">
          <a:xfrm>
            <a:off x="307975" y="2365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pic>
        <p:nvPicPr>
          <p:cNvPr id="9" name="Slika 8"/>
          <p:cNvPicPr>
            <a:picLocks noChangeAspect="1"/>
          </p:cNvPicPr>
          <p:nvPr/>
        </p:nvPicPr>
        <p:blipFill rotWithShape="1">
          <a:blip r:embed="rId2"/>
          <a:srcRect l="3789" t="3050" b="2130"/>
          <a:stretch/>
        </p:blipFill>
        <p:spPr>
          <a:xfrm>
            <a:off x="8728364" y="1199680"/>
            <a:ext cx="1763298" cy="2042284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 rotWithShape="1">
          <a:blip r:embed="rId3"/>
          <a:srcRect l="837" t="3001" b="-1"/>
          <a:stretch/>
        </p:blipFill>
        <p:spPr>
          <a:xfrm>
            <a:off x="1902694" y="3578893"/>
            <a:ext cx="4328450" cy="2434729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 rotWithShape="1">
          <a:blip r:embed="rId4"/>
          <a:srcRect t="2225"/>
          <a:stretch/>
        </p:blipFill>
        <p:spPr>
          <a:xfrm>
            <a:off x="7447933" y="3578893"/>
            <a:ext cx="3043729" cy="2261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4854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F158909-6CF6-13FF-A883-08314BD0F5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57200" lvl="0" indent="-457200" fontAlgn="base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sl-SI" sz="2800" dirty="0">
                <a:solidFill>
                  <a:srgbClr val="000000"/>
                </a:solidFill>
                <a:latin typeface="Twentieth Century"/>
                <a:ea typeface="+mn-ea"/>
                <a:cs typeface="+mn-cs"/>
              </a:rPr>
              <a:t>štetje prometa</a:t>
            </a:r>
            <a:endParaRPr lang="sl-SI" dirty="0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E4F6F90A-2D25-21EF-7905-84DEE3A3168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2"/>
          <a:srcRect t="1681"/>
          <a:stretch/>
        </p:blipFill>
        <p:spPr>
          <a:xfrm>
            <a:off x="1167861" y="2606284"/>
            <a:ext cx="3389539" cy="2561092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7381" y="1885918"/>
            <a:ext cx="4021441" cy="4001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7439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F158909-6CF6-13FF-A883-08314BD0F5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57200" lvl="0" indent="-4572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sl-SI" sz="2800" dirty="0">
                <a:solidFill>
                  <a:srgbClr val="000000"/>
                </a:solidFill>
                <a:latin typeface="Twentieth Century"/>
                <a:ea typeface="+mn-ea"/>
                <a:cs typeface="+mn-cs"/>
              </a:rPr>
              <a:t>Cilj štetja prometa:</a:t>
            </a:r>
            <a:endParaRPr lang="sl-SI" dirty="0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E4F6F90A-2D25-21EF-7905-84DEE3A3168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493763" lvl="1" fontAlgn="base">
              <a:spcBef>
                <a:spcPts val="400"/>
              </a:spcBef>
            </a:pPr>
            <a:r>
              <a:rPr lang="sl-SI" dirty="0">
                <a:solidFill>
                  <a:srgbClr val="000000"/>
                </a:solidFill>
                <a:latin typeface="Twentieth Century"/>
              </a:rPr>
              <a:t>Povečati delež otrok, ki v šolo hodijo peš</a:t>
            </a:r>
            <a:endParaRPr lang="sl-SI" dirty="0">
              <a:solidFill>
                <a:srgbClr val="1CADE4"/>
              </a:solidFill>
              <a:latin typeface="Arial" panose="020B0604020202020204" pitchFamily="34" charset="0"/>
            </a:endParaRPr>
          </a:p>
          <a:p>
            <a:pPr marL="493763" lvl="1" fontAlgn="base">
              <a:spcBef>
                <a:spcPts val="600"/>
              </a:spcBef>
            </a:pPr>
            <a:r>
              <a:rPr lang="sl-SI" dirty="0">
                <a:solidFill>
                  <a:srgbClr val="000000"/>
                </a:solidFill>
                <a:latin typeface="Twentieth Century"/>
              </a:rPr>
              <a:t>Zmanjšati število avtomobilov na šolskem parkirišču</a:t>
            </a:r>
            <a:endParaRPr lang="sl-SI" dirty="0">
              <a:solidFill>
                <a:srgbClr val="1CADE4"/>
              </a:solidFill>
              <a:latin typeface="Arial" panose="020B0604020202020204" pitchFamily="34" charset="0"/>
            </a:endParaRPr>
          </a:p>
          <a:p>
            <a:pPr marL="493763" lvl="1" fontAlgn="base">
              <a:spcBef>
                <a:spcPts val="600"/>
              </a:spcBef>
            </a:pPr>
            <a:r>
              <a:rPr lang="sl-SI" dirty="0">
                <a:solidFill>
                  <a:srgbClr val="000000"/>
                </a:solidFill>
                <a:latin typeface="Twentieth Century"/>
              </a:rPr>
              <a:t>Povečati prostor za otroke ob zahodni šolski fasadi</a:t>
            </a:r>
            <a:endParaRPr lang="sl-SI" dirty="0">
              <a:solidFill>
                <a:srgbClr val="1CADE4"/>
              </a:solidFill>
              <a:latin typeface="Arial" panose="020B0604020202020204" pitchFamily="34" charset="0"/>
            </a:endParaRPr>
          </a:p>
          <a:p>
            <a:endParaRPr lang="sl-SI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6995" y="3455698"/>
            <a:ext cx="4258006" cy="304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7097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F158909-6CF6-13FF-A883-08314BD0F5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57200" lvl="0" indent="-4572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sl-SI" sz="2800" dirty="0">
                <a:solidFill>
                  <a:srgbClr val="000000"/>
                </a:solidFill>
                <a:latin typeface="Twentieth Century"/>
                <a:ea typeface="+mn-ea"/>
                <a:cs typeface="+mn-cs"/>
              </a:rPr>
              <a:t>Ugotovitve in predlogi:</a:t>
            </a:r>
            <a:endParaRPr lang="sl-SI" dirty="0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E4F6F90A-2D25-21EF-7905-84DEE3A3168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lvl="1" fontAlgn="base">
              <a:spcBef>
                <a:spcPts val="0"/>
              </a:spcBef>
            </a:pPr>
            <a:r>
              <a:rPr lang="sl-SI" dirty="0">
                <a:solidFill>
                  <a:srgbClr val="000000"/>
                </a:solidFill>
                <a:latin typeface="Twentieth Century"/>
              </a:rPr>
              <a:t>vzpostavitev sistema Peš bus</a:t>
            </a:r>
          </a:p>
          <a:p>
            <a:pPr lvl="1" fontAlgn="base">
              <a:spcBef>
                <a:spcPts val="0"/>
              </a:spcBef>
            </a:pPr>
            <a:r>
              <a:rPr lang="sl-SI" dirty="0">
                <a:solidFill>
                  <a:srgbClr val="000000"/>
                </a:solidFill>
                <a:latin typeface="Twentieth Century"/>
              </a:rPr>
              <a:t>območje umirjenega prometa / enosmerni promet</a:t>
            </a:r>
          </a:p>
          <a:p>
            <a:pPr lvl="1" fontAlgn="base">
              <a:spcBef>
                <a:spcPts val="0"/>
              </a:spcBef>
            </a:pPr>
            <a:r>
              <a:rPr lang="sl-SI" dirty="0">
                <a:solidFill>
                  <a:srgbClr val="000000"/>
                </a:solidFill>
                <a:latin typeface="Twentieth Century"/>
              </a:rPr>
              <a:t>več točk „Poljubi in odpelji“</a:t>
            </a:r>
          </a:p>
          <a:p>
            <a:pPr lvl="1" fontAlgn="base">
              <a:spcBef>
                <a:spcPts val="0"/>
              </a:spcBef>
            </a:pPr>
            <a:r>
              <a:rPr lang="sl-SI" dirty="0">
                <a:solidFill>
                  <a:srgbClr val="000000"/>
                </a:solidFill>
                <a:latin typeface="Twentieth Century"/>
              </a:rPr>
              <a:t>zaris talne označbe prehoda za pešce</a:t>
            </a:r>
          </a:p>
          <a:p>
            <a:pPr lvl="1" fontAlgn="base">
              <a:spcBef>
                <a:spcPts val="0"/>
              </a:spcBef>
            </a:pPr>
            <a:r>
              <a:rPr lang="sl-SI" dirty="0">
                <a:solidFill>
                  <a:srgbClr val="000000"/>
                </a:solidFill>
                <a:latin typeface="Twentieth Century"/>
              </a:rPr>
              <a:t>ukinitev parkirnih mest ob šoli</a:t>
            </a:r>
          </a:p>
          <a:p>
            <a:pPr marL="0" indent="0">
              <a:buNone/>
            </a:pPr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2"/>
          <a:srcRect t="1820"/>
          <a:stretch/>
        </p:blipFill>
        <p:spPr>
          <a:xfrm>
            <a:off x="8620789" y="3434796"/>
            <a:ext cx="2292004" cy="3121357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3"/>
          <a:srcRect t="2265" b="-1"/>
          <a:stretch/>
        </p:blipFill>
        <p:spPr>
          <a:xfrm>
            <a:off x="1641374" y="4079623"/>
            <a:ext cx="1735851" cy="2097340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 rotWithShape="1">
          <a:blip r:embed="rId4"/>
          <a:srcRect t="1223"/>
          <a:stretch/>
        </p:blipFill>
        <p:spPr>
          <a:xfrm>
            <a:off x="4415119" y="4001294"/>
            <a:ext cx="3361758" cy="2554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1055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F158909-6CF6-13FF-A883-08314BD0F5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sl-SI" dirty="0">
                <a:solidFill>
                  <a:srgbClr val="0C0C0C"/>
                </a:solidFill>
                <a:latin typeface="Twentieth Century"/>
              </a:rPr>
              <a:t>OSTALE AKTIVNOSTI</a:t>
            </a:r>
            <a:endParaRPr lang="sl-SI" dirty="0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E4F6F90A-2D25-21EF-7905-84DEE3A3168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sl-SI" dirty="0">
                <a:solidFill>
                  <a:srgbClr val="000000"/>
                </a:solidFill>
                <a:latin typeface="Twentieth Century"/>
              </a:rPr>
              <a:t>Predavanja o trajnostni mobilnosti </a:t>
            </a:r>
          </a:p>
          <a:p>
            <a:pPr marL="0" indent="0">
              <a:buNone/>
            </a:pPr>
            <a:endParaRPr lang="sl-SI" sz="2400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2"/>
          <a:srcRect l="1437" t="1485"/>
          <a:stretch/>
        </p:blipFill>
        <p:spPr>
          <a:xfrm>
            <a:off x="1160201" y="2867994"/>
            <a:ext cx="4297176" cy="3242293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9379" y="3056150"/>
            <a:ext cx="5277107" cy="2971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7149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F158909-6CF6-13FF-A883-08314BD0F5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57200" lvl="0" indent="-4572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sl-SI" sz="2800" dirty="0">
                <a:solidFill>
                  <a:srgbClr val="000000"/>
                </a:solidFill>
                <a:latin typeface="Twentieth Century"/>
                <a:ea typeface="+mn-ea"/>
                <a:cs typeface="+mn-cs"/>
              </a:rPr>
              <a:t>reševalna akcija</a:t>
            </a:r>
            <a:endParaRPr lang="sl-SI" dirty="0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E4F6F90A-2D25-21EF-7905-84DEE3A3168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98" y="2267463"/>
            <a:ext cx="4512608" cy="2718690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8282" y="2263996"/>
            <a:ext cx="4566975" cy="2722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3123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/>
          <p:cNvPicPr>
            <a:picLocks noChangeAspect="1"/>
          </p:cNvPicPr>
          <p:nvPr/>
        </p:nvPicPr>
        <p:blipFill rotWithShape="1">
          <a:blip r:embed="rId2"/>
          <a:srcRect t="1289"/>
          <a:stretch/>
        </p:blipFill>
        <p:spPr>
          <a:xfrm>
            <a:off x="1256689" y="2492213"/>
            <a:ext cx="2421994" cy="3259030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4F158909-6CF6-13FF-A883-08314BD0F5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57200" lvl="0" indent="-4572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sl-SI" sz="2800" dirty="0">
                <a:solidFill>
                  <a:srgbClr val="0C0C0C"/>
                </a:solidFill>
                <a:latin typeface="Twentieth Century"/>
                <a:ea typeface="+mn-ea"/>
                <a:cs typeface="+mn-cs"/>
              </a:rPr>
              <a:t>team </a:t>
            </a:r>
            <a:r>
              <a:rPr lang="sl-SI" sz="2800" dirty="0" err="1">
                <a:solidFill>
                  <a:srgbClr val="0C0C0C"/>
                </a:solidFill>
                <a:latin typeface="Twentieth Century"/>
                <a:ea typeface="+mn-ea"/>
                <a:cs typeface="+mn-cs"/>
              </a:rPr>
              <a:t>building</a:t>
            </a:r>
            <a:r>
              <a:rPr lang="sl-SI" sz="2800" dirty="0">
                <a:solidFill>
                  <a:srgbClr val="0C0C0C"/>
                </a:solidFill>
                <a:latin typeface="Twentieth Century"/>
                <a:ea typeface="+mn-ea"/>
                <a:cs typeface="+mn-cs"/>
              </a:rPr>
              <a:t> zaposlenih</a:t>
            </a:r>
            <a:endParaRPr lang="sl-SI" dirty="0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E4F6F90A-2D25-21EF-7905-84DEE3A3168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3"/>
          <a:srcRect l="1210" t="1176"/>
          <a:stretch/>
        </p:blipFill>
        <p:spPr>
          <a:xfrm>
            <a:off x="6836181" y="2873004"/>
            <a:ext cx="4259214" cy="2497447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4"/>
          <a:srcRect l="602" t="1117"/>
          <a:stretch/>
        </p:blipFill>
        <p:spPr>
          <a:xfrm>
            <a:off x="3944920" y="2492213"/>
            <a:ext cx="2490110" cy="3321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4330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isarna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ba187c1-16e3-48fc-b6b6-992b563aa32f" xsi:nil="true"/>
    <lcf76f155ced4ddcb4097134ff3c332f xmlns="8847fd2c-87f2-4454-bcd1-8e68782159c7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260309BBD776D4788E641FCAA6354EB" ma:contentTypeVersion="11" ma:contentTypeDescription="Create a new document." ma:contentTypeScope="" ma:versionID="9cef660072f3f7ff050fb7a5bc5b516c">
  <xsd:schema xmlns:xsd="http://www.w3.org/2001/XMLSchema" xmlns:xs="http://www.w3.org/2001/XMLSchema" xmlns:p="http://schemas.microsoft.com/office/2006/metadata/properties" xmlns:ns2="8847fd2c-87f2-4454-bcd1-8e68782159c7" xmlns:ns3="2ba187c1-16e3-48fc-b6b6-992b563aa32f" targetNamespace="http://schemas.microsoft.com/office/2006/metadata/properties" ma:root="true" ma:fieldsID="947c80dbda41d6cc8646ca6c13374a16" ns2:_="" ns3:_="">
    <xsd:import namespace="8847fd2c-87f2-4454-bcd1-8e68782159c7"/>
    <xsd:import namespace="2ba187c1-16e3-48fc-b6b6-992b563aa32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847fd2c-87f2-4454-bcd1-8e68782159c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8672001a-a426-428b-916b-40e63e7c602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ba187c1-16e3-48fc-b6b6-992b563aa32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f9a08ef4-0987-44d4-b362-c6431db91662}" ma:internalName="TaxCatchAll" ma:showField="CatchAllData" ma:web="2ba187c1-16e3-48fc-b6b6-992b563aa32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27A75EB-37ED-4743-88B1-FF49D63C0010}">
  <ds:schemaRefs>
    <ds:schemaRef ds:uri="http://schemas.openxmlformats.org/package/2006/metadata/core-properties"/>
    <ds:schemaRef ds:uri="http://purl.org/dc/terms/"/>
    <ds:schemaRef ds:uri="http://purl.org/dc/dcmitype/"/>
    <ds:schemaRef ds:uri="http://schemas.microsoft.com/office/2006/metadata/properties"/>
    <ds:schemaRef ds:uri="http://schemas.microsoft.com/office/2006/documentManagement/types"/>
    <ds:schemaRef ds:uri="2ba187c1-16e3-48fc-b6b6-992b563aa32f"/>
    <ds:schemaRef ds:uri="http://schemas.microsoft.com/office/infopath/2007/PartnerControls"/>
    <ds:schemaRef ds:uri="8847fd2c-87f2-4454-bcd1-8e68782159c7"/>
    <ds:schemaRef ds:uri="http://www.w3.org/XML/1998/namespace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F4C2CFC0-E74D-4C9B-B6F3-BAEA659285FF}">
  <ds:schemaRefs>
    <ds:schemaRef ds:uri="2ba187c1-16e3-48fc-b6b6-992b563aa32f"/>
    <ds:schemaRef ds:uri="8847fd2c-87f2-4454-bcd1-8e68782159c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FD66C5B5-2E16-4C51-BA7D-543690843D8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119</Words>
  <Application>Microsoft Office PowerPoint</Application>
  <PresentationFormat>Širokozaslonsko</PresentationFormat>
  <Paragraphs>26</Paragraphs>
  <Slides>13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4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13</vt:i4>
      </vt:variant>
    </vt:vector>
  </HeadingPairs>
  <TitlesOfParts>
    <vt:vector size="18" baseType="lpstr">
      <vt:lpstr>Aptos</vt:lpstr>
      <vt:lpstr>Aptos Display</vt:lpstr>
      <vt:lpstr>Arial</vt:lpstr>
      <vt:lpstr>Twentieth Century</vt:lpstr>
      <vt:lpstr>Officeova tema</vt:lpstr>
      <vt:lpstr>PowerPointova predstavitev</vt:lpstr>
      <vt:lpstr> SODELOVANJE Z   VZGOJNO – IZOBRAŽEVALNIMI  ZAVODI </vt:lpstr>
      <vt:lpstr>AKTIVNOSTI</vt:lpstr>
      <vt:lpstr>štetje prometa</vt:lpstr>
      <vt:lpstr>Cilj štetja prometa:</vt:lpstr>
      <vt:lpstr>Ugotovitve in predlogi:</vt:lpstr>
      <vt:lpstr>OSTALE AKTIVNOSTI</vt:lpstr>
      <vt:lpstr>reševalna akcija</vt:lpstr>
      <vt:lpstr>team building zaposlenih</vt:lpstr>
      <vt:lpstr>PowerPointova predstavitev</vt:lpstr>
      <vt:lpstr>PowerPointova predstavitev</vt:lpstr>
      <vt:lpstr>delavnica TM</vt:lpstr>
      <vt:lpstr>PowerPointova predstavitev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Zvonka Kos</dc:creator>
  <cp:lastModifiedBy>Mojca Dolinar</cp:lastModifiedBy>
  <cp:revision>8</cp:revision>
  <dcterms:created xsi:type="dcterms:W3CDTF">2025-03-07T15:04:14Z</dcterms:created>
  <dcterms:modified xsi:type="dcterms:W3CDTF">2026-05-04T06:56:34Z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0x0101009260309BBD776D4788E641FCAA6354EB</vt:lpwstr>
  </property>
  <property fmtid="{D5CDD505-2E9C-101B-9397-08002B2CF9AE}" pid="3" name="MediaServiceImageTags">
    <vt:lpwstr/>
  </property>
</Properties>
</file>