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65" r:id="rId3"/>
    <p:sldId id="282"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58" r:id="rId21"/>
    <p:sldId id="257" r:id="rId22"/>
    <p:sldId id="262" r:id="rId23"/>
    <p:sldId id="263" r:id="rId24"/>
    <p:sldId id="259" r:id="rId25"/>
    <p:sldId id="260" r:id="rId26"/>
    <p:sldId id="264" r:id="rId27"/>
    <p:sldId id="261" r:id="rId28"/>
    <p:sldId id="283" r:id="rId2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CC"/>
    <a:srgbClr val="FFFF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0" autoAdjust="0"/>
    <p:restoredTop sz="93410" autoAdjust="0"/>
  </p:normalViewPr>
  <p:slideViewPr>
    <p:cSldViewPr>
      <p:cViewPr varScale="1">
        <p:scale>
          <a:sx n="57" d="100"/>
          <a:sy n="57" d="100"/>
        </p:scale>
        <p:origin x="-84" y="-7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sl-SI"/>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sl-SI"/>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sl-SI"/>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sl-SI"/>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sl-SI"/>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sl-SI"/>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l-SI"/>
            </a:p>
          </p:txBody>
        </p:sp>
      </p:grpSp>
      <p:sp>
        <p:nvSpPr>
          <p:cNvPr id="13324" name="Rectangle 12"/>
          <p:cNvSpPr>
            <a:spLocks noGrp="1" noChangeArrowheads="1"/>
          </p:cNvSpPr>
          <p:nvPr>
            <p:ph type="ctrTitle"/>
          </p:nvPr>
        </p:nvSpPr>
        <p:spPr>
          <a:xfrm>
            <a:off x="990600" y="1676400"/>
            <a:ext cx="7772400" cy="1462088"/>
          </a:xfrm>
        </p:spPr>
        <p:txBody>
          <a:bodyPr/>
          <a:lstStyle>
            <a:lvl1pPr>
              <a:defRPr/>
            </a:lvl1pPr>
          </a:lstStyle>
          <a:p>
            <a:r>
              <a:rPr lang="sl-SI"/>
              <a:t>Kliknite, če želite urediti slog naslova matrice</a:t>
            </a:r>
          </a:p>
        </p:txBody>
      </p:sp>
      <p:sp>
        <p:nvSpPr>
          <p:cNvPr id="1332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sl-SI"/>
              <a:t>Kliknite, če želite urediti slog podnaslova matrice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sl-SI"/>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sl-SI"/>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F002392-2788-42DC-9F87-765FD01F6564}" type="slidenum">
              <a:rPr lang="sl-SI"/>
              <a:pPr>
                <a:defRPr/>
              </a:pPr>
              <a:t>‹#›</a:t>
            </a:fld>
            <a:endParaRPr lang="sl-SI"/>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1"/>
          <p:cNvSpPr>
            <a:spLocks noGrp="1" noChangeArrowheads="1"/>
          </p:cNvSpPr>
          <p:nvPr>
            <p:ph type="dt" sz="half" idx="10"/>
          </p:nvPr>
        </p:nvSpPr>
        <p:spPr>
          <a:ln/>
        </p:spPr>
        <p:txBody>
          <a:bodyPr/>
          <a:lstStyle>
            <a:lvl1pPr>
              <a:defRPr/>
            </a:lvl1pPr>
          </a:lstStyle>
          <a:p>
            <a:pPr>
              <a:defRPr/>
            </a:pPr>
            <a:endParaRPr lang="sl-SI"/>
          </a:p>
        </p:txBody>
      </p:sp>
      <p:sp>
        <p:nvSpPr>
          <p:cNvPr id="5" name="Rectangle 12"/>
          <p:cNvSpPr>
            <a:spLocks noGrp="1" noChangeArrowheads="1"/>
          </p:cNvSpPr>
          <p:nvPr>
            <p:ph type="ftr" sz="quarter" idx="11"/>
          </p:nvPr>
        </p:nvSpPr>
        <p:spPr>
          <a:ln/>
        </p:spPr>
        <p:txBody>
          <a:bodyPr/>
          <a:lstStyle>
            <a:lvl1pPr>
              <a:defRPr/>
            </a:lvl1pPr>
          </a:lstStyle>
          <a:p>
            <a:pPr>
              <a:defRPr/>
            </a:pPr>
            <a:endParaRPr lang="sl-SI"/>
          </a:p>
        </p:txBody>
      </p:sp>
      <p:sp>
        <p:nvSpPr>
          <p:cNvPr id="6" name="Rectangle 13"/>
          <p:cNvSpPr>
            <a:spLocks noGrp="1" noChangeArrowheads="1"/>
          </p:cNvSpPr>
          <p:nvPr>
            <p:ph type="sldNum" sz="quarter" idx="12"/>
          </p:nvPr>
        </p:nvSpPr>
        <p:spPr>
          <a:ln/>
        </p:spPr>
        <p:txBody>
          <a:bodyPr/>
          <a:lstStyle>
            <a:lvl1pPr>
              <a:defRPr/>
            </a:lvl1pPr>
          </a:lstStyle>
          <a:p>
            <a:pPr>
              <a:defRPr/>
            </a:pPr>
            <a:fld id="{37A0F40B-559C-4AFE-A011-C494A6F4DC4D}" type="slidenum">
              <a:rPr lang="sl-SI"/>
              <a:pPr>
                <a:defRPr/>
              </a:pPr>
              <a:t>‹#›</a:t>
            </a:fld>
            <a:endParaRPr lang="sl-SI"/>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7004050" y="214313"/>
            <a:ext cx="1951038" cy="5918200"/>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1150938" y="214313"/>
            <a:ext cx="5700712" cy="5918200"/>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1"/>
          <p:cNvSpPr>
            <a:spLocks noGrp="1" noChangeArrowheads="1"/>
          </p:cNvSpPr>
          <p:nvPr>
            <p:ph type="dt" sz="half" idx="10"/>
          </p:nvPr>
        </p:nvSpPr>
        <p:spPr>
          <a:ln/>
        </p:spPr>
        <p:txBody>
          <a:bodyPr/>
          <a:lstStyle>
            <a:lvl1pPr>
              <a:defRPr/>
            </a:lvl1pPr>
          </a:lstStyle>
          <a:p>
            <a:pPr>
              <a:defRPr/>
            </a:pPr>
            <a:endParaRPr lang="sl-SI"/>
          </a:p>
        </p:txBody>
      </p:sp>
      <p:sp>
        <p:nvSpPr>
          <p:cNvPr id="5" name="Rectangle 12"/>
          <p:cNvSpPr>
            <a:spLocks noGrp="1" noChangeArrowheads="1"/>
          </p:cNvSpPr>
          <p:nvPr>
            <p:ph type="ftr" sz="quarter" idx="11"/>
          </p:nvPr>
        </p:nvSpPr>
        <p:spPr>
          <a:ln/>
        </p:spPr>
        <p:txBody>
          <a:bodyPr/>
          <a:lstStyle>
            <a:lvl1pPr>
              <a:defRPr/>
            </a:lvl1pPr>
          </a:lstStyle>
          <a:p>
            <a:pPr>
              <a:defRPr/>
            </a:pPr>
            <a:endParaRPr lang="sl-SI"/>
          </a:p>
        </p:txBody>
      </p:sp>
      <p:sp>
        <p:nvSpPr>
          <p:cNvPr id="6" name="Rectangle 13"/>
          <p:cNvSpPr>
            <a:spLocks noGrp="1" noChangeArrowheads="1"/>
          </p:cNvSpPr>
          <p:nvPr>
            <p:ph type="sldNum" sz="quarter" idx="12"/>
          </p:nvPr>
        </p:nvSpPr>
        <p:spPr>
          <a:ln/>
        </p:spPr>
        <p:txBody>
          <a:bodyPr/>
          <a:lstStyle>
            <a:lvl1pPr>
              <a:defRPr/>
            </a:lvl1pPr>
          </a:lstStyle>
          <a:p>
            <a:pPr>
              <a:defRPr/>
            </a:pPr>
            <a:fld id="{C6DBB6BC-A197-4FD5-B840-8DE5C301C931}" type="slidenum">
              <a:rPr lang="sl-SI"/>
              <a:pPr>
                <a:defRPr/>
              </a:pPr>
              <a:t>‹#›</a:t>
            </a:fld>
            <a:endParaRPr lang="sl-SI"/>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11"/>
          <p:cNvSpPr>
            <a:spLocks noGrp="1" noChangeArrowheads="1"/>
          </p:cNvSpPr>
          <p:nvPr>
            <p:ph type="dt" sz="half" idx="10"/>
          </p:nvPr>
        </p:nvSpPr>
        <p:spPr>
          <a:ln/>
        </p:spPr>
        <p:txBody>
          <a:bodyPr/>
          <a:lstStyle>
            <a:lvl1pPr>
              <a:defRPr/>
            </a:lvl1pPr>
          </a:lstStyle>
          <a:p>
            <a:pPr>
              <a:defRPr/>
            </a:pPr>
            <a:endParaRPr lang="sl-SI"/>
          </a:p>
        </p:txBody>
      </p:sp>
      <p:sp>
        <p:nvSpPr>
          <p:cNvPr id="5" name="Rectangle 12"/>
          <p:cNvSpPr>
            <a:spLocks noGrp="1" noChangeArrowheads="1"/>
          </p:cNvSpPr>
          <p:nvPr>
            <p:ph type="ftr" sz="quarter" idx="11"/>
          </p:nvPr>
        </p:nvSpPr>
        <p:spPr>
          <a:ln/>
        </p:spPr>
        <p:txBody>
          <a:bodyPr/>
          <a:lstStyle>
            <a:lvl1pPr>
              <a:defRPr/>
            </a:lvl1pPr>
          </a:lstStyle>
          <a:p>
            <a:pPr>
              <a:defRPr/>
            </a:pPr>
            <a:endParaRPr lang="sl-SI"/>
          </a:p>
        </p:txBody>
      </p:sp>
      <p:sp>
        <p:nvSpPr>
          <p:cNvPr id="6" name="Rectangle 13"/>
          <p:cNvSpPr>
            <a:spLocks noGrp="1" noChangeArrowheads="1"/>
          </p:cNvSpPr>
          <p:nvPr>
            <p:ph type="sldNum" sz="quarter" idx="12"/>
          </p:nvPr>
        </p:nvSpPr>
        <p:spPr>
          <a:ln/>
        </p:spPr>
        <p:txBody>
          <a:bodyPr/>
          <a:lstStyle>
            <a:lvl1pPr>
              <a:defRPr/>
            </a:lvl1pPr>
          </a:lstStyle>
          <a:p>
            <a:pPr>
              <a:defRPr/>
            </a:pPr>
            <a:fld id="{8E720E08-951C-4149-9E62-D48D168CF500}" type="slidenum">
              <a:rPr lang="sl-SI"/>
              <a:pPr>
                <a:defRPr/>
              </a:pPr>
              <a:t>‹#›</a:t>
            </a:fld>
            <a:endParaRPr lang="sl-SI"/>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Rectangle 11"/>
          <p:cNvSpPr>
            <a:spLocks noGrp="1" noChangeArrowheads="1"/>
          </p:cNvSpPr>
          <p:nvPr>
            <p:ph type="dt" sz="half" idx="10"/>
          </p:nvPr>
        </p:nvSpPr>
        <p:spPr>
          <a:ln/>
        </p:spPr>
        <p:txBody>
          <a:bodyPr/>
          <a:lstStyle>
            <a:lvl1pPr>
              <a:defRPr/>
            </a:lvl1pPr>
          </a:lstStyle>
          <a:p>
            <a:pPr>
              <a:defRPr/>
            </a:pPr>
            <a:endParaRPr lang="sl-SI"/>
          </a:p>
        </p:txBody>
      </p:sp>
      <p:sp>
        <p:nvSpPr>
          <p:cNvPr id="5" name="Rectangle 12"/>
          <p:cNvSpPr>
            <a:spLocks noGrp="1" noChangeArrowheads="1"/>
          </p:cNvSpPr>
          <p:nvPr>
            <p:ph type="ftr" sz="quarter" idx="11"/>
          </p:nvPr>
        </p:nvSpPr>
        <p:spPr>
          <a:ln/>
        </p:spPr>
        <p:txBody>
          <a:bodyPr/>
          <a:lstStyle>
            <a:lvl1pPr>
              <a:defRPr/>
            </a:lvl1pPr>
          </a:lstStyle>
          <a:p>
            <a:pPr>
              <a:defRPr/>
            </a:pPr>
            <a:endParaRPr lang="sl-SI"/>
          </a:p>
        </p:txBody>
      </p:sp>
      <p:sp>
        <p:nvSpPr>
          <p:cNvPr id="6" name="Rectangle 13"/>
          <p:cNvSpPr>
            <a:spLocks noGrp="1" noChangeArrowheads="1"/>
          </p:cNvSpPr>
          <p:nvPr>
            <p:ph type="sldNum" sz="quarter" idx="12"/>
          </p:nvPr>
        </p:nvSpPr>
        <p:spPr>
          <a:ln/>
        </p:spPr>
        <p:txBody>
          <a:bodyPr/>
          <a:lstStyle>
            <a:lvl1pPr>
              <a:defRPr/>
            </a:lvl1pPr>
          </a:lstStyle>
          <a:p>
            <a:pPr>
              <a:defRPr/>
            </a:pPr>
            <a:fld id="{0CBB4A28-E611-49EC-9C8A-FBD70BFD0DC4}" type="slidenum">
              <a:rPr lang="sl-SI"/>
              <a:pPr>
                <a:defRPr/>
              </a:pPr>
              <a:t>‹#›</a:t>
            </a:fld>
            <a:endParaRPr lang="sl-SI"/>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11"/>
          <p:cNvSpPr>
            <a:spLocks noGrp="1" noChangeArrowheads="1"/>
          </p:cNvSpPr>
          <p:nvPr>
            <p:ph type="dt" sz="half" idx="10"/>
          </p:nvPr>
        </p:nvSpPr>
        <p:spPr>
          <a:ln/>
        </p:spPr>
        <p:txBody>
          <a:bodyPr/>
          <a:lstStyle>
            <a:lvl1pPr>
              <a:defRPr/>
            </a:lvl1pPr>
          </a:lstStyle>
          <a:p>
            <a:pPr>
              <a:defRPr/>
            </a:pPr>
            <a:endParaRPr lang="sl-SI"/>
          </a:p>
        </p:txBody>
      </p:sp>
      <p:sp>
        <p:nvSpPr>
          <p:cNvPr id="6" name="Rectangle 12"/>
          <p:cNvSpPr>
            <a:spLocks noGrp="1" noChangeArrowheads="1"/>
          </p:cNvSpPr>
          <p:nvPr>
            <p:ph type="ftr" sz="quarter" idx="11"/>
          </p:nvPr>
        </p:nvSpPr>
        <p:spPr>
          <a:ln/>
        </p:spPr>
        <p:txBody>
          <a:bodyPr/>
          <a:lstStyle>
            <a:lvl1pPr>
              <a:defRPr/>
            </a:lvl1pPr>
          </a:lstStyle>
          <a:p>
            <a:pPr>
              <a:defRPr/>
            </a:pPr>
            <a:endParaRPr lang="sl-SI"/>
          </a:p>
        </p:txBody>
      </p:sp>
      <p:sp>
        <p:nvSpPr>
          <p:cNvPr id="7" name="Rectangle 13"/>
          <p:cNvSpPr>
            <a:spLocks noGrp="1" noChangeArrowheads="1"/>
          </p:cNvSpPr>
          <p:nvPr>
            <p:ph type="sldNum" sz="quarter" idx="12"/>
          </p:nvPr>
        </p:nvSpPr>
        <p:spPr>
          <a:ln/>
        </p:spPr>
        <p:txBody>
          <a:bodyPr/>
          <a:lstStyle>
            <a:lvl1pPr>
              <a:defRPr/>
            </a:lvl1pPr>
          </a:lstStyle>
          <a:p>
            <a:pPr>
              <a:defRPr/>
            </a:pPr>
            <a:fld id="{23098667-E242-4F54-870E-3BFEE67B466C}" type="slidenum">
              <a:rPr lang="sl-SI"/>
              <a:pPr>
                <a:defRPr/>
              </a:pPr>
              <a:t>‹#›</a:t>
            </a:fld>
            <a:endParaRPr lang="sl-SI"/>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11"/>
          <p:cNvSpPr>
            <a:spLocks noGrp="1" noChangeArrowheads="1"/>
          </p:cNvSpPr>
          <p:nvPr>
            <p:ph type="dt" sz="half" idx="10"/>
          </p:nvPr>
        </p:nvSpPr>
        <p:spPr>
          <a:ln/>
        </p:spPr>
        <p:txBody>
          <a:bodyPr/>
          <a:lstStyle>
            <a:lvl1pPr>
              <a:defRPr/>
            </a:lvl1pPr>
          </a:lstStyle>
          <a:p>
            <a:pPr>
              <a:defRPr/>
            </a:pPr>
            <a:endParaRPr lang="sl-SI"/>
          </a:p>
        </p:txBody>
      </p:sp>
      <p:sp>
        <p:nvSpPr>
          <p:cNvPr id="8" name="Rectangle 12"/>
          <p:cNvSpPr>
            <a:spLocks noGrp="1" noChangeArrowheads="1"/>
          </p:cNvSpPr>
          <p:nvPr>
            <p:ph type="ftr" sz="quarter" idx="11"/>
          </p:nvPr>
        </p:nvSpPr>
        <p:spPr>
          <a:ln/>
        </p:spPr>
        <p:txBody>
          <a:bodyPr/>
          <a:lstStyle>
            <a:lvl1pPr>
              <a:defRPr/>
            </a:lvl1pPr>
          </a:lstStyle>
          <a:p>
            <a:pPr>
              <a:defRPr/>
            </a:pPr>
            <a:endParaRPr lang="sl-SI"/>
          </a:p>
        </p:txBody>
      </p:sp>
      <p:sp>
        <p:nvSpPr>
          <p:cNvPr id="9" name="Rectangle 13"/>
          <p:cNvSpPr>
            <a:spLocks noGrp="1" noChangeArrowheads="1"/>
          </p:cNvSpPr>
          <p:nvPr>
            <p:ph type="sldNum" sz="quarter" idx="12"/>
          </p:nvPr>
        </p:nvSpPr>
        <p:spPr>
          <a:ln/>
        </p:spPr>
        <p:txBody>
          <a:bodyPr/>
          <a:lstStyle>
            <a:lvl1pPr>
              <a:defRPr/>
            </a:lvl1pPr>
          </a:lstStyle>
          <a:p>
            <a:pPr>
              <a:defRPr/>
            </a:pPr>
            <a:fld id="{A4508948-2E9C-41B3-A7F9-A0E9F480E022}" type="slidenum">
              <a:rPr lang="sl-SI"/>
              <a:pPr>
                <a:defRPr/>
              </a:pPr>
              <a:t>‹#›</a:t>
            </a:fld>
            <a:endParaRPr lang="sl-SI"/>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Rectangle 11"/>
          <p:cNvSpPr>
            <a:spLocks noGrp="1" noChangeArrowheads="1"/>
          </p:cNvSpPr>
          <p:nvPr>
            <p:ph type="dt" sz="half" idx="10"/>
          </p:nvPr>
        </p:nvSpPr>
        <p:spPr>
          <a:ln/>
        </p:spPr>
        <p:txBody>
          <a:bodyPr/>
          <a:lstStyle>
            <a:lvl1pPr>
              <a:defRPr/>
            </a:lvl1pPr>
          </a:lstStyle>
          <a:p>
            <a:pPr>
              <a:defRPr/>
            </a:pPr>
            <a:endParaRPr lang="sl-SI"/>
          </a:p>
        </p:txBody>
      </p:sp>
      <p:sp>
        <p:nvSpPr>
          <p:cNvPr id="4" name="Rectangle 12"/>
          <p:cNvSpPr>
            <a:spLocks noGrp="1" noChangeArrowheads="1"/>
          </p:cNvSpPr>
          <p:nvPr>
            <p:ph type="ftr" sz="quarter" idx="11"/>
          </p:nvPr>
        </p:nvSpPr>
        <p:spPr>
          <a:ln/>
        </p:spPr>
        <p:txBody>
          <a:bodyPr/>
          <a:lstStyle>
            <a:lvl1pPr>
              <a:defRPr/>
            </a:lvl1pPr>
          </a:lstStyle>
          <a:p>
            <a:pPr>
              <a:defRPr/>
            </a:pPr>
            <a:endParaRPr lang="sl-SI"/>
          </a:p>
        </p:txBody>
      </p:sp>
      <p:sp>
        <p:nvSpPr>
          <p:cNvPr id="5" name="Rectangle 13"/>
          <p:cNvSpPr>
            <a:spLocks noGrp="1" noChangeArrowheads="1"/>
          </p:cNvSpPr>
          <p:nvPr>
            <p:ph type="sldNum" sz="quarter" idx="12"/>
          </p:nvPr>
        </p:nvSpPr>
        <p:spPr>
          <a:ln/>
        </p:spPr>
        <p:txBody>
          <a:bodyPr/>
          <a:lstStyle>
            <a:lvl1pPr>
              <a:defRPr/>
            </a:lvl1pPr>
          </a:lstStyle>
          <a:p>
            <a:pPr>
              <a:defRPr/>
            </a:pPr>
            <a:fld id="{500A6A5D-1423-47E9-82C0-061CD641F689}" type="slidenum">
              <a:rPr lang="sl-SI"/>
              <a:pPr>
                <a:defRPr/>
              </a:pPr>
              <a:t>‹#›</a:t>
            </a:fld>
            <a:endParaRPr lang="sl-SI"/>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sl-SI"/>
          </a:p>
        </p:txBody>
      </p:sp>
      <p:sp>
        <p:nvSpPr>
          <p:cNvPr id="3" name="Rectangle 12"/>
          <p:cNvSpPr>
            <a:spLocks noGrp="1" noChangeArrowheads="1"/>
          </p:cNvSpPr>
          <p:nvPr>
            <p:ph type="ftr" sz="quarter" idx="11"/>
          </p:nvPr>
        </p:nvSpPr>
        <p:spPr>
          <a:ln/>
        </p:spPr>
        <p:txBody>
          <a:bodyPr/>
          <a:lstStyle>
            <a:lvl1pPr>
              <a:defRPr/>
            </a:lvl1pPr>
          </a:lstStyle>
          <a:p>
            <a:pPr>
              <a:defRPr/>
            </a:pPr>
            <a:endParaRPr lang="sl-SI"/>
          </a:p>
        </p:txBody>
      </p:sp>
      <p:sp>
        <p:nvSpPr>
          <p:cNvPr id="4" name="Rectangle 13"/>
          <p:cNvSpPr>
            <a:spLocks noGrp="1" noChangeArrowheads="1"/>
          </p:cNvSpPr>
          <p:nvPr>
            <p:ph type="sldNum" sz="quarter" idx="12"/>
          </p:nvPr>
        </p:nvSpPr>
        <p:spPr>
          <a:ln/>
        </p:spPr>
        <p:txBody>
          <a:bodyPr/>
          <a:lstStyle>
            <a:lvl1pPr>
              <a:defRPr/>
            </a:lvl1pPr>
          </a:lstStyle>
          <a:p>
            <a:pPr>
              <a:defRPr/>
            </a:pPr>
            <a:fld id="{67711BA2-12EF-4018-842A-8AA3E867AA3F}" type="slidenum">
              <a:rPr lang="sl-SI"/>
              <a:pPr>
                <a:defRPr/>
              </a:pPr>
              <a:t>‹#›</a:t>
            </a:fld>
            <a:endParaRPr lang="sl-SI"/>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11"/>
          <p:cNvSpPr>
            <a:spLocks noGrp="1" noChangeArrowheads="1"/>
          </p:cNvSpPr>
          <p:nvPr>
            <p:ph type="dt" sz="half" idx="10"/>
          </p:nvPr>
        </p:nvSpPr>
        <p:spPr>
          <a:ln/>
        </p:spPr>
        <p:txBody>
          <a:bodyPr/>
          <a:lstStyle>
            <a:lvl1pPr>
              <a:defRPr/>
            </a:lvl1pPr>
          </a:lstStyle>
          <a:p>
            <a:pPr>
              <a:defRPr/>
            </a:pPr>
            <a:endParaRPr lang="sl-SI"/>
          </a:p>
        </p:txBody>
      </p:sp>
      <p:sp>
        <p:nvSpPr>
          <p:cNvPr id="6" name="Rectangle 12"/>
          <p:cNvSpPr>
            <a:spLocks noGrp="1" noChangeArrowheads="1"/>
          </p:cNvSpPr>
          <p:nvPr>
            <p:ph type="ftr" sz="quarter" idx="11"/>
          </p:nvPr>
        </p:nvSpPr>
        <p:spPr>
          <a:ln/>
        </p:spPr>
        <p:txBody>
          <a:bodyPr/>
          <a:lstStyle>
            <a:lvl1pPr>
              <a:defRPr/>
            </a:lvl1pPr>
          </a:lstStyle>
          <a:p>
            <a:pPr>
              <a:defRPr/>
            </a:pPr>
            <a:endParaRPr lang="sl-SI"/>
          </a:p>
        </p:txBody>
      </p:sp>
      <p:sp>
        <p:nvSpPr>
          <p:cNvPr id="7" name="Rectangle 13"/>
          <p:cNvSpPr>
            <a:spLocks noGrp="1" noChangeArrowheads="1"/>
          </p:cNvSpPr>
          <p:nvPr>
            <p:ph type="sldNum" sz="quarter" idx="12"/>
          </p:nvPr>
        </p:nvSpPr>
        <p:spPr>
          <a:ln/>
        </p:spPr>
        <p:txBody>
          <a:bodyPr/>
          <a:lstStyle>
            <a:lvl1pPr>
              <a:defRPr/>
            </a:lvl1pPr>
          </a:lstStyle>
          <a:p>
            <a:pPr>
              <a:defRPr/>
            </a:pPr>
            <a:fld id="{F735EC03-0DE8-4ACB-B9D1-66ED86BA7879}" type="slidenum">
              <a:rPr lang="sl-SI"/>
              <a:pPr>
                <a:defRPr/>
              </a:pPr>
              <a:t>‹#›</a:t>
            </a:fld>
            <a:endParaRPr lang="sl-SI"/>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Rectangle 11"/>
          <p:cNvSpPr>
            <a:spLocks noGrp="1" noChangeArrowheads="1"/>
          </p:cNvSpPr>
          <p:nvPr>
            <p:ph type="dt" sz="half" idx="10"/>
          </p:nvPr>
        </p:nvSpPr>
        <p:spPr>
          <a:ln/>
        </p:spPr>
        <p:txBody>
          <a:bodyPr/>
          <a:lstStyle>
            <a:lvl1pPr>
              <a:defRPr/>
            </a:lvl1pPr>
          </a:lstStyle>
          <a:p>
            <a:pPr>
              <a:defRPr/>
            </a:pPr>
            <a:endParaRPr lang="sl-SI"/>
          </a:p>
        </p:txBody>
      </p:sp>
      <p:sp>
        <p:nvSpPr>
          <p:cNvPr id="6" name="Rectangle 12"/>
          <p:cNvSpPr>
            <a:spLocks noGrp="1" noChangeArrowheads="1"/>
          </p:cNvSpPr>
          <p:nvPr>
            <p:ph type="ftr" sz="quarter" idx="11"/>
          </p:nvPr>
        </p:nvSpPr>
        <p:spPr>
          <a:ln/>
        </p:spPr>
        <p:txBody>
          <a:bodyPr/>
          <a:lstStyle>
            <a:lvl1pPr>
              <a:defRPr/>
            </a:lvl1pPr>
          </a:lstStyle>
          <a:p>
            <a:pPr>
              <a:defRPr/>
            </a:pPr>
            <a:endParaRPr lang="sl-SI"/>
          </a:p>
        </p:txBody>
      </p:sp>
      <p:sp>
        <p:nvSpPr>
          <p:cNvPr id="7" name="Rectangle 13"/>
          <p:cNvSpPr>
            <a:spLocks noGrp="1" noChangeArrowheads="1"/>
          </p:cNvSpPr>
          <p:nvPr>
            <p:ph type="sldNum" sz="quarter" idx="12"/>
          </p:nvPr>
        </p:nvSpPr>
        <p:spPr>
          <a:ln/>
        </p:spPr>
        <p:txBody>
          <a:bodyPr/>
          <a:lstStyle>
            <a:lvl1pPr>
              <a:defRPr/>
            </a:lvl1pPr>
          </a:lstStyle>
          <a:p>
            <a:pPr>
              <a:defRPr/>
            </a:pPr>
            <a:fld id="{86601660-064A-47BD-96B7-F050B3F37805}" type="slidenum">
              <a:rPr lang="sl-SI"/>
              <a:pPr>
                <a:defRPr/>
              </a:pPr>
              <a:t>‹#›</a:t>
            </a:fld>
            <a:endParaRPr lang="sl-SI"/>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sl-SI" sz="2400"/>
          </a:p>
        </p:txBody>
      </p:sp>
      <p:sp>
        <p:nvSpPr>
          <p:cNvPr id="1229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sl-SI" sz="2400"/>
          </a:p>
        </p:txBody>
      </p:sp>
      <p:sp>
        <p:nvSpPr>
          <p:cNvPr id="1229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sl-SI" sz="2400"/>
          </a:p>
        </p:txBody>
      </p:sp>
      <p:sp>
        <p:nvSpPr>
          <p:cNvPr id="1229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sl-SI" sz="2400"/>
          </a:p>
        </p:txBody>
      </p:sp>
      <p:sp>
        <p:nvSpPr>
          <p:cNvPr id="1229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sl-SI" sz="2400"/>
          </a:p>
        </p:txBody>
      </p:sp>
      <p:sp>
        <p:nvSpPr>
          <p:cNvPr id="1229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sl-SI" sz="2400"/>
          </a:p>
        </p:txBody>
      </p:sp>
      <p:sp>
        <p:nvSpPr>
          <p:cNvPr id="1229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sl-SI" sz="2400"/>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l-SI" smtClean="0"/>
              <a:t>Kliknite, če želite urediti slog naslova matrice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122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sl-SI"/>
          </a:p>
        </p:txBody>
      </p:sp>
      <p:sp>
        <p:nvSpPr>
          <p:cNvPr id="123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sl-SI"/>
          </a:p>
        </p:txBody>
      </p:sp>
      <p:sp>
        <p:nvSpPr>
          <p:cNvPr id="123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F4D1D9A5-1171-4FEF-B5AE-383DE54CA8BC}"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transition spd="slow">
    <p:fad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png"/><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l.wikipedia.org/wiki/Rumena" TargetMode="External"/><Relationship Id="rId7" Type="http://schemas.openxmlformats.org/officeDocument/2006/relationships/hyperlink" Target="http://sl.wikipedia.org/wiki/Slika:Spectrum441pxWithnm.png" TargetMode="External"/><Relationship Id="rId2" Type="http://schemas.openxmlformats.org/officeDocument/2006/relationships/hyperlink" Target="http://sl.wikipedia.org/wiki/Oran%C5%BEna" TargetMode="External"/><Relationship Id="rId1" Type="http://schemas.openxmlformats.org/officeDocument/2006/relationships/slideLayout" Target="../slideLayouts/slideLayout2.xml"/><Relationship Id="rId6" Type="http://schemas.openxmlformats.org/officeDocument/2006/relationships/hyperlink" Target="http://sl.wikipedia.org/wiki/Vijoli%C4%8Dna" TargetMode="External"/><Relationship Id="rId5" Type="http://schemas.openxmlformats.org/officeDocument/2006/relationships/hyperlink" Target="http://sl.wikipedia.org/wiki/Modra" TargetMode="External"/><Relationship Id="rId4" Type="http://schemas.openxmlformats.org/officeDocument/2006/relationships/hyperlink" Target="http://sl.wikipedia.org/wiki/Zelena_(barv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00125" y="1714500"/>
            <a:ext cx="7772400" cy="1462088"/>
          </a:xfrm>
        </p:spPr>
        <p:txBody>
          <a:bodyPr/>
          <a:lstStyle/>
          <a:p>
            <a:pPr eaLnBrk="1" hangingPunct="1"/>
            <a:r>
              <a:rPr lang="sl-SI" b="1" smtClean="0"/>
              <a:t>       BARVNI KROG</a:t>
            </a:r>
          </a:p>
        </p:txBody>
      </p:sp>
      <p:sp>
        <p:nvSpPr>
          <p:cNvPr id="3075" name="Rectangle 3"/>
          <p:cNvSpPr>
            <a:spLocks noGrp="1" noChangeArrowheads="1"/>
          </p:cNvSpPr>
          <p:nvPr>
            <p:ph type="subTitle" idx="1"/>
          </p:nvPr>
        </p:nvSpPr>
        <p:spPr/>
        <p:txBody>
          <a:bodyPr/>
          <a:lstStyle/>
          <a:p>
            <a:pPr eaLnBrk="1" hangingPunct="1"/>
            <a:endParaRPr lang="sl-SI" smtClean="0"/>
          </a:p>
        </p:txBody>
      </p:sp>
      <p:pic>
        <p:nvPicPr>
          <p:cNvPr id="3076" name="Picture 4"/>
          <p:cNvPicPr>
            <a:picLocks noChangeAspect="1" noChangeArrowheads="1"/>
          </p:cNvPicPr>
          <p:nvPr/>
        </p:nvPicPr>
        <p:blipFill>
          <a:blip r:embed="rId2" cstate="print"/>
          <a:srcRect/>
          <a:stretch>
            <a:fillRect/>
          </a:stretch>
        </p:blipFill>
        <p:spPr bwMode="auto">
          <a:xfrm>
            <a:off x="2987675" y="3644900"/>
            <a:ext cx="2736850" cy="2667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sl-SI" smtClean="0"/>
          </a:p>
        </p:txBody>
      </p:sp>
      <p:sp>
        <p:nvSpPr>
          <p:cNvPr id="12291" name="Rectangle 3"/>
          <p:cNvSpPr>
            <a:spLocks noGrp="1" noChangeArrowheads="1"/>
          </p:cNvSpPr>
          <p:nvPr>
            <p:ph type="body" idx="1"/>
          </p:nvPr>
        </p:nvSpPr>
        <p:spPr>
          <a:xfrm>
            <a:off x="1187450" y="549275"/>
            <a:ext cx="7772400" cy="5903913"/>
          </a:xfrm>
        </p:spPr>
        <p:txBody>
          <a:bodyPr/>
          <a:lstStyle/>
          <a:p>
            <a:pPr eaLnBrk="1" hangingPunct="1">
              <a:buFont typeface="Wingdings" pitchFamily="2" charset="2"/>
              <a:buNone/>
            </a:pPr>
            <a:r>
              <a:rPr lang="sl-SI" smtClean="0"/>
              <a:t>“Rdeče jagode so najslajše!” se pohvali rdeča.</a:t>
            </a:r>
          </a:p>
          <a:p>
            <a:pPr eaLnBrk="1" hangingPunct="1">
              <a:buFont typeface="Wingdings" pitchFamily="2" charset="2"/>
              <a:buNone/>
            </a:pPr>
            <a:endParaRPr lang="sl-SI" smtClean="0"/>
          </a:p>
          <a:p>
            <a:pPr eaLnBrk="1" hangingPunct="1">
              <a:buFont typeface="Wingdings" pitchFamily="2" charset="2"/>
              <a:buNone/>
            </a:pPr>
            <a:endParaRPr lang="sl-SI" smtClean="0"/>
          </a:p>
          <a:p>
            <a:pPr eaLnBrk="1" hangingPunct="1">
              <a:buFont typeface="Wingdings" pitchFamily="2" charset="2"/>
              <a:buNone/>
            </a:pPr>
            <a:r>
              <a:rPr lang="sl-SI" smtClean="0"/>
              <a:t>“Rumene hruške so boljše”, hitro doda rumena.</a:t>
            </a:r>
          </a:p>
          <a:p>
            <a:pPr eaLnBrk="1" hangingPunct="1">
              <a:buFont typeface="Wingdings" pitchFamily="2" charset="2"/>
              <a:buNone/>
            </a:pPr>
            <a:endParaRPr lang="sl-SI" smtClean="0"/>
          </a:p>
          <a:p>
            <a:pPr eaLnBrk="1" hangingPunct="1">
              <a:buFont typeface="Wingdings" pitchFamily="2" charset="2"/>
              <a:buNone/>
            </a:pPr>
            <a:endParaRPr lang="sl-SI" smtClean="0"/>
          </a:p>
          <a:p>
            <a:pPr eaLnBrk="1" hangingPunct="1">
              <a:buFont typeface="Wingdings" pitchFamily="2" charset="2"/>
              <a:buNone/>
            </a:pPr>
            <a:r>
              <a:rPr lang="sl-SI" smtClean="0"/>
              <a:t>“Modre borovnice, te so šele dobre!” se domisli modra.</a:t>
            </a:r>
          </a:p>
        </p:txBody>
      </p:sp>
      <p:pic>
        <p:nvPicPr>
          <p:cNvPr id="12292" name="Picture 4" descr="MCj04368990000[1]"/>
          <p:cNvPicPr>
            <a:picLocks noChangeAspect="1" noChangeArrowheads="1"/>
          </p:cNvPicPr>
          <p:nvPr/>
        </p:nvPicPr>
        <p:blipFill>
          <a:blip r:embed="rId2" cstate="print"/>
          <a:srcRect/>
          <a:stretch>
            <a:fillRect/>
          </a:stretch>
        </p:blipFill>
        <p:spPr bwMode="auto">
          <a:xfrm>
            <a:off x="3203575" y="1268413"/>
            <a:ext cx="1296988" cy="1296987"/>
          </a:xfrm>
          <a:prstGeom prst="rect">
            <a:avLst/>
          </a:prstGeom>
          <a:noFill/>
          <a:ln w="9525">
            <a:noFill/>
            <a:miter lim="800000"/>
            <a:headEnd/>
            <a:tailEnd/>
          </a:ln>
        </p:spPr>
      </p:pic>
      <p:pic>
        <p:nvPicPr>
          <p:cNvPr id="12293" name="Picture 5" descr="MCj04368990000[1]"/>
          <p:cNvPicPr>
            <a:picLocks noChangeAspect="1" noChangeArrowheads="1"/>
          </p:cNvPicPr>
          <p:nvPr/>
        </p:nvPicPr>
        <p:blipFill>
          <a:blip r:embed="rId2" cstate="print"/>
          <a:srcRect/>
          <a:stretch>
            <a:fillRect/>
          </a:stretch>
        </p:blipFill>
        <p:spPr bwMode="auto">
          <a:xfrm>
            <a:off x="3635375" y="1628775"/>
            <a:ext cx="1296988" cy="1296988"/>
          </a:xfrm>
          <a:prstGeom prst="rect">
            <a:avLst/>
          </a:prstGeom>
          <a:noFill/>
          <a:ln w="9525">
            <a:noFill/>
            <a:miter lim="800000"/>
            <a:headEnd/>
            <a:tailEnd/>
          </a:ln>
        </p:spPr>
      </p:pic>
      <p:pic>
        <p:nvPicPr>
          <p:cNvPr id="12294" name="Picture 6" descr="MCj04368990000[1]"/>
          <p:cNvPicPr>
            <a:picLocks noChangeAspect="1" noChangeArrowheads="1"/>
          </p:cNvPicPr>
          <p:nvPr/>
        </p:nvPicPr>
        <p:blipFill>
          <a:blip r:embed="rId2" cstate="print"/>
          <a:srcRect/>
          <a:stretch>
            <a:fillRect/>
          </a:stretch>
        </p:blipFill>
        <p:spPr bwMode="auto">
          <a:xfrm>
            <a:off x="4500563" y="1412875"/>
            <a:ext cx="1296987" cy="1296988"/>
          </a:xfrm>
          <a:prstGeom prst="rect">
            <a:avLst/>
          </a:prstGeom>
          <a:noFill/>
          <a:ln w="9525">
            <a:noFill/>
            <a:miter lim="800000"/>
            <a:headEnd/>
            <a:tailEnd/>
          </a:ln>
        </p:spPr>
      </p:pic>
      <p:pic>
        <p:nvPicPr>
          <p:cNvPr id="12295" name="Picture 7" descr="MCj01935180000[1]"/>
          <p:cNvPicPr>
            <a:picLocks noChangeAspect="1" noChangeArrowheads="1"/>
          </p:cNvPicPr>
          <p:nvPr/>
        </p:nvPicPr>
        <p:blipFill>
          <a:blip r:embed="rId3" cstate="print"/>
          <a:srcRect/>
          <a:stretch>
            <a:fillRect/>
          </a:stretch>
        </p:blipFill>
        <p:spPr bwMode="auto">
          <a:xfrm>
            <a:off x="3708400" y="3213100"/>
            <a:ext cx="1465263" cy="1819275"/>
          </a:xfrm>
          <a:prstGeom prst="rect">
            <a:avLst/>
          </a:prstGeom>
          <a:noFill/>
          <a:ln w="9525">
            <a:noFill/>
            <a:miter lim="800000"/>
            <a:headEnd/>
            <a:tailEnd/>
          </a:ln>
        </p:spPr>
      </p:pic>
      <p:pic>
        <p:nvPicPr>
          <p:cNvPr id="12296" name="Picture 8" descr="MCj04369010000[1]"/>
          <p:cNvPicPr>
            <a:picLocks noChangeAspect="1" noChangeArrowheads="1"/>
          </p:cNvPicPr>
          <p:nvPr/>
        </p:nvPicPr>
        <p:blipFill>
          <a:blip r:embed="rId4" cstate="print"/>
          <a:srcRect/>
          <a:stretch>
            <a:fillRect/>
          </a:stretch>
        </p:blipFill>
        <p:spPr bwMode="auto">
          <a:xfrm>
            <a:off x="4643438" y="5300663"/>
            <a:ext cx="1714500" cy="17145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000"/>
                                        <p:tgtEl>
                                          <p:spTgt spid="12294"/>
                                        </p:tgtEl>
                                      </p:cBhvr>
                                    </p:animEffect>
                                  </p:childTnLst>
                                </p:cTn>
                              </p:par>
                              <p:par>
                                <p:cTn id="8" presetID="10" presetClass="entr" presetSubtype="0" fill="hold"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fade">
                                      <p:cBhvr>
                                        <p:cTn id="10" dur="2000"/>
                                        <p:tgtEl>
                                          <p:spTgt spid="12293"/>
                                        </p:tgtEl>
                                      </p:cBhvr>
                                    </p:animEffect>
                                  </p:childTnLst>
                                </p:cTn>
                              </p:par>
                              <p:par>
                                <p:cTn id="11" presetID="10"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fade">
                                      <p:cBhvr>
                                        <p:cTn id="13" dur="2000"/>
                                        <p:tgtEl>
                                          <p:spTgt spid="122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1">
                                            <p:txEl>
                                              <p:pRg st="0" end="0"/>
                                            </p:txEl>
                                          </p:spTgt>
                                        </p:tgtEl>
                                        <p:attrNameLst>
                                          <p:attrName>style.visibility</p:attrName>
                                        </p:attrNameLst>
                                      </p:cBhvr>
                                      <p:to>
                                        <p:strVal val="visible"/>
                                      </p:to>
                                    </p:set>
                                    <p:animEffect transition="in" filter="fade">
                                      <p:cBhvr>
                                        <p:cTn id="16" dur="2000"/>
                                        <p:tgtEl>
                                          <p:spTgt spid="12291">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291">
                                            <p:txEl>
                                              <p:pRg st="3" end="3"/>
                                            </p:txEl>
                                          </p:spTgt>
                                        </p:tgtEl>
                                        <p:attrNameLst>
                                          <p:attrName>style.visibility</p:attrName>
                                        </p:attrNameLst>
                                      </p:cBhvr>
                                      <p:to>
                                        <p:strVal val="visible"/>
                                      </p:to>
                                    </p:set>
                                    <p:animEffect transition="in" filter="fade">
                                      <p:cBhvr>
                                        <p:cTn id="20" dur="2000"/>
                                        <p:tgtEl>
                                          <p:spTgt spid="12291">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295"/>
                                        </p:tgtEl>
                                        <p:attrNameLst>
                                          <p:attrName>style.visibility</p:attrName>
                                        </p:attrNameLst>
                                      </p:cBhvr>
                                      <p:to>
                                        <p:strVal val="visible"/>
                                      </p:to>
                                    </p:set>
                                    <p:animEffect transition="in" filter="fade">
                                      <p:cBhvr>
                                        <p:cTn id="23" dur="2000"/>
                                        <p:tgtEl>
                                          <p:spTgt spid="12295"/>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fade">
                                      <p:cBhvr>
                                        <p:cTn id="27" dur="2000"/>
                                        <p:tgtEl>
                                          <p:spTgt spid="12291">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96"/>
                                        </p:tgtEl>
                                        <p:attrNameLst>
                                          <p:attrName>style.visibility</p:attrName>
                                        </p:attrNameLst>
                                      </p:cBhvr>
                                      <p:to>
                                        <p:strVal val="visible"/>
                                      </p:to>
                                    </p:set>
                                    <p:animEffect transition="in" filter="fade">
                                      <p:cBhvr>
                                        <p:cTn id="30"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sl-SI" smtClean="0"/>
          </a:p>
        </p:txBody>
      </p:sp>
      <p:sp>
        <p:nvSpPr>
          <p:cNvPr id="13315" name="Rectangle 3"/>
          <p:cNvSpPr>
            <a:spLocks noGrp="1" noChangeArrowheads="1"/>
          </p:cNvSpPr>
          <p:nvPr>
            <p:ph type="body" idx="1"/>
          </p:nvPr>
        </p:nvSpPr>
        <p:spPr>
          <a:xfrm>
            <a:off x="971550" y="692150"/>
            <a:ext cx="7772400" cy="4114800"/>
          </a:xfrm>
        </p:spPr>
        <p:txBody>
          <a:bodyPr/>
          <a:lstStyle/>
          <a:p>
            <a:pPr eaLnBrk="1" hangingPunct="1">
              <a:buFont typeface="Wingdings" pitchFamily="2" charset="2"/>
              <a:buNone/>
            </a:pPr>
            <a:r>
              <a:rPr lang="sl-SI" smtClean="0"/>
              <a:t>Vsaka barvica je prepričana, da ima prav. Nobena ne popusti niti za ped. Vsa stvar pripelje tako daleč, da se pošteno sprejo. Preselijo se vsaka na svoj konec mize. Tam si po svoje uredijo življenje, seveda vsaka v svoji barvi.</a:t>
            </a:r>
          </a:p>
        </p:txBody>
      </p:sp>
      <p:pic>
        <p:nvPicPr>
          <p:cNvPr id="13316" name="Picture 4" descr="MPj04394690000[1]"/>
          <p:cNvPicPr>
            <a:picLocks noChangeAspect="1" noChangeArrowheads="1"/>
          </p:cNvPicPr>
          <p:nvPr/>
        </p:nvPicPr>
        <p:blipFill>
          <a:blip r:embed="rId2" cstate="print"/>
          <a:srcRect t="48457"/>
          <a:stretch>
            <a:fillRect/>
          </a:stretch>
        </p:blipFill>
        <p:spPr bwMode="auto">
          <a:xfrm>
            <a:off x="1403350" y="4221163"/>
            <a:ext cx="6400800" cy="23876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sl-SI" smtClean="0"/>
          </a:p>
        </p:txBody>
      </p:sp>
      <p:sp>
        <p:nvSpPr>
          <p:cNvPr id="14339" name="Rectangle 3"/>
          <p:cNvSpPr>
            <a:spLocks noGrp="1" noChangeArrowheads="1"/>
          </p:cNvSpPr>
          <p:nvPr>
            <p:ph type="body" idx="1"/>
          </p:nvPr>
        </p:nvSpPr>
        <p:spPr>
          <a:xfrm>
            <a:off x="1182688" y="260350"/>
            <a:ext cx="7772400" cy="5872163"/>
          </a:xfrm>
        </p:spPr>
        <p:txBody>
          <a:bodyPr/>
          <a:lstStyle/>
          <a:p>
            <a:pPr eaLnBrk="1" hangingPunct="1">
              <a:buFont typeface="Wingdings" pitchFamily="2" charset="2"/>
              <a:buNone/>
            </a:pPr>
            <a:r>
              <a:rPr lang="sl-SI" smtClean="0"/>
              <a:t>Rdeča si nariše rdeče vrtnice, rdeče srčke, rdeča jabolka in jagode, še rdečo streho doda in se ponosno šopiri v vsej svoji rdečnosti.</a:t>
            </a:r>
          </a:p>
        </p:txBody>
      </p:sp>
      <p:pic>
        <p:nvPicPr>
          <p:cNvPr id="14340" name="Picture 4" descr="MCj04348420000[1]"/>
          <p:cNvPicPr>
            <a:picLocks noChangeAspect="1" noChangeArrowheads="1"/>
          </p:cNvPicPr>
          <p:nvPr/>
        </p:nvPicPr>
        <p:blipFill>
          <a:blip r:embed="rId2" cstate="print"/>
          <a:srcRect/>
          <a:stretch>
            <a:fillRect/>
          </a:stretch>
        </p:blipFill>
        <p:spPr bwMode="auto">
          <a:xfrm>
            <a:off x="539750" y="3933825"/>
            <a:ext cx="2286000" cy="2286000"/>
          </a:xfrm>
          <a:prstGeom prst="rect">
            <a:avLst/>
          </a:prstGeom>
          <a:noFill/>
          <a:ln w="9525">
            <a:noFill/>
            <a:miter lim="800000"/>
            <a:headEnd/>
            <a:tailEnd/>
          </a:ln>
        </p:spPr>
      </p:pic>
      <p:pic>
        <p:nvPicPr>
          <p:cNvPr id="14341" name="Picture 5" descr="MCj04348580000[1]"/>
          <p:cNvPicPr>
            <a:picLocks noChangeAspect="1" noChangeArrowheads="1"/>
          </p:cNvPicPr>
          <p:nvPr/>
        </p:nvPicPr>
        <p:blipFill>
          <a:blip r:embed="rId3" cstate="print"/>
          <a:srcRect/>
          <a:stretch>
            <a:fillRect/>
          </a:stretch>
        </p:blipFill>
        <p:spPr bwMode="auto">
          <a:xfrm>
            <a:off x="3059113" y="4292600"/>
            <a:ext cx="1714500" cy="1714500"/>
          </a:xfrm>
          <a:prstGeom prst="rect">
            <a:avLst/>
          </a:prstGeom>
          <a:noFill/>
          <a:ln w="9525">
            <a:noFill/>
            <a:miter lim="800000"/>
            <a:headEnd/>
            <a:tailEnd/>
          </a:ln>
        </p:spPr>
      </p:pic>
      <p:pic>
        <p:nvPicPr>
          <p:cNvPr id="14342" name="Picture 7" descr="MCj04348300000[1]"/>
          <p:cNvPicPr>
            <a:picLocks noChangeAspect="1" noChangeArrowheads="1"/>
          </p:cNvPicPr>
          <p:nvPr/>
        </p:nvPicPr>
        <p:blipFill>
          <a:blip r:embed="rId4" cstate="print"/>
          <a:srcRect/>
          <a:stretch>
            <a:fillRect/>
          </a:stretch>
        </p:blipFill>
        <p:spPr bwMode="auto">
          <a:xfrm>
            <a:off x="5003800" y="4292600"/>
            <a:ext cx="1714500" cy="1714500"/>
          </a:xfrm>
          <a:prstGeom prst="rect">
            <a:avLst/>
          </a:prstGeom>
          <a:noFill/>
          <a:ln w="9525">
            <a:noFill/>
            <a:miter lim="800000"/>
            <a:headEnd/>
            <a:tailEnd/>
          </a:ln>
        </p:spPr>
      </p:pic>
      <p:pic>
        <p:nvPicPr>
          <p:cNvPr id="14343" name="Picture 8" descr="MCj04368990000[1]"/>
          <p:cNvPicPr>
            <a:picLocks noChangeAspect="1" noChangeArrowheads="1"/>
          </p:cNvPicPr>
          <p:nvPr/>
        </p:nvPicPr>
        <p:blipFill>
          <a:blip r:embed="rId5" cstate="print"/>
          <a:srcRect/>
          <a:stretch>
            <a:fillRect/>
          </a:stretch>
        </p:blipFill>
        <p:spPr bwMode="auto">
          <a:xfrm>
            <a:off x="7164388" y="4508500"/>
            <a:ext cx="1296987" cy="1296988"/>
          </a:xfrm>
          <a:prstGeom prst="rect">
            <a:avLst/>
          </a:prstGeom>
          <a:noFill/>
          <a:ln w="9525">
            <a:noFill/>
            <a:miter lim="800000"/>
            <a:headEnd/>
            <a:tailEnd/>
          </a:ln>
        </p:spPr>
      </p:pic>
      <p:pic>
        <p:nvPicPr>
          <p:cNvPr id="14344" name="Picture 9" descr="MPj04389120000[1]"/>
          <p:cNvPicPr>
            <a:picLocks noChangeAspect="1" noChangeArrowheads="1"/>
          </p:cNvPicPr>
          <p:nvPr/>
        </p:nvPicPr>
        <p:blipFill>
          <a:blip r:embed="rId6" cstate="print"/>
          <a:srcRect/>
          <a:stretch>
            <a:fillRect/>
          </a:stretch>
        </p:blipFill>
        <p:spPr bwMode="auto">
          <a:xfrm>
            <a:off x="539750" y="2420938"/>
            <a:ext cx="8208963" cy="151288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16013" y="476250"/>
            <a:ext cx="7793037" cy="1462088"/>
          </a:xfrm>
        </p:spPr>
        <p:txBody>
          <a:bodyPr/>
          <a:lstStyle/>
          <a:p>
            <a:pPr eaLnBrk="1" hangingPunct="1"/>
            <a:endParaRPr lang="sl-SI" smtClean="0"/>
          </a:p>
        </p:txBody>
      </p:sp>
      <p:sp>
        <p:nvSpPr>
          <p:cNvPr id="15363" name="Rectangle 3"/>
          <p:cNvSpPr>
            <a:spLocks noGrp="1" noChangeArrowheads="1"/>
          </p:cNvSpPr>
          <p:nvPr>
            <p:ph type="body" idx="1"/>
          </p:nvPr>
        </p:nvSpPr>
        <p:spPr>
          <a:xfrm>
            <a:off x="1116013" y="692150"/>
            <a:ext cx="7772400" cy="4114800"/>
          </a:xfrm>
        </p:spPr>
        <p:txBody>
          <a:bodyPr/>
          <a:lstStyle/>
          <a:p>
            <a:pPr eaLnBrk="1" hangingPunct="1">
              <a:buFont typeface="Wingdings" pitchFamily="2" charset="2"/>
              <a:buNone/>
            </a:pPr>
            <a:r>
              <a:rPr lang="sl-SI" smtClean="0"/>
              <a:t>Rumena si nariše toplo rumeno sonce, luno in zvezde, rumeno žito, rumene metuljčke, slastne rumene hruške.</a:t>
            </a:r>
          </a:p>
        </p:txBody>
      </p:sp>
      <p:pic>
        <p:nvPicPr>
          <p:cNvPr id="15364" name="Picture 4" descr="MCj04413570000[1]"/>
          <p:cNvPicPr>
            <a:picLocks noChangeAspect="1" noChangeArrowheads="1"/>
          </p:cNvPicPr>
          <p:nvPr/>
        </p:nvPicPr>
        <p:blipFill>
          <a:blip r:embed="rId2" cstate="print"/>
          <a:srcRect/>
          <a:stretch>
            <a:fillRect/>
          </a:stretch>
        </p:blipFill>
        <p:spPr bwMode="auto">
          <a:xfrm>
            <a:off x="179388" y="2636838"/>
            <a:ext cx="2743200" cy="2743200"/>
          </a:xfrm>
          <a:prstGeom prst="rect">
            <a:avLst/>
          </a:prstGeom>
          <a:noFill/>
          <a:ln w="9525">
            <a:noFill/>
            <a:miter lim="800000"/>
            <a:headEnd/>
            <a:tailEnd/>
          </a:ln>
        </p:spPr>
      </p:pic>
      <p:pic>
        <p:nvPicPr>
          <p:cNvPr id="15365" name="Picture 5" descr="MCj04325920000[1]"/>
          <p:cNvPicPr>
            <a:picLocks noChangeAspect="1" noChangeArrowheads="1"/>
          </p:cNvPicPr>
          <p:nvPr/>
        </p:nvPicPr>
        <p:blipFill>
          <a:blip r:embed="rId3" cstate="print"/>
          <a:srcRect/>
          <a:stretch>
            <a:fillRect/>
          </a:stretch>
        </p:blipFill>
        <p:spPr bwMode="auto">
          <a:xfrm>
            <a:off x="2843213" y="4076700"/>
            <a:ext cx="1828800" cy="1828800"/>
          </a:xfrm>
          <a:prstGeom prst="rect">
            <a:avLst/>
          </a:prstGeom>
          <a:noFill/>
          <a:ln w="9525">
            <a:noFill/>
            <a:miter lim="800000"/>
            <a:headEnd/>
            <a:tailEnd/>
          </a:ln>
        </p:spPr>
      </p:pic>
      <p:pic>
        <p:nvPicPr>
          <p:cNvPr id="15366" name="Picture 6" descr="MCj01992520000[1]"/>
          <p:cNvPicPr>
            <a:picLocks noChangeAspect="1" noChangeArrowheads="1"/>
          </p:cNvPicPr>
          <p:nvPr/>
        </p:nvPicPr>
        <p:blipFill>
          <a:blip r:embed="rId4" cstate="print"/>
          <a:srcRect/>
          <a:stretch>
            <a:fillRect/>
          </a:stretch>
        </p:blipFill>
        <p:spPr bwMode="auto">
          <a:xfrm>
            <a:off x="4427538" y="2349500"/>
            <a:ext cx="1143000" cy="1909763"/>
          </a:xfrm>
          <a:prstGeom prst="rect">
            <a:avLst/>
          </a:prstGeom>
          <a:noFill/>
          <a:ln w="9525">
            <a:noFill/>
            <a:miter lim="800000"/>
            <a:headEnd/>
            <a:tailEnd/>
          </a:ln>
        </p:spPr>
      </p:pic>
      <p:pic>
        <p:nvPicPr>
          <p:cNvPr id="15367" name="Picture 7" descr="MCj04380390000[1]"/>
          <p:cNvPicPr>
            <a:picLocks noChangeAspect="1" noChangeArrowheads="1"/>
          </p:cNvPicPr>
          <p:nvPr/>
        </p:nvPicPr>
        <p:blipFill>
          <a:blip r:embed="rId5" cstate="print"/>
          <a:srcRect/>
          <a:stretch>
            <a:fillRect/>
          </a:stretch>
        </p:blipFill>
        <p:spPr bwMode="auto">
          <a:xfrm>
            <a:off x="5003800" y="4005263"/>
            <a:ext cx="2303463" cy="2303462"/>
          </a:xfrm>
          <a:prstGeom prst="rect">
            <a:avLst/>
          </a:prstGeom>
          <a:noFill/>
          <a:ln w="9525">
            <a:noFill/>
            <a:miter lim="800000"/>
            <a:headEnd/>
            <a:tailEnd/>
          </a:ln>
        </p:spPr>
      </p:pic>
      <p:pic>
        <p:nvPicPr>
          <p:cNvPr id="15368" name="Picture 9" descr="MCj01935160000[1]"/>
          <p:cNvPicPr>
            <a:picLocks noChangeAspect="1" noChangeArrowheads="1"/>
          </p:cNvPicPr>
          <p:nvPr/>
        </p:nvPicPr>
        <p:blipFill>
          <a:blip r:embed="rId6" cstate="print"/>
          <a:srcRect/>
          <a:stretch>
            <a:fillRect/>
          </a:stretch>
        </p:blipFill>
        <p:spPr bwMode="auto">
          <a:xfrm rot="-1743151">
            <a:off x="6588125" y="1989138"/>
            <a:ext cx="1865313" cy="25749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sl-SI" smtClean="0"/>
          </a:p>
        </p:txBody>
      </p:sp>
      <p:sp>
        <p:nvSpPr>
          <p:cNvPr id="16387" name="Rectangle 3"/>
          <p:cNvSpPr>
            <a:spLocks noGrp="1" noChangeArrowheads="1"/>
          </p:cNvSpPr>
          <p:nvPr>
            <p:ph type="body" idx="1"/>
          </p:nvPr>
        </p:nvSpPr>
        <p:spPr>
          <a:xfrm>
            <a:off x="1116013" y="260350"/>
            <a:ext cx="7772400" cy="4114800"/>
          </a:xfrm>
        </p:spPr>
        <p:txBody>
          <a:bodyPr/>
          <a:lstStyle/>
          <a:p>
            <a:pPr eaLnBrk="1" hangingPunct="1">
              <a:buFont typeface="Wingdings" pitchFamily="2" charset="2"/>
              <a:buNone/>
            </a:pPr>
            <a:r>
              <a:rPr lang="sl-SI" smtClean="0"/>
              <a:t>Modra nariše morje, reke, nebo in oblake, borovnice, slive in za lepše spomine še modre spominčice. </a:t>
            </a:r>
          </a:p>
        </p:txBody>
      </p:sp>
      <p:pic>
        <p:nvPicPr>
          <p:cNvPr id="16388" name="Picture 5" descr="MPj04383780000[1]"/>
          <p:cNvPicPr>
            <a:picLocks noChangeAspect="1" noChangeArrowheads="1"/>
          </p:cNvPicPr>
          <p:nvPr/>
        </p:nvPicPr>
        <p:blipFill>
          <a:blip r:embed="rId2" cstate="print"/>
          <a:srcRect/>
          <a:stretch>
            <a:fillRect/>
          </a:stretch>
        </p:blipFill>
        <p:spPr bwMode="auto">
          <a:xfrm>
            <a:off x="1042988" y="2349500"/>
            <a:ext cx="4751387" cy="1787525"/>
          </a:xfrm>
          <a:prstGeom prst="rect">
            <a:avLst/>
          </a:prstGeom>
          <a:noFill/>
          <a:ln w="9525">
            <a:noFill/>
            <a:miter lim="800000"/>
            <a:headEnd/>
            <a:tailEnd/>
          </a:ln>
        </p:spPr>
      </p:pic>
      <p:pic>
        <p:nvPicPr>
          <p:cNvPr id="16389" name="Picture 6" descr="MPj04386710000[1]"/>
          <p:cNvPicPr>
            <a:picLocks noChangeAspect="1" noChangeArrowheads="1"/>
          </p:cNvPicPr>
          <p:nvPr/>
        </p:nvPicPr>
        <p:blipFill>
          <a:blip r:embed="rId3" cstate="print"/>
          <a:srcRect/>
          <a:stretch>
            <a:fillRect/>
          </a:stretch>
        </p:blipFill>
        <p:spPr bwMode="auto">
          <a:xfrm>
            <a:off x="179388" y="4437063"/>
            <a:ext cx="5257800" cy="2106612"/>
          </a:xfrm>
          <a:prstGeom prst="rect">
            <a:avLst/>
          </a:prstGeom>
          <a:noFill/>
          <a:ln w="9525">
            <a:noFill/>
            <a:miter lim="800000"/>
            <a:headEnd/>
            <a:tailEnd/>
          </a:ln>
        </p:spPr>
      </p:pic>
      <p:pic>
        <p:nvPicPr>
          <p:cNvPr id="16390" name="Picture 7" descr="MPj04389080000[1]"/>
          <p:cNvPicPr>
            <a:picLocks noChangeAspect="1" noChangeArrowheads="1"/>
          </p:cNvPicPr>
          <p:nvPr/>
        </p:nvPicPr>
        <p:blipFill>
          <a:blip r:embed="rId4" cstate="print"/>
          <a:srcRect t="-2739" r="496"/>
          <a:stretch>
            <a:fillRect/>
          </a:stretch>
        </p:blipFill>
        <p:spPr bwMode="auto">
          <a:xfrm>
            <a:off x="5724525" y="4508500"/>
            <a:ext cx="3024188" cy="2063750"/>
          </a:xfrm>
          <a:prstGeom prst="rect">
            <a:avLst/>
          </a:prstGeom>
          <a:noFill/>
          <a:ln w="9525">
            <a:noFill/>
            <a:miter lim="800000"/>
            <a:headEnd/>
            <a:tailEnd/>
          </a:ln>
        </p:spPr>
      </p:pic>
      <p:pic>
        <p:nvPicPr>
          <p:cNvPr id="16391" name="Picture 8" descr="MCj01837960000[1]"/>
          <p:cNvPicPr>
            <a:picLocks noChangeAspect="1" noChangeArrowheads="1"/>
          </p:cNvPicPr>
          <p:nvPr/>
        </p:nvPicPr>
        <p:blipFill>
          <a:blip r:embed="rId5" cstate="print"/>
          <a:srcRect/>
          <a:stretch>
            <a:fillRect/>
          </a:stretch>
        </p:blipFill>
        <p:spPr bwMode="auto">
          <a:xfrm>
            <a:off x="6588125" y="2565400"/>
            <a:ext cx="1581150" cy="1736725"/>
          </a:xfrm>
          <a:prstGeom prst="rect">
            <a:avLst/>
          </a:prstGeom>
          <a:noFill/>
          <a:ln w="9525">
            <a:noFill/>
            <a:miter lim="800000"/>
            <a:headEnd/>
            <a:tailEnd/>
          </a:ln>
        </p:spPr>
      </p:pic>
      <p:pic>
        <p:nvPicPr>
          <p:cNvPr id="16392" name="Picture 9" descr="MCj01837960000[1]"/>
          <p:cNvPicPr>
            <a:picLocks noChangeAspect="1" noChangeArrowheads="1"/>
          </p:cNvPicPr>
          <p:nvPr/>
        </p:nvPicPr>
        <p:blipFill>
          <a:blip r:embed="rId5" cstate="print"/>
          <a:srcRect/>
          <a:stretch>
            <a:fillRect/>
          </a:stretch>
        </p:blipFill>
        <p:spPr bwMode="auto">
          <a:xfrm>
            <a:off x="6804025" y="2781300"/>
            <a:ext cx="1581150" cy="1736725"/>
          </a:xfrm>
          <a:prstGeom prst="rect">
            <a:avLst/>
          </a:prstGeom>
          <a:noFill/>
          <a:ln w="9525">
            <a:noFill/>
            <a:miter lim="800000"/>
            <a:headEnd/>
            <a:tailEnd/>
          </a:ln>
        </p:spPr>
      </p:pic>
      <p:pic>
        <p:nvPicPr>
          <p:cNvPr id="16393" name="Picture 10" descr="MCj01837960000[1]"/>
          <p:cNvPicPr>
            <a:picLocks noChangeAspect="1" noChangeArrowheads="1"/>
          </p:cNvPicPr>
          <p:nvPr/>
        </p:nvPicPr>
        <p:blipFill>
          <a:blip r:embed="rId5" cstate="print"/>
          <a:srcRect/>
          <a:stretch>
            <a:fillRect/>
          </a:stretch>
        </p:blipFill>
        <p:spPr bwMode="auto">
          <a:xfrm>
            <a:off x="6659563" y="2349500"/>
            <a:ext cx="1581150" cy="1736725"/>
          </a:xfrm>
          <a:prstGeom prst="rect">
            <a:avLst/>
          </a:prstGeom>
          <a:noFill/>
          <a:ln w="9525">
            <a:noFill/>
            <a:miter lim="800000"/>
            <a:headEnd/>
            <a:tailEnd/>
          </a:ln>
        </p:spPr>
      </p:pic>
      <p:pic>
        <p:nvPicPr>
          <p:cNvPr id="16394" name="Picture 11" descr="MCj01837960000[1]"/>
          <p:cNvPicPr>
            <a:picLocks noChangeAspect="1" noChangeArrowheads="1"/>
          </p:cNvPicPr>
          <p:nvPr/>
        </p:nvPicPr>
        <p:blipFill>
          <a:blip r:embed="rId5" cstate="print"/>
          <a:srcRect/>
          <a:stretch>
            <a:fillRect/>
          </a:stretch>
        </p:blipFill>
        <p:spPr bwMode="auto">
          <a:xfrm>
            <a:off x="6948488" y="2133600"/>
            <a:ext cx="1581150" cy="17367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sl-SI" smtClean="0"/>
          </a:p>
        </p:txBody>
      </p:sp>
      <p:sp>
        <p:nvSpPr>
          <p:cNvPr id="17411" name="Rectangle 3"/>
          <p:cNvSpPr>
            <a:spLocks noGrp="1" noChangeArrowheads="1"/>
          </p:cNvSpPr>
          <p:nvPr>
            <p:ph type="body" idx="1"/>
          </p:nvPr>
        </p:nvSpPr>
        <p:spPr>
          <a:xfrm>
            <a:off x="1187450" y="692150"/>
            <a:ext cx="7772400" cy="4114800"/>
          </a:xfrm>
        </p:spPr>
        <p:txBody>
          <a:bodyPr/>
          <a:lstStyle/>
          <a:p>
            <a:pPr eaLnBrk="1" hangingPunct="1">
              <a:buFont typeface="Wingdings" pitchFamily="2" charset="2"/>
              <a:buNone/>
            </a:pPr>
            <a:r>
              <a:rPr lang="sl-SI" smtClean="0"/>
              <a:t>Tako so srečne in zadovoljne same s seboj. Dnevi minevajo, barvice pa ležijo na mizi. Še vedno se šopirijo ena pred drugo, čeprav jim je že pošteno dolgčas in si želijo družbe. </a:t>
            </a:r>
          </a:p>
        </p:txBody>
      </p:sp>
      <p:pic>
        <p:nvPicPr>
          <p:cNvPr id="17412" name="Picture 4" descr="MPj04394690000[1]"/>
          <p:cNvPicPr>
            <a:picLocks noChangeAspect="1" noChangeArrowheads="1"/>
          </p:cNvPicPr>
          <p:nvPr/>
        </p:nvPicPr>
        <p:blipFill>
          <a:blip r:embed="rId2" cstate="print"/>
          <a:srcRect t="48457"/>
          <a:stretch>
            <a:fillRect/>
          </a:stretch>
        </p:blipFill>
        <p:spPr bwMode="auto">
          <a:xfrm>
            <a:off x="1403350" y="3644900"/>
            <a:ext cx="6400800" cy="23876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sl-SI" smtClean="0"/>
          </a:p>
        </p:txBody>
      </p:sp>
      <p:sp>
        <p:nvSpPr>
          <p:cNvPr id="18435" name="Rectangle 3"/>
          <p:cNvSpPr>
            <a:spLocks noGrp="1" noChangeArrowheads="1"/>
          </p:cNvSpPr>
          <p:nvPr>
            <p:ph type="body" idx="1"/>
          </p:nvPr>
        </p:nvSpPr>
        <p:spPr>
          <a:xfrm>
            <a:off x="1187450" y="692150"/>
            <a:ext cx="7772400" cy="5041900"/>
          </a:xfrm>
        </p:spPr>
        <p:txBody>
          <a:bodyPr/>
          <a:lstStyle/>
          <a:p>
            <a:pPr eaLnBrk="1" hangingPunct="1">
              <a:buFont typeface="Wingdings" pitchFamily="2" charset="2"/>
              <a:buNone/>
            </a:pPr>
            <a:r>
              <a:rPr lang="sl-SI" smtClean="0"/>
              <a:t>Nekega dne pa se Maruška odloči, da bo narisala … mavrico!</a:t>
            </a:r>
          </a:p>
          <a:p>
            <a:pPr eaLnBrk="1" hangingPunct="1">
              <a:buFont typeface="Wingdings" pitchFamily="2" charset="2"/>
              <a:buNone/>
            </a:pPr>
            <a:endParaRPr lang="sl-SI" smtClean="0"/>
          </a:p>
          <a:p>
            <a:pPr eaLnBrk="1" hangingPunct="1">
              <a:buFont typeface="Wingdings" pitchFamily="2" charset="2"/>
              <a:buNone/>
            </a:pPr>
            <a:endParaRPr lang="sl-SI" smtClean="0"/>
          </a:p>
          <a:p>
            <a:pPr eaLnBrk="1" hangingPunct="1">
              <a:buFont typeface="Wingdings" pitchFamily="2" charset="2"/>
              <a:buNone/>
            </a:pPr>
            <a:r>
              <a:rPr lang="sl-SI" smtClean="0"/>
              <a:t>Vzame vse tri barvice in jo nariše. </a:t>
            </a:r>
          </a:p>
          <a:p>
            <a:pPr eaLnBrk="1" hangingPunct="1">
              <a:buFont typeface="Wingdings" pitchFamily="2" charset="2"/>
              <a:buNone/>
            </a:pPr>
            <a:r>
              <a:rPr lang="sl-SI" smtClean="0"/>
              <a:t>“O, kako lepo!” je navdušena Maruška. “Mami, pridi pogledat!”</a:t>
            </a:r>
          </a:p>
          <a:p>
            <a:pPr eaLnBrk="1" hangingPunct="1">
              <a:buFont typeface="Wingdings" pitchFamily="2" charset="2"/>
              <a:buNone/>
            </a:pPr>
            <a:r>
              <a:rPr lang="sl-SI" smtClean="0"/>
              <a:t>Tudi mamici je bila risbica všeč, pa očku, babici in dedku … in vsem.</a:t>
            </a:r>
          </a:p>
        </p:txBody>
      </p:sp>
      <p:pic>
        <p:nvPicPr>
          <p:cNvPr id="18436" name="Picture 4" descr="MCj04296890000[1]"/>
          <p:cNvPicPr>
            <a:picLocks noChangeAspect="1" noChangeArrowheads="1"/>
          </p:cNvPicPr>
          <p:nvPr/>
        </p:nvPicPr>
        <p:blipFill>
          <a:blip r:embed="rId2" cstate="print"/>
          <a:srcRect/>
          <a:stretch>
            <a:fillRect/>
          </a:stretch>
        </p:blipFill>
        <p:spPr bwMode="auto">
          <a:xfrm>
            <a:off x="2771775" y="1628775"/>
            <a:ext cx="1914525" cy="1435100"/>
          </a:xfrm>
          <a:prstGeom prst="rect">
            <a:avLst/>
          </a:prstGeom>
          <a:noFill/>
          <a:ln w="9525">
            <a:noFill/>
            <a:miter lim="800000"/>
            <a:headEnd/>
            <a:tailEnd/>
          </a:ln>
        </p:spPr>
      </p:pic>
      <p:pic>
        <p:nvPicPr>
          <p:cNvPr id="18437" name="Picture 6" descr="MCj04404060000[1]"/>
          <p:cNvPicPr>
            <a:picLocks noChangeAspect="1" noChangeArrowheads="1"/>
          </p:cNvPicPr>
          <p:nvPr/>
        </p:nvPicPr>
        <p:blipFill>
          <a:blip r:embed="rId3" cstate="print"/>
          <a:srcRect/>
          <a:stretch>
            <a:fillRect/>
          </a:stretch>
        </p:blipFill>
        <p:spPr bwMode="auto">
          <a:xfrm>
            <a:off x="5292725" y="1484313"/>
            <a:ext cx="1512888" cy="1512887"/>
          </a:xfrm>
          <a:prstGeom prst="rect">
            <a:avLst/>
          </a:prstGeom>
          <a:noFill/>
          <a:ln w="9525">
            <a:noFill/>
            <a:miter lim="800000"/>
            <a:headEnd/>
            <a:tailEnd/>
          </a:ln>
        </p:spPr>
      </p:pic>
      <p:pic>
        <p:nvPicPr>
          <p:cNvPr id="18438" name="Picture 10"/>
          <p:cNvPicPr>
            <a:picLocks noChangeAspect="1" noChangeArrowheads="1"/>
          </p:cNvPicPr>
          <p:nvPr/>
        </p:nvPicPr>
        <p:blipFill>
          <a:blip r:embed="rId4" cstate="print"/>
          <a:srcRect l="10707" t="19865" r="8350" b="22121"/>
          <a:stretch>
            <a:fillRect/>
          </a:stretch>
        </p:blipFill>
        <p:spPr bwMode="auto">
          <a:xfrm>
            <a:off x="1331913" y="5589588"/>
            <a:ext cx="6769100" cy="1268412"/>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pPr eaLnBrk="1" hangingPunct="1">
              <a:buFont typeface="Wingdings" pitchFamily="2" charset="2"/>
              <a:buNone/>
            </a:pPr>
            <a:r>
              <a:rPr lang="sl-SI" smtClean="0"/>
              <a:t>  In zdaj je modra, ki je po naravi pametnejša, končno prizna: “Vesta, zdi se mi, da ima Maruška prav. Najlepše smo skupaj, ko narišemo pisane risbe, pisane rože, pisan svet, tako kot tole mavrico.”</a:t>
            </a:r>
          </a:p>
        </p:txBody>
      </p:sp>
      <p:pic>
        <p:nvPicPr>
          <p:cNvPr id="19459" name="Picture 4" descr="MPj04394690000[1]"/>
          <p:cNvPicPr>
            <a:picLocks noGrp="1" noChangeAspect="1" noChangeArrowheads="1"/>
          </p:cNvPicPr>
          <p:nvPr>
            <p:ph type="title"/>
          </p:nvPr>
        </p:nvPicPr>
        <p:blipFill>
          <a:blip r:embed="rId2" cstate="print"/>
          <a:srcRect/>
          <a:stretch>
            <a:fillRect/>
          </a:stretch>
        </p:blipFill>
        <p:spPr>
          <a:xfrm>
            <a:off x="3492500" y="188913"/>
            <a:ext cx="2144713" cy="1552575"/>
          </a:xfrm>
          <a:noFill/>
        </p:spPr>
      </p:pic>
      <p:pic>
        <p:nvPicPr>
          <p:cNvPr id="19460" name="Picture 6"/>
          <p:cNvPicPr>
            <a:picLocks noChangeAspect="1" noChangeArrowheads="1"/>
          </p:cNvPicPr>
          <p:nvPr/>
        </p:nvPicPr>
        <p:blipFill>
          <a:blip r:embed="rId3" cstate="print"/>
          <a:srcRect l="10707" t="19865" r="8350" b="22121"/>
          <a:stretch>
            <a:fillRect/>
          </a:stretch>
        </p:blipFill>
        <p:spPr bwMode="auto">
          <a:xfrm>
            <a:off x="1403350" y="5013325"/>
            <a:ext cx="6769100" cy="172878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116013" y="2060575"/>
            <a:ext cx="7772400" cy="4114800"/>
          </a:xfrm>
        </p:spPr>
        <p:txBody>
          <a:bodyPr/>
          <a:lstStyle/>
          <a:p>
            <a:pPr eaLnBrk="1" hangingPunct="1">
              <a:buFont typeface="Wingdings" pitchFamily="2" charset="2"/>
              <a:buNone/>
            </a:pPr>
            <a:r>
              <a:rPr lang="sl-SI" smtClean="0"/>
              <a:t>“Prav imaš”, pritrdi rumena in toplo objame modro.</a:t>
            </a:r>
          </a:p>
          <a:p>
            <a:pPr eaLnBrk="1" hangingPunct="1">
              <a:buFont typeface="Wingdings" pitchFamily="2" charset="2"/>
              <a:buNone/>
            </a:pPr>
            <a:r>
              <a:rPr lang="sl-SI" smtClean="0"/>
              <a:t>“Res je”, jo tudi rdeča objame.</a:t>
            </a:r>
          </a:p>
        </p:txBody>
      </p:sp>
      <p:pic>
        <p:nvPicPr>
          <p:cNvPr id="20483" name="Picture 5" descr="MPj04394690000[1]"/>
          <p:cNvPicPr>
            <a:picLocks noGrp="1" noChangeAspect="1" noChangeArrowheads="1"/>
          </p:cNvPicPr>
          <p:nvPr>
            <p:ph type="title"/>
          </p:nvPr>
        </p:nvPicPr>
        <p:blipFill>
          <a:blip r:embed="rId2" cstate="print"/>
          <a:srcRect t="66890" r="50275"/>
          <a:stretch>
            <a:fillRect/>
          </a:stretch>
        </p:blipFill>
        <p:spPr>
          <a:xfrm rot="20917763">
            <a:off x="3419475" y="4365625"/>
            <a:ext cx="1163638" cy="1606550"/>
          </a:xfrm>
          <a:noFill/>
        </p:spPr>
      </p:pic>
      <p:pic>
        <p:nvPicPr>
          <p:cNvPr id="20484" name="Picture 6" descr="MPj04394690000[1]"/>
          <p:cNvPicPr>
            <a:picLocks noChangeAspect="1" noChangeArrowheads="1"/>
          </p:cNvPicPr>
          <p:nvPr/>
        </p:nvPicPr>
        <p:blipFill>
          <a:blip r:embed="rId2" cstate="print"/>
          <a:srcRect t="35367" r="48457" b="34251"/>
          <a:stretch>
            <a:fillRect/>
          </a:stretch>
        </p:blipFill>
        <p:spPr bwMode="auto">
          <a:xfrm rot="-1951987">
            <a:off x="4787900" y="4221163"/>
            <a:ext cx="1141413" cy="1782762"/>
          </a:xfrm>
          <a:prstGeom prst="rect">
            <a:avLst/>
          </a:prstGeom>
          <a:noFill/>
          <a:ln w="9525">
            <a:noFill/>
            <a:miter lim="800000"/>
            <a:headEnd/>
            <a:tailEnd/>
          </a:ln>
        </p:spPr>
      </p:pic>
      <p:pic>
        <p:nvPicPr>
          <p:cNvPr id="20485" name="Picture 7" descr="MPj04394690000[1]"/>
          <p:cNvPicPr>
            <a:picLocks noChangeAspect="1" noChangeArrowheads="1"/>
          </p:cNvPicPr>
          <p:nvPr/>
        </p:nvPicPr>
        <p:blipFill>
          <a:blip r:embed="rId2" cstate="print"/>
          <a:srcRect r="48457" b="64633"/>
          <a:stretch>
            <a:fillRect/>
          </a:stretch>
        </p:blipFill>
        <p:spPr bwMode="auto">
          <a:xfrm rot="895104">
            <a:off x="1979613" y="4221163"/>
            <a:ext cx="1362075" cy="188118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sl-SI" smtClean="0"/>
          </a:p>
        </p:txBody>
      </p:sp>
      <p:sp>
        <p:nvSpPr>
          <p:cNvPr id="21507" name="Rectangle 3"/>
          <p:cNvSpPr>
            <a:spLocks noGrp="1" noChangeArrowheads="1"/>
          </p:cNvSpPr>
          <p:nvPr>
            <p:ph type="body" idx="1"/>
          </p:nvPr>
        </p:nvSpPr>
        <p:spPr>
          <a:xfrm>
            <a:off x="1371600" y="188913"/>
            <a:ext cx="7772400" cy="4114800"/>
          </a:xfrm>
        </p:spPr>
        <p:txBody>
          <a:bodyPr/>
          <a:lstStyle/>
          <a:p>
            <a:pPr eaLnBrk="1" hangingPunct="1">
              <a:buFont typeface="Wingdings" pitchFamily="2" charset="2"/>
              <a:buNone/>
            </a:pPr>
            <a:r>
              <a:rPr lang="sl-SI" smtClean="0"/>
              <a:t>Pravijo, da se od takrat niso nikoli več sprle, saj so spoznale, da so najlepše, kadar so skupaj.</a:t>
            </a:r>
          </a:p>
          <a:p>
            <a:pPr eaLnBrk="1" hangingPunct="1">
              <a:buFont typeface="Wingdings" pitchFamily="2" charset="2"/>
              <a:buNone/>
            </a:pPr>
            <a:endParaRPr lang="sl-SI" smtClean="0"/>
          </a:p>
          <a:p>
            <a:pPr eaLnBrk="1" hangingPunct="1">
              <a:buFont typeface="Wingdings" pitchFamily="2" charset="2"/>
              <a:buNone/>
            </a:pPr>
            <a:r>
              <a:rPr lang="sl-SI" smtClean="0"/>
              <a:t>Risbica je še dolgo visela na steni Maruškine  sobe in vsi so jo občudovali.</a:t>
            </a:r>
          </a:p>
        </p:txBody>
      </p:sp>
      <p:pic>
        <p:nvPicPr>
          <p:cNvPr id="21508" name="Picture 5"/>
          <p:cNvPicPr>
            <a:picLocks noChangeAspect="1" noChangeArrowheads="1"/>
          </p:cNvPicPr>
          <p:nvPr/>
        </p:nvPicPr>
        <p:blipFill>
          <a:blip r:embed="rId2" cstate="print"/>
          <a:srcRect l="10707" t="19865" r="8350" b="22121"/>
          <a:stretch>
            <a:fillRect/>
          </a:stretch>
        </p:blipFill>
        <p:spPr bwMode="auto">
          <a:xfrm>
            <a:off x="1331913" y="3500438"/>
            <a:ext cx="6769100" cy="3141662"/>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sl-SI" smtClean="0"/>
              <a:t>Maruškina mavrica</a:t>
            </a:r>
            <a:br>
              <a:rPr lang="sl-SI" smtClean="0"/>
            </a:br>
            <a:r>
              <a:rPr lang="sl-SI" sz="1800" smtClean="0"/>
              <a:t>Napisala: Nina Mav Hrovat</a:t>
            </a:r>
            <a:endParaRPr lang="sl-SI" smtClean="0"/>
          </a:p>
        </p:txBody>
      </p:sp>
      <p:sp>
        <p:nvSpPr>
          <p:cNvPr id="4099" name="Rectangle 3"/>
          <p:cNvSpPr>
            <a:spLocks noGrp="1" noChangeArrowheads="1"/>
          </p:cNvSpPr>
          <p:nvPr>
            <p:ph type="body" idx="1"/>
          </p:nvPr>
        </p:nvSpPr>
        <p:spPr/>
        <p:txBody>
          <a:bodyPr/>
          <a:lstStyle/>
          <a:p>
            <a:pPr eaLnBrk="1" hangingPunct="1">
              <a:buFont typeface="Wingdings" pitchFamily="2" charset="2"/>
              <a:buNone/>
            </a:pPr>
            <a:r>
              <a:rPr lang="sl-SI" smtClean="0"/>
              <a:t>V Maruškini sobi so na mizi ležale tri barvice: rdeča, rumena in modra. Dolgočasile so se in vzdihovale, na vsem lepem pa rdeča reče:</a:t>
            </a:r>
          </a:p>
        </p:txBody>
      </p:sp>
      <p:pic>
        <p:nvPicPr>
          <p:cNvPr id="4100" name="Picture 9" descr="MCj04404060000[1]"/>
          <p:cNvPicPr>
            <a:picLocks noChangeAspect="1" noChangeArrowheads="1"/>
          </p:cNvPicPr>
          <p:nvPr/>
        </p:nvPicPr>
        <p:blipFill>
          <a:blip r:embed="rId2" cstate="print"/>
          <a:srcRect/>
          <a:stretch>
            <a:fillRect/>
          </a:stretch>
        </p:blipFill>
        <p:spPr bwMode="auto">
          <a:xfrm>
            <a:off x="6696075" y="0"/>
            <a:ext cx="2197100" cy="2197100"/>
          </a:xfrm>
          <a:prstGeom prst="rect">
            <a:avLst/>
          </a:prstGeom>
          <a:noFill/>
          <a:ln w="9525">
            <a:noFill/>
            <a:miter lim="800000"/>
            <a:headEnd/>
            <a:tailEnd/>
          </a:ln>
        </p:spPr>
      </p:pic>
      <p:pic>
        <p:nvPicPr>
          <p:cNvPr id="4101" name="Picture 11" descr="MPj04394690000[1]"/>
          <p:cNvPicPr>
            <a:picLocks noChangeAspect="1" noChangeArrowheads="1"/>
          </p:cNvPicPr>
          <p:nvPr/>
        </p:nvPicPr>
        <p:blipFill>
          <a:blip r:embed="rId3" cstate="print"/>
          <a:srcRect t="48457"/>
          <a:stretch>
            <a:fillRect/>
          </a:stretch>
        </p:blipFill>
        <p:spPr bwMode="auto">
          <a:xfrm>
            <a:off x="1403350" y="4292600"/>
            <a:ext cx="6400800" cy="23876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fade">
                                      <p:cBhvr>
                                        <p:cTn id="1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50938" y="214313"/>
            <a:ext cx="7793037" cy="2135187"/>
          </a:xfrm>
        </p:spPr>
        <p:txBody>
          <a:bodyPr/>
          <a:lstStyle/>
          <a:p>
            <a:pPr eaLnBrk="1" hangingPunct="1"/>
            <a:r>
              <a:rPr lang="sl-SI" b="1" smtClean="0"/>
              <a:t/>
            </a:r>
            <a:br>
              <a:rPr lang="sl-SI" b="1" smtClean="0"/>
            </a:br>
            <a:r>
              <a:rPr lang="sl-SI" b="1" smtClean="0"/>
              <a:t>Barvni krog</a:t>
            </a:r>
            <a:br>
              <a:rPr lang="sl-SI" b="1" smtClean="0"/>
            </a:br>
            <a:endParaRPr lang="sl-SI" b="1" smtClean="0"/>
          </a:p>
        </p:txBody>
      </p:sp>
      <p:sp>
        <p:nvSpPr>
          <p:cNvPr id="22531" name="Rectangle 3"/>
          <p:cNvSpPr>
            <a:spLocks noGrp="1" noChangeArrowheads="1"/>
          </p:cNvSpPr>
          <p:nvPr>
            <p:ph type="body" idx="1"/>
          </p:nvPr>
        </p:nvSpPr>
        <p:spPr/>
        <p:txBody>
          <a:bodyPr/>
          <a:lstStyle/>
          <a:p>
            <a:pPr eaLnBrk="1" hangingPunct="1">
              <a:lnSpc>
                <a:spcPct val="80000"/>
              </a:lnSpc>
            </a:pPr>
            <a:r>
              <a:rPr lang="sl-SI" sz="2000" smtClean="0"/>
              <a:t>Barve so definirane v barvnem krogu, ki služi tudi kot standardizacija.</a:t>
            </a:r>
          </a:p>
          <a:p>
            <a:pPr eaLnBrk="1" hangingPunct="1">
              <a:lnSpc>
                <a:spcPct val="80000"/>
              </a:lnSpc>
            </a:pPr>
            <a:r>
              <a:rPr lang="sl-SI" sz="2000" smtClean="0"/>
              <a:t>Osnovne barve so </a:t>
            </a:r>
            <a:r>
              <a:rPr lang="sl-SI" sz="2000" smtClean="0">
                <a:solidFill>
                  <a:schemeClr val="hlink"/>
                </a:solidFill>
              </a:rPr>
              <a:t>rdeča,</a:t>
            </a:r>
            <a:r>
              <a:rPr lang="sl-SI" sz="2000" smtClean="0"/>
              <a:t> </a:t>
            </a:r>
            <a:r>
              <a:rPr lang="sl-SI" sz="2000" smtClean="0">
                <a:solidFill>
                  <a:srgbClr val="FFFF00"/>
                </a:solidFill>
              </a:rPr>
              <a:t>rumena</a:t>
            </a:r>
            <a:r>
              <a:rPr lang="sl-SI" sz="2000" smtClean="0"/>
              <a:t> in </a:t>
            </a:r>
            <a:r>
              <a:rPr lang="sl-SI" sz="2000" smtClean="0">
                <a:solidFill>
                  <a:schemeClr val="folHlink"/>
                </a:solidFill>
              </a:rPr>
              <a:t>modra</a:t>
            </a:r>
            <a:r>
              <a:rPr lang="sl-SI" sz="2000" smtClean="0"/>
              <a:t>.</a:t>
            </a:r>
          </a:p>
          <a:p>
            <a:pPr eaLnBrk="1" hangingPunct="1">
              <a:lnSpc>
                <a:spcPct val="80000"/>
              </a:lnSpc>
            </a:pPr>
            <a:r>
              <a:rPr lang="sl-SI" sz="2000" smtClean="0"/>
              <a:t>Z mešanjem treh osnovnih barv rdeče, rumene in modre, nastanejo vsi možni odtenki barv, ki so prisotni v naravi.</a:t>
            </a:r>
          </a:p>
          <a:p>
            <a:pPr eaLnBrk="1" hangingPunct="1">
              <a:lnSpc>
                <a:spcPct val="80000"/>
              </a:lnSpc>
            </a:pPr>
            <a:r>
              <a:rPr lang="sl-SI" sz="2000" smtClean="0"/>
              <a:t>Sekundarne barve so barve, ki jih dobimo z mešanjem primarnih barv. So v drugi koloni barvnega kroga od zunaj navznoter.</a:t>
            </a:r>
          </a:p>
          <a:p>
            <a:pPr eaLnBrk="1" hangingPunct="1">
              <a:lnSpc>
                <a:spcPct val="80000"/>
              </a:lnSpc>
            </a:pPr>
            <a:r>
              <a:rPr lang="sl-SI" sz="2000" smtClean="0"/>
              <a:t>Terciarne barve nastanejo z mešanjem primarnih in sekundarnih barv.</a:t>
            </a:r>
          </a:p>
          <a:p>
            <a:pPr eaLnBrk="1" hangingPunct="1">
              <a:lnSpc>
                <a:spcPct val="80000"/>
              </a:lnSpc>
            </a:pPr>
            <a:r>
              <a:rPr lang="sl-SI" sz="2000" smtClean="0"/>
              <a:t>In tako naprej.... </a:t>
            </a:r>
          </a:p>
          <a:p>
            <a:pPr eaLnBrk="1" hangingPunct="1">
              <a:lnSpc>
                <a:spcPct val="80000"/>
              </a:lnSpc>
            </a:pPr>
            <a:r>
              <a:rPr lang="sl-SI" sz="2000" smtClean="0"/>
              <a:t>Tople barve so rumena, rdeča in vse iz teh dveh izhajajoče barve, ki imajo v sebi manj modre barve kot osnovne tople komponente. </a:t>
            </a:r>
          </a:p>
        </p:txBody>
      </p:sp>
      <p:pic>
        <p:nvPicPr>
          <p:cNvPr id="22532" name="Picture 4"/>
          <p:cNvPicPr>
            <a:picLocks noChangeAspect="1" noChangeArrowheads="1"/>
          </p:cNvPicPr>
          <p:nvPr/>
        </p:nvPicPr>
        <p:blipFill>
          <a:blip r:embed="rId2" cstate="print"/>
          <a:srcRect/>
          <a:stretch>
            <a:fillRect/>
          </a:stretch>
        </p:blipFill>
        <p:spPr bwMode="auto">
          <a:xfrm>
            <a:off x="5292725" y="692150"/>
            <a:ext cx="1019175" cy="99218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sl-SI" smtClean="0"/>
          </a:p>
        </p:txBody>
      </p:sp>
      <p:sp>
        <p:nvSpPr>
          <p:cNvPr id="23555" name="Rectangle 3"/>
          <p:cNvSpPr>
            <a:spLocks noGrp="1" noChangeArrowheads="1"/>
          </p:cNvSpPr>
          <p:nvPr>
            <p:ph type="body" idx="1"/>
          </p:nvPr>
        </p:nvSpPr>
        <p:spPr/>
        <p:txBody>
          <a:bodyPr/>
          <a:lstStyle/>
          <a:p>
            <a:pPr eaLnBrk="1" hangingPunct="1"/>
            <a:endParaRPr lang="sl-SI" smtClean="0"/>
          </a:p>
        </p:txBody>
      </p:sp>
      <p:pic>
        <p:nvPicPr>
          <p:cNvPr id="23556" name="Picture 4"/>
          <p:cNvPicPr>
            <a:picLocks noChangeAspect="1" noChangeArrowheads="1"/>
          </p:cNvPicPr>
          <p:nvPr/>
        </p:nvPicPr>
        <p:blipFill>
          <a:blip r:embed="rId2" cstate="print"/>
          <a:srcRect/>
          <a:stretch>
            <a:fillRect/>
          </a:stretch>
        </p:blipFill>
        <p:spPr bwMode="auto">
          <a:xfrm>
            <a:off x="2124075" y="889000"/>
            <a:ext cx="5040313" cy="504031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sl-SI" smtClean="0"/>
          </a:p>
        </p:txBody>
      </p:sp>
      <p:sp>
        <p:nvSpPr>
          <p:cNvPr id="24579" name="Rectangle 3"/>
          <p:cNvSpPr>
            <a:spLocks noGrp="1" noChangeArrowheads="1"/>
          </p:cNvSpPr>
          <p:nvPr>
            <p:ph type="body" idx="1"/>
          </p:nvPr>
        </p:nvSpPr>
        <p:spPr/>
        <p:txBody>
          <a:bodyPr/>
          <a:lstStyle/>
          <a:p>
            <a:pPr eaLnBrk="1" hangingPunct="1"/>
            <a:endParaRPr lang="sl-SI" smtClean="0"/>
          </a:p>
        </p:txBody>
      </p:sp>
      <p:pic>
        <p:nvPicPr>
          <p:cNvPr id="24580" name="Picture 4"/>
          <p:cNvPicPr>
            <a:picLocks noChangeAspect="1" noChangeArrowheads="1"/>
          </p:cNvPicPr>
          <p:nvPr/>
        </p:nvPicPr>
        <p:blipFill>
          <a:blip r:embed="rId2" cstate="print"/>
          <a:srcRect/>
          <a:stretch>
            <a:fillRect/>
          </a:stretch>
        </p:blipFill>
        <p:spPr bwMode="auto">
          <a:xfrm>
            <a:off x="3071813" y="571500"/>
            <a:ext cx="3759200" cy="54673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sl-SI" smtClean="0"/>
          </a:p>
        </p:txBody>
      </p:sp>
      <p:pic>
        <p:nvPicPr>
          <p:cNvPr id="25603" name="Picture 4"/>
          <p:cNvPicPr>
            <a:picLocks noChangeAspect="1" noChangeArrowheads="1"/>
          </p:cNvPicPr>
          <p:nvPr/>
        </p:nvPicPr>
        <p:blipFill>
          <a:blip r:embed="rId2" cstate="print"/>
          <a:srcRect/>
          <a:stretch>
            <a:fillRect/>
          </a:stretch>
        </p:blipFill>
        <p:spPr bwMode="auto">
          <a:xfrm>
            <a:off x="4859338" y="2349500"/>
            <a:ext cx="3025775" cy="3048000"/>
          </a:xfrm>
          <a:prstGeom prst="rect">
            <a:avLst/>
          </a:prstGeom>
          <a:noFill/>
          <a:ln w="9525">
            <a:noFill/>
            <a:miter lim="800000"/>
            <a:headEnd/>
            <a:tailEnd/>
          </a:ln>
        </p:spPr>
      </p:pic>
      <p:sp>
        <p:nvSpPr>
          <p:cNvPr id="25604" name="Rectangle 6"/>
          <p:cNvSpPr>
            <a:spLocks noGrp="1" noChangeAspect="1" noChangeArrowheads="1"/>
          </p:cNvSpPr>
          <p:nvPr>
            <p:ph type="body" idx="1"/>
          </p:nvPr>
        </p:nvSpPr>
        <p:spPr>
          <a:xfrm>
            <a:off x="755650" y="2060575"/>
            <a:ext cx="7772400" cy="4114800"/>
          </a:xfrm>
        </p:spPr>
        <p:txBody>
          <a:bodyPr/>
          <a:lstStyle/>
          <a:p>
            <a:pPr eaLnBrk="1" hangingPunct="1">
              <a:buFont typeface="Wingdings" pitchFamily="2" charset="2"/>
              <a:buNone/>
            </a:pPr>
            <a:endParaRPr lang="sl-SI" smtClean="0"/>
          </a:p>
        </p:txBody>
      </p:sp>
      <p:pic>
        <p:nvPicPr>
          <p:cNvPr id="25605" name="Picture 7"/>
          <p:cNvPicPr>
            <a:picLocks noChangeAspect="1" noChangeArrowheads="1"/>
          </p:cNvPicPr>
          <p:nvPr/>
        </p:nvPicPr>
        <p:blipFill>
          <a:blip r:embed="rId3" cstate="print"/>
          <a:srcRect/>
          <a:stretch>
            <a:fillRect/>
          </a:stretch>
        </p:blipFill>
        <p:spPr bwMode="auto">
          <a:xfrm>
            <a:off x="1500188" y="2214563"/>
            <a:ext cx="3168650" cy="29432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sl-SI" smtClean="0"/>
          </a:p>
        </p:txBody>
      </p:sp>
      <p:sp>
        <p:nvSpPr>
          <p:cNvPr id="26627" name="Rectangle 3"/>
          <p:cNvSpPr>
            <a:spLocks noGrp="1" noChangeAspect="1" noChangeArrowheads="1"/>
          </p:cNvSpPr>
          <p:nvPr>
            <p:ph type="body" idx="1"/>
          </p:nvPr>
        </p:nvSpPr>
        <p:spPr/>
        <p:txBody>
          <a:bodyPr/>
          <a:lstStyle/>
          <a:p>
            <a:pPr eaLnBrk="1" hangingPunct="1"/>
            <a:endParaRPr lang="sl-SI" smtClean="0"/>
          </a:p>
        </p:txBody>
      </p:sp>
      <p:pic>
        <p:nvPicPr>
          <p:cNvPr id="26628" name="Picture 4"/>
          <p:cNvPicPr>
            <a:picLocks noChangeAspect="1" noChangeArrowheads="1"/>
          </p:cNvPicPr>
          <p:nvPr/>
        </p:nvPicPr>
        <p:blipFill>
          <a:blip r:embed="rId2" cstate="print"/>
          <a:srcRect/>
          <a:stretch>
            <a:fillRect/>
          </a:stretch>
        </p:blipFill>
        <p:spPr bwMode="auto">
          <a:xfrm>
            <a:off x="1905000" y="757238"/>
            <a:ext cx="5334000" cy="53435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sl-SI" smtClean="0"/>
          </a:p>
        </p:txBody>
      </p:sp>
      <p:sp>
        <p:nvSpPr>
          <p:cNvPr id="27651" name="Rectangle 3"/>
          <p:cNvSpPr>
            <a:spLocks noGrp="1" noChangeAspect="1" noChangeArrowheads="1"/>
          </p:cNvSpPr>
          <p:nvPr>
            <p:ph type="body" idx="1"/>
          </p:nvPr>
        </p:nvSpPr>
        <p:spPr>
          <a:xfrm>
            <a:off x="900113" y="2743200"/>
            <a:ext cx="7772400" cy="4114800"/>
          </a:xfrm>
        </p:spPr>
        <p:txBody>
          <a:bodyPr/>
          <a:lstStyle/>
          <a:p>
            <a:pPr eaLnBrk="1" hangingPunct="1"/>
            <a:endParaRPr lang="sl-SI" smtClean="0"/>
          </a:p>
        </p:txBody>
      </p:sp>
      <p:pic>
        <p:nvPicPr>
          <p:cNvPr id="27652" name="Picture 4"/>
          <p:cNvPicPr>
            <a:picLocks noChangeAspect="1" noChangeArrowheads="1"/>
          </p:cNvPicPr>
          <p:nvPr/>
        </p:nvPicPr>
        <p:blipFill>
          <a:blip r:embed="rId2" cstate="print"/>
          <a:srcRect/>
          <a:stretch>
            <a:fillRect/>
          </a:stretch>
        </p:blipFill>
        <p:spPr bwMode="auto">
          <a:xfrm>
            <a:off x="2268538" y="1700213"/>
            <a:ext cx="4824412" cy="46450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sl-SI" smtClean="0"/>
          </a:p>
        </p:txBody>
      </p:sp>
      <p:sp>
        <p:nvSpPr>
          <p:cNvPr id="28675" name="Rectangle 3"/>
          <p:cNvSpPr>
            <a:spLocks noGrp="1" noChangeArrowheads="1"/>
          </p:cNvSpPr>
          <p:nvPr>
            <p:ph type="body" idx="1"/>
          </p:nvPr>
        </p:nvSpPr>
        <p:spPr/>
        <p:txBody>
          <a:bodyPr/>
          <a:lstStyle/>
          <a:p>
            <a:pPr eaLnBrk="1" hangingPunct="1"/>
            <a:endParaRPr lang="sl-SI" smtClean="0"/>
          </a:p>
        </p:txBody>
      </p:sp>
      <p:pic>
        <p:nvPicPr>
          <p:cNvPr id="28676" name="Picture 4"/>
          <p:cNvPicPr>
            <a:picLocks noChangeAspect="1" noChangeArrowheads="1"/>
          </p:cNvPicPr>
          <p:nvPr/>
        </p:nvPicPr>
        <p:blipFill>
          <a:blip r:embed="rId2" cstate="print"/>
          <a:srcRect/>
          <a:stretch>
            <a:fillRect/>
          </a:stretch>
        </p:blipFill>
        <p:spPr bwMode="auto">
          <a:xfrm>
            <a:off x="2195513" y="1557338"/>
            <a:ext cx="4248150" cy="41687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sl-SI" smtClean="0">
                <a:solidFill>
                  <a:schemeClr val="tx1"/>
                </a:solidFill>
              </a:rPr>
              <a:t/>
            </a:r>
            <a:br>
              <a:rPr lang="sl-SI" smtClean="0">
                <a:solidFill>
                  <a:schemeClr val="tx1"/>
                </a:solidFill>
              </a:rPr>
            </a:br>
            <a:endParaRPr lang="sl-SI" smtClean="0">
              <a:solidFill>
                <a:schemeClr val="tx1"/>
              </a:solidFill>
            </a:endParaRPr>
          </a:p>
        </p:txBody>
      </p:sp>
      <p:sp>
        <p:nvSpPr>
          <p:cNvPr id="29699" name="Rectangle 3"/>
          <p:cNvSpPr>
            <a:spLocks noGrp="1" noChangeAspect="1" noChangeArrowheads="1"/>
          </p:cNvSpPr>
          <p:nvPr>
            <p:ph type="body" idx="1"/>
          </p:nvPr>
        </p:nvSpPr>
        <p:spPr/>
        <p:txBody>
          <a:bodyPr/>
          <a:lstStyle/>
          <a:p>
            <a:pPr eaLnBrk="1" hangingPunct="1"/>
            <a:endParaRPr lang="sl-SI" smtClean="0"/>
          </a:p>
        </p:txBody>
      </p:sp>
      <p:graphicFrame>
        <p:nvGraphicFramePr>
          <p:cNvPr id="10305" name="Group 65"/>
          <p:cNvGraphicFramePr>
            <a:graphicFrameLocks noGrp="1"/>
          </p:cNvGraphicFramePr>
          <p:nvPr/>
        </p:nvGraphicFramePr>
        <p:xfrm>
          <a:off x="539750" y="2276475"/>
          <a:ext cx="7848600" cy="4419602"/>
        </p:xfrm>
        <a:graphic>
          <a:graphicData uri="http://schemas.openxmlformats.org/drawingml/2006/table">
            <a:tbl>
              <a:tblPr/>
              <a:tblGrid>
                <a:gridCol w="1439863"/>
                <a:gridCol w="3424237"/>
                <a:gridCol w="2984500"/>
              </a:tblGrid>
              <a:tr h="533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sng" strike="noStrike" cap="none" normalizeH="0" baseline="0" smtClean="0">
                          <a:ln>
                            <a:noFill/>
                          </a:ln>
                          <a:solidFill>
                            <a:schemeClr val="tx1"/>
                          </a:solidFill>
                          <a:effectLst/>
                          <a:latin typeface="Arial" charset="0"/>
                        </a:rPr>
                        <a:t>rdeča</a:t>
                      </a:r>
                      <a:endParaRPr kumimoji="0" lang="sl-SI" sz="1800" b="0" i="0" u="sng"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D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D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DF0000"/>
                    </a:solidFill>
                  </a:tcPr>
                </a:tc>
              </a:tr>
              <a:tr h="533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smtClean="0">
                          <a:ln>
                            <a:noFill/>
                          </a:ln>
                          <a:solidFill>
                            <a:srgbClr val="FFFFFF"/>
                          </a:solidFill>
                          <a:effectLst/>
                          <a:latin typeface="Arial" charset="0"/>
                          <a:hlinkClick r:id="rId2" tooltip="Oranžna"/>
                        </a:rPr>
                        <a:t>oranžna</a:t>
                      </a: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8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8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8000"/>
                    </a:solidFill>
                  </a:tcPr>
                </a:tc>
              </a:tr>
              <a:tr h="531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smtClean="0">
                          <a:ln>
                            <a:noFill/>
                          </a:ln>
                          <a:solidFill>
                            <a:srgbClr val="000000"/>
                          </a:solidFill>
                          <a:effectLst/>
                          <a:latin typeface="Arial" charset="0"/>
                          <a:hlinkClick r:id="rId3" tooltip="Rumena"/>
                        </a:rPr>
                        <a:t>rumena</a:t>
                      </a: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FFFF00"/>
                    </a:solidFill>
                  </a:tcPr>
                </a:tc>
              </a:tr>
              <a:tr h="490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smtClean="0">
                          <a:ln>
                            <a:noFill/>
                          </a:ln>
                          <a:solidFill>
                            <a:srgbClr val="000000"/>
                          </a:solidFill>
                          <a:effectLst/>
                          <a:latin typeface="Arial" charset="0"/>
                          <a:hlinkClick r:id="rId4" tooltip="Zelena (barva)"/>
                        </a:rPr>
                        <a:t>zelena</a:t>
                      </a: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FF00"/>
                    </a:solidFill>
                  </a:tcPr>
                </a:tc>
              </a:tr>
              <a:tr h="531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smtClean="0">
                          <a:ln>
                            <a:noFill/>
                          </a:ln>
                          <a:solidFill>
                            <a:srgbClr val="FFFFFF"/>
                          </a:solidFill>
                          <a:effectLst/>
                          <a:latin typeface="Arial" charset="0"/>
                          <a:hlinkClick r:id="rId5" tooltip="Modra"/>
                        </a:rPr>
                        <a:t>modra</a:t>
                      </a: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0000FF"/>
                    </a:solidFill>
                  </a:tcPr>
                </a:tc>
              </a:tr>
              <a:tr h="534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l-SI" sz="1800" b="1" i="0" u="none" strike="noStrike" cap="none" normalizeH="0" baseline="0" smtClean="0">
                          <a:ln>
                            <a:noFill/>
                          </a:ln>
                          <a:solidFill>
                            <a:srgbClr val="FFFFFF"/>
                          </a:solidFill>
                          <a:effectLst/>
                          <a:latin typeface="Arial" charset="0"/>
                          <a:hlinkClick r:id="rId6" tooltip="Vijolična"/>
                        </a:rPr>
                        <a:t>vijolična</a:t>
                      </a: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7F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7F00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solidFill>
                      <a:srgbClr val="7F00FF"/>
                    </a:solidFill>
                  </a:tcPr>
                </a:tc>
              </a:tr>
              <a:tr h="1263650">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sz="800" b="0" i="0" u="none" strike="noStrike" cap="none" normalizeH="0" baseline="0" smtClean="0">
                          <a:ln>
                            <a:noFill/>
                          </a:ln>
                          <a:solidFill>
                            <a:schemeClr val="tx1"/>
                          </a:solidFill>
                          <a:effectLst/>
                          <a:latin typeface="Arial" charset="0"/>
                          <a:hlinkClick r:id="rId7" tooltip="Spectrum441pxWithnm.png"/>
                        </a:rPr>
                        <a:t>  </a:t>
                      </a:r>
                      <a:r>
                        <a:rPr kumimoji="0" lang="sl-SI" sz="4300" b="0" i="0" u="none" strike="noStrike" cap="none" normalizeH="0" baseline="0" smtClean="0">
                          <a:ln>
                            <a:noFill/>
                          </a:ln>
                          <a:solidFill>
                            <a:schemeClr val="tx1"/>
                          </a:solidFill>
                          <a:effectLst/>
                          <a:latin typeface="Arial" charset="0"/>
                        </a:rPr>
                        <a:t> </a:t>
                      </a:r>
                      <a:r>
                        <a:rPr kumimoji="0" lang="sl-SI" sz="800" b="0" i="0" u="none" strike="noStrike" cap="none" normalizeH="0" baseline="0" smtClean="0">
                          <a:ln>
                            <a:noFill/>
                          </a:ln>
                          <a:solidFill>
                            <a:schemeClr val="tx1"/>
                          </a:solidFill>
                          <a:effectLst/>
                          <a:latin typeface="Arial" charset="0"/>
                        </a:rPr>
                        <a:t>                                                                                                                                    </a:t>
                      </a:r>
                    </a:p>
                  </a:txBody>
                  <a:tcPr anchor="ctr" horzOverflow="overflow">
                    <a:lnL>
                      <a:noFill/>
                    </a:lnL>
                    <a:lnR>
                      <a:noFill/>
                    </a:lnR>
                    <a:lnT>
                      <a:noFill/>
                    </a:lnT>
                    <a:lnB>
                      <a:noFill/>
                    </a:lnB>
                    <a:lnTlToBr>
                      <a:noFill/>
                    </a:lnTlToBr>
                    <a:lnBlToTr>
                      <a:noFill/>
                    </a:lnBlToTr>
                    <a:noFill/>
                  </a:tcPr>
                </a:tc>
                <a:tc hMerge="1">
                  <a:txBody>
                    <a:bodyPr/>
                    <a:lstStyle/>
                    <a:p>
                      <a:endParaRPr lang="sl-SI"/>
                    </a:p>
                  </a:txBody>
                  <a:tcPr/>
                </a:tc>
                <a:tc hMerge="1">
                  <a:txBody>
                    <a:bodyPr/>
                    <a:lstStyle/>
                    <a:p>
                      <a:endParaRPr lang="sl-SI"/>
                    </a:p>
                  </a:txBody>
                  <a:tcPr/>
                </a:tc>
              </a:tr>
            </a:tbl>
          </a:graphicData>
        </a:graphic>
      </p:graphicFrame>
      <p:pic>
        <p:nvPicPr>
          <p:cNvPr id="10268" name="Picture 28" descr="400px-Spectrum441pxWithnm">
            <a:hlinkClick r:id="rId7" tooltip="Spectrum441pxWithnm.png"/>
          </p:cNvPr>
          <p:cNvPicPr>
            <a:picLocks noChangeAspect="1" noChangeArrowheads="1"/>
          </p:cNvPicPr>
          <p:nvPr/>
        </p:nvPicPr>
        <p:blipFill>
          <a:blip r:embed="rId8" cstate="print"/>
          <a:srcRect/>
          <a:stretch>
            <a:fillRect/>
          </a:stretch>
        </p:blipFill>
        <p:spPr bwMode="auto">
          <a:xfrm>
            <a:off x="2843213" y="5373688"/>
            <a:ext cx="3810000" cy="69532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8"/>
                                        </p:tgtEl>
                                        <p:attrNameLst>
                                          <p:attrName>style.visibility</p:attrName>
                                        </p:attrNameLst>
                                      </p:cBhvr>
                                      <p:to>
                                        <p:strVal val="visible"/>
                                      </p:to>
                                    </p:set>
                                    <p:animEffect transition="in" filter="fade">
                                      <p:cBhvr>
                                        <p:cTn id="7" dur="2000"/>
                                        <p:tgtEl>
                                          <p:spTgt spid="10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sl-SI" b="1" smtClean="0"/>
              <a:t>KONEC</a:t>
            </a:r>
          </a:p>
        </p:txBody>
      </p:sp>
      <p:sp>
        <p:nvSpPr>
          <p:cNvPr id="30723" name="Rectangle 3"/>
          <p:cNvSpPr>
            <a:spLocks noGrp="1" noChangeArrowheads="1"/>
          </p:cNvSpPr>
          <p:nvPr>
            <p:ph type="body" idx="1"/>
          </p:nvPr>
        </p:nvSpPr>
        <p:spPr/>
        <p:txBody>
          <a:bodyPr/>
          <a:lstStyle/>
          <a:p>
            <a:pPr eaLnBrk="1" hangingPunct="1">
              <a:buFont typeface="Wingdings" pitchFamily="2" charset="2"/>
              <a:buNone/>
            </a:pPr>
            <a:r>
              <a:rPr lang="sl-SI" sz="2400" smtClean="0"/>
              <a:t>Pripravila:</a:t>
            </a:r>
          </a:p>
          <a:p>
            <a:pPr eaLnBrk="1" hangingPunct="1">
              <a:buFont typeface="Wingdings" pitchFamily="2" charset="2"/>
              <a:buNone/>
            </a:pPr>
            <a:r>
              <a:rPr lang="sl-SI" sz="2400" smtClean="0"/>
              <a:t>Ema Hribovšek, </a:t>
            </a:r>
          </a:p>
          <a:p>
            <a:pPr eaLnBrk="1" hangingPunct="1">
              <a:buFont typeface="Wingdings" pitchFamily="2" charset="2"/>
              <a:buNone/>
            </a:pPr>
            <a:r>
              <a:rPr lang="sl-SI" sz="2400" smtClean="0"/>
              <a:t>OŠ nar. her. Maksa Pečarja, ČRNUČE</a:t>
            </a:r>
            <a:endParaRPr lang="sl-SI" smtClean="0"/>
          </a:p>
        </p:txBody>
      </p:sp>
      <p:pic>
        <p:nvPicPr>
          <p:cNvPr id="30724" name="Picture 4"/>
          <p:cNvPicPr>
            <a:picLocks noChangeAspect="1" noChangeArrowheads="1"/>
          </p:cNvPicPr>
          <p:nvPr/>
        </p:nvPicPr>
        <p:blipFill>
          <a:blip r:embed="rId2" cstate="print"/>
          <a:srcRect/>
          <a:stretch>
            <a:fillRect/>
          </a:stretch>
        </p:blipFill>
        <p:spPr bwMode="auto">
          <a:xfrm>
            <a:off x="539750" y="3500438"/>
            <a:ext cx="8064500" cy="304323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sl-SI" smtClean="0"/>
          </a:p>
        </p:txBody>
      </p:sp>
      <p:sp>
        <p:nvSpPr>
          <p:cNvPr id="5123" name="Rectangle 3"/>
          <p:cNvSpPr>
            <a:spLocks noGrp="1" noChangeArrowheads="1"/>
          </p:cNvSpPr>
          <p:nvPr>
            <p:ph type="body" idx="1"/>
          </p:nvPr>
        </p:nvSpPr>
        <p:spPr/>
        <p:txBody>
          <a:bodyPr/>
          <a:lstStyle/>
          <a:p>
            <a:pPr eaLnBrk="1" hangingPunct="1">
              <a:buFont typeface="Wingdings" pitchFamily="2" charset="2"/>
              <a:buNone/>
            </a:pPr>
            <a:r>
              <a:rPr lang="sl-SI" smtClean="0"/>
              <a:t>”Vesta kaj razmišljam? Da sem najlepša in najpomembnejša od vseh barvic.”</a:t>
            </a:r>
          </a:p>
          <a:p>
            <a:pPr eaLnBrk="1" hangingPunct="1"/>
            <a:endParaRPr lang="sl-SI" smtClean="0"/>
          </a:p>
        </p:txBody>
      </p:sp>
      <p:pic>
        <p:nvPicPr>
          <p:cNvPr id="5124" name="Picture 4" descr="MPj04394690000[1]"/>
          <p:cNvPicPr>
            <a:picLocks noChangeAspect="1" noChangeArrowheads="1"/>
          </p:cNvPicPr>
          <p:nvPr/>
        </p:nvPicPr>
        <p:blipFill>
          <a:blip r:embed="rId2" cstate="print"/>
          <a:srcRect t="35367" r="48457" b="34251"/>
          <a:stretch>
            <a:fillRect/>
          </a:stretch>
        </p:blipFill>
        <p:spPr bwMode="auto">
          <a:xfrm>
            <a:off x="2987675" y="3429000"/>
            <a:ext cx="2808288" cy="228758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sl-SI" smtClean="0"/>
          </a:p>
        </p:txBody>
      </p:sp>
      <p:sp>
        <p:nvSpPr>
          <p:cNvPr id="6147" name="Rectangle 3"/>
          <p:cNvSpPr>
            <a:spLocks noGrp="1" noChangeArrowheads="1"/>
          </p:cNvSpPr>
          <p:nvPr>
            <p:ph type="body" idx="1"/>
          </p:nvPr>
        </p:nvSpPr>
        <p:spPr/>
        <p:txBody>
          <a:bodyPr/>
          <a:lstStyle/>
          <a:p>
            <a:pPr eaLnBrk="1" hangingPunct="1">
              <a:buFont typeface="Wingdings" pitchFamily="2" charset="2"/>
              <a:buNone/>
            </a:pPr>
            <a:r>
              <a:rPr lang="sl-SI" smtClean="0"/>
              <a:t>“Kaj?! Kakšne traparije!” je ogorčena rumena. “Najlepša sem jaz!”</a:t>
            </a:r>
          </a:p>
        </p:txBody>
      </p:sp>
      <p:pic>
        <p:nvPicPr>
          <p:cNvPr id="6148" name="Picture 9" descr="MPj04394690000[1]"/>
          <p:cNvPicPr>
            <a:picLocks noChangeAspect="1" noChangeArrowheads="1"/>
          </p:cNvPicPr>
          <p:nvPr/>
        </p:nvPicPr>
        <p:blipFill>
          <a:blip r:embed="rId2" cstate="print"/>
          <a:srcRect t="66890" r="50275"/>
          <a:stretch>
            <a:fillRect/>
          </a:stretch>
        </p:blipFill>
        <p:spPr bwMode="auto">
          <a:xfrm>
            <a:off x="3059113" y="3429000"/>
            <a:ext cx="2808287" cy="25844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sl-SI" smtClean="0"/>
          </a:p>
        </p:txBody>
      </p:sp>
      <p:sp>
        <p:nvSpPr>
          <p:cNvPr id="7171" name="Rectangle 3"/>
          <p:cNvSpPr>
            <a:spLocks noGrp="1" noChangeArrowheads="1"/>
          </p:cNvSpPr>
          <p:nvPr>
            <p:ph type="body" idx="1"/>
          </p:nvPr>
        </p:nvSpPr>
        <p:spPr/>
        <p:txBody>
          <a:bodyPr/>
          <a:lstStyle/>
          <a:p>
            <a:pPr eaLnBrk="1" hangingPunct="1">
              <a:buFont typeface="Wingdings" pitchFamily="2" charset="2"/>
              <a:buNone/>
            </a:pPr>
            <a:r>
              <a:rPr lang="sl-SI" smtClean="0"/>
              <a:t>“No, no. Ne prepirajta se. Vse pač vemo, katera je najlepša, najpametnejša in najpomembnejša. Jaz!” prepričljivo pristavi modra.</a:t>
            </a:r>
          </a:p>
        </p:txBody>
      </p:sp>
      <p:pic>
        <p:nvPicPr>
          <p:cNvPr id="7172" name="Picture 4" descr="MPj04394690000[1]"/>
          <p:cNvPicPr>
            <a:picLocks noChangeAspect="1" noChangeArrowheads="1"/>
          </p:cNvPicPr>
          <p:nvPr/>
        </p:nvPicPr>
        <p:blipFill>
          <a:blip r:embed="rId2" cstate="print"/>
          <a:srcRect r="48457" b="64633"/>
          <a:stretch>
            <a:fillRect/>
          </a:stretch>
        </p:blipFill>
        <p:spPr bwMode="auto">
          <a:xfrm>
            <a:off x="4500563" y="3860800"/>
            <a:ext cx="2663825" cy="252571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sl-SI" smtClean="0"/>
          </a:p>
        </p:txBody>
      </p:sp>
      <p:sp>
        <p:nvSpPr>
          <p:cNvPr id="8195" name="Rectangle 3"/>
          <p:cNvSpPr>
            <a:spLocks noGrp="1" noChangeArrowheads="1"/>
          </p:cNvSpPr>
          <p:nvPr>
            <p:ph type="body" idx="1"/>
          </p:nvPr>
        </p:nvSpPr>
        <p:spPr/>
        <p:txBody>
          <a:bodyPr/>
          <a:lstStyle/>
          <a:p>
            <a:pPr eaLnBrk="1" hangingPunct="1">
              <a:buFont typeface="Wingdings" pitchFamily="2" charset="2"/>
              <a:buNone/>
            </a:pPr>
            <a:r>
              <a:rPr lang="sl-SI" smtClean="0"/>
              <a:t>“Poglejta,” reče rdeča, “brez mene ni življenja. Rdeča je kri, ki se pretaka po žilah, rdeča je srce ljubezni, ogenj je rdeč, celo streha nad glavo. Tudi rdeče vrtnice, pravijo, da so najlepše.”</a:t>
            </a:r>
          </a:p>
        </p:txBody>
      </p:sp>
      <p:pic>
        <p:nvPicPr>
          <p:cNvPr id="8196" name="Picture 4" descr="MCj04080080000[1]"/>
          <p:cNvPicPr>
            <a:picLocks noChangeAspect="1" noChangeArrowheads="1"/>
          </p:cNvPicPr>
          <p:nvPr/>
        </p:nvPicPr>
        <p:blipFill>
          <a:blip r:embed="rId2" cstate="print"/>
          <a:srcRect/>
          <a:stretch>
            <a:fillRect/>
          </a:stretch>
        </p:blipFill>
        <p:spPr bwMode="auto">
          <a:xfrm>
            <a:off x="755650" y="4724400"/>
            <a:ext cx="1606550" cy="1841500"/>
          </a:xfrm>
          <a:prstGeom prst="rect">
            <a:avLst/>
          </a:prstGeom>
          <a:noFill/>
          <a:ln w="9525">
            <a:noFill/>
            <a:miter lim="800000"/>
            <a:headEnd/>
            <a:tailEnd/>
          </a:ln>
        </p:spPr>
      </p:pic>
      <p:pic>
        <p:nvPicPr>
          <p:cNvPr id="8197" name="Picture 13" descr="MCj04347480000[1]"/>
          <p:cNvPicPr>
            <a:picLocks noChangeAspect="1" noChangeArrowheads="1"/>
          </p:cNvPicPr>
          <p:nvPr/>
        </p:nvPicPr>
        <p:blipFill>
          <a:blip r:embed="rId3" cstate="print"/>
          <a:srcRect/>
          <a:stretch>
            <a:fillRect/>
          </a:stretch>
        </p:blipFill>
        <p:spPr bwMode="auto">
          <a:xfrm>
            <a:off x="3563938" y="4652963"/>
            <a:ext cx="1728787" cy="1728787"/>
          </a:xfrm>
          <a:prstGeom prst="rect">
            <a:avLst/>
          </a:prstGeom>
          <a:noFill/>
          <a:ln w="9525">
            <a:noFill/>
            <a:miter lim="800000"/>
            <a:headEnd/>
            <a:tailEnd/>
          </a:ln>
        </p:spPr>
      </p:pic>
      <p:pic>
        <p:nvPicPr>
          <p:cNvPr id="8198" name="Picture 15" descr="MCj04363640000[1]"/>
          <p:cNvPicPr>
            <a:picLocks noChangeAspect="1" noChangeArrowheads="1"/>
          </p:cNvPicPr>
          <p:nvPr/>
        </p:nvPicPr>
        <p:blipFill>
          <a:blip r:embed="rId4" cstate="print"/>
          <a:srcRect/>
          <a:stretch>
            <a:fillRect/>
          </a:stretch>
        </p:blipFill>
        <p:spPr bwMode="auto">
          <a:xfrm rot="-3993889">
            <a:off x="6227763" y="4581525"/>
            <a:ext cx="1943100" cy="19431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sl-SI" smtClean="0"/>
          </a:p>
        </p:txBody>
      </p:sp>
      <p:sp>
        <p:nvSpPr>
          <p:cNvPr id="9219" name="Rectangle 3"/>
          <p:cNvSpPr>
            <a:spLocks noGrp="1" noChangeArrowheads="1"/>
          </p:cNvSpPr>
          <p:nvPr>
            <p:ph type="body" idx="1"/>
          </p:nvPr>
        </p:nvSpPr>
        <p:spPr>
          <a:xfrm>
            <a:off x="1371600" y="1928813"/>
            <a:ext cx="7772400" cy="4114800"/>
          </a:xfrm>
        </p:spPr>
        <p:txBody>
          <a:bodyPr/>
          <a:lstStyle/>
          <a:p>
            <a:pPr eaLnBrk="1" hangingPunct="1">
              <a:buFont typeface="Wingdings" pitchFamily="2" charset="2"/>
              <a:buNone/>
            </a:pPr>
            <a:r>
              <a:rPr lang="sl-SI" smtClean="0"/>
              <a:t>Rumena se ne da:” Kakšna pa je svetloba? PHA! Ti, da si najpomembnejša za življenje?! Sonce, luna, zvezde – vse je rumeno. In rumeno je žito, iz katerega pečejo kruh!”</a:t>
            </a:r>
          </a:p>
        </p:txBody>
      </p:sp>
      <p:pic>
        <p:nvPicPr>
          <p:cNvPr id="9220" name="Picture 4" descr="MCj04404050000[1]"/>
          <p:cNvPicPr>
            <a:picLocks noChangeAspect="1" noChangeArrowheads="1"/>
          </p:cNvPicPr>
          <p:nvPr/>
        </p:nvPicPr>
        <p:blipFill>
          <a:blip r:embed="rId2" cstate="print"/>
          <a:srcRect/>
          <a:stretch>
            <a:fillRect/>
          </a:stretch>
        </p:blipFill>
        <p:spPr bwMode="auto">
          <a:xfrm>
            <a:off x="971550" y="4913313"/>
            <a:ext cx="1944688" cy="1944687"/>
          </a:xfrm>
          <a:prstGeom prst="rect">
            <a:avLst/>
          </a:prstGeom>
          <a:noFill/>
          <a:ln w="9525">
            <a:noFill/>
            <a:miter lim="800000"/>
            <a:headEnd/>
            <a:tailEnd/>
          </a:ln>
        </p:spPr>
      </p:pic>
      <p:pic>
        <p:nvPicPr>
          <p:cNvPr id="9221" name="Picture 5" descr="MCj04325920000[1]"/>
          <p:cNvPicPr>
            <a:picLocks noChangeAspect="1" noChangeArrowheads="1"/>
          </p:cNvPicPr>
          <p:nvPr/>
        </p:nvPicPr>
        <p:blipFill>
          <a:blip r:embed="rId3" cstate="print"/>
          <a:srcRect/>
          <a:stretch>
            <a:fillRect/>
          </a:stretch>
        </p:blipFill>
        <p:spPr bwMode="auto">
          <a:xfrm>
            <a:off x="3492500" y="4868863"/>
            <a:ext cx="1828800" cy="1828800"/>
          </a:xfrm>
          <a:prstGeom prst="rect">
            <a:avLst/>
          </a:prstGeom>
          <a:noFill/>
          <a:ln w="9525">
            <a:noFill/>
            <a:miter lim="800000"/>
            <a:headEnd/>
            <a:tailEnd/>
          </a:ln>
        </p:spPr>
      </p:pic>
      <p:pic>
        <p:nvPicPr>
          <p:cNvPr id="9222" name="Picture 6" descr="MCj01992520000[1]"/>
          <p:cNvPicPr>
            <a:picLocks noChangeAspect="1" noChangeArrowheads="1"/>
          </p:cNvPicPr>
          <p:nvPr/>
        </p:nvPicPr>
        <p:blipFill>
          <a:blip r:embed="rId4" cstate="print"/>
          <a:srcRect/>
          <a:stretch>
            <a:fillRect/>
          </a:stretch>
        </p:blipFill>
        <p:spPr bwMode="auto">
          <a:xfrm>
            <a:off x="6372225" y="4652963"/>
            <a:ext cx="1143000" cy="1909762"/>
          </a:xfrm>
          <a:prstGeom prst="rect">
            <a:avLst/>
          </a:prstGeom>
          <a:noFill/>
          <a:ln w="9525">
            <a:noFill/>
            <a:miter lim="800000"/>
            <a:headEnd/>
            <a:tailEnd/>
          </a:ln>
        </p:spPr>
      </p:pic>
      <p:pic>
        <p:nvPicPr>
          <p:cNvPr id="9223" name="Picture 7" descr="MCj01992520000[1]"/>
          <p:cNvPicPr>
            <a:picLocks noChangeAspect="1" noChangeArrowheads="1"/>
          </p:cNvPicPr>
          <p:nvPr/>
        </p:nvPicPr>
        <p:blipFill>
          <a:blip r:embed="rId4" cstate="print"/>
          <a:srcRect/>
          <a:stretch>
            <a:fillRect/>
          </a:stretch>
        </p:blipFill>
        <p:spPr bwMode="auto">
          <a:xfrm>
            <a:off x="6948488" y="4724400"/>
            <a:ext cx="1143000" cy="1909763"/>
          </a:xfrm>
          <a:prstGeom prst="rect">
            <a:avLst/>
          </a:prstGeom>
          <a:noFill/>
          <a:ln w="9525">
            <a:noFill/>
            <a:miter lim="800000"/>
            <a:headEnd/>
            <a:tailEnd/>
          </a:ln>
        </p:spPr>
      </p:pic>
      <p:pic>
        <p:nvPicPr>
          <p:cNvPr id="9224" name="Picture 8" descr="MCj01992520000[1]"/>
          <p:cNvPicPr>
            <a:picLocks noChangeAspect="1" noChangeArrowheads="1"/>
          </p:cNvPicPr>
          <p:nvPr/>
        </p:nvPicPr>
        <p:blipFill>
          <a:blip r:embed="rId4" cstate="print"/>
          <a:srcRect/>
          <a:stretch>
            <a:fillRect/>
          </a:stretch>
        </p:blipFill>
        <p:spPr bwMode="auto">
          <a:xfrm>
            <a:off x="7524750" y="4724400"/>
            <a:ext cx="1143000" cy="190976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sl-SI" smtClean="0"/>
          </a:p>
        </p:txBody>
      </p:sp>
      <p:sp>
        <p:nvSpPr>
          <p:cNvPr id="10243" name="Rectangle 3"/>
          <p:cNvSpPr>
            <a:spLocks noGrp="1" noChangeArrowheads="1"/>
          </p:cNvSpPr>
          <p:nvPr>
            <p:ph type="body" idx="1"/>
          </p:nvPr>
        </p:nvSpPr>
        <p:spPr/>
        <p:txBody>
          <a:bodyPr/>
          <a:lstStyle/>
          <a:p>
            <a:pPr eaLnBrk="1" hangingPunct="1">
              <a:buFont typeface="Wingdings" pitchFamily="2" charset="2"/>
              <a:buNone/>
            </a:pPr>
            <a:r>
              <a:rPr lang="sl-SI" smtClean="0"/>
              <a:t>“Že res. A kako bi živeli brez vode, ki je modra?! Brez modre ni rastlin, ni oblakov, ni neba, ni morja in sploh nič,” hladno pristavi modra.</a:t>
            </a:r>
          </a:p>
        </p:txBody>
      </p:sp>
      <p:pic>
        <p:nvPicPr>
          <p:cNvPr id="10244" name="Picture 4" descr="MPj04383480000[1]"/>
          <p:cNvPicPr>
            <a:picLocks noChangeAspect="1" noChangeArrowheads="1"/>
          </p:cNvPicPr>
          <p:nvPr/>
        </p:nvPicPr>
        <p:blipFill>
          <a:blip r:embed="rId2" cstate="print"/>
          <a:srcRect/>
          <a:stretch>
            <a:fillRect/>
          </a:stretch>
        </p:blipFill>
        <p:spPr bwMode="auto">
          <a:xfrm>
            <a:off x="179388" y="4868863"/>
            <a:ext cx="2160587" cy="1443037"/>
          </a:xfrm>
          <a:prstGeom prst="rect">
            <a:avLst/>
          </a:prstGeom>
          <a:noFill/>
          <a:ln w="9525">
            <a:noFill/>
            <a:miter lim="800000"/>
            <a:headEnd/>
            <a:tailEnd/>
          </a:ln>
        </p:spPr>
      </p:pic>
      <p:pic>
        <p:nvPicPr>
          <p:cNvPr id="10245" name="Picture 5" descr="MPj04389830000[1]"/>
          <p:cNvPicPr>
            <a:picLocks noChangeAspect="1" noChangeArrowheads="1"/>
          </p:cNvPicPr>
          <p:nvPr/>
        </p:nvPicPr>
        <p:blipFill>
          <a:blip r:embed="rId3" cstate="print"/>
          <a:srcRect/>
          <a:stretch>
            <a:fillRect/>
          </a:stretch>
        </p:blipFill>
        <p:spPr bwMode="auto">
          <a:xfrm>
            <a:off x="2484438" y="4894263"/>
            <a:ext cx="3024187" cy="1446212"/>
          </a:xfrm>
          <a:prstGeom prst="rect">
            <a:avLst/>
          </a:prstGeom>
          <a:noFill/>
          <a:ln w="9525">
            <a:noFill/>
            <a:miter lim="800000"/>
            <a:headEnd/>
            <a:tailEnd/>
          </a:ln>
        </p:spPr>
      </p:pic>
      <p:pic>
        <p:nvPicPr>
          <p:cNvPr id="10246" name="Picture 6" descr="MCj04404060000[1]"/>
          <p:cNvPicPr>
            <a:picLocks noChangeAspect="1" noChangeArrowheads="1"/>
          </p:cNvPicPr>
          <p:nvPr/>
        </p:nvPicPr>
        <p:blipFill>
          <a:blip r:embed="rId4" cstate="print"/>
          <a:srcRect t="50000" r="18634"/>
          <a:stretch>
            <a:fillRect/>
          </a:stretch>
        </p:blipFill>
        <p:spPr bwMode="auto">
          <a:xfrm>
            <a:off x="3276600" y="4868863"/>
            <a:ext cx="2232025" cy="1371600"/>
          </a:xfrm>
          <a:prstGeom prst="rect">
            <a:avLst/>
          </a:prstGeom>
          <a:noFill/>
          <a:ln w="9525">
            <a:noFill/>
            <a:miter lim="800000"/>
            <a:headEnd/>
            <a:tailEnd/>
          </a:ln>
        </p:spPr>
      </p:pic>
      <p:pic>
        <p:nvPicPr>
          <p:cNvPr id="10247" name="Picture 7" descr="MPj04372290000[1]"/>
          <p:cNvPicPr>
            <a:picLocks noChangeAspect="1" noChangeArrowheads="1"/>
          </p:cNvPicPr>
          <p:nvPr/>
        </p:nvPicPr>
        <p:blipFill>
          <a:blip r:embed="rId5" cstate="print"/>
          <a:srcRect/>
          <a:stretch>
            <a:fillRect/>
          </a:stretch>
        </p:blipFill>
        <p:spPr bwMode="auto">
          <a:xfrm>
            <a:off x="5795963" y="4868863"/>
            <a:ext cx="2898775" cy="141605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sl-SI" smtClean="0"/>
          </a:p>
        </p:txBody>
      </p:sp>
      <p:sp>
        <p:nvSpPr>
          <p:cNvPr id="11267" name="Rectangle 3"/>
          <p:cNvSpPr>
            <a:spLocks noGrp="1" noChangeArrowheads="1"/>
          </p:cNvSpPr>
          <p:nvPr>
            <p:ph type="body" idx="1"/>
          </p:nvPr>
        </p:nvSpPr>
        <p:spPr>
          <a:xfrm>
            <a:off x="1258888" y="908050"/>
            <a:ext cx="7772400" cy="5256213"/>
          </a:xfrm>
        </p:spPr>
        <p:txBody>
          <a:bodyPr/>
          <a:lstStyle/>
          <a:p>
            <a:pPr eaLnBrk="1" hangingPunct="1">
              <a:buFont typeface="Wingdings" pitchFamily="2" charset="2"/>
              <a:buNone/>
            </a:pPr>
            <a:r>
              <a:rPr lang="sl-SI" smtClean="0"/>
              <a:t>“Rdeče cvetlice so najlepše!!!” kriči rdeča.</a:t>
            </a:r>
          </a:p>
          <a:p>
            <a:pPr eaLnBrk="1" hangingPunct="1">
              <a:buFont typeface="Wingdings" pitchFamily="2" charset="2"/>
              <a:buNone/>
            </a:pPr>
            <a:endParaRPr lang="sl-SI" smtClean="0"/>
          </a:p>
          <a:p>
            <a:pPr eaLnBrk="1" hangingPunct="1">
              <a:buFont typeface="Wingdings" pitchFamily="2" charset="2"/>
              <a:buNone/>
            </a:pPr>
            <a:endParaRPr lang="sl-SI" smtClean="0"/>
          </a:p>
          <a:p>
            <a:pPr eaLnBrk="1" hangingPunct="1"/>
            <a:endParaRPr lang="sl-SI" smtClean="0"/>
          </a:p>
          <a:p>
            <a:pPr eaLnBrk="1" hangingPunct="1">
              <a:buFont typeface="Wingdings" pitchFamily="2" charset="2"/>
              <a:buNone/>
            </a:pPr>
            <a:r>
              <a:rPr lang="sl-SI" smtClean="0"/>
              <a:t>“Rumene!” kljubuje rumena.</a:t>
            </a:r>
          </a:p>
          <a:p>
            <a:pPr eaLnBrk="1" hangingPunct="1">
              <a:buFont typeface="Wingdings" pitchFamily="2" charset="2"/>
              <a:buNone/>
            </a:pPr>
            <a:endParaRPr lang="sl-SI" smtClean="0"/>
          </a:p>
          <a:p>
            <a:pPr eaLnBrk="1" hangingPunct="1">
              <a:buFont typeface="Wingdings" pitchFamily="2" charset="2"/>
              <a:buNone/>
            </a:pPr>
            <a:endParaRPr lang="sl-SI" smtClean="0"/>
          </a:p>
          <a:p>
            <a:pPr eaLnBrk="1" hangingPunct="1">
              <a:buFont typeface="Wingdings" pitchFamily="2" charset="2"/>
              <a:buNone/>
            </a:pPr>
            <a:r>
              <a:rPr lang="sl-SI" smtClean="0"/>
              <a:t>“Modre”, hladno pristavi modra.</a:t>
            </a:r>
          </a:p>
        </p:txBody>
      </p:sp>
      <p:pic>
        <p:nvPicPr>
          <p:cNvPr id="11268" name="Picture 4" descr="MCj04401750000[1]"/>
          <p:cNvPicPr>
            <a:picLocks noChangeAspect="1" noChangeArrowheads="1"/>
          </p:cNvPicPr>
          <p:nvPr/>
        </p:nvPicPr>
        <p:blipFill>
          <a:blip r:embed="rId2" cstate="print"/>
          <a:srcRect/>
          <a:stretch>
            <a:fillRect/>
          </a:stretch>
        </p:blipFill>
        <p:spPr bwMode="auto">
          <a:xfrm>
            <a:off x="3851275" y="1412875"/>
            <a:ext cx="1881188" cy="1885950"/>
          </a:xfrm>
          <a:prstGeom prst="rect">
            <a:avLst/>
          </a:prstGeom>
          <a:solidFill>
            <a:schemeClr val="hlink"/>
          </a:solidFill>
          <a:ln w="9525">
            <a:noFill/>
            <a:miter lim="800000"/>
            <a:headEnd/>
            <a:tailEnd/>
          </a:ln>
        </p:spPr>
      </p:pic>
      <p:pic>
        <p:nvPicPr>
          <p:cNvPr id="11269" name="Picture 5" descr="MCj04401700000[1]"/>
          <p:cNvPicPr>
            <a:picLocks noChangeAspect="1" noChangeArrowheads="1"/>
          </p:cNvPicPr>
          <p:nvPr/>
        </p:nvPicPr>
        <p:blipFill>
          <a:blip r:embed="rId3" cstate="print"/>
          <a:srcRect/>
          <a:stretch>
            <a:fillRect/>
          </a:stretch>
        </p:blipFill>
        <p:spPr bwMode="auto">
          <a:xfrm>
            <a:off x="7164388" y="4724400"/>
            <a:ext cx="1882775" cy="1887538"/>
          </a:xfrm>
          <a:prstGeom prst="rect">
            <a:avLst/>
          </a:prstGeom>
          <a:noFill/>
          <a:ln w="9525">
            <a:noFill/>
            <a:miter lim="800000"/>
            <a:headEnd/>
            <a:tailEnd/>
          </a:ln>
        </p:spPr>
      </p:pic>
      <p:pic>
        <p:nvPicPr>
          <p:cNvPr id="11270" name="Picture 6" descr="MCj04401720000[1]"/>
          <p:cNvPicPr>
            <a:picLocks noChangeAspect="1" noChangeArrowheads="1"/>
          </p:cNvPicPr>
          <p:nvPr/>
        </p:nvPicPr>
        <p:blipFill>
          <a:blip r:embed="rId4" cstate="print"/>
          <a:srcRect/>
          <a:stretch>
            <a:fillRect/>
          </a:stretch>
        </p:blipFill>
        <p:spPr bwMode="auto">
          <a:xfrm>
            <a:off x="6515100" y="2492375"/>
            <a:ext cx="1809750" cy="1814513"/>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2000"/>
                                        <p:tgtEl>
                                          <p:spTgt spid="1126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1267">
                                            <p:txEl>
                                              <p:pRg st="4" end="4"/>
                                            </p:txEl>
                                          </p:spTgt>
                                        </p:tgtEl>
                                        <p:attrNameLst>
                                          <p:attrName>style.visibility</p:attrName>
                                        </p:attrNameLst>
                                      </p:cBhvr>
                                      <p:to>
                                        <p:strVal val="visible"/>
                                      </p:to>
                                    </p:set>
                                    <p:animEffect transition="in" filter="fade">
                                      <p:cBhvr>
                                        <p:cTn id="14" dur="2000"/>
                                        <p:tgtEl>
                                          <p:spTgt spid="11267">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2000"/>
                                        <p:tgtEl>
                                          <p:spTgt spid="11270"/>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1267">
                                            <p:txEl>
                                              <p:pRg st="7" end="7"/>
                                            </p:txEl>
                                          </p:spTgt>
                                        </p:tgtEl>
                                        <p:attrNameLst>
                                          <p:attrName>style.visibility</p:attrName>
                                        </p:attrNameLst>
                                      </p:cBhvr>
                                      <p:to>
                                        <p:strVal val="visible"/>
                                      </p:to>
                                    </p:set>
                                    <p:animEffect transition="in" filter="fade">
                                      <p:cBhvr>
                                        <p:cTn id="21" dur="2000"/>
                                        <p:tgtEl>
                                          <p:spTgt spid="11267">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269"/>
                                        </p:tgtEl>
                                        <p:attrNameLst>
                                          <p:attrName>style.visibility</p:attrName>
                                        </p:attrNameLst>
                                      </p:cBhvr>
                                      <p:to>
                                        <p:strVal val="visible"/>
                                      </p:to>
                                    </p:set>
                                    <p:animEffect transition="in" filter="fade">
                                      <p:cBhvr>
                                        <p:cTn id="24"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theme/theme1.xml><?xml version="1.0" encoding="utf-8"?>
<a:theme xmlns:a="http://schemas.openxmlformats.org/drawingml/2006/main" name="Prelivi">
  <a:themeElements>
    <a:clrScheme name="Prelivi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Prelivi">
      <a:majorFont>
        <a:latin typeface="Tahoma"/>
        <a:ea typeface=""/>
        <a:cs typeface=""/>
      </a:majorFont>
      <a:minorFont>
        <a:latin typeface="Tahoma"/>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liv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Prelivi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Prelivi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Prelivi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Preliv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Preliv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Template>
  <TotalTime>398</TotalTime>
  <Words>710</Words>
  <Application>Microsoft Office PowerPoint</Application>
  <PresentationFormat>Diaprojekcija na zaslonu (4:3)</PresentationFormat>
  <Paragraphs>61</Paragraphs>
  <Slides>28</Slides>
  <Notes>0</Notes>
  <HiddenSlides>0</HiddenSlides>
  <MMClips>0</MMClips>
  <ScaleCrop>false</ScaleCrop>
  <HeadingPairs>
    <vt:vector size="4" baseType="variant">
      <vt:variant>
        <vt:lpstr>Tema</vt:lpstr>
      </vt:variant>
      <vt:variant>
        <vt:i4>1</vt:i4>
      </vt:variant>
      <vt:variant>
        <vt:lpstr>Naslovi diapozitivov</vt:lpstr>
      </vt:variant>
      <vt:variant>
        <vt:i4>28</vt:i4>
      </vt:variant>
    </vt:vector>
  </HeadingPairs>
  <TitlesOfParts>
    <vt:vector size="29" baseType="lpstr">
      <vt:lpstr>Prelivi</vt:lpstr>
      <vt:lpstr>       BARVNI KROG</vt:lpstr>
      <vt:lpstr>Maruškina mavrica Napisala: Nina Mav Hrovat</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 Barvni krog </vt:lpstr>
      <vt:lpstr>Diapozitiv 21</vt:lpstr>
      <vt:lpstr>Diapozitiv 22</vt:lpstr>
      <vt:lpstr>Diapozitiv 23</vt:lpstr>
      <vt:lpstr>Diapozitiv 24</vt:lpstr>
      <vt:lpstr>Diapozitiv 25</vt:lpstr>
      <vt:lpstr>Diapozitiv 26</vt:lpstr>
      <vt:lpstr> </vt:lpstr>
      <vt:lpstr>KONEC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BARVA</dc:title>
  <dc:creator>pouk</dc:creator>
  <cp:lastModifiedBy>*****</cp:lastModifiedBy>
  <cp:revision>23</cp:revision>
  <dcterms:created xsi:type="dcterms:W3CDTF">2009-09-10T09:30:31Z</dcterms:created>
  <dcterms:modified xsi:type="dcterms:W3CDTF">2010-08-22T15:23:33Z</dcterms:modified>
</cp:coreProperties>
</file>