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90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96E2E-2BDA-4B2E-A370-A310F5425410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7BE03-28C2-4D20-9B88-E3668F3061F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1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3</a:t>
            </a:fld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4</a:t>
            </a:fld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5</a:t>
            </a:fld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BE03-28C2-4D20-9B88-E3668F3061F8}" type="slidenum">
              <a:rPr lang="sl-SI" smtClean="0"/>
              <a:pPr/>
              <a:t>6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ostope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ostope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D08776F-B5A8-4639-9630-9CEB944BF082}" type="datetimeFigureOut">
              <a:rPr lang="sl-SI" smtClean="0"/>
              <a:pPr/>
              <a:t>18.8.2010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7BF13C2-EA9D-437E-A8A5-4FB891B609BD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PRVIH 7 LET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068530" cy="721680"/>
          </a:xfrm>
        </p:spPr>
        <p:txBody>
          <a:bodyPr/>
          <a:lstStyle/>
          <a:p>
            <a:r>
              <a:rPr lang="sl-SI" dirty="0" smtClean="0"/>
              <a:t>KO SE OTROK RODI, GA IMENUJEMO</a:t>
            </a:r>
          </a:p>
          <a:p>
            <a:endParaRPr lang="sl-SI" dirty="0"/>
          </a:p>
        </p:txBody>
      </p:sp>
      <p:pic>
        <p:nvPicPr>
          <p:cNvPr id="1026" name="Picture 2" descr="j008969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3000372"/>
            <a:ext cx="4357718" cy="3400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ljeZBesedilom 4"/>
          <p:cNvSpPr txBox="1"/>
          <p:nvPr/>
        </p:nvSpPr>
        <p:spPr>
          <a:xfrm>
            <a:off x="1571604" y="2428868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latin typeface="Calibri" pitchFamily="34" charset="0"/>
              </a:rPr>
              <a:t>NOVOROJENČEK</a:t>
            </a:r>
            <a:r>
              <a:rPr lang="sl-SI" sz="2800" dirty="0" smtClean="0">
                <a:latin typeface="Calibri" pitchFamily="34" charset="0"/>
              </a:rPr>
              <a:t>.</a:t>
            </a:r>
            <a:endParaRPr lang="sl-SI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500166" y="2500307"/>
            <a:ext cx="72152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Calibri" pitchFamily="34" charset="0"/>
              </a:rPr>
              <a:t>DO 1. LETA JE </a:t>
            </a:r>
            <a:r>
              <a:rPr lang="sl-SI" sz="2800" b="1" dirty="0">
                <a:latin typeface="Calibri" pitchFamily="34" charset="0"/>
              </a:rPr>
              <a:t>DOJENČEK</a:t>
            </a:r>
            <a:r>
              <a:rPr lang="sl-SI" sz="2800" dirty="0">
                <a:latin typeface="Calibri" pitchFamily="34" charset="0"/>
              </a:rPr>
              <a:t>. MAMICA GA  HRANI Z MLEKOM IN GA NEGUJE. </a:t>
            </a:r>
            <a:r>
              <a:rPr lang="sl-SI" sz="2800" dirty="0" smtClean="0">
                <a:latin typeface="Calibri" pitchFamily="34" charset="0"/>
              </a:rPr>
              <a:t/>
            </a:r>
            <a:br>
              <a:rPr lang="sl-SI" sz="2800" dirty="0" smtClean="0">
                <a:latin typeface="Calibri" pitchFamily="34" charset="0"/>
              </a:rPr>
            </a:br>
            <a:r>
              <a:rPr lang="sl-SI" sz="2800" dirty="0" smtClean="0">
                <a:latin typeface="Calibri" pitchFamily="34" charset="0"/>
              </a:rPr>
              <a:t>POMAGA </a:t>
            </a:r>
            <a:r>
              <a:rPr lang="sl-SI" sz="2800" dirty="0">
                <a:latin typeface="Calibri" pitchFamily="34" charset="0"/>
              </a:rPr>
              <a:t>MU PRI HRANJENJU, </a:t>
            </a:r>
            <a:endParaRPr lang="sl-SI" sz="2800" dirty="0" smtClean="0">
              <a:latin typeface="Calibri" pitchFamily="34" charset="0"/>
            </a:endParaRPr>
          </a:p>
          <a:p>
            <a:r>
              <a:rPr lang="sl-SI" sz="2800" dirty="0" smtClean="0">
                <a:latin typeface="Calibri" pitchFamily="34" charset="0"/>
              </a:rPr>
              <a:t>GA </a:t>
            </a:r>
            <a:r>
              <a:rPr lang="sl-SI" sz="2800" dirty="0">
                <a:latin typeface="Calibri" pitchFamily="34" charset="0"/>
              </a:rPr>
              <a:t>PREVIJA, </a:t>
            </a:r>
            <a:endParaRPr lang="sl-SI" sz="2800" dirty="0" smtClean="0">
              <a:latin typeface="Calibri" pitchFamily="34" charset="0"/>
            </a:endParaRPr>
          </a:p>
          <a:p>
            <a:r>
              <a:rPr lang="sl-SI" sz="2800" dirty="0" smtClean="0">
                <a:latin typeface="Calibri" pitchFamily="34" charset="0"/>
              </a:rPr>
              <a:t>UMIVA </a:t>
            </a:r>
            <a:r>
              <a:rPr lang="sl-SI" sz="2800" dirty="0">
                <a:latin typeface="Calibri" pitchFamily="34" charset="0"/>
              </a:rPr>
              <a:t>IN LJUBKUJE.  </a:t>
            </a:r>
          </a:p>
        </p:txBody>
      </p:sp>
      <p:pic>
        <p:nvPicPr>
          <p:cNvPr id="2050" name="Picture 2" descr="j04096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428604"/>
            <a:ext cx="157163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avokotnik 5"/>
          <p:cNvSpPr/>
          <p:nvPr/>
        </p:nvSpPr>
        <p:spPr>
          <a:xfrm>
            <a:off x="3929058" y="500042"/>
            <a:ext cx="41607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l-SI" sz="5400" b="1" cap="none" spc="0" dirty="0" smtClean="0">
                <a:ln/>
                <a:solidFill>
                  <a:schemeClr val="accent3"/>
                </a:solidFill>
                <a:effectLst/>
              </a:rPr>
              <a:t>PRVO LETO</a:t>
            </a:r>
            <a:endParaRPr lang="sl-SI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3000372"/>
            <a:ext cx="18478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4286256"/>
            <a:ext cx="16097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71670" y="4643446"/>
            <a:ext cx="12668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643042" y="1428737"/>
            <a:ext cx="67151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Calibri" pitchFamily="34" charset="0"/>
              </a:rPr>
              <a:t>PO PRVEM ROJSTNEM DNEVU SE NAUČI SAM HODITI, HRANTI IN POSTAJA VEDNO BOLJ SAMOSTOJEN.  </a:t>
            </a:r>
          </a:p>
          <a:p>
            <a:r>
              <a:rPr lang="sl-SI" sz="2800" dirty="0">
                <a:latin typeface="Calibri" pitchFamily="34" charset="0"/>
              </a:rPr>
              <a:t> </a:t>
            </a:r>
          </a:p>
          <a:p>
            <a:endParaRPr lang="sl-SI" sz="2800" dirty="0">
              <a:latin typeface="Calibri" pitchFamily="34" charset="0"/>
            </a:endParaRPr>
          </a:p>
        </p:txBody>
      </p:sp>
      <p:pic>
        <p:nvPicPr>
          <p:cNvPr id="3074" name="Picture 2" descr="j04119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2143116"/>
            <a:ext cx="1928831" cy="211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j015899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08" y="3286124"/>
            <a:ext cx="2177483" cy="1927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j042474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4572008"/>
            <a:ext cx="3286148" cy="1838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071538" y="1285860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latin typeface="Calibri" pitchFamily="34" charset="0"/>
              </a:rPr>
              <a:t>MALČKI </a:t>
            </a:r>
            <a:r>
              <a:rPr lang="sl-SI" sz="2800" dirty="0" smtClean="0">
                <a:latin typeface="Calibri" pitchFamily="34" charset="0"/>
              </a:rPr>
              <a:t>SO ŠE VEDNO ZELO ODVISNI OD STARŠEV.</a:t>
            </a:r>
          </a:p>
          <a:p>
            <a:endParaRPr lang="sl-SI" sz="2800" dirty="0"/>
          </a:p>
        </p:txBody>
      </p:sp>
      <p:pic>
        <p:nvPicPr>
          <p:cNvPr id="4098" name="Picture 2" descr="j04301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2000240"/>
            <a:ext cx="294599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06" y="4357694"/>
            <a:ext cx="2739278" cy="185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14480" y="2500306"/>
            <a:ext cx="2143140" cy="203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357290" y="785794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latin typeface="Calibri" pitchFamily="34" charset="0"/>
              </a:rPr>
              <a:t>NEKATERI </a:t>
            </a:r>
            <a:r>
              <a:rPr lang="sl-SI" sz="2800" dirty="0" smtClean="0">
                <a:latin typeface="Calibri" pitchFamily="34" charset="0"/>
              </a:rPr>
              <a:t>OBISKUJEJO VRTEC</a:t>
            </a:r>
            <a:r>
              <a:rPr lang="sl-SI" sz="2800" dirty="0">
                <a:latin typeface="Calibri" pitchFamily="34" charset="0"/>
              </a:rPr>
              <a:t>.</a:t>
            </a:r>
          </a:p>
          <a:p>
            <a:endParaRPr lang="sl-SI" sz="2800" dirty="0">
              <a:latin typeface="Calibri" pitchFamily="34" charset="0"/>
            </a:endParaRPr>
          </a:p>
        </p:txBody>
      </p:sp>
      <p:pic>
        <p:nvPicPr>
          <p:cNvPr id="5122" name="Picture 2" descr="bd07079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357298"/>
            <a:ext cx="4000528" cy="375221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5" name="Picture 6" descr="C:\Program Files\Microsoft Office\Media\CntCD1\Animated\j028363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66880" y="2509830"/>
            <a:ext cx="2317753" cy="2543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500166" y="857233"/>
            <a:ext cx="6929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KO OTROK DOPOLNI 6 </a:t>
            </a:r>
            <a:r>
              <a:rPr lang="sl-SI" sz="2800" dirty="0" smtClean="0"/>
              <a:t>LET, </a:t>
            </a:r>
            <a:r>
              <a:rPr lang="sl-SI" sz="2800" dirty="0"/>
              <a:t>ZAČNE HODITI V ŠOLO IN POSTANE </a:t>
            </a:r>
            <a:r>
              <a:rPr lang="sl-SI" sz="2800" b="1" dirty="0"/>
              <a:t>ŠOLAR</a:t>
            </a:r>
            <a:r>
              <a:rPr lang="sl-SI" sz="2800" dirty="0"/>
              <a:t>. </a:t>
            </a:r>
          </a:p>
          <a:p>
            <a:endParaRPr lang="sl-SI" sz="2800" dirty="0" smtClean="0"/>
          </a:p>
        </p:txBody>
      </p:sp>
      <p:sp>
        <p:nvSpPr>
          <p:cNvPr id="6" name="PoljeZBesedilom 5"/>
          <p:cNvSpPr txBox="1"/>
          <p:nvPr/>
        </p:nvSpPr>
        <p:spPr>
          <a:xfrm>
            <a:off x="1142976" y="2071678"/>
            <a:ext cx="5286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>
                <a:latin typeface="Calibri" pitchFamily="34" charset="0"/>
              </a:rPr>
              <a:t>V ŠOLI SE OTROCI IGRAJO IN UČIJO.</a:t>
            </a:r>
          </a:p>
          <a:p>
            <a:endParaRPr lang="sl-SI" sz="2800" dirty="0">
              <a:latin typeface="Calibri" pitchFamily="34" charset="0"/>
            </a:endParaRPr>
          </a:p>
        </p:txBody>
      </p:sp>
      <p:pic>
        <p:nvPicPr>
          <p:cNvPr id="6151" name="Picture 7" descr="C:\Users\Uporabnik\AppData\Local\Microsoft\Windows\Temporary Internet Files\Content.IE5\ZNI1GKN8\MCj043604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714620"/>
            <a:ext cx="3854466" cy="3110155"/>
          </a:xfrm>
          <a:prstGeom prst="rect">
            <a:avLst/>
          </a:prstGeom>
          <a:noFill/>
        </p:spPr>
      </p:pic>
      <p:pic>
        <p:nvPicPr>
          <p:cNvPr id="6154" name="Picture 10" descr="C:\Users\Uporabnik\AppData\Local\Microsoft\Windows\Temporary Internet Files\Content.IE5\01PF1KG6\MCj043612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2857496"/>
            <a:ext cx="3642403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63</TotalTime>
  <Words>87</Words>
  <Application>Microsoft Office PowerPoint</Application>
  <PresentationFormat>Diaprojekcija na zaslonu (4:3)</PresentationFormat>
  <Paragraphs>19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Solsticij</vt:lpstr>
      <vt:lpstr>PRVIH 7 LET </vt:lpstr>
      <vt:lpstr>Diapozitiv 2</vt:lpstr>
      <vt:lpstr>Diapozitiv 3</vt:lpstr>
      <vt:lpstr>Diapozitiv 4</vt:lpstr>
      <vt:lpstr>Diapozitiv 5</vt:lpstr>
      <vt:lpstr>Diapozitiv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PRVIH 7 LET</dc:title>
  <dc:creator>Vinko</dc:creator>
  <cp:lastModifiedBy>*****</cp:lastModifiedBy>
  <cp:revision>6</cp:revision>
  <dcterms:created xsi:type="dcterms:W3CDTF">2009-11-05T13:28:53Z</dcterms:created>
  <dcterms:modified xsi:type="dcterms:W3CDTF">2010-08-18T20:17:04Z</dcterms:modified>
</cp:coreProperties>
</file>