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authors.xml" ContentType="application/vnd.ms-powerpoint.author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45"/>
  </p:notesMasterIdLst>
  <p:sldIdLst>
    <p:sldId id="325" r:id="rId6"/>
    <p:sldId id="326" r:id="rId7"/>
    <p:sldId id="327" r:id="rId8"/>
    <p:sldId id="328" r:id="rId9"/>
    <p:sldId id="329" r:id="rId10"/>
    <p:sldId id="330" r:id="rId11"/>
    <p:sldId id="262" r:id="rId12"/>
    <p:sldId id="307" r:id="rId13"/>
    <p:sldId id="263" r:id="rId14"/>
    <p:sldId id="264" r:id="rId15"/>
    <p:sldId id="331" r:id="rId16"/>
    <p:sldId id="312" r:id="rId17"/>
    <p:sldId id="274" r:id="rId18"/>
    <p:sldId id="268" r:id="rId19"/>
    <p:sldId id="306" r:id="rId20"/>
    <p:sldId id="270" r:id="rId21"/>
    <p:sldId id="278" r:id="rId22"/>
    <p:sldId id="276" r:id="rId23"/>
    <p:sldId id="277" r:id="rId24"/>
    <p:sldId id="288" r:id="rId25"/>
    <p:sldId id="285" r:id="rId26"/>
    <p:sldId id="286" r:id="rId27"/>
    <p:sldId id="301" r:id="rId28"/>
    <p:sldId id="272" r:id="rId29"/>
    <p:sldId id="289" r:id="rId30"/>
    <p:sldId id="290" r:id="rId31"/>
    <p:sldId id="279" r:id="rId32"/>
    <p:sldId id="302" r:id="rId33"/>
    <p:sldId id="303" r:id="rId34"/>
    <p:sldId id="304" r:id="rId35"/>
    <p:sldId id="305" r:id="rId36"/>
    <p:sldId id="292" r:id="rId37"/>
    <p:sldId id="293" r:id="rId38"/>
    <p:sldId id="295" r:id="rId39"/>
    <p:sldId id="298" r:id="rId40"/>
    <p:sldId id="296" r:id="rId41"/>
    <p:sldId id="334" r:id="rId42"/>
    <p:sldId id="332" r:id="rId43"/>
    <p:sldId id="333" r:id="rId44"/>
  </p:sldIdLst>
  <p:sldSz cx="12192000" cy="6858000"/>
  <p:notesSz cx="6797675" cy="9926638"/>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1F7AF07-D41E-F7FD-388D-2132B6EE6DEF}" name="Laura Brataševec" initials="LB" userId="S::lbratasevec@zrss.si::46cc3b9e-c7e5-4adf-aa7f-abc2a181cdf9" providerId="AD"/>
  <p188:author id="{EFF93FFD-A176-AED1-886E-0B507D0D4727}" name="Liljana Kač" initials="LK" userId="S::LKac@zrss.si::4159f07c-97d0-441a-9ae2-0ce183982eb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C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B0992C-08F0-EAA3-09B6-19738F80E1F8}" v="1" dt="2026-03-02T14:00:32.7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13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59"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8"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ja Bačnik" userId="S::abacnik@zrss.si::86d148af-6729-48d9-b015-d6a67abbe970" providerId="AD" clId="Web-{9D2185F7-E398-416E-8241-ADDD61182973}"/>
    <pc:docChg chg="modSld">
      <pc:chgData name="Andreja Bačnik" userId="S::abacnik@zrss.si::86d148af-6729-48d9-b015-d6a67abbe970" providerId="AD" clId="Web-{9D2185F7-E398-416E-8241-ADDD61182973}" dt="2026-02-02T10:05:03.513" v="2" actId="1076"/>
      <pc:docMkLst>
        <pc:docMk/>
      </pc:docMkLst>
      <pc:sldChg chg="modSp">
        <pc:chgData name="Andreja Bačnik" userId="S::abacnik@zrss.si::86d148af-6729-48d9-b015-d6a67abbe970" providerId="AD" clId="Web-{9D2185F7-E398-416E-8241-ADDD61182973}" dt="2026-02-02T10:05:03.513" v="2" actId="1076"/>
        <pc:sldMkLst>
          <pc:docMk/>
          <pc:sldMk cId="399845115" sldId="309"/>
        </pc:sldMkLst>
        <pc:spChg chg="mod">
          <ac:chgData name="Andreja Bačnik" userId="S::abacnik@zrss.si::86d148af-6729-48d9-b015-d6a67abbe970" providerId="AD" clId="Web-{9D2185F7-E398-416E-8241-ADDD61182973}" dt="2026-02-02T10:05:03.513" v="2" actId="1076"/>
          <ac:spMkLst>
            <pc:docMk/>
            <pc:sldMk cId="399845115" sldId="309"/>
            <ac:spMk id="2" creationId="{62A17A0E-D213-6B46-0556-0919DE870F32}"/>
          </ac:spMkLst>
        </pc:spChg>
        <pc:spChg chg="mod">
          <ac:chgData name="Andreja Bačnik" userId="S::abacnik@zrss.si::86d148af-6729-48d9-b015-d6a67abbe970" providerId="AD" clId="Web-{9D2185F7-E398-416E-8241-ADDD61182973}" dt="2026-02-02T10:04:55.826" v="0" actId="1076"/>
          <ac:spMkLst>
            <pc:docMk/>
            <pc:sldMk cId="399845115" sldId="309"/>
            <ac:spMk id="3" creationId="{769A5AC6-9102-8DF3-FFA9-66DB8AA51F11}"/>
          </ac:spMkLst>
        </pc:spChg>
        <pc:picChg chg="mod">
          <ac:chgData name="Andreja Bačnik" userId="S::abacnik@zrss.si::86d148af-6729-48d9-b015-d6a67abbe970" providerId="AD" clId="Web-{9D2185F7-E398-416E-8241-ADDD61182973}" dt="2026-02-02T10:04:58.294" v="1" actId="1076"/>
          <ac:picMkLst>
            <pc:docMk/>
            <pc:sldMk cId="399845115" sldId="309"/>
            <ac:picMk id="4" creationId="{BF231239-90F0-9D65-4B93-007DB45251DD}"/>
          </ac:picMkLst>
        </pc:picChg>
      </pc:sldChg>
    </pc:docChg>
  </pc:docChgLst>
  <pc:docChgLst>
    <pc:chgData name="Katja Vidmar Knafeljc" userId="S::kvidmar@zrss.si::cd768917-9721-46ee-8ff1-cd268c042bd0" providerId="AD" clId="Web-{19D28125-652B-68DB-7558-A1C5F5CB4FB0}"/>
    <pc:docChg chg="modSld">
      <pc:chgData name="Katja Vidmar Knafeljc" userId="S::kvidmar@zrss.si::cd768917-9721-46ee-8ff1-cd268c042bd0" providerId="AD" clId="Web-{19D28125-652B-68DB-7558-A1C5F5CB4FB0}" dt="2026-02-03T10:46:36.705" v="1"/>
      <pc:docMkLst>
        <pc:docMk/>
      </pc:docMkLst>
      <pc:sldChg chg="addSp modSp">
        <pc:chgData name="Katja Vidmar Knafeljc" userId="S::kvidmar@zrss.si::cd768917-9721-46ee-8ff1-cd268c042bd0" providerId="AD" clId="Web-{19D28125-652B-68DB-7558-A1C5F5CB4FB0}" dt="2026-02-03T10:46:36.705" v="1"/>
        <pc:sldMkLst>
          <pc:docMk/>
          <pc:sldMk cId="399845115" sldId="309"/>
        </pc:sldMkLst>
        <pc:picChg chg="add mod">
          <ac:chgData name="Katja Vidmar Knafeljc" userId="S::kvidmar@zrss.si::cd768917-9721-46ee-8ff1-cd268c042bd0" providerId="AD" clId="Web-{19D28125-652B-68DB-7558-A1C5F5CB4FB0}" dt="2026-02-03T10:45:50.688" v="0"/>
          <ac:picMkLst>
            <pc:docMk/>
            <pc:sldMk cId="399845115" sldId="309"/>
            <ac:picMk id="5" creationId="{BFEBCB31-3446-4D18-F0C0-EB61DECF4142}"/>
          </ac:picMkLst>
        </pc:picChg>
        <pc:picChg chg="add mod">
          <ac:chgData name="Katja Vidmar Knafeljc" userId="S::kvidmar@zrss.si::cd768917-9721-46ee-8ff1-cd268c042bd0" providerId="AD" clId="Web-{19D28125-652B-68DB-7558-A1C5F5CB4FB0}" dt="2026-02-03T10:46:36.705" v="1"/>
          <ac:picMkLst>
            <pc:docMk/>
            <pc:sldMk cId="399845115" sldId="309"/>
            <ac:picMk id="6" creationId="{17AA086C-B38E-1603-456A-C01DF90031D7}"/>
          </ac:picMkLst>
        </pc:picChg>
      </pc:sldChg>
    </pc:docChg>
  </pc:docChgLst>
  <pc:docChgLst>
    <pc:chgData name="Matejka Lovše" userId="S::mlovse@zrss.si::681fb620-f965-4ea6-8874-1b07578a6cbf" providerId="AD" clId="Web-{63B0992C-08F0-EAA3-09B6-19738F80E1F8}"/>
    <pc:docChg chg="modSld">
      <pc:chgData name="Matejka Lovše" userId="S::mlovse@zrss.si::681fb620-f965-4ea6-8874-1b07578a6cbf" providerId="AD" clId="Web-{63B0992C-08F0-EAA3-09B6-19738F80E1F8}" dt="2026-03-02T14:00:32.724" v="0" actId="1076"/>
      <pc:docMkLst>
        <pc:docMk/>
      </pc:docMkLst>
      <pc:sldChg chg="modSp">
        <pc:chgData name="Matejka Lovše" userId="S::mlovse@zrss.si::681fb620-f965-4ea6-8874-1b07578a6cbf" providerId="AD" clId="Web-{63B0992C-08F0-EAA3-09B6-19738F80E1F8}" dt="2026-03-02T14:00:32.724" v="0" actId="1076"/>
        <pc:sldMkLst>
          <pc:docMk/>
          <pc:sldMk cId="399845115" sldId="309"/>
        </pc:sldMkLst>
        <pc:picChg chg="mod">
          <ac:chgData name="Matejka Lovše" userId="S::mlovse@zrss.si::681fb620-f965-4ea6-8874-1b07578a6cbf" providerId="AD" clId="Web-{63B0992C-08F0-EAA3-09B6-19738F80E1F8}" dt="2026-03-02T14:00:32.724" v="0" actId="1076"/>
          <ac:picMkLst>
            <pc:docMk/>
            <pc:sldMk cId="399845115" sldId="309"/>
            <ac:picMk id="6" creationId="{17AA086C-B38E-1603-456A-C01DF90031D7}"/>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394B9D-8EA7-45CB-8F17-4EEB6B40A211}" type="doc">
      <dgm:prSet loTypeId="urn:microsoft.com/office/officeart/2005/8/layout/list1" loCatId="list" qsTypeId="urn:microsoft.com/office/officeart/2005/8/quickstyle/3d2" qsCatId="3D" csTypeId="urn:microsoft.com/office/officeart/2005/8/colors/colorful1" csCatId="colorful" phldr="1"/>
      <dgm:spPr/>
      <dgm:t>
        <a:bodyPr/>
        <a:lstStyle/>
        <a:p>
          <a:endParaRPr lang="sl-SI"/>
        </a:p>
      </dgm:t>
    </dgm:pt>
    <dgm:pt modelId="{961FBE5C-53B1-47D3-98A1-6A66CA46D5A6}">
      <dgm:prSet phldrT="[besedilo]" custT="1"/>
      <dgm:spPr/>
      <dgm:t>
        <a:bodyPr/>
        <a:lstStyle/>
        <a:p>
          <a:r>
            <a:rPr lang="sl-SI" sz="2000" b="1">
              <a:solidFill>
                <a:schemeClr val="tx1"/>
              </a:solidFill>
              <a:latin typeface="Calibri Light" panose="020F0302020204030204" pitchFamily="34" charset="0"/>
              <a:cs typeface="Calibri Light" panose="020F0302020204030204" pitchFamily="34" charset="0"/>
            </a:rPr>
            <a:t>Digitalna kompetentnost</a:t>
          </a:r>
        </a:p>
      </dgm:t>
    </dgm:pt>
    <dgm:pt modelId="{A742E3EB-C477-4B53-84BF-2BD7CC2E1D28}" type="sibTrans" cxnId="{A0A592B1-38C5-4DBE-B5C5-C46AB1385380}">
      <dgm:prSet/>
      <dgm:spPr/>
      <dgm:t>
        <a:bodyPr/>
        <a:lstStyle/>
        <a:p>
          <a:endParaRPr lang="sl-SI" sz="2200" b="0">
            <a:solidFill>
              <a:schemeClr val="tx1"/>
            </a:solidFill>
            <a:latin typeface="Jost"/>
          </a:endParaRPr>
        </a:p>
      </dgm:t>
    </dgm:pt>
    <dgm:pt modelId="{0FB38903-FCBA-4FCB-930B-3F592AAB4609}" type="parTrans" cxnId="{A0A592B1-38C5-4DBE-B5C5-C46AB1385380}">
      <dgm:prSet/>
      <dgm:spPr/>
      <dgm:t>
        <a:bodyPr/>
        <a:lstStyle/>
        <a:p>
          <a:endParaRPr lang="sl-SI" sz="2200" b="0">
            <a:solidFill>
              <a:schemeClr val="tx1"/>
            </a:solidFill>
            <a:latin typeface="Jost"/>
          </a:endParaRPr>
        </a:p>
      </dgm:t>
    </dgm:pt>
    <dgm:pt modelId="{1493C83C-40E3-4D7D-8494-27F5EB328D43}">
      <dgm:prSet phldrT="[besedilo]" custT="1"/>
      <dgm:spPr/>
      <dgm:t>
        <a:bodyPr/>
        <a:lstStyle/>
        <a:p>
          <a:r>
            <a:rPr lang="sl-SI" sz="2000" b="1">
              <a:solidFill>
                <a:schemeClr val="tx1"/>
              </a:solidFill>
              <a:latin typeface="Calibri Light" panose="020F0302020204030204" pitchFamily="34" charset="0"/>
              <a:cs typeface="Calibri Light" panose="020F0302020204030204" pitchFamily="34" charset="0"/>
            </a:rPr>
            <a:t>Zdravje in dobrobit</a:t>
          </a:r>
        </a:p>
      </dgm:t>
    </dgm:pt>
    <dgm:pt modelId="{DDB4A45B-A107-4EFB-B30E-E9953FD71A2D}" type="sibTrans" cxnId="{DDF3DB26-2FEC-4583-9BC5-0C2C84045B92}">
      <dgm:prSet/>
      <dgm:spPr/>
      <dgm:t>
        <a:bodyPr/>
        <a:lstStyle/>
        <a:p>
          <a:endParaRPr lang="sl-SI" sz="2200" b="0">
            <a:solidFill>
              <a:schemeClr val="tx1"/>
            </a:solidFill>
            <a:latin typeface="Jost"/>
          </a:endParaRPr>
        </a:p>
      </dgm:t>
    </dgm:pt>
    <dgm:pt modelId="{81D9F0ED-B907-43A8-9B1D-D337EF67892D}" type="parTrans" cxnId="{DDF3DB26-2FEC-4583-9BC5-0C2C84045B92}">
      <dgm:prSet/>
      <dgm:spPr/>
      <dgm:t>
        <a:bodyPr/>
        <a:lstStyle/>
        <a:p>
          <a:endParaRPr lang="sl-SI" sz="2200" b="0">
            <a:solidFill>
              <a:schemeClr val="tx1"/>
            </a:solidFill>
            <a:latin typeface="Jost"/>
          </a:endParaRPr>
        </a:p>
      </dgm:t>
    </dgm:pt>
    <dgm:pt modelId="{AFF124B4-3971-4412-A978-25587712575D}">
      <dgm:prSet phldrT="[besedilo]" custT="1"/>
      <dgm:spPr/>
      <dgm:t>
        <a:bodyPr/>
        <a:lstStyle/>
        <a:p>
          <a:r>
            <a:rPr lang="sl-SI" sz="2000" b="1" dirty="0">
              <a:solidFill>
                <a:schemeClr val="tx1"/>
              </a:solidFill>
              <a:latin typeface="Calibri Light" panose="020F0302020204030204" pitchFamily="34" charset="0"/>
              <a:cs typeface="Calibri Light" panose="020F0302020204030204" pitchFamily="34" charset="0"/>
            </a:rPr>
            <a:t>Jezik, državljanstvo, kultura in umetnost</a:t>
          </a:r>
        </a:p>
      </dgm:t>
    </dgm:pt>
    <dgm:pt modelId="{319C2EBF-D089-49E3-856F-3A04C260208E}" type="sibTrans" cxnId="{01FA9B93-3002-4167-AB68-012F18F99397}">
      <dgm:prSet/>
      <dgm:spPr/>
      <dgm:t>
        <a:bodyPr/>
        <a:lstStyle/>
        <a:p>
          <a:endParaRPr lang="sl-SI" sz="2200" b="0">
            <a:solidFill>
              <a:schemeClr val="tx1"/>
            </a:solidFill>
            <a:latin typeface="Jost"/>
          </a:endParaRPr>
        </a:p>
      </dgm:t>
    </dgm:pt>
    <dgm:pt modelId="{910DF55D-7963-4505-BB5D-45BF8883A176}" type="parTrans" cxnId="{01FA9B93-3002-4167-AB68-012F18F99397}">
      <dgm:prSet/>
      <dgm:spPr/>
      <dgm:t>
        <a:bodyPr/>
        <a:lstStyle/>
        <a:p>
          <a:endParaRPr lang="sl-SI" sz="2200" b="0">
            <a:solidFill>
              <a:schemeClr val="tx1"/>
            </a:solidFill>
            <a:latin typeface="Jost"/>
          </a:endParaRPr>
        </a:p>
      </dgm:t>
    </dgm:pt>
    <dgm:pt modelId="{E42106C1-A3FB-457D-954B-9F34783BCE3B}">
      <dgm:prSet custT="1"/>
      <dgm:spPr/>
      <dgm:t>
        <a:bodyPr/>
        <a:lstStyle/>
        <a:p>
          <a:r>
            <a:rPr lang="sl-SI" sz="2000" b="1">
              <a:solidFill>
                <a:schemeClr val="tx1"/>
              </a:solidFill>
              <a:latin typeface="Calibri Light" panose="020F0302020204030204" pitchFamily="34" charset="0"/>
              <a:cs typeface="Calibri Light" panose="020F0302020204030204" pitchFamily="34" charset="0"/>
            </a:rPr>
            <a:t>Trajnostni razvoj</a:t>
          </a:r>
        </a:p>
      </dgm:t>
    </dgm:pt>
    <dgm:pt modelId="{C2544E20-464B-4F13-8537-A95ACCB2A053}" type="parTrans" cxnId="{75C1BC37-C2BF-463D-9E0B-27BD901D314D}">
      <dgm:prSet/>
      <dgm:spPr/>
      <dgm:t>
        <a:bodyPr/>
        <a:lstStyle/>
        <a:p>
          <a:endParaRPr lang="sl-SI" sz="2200" b="0">
            <a:solidFill>
              <a:schemeClr val="tx1"/>
            </a:solidFill>
            <a:latin typeface="Jost"/>
          </a:endParaRPr>
        </a:p>
      </dgm:t>
    </dgm:pt>
    <dgm:pt modelId="{85AB596A-7E6B-4DB1-8671-3C2C3670AE18}" type="sibTrans" cxnId="{75C1BC37-C2BF-463D-9E0B-27BD901D314D}">
      <dgm:prSet/>
      <dgm:spPr/>
      <dgm:t>
        <a:bodyPr/>
        <a:lstStyle/>
        <a:p>
          <a:endParaRPr lang="sl-SI" sz="2200" b="0">
            <a:solidFill>
              <a:schemeClr val="tx1"/>
            </a:solidFill>
            <a:latin typeface="Jost"/>
          </a:endParaRPr>
        </a:p>
      </dgm:t>
    </dgm:pt>
    <dgm:pt modelId="{5200C05F-6D28-49A2-A9BC-6CD69A1E64E6}">
      <dgm:prSet custT="1"/>
      <dgm:spPr/>
      <dgm:t>
        <a:bodyPr/>
        <a:lstStyle/>
        <a:p>
          <a:r>
            <a:rPr lang="sl-SI" sz="2000" b="1">
              <a:solidFill>
                <a:schemeClr val="tx1"/>
              </a:solidFill>
              <a:latin typeface="Calibri Light" panose="020F0302020204030204" pitchFamily="34" charset="0"/>
              <a:cs typeface="Calibri Light" panose="020F0302020204030204" pitchFamily="34" charset="0"/>
            </a:rPr>
            <a:t>Podjetnost</a:t>
          </a:r>
        </a:p>
      </dgm:t>
    </dgm:pt>
    <dgm:pt modelId="{E7A06D04-76EB-4BD0-BD3E-6CD9A9F7B918}" type="parTrans" cxnId="{758F26BA-45EE-44A6-BFA3-D7B96394FA99}">
      <dgm:prSet/>
      <dgm:spPr/>
      <dgm:t>
        <a:bodyPr/>
        <a:lstStyle/>
        <a:p>
          <a:endParaRPr lang="sl-SI" sz="2200" b="0">
            <a:solidFill>
              <a:schemeClr val="tx1"/>
            </a:solidFill>
            <a:latin typeface="Jost"/>
          </a:endParaRPr>
        </a:p>
      </dgm:t>
    </dgm:pt>
    <dgm:pt modelId="{434B9221-8D70-4EC3-B6EE-1C71F25DDE12}" type="sibTrans" cxnId="{758F26BA-45EE-44A6-BFA3-D7B96394FA99}">
      <dgm:prSet/>
      <dgm:spPr/>
      <dgm:t>
        <a:bodyPr/>
        <a:lstStyle/>
        <a:p>
          <a:endParaRPr lang="sl-SI" sz="2200" b="0">
            <a:solidFill>
              <a:schemeClr val="tx1"/>
            </a:solidFill>
            <a:latin typeface="Jost"/>
          </a:endParaRPr>
        </a:p>
      </dgm:t>
    </dgm:pt>
    <dgm:pt modelId="{7E746AA5-628D-453C-8749-7D6BE7C8228C}" type="pres">
      <dgm:prSet presAssocID="{A6394B9D-8EA7-45CB-8F17-4EEB6B40A211}" presName="linear" presStyleCnt="0">
        <dgm:presLayoutVars>
          <dgm:dir/>
          <dgm:animLvl val="lvl"/>
          <dgm:resizeHandles val="exact"/>
        </dgm:presLayoutVars>
      </dgm:prSet>
      <dgm:spPr/>
      <dgm:t>
        <a:bodyPr/>
        <a:lstStyle/>
        <a:p>
          <a:endParaRPr lang="sl-SI"/>
        </a:p>
      </dgm:t>
    </dgm:pt>
    <dgm:pt modelId="{0F0747CB-1521-45ED-A4C0-3256B92CFAA2}" type="pres">
      <dgm:prSet presAssocID="{AFF124B4-3971-4412-A978-25587712575D}" presName="parentLin" presStyleCnt="0"/>
      <dgm:spPr/>
    </dgm:pt>
    <dgm:pt modelId="{815CF8F9-4D59-4475-BA95-E32A118D9223}" type="pres">
      <dgm:prSet presAssocID="{AFF124B4-3971-4412-A978-25587712575D}" presName="parentLeftMargin" presStyleLbl="node1" presStyleIdx="0" presStyleCnt="5"/>
      <dgm:spPr/>
      <dgm:t>
        <a:bodyPr/>
        <a:lstStyle/>
        <a:p>
          <a:endParaRPr lang="sl-SI"/>
        </a:p>
      </dgm:t>
    </dgm:pt>
    <dgm:pt modelId="{3795A28B-6409-456A-9AE1-2C2E6F8A83C8}" type="pres">
      <dgm:prSet presAssocID="{AFF124B4-3971-4412-A978-25587712575D}" presName="parentText" presStyleLbl="node1" presStyleIdx="0" presStyleCnt="5">
        <dgm:presLayoutVars>
          <dgm:chMax val="0"/>
          <dgm:bulletEnabled val="1"/>
        </dgm:presLayoutVars>
      </dgm:prSet>
      <dgm:spPr/>
      <dgm:t>
        <a:bodyPr/>
        <a:lstStyle/>
        <a:p>
          <a:endParaRPr lang="sl-SI"/>
        </a:p>
      </dgm:t>
    </dgm:pt>
    <dgm:pt modelId="{04A2C5CF-A58A-484F-80EB-B369D3ECCD54}" type="pres">
      <dgm:prSet presAssocID="{AFF124B4-3971-4412-A978-25587712575D}" presName="negativeSpace" presStyleCnt="0"/>
      <dgm:spPr/>
    </dgm:pt>
    <dgm:pt modelId="{FC3B168B-1023-4831-9152-611609F513AB}" type="pres">
      <dgm:prSet presAssocID="{AFF124B4-3971-4412-A978-25587712575D}" presName="childText" presStyleLbl="conFgAcc1" presStyleIdx="0" presStyleCnt="5">
        <dgm:presLayoutVars>
          <dgm:bulletEnabled val="1"/>
        </dgm:presLayoutVars>
      </dgm:prSet>
      <dgm:spPr/>
    </dgm:pt>
    <dgm:pt modelId="{3BA8444B-DE6E-4D8D-85FC-CBBF43AED5CC}" type="pres">
      <dgm:prSet presAssocID="{319C2EBF-D089-49E3-856F-3A04C260208E}" presName="spaceBetweenRectangles" presStyleCnt="0"/>
      <dgm:spPr/>
    </dgm:pt>
    <dgm:pt modelId="{868688C0-E82A-4E68-ADB4-460F5F7B1875}" type="pres">
      <dgm:prSet presAssocID="{E42106C1-A3FB-457D-954B-9F34783BCE3B}" presName="parentLin" presStyleCnt="0"/>
      <dgm:spPr/>
    </dgm:pt>
    <dgm:pt modelId="{E8E1D7D7-29E9-4107-A4EA-40CAAF66AA72}" type="pres">
      <dgm:prSet presAssocID="{E42106C1-A3FB-457D-954B-9F34783BCE3B}" presName="parentLeftMargin" presStyleLbl="node1" presStyleIdx="0" presStyleCnt="5"/>
      <dgm:spPr/>
      <dgm:t>
        <a:bodyPr/>
        <a:lstStyle/>
        <a:p>
          <a:endParaRPr lang="sl-SI"/>
        </a:p>
      </dgm:t>
    </dgm:pt>
    <dgm:pt modelId="{A3402129-600D-4D15-A3E7-49ED604DE700}" type="pres">
      <dgm:prSet presAssocID="{E42106C1-A3FB-457D-954B-9F34783BCE3B}" presName="parentText" presStyleLbl="node1" presStyleIdx="1" presStyleCnt="5">
        <dgm:presLayoutVars>
          <dgm:chMax val="0"/>
          <dgm:bulletEnabled val="1"/>
        </dgm:presLayoutVars>
      </dgm:prSet>
      <dgm:spPr/>
      <dgm:t>
        <a:bodyPr/>
        <a:lstStyle/>
        <a:p>
          <a:endParaRPr lang="sl-SI"/>
        </a:p>
      </dgm:t>
    </dgm:pt>
    <dgm:pt modelId="{E51A56B5-1047-457A-A309-C52755A59E04}" type="pres">
      <dgm:prSet presAssocID="{E42106C1-A3FB-457D-954B-9F34783BCE3B}" presName="negativeSpace" presStyleCnt="0"/>
      <dgm:spPr/>
    </dgm:pt>
    <dgm:pt modelId="{1A004FD5-2918-4F7D-9CD6-2BDEC7C7714B}" type="pres">
      <dgm:prSet presAssocID="{E42106C1-A3FB-457D-954B-9F34783BCE3B}" presName="childText" presStyleLbl="conFgAcc1" presStyleIdx="1" presStyleCnt="5">
        <dgm:presLayoutVars>
          <dgm:bulletEnabled val="1"/>
        </dgm:presLayoutVars>
      </dgm:prSet>
      <dgm:spPr/>
    </dgm:pt>
    <dgm:pt modelId="{4F6E61FB-57D9-4B0B-86DE-DCCD15A46198}" type="pres">
      <dgm:prSet presAssocID="{85AB596A-7E6B-4DB1-8671-3C2C3670AE18}" presName="spaceBetweenRectangles" presStyleCnt="0"/>
      <dgm:spPr/>
    </dgm:pt>
    <dgm:pt modelId="{8BB62F05-3623-482F-A63D-A9C764D739A0}" type="pres">
      <dgm:prSet presAssocID="{1493C83C-40E3-4D7D-8494-27F5EB328D43}" presName="parentLin" presStyleCnt="0"/>
      <dgm:spPr/>
    </dgm:pt>
    <dgm:pt modelId="{A64BFE4F-6724-45CC-8BA7-5FCC4B57DE58}" type="pres">
      <dgm:prSet presAssocID="{1493C83C-40E3-4D7D-8494-27F5EB328D43}" presName="parentLeftMargin" presStyleLbl="node1" presStyleIdx="1" presStyleCnt="5"/>
      <dgm:spPr/>
      <dgm:t>
        <a:bodyPr/>
        <a:lstStyle/>
        <a:p>
          <a:endParaRPr lang="sl-SI"/>
        </a:p>
      </dgm:t>
    </dgm:pt>
    <dgm:pt modelId="{29D845D6-65FC-4AF1-B9D0-43CD6D3155A6}" type="pres">
      <dgm:prSet presAssocID="{1493C83C-40E3-4D7D-8494-27F5EB328D43}" presName="parentText" presStyleLbl="node1" presStyleIdx="2" presStyleCnt="5">
        <dgm:presLayoutVars>
          <dgm:chMax val="0"/>
          <dgm:bulletEnabled val="1"/>
        </dgm:presLayoutVars>
      </dgm:prSet>
      <dgm:spPr/>
      <dgm:t>
        <a:bodyPr/>
        <a:lstStyle/>
        <a:p>
          <a:endParaRPr lang="sl-SI"/>
        </a:p>
      </dgm:t>
    </dgm:pt>
    <dgm:pt modelId="{A13DAF65-3087-4F48-B250-8EFBEA8F2E41}" type="pres">
      <dgm:prSet presAssocID="{1493C83C-40E3-4D7D-8494-27F5EB328D43}" presName="negativeSpace" presStyleCnt="0"/>
      <dgm:spPr/>
    </dgm:pt>
    <dgm:pt modelId="{B9B3E38B-ECA5-465A-B10F-BE9CACDA1F5C}" type="pres">
      <dgm:prSet presAssocID="{1493C83C-40E3-4D7D-8494-27F5EB328D43}" presName="childText" presStyleLbl="conFgAcc1" presStyleIdx="2" presStyleCnt="5" custLinFactNeighborX="483" custLinFactNeighborY="14725">
        <dgm:presLayoutVars>
          <dgm:bulletEnabled val="1"/>
        </dgm:presLayoutVars>
      </dgm:prSet>
      <dgm:spPr/>
    </dgm:pt>
    <dgm:pt modelId="{796A3C33-60D5-4D6D-8550-1139E4FE570D}" type="pres">
      <dgm:prSet presAssocID="{DDB4A45B-A107-4EFB-B30E-E9953FD71A2D}" presName="spaceBetweenRectangles" presStyleCnt="0"/>
      <dgm:spPr/>
    </dgm:pt>
    <dgm:pt modelId="{69DF2814-3E5D-4A9B-88A8-1C00194057C3}" type="pres">
      <dgm:prSet presAssocID="{961FBE5C-53B1-47D3-98A1-6A66CA46D5A6}" presName="parentLin" presStyleCnt="0"/>
      <dgm:spPr/>
    </dgm:pt>
    <dgm:pt modelId="{39EC6EAD-C336-4E46-9D56-1B0EE03F0372}" type="pres">
      <dgm:prSet presAssocID="{961FBE5C-53B1-47D3-98A1-6A66CA46D5A6}" presName="parentLeftMargin" presStyleLbl="node1" presStyleIdx="2" presStyleCnt="5"/>
      <dgm:spPr/>
      <dgm:t>
        <a:bodyPr/>
        <a:lstStyle/>
        <a:p>
          <a:endParaRPr lang="sl-SI"/>
        </a:p>
      </dgm:t>
    </dgm:pt>
    <dgm:pt modelId="{8D11FA9B-80D5-4B16-91CB-66094D873ECE}" type="pres">
      <dgm:prSet presAssocID="{961FBE5C-53B1-47D3-98A1-6A66CA46D5A6}" presName="parentText" presStyleLbl="node1" presStyleIdx="3" presStyleCnt="5">
        <dgm:presLayoutVars>
          <dgm:chMax val="0"/>
          <dgm:bulletEnabled val="1"/>
        </dgm:presLayoutVars>
      </dgm:prSet>
      <dgm:spPr/>
      <dgm:t>
        <a:bodyPr/>
        <a:lstStyle/>
        <a:p>
          <a:endParaRPr lang="sl-SI"/>
        </a:p>
      </dgm:t>
    </dgm:pt>
    <dgm:pt modelId="{3CF469F0-2F9E-44BD-86FD-D6C4A3DBE082}" type="pres">
      <dgm:prSet presAssocID="{961FBE5C-53B1-47D3-98A1-6A66CA46D5A6}" presName="negativeSpace" presStyleCnt="0"/>
      <dgm:spPr/>
    </dgm:pt>
    <dgm:pt modelId="{6FC94902-C673-45C2-BE36-63CF33462AE8}" type="pres">
      <dgm:prSet presAssocID="{961FBE5C-53B1-47D3-98A1-6A66CA46D5A6}" presName="childText" presStyleLbl="conFgAcc1" presStyleIdx="3" presStyleCnt="5">
        <dgm:presLayoutVars>
          <dgm:bulletEnabled val="1"/>
        </dgm:presLayoutVars>
      </dgm:prSet>
      <dgm:spPr/>
    </dgm:pt>
    <dgm:pt modelId="{BBD7EA66-2F53-48F0-A115-D160A6361D57}" type="pres">
      <dgm:prSet presAssocID="{A742E3EB-C477-4B53-84BF-2BD7CC2E1D28}" presName="spaceBetweenRectangles" presStyleCnt="0"/>
      <dgm:spPr/>
    </dgm:pt>
    <dgm:pt modelId="{B0AB54E7-D6CF-4269-B223-13B6D1942B53}" type="pres">
      <dgm:prSet presAssocID="{5200C05F-6D28-49A2-A9BC-6CD69A1E64E6}" presName="parentLin" presStyleCnt="0"/>
      <dgm:spPr/>
    </dgm:pt>
    <dgm:pt modelId="{CA16E019-9211-4FA5-8E65-66CA4B470666}" type="pres">
      <dgm:prSet presAssocID="{5200C05F-6D28-49A2-A9BC-6CD69A1E64E6}" presName="parentLeftMargin" presStyleLbl="node1" presStyleIdx="3" presStyleCnt="5"/>
      <dgm:spPr/>
      <dgm:t>
        <a:bodyPr/>
        <a:lstStyle/>
        <a:p>
          <a:endParaRPr lang="sl-SI"/>
        </a:p>
      </dgm:t>
    </dgm:pt>
    <dgm:pt modelId="{F406E55F-9C76-47F3-82F6-821458AC68AA}" type="pres">
      <dgm:prSet presAssocID="{5200C05F-6D28-49A2-A9BC-6CD69A1E64E6}" presName="parentText" presStyleLbl="node1" presStyleIdx="4" presStyleCnt="5">
        <dgm:presLayoutVars>
          <dgm:chMax val="0"/>
          <dgm:bulletEnabled val="1"/>
        </dgm:presLayoutVars>
      </dgm:prSet>
      <dgm:spPr/>
      <dgm:t>
        <a:bodyPr/>
        <a:lstStyle/>
        <a:p>
          <a:endParaRPr lang="sl-SI"/>
        </a:p>
      </dgm:t>
    </dgm:pt>
    <dgm:pt modelId="{E75CE415-C2AD-4174-9216-504C93F8217B}" type="pres">
      <dgm:prSet presAssocID="{5200C05F-6D28-49A2-A9BC-6CD69A1E64E6}" presName="negativeSpace" presStyleCnt="0"/>
      <dgm:spPr/>
    </dgm:pt>
    <dgm:pt modelId="{D142FDC9-A654-42FA-A350-D2D685CA6697}" type="pres">
      <dgm:prSet presAssocID="{5200C05F-6D28-49A2-A9BC-6CD69A1E64E6}" presName="childText" presStyleLbl="conFgAcc1" presStyleIdx="4" presStyleCnt="5">
        <dgm:presLayoutVars>
          <dgm:bulletEnabled val="1"/>
        </dgm:presLayoutVars>
      </dgm:prSet>
      <dgm:spPr/>
    </dgm:pt>
  </dgm:ptLst>
  <dgm:cxnLst>
    <dgm:cxn modelId="{78506D71-437C-4AAB-9857-AD0F18E8E9FF}" type="presOf" srcId="{5200C05F-6D28-49A2-A9BC-6CD69A1E64E6}" destId="{CA16E019-9211-4FA5-8E65-66CA4B470666}" srcOrd="0" destOrd="0" presId="urn:microsoft.com/office/officeart/2005/8/layout/list1"/>
    <dgm:cxn modelId="{9C15B9BD-A5E0-43B4-9025-2C9B1C89CB47}" type="presOf" srcId="{961FBE5C-53B1-47D3-98A1-6A66CA46D5A6}" destId="{39EC6EAD-C336-4E46-9D56-1B0EE03F0372}" srcOrd="0" destOrd="0" presId="urn:microsoft.com/office/officeart/2005/8/layout/list1"/>
    <dgm:cxn modelId="{FA2E3B5D-CC77-4916-AF58-6B1B98C218D6}" type="presOf" srcId="{E42106C1-A3FB-457D-954B-9F34783BCE3B}" destId="{A3402129-600D-4D15-A3E7-49ED604DE700}" srcOrd="1" destOrd="0" presId="urn:microsoft.com/office/officeart/2005/8/layout/list1"/>
    <dgm:cxn modelId="{758F26BA-45EE-44A6-BFA3-D7B96394FA99}" srcId="{A6394B9D-8EA7-45CB-8F17-4EEB6B40A211}" destId="{5200C05F-6D28-49A2-A9BC-6CD69A1E64E6}" srcOrd="4" destOrd="0" parTransId="{E7A06D04-76EB-4BD0-BD3E-6CD9A9F7B918}" sibTransId="{434B9221-8D70-4EC3-B6EE-1C71F25DDE12}"/>
    <dgm:cxn modelId="{01FA9B93-3002-4167-AB68-012F18F99397}" srcId="{A6394B9D-8EA7-45CB-8F17-4EEB6B40A211}" destId="{AFF124B4-3971-4412-A978-25587712575D}" srcOrd="0" destOrd="0" parTransId="{910DF55D-7963-4505-BB5D-45BF8883A176}" sibTransId="{319C2EBF-D089-49E3-856F-3A04C260208E}"/>
    <dgm:cxn modelId="{75C1BC37-C2BF-463D-9E0B-27BD901D314D}" srcId="{A6394B9D-8EA7-45CB-8F17-4EEB6B40A211}" destId="{E42106C1-A3FB-457D-954B-9F34783BCE3B}" srcOrd="1" destOrd="0" parTransId="{C2544E20-464B-4F13-8537-A95ACCB2A053}" sibTransId="{85AB596A-7E6B-4DB1-8671-3C2C3670AE18}"/>
    <dgm:cxn modelId="{9BC64E9C-A752-442D-9402-A803F8CE4C82}" type="presOf" srcId="{1493C83C-40E3-4D7D-8494-27F5EB328D43}" destId="{A64BFE4F-6724-45CC-8BA7-5FCC4B57DE58}" srcOrd="0" destOrd="0" presId="urn:microsoft.com/office/officeart/2005/8/layout/list1"/>
    <dgm:cxn modelId="{02DEAD75-130B-473A-AC9C-2439E9BF75B5}" type="presOf" srcId="{E42106C1-A3FB-457D-954B-9F34783BCE3B}" destId="{E8E1D7D7-29E9-4107-A4EA-40CAAF66AA72}" srcOrd="0" destOrd="0" presId="urn:microsoft.com/office/officeart/2005/8/layout/list1"/>
    <dgm:cxn modelId="{2E3D23E6-B5E9-4DBC-A6D1-12847BF0D557}" type="presOf" srcId="{961FBE5C-53B1-47D3-98A1-6A66CA46D5A6}" destId="{8D11FA9B-80D5-4B16-91CB-66094D873ECE}" srcOrd="1" destOrd="0" presId="urn:microsoft.com/office/officeart/2005/8/layout/list1"/>
    <dgm:cxn modelId="{A0A592B1-38C5-4DBE-B5C5-C46AB1385380}" srcId="{A6394B9D-8EA7-45CB-8F17-4EEB6B40A211}" destId="{961FBE5C-53B1-47D3-98A1-6A66CA46D5A6}" srcOrd="3" destOrd="0" parTransId="{0FB38903-FCBA-4FCB-930B-3F592AAB4609}" sibTransId="{A742E3EB-C477-4B53-84BF-2BD7CC2E1D28}"/>
    <dgm:cxn modelId="{DD954476-5D8C-46BD-BD51-9E42437EAE29}" type="presOf" srcId="{1493C83C-40E3-4D7D-8494-27F5EB328D43}" destId="{29D845D6-65FC-4AF1-B9D0-43CD6D3155A6}" srcOrd="1" destOrd="0" presId="urn:microsoft.com/office/officeart/2005/8/layout/list1"/>
    <dgm:cxn modelId="{4BCD5E3B-FAB3-4120-BDFD-711BF33C48E5}" type="presOf" srcId="{A6394B9D-8EA7-45CB-8F17-4EEB6B40A211}" destId="{7E746AA5-628D-453C-8749-7D6BE7C8228C}" srcOrd="0" destOrd="0" presId="urn:microsoft.com/office/officeart/2005/8/layout/list1"/>
    <dgm:cxn modelId="{140BB992-C629-4222-8F7C-850107E85B81}" type="presOf" srcId="{AFF124B4-3971-4412-A978-25587712575D}" destId="{815CF8F9-4D59-4475-BA95-E32A118D9223}" srcOrd="0" destOrd="0" presId="urn:microsoft.com/office/officeart/2005/8/layout/list1"/>
    <dgm:cxn modelId="{328E0121-561B-440A-830E-2E55BE1FECCC}" type="presOf" srcId="{5200C05F-6D28-49A2-A9BC-6CD69A1E64E6}" destId="{F406E55F-9C76-47F3-82F6-821458AC68AA}" srcOrd="1" destOrd="0" presId="urn:microsoft.com/office/officeart/2005/8/layout/list1"/>
    <dgm:cxn modelId="{DDF3DB26-2FEC-4583-9BC5-0C2C84045B92}" srcId="{A6394B9D-8EA7-45CB-8F17-4EEB6B40A211}" destId="{1493C83C-40E3-4D7D-8494-27F5EB328D43}" srcOrd="2" destOrd="0" parTransId="{81D9F0ED-B907-43A8-9B1D-D337EF67892D}" sibTransId="{DDB4A45B-A107-4EFB-B30E-E9953FD71A2D}"/>
    <dgm:cxn modelId="{FB8A856F-13ED-4416-8432-21E8AB956466}" type="presOf" srcId="{AFF124B4-3971-4412-A978-25587712575D}" destId="{3795A28B-6409-456A-9AE1-2C2E6F8A83C8}" srcOrd="1" destOrd="0" presId="urn:microsoft.com/office/officeart/2005/8/layout/list1"/>
    <dgm:cxn modelId="{2CAE9B4C-71B7-4915-9AB9-DB27F76F180F}" type="presParOf" srcId="{7E746AA5-628D-453C-8749-7D6BE7C8228C}" destId="{0F0747CB-1521-45ED-A4C0-3256B92CFAA2}" srcOrd="0" destOrd="0" presId="urn:microsoft.com/office/officeart/2005/8/layout/list1"/>
    <dgm:cxn modelId="{A08CCCD9-CE6E-400F-BC51-0B4FD897BE19}" type="presParOf" srcId="{0F0747CB-1521-45ED-A4C0-3256B92CFAA2}" destId="{815CF8F9-4D59-4475-BA95-E32A118D9223}" srcOrd="0" destOrd="0" presId="urn:microsoft.com/office/officeart/2005/8/layout/list1"/>
    <dgm:cxn modelId="{88D5683B-F87F-4194-8CCF-CA958D7B5450}" type="presParOf" srcId="{0F0747CB-1521-45ED-A4C0-3256B92CFAA2}" destId="{3795A28B-6409-456A-9AE1-2C2E6F8A83C8}" srcOrd="1" destOrd="0" presId="urn:microsoft.com/office/officeart/2005/8/layout/list1"/>
    <dgm:cxn modelId="{FDFB1F22-F730-42EA-86A9-91837FF317D6}" type="presParOf" srcId="{7E746AA5-628D-453C-8749-7D6BE7C8228C}" destId="{04A2C5CF-A58A-484F-80EB-B369D3ECCD54}" srcOrd="1" destOrd="0" presId="urn:microsoft.com/office/officeart/2005/8/layout/list1"/>
    <dgm:cxn modelId="{8A27389F-0716-4F1B-8B5E-DEA9DC869AEB}" type="presParOf" srcId="{7E746AA5-628D-453C-8749-7D6BE7C8228C}" destId="{FC3B168B-1023-4831-9152-611609F513AB}" srcOrd="2" destOrd="0" presId="urn:microsoft.com/office/officeart/2005/8/layout/list1"/>
    <dgm:cxn modelId="{7BFE7EFF-D082-4E8C-ADD3-2EBE0DB101E6}" type="presParOf" srcId="{7E746AA5-628D-453C-8749-7D6BE7C8228C}" destId="{3BA8444B-DE6E-4D8D-85FC-CBBF43AED5CC}" srcOrd="3" destOrd="0" presId="urn:microsoft.com/office/officeart/2005/8/layout/list1"/>
    <dgm:cxn modelId="{4FD5EA92-9481-4F24-A5C5-4E5063208E8C}" type="presParOf" srcId="{7E746AA5-628D-453C-8749-7D6BE7C8228C}" destId="{868688C0-E82A-4E68-ADB4-460F5F7B1875}" srcOrd="4" destOrd="0" presId="urn:microsoft.com/office/officeart/2005/8/layout/list1"/>
    <dgm:cxn modelId="{F58A8A12-24C7-4E48-8774-D5216CAB2AEF}" type="presParOf" srcId="{868688C0-E82A-4E68-ADB4-460F5F7B1875}" destId="{E8E1D7D7-29E9-4107-A4EA-40CAAF66AA72}" srcOrd="0" destOrd="0" presId="urn:microsoft.com/office/officeart/2005/8/layout/list1"/>
    <dgm:cxn modelId="{2B563B79-914F-466E-B4DF-74F624896E07}" type="presParOf" srcId="{868688C0-E82A-4E68-ADB4-460F5F7B1875}" destId="{A3402129-600D-4D15-A3E7-49ED604DE700}" srcOrd="1" destOrd="0" presId="urn:microsoft.com/office/officeart/2005/8/layout/list1"/>
    <dgm:cxn modelId="{3F78DF08-3769-4E02-B5B5-1EA3038AAB8F}" type="presParOf" srcId="{7E746AA5-628D-453C-8749-7D6BE7C8228C}" destId="{E51A56B5-1047-457A-A309-C52755A59E04}" srcOrd="5" destOrd="0" presId="urn:microsoft.com/office/officeart/2005/8/layout/list1"/>
    <dgm:cxn modelId="{AE3E4E6D-6ACD-4DFE-BBB2-C253EF6D87E3}" type="presParOf" srcId="{7E746AA5-628D-453C-8749-7D6BE7C8228C}" destId="{1A004FD5-2918-4F7D-9CD6-2BDEC7C7714B}" srcOrd="6" destOrd="0" presId="urn:microsoft.com/office/officeart/2005/8/layout/list1"/>
    <dgm:cxn modelId="{6DFB62CB-44AC-47FF-8C4D-0659EFB131A4}" type="presParOf" srcId="{7E746AA5-628D-453C-8749-7D6BE7C8228C}" destId="{4F6E61FB-57D9-4B0B-86DE-DCCD15A46198}" srcOrd="7" destOrd="0" presId="urn:microsoft.com/office/officeart/2005/8/layout/list1"/>
    <dgm:cxn modelId="{0A6CEBB1-EF0D-42E5-BCB9-6ED845B6BF5E}" type="presParOf" srcId="{7E746AA5-628D-453C-8749-7D6BE7C8228C}" destId="{8BB62F05-3623-482F-A63D-A9C764D739A0}" srcOrd="8" destOrd="0" presId="urn:microsoft.com/office/officeart/2005/8/layout/list1"/>
    <dgm:cxn modelId="{447475C0-A170-4EC4-B570-FFB2B9237819}" type="presParOf" srcId="{8BB62F05-3623-482F-A63D-A9C764D739A0}" destId="{A64BFE4F-6724-45CC-8BA7-5FCC4B57DE58}" srcOrd="0" destOrd="0" presId="urn:microsoft.com/office/officeart/2005/8/layout/list1"/>
    <dgm:cxn modelId="{799CEC4D-FAFF-4C75-AA5C-044C9C752968}" type="presParOf" srcId="{8BB62F05-3623-482F-A63D-A9C764D739A0}" destId="{29D845D6-65FC-4AF1-B9D0-43CD6D3155A6}" srcOrd="1" destOrd="0" presId="urn:microsoft.com/office/officeart/2005/8/layout/list1"/>
    <dgm:cxn modelId="{EB127549-227F-4891-BFA2-66149C50D4E2}" type="presParOf" srcId="{7E746AA5-628D-453C-8749-7D6BE7C8228C}" destId="{A13DAF65-3087-4F48-B250-8EFBEA8F2E41}" srcOrd="9" destOrd="0" presId="urn:microsoft.com/office/officeart/2005/8/layout/list1"/>
    <dgm:cxn modelId="{6D397645-8DD2-4553-821B-D8A3104846E1}" type="presParOf" srcId="{7E746AA5-628D-453C-8749-7D6BE7C8228C}" destId="{B9B3E38B-ECA5-465A-B10F-BE9CACDA1F5C}" srcOrd="10" destOrd="0" presId="urn:microsoft.com/office/officeart/2005/8/layout/list1"/>
    <dgm:cxn modelId="{0AFB13F4-E72A-43B2-B862-36CAEFC4FC3F}" type="presParOf" srcId="{7E746AA5-628D-453C-8749-7D6BE7C8228C}" destId="{796A3C33-60D5-4D6D-8550-1139E4FE570D}" srcOrd="11" destOrd="0" presId="urn:microsoft.com/office/officeart/2005/8/layout/list1"/>
    <dgm:cxn modelId="{6BC9FEB8-17C0-4C74-8A40-BE1D29447F25}" type="presParOf" srcId="{7E746AA5-628D-453C-8749-7D6BE7C8228C}" destId="{69DF2814-3E5D-4A9B-88A8-1C00194057C3}" srcOrd="12" destOrd="0" presId="urn:microsoft.com/office/officeart/2005/8/layout/list1"/>
    <dgm:cxn modelId="{51358950-BB3D-46EF-818B-36BD8C3E5D4C}" type="presParOf" srcId="{69DF2814-3E5D-4A9B-88A8-1C00194057C3}" destId="{39EC6EAD-C336-4E46-9D56-1B0EE03F0372}" srcOrd="0" destOrd="0" presId="urn:microsoft.com/office/officeart/2005/8/layout/list1"/>
    <dgm:cxn modelId="{6DA23117-5DC7-4C13-88C1-B429578D0299}" type="presParOf" srcId="{69DF2814-3E5D-4A9B-88A8-1C00194057C3}" destId="{8D11FA9B-80D5-4B16-91CB-66094D873ECE}" srcOrd="1" destOrd="0" presId="urn:microsoft.com/office/officeart/2005/8/layout/list1"/>
    <dgm:cxn modelId="{D6F8CB7C-A5E1-42E0-82D1-72C258005DBA}" type="presParOf" srcId="{7E746AA5-628D-453C-8749-7D6BE7C8228C}" destId="{3CF469F0-2F9E-44BD-86FD-D6C4A3DBE082}" srcOrd="13" destOrd="0" presId="urn:microsoft.com/office/officeart/2005/8/layout/list1"/>
    <dgm:cxn modelId="{F141B872-39FE-45F6-BE1D-7B8767D9331C}" type="presParOf" srcId="{7E746AA5-628D-453C-8749-7D6BE7C8228C}" destId="{6FC94902-C673-45C2-BE36-63CF33462AE8}" srcOrd="14" destOrd="0" presId="urn:microsoft.com/office/officeart/2005/8/layout/list1"/>
    <dgm:cxn modelId="{4A0AEC4F-59F7-4883-A863-E88A1A14DEB3}" type="presParOf" srcId="{7E746AA5-628D-453C-8749-7D6BE7C8228C}" destId="{BBD7EA66-2F53-48F0-A115-D160A6361D57}" srcOrd="15" destOrd="0" presId="urn:microsoft.com/office/officeart/2005/8/layout/list1"/>
    <dgm:cxn modelId="{059DD7EA-1A53-43BE-9BA8-9FA258F5B590}" type="presParOf" srcId="{7E746AA5-628D-453C-8749-7D6BE7C8228C}" destId="{B0AB54E7-D6CF-4269-B223-13B6D1942B53}" srcOrd="16" destOrd="0" presId="urn:microsoft.com/office/officeart/2005/8/layout/list1"/>
    <dgm:cxn modelId="{6D41BFBC-35D1-4A1A-9068-A90CD64C2F02}" type="presParOf" srcId="{B0AB54E7-D6CF-4269-B223-13B6D1942B53}" destId="{CA16E019-9211-4FA5-8E65-66CA4B470666}" srcOrd="0" destOrd="0" presId="urn:microsoft.com/office/officeart/2005/8/layout/list1"/>
    <dgm:cxn modelId="{A9B16EBA-3AEA-4E82-980B-CA0E2AC4BEC9}" type="presParOf" srcId="{B0AB54E7-D6CF-4269-B223-13B6D1942B53}" destId="{F406E55F-9C76-47F3-82F6-821458AC68AA}" srcOrd="1" destOrd="0" presId="urn:microsoft.com/office/officeart/2005/8/layout/list1"/>
    <dgm:cxn modelId="{4E3BE829-0F46-48D4-B069-026BB90B7C18}" type="presParOf" srcId="{7E746AA5-628D-453C-8749-7D6BE7C8228C}" destId="{E75CE415-C2AD-4174-9216-504C93F8217B}" srcOrd="17" destOrd="0" presId="urn:microsoft.com/office/officeart/2005/8/layout/list1"/>
    <dgm:cxn modelId="{B3B474E6-0A47-47BD-9A9B-7C30C45EF022}" type="presParOf" srcId="{7E746AA5-628D-453C-8749-7D6BE7C8228C}" destId="{D142FDC9-A654-42FA-A350-D2D685CA6697}"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898817-0A79-4210-BA6A-FDB1C9A3701C}" type="doc">
      <dgm:prSet loTypeId="urn:microsoft.com/office/officeart/2005/8/layout/vList2" loCatId="list" qsTypeId="urn:microsoft.com/office/officeart/2005/8/quickstyle/simple3" qsCatId="simple" csTypeId="urn:microsoft.com/office/officeart/2005/8/colors/colorful1" csCatId="colorful" phldr="1"/>
      <dgm:spPr/>
      <dgm:t>
        <a:bodyPr/>
        <a:lstStyle/>
        <a:p>
          <a:endParaRPr lang="sl-SI"/>
        </a:p>
      </dgm:t>
    </dgm:pt>
    <dgm:pt modelId="{82C61BE3-268D-449A-A697-876EAAAF0309}">
      <dgm:prSet/>
      <dgm:spPr/>
      <dgm:t>
        <a:bodyPr/>
        <a:lstStyle/>
        <a:p>
          <a:r>
            <a:rPr lang="sl-SI">
              <a:latin typeface="Calibri" panose="020F0502020204030204" pitchFamily="34" charset="0"/>
              <a:cs typeface="Calibri" panose="020F0502020204030204" pitchFamily="34" charset="0"/>
            </a:rPr>
            <a:t>Se znajo lotiti zahtevnih nalog. </a:t>
          </a:r>
        </a:p>
      </dgm:t>
    </dgm:pt>
    <dgm:pt modelId="{8288C391-1D32-4BF0-89AB-9CB1F2288158}" type="parTrans" cxnId="{69BEB1C5-A254-4EF3-8F03-BBDE2347FE67}">
      <dgm:prSet/>
      <dgm:spPr/>
      <dgm:t>
        <a:bodyPr/>
        <a:lstStyle/>
        <a:p>
          <a:endParaRPr lang="sl-SI" sz="2000"/>
        </a:p>
      </dgm:t>
    </dgm:pt>
    <dgm:pt modelId="{12CE1DAA-6E82-428E-ADE2-D4BFE56EC55C}" type="sibTrans" cxnId="{69BEB1C5-A254-4EF3-8F03-BBDE2347FE67}">
      <dgm:prSet/>
      <dgm:spPr/>
      <dgm:t>
        <a:bodyPr/>
        <a:lstStyle/>
        <a:p>
          <a:endParaRPr lang="sl-SI"/>
        </a:p>
      </dgm:t>
    </dgm:pt>
    <dgm:pt modelId="{A2702C2E-6E49-4FDA-AD51-D6E992D4A7F8}">
      <dgm:prSet/>
      <dgm:spPr/>
      <dgm:t>
        <a:bodyPr/>
        <a:lstStyle/>
        <a:p>
          <a:r>
            <a:rPr lang="sl-SI">
              <a:latin typeface="Calibri" panose="020F0502020204030204" pitchFamily="34" charset="0"/>
              <a:cs typeface="Calibri" panose="020F0502020204030204" pitchFamily="34" charset="0"/>
            </a:rPr>
            <a:t>Dobro sprejemajo neuspeh. </a:t>
          </a:r>
        </a:p>
      </dgm:t>
    </dgm:pt>
    <dgm:pt modelId="{6B117153-9B7C-47BB-A19F-12F039AEB52D}" type="parTrans" cxnId="{47BA33FF-82DB-4E7D-9E17-58053EE60066}">
      <dgm:prSet/>
      <dgm:spPr/>
      <dgm:t>
        <a:bodyPr/>
        <a:lstStyle/>
        <a:p>
          <a:endParaRPr lang="sl-SI" sz="2000"/>
        </a:p>
      </dgm:t>
    </dgm:pt>
    <dgm:pt modelId="{B1B41D79-CCBC-4637-A104-5443A1CA47F3}" type="sibTrans" cxnId="{47BA33FF-82DB-4E7D-9E17-58053EE60066}">
      <dgm:prSet/>
      <dgm:spPr/>
      <dgm:t>
        <a:bodyPr/>
        <a:lstStyle/>
        <a:p>
          <a:endParaRPr lang="sl-SI"/>
        </a:p>
      </dgm:t>
    </dgm:pt>
    <dgm:pt modelId="{EA1278A3-8ADA-4BBB-9353-18F50A589463}">
      <dgm:prSet/>
      <dgm:spPr/>
      <dgm:t>
        <a:bodyPr/>
        <a:lstStyle/>
        <a:p>
          <a:r>
            <a:rPr lang="sl-SI">
              <a:latin typeface="Calibri" panose="020F0502020204030204" pitchFamily="34" charset="0"/>
              <a:cs typeface="Calibri" panose="020F0502020204030204" pitchFamily="34" charset="0"/>
            </a:rPr>
            <a:t>Razumejo različne perspektive. </a:t>
          </a:r>
        </a:p>
      </dgm:t>
    </dgm:pt>
    <dgm:pt modelId="{0D8405AF-4228-4F56-B9D2-FC309B56D91D}" type="parTrans" cxnId="{EA33E318-648E-4057-8E54-830782195B96}">
      <dgm:prSet/>
      <dgm:spPr/>
      <dgm:t>
        <a:bodyPr/>
        <a:lstStyle/>
        <a:p>
          <a:endParaRPr lang="sl-SI" sz="2000"/>
        </a:p>
      </dgm:t>
    </dgm:pt>
    <dgm:pt modelId="{E6A5B3AD-225E-44DC-A269-9655CC0A06E0}" type="sibTrans" cxnId="{EA33E318-648E-4057-8E54-830782195B96}">
      <dgm:prSet/>
      <dgm:spPr/>
      <dgm:t>
        <a:bodyPr/>
        <a:lstStyle/>
        <a:p>
          <a:endParaRPr lang="sl-SI"/>
        </a:p>
      </dgm:t>
    </dgm:pt>
    <dgm:pt modelId="{11F1D3DD-D6C6-4539-86B3-27BCAB42389A}">
      <dgm:prSet/>
      <dgm:spPr/>
      <dgm:t>
        <a:bodyPr/>
        <a:lstStyle/>
        <a:p>
          <a:r>
            <a:rPr lang="sl-SI">
              <a:latin typeface="Calibri" panose="020F0502020204030204" pitchFamily="34" charset="0"/>
              <a:cs typeface="Calibri" panose="020F0502020204030204" pitchFamily="34" charset="0"/>
            </a:rPr>
            <a:t>So empatični/-e.</a:t>
          </a:r>
        </a:p>
      </dgm:t>
    </dgm:pt>
    <dgm:pt modelId="{99BC6E83-2E70-4BD2-9626-D6D3056C6773}" type="parTrans" cxnId="{E8DC7EAA-BF37-4CB2-940F-E0FC3825CAB4}">
      <dgm:prSet/>
      <dgm:spPr/>
      <dgm:t>
        <a:bodyPr/>
        <a:lstStyle/>
        <a:p>
          <a:endParaRPr lang="sl-SI" sz="2000"/>
        </a:p>
      </dgm:t>
    </dgm:pt>
    <dgm:pt modelId="{6C4639EB-9E96-412C-9144-102A14C515AF}" type="sibTrans" cxnId="{E8DC7EAA-BF37-4CB2-940F-E0FC3825CAB4}">
      <dgm:prSet/>
      <dgm:spPr/>
      <dgm:t>
        <a:bodyPr/>
        <a:lstStyle/>
        <a:p>
          <a:endParaRPr lang="sl-SI"/>
        </a:p>
      </dgm:t>
    </dgm:pt>
    <dgm:pt modelId="{EE8B0B2F-3F03-4CA4-88EF-A8D81D620EAE}">
      <dgm:prSet/>
      <dgm:spPr/>
      <dgm:t>
        <a:bodyPr/>
        <a:lstStyle/>
        <a:p>
          <a:r>
            <a:rPr lang="sl-SI">
              <a:latin typeface="Calibri" panose="020F0502020204030204" pitchFamily="34" charset="0"/>
              <a:cs typeface="Calibri" panose="020F0502020204030204" pitchFamily="34" charset="0"/>
            </a:rPr>
            <a:t>Znajo uravnavati močna čustva.</a:t>
          </a:r>
        </a:p>
      </dgm:t>
    </dgm:pt>
    <dgm:pt modelId="{17B9DFFA-C2C9-4AD1-9A4D-E837AF3163E5}" type="parTrans" cxnId="{75CB2E6E-5766-49D7-B60D-9341D8C07D23}">
      <dgm:prSet/>
      <dgm:spPr/>
      <dgm:t>
        <a:bodyPr/>
        <a:lstStyle/>
        <a:p>
          <a:endParaRPr lang="sl-SI" sz="2000"/>
        </a:p>
      </dgm:t>
    </dgm:pt>
    <dgm:pt modelId="{34B77EEA-3BD2-4B20-AC6E-13AA309C491E}" type="sibTrans" cxnId="{75CB2E6E-5766-49D7-B60D-9341D8C07D23}">
      <dgm:prSet/>
      <dgm:spPr/>
      <dgm:t>
        <a:bodyPr/>
        <a:lstStyle/>
        <a:p>
          <a:endParaRPr lang="sl-SI"/>
        </a:p>
      </dgm:t>
    </dgm:pt>
    <dgm:pt modelId="{57665D42-F8DB-42E5-A8F6-7500968572CE}">
      <dgm:prSet/>
      <dgm:spPr/>
      <dgm:t>
        <a:bodyPr/>
        <a:lstStyle/>
        <a:p>
          <a:r>
            <a:rPr lang="sl-SI">
              <a:latin typeface="Calibri" panose="020F0502020204030204" pitchFamily="34" charset="0"/>
              <a:cs typeface="Calibri" panose="020F0502020204030204" pitchFamily="34" charset="0"/>
            </a:rPr>
            <a:t>Skrbijo za zdrav življenjski slog.</a:t>
          </a:r>
        </a:p>
      </dgm:t>
    </dgm:pt>
    <dgm:pt modelId="{3F25B623-6F78-45A0-A3DB-D2140C5BCF97}" type="parTrans" cxnId="{FED5C3CC-A370-4785-80DF-283AECABA669}">
      <dgm:prSet/>
      <dgm:spPr/>
      <dgm:t>
        <a:bodyPr/>
        <a:lstStyle/>
        <a:p>
          <a:endParaRPr lang="sl-SI" sz="2000"/>
        </a:p>
      </dgm:t>
    </dgm:pt>
    <dgm:pt modelId="{67F94961-A6DB-4091-BC94-D5E64E344602}" type="sibTrans" cxnId="{FED5C3CC-A370-4785-80DF-283AECABA669}">
      <dgm:prSet/>
      <dgm:spPr/>
      <dgm:t>
        <a:bodyPr/>
        <a:lstStyle/>
        <a:p>
          <a:endParaRPr lang="sl-SI"/>
        </a:p>
      </dgm:t>
    </dgm:pt>
    <dgm:pt modelId="{24D2D5AF-B0E3-4710-9FD2-A1C46F0E2E30}">
      <dgm:prSet/>
      <dgm:spPr/>
      <dgm:t>
        <a:bodyPr/>
        <a:lstStyle/>
        <a:p>
          <a:r>
            <a:rPr lang="sl-SI">
              <a:latin typeface="Calibri" panose="020F0502020204030204" pitchFamily="34" charset="0"/>
              <a:cs typeface="Calibri" panose="020F0502020204030204" pitchFamily="34" charset="0"/>
            </a:rPr>
            <a:t>Znajo reči »ne«. </a:t>
          </a:r>
        </a:p>
      </dgm:t>
    </dgm:pt>
    <dgm:pt modelId="{79B0BBE1-6630-41C3-8D2F-C16FE2451AD2}" type="parTrans" cxnId="{3C46B0CC-1D73-4136-B559-B3F03B927C1A}">
      <dgm:prSet/>
      <dgm:spPr/>
      <dgm:t>
        <a:bodyPr/>
        <a:lstStyle/>
        <a:p>
          <a:endParaRPr lang="sl-SI" sz="2000"/>
        </a:p>
      </dgm:t>
    </dgm:pt>
    <dgm:pt modelId="{37821BAB-4EC5-4042-966C-BBF68649CA80}" type="sibTrans" cxnId="{3C46B0CC-1D73-4136-B559-B3F03B927C1A}">
      <dgm:prSet/>
      <dgm:spPr/>
      <dgm:t>
        <a:bodyPr/>
        <a:lstStyle/>
        <a:p>
          <a:endParaRPr lang="sl-SI"/>
        </a:p>
      </dgm:t>
    </dgm:pt>
    <dgm:pt modelId="{91721D6B-26C9-49DB-9BA9-87C715A88DAE}">
      <dgm:prSet/>
      <dgm:spPr/>
      <dgm:t>
        <a:bodyPr/>
        <a:lstStyle/>
        <a:p>
          <a:r>
            <a:rPr lang="sl-SI">
              <a:latin typeface="Calibri" panose="020F0502020204030204" pitchFamily="34" charset="0"/>
              <a:cs typeface="Calibri" panose="020F0502020204030204" pitchFamily="34" charset="0"/>
            </a:rPr>
            <a:t>V konfliktnih situacijah zrelo komunicirajo. </a:t>
          </a:r>
        </a:p>
      </dgm:t>
    </dgm:pt>
    <dgm:pt modelId="{6EB024EF-5476-43A1-B730-400C64666BBF}" type="parTrans" cxnId="{A08DC9A6-4985-445E-9B12-02A8164877F5}">
      <dgm:prSet/>
      <dgm:spPr/>
      <dgm:t>
        <a:bodyPr/>
        <a:lstStyle/>
        <a:p>
          <a:endParaRPr lang="sl-SI" sz="2000"/>
        </a:p>
      </dgm:t>
    </dgm:pt>
    <dgm:pt modelId="{72D9F320-1BB6-4FEC-AB71-F9F2DD65EA36}" type="sibTrans" cxnId="{A08DC9A6-4985-445E-9B12-02A8164877F5}">
      <dgm:prSet/>
      <dgm:spPr/>
      <dgm:t>
        <a:bodyPr/>
        <a:lstStyle/>
        <a:p>
          <a:endParaRPr lang="sl-SI"/>
        </a:p>
      </dgm:t>
    </dgm:pt>
    <dgm:pt modelId="{555FCDC7-6EAA-4968-A2F3-D0340CE9E0DF}">
      <dgm:prSet/>
      <dgm:spPr/>
      <dgm:t>
        <a:bodyPr/>
        <a:lstStyle/>
        <a:p>
          <a:r>
            <a:rPr lang="sl-SI">
              <a:latin typeface="Calibri" panose="020F0502020204030204" pitchFamily="34" charset="0"/>
              <a:cs typeface="Calibri" panose="020F0502020204030204" pitchFamily="34" charset="0"/>
            </a:rPr>
            <a:t>…</a:t>
          </a:r>
        </a:p>
      </dgm:t>
    </dgm:pt>
    <dgm:pt modelId="{87D31BBD-1F4A-4044-B03E-516D2EC99744}" type="parTrans" cxnId="{B51ED090-4579-4291-B501-67B1821FAFF1}">
      <dgm:prSet/>
      <dgm:spPr/>
      <dgm:t>
        <a:bodyPr/>
        <a:lstStyle/>
        <a:p>
          <a:endParaRPr lang="sl-SI" sz="2000"/>
        </a:p>
      </dgm:t>
    </dgm:pt>
    <dgm:pt modelId="{375057AA-544C-4885-853D-301A8B186ECA}" type="sibTrans" cxnId="{B51ED090-4579-4291-B501-67B1821FAFF1}">
      <dgm:prSet/>
      <dgm:spPr/>
      <dgm:t>
        <a:bodyPr/>
        <a:lstStyle/>
        <a:p>
          <a:endParaRPr lang="sl-SI"/>
        </a:p>
      </dgm:t>
    </dgm:pt>
    <dgm:pt modelId="{D0FFC310-FF61-41F0-96A3-77A3384BA742}" type="pres">
      <dgm:prSet presAssocID="{A2898817-0A79-4210-BA6A-FDB1C9A3701C}" presName="linear" presStyleCnt="0">
        <dgm:presLayoutVars>
          <dgm:animLvl val="lvl"/>
          <dgm:resizeHandles val="exact"/>
        </dgm:presLayoutVars>
      </dgm:prSet>
      <dgm:spPr/>
      <dgm:t>
        <a:bodyPr/>
        <a:lstStyle/>
        <a:p>
          <a:endParaRPr lang="sl-SI"/>
        </a:p>
      </dgm:t>
    </dgm:pt>
    <dgm:pt modelId="{C6F3B06C-5685-4C3B-AB89-B1BEEB0C1649}" type="pres">
      <dgm:prSet presAssocID="{82C61BE3-268D-449A-A697-876EAAAF0309}" presName="parentText" presStyleLbl="node1" presStyleIdx="0" presStyleCnt="9">
        <dgm:presLayoutVars>
          <dgm:chMax val="0"/>
          <dgm:bulletEnabled val="1"/>
        </dgm:presLayoutVars>
      </dgm:prSet>
      <dgm:spPr/>
      <dgm:t>
        <a:bodyPr/>
        <a:lstStyle/>
        <a:p>
          <a:endParaRPr lang="sl-SI"/>
        </a:p>
      </dgm:t>
    </dgm:pt>
    <dgm:pt modelId="{F4232A58-4539-491C-8336-978F37FD1380}" type="pres">
      <dgm:prSet presAssocID="{12CE1DAA-6E82-428E-ADE2-D4BFE56EC55C}" presName="spacer" presStyleCnt="0"/>
      <dgm:spPr/>
    </dgm:pt>
    <dgm:pt modelId="{C20F440E-EA38-4027-A0B2-CA2FA3294332}" type="pres">
      <dgm:prSet presAssocID="{A2702C2E-6E49-4FDA-AD51-D6E992D4A7F8}" presName="parentText" presStyleLbl="node1" presStyleIdx="1" presStyleCnt="9">
        <dgm:presLayoutVars>
          <dgm:chMax val="0"/>
          <dgm:bulletEnabled val="1"/>
        </dgm:presLayoutVars>
      </dgm:prSet>
      <dgm:spPr/>
      <dgm:t>
        <a:bodyPr/>
        <a:lstStyle/>
        <a:p>
          <a:endParaRPr lang="sl-SI"/>
        </a:p>
      </dgm:t>
    </dgm:pt>
    <dgm:pt modelId="{6FEE7799-C3AE-48CB-AD28-39CBD9A89B56}" type="pres">
      <dgm:prSet presAssocID="{B1B41D79-CCBC-4637-A104-5443A1CA47F3}" presName="spacer" presStyleCnt="0"/>
      <dgm:spPr/>
    </dgm:pt>
    <dgm:pt modelId="{CE5409C7-D2B5-4837-B2CE-2745CA1988C1}" type="pres">
      <dgm:prSet presAssocID="{EA1278A3-8ADA-4BBB-9353-18F50A589463}" presName="parentText" presStyleLbl="node1" presStyleIdx="2" presStyleCnt="9">
        <dgm:presLayoutVars>
          <dgm:chMax val="0"/>
          <dgm:bulletEnabled val="1"/>
        </dgm:presLayoutVars>
      </dgm:prSet>
      <dgm:spPr/>
      <dgm:t>
        <a:bodyPr/>
        <a:lstStyle/>
        <a:p>
          <a:endParaRPr lang="sl-SI"/>
        </a:p>
      </dgm:t>
    </dgm:pt>
    <dgm:pt modelId="{9ED592EE-A111-4C3A-9AB8-5F1D298D6330}" type="pres">
      <dgm:prSet presAssocID="{E6A5B3AD-225E-44DC-A269-9655CC0A06E0}" presName="spacer" presStyleCnt="0"/>
      <dgm:spPr/>
    </dgm:pt>
    <dgm:pt modelId="{82CB71F4-DB26-4DA8-A1D3-FACB12FFB9EC}" type="pres">
      <dgm:prSet presAssocID="{11F1D3DD-D6C6-4539-86B3-27BCAB42389A}" presName="parentText" presStyleLbl="node1" presStyleIdx="3" presStyleCnt="9">
        <dgm:presLayoutVars>
          <dgm:chMax val="0"/>
          <dgm:bulletEnabled val="1"/>
        </dgm:presLayoutVars>
      </dgm:prSet>
      <dgm:spPr/>
      <dgm:t>
        <a:bodyPr/>
        <a:lstStyle/>
        <a:p>
          <a:endParaRPr lang="sl-SI"/>
        </a:p>
      </dgm:t>
    </dgm:pt>
    <dgm:pt modelId="{DD69784A-E9D1-476A-978E-7767905856DB}" type="pres">
      <dgm:prSet presAssocID="{6C4639EB-9E96-412C-9144-102A14C515AF}" presName="spacer" presStyleCnt="0"/>
      <dgm:spPr/>
    </dgm:pt>
    <dgm:pt modelId="{6B10E8C5-8007-4B59-95A6-CCE0F75B9E1F}" type="pres">
      <dgm:prSet presAssocID="{EE8B0B2F-3F03-4CA4-88EF-A8D81D620EAE}" presName="parentText" presStyleLbl="node1" presStyleIdx="4" presStyleCnt="9">
        <dgm:presLayoutVars>
          <dgm:chMax val="0"/>
          <dgm:bulletEnabled val="1"/>
        </dgm:presLayoutVars>
      </dgm:prSet>
      <dgm:spPr/>
      <dgm:t>
        <a:bodyPr/>
        <a:lstStyle/>
        <a:p>
          <a:endParaRPr lang="sl-SI"/>
        </a:p>
      </dgm:t>
    </dgm:pt>
    <dgm:pt modelId="{AD45F814-1C3F-47FE-B06E-242FA9AE3215}" type="pres">
      <dgm:prSet presAssocID="{34B77EEA-3BD2-4B20-AC6E-13AA309C491E}" presName="spacer" presStyleCnt="0"/>
      <dgm:spPr/>
    </dgm:pt>
    <dgm:pt modelId="{2033C2B4-B003-4EE8-BE12-120990E060DF}" type="pres">
      <dgm:prSet presAssocID="{57665D42-F8DB-42E5-A8F6-7500968572CE}" presName="parentText" presStyleLbl="node1" presStyleIdx="5" presStyleCnt="9">
        <dgm:presLayoutVars>
          <dgm:chMax val="0"/>
          <dgm:bulletEnabled val="1"/>
        </dgm:presLayoutVars>
      </dgm:prSet>
      <dgm:spPr/>
      <dgm:t>
        <a:bodyPr/>
        <a:lstStyle/>
        <a:p>
          <a:endParaRPr lang="sl-SI"/>
        </a:p>
      </dgm:t>
    </dgm:pt>
    <dgm:pt modelId="{9B9D88B1-26EB-46BB-BE8C-0E1D7C3B4BDE}" type="pres">
      <dgm:prSet presAssocID="{67F94961-A6DB-4091-BC94-D5E64E344602}" presName="spacer" presStyleCnt="0"/>
      <dgm:spPr/>
    </dgm:pt>
    <dgm:pt modelId="{9B0811BF-A516-4C06-9F20-73977A3FB20C}" type="pres">
      <dgm:prSet presAssocID="{24D2D5AF-B0E3-4710-9FD2-A1C46F0E2E30}" presName="parentText" presStyleLbl="node1" presStyleIdx="6" presStyleCnt="9">
        <dgm:presLayoutVars>
          <dgm:chMax val="0"/>
          <dgm:bulletEnabled val="1"/>
        </dgm:presLayoutVars>
      </dgm:prSet>
      <dgm:spPr/>
      <dgm:t>
        <a:bodyPr/>
        <a:lstStyle/>
        <a:p>
          <a:endParaRPr lang="sl-SI"/>
        </a:p>
      </dgm:t>
    </dgm:pt>
    <dgm:pt modelId="{E51DC800-6566-4190-B5DB-D5E2C91D1BC0}" type="pres">
      <dgm:prSet presAssocID="{37821BAB-4EC5-4042-966C-BBF68649CA80}" presName="spacer" presStyleCnt="0"/>
      <dgm:spPr/>
    </dgm:pt>
    <dgm:pt modelId="{4AB63D7E-0B02-4B60-B73F-089F79DC86F2}" type="pres">
      <dgm:prSet presAssocID="{91721D6B-26C9-49DB-9BA9-87C715A88DAE}" presName="parentText" presStyleLbl="node1" presStyleIdx="7" presStyleCnt="9">
        <dgm:presLayoutVars>
          <dgm:chMax val="0"/>
          <dgm:bulletEnabled val="1"/>
        </dgm:presLayoutVars>
      </dgm:prSet>
      <dgm:spPr/>
      <dgm:t>
        <a:bodyPr/>
        <a:lstStyle/>
        <a:p>
          <a:endParaRPr lang="sl-SI"/>
        </a:p>
      </dgm:t>
    </dgm:pt>
    <dgm:pt modelId="{9754EA1E-DB93-4285-B7DB-4466F942FBA9}" type="pres">
      <dgm:prSet presAssocID="{72D9F320-1BB6-4FEC-AB71-F9F2DD65EA36}" presName="spacer" presStyleCnt="0"/>
      <dgm:spPr/>
    </dgm:pt>
    <dgm:pt modelId="{C7D817F5-BF9B-49F6-84E5-DE1B756D4731}" type="pres">
      <dgm:prSet presAssocID="{555FCDC7-6EAA-4968-A2F3-D0340CE9E0DF}" presName="parentText" presStyleLbl="node1" presStyleIdx="8" presStyleCnt="9">
        <dgm:presLayoutVars>
          <dgm:chMax val="0"/>
          <dgm:bulletEnabled val="1"/>
        </dgm:presLayoutVars>
      </dgm:prSet>
      <dgm:spPr/>
      <dgm:t>
        <a:bodyPr/>
        <a:lstStyle/>
        <a:p>
          <a:endParaRPr lang="sl-SI"/>
        </a:p>
      </dgm:t>
    </dgm:pt>
  </dgm:ptLst>
  <dgm:cxnLst>
    <dgm:cxn modelId="{2105CA70-5F98-4E1E-8CD0-3C19FD426EE7}" type="presOf" srcId="{EA1278A3-8ADA-4BBB-9353-18F50A589463}" destId="{CE5409C7-D2B5-4837-B2CE-2745CA1988C1}" srcOrd="0" destOrd="0" presId="urn:microsoft.com/office/officeart/2005/8/layout/vList2"/>
    <dgm:cxn modelId="{029DBEC5-5A9A-48FE-B0C7-85C7213F5046}" type="presOf" srcId="{A2702C2E-6E49-4FDA-AD51-D6E992D4A7F8}" destId="{C20F440E-EA38-4027-A0B2-CA2FA3294332}" srcOrd="0" destOrd="0" presId="urn:microsoft.com/office/officeart/2005/8/layout/vList2"/>
    <dgm:cxn modelId="{EA33E318-648E-4057-8E54-830782195B96}" srcId="{A2898817-0A79-4210-BA6A-FDB1C9A3701C}" destId="{EA1278A3-8ADA-4BBB-9353-18F50A589463}" srcOrd="2" destOrd="0" parTransId="{0D8405AF-4228-4F56-B9D2-FC309B56D91D}" sibTransId="{E6A5B3AD-225E-44DC-A269-9655CC0A06E0}"/>
    <dgm:cxn modelId="{B51ED090-4579-4291-B501-67B1821FAFF1}" srcId="{A2898817-0A79-4210-BA6A-FDB1C9A3701C}" destId="{555FCDC7-6EAA-4968-A2F3-D0340CE9E0DF}" srcOrd="8" destOrd="0" parTransId="{87D31BBD-1F4A-4044-B03E-516D2EC99744}" sibTransId="{375057AA-544C-4885-853D-301A8B186ECA}"/>
    <dgm:cxn modelId="{0BE0E73E-FDBF-429F-9D5B-227CE73A72C9}" type="presOf" srcId="{91721D6B-26C9-49DB-9BA9-87C715A88DAE}" destId="{4AB63D7E-0B02-4B60-B73F-089F79DC86F2}" srcOrd="0" destOrd="0" presId="urn:microsoft.com/office/officeart/2005/8/layout/vList2"/>
    <dgm:cxn modelId="{47BA33FF-82DB-4E7D-9E17-58053EE60066}" srcId="{A2898817-0A79-4210-BA6A-FDB1C9A3701C}" destId="{A2702C2E-6E49-4FDA-AD51-D6E992D4A7F8}" srcOrd="1" destOrd="0" parTransId="{6B117153-9B7C-47BB-A19F-12F039AEB52D}" sibTransId="{B1B41D79-CCBC-4637-A104-5443A1CA47F3}"/>
    <dgm:cxn modelId="{3C46B0CC-1D73-4136-B559-B3F03B927C1A}" srcId="{A2898817-0A79-4210-BA6A-FDB1C9A3701C}" destId="{24D2D5AF-B0E3-4710-9FD2-A1C46F0E2E30}" srcOrd="6" destOrd="0" parTransId="{79B0BBE1-6630-41C3-8D2F-C16FE2451AD2}" sibTransId="{37821BAB-4EC5-4042-966C-BBF68649CA80}"/>
    <dgm:cxn modelId="{FED5C3CC-A370-4785-80DF-283AECABA669}" srcId="{A2898817-0A79-4210-BA6A-FDB1C9A3701C}" destId="{57665D42-F8DB-42E5-A8F6-7500968572CE}" srcOrd="5" destOrd="0" parTransId="{3F25B623-6F78-45A0-A3DB-D2140C5BCF97}" sibTransId="{67F94961-A6DB-4091-BC94-D5E64E344602}"/>
    <dgm:cxn modelId="{E8DC7EAA-BF37-4CB2-940F-E0FC3825CAB4}" srcId="{A2898817-0A79-4210-BA6A-FDB1C9A3701C}" destId="{11F1D3DD-D6C6-4539-86B3-27BCAB42389A}" srcOrd="3" destOrd="0" parTransId="{99BC6E83-2E70-4BD2-9626-D6D3056C6773}" sibTransId="{6C4639EB-9E96-412C-9144-102A14C515AF}"/>
    <dgm:cxn modelId="{3CE8446D-D8CC-4B16-9C33-F98579A36D23}" type="presOf" srcId="{24D2D5AF-B0E3-4710-9FD2-A1C46F0E2E30}" destId="{9B0811BF-A516-4C06-9F20-73977A3FB20C}" srcOrd="0" destOrd="0" presId="urn:microsoft.com/office/officeart/2005/8/layout/vList2"/>
    <dgm:cxn modelId="{75CB2E6E-5766-49D7-B60D-9341D8C07D23}" srcId="{A2898817-0A79-4210-BA6A-FDB1C9A3701C}" destId="{EE8B0B2F-3F03-4CA4-88EF-A8D81D620EAE}" srcOrd="4" destOrd="0" parTransId="{17B9DFFA-C2C9-4AD1-9A4D-E837AF3163E5}" sibTransId="{34B77EEA-3BD2-4B20-AC6E-13AA309C491E}"/>
    <dgm:cxn modelId="{F44BBFF4-F57F-42BF-8386-AC9F97038987}" type="presOf" srcId="{A2898817-0A79-4210-BA6A-FDB1C9A3701C}" destId="{D0FFC310-FF61-41F0-96A3-77A3384BA742}" srcOrd="0" destOrd="0" presId="urn:microsoft.com/office/officeart/2005/8/layout/vList2"/>
    <dgm:cxn modelId="{9EBE2B6A-344B-4585-91BF-9BCA8C22F0B6}" type="presOf" srcId="{82C61BE3-268D-449A-A697-876EAAAF0309}" destId="{C6F3B06C-5685-4C3B-AB89-B1BEEB0C1649}" srcOrd="0" destOrd="0" presId="urn:microsoft.com/office/officeart/2005/8/layout/vList2"/>
    <dgm:cxn modelId="{739CE904-51E3-4E45-92A2-7CB15D2DAE9D}" type="presOf" srcId="{57665D42-F8DB-42E5-A8F6-7500968572CE}" destId="{2033C2B4-B003-4EE8-BE12-120990E060DF}" srcOrd="0" destOrd="0" presId="urn:microsoft.com/office/officeart/2005/8/layout/vList2"/>
    <dgm:cxn modelId="{A08DC9A6-4985-445E-9B12-02A8164877F5}" srcId="{A2898817-0A79-4210-BA6A-FDB1C9A3701C}" destId="{91721D6B-26C9-49DB-9BA9-87C715A88DAE}" srcOrd="7" destOrd="0" parTransId="{6EB024EF-5476-43A1-B730-400C64666BBF}" sibTransId="{72D9F320-1BB6-4FEC-AB71-F9F2DD65EA36}"/>
    <dgm:cxn modelId="{DB715149-36EA-40F3-8037-F98BF9376238}" type="presOf" srcId="{11F1D3DD-D6C6-4539-86B3-27BCAB42389A}" destId="{82CB71F4-DB26-4DA8-A1D3-FACB12FFB9EC}" srcOrd="0" destOrd="0" presId="urn:microsoft.com/office/officeart/2005/8/layout/vList2"/>
    <dgm:cxn modelId="{0E716E89-DD62-4C12-8DAA-F527E613C359}" type="presOf" srcId="{555FCDC7-6EAA-4968-A2F3-D0340CE9E0DF}" destId="{C7D817F5-BF9B-49F6-84E5-DE1B756D4731}" srcOrd="0" destOrd="0" presId="urn:microsoft.com/office/officeart/2005/8/layout/vList2"/>
    <dgm:cxn modelId="{69BEB1C5-A254-4EF3-8F03-BBDE2347FE67}" srcId="{A2898817-0A79-4210-BA6A-FDB1C9A3701C}" destId="{82C61BE3-268D-449A-A697-876EAAAF0309}" srcOrd="0" destOrd="0" parTransId="{8288C391-1D32-4BF0-89AB-9CB1F2288158}" sibTransId="{12CE1DAA-6E82-428E-ADE2-D4BFE56EC55C}"/>
    <dgm:cxn modelId="{E230C049-59C1-4F12-ADA9-A9F72B810534}" type="presOf" srcId="{EE8B0B2F-3F03-4CA4-88EF-A8D81D620EAE}" destId="{6B10E8C5-8007-4B59-95A6-CCE0F75B9E1F}" srcOrd="0" destOrd="0" presId="urn:microsoft.com/office/officeart/2005/8/layout/vList2"/>
    <dgm:cxn modelId="{794AF377-E4EC-41C2-AE4E-ADDD71D708D6}" type="presParOf" srcId="{D0FFC310-FF61-41F0-96A3-77A3384BA742}" destId="{C6F3B06C-5685-4C3B-AB89-B1BEEB0C1649}" srcOrd="0" destOrd="0" presId="urn:microsoft.com/office/officeart/2005/8/layout/vList2"/>
    <dgm:cxn modelId="{FCC073F1-9A05-4E8E-BA91-7837724BDD9C}" type="presParOf" srcId="{D0FFC310-FF61-41F0-96A3-77A3384BA742}" destId="{F4232A58-4539-491C-8336-978F37FD1380}" srcOrd="1" destOrd="0" presId="urn:microsoft.com/office/officeart/2005/8/layout/vList2"/>
    <dgm:cxn modelId="{70179689-6403-47FB-A22A-7810B43D60A0}" type="presParOf" srcId="{D0FFC310-FF61-41F0-96A3-77A3384BA742}" destId="{C20F440E-EA38-4027-A0B2-CA2FA3294332}" srcOrd="2" destOrd="0" presId="urn:microsoft.com/office/officeart/2005/8/layout/vList2"/>
    <dgm:cxn modelId="{2746262E-502C-4414-A5FB-A757BF4E03B2}" type="presParOf" srcId="{D0FFC310-FF61-41F0-96A3-77A3384BA742}" destId="{6FEE7799-C3AE-48CB-AD28-39CBD9A89B56}" srcOrd="3" destOrd="0" presId="urn:microsoft.com/office/officeart/2005/8/layout/vList2"/>
    <dgm:cxn modelId="{EB4857E5-9AA0-4D6B-ACD3-DF09A2394C83}" type="presParOf" srcId="{D0FFC310-FF61-41F0-96A3-77A3384BA742}" destId="{CE5409C7-D2B5-4837-B2CE-2745CA1988C1}" srcOrd="4" destOrd="0" presId="urn:microsoft.com/office/officeart/2005/8/layout/vList2"/>
    <dgm:cxn modelId="{C9E5798D-4AAB-4688-BBD6-F1DB15F535ED}" type="presParOf" srcId="{D0FFC310-FF61-41F0-96A3-77A3384BA742}" destId="{9ED592EE-A111-4C3A-9AB8-5F1D298D6330}" srcOrd="5" destOrd="0" presId="urn:microsoft.com/office/officeart/2005/8/layout/vList2"/>
    <dgm:cxn modelId="{EE1775D7-2B46-4596-A1CA-3A8F221F9D05}" type="presParOf" srcId="{D0FFC310-FF61-41F0-96A3-77A3384BA742}" destId="{82CB71F4-DB26-4DA8-A1D3-FACB12FFB9EC}" srcOrd="6" destOrd="0" presId="urn:microsoft.com/office/officeart/2005/8/layout/vList2"/>
    <dgm:cxn modelId="{143219EB-9FA5-4563-A9AC-4C730215CEDC}" type="presParOf" srcId="{D0FFC310-FF61-41F0-96A3-77A3384BA742}" destId="{DD69784A-E9D1-476A-978E-7767905856DB}" srcOrd="7" destOrd="0" presId="urn:microsoft.com/office/officeart/2005/8/layout/vList2"/>
    <dgm:cxn modelId="{08D2A8EF-2914-43B3-85E6-C36F941790E5}" type="presParOf" srcId="{D0FFC310-FF61-41F0-96A3-77A3384BA742}" destId="{6B10E8C5-8007-4B59-95A6-CCE0F75B9E1F}" srcOrd="8" destOrd="0" presId="urn:microsoft.com/office/officeart/2005/8/layout/vList2"/>
    <dgm:cxn modelId="{199A4F20-DD82-48C9-AAC0-AF967BB434BD}" type="presParOf" srcId="{D0FFC310-FF61-41F0-96A3-77A3384BA742}" destId="{AD45F814-1C3F-47FE-B06E-242FA9AE3215}" srcOrd="9" destOrd="0" presId="urn:microsoft.com/office/officeart/2005/8/layout/vList2"/>
    <dgm:cxn modelId="{A5A6BFED-0ED4-4853-A9C7-069362F08917}" type="presParOf" srcId="{D0FFC310-FF61-41F0-96A3-77A3384BA742}" destId="{2033C2B4-B003-4EE8-BE12-120990E060DF}" srcOrd="10" destOrd="0" presId="urn:microsoft.com/office/officeart/2005/8/layout/vList2"/>
    <dgm:cxn modelId="{7013D072-C36F-42EF-8B80-7B449C0277FC}" type="presParOf" srcId="{D0FFC310-FF61-41F0-96A3-77A3384BA742}" destId="{9B9D88B1-26EB-46BB-BE8C-0E1D7C3B4BDE}" srcOrd="11" destOrd="0" presId="urn:microsoft.com/office/officeart/2005/8/layout/vList2"/>
    <dgm:cxn modelId="{63BCA981-1053-41E0-B80F-9456BB295B54}" type="presParOf" srcId="{D0FFC310-FF61-41F0-96A3-77A3384BA742}" destId="{9B0811BF-A516-4C06-9F20-73977A3FB20C}" srcOrd="12" destOrd="0" presId="urn:microsoft.com/office/officeart/2005/8/layout/vList2"/>
    <dgm:cxn modelId="{7A287B7E-38FF-44B8-ABBA-159CFFD8B737}" type="presParOf" srcId="{D0FFC310-FF61-41F0-96A3-77A3384BA742}" destId="{E51DC800-6566-4190-B5DB-D5E2C91D1BC0}" srcOrd="13" destOrd="0" presId="urn:microsoft.com/office/officeart/2005/8/layout/vList2"/>
    <dgm:cxn modelId="{5111D0E0-71CA-43F4-8091-B1057C84C974}" type="presParOf" srcId="{D0FFC310-FF61-41F0-96A3-77A3384BA742}" destId="{4AB63D7E-0B02-4B60-B73F-089F79DC86F2}" srcOrd="14" destOrd="0" presId="urn:microsoft.com/office/officeart/2005/8/layout/vList2"/>
    <dgm:cxn modelId="{93DA3AF2-E178-4A47-A1DC-C28DA3AEADC2}" type="presParOf" srcId="{D0FFC310-FF61-41F0-96A3-77A3384BA742}" destId="{9754EA1E-DB93-4285-B7DB-4466F942FBA9}" srcOrd="15" destOrd="0" presId="urn:microsoft.com/office/officeart/2005/8/layout/vList2"/>
    <dgm:cxn modelId="{A8C488D3-27B6-4FC9-806E-4389B2907399}" type="presParOf" srcId="{D0FFC310-FF61-41F0-96A3-77A3384BA742}" destId="{C7D817F5-BF9B-49F6-84E5-DE1B756D4731}"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0B8D99A8-957B-FA43-AD03-637779E634CC}" type="doc">
      <dgm:prSet loTypeId="urn:microsoft.com/office/officeart/2005/8/layout/venn1" loCatId="" qsTypeId="urn:microsoft.com/office/officeart/2005/8/quickstyle/simple2" qsCatId="simple" csTypeId="urn:microsoft.com/office/officeart/2005/8/colors/colorful2" csCatId="colorful" phldr="1"/>
      <dgm:spPr/>
      <dgm:t>
        <a:bodyPr/>
        <a:lstStyle/>
        <a:p>
          <a:endParaRPr lang="en-US"/>
        </a:p>
      </dgm:t>
    </dgm:pt>
    <dgm:pt modelId="{FEAB43A1-2DCC-2640-94D3-A7CD850EF4DB}">
      <dgm:prSet phldrT="[Text]" custT="1"/>
      <dgm:spPr/>
      <dgm:t>
        <a:bodyPr/>
        <a:lstStyle/>
        <a:p>
          <a:r>
            <a:rPr lang="sl-SI" sz="1700" b="1">
              <a:latin typeface="Calibri" panose="020F0502020204030204" pitchFamily="34" charset="0"/>
              <a:cs typeface="Calibri" panose="020F0502020204030204" pitchFamily="34" charset="0"/>
            </a:rPr>
            <a:t>TELESNA</a:t>
          </a:r>
        </a:p>
        <a:p>
          <a:r>
            <a:rPr lang="sl-SI" sz="1700" b="1">
              <a:latin typeface="Calibri" panose="020F0502020204030204" pitchFamily="34" charset="0"/>
              <a:cs typeface="Calibri" panose="020F0502020204030204" pitchFamily="34" charset="0"/>
            </a:rPr>
            <a:t>DOBROBIT</a:t>
          </a:r>
          <a:endParaRPr lang="en-US" sz="1700" b="1">
            <a:latin typeface="Calibri" panose="020F0502020204030204" pitchFamily="34" charset="0"/>
            <a:cs typeface="Calibri" panose="020F0502020204030204" pitchFamily="34" charset="0"/>
          </a:endParaRPr>
        </a:p>
      </dgm:t>
    </dgm:pt>
    <dgm:pt modelId="{D792DFE4-1A74-C64A-9F45-AB66C78EA7CE}" type="parTrans" cxnId="{77E5C37D-7CEC-F54A-B149-84185950F748}">
      <dgm:prSet/>
      <dgm:spPr/>
      <dgm:t>
        <a:bodyPr/>
        <a:lstStyle/>
        <a:p>
          <a:endParaRPr lang="en-US"/>
        </a:p>
      </dgm:t>
    </dgm:pt>
    <dgm:pt modelId="{F38F05DE-9BA1-E14B-84AE-4BEDB7926F18}" type="sibTrans" cxnId="{77E5C37D-7CEC-F54A-B149-84185950F748}">
      <dgm:prSet/>
      <dgm:spPr/>
      <dgm:t>
        <a:bodyPr/>
        <a:lstStyle/>
        <a:p>
          <a:endParaRPr lang="en-US"/>
        </a:p>
      </dgm:t>
    </dgm:pt>
    <dgm:pt modelId="{4083B8C2-C6BE-CB4B-88A6-E4D37CD412A6}">
      <dgm:prSet phldrT="[Text]" custT="1"/>
      <dgm:spPr/>
      <dgm:t>
        <a:bodyPr/>
        <a:lstStyle/>
        <a:p>
          <a:r>
            <a:rPr lang="sl-SI" sz="1700" b="1">
              <a:latin typeface="Calibri" panose="020F0502020204030204" pitchFamily="34" charset="0"/>
              <a:cs typeface="Calibri" panose="020F0502020204030204" pitchFamily="34" charset="0"/>
            </a:rPr>
            <a:t>DUŠEVNA</a:t>
          </a:r>
        </a:p>
        <a:p>
          <a:r>
            <a:rPr lang="sl-SI" sz="1700" b="1">
              <a:latin typeface="Calibri" panose="020F0502020204030204" pitchFamily="34" charset="0"/>
              <a:cs typeface="Calibri" panose="020F0502020204030204" pitchFamily="34" charset="0"/>
            </a:rPr>
            <a:t>DOBROBIT</a:t>
          </a:r>
          <a:endParaRPr lang="en-US" sz="1700" b="1">
            <a:latin typeface="Calibri" panose="020F0502020204030204" pitchFamily="34" charset="0"/>
            <a:cs typeface="Calibri" panose="020F0502020204030204" pitchFamily="34" charset="0"/>
          </a:endParaRPr>
        </a:p>
      </dgm:t>
    </dgm:pt>
    <dgm:pt modelId="{335A1CCE-166C-A146-9123-A4B9961667ED}" type="parTrans" cxnId="{BB97E4CB-6346-5F4B-A988-88262A067B2D}">
      <dgm:prSet/>
      <dgm:spPr/>
      <dgm:t>
        <a:bodyPr/>
        <a:lstStyle/>
        <a:p>
          <a:endParaRPr lang="en-US"/>
        </a:p>
      </dgm:t>
    </dgm:pt>
    <dgm:pt modelId="{23424F69-039C-3B4F-A9F1-87785677B2E3}" type="sibTrans" cxnId="{BB97E4CB-6346-5F4B-A988-88262A067B2D}">
      <dgm:prSet/>
      <dgm:spPr/>
      <dgm:t>
        <a:bodyPr/>
        <a:lstStyle/>
        <a:p>
          <a:endParaRPr lang="en-US"/>
        </a:p>
      </dgm:t>
    </dgm:pt>
    <dgm:pt modelId="{22F5A9FF-EF3D-0348-B0A9-FB163CA7B4E9}">
      <dgm:prSet phldrT="[Text]" custT="1"/>
      <dgm:spPr/>
      <dgm:t>
        <a:bodyPr/>
        <a:lstStyle/>
        <a:p>
          <a:r>
            <a:rPr lang="sl-SI" sz="1700" b="1">
              <a:latin typeface="Calibri" panose="020F0502020204030204" pitchFamily="34" charset="0"/>
              <a:cs typeface="Calibri" panose="020F0502020204030204" pitchFamily="34" charset="0"/>
            </a:rPr>
            <a:t>SOCIALNA</a:t>
          </a:r>
        </a:p>
        <a:p>
          <a:r>
            <a:rPr lang="sl-SI" sz="1700" b="1">
              <a:latin typeface="Calibri" panose="020F0502020204030204" pitchFamily="34" charset="0"/>
              <a:cs typeface="Calibri" panose="020F0502020204030204" pitchFamily="34" charset="0"/>
            </a:rPr>
            <a:t>DOBROBIT</a:t>
          </a:r>
          <a:endParaRPr lang="en-US" sz="1700" b="1">
            <a:latin typeface="Calibri" panose="020F0502020204030204" pitchFamily="34" charset="0"/>
            <a:cs typeface="Calibri" panose="020F0502020204030204" pitchFamily="34" charset="0"/>
          </a:endParaRPr>
        </a:p>
      </dgm:t>
    </dgm:pt>
    <dgm:pt modelId="{ED43421D-8524-3048-BA78-03A81EAF6B77}" type="parTrans" cxnId="{2379B07B-278B-5947-B7CD-6C6CF8B8797F}">
      <dgm:prSet/>
      <dgm:spPr/>
      <dgm:t>
        <a:bodyPr/>
        <a:lstStyle/>
        <a:p>
          <a:endParaRPr lang="en-US"/>
        </a:p>
      </dgm:t>
    </dgm:pt>
    <dgm:pt modelId="{D61AD04C-DDEC-1A4D-A047-D4C3EE172629}" type="sibTrans" cxnId="{2379B07B-278B-5947-B7CD-6C6CF8B8797F}">
      <dgm:prSet/>
      <dgm:spPr/>
      <dgm:t>
        <a:bodyPr/>
        <a:lstStyle/>
        <a:p>
          <a:endParaRPr lang="en-US"/>
        </a:p>
      </dgm:t>
    </dgm:pt>
    <dgm:pt modelId="{1852F6F6-D9DA-1449-86CC-F4971C9DB3E2}" type="pres">
      <dgm:prSet presAssocID="{0B8D99A8-957B-FA43-AD03-637779E634CC}" presName="compositeShape" presStyleCnt="0">
        <dgm:presLayoutVars>
          <dgm:chMax val="7"/>
          <dgm:dir/>
          <dgm:resizeHandles val="exact"/>
        </dgm:presLayoutVars>
      </dgm:prSet>
      <dgm:spPr/>
      <dgm:t>
        <a:bodyPr/>
        <a:lstStyle/>
        <a:p>
          <a:endParaRPr lang="sl-SI"/>
        </a:p>
      </dgm:t>
    </dgm:pt>
    <dgm:pt modelId="{09F446C2-E223-CB40-BD50-31EE57177D54}" type="pres">
      <dgm:prSet presAssocID="{FEAB43A1-2DCC-2640-94D3-A7CD850EF4DB}" presName="circ1" presStyleLbl="vennNode1" presStyleIdx="0" presStyleCnt="3"/>
      <dgm:spPr/>
      <dgm:t>
        <a:bodyPr/>
        <a:lstStyle/>
        <a:p>
          <a:endParaRPr lang="sl-SI"/>
        </a:p>
      </dgm:t>
    </dgm:pt>
    <dgm:pt modelId="{F1B87A60-47A0-9A4A-8521-60F5BAE58F41}" type="pres">
      <dgm:prSet presAssocID="{FEAB43A1-2DCC-2640-94D3-A7CD850EF4DB}" presName="circ1Tx" presStyleLbl="revTx" presStyleIdx="0" presStyleCnt="0">
        <dgm:presLayoutVars>
          <dgm:chMax val="0"/>
          <dgm:chPref val="0"/>
          <dgm:bulletEnabled val="1"/>
        </dgm:presLayoutVars>
      </dgm:prSet>
      <dgm:spPr/>
      <dgm:t>
        <a:bodyPr/>
        <a:lstStyle/>
        <a:p>
          <a:endParaRPr lang="sl-SI"/>
        </a:p>
      </dgm:t>
    </dgm:pt>
    <dgm:pt modelId="{27F21345-3356-DB4E-9654-DC9FA8759058}" type="pres">
      <dgm:prSet presAssocID="{4083B8C2-C6BE-CB4B-88A6-E4D37CD412A6}" presName="circ2" presStyleLbl="vennNode1" presStyleIdx="1" presStyleCnt="3" custLinFactNeighborX="-4946" custLinFactNeighborY="-1594"/>
      <dgm:spPr/>
      <dgm:t>
        <a:bodyPr/>
        <a:lstStyle/>
        <a:p>
          <a:endParaRPr lang="sl-SI"/>
        </a:p>
      </dgm:t>
    </dgm:pt>
    <dgm:pt modelId="{D43531B1-C020-3842-AEA0-CF0B671AD87D}" type="pres">
      <dgm:prSet presAssocID="{4083B8C2-C6BE-CB4B-88A6-E4D37CD412A6}" presName="circ2Tx" presStyleLbl="revTx" presStyleIdx="0" presStyleCnt="0">
        <dgm:presLayoutVars>
          <dgm:chMax val="0"/>
          <dgm:chPref val="0"/>
          <dgm:bulletEnabled val="1"/>
        </dgm:presLayoutVars>
      </dgm:prSet>
      <dgm:spPr/>
      <dgm:t>
        <a:bodyPr/>
        <a:lstStyle/>
        <a:p>
          <a:endParaRPr lang="sl-SI"/>
        </a:p>
      </dgm:t>
    </dgm:pt>
    <dgm:pt modelId="{8434EFB0-515B-2344-AAE8-42D3B4227D23}" type="pres">
      <dgm:prSet presAssocID="{22F5A9FF-EF3D-0348-B0A9-FB163CA7B4E9}" presName="circ3" presStyleLbl="vennNode1" presStyleIdx="2" presStyleCnt="3" custLinFactNeighborX="-5222" custLinFactNeighborY="-1594"/>
      <dgm:spPr/>
      <dgm:t>
        <a:bodyPr/>
        <a:lstStyle/>
        <a:p>
          <a:endParaRPr lang="sl-SI"/>
        </a:p>
      </dgm:t>
    </dgm:pt>
    <dgm:pt modelId="{D827E8F0-75ED-7E4E-A234-3897A169FEDE}" type="pres">
      <dgm:prSet presAssocID="{22F5A9FF-EF3D-0348-B0A9-FB163CA7B4E9}" presName="circ3Tx" presStyleLbl="revTx" presStyleIdx="0" presStyleCnt="0">
        <dgm:presLayoutVars>
          <dgm:chMax val="0"/>
          <dgm:chPref val="0"/>
          <dgm:bulletEnabled val="1"/>
        </dgm:presLayoutVars>
      </dgm:prSet>
      <dgm:spPr/>
      <dgm:t>
        <a:bodyPr/>
        <a:lstStyle/>
        <a:p>
          <a:endParaRPr lang="sl-SI"/>
        </a:p>
      </dgm:t>
    </dgm:pt>
  </dgm:ptLst>
  <dgm:cxnLst>
    <dgm:cxn modelId="{57674025-0ADB-8B43-9882-FC04EB486135}" type="presOf" srcId="{4083B8C2-C6BE-CB4B-88A6-E4D37CD412A6}" destId="{27F21345-3356-DB4E-9654-DC9FA8759058}" srcOrd="0" destOrd="0" presId="urn:microsoft.com/office/officeart/2005/8/layout/venn1"/>
    <dgm:cxn modelId="{2CF943A2-65BA-E745-BA2A-C2E886AB92C8}" type="presOf" srcId="{22F5A9FF-EF3D-0348-B0A9-FB163CA7B4E9}" destId="{D827E8F0-75ED-7E4E-A234-3897A169FEDE}" srcOrd="1" destOrd="0" presId="urn:microsoft.com/office/officeart/2005/8/layout/venn1"/>
    <dgm:cxn modelId="{77E5C37D-7CEC-F54A-B149-84185950F748}" srcId="{0B8D99A8-957B-FA43-AD03-637779E634CC}" destId="{FEAB43A1-2DCC-2640-94D3-A7CD850EF4DB}" srcOrd="0" destOrd="0" parTransId="{D792DFE4-1A74-C64A-9F45-AB66C78EA7CE}" sibTransId="{F38F05DE-9BA1-E14B-84AE-4BEDB7926F18}"/>
    <dgm:cxn modelId="{E29CADA5-7C4C-3E4B-B4D1-3478AA0EFE22}" type="presOf" srcId="{0B8D99A8-957B-FA43-AD03-637779E634CC}" destId="{1852F6F6-D9DA-1449-86CC-F4971C9DB3E2}" srcOrd="0" destOrd="0" presId="urn:microsoft.com/office/officeart/2005/8/layout/venn1"/>
    <dgm:cxn modelId="{75AF9D15-2146-8B43-9AC2-ED421D2505FB}" type="presOf" srcId="{FEAB43A1-2DCC-2640-94D3-A7CD850EF4DB}" destId="{09F446C2-E223-CB40-BD50-31EE57177D54}" srcOrd="0" destOrd="0" presId="urn:microsoft.com/office/officeart/2005/8/layout/venn1"/>
    <dgm:cxn modelId="{2379B07B-278B-5947-B7CD-6C6CF8B8797F}" srcId="{0B8D99A8-957B-FA43-AD03-637779E634CC}" destId="{22F5A9FF-EF3D-0348-B0A9-FB163CA7B4E9}" srcOrd="2" destOrd="0" parTransId="{ED43421D-8524-3048-BA78-03A81EAF6B77}" sibTransId="{D61AD04C-DDEC-1A4D-A047-D4C3EE172629}"/>
    <dgm:cxn modelId="{86AF38A9-8C9D-A54D-B753-2A3FC4489B96}" type="presOf" srcId="{FEAB43A1-2DCC-2640-94D3-A7CD850EF4DB}" destId="{F1B87A60-47A0-9A4A-8521-60F5BAE58F41}" srcOrd="1" destOrd="0" presId="urn:microsoft.com/office/officeart/2005/8/layout/venn1"/>
    <dgm:cxn modelId="{2C078315-5B61-6C41-A8CF-3BFD15A3A901}" type="presOf" srcId="{22F5A9FF-EF3D-0348-B0A9-FB163CA7B4E9}" destId="{8434EFB0-515B-2344-AAE8-42D3B4227D23}" srcOrd="0" destOrd="0" presId="urn:microsoft.com/office/officeart/2005/8/layout/venn1"/>
    <dgm:cxn modelId="{BB97E4CB-6346-5F4B-A988-88262A067B2D}" srcId="{0B8D99A8-957B-FA43-AD03-637779E634CC}" destId="{4083B8C2-C6BE-CB4B-88A6-E4D37CD412A6}" srcOrd="1" destOrd="0" parTransId="{335A1CCE-166C-A146-9123-A4B9961667ED}" sibTransId="{23424F69-039C-3B4F-A9F1-87785677B2E3}"/>
    <dgm:cxn modelId="{082FBE87-3CC5-9A4C-A827-C9A63E751B8A}" type="presOf" srcId="{4083B8C2-C6BE-CB4B-88A6-E4D37CD412A6}" destId="{D43531B1-C020-3842-AEA0-CF0B671AD87D}" srcOrd="1" destOrd="0" presId="urn:microsoft.com/office/officeart/2005/8/layout/venn1"/>
    <dgm:cxn modelId="{746F623F-D817-9A44-9F85-9EB94117AF96}" type="presParOf" srcId="{1852F6F6-D9DA-1449-86CC-F4971C9DB3E2}" destId="{09F446C2-E223-CB40-BD50-31EE57177D54}" srcOrd="0" destOrd="0" presId="urn:microsoft.com/office/officeart/2005/8/layout/venn1"/>
    <dgm:cxn modelId="{9907DC6F-BD71-4D4C-8D74-2FF78F1F971F}" type="presParOf" srcId="{1852F6F6-D9DA-1449-86CC-F4971C9DB3E2}" destId="{F1B87A60-47A0-9A4A-8521-60F5BAE58F41}" srcOrd="1" destOrd="0" presId="urn:microsoft.com/office/officeart/2005/8/layout/venn1"/>
    <dgm:cxn modelId="{ED485091-7C98-B048-9D2B-4225502FC0C2}" type="presParOf" srcId="{1852F6F6-D9DA-1449-86CC-F4971C9DB3E2}" destId="{27F21345-3356-DB4E-9654-DC9FA8759058}" srcOrd="2" destOrd="0" presId="urn:microsoft.com/office/officeart/2005/8/layout/venn1"/>
    <dgm:cxn modelId="{C83E3753-DBC6-5747-B3AE-EBBF507D9797}" type="presParOf" srcId="{1852F6F6-D9DA-1449-86CC-F4971C9DB3E2}" destId="{D43531B1-C020-3842-AEA0-CF0B671AD87D}" srcOrd="3" destOrd="0" presId="urn:microsoft.com/office/officeart/2005/8/layout/venn1"/>
    <dgm:cxn modelId="{C31E7460-0E6A-824C-A7F1-4494C739C5BB}" type="presParOf" srcId="{1852F6F6-D9DA-1449-86CC-F4971C9DB3E2}" destId="{8434EFB0-515B-2344-AAE8-42D3B4227D23}" srcOrd="4" destOrd="0" presId="urn:microsoft.com/office/officeart/2005/8/layout/venn1"/>
    <dgm:cxn modelId="{3C6E0E25-475E-B549-A454-7B5F0DE3CCA8}" type="presParOf" srcId="{1852F6F6-D9DA-1449-86CC-F4971C9DB3E2}" destId="{D827E8F0-75ED-7E4E-A234-3897A169FEDE}"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FAF6DFA-16B0-4453-9967-3A2F6E750269}" type="doc">
      <dgm:prSet loTypeId="urn:microsoft.com/office/officeart/2005/8/layout/chart3" loCatId="cycle" qsTypeId="urn:microsoft.com/office/officeart/2005/8/quickstyle/simple1" qsCatId="simple" csTypeId="urn:microsoft.com/office/officeart/2005/8/colors/accent1_2" csCatId="accent1" phldr="1"/>
      <dgm:spPr/>
      <dgm:t>
        <a:bodyPr/>
        <a:lstStyle/>
        <a:p>
          <a:endParaRPr lang="sl-SI"/>
        </a:p>
      </dgm:t>
    </dgm:pt>
    <dgm:pt modelId="{7937F459-1E74-4F6F-8E7C-DAF76B3892DB}">
      <dgm:prSet phldrT="[besedilo]" phldr="0"/>
      <dgm:spPr>
        <a:solidFill>
          <a:schemeClr val="accent3">
            <a:lumMod val="20000"/>
            <a:lumOff val="80000"/>
          </a:schemeClr>
        </a:solidFill>
      </dgm:spPr>
      <dgm:t>
        <a:bodyPr/>
        <a:lstStyle/>
        <a:p>
          <a:r>
            <a:rPr lang="sl-SI" b="1">
              <a:solidFill>
                <a:srgbClr val="007C92"/>
              </a:solidFill>
              <a:latin typeface="Calibri" panose="020F0502020204030204" pitchFamily="34" charset="0"/>
              <a:cs typeface="Calibri" panose="020F0502020204030204" pitchFamily="34" charset="0"/>
            </a:rPr>
            <a:t>Didaktične strategije</a:t>
          </a:r>
        </a:p>
      </dgm:t>
    </dgm:pt>
    <dgm:pt modelId="{7E32D743-9D59-45E0-9EC9-21C01E8A07DF}" type="parTrans" cxnId="{6A67FEF8-69F1-41A8-AB03-084CB8F23CB4}">
      <dgm:prSet/>
      <dgm:spPr/>
      <dgm:t>
        <a:bodyPr/>
        <a:lstStyle/>
        <a:p>
          <a:endParaRPr lang="sl-SI"/>
        </a:p>
      </dgm:t>
    </dgm:pt>
    <dgm:pt modelId="{949128D7-7A1C-4375-8C99-775B936EC9F9}" type="sibTrans" cxnId="{6A67FEF8-69F1-41A8-AB03-084CB8F23CB4}">
      <dgm:prSet/>
      <dgm:spPr/>
      <dgm:t>
        <a:bodyPr/>
        <a:lstStyle/>
        <a:p>
          <a:endParaRPr lang="sl-SI"/>
        </a:p>
      </dgm:t>
    </dgm:pt>
    <dgm:pt modelId="{08D82CBB-25C5-48C4-94F2-97B0E2F08664}">
      <dgm:prSet phldrT="[besedilo]" phldr="0"/>
      <dgm:spPr>
        <a:solidFill>
          <a:schemeClr val="accent4">
            <a:lumMod val="20000"/>
            <a:lumOff val="80000"/>
          </a:schemeClr>
        </a:solidFill>
      </dgm:spPr>
      <dgm:t>
        <a:bodyPr/>
        <a:lstStyle/>
        <a:p>
          <a:r>
            <a:rPr lang="sl-SI" b="1">
              <a:solidFill>
                <a:srgbClr val="007C92"/>
              </a:solidFill>
              <a:latin typeface="Calibri" panose="020F0502020204030204" pitchFamily="34" charset="0"/>
              <a:cs typeface="Calibri" panose="020F0502020204030204" pitchFamily="34" charset="0"/>
            </a:rPr>
            <a:t>Kratke in daljše dejavnosti</a:t>
          </a:r>
        </a:p>
      </dgm:t>
    </dgm:pt>
    <dgm:pt modelId="{08CAA4AE-1503-4EDF-85B6-73FB9BB1A135}" type="parTrans" cxnId="{37744E79-0A12-47A2-93CB-0D13A0DC7E58}">
      <dgm:prSet/>
      <dgm:spPr/>
      <dgm:t>
        <a:bodyPr/>
        <a:lstStyle/>
        <a:p>
          <a:endParaRPr lang="sl-SI"/>
        </a:p>
      </dgm:t>
    </dgm:pt>
    <dgm:pt modelId="{68724688-0C1A-48D3-BC0E-712CB71D15D2}" type="sibTrans" cxnId="{37744E79-0A12-47A2-93CB-0D13A0DC7E58}">
      <dgm:prSet/>
      <dgm:spPr/>
      <dgm:t>
        <a:bodyPr/>
        <a:lstStyle/>
        <a:p>
          <a:endParaRPr lang="sl-SI"/>
        </a:p>
      </dgm:t>
    </dgm:pt>
    <dgm:pt modelId="{B96732B1-1CD9-4C01-B3D7-81942F6CF2BC}">
      <dgm:prSet phldrT="[besedilo]" phldr="0"/>
      <dgm:spPr>
        <a:solidFill>
          <a:schemeClr val="accent5">
            <a:lumMod val="20000"/>
            <a:lumOff val="80000"/>
          </a:schemeClr>
        </a:solidFill>
      </dgm:spPr>
      <dgm:t>
        <a:bodyPr/>
        <a:lstStyle/>
        <a:p>
          <a:r>
            <a:rPr lang="sl-SI" b="1">
              <a:solidFill>
                <a:srgbClr val="007C92"/>
              </a:solidFill>
              <a:latin typeface="Calibri" panose="020F0502020204030204" pitchFamily="34" charset="0"/>
              <a:cs typeface="Calibri" panose="020F0502020204030204" pitchFamily="34" charset="0"/>
            </a:rPr>
            <a:t>Odnosna kompetenca in vodenje razreda</a:t>
          </a:r>
        </a:p>
      </dgm:t>
    </dgm:pt>
    <dgm:pt modelId="{DEE166F5-FB33-4CDD-9C48-BA403418A888}" type="parTrans" cxnId="{8E5564DA-ADF6-411A-AD07-CCC404E53849}">
      <dgm:prSet/>
      <dgm:spPr/>
      <dgm:t>
        <a:bodyPr/>
        <a:lstStyle/>
        <a:p>
          <a:endParaRPr lang="sl-SI"/>
        </a:p>
      </dgm:t>
    </dgm:pt>
    <dgm:pt modelId="{FC663A48-77E5-4DA1-9A25-207AFAD63B10}" type="sibTrans" cxnId="{8E5564DA-ADF6-411A-AD07-CCC404E53849}">
      <dgm:prSet/>
      <dgm:spPr/>
      <dgm:t>
        <a:bodyPr/>
        <a:lstStyle/>
        <a:p>
          <a:endParaRPr lang="sl-SI"/>
        </a:p>
      </dgm:t>
    </dgm:pt>
    <dgm:pt modelId="{B7AAB141-81FB-4C67-B325-6C6ADB7FF2C7}">
      <dgm:prSet phldrT="[besedilo]" phldr="0"/>
      <dgm:spPr>
        <a:solidFill>
          <a:schemeClr val="accent2">
            <a:lumMod val="20000"/>
            <a:lumOff val="80000"/>
          </a:schemeClr>
        </a:solidFill>
      </dgm:spPr>
      <dgm:t>
        <a:bodyPr/>
        <a:lstStyle/>
        <a:p>
          <a:r>
            <a:rPr lang="sl-SI" b="1">
              <a:solidFill>
                <a:srgbClr val="007C92"/>
              </a:solidFill>
              <a:latin typeface="Calibri" panose="020F0502020204030204" pitchFamily="34" charset="0"/>
              <a:cs typeface="Calibri" panose="020F0502020204030204" pitchFamily="34" charset="0"/>
            </a:rPr>
            <a:t>Cilji predmeta</a:t>
          </a:r>
        </a:p>
      </dgm:t>
    </dgm:pt>
    <dgm:pt modelId="{54E96AD1-14AD-46CB-8FF4-37B5C45341EE}" type="sibTrans" cxnId="{1E80151B-0F75-4AFF-AD86-B4810B7B8F3E}">
      <dgm:prSet/>
      <dgm:spPr/>
      <dgm:t>
        <a:bodyPr/>
        <a:lstStyle/>
        <a:p>
          <a:endParaRPr lang="sl-SI"/>
        </a:p>
      </dgm:t>
    </dgm:pt>
    <dgm:pt modelId="{105D2B3B-01AE-4783-8753-168994483BBA}" type="parTrans" cxnId="{1E80151B-0F75-4AFF-AD86-B4810B7B8F3E}">
      <dgm:prSet/>
      <dgm:spPr/>
      <dgm:t>
        <a:bodyPr/>
        <a:lstStyle/>
        <a:p>
          <a:endParaRPr lang="sl-SI"/>
        </a:p>
      </dgm:t>
    </dgm:pt>
    <dgm:pt modelId="{CA88337E-EE65-47A6-AA7E-2BF9928D9C30}" type="pres">
      <dgm:prSet presAssocID="{DFAF6DFA-16B0-4453-9967-3A2F6E750269}" presName="compositeShape" presStyleCnt="0">
        <dgm:presLayoutVars>
          <dgm:chMax val="7"/>
          <dgm:dir/>
          <dgm:resizeHandles val="exact"/>
        </dgm:presLayoutVars>
      </dgm:prSet>
      <dgm:spPr/>
      <dgm:t>
        <a:bodyPr/>
        <a:lstStyle/>
        <a:p>
          <a:endParaRPr lang="sl-SI"/>
        </a:p>
      </dgm:t>
    </dgm:pt>
    <dgm:pt modelId="{89590E65-6A85-4DA0-8D06-5D8A32652DB3}" type="pres">
      <dgm:prSet presAssocID="{DFAF6DFA-16B0-4453-9967-3A2F6E750269}" presName="wedge1" presStyleLbl="node1" presStyleIdx="0" presStyleCnt="4" custLinFactNeighborX="-4018" custLinFactNeighborY="4420"/>
      <dgm:spPr/>
      <dgm:t>
        <a:bodyPr/>
        <a:lstStyle/>
        <a:p>
          <a:endParaRPr lang="sl-SI"/>
        </a:p>
      </dgm:t>
    </dgm:pt>
    <dgm:pt modelId="{3FE6982F-4EEB-4BFC-B218-8362824CF9ED}" type="pres">
      <dgm:prSet presAssocID="{DFAF6DFA-16B0-4453-9967-3A2F6E750269}" presName="wedge1Tx" presStyleLbl="node1" presStyleIdx="0" presStyleCnt="4">
        <dgm:presLayoutVars>
          <dgm:chMax val="0"/>
          <dgm:chPref val="0"/>
          <dgm:bulletEnabled val="1"/>
        </dgm:presLayoutVars>
      </dgm:prSet>
      <dgm:spPr/>
      <dgm:t>
        <a:bodyPr/>
        <a:lstStyle/>
        <a:p>
          <a:endParaRPr lang="sl-SI"/>
        </a:p>
      </dgm:t>
    </dgm:pt>
    <dgm:pt modelId="{1D67A0BE-8F46-4A7E-B6EC-84F357E2E12B}" type="pres">
      <dgm:prSet presAssocID="{DFAF6DFA-16B0-4453-9967-3A2F6E750269}" presName="wedge2" presStyleLbl="node1" presStyleIdx="1" presStyleCnt="4"/>
      <dgm:spPr/>
      <dgm:t>
        <a:bodyPr/>
        <a:lstStyle/>
        <a:p>
          <a:endParaRPr lang="sl-SI"/>
        </a:p>
      </dgm:t>
    </dgm:pt>
    <dgm:pt modelId="{E75BA99F-B98A-4F8D-BDDC-D5A0C5618D2C}" type="pres">
      <dgm:prSet presAssocID="{DFAF6DFA-16B0-4453-9967-3A2F6E750269}" presName="wedge2Tx" presStyleLbl="node1" presStyleIdx="1" presStyleCnt="4">
        <dgm:presLayoutVars>
          <dgm:chMax val="0"/>
          <dgm:chPref val="0"/>
          <dgm:bulletEnabled val="1"/>
        </dgm:presLayoutVars>
      </dgm:prSet>
      <dgm:spPr/>
      <dgm:t>
        <a:bodyPr/>
        <a:lstStyle/>
        <a:p>
          <a:endParaRPr lang="sl-SI"/>
        </a:p>
      </dgm:t>
    </dgm:pt>
    <dgm:pt modelId="{F14F58EA-F632-4E4E-A3C4-DE1163B316DC}" type="pres">
      <dgm:prSet presAssocID="{DFAF6DFA-16B0-4453-9967-3A2F6E750269}" presName="wedge3" presStyleLbl="node1" presStyleIdx="2" presStyleCnt="4"/>
      <dgm:spPr/>
      <dgm:t>
        <a:bodyPr/>
        <a:lstStyle/>
        <a:p>
          <a:endParaRPr lang="sl-SI"/>
        </a:p>
      </dgm:t>
    </dgm:pt>
    <dgm:pt modelId="{DB1C5392-9ABF-4CFB-81AE-7A3849F0EDBA}" type="pres">
      <dgm:prSet presAssocID="{DFAF6DFA-16B0-4453-9967-3A2F6E750269}" presName="wedge3Tx" presStyleLbl="node1" presStyleIdx="2" presStyleCnt="4">
        <dgm:presLayoutVars>
          <dgm:chMax val="0"/>
          <dgm:chPref val="0"/>
          <dgm:bulletEnabled val="1"/>
        </dgm:presLayoutVars>
      </dgm:prSet>
      <dgm:spPr/>
      <dgm:t>
        <a:bodyPr/>
        <a:lstStyle/>
        <a:p>
          <a:endParaRPr lang="sl-SI"/>
        </a:p>
      </dgm:t>
    </dgm:pt>
    <dgm:pt modelId="{52A65156-AF54-4522-9F23-074D568CD279}" type="pres">
      <dgm:prSet presAssocID="{DFAF6DFA-16B0-4453-9967-3A2F6E750269}" presName="wedge4" presStyleLbl="node1" presStyleIdx="3" presStyleCnt="4"/>
      <dgm:spPr/>
      <dgm:t>
        <a:bodyPr/>
        <a:lstStyle/>
        <a:p>
          <a:endParaRPr lang="sl-SI"/>
        </a:p>
      </dgm:t>
    </dgm:pt>
    <dgm:pt modelId="{06EAF4BA-EFDB-47B0-8287-D2EDF9BADD1A}" type="pres">
      <dgm:prSet presAssocID="{DFAF6DFA-16B0-4453-9967-3A2F6E750269}" presName="wedge4Tx" presStyleLbl="node1" presStyleIdx="3" presStyleCnt="4">
        <dgm:presLayoutVars>
          <dgm:chMax val="0"/>
          <dgm:chPref val="0"/>
          <dgm:bulletEnabled val="1"/>
        </dgm:presLayoutVars>
      </dgm:prSet>
      <dgm:spPr/>
      <dgm:t>
        <a:bodyPr/>
        <a:lstStyle/>
        <a:p>
          <a:endParaRPr lang="sl-SI"/>
        </a:p>
      </dgm:t>
    </dgm:pt>
  </dgm:ptLst>
  <dgm:cxnLst>
    <dgm:cxn modelId="{33610F51-1458-4D33-A7D4-BDEF0E958401}" type="presOf" srcId="{08D82CBB-25C5-48C4-94F2-97B0E2F08664}" destId="{E75BA99F-B98A-4F8D-BDDC-D5A0C5618D2C}" srcOrd="1" destOrd="0" presId="urn:microsoft.com/office/officeart/2005/8/layout/chart3"/>
    <dgm:cxn modelId="{519C62E4-586E-4251-A51A-357CE372E73E}" type="presOf" srcId="{B96732B1-1CD9-4C01-B3D7-81942F6CF2BC}" destId="{DB1C5392-9ABF-4CFB-81AE-7A3849F0EDBA}" srcOrd="1" destOrd="0" presId="urn:microsoft.com/office/officeart/2005/8/layout/chart3"/>
    <dgm:cxn modelId="{966A60EA-A49A-49B5-A8C7-1DA8E3B37C87}" type="presOf" srcId="{7937F459-1E74-4F6F-8E7C-DAF76B3892DB}" destId="{89590E65-6A85-4DA0-8D06-5D8A32652DB3}" srcOrd="0" destOrd="0" presId="urn:microsoft.com/office/officeart/2005/8/layout/chart3"/>
    <dgm:cxn modelId="{1E80151B-0F75-4AFF-AD86-B4810B7B8F3E}" srcId="{DFAF6DFA-16B0-4453-9967-3A2F6E750269}" destId="{B7AAB141-81FB-4C67-B325-6C6ADB7FF2C7}" srcOrd="3" destOrd="0" parTransId="{105D2B3B-01AE-4783-8753-168994483BBA}" sibTransId="{54E96AD1-14AD-46CB-8FF4-37B5C45341EE}"/>
    <dgm:cxn modelId="{8E5564DA-ADF6-411A-AD07-CCC404E53849}" srcId="{DFAF6DFA-16B0-4453-9967-3A2F6E750269}" destId="{B96732B1-1CD9-4C01-B3D7-81942F6CF2BC}" srcOrd="2" destOrd="0" parTransId="{DEE166F5-FB33-4CDD-9C48-BA403418A888}" sibTransId="{FC663A48-77E5-4DA1-9A25-207AFAD63B10}"/>
    <dgm:cxn modelId="{DD6DABDE-9B94-4B37-BD7D-53BD2844DE89}" type="presOf" srcId="{B7AAB141-81FB-4C67-B325-6C6ADB7FF2C7}" destId="{52A65156-AF54-4522-9F23-074D568CD279}" srcOrd="0" destOrd="0" presId="urn:microsoft.com/office/officeart/2005/8/layout/chart3"/>
    <dgm:cxn modelId="{50D97151-2793-4F3D-A89D-E3ADED13A5DC}" type="presOf" srcId="{7937F459-1E74-4F6F-8E7C-DAF76B3892DB}" destId="{3FE6982F-4EEB-4BFC-B218-8362824CF9ED}" srcOrd="1" destOrd="0" presId="urn:microsoft.com/office/officeart/2005/8/layout/chart3"/>
    <dgm:cxn modelId="{6A67FEF8-69F1-41A8-AB03-084CB8F23CB4}" srcId="{DFAF6DFA-16B0-4453-9967-3A2F6E750269}" destId="{7937F459-1E74-4F6F-8E7C-DAF76B3892DB}" srcOrd="0" destOrd="0" parTransId="{7E32D743-9D59-45E0-9EC9-21C01E8A07DF}" sibTransId="{949128D7-7A1C-4375-8C99-775B936EC9F9}"/>
    <dgm:cxn modelId="{37744E79-0A12-47A2-93CB-0D13A0DC7E58}" srcId="{DFAF6DFA-16B0-4453-9967-3A2F6E750269}" destId="{08D82CBB-25C5-48C4-94F2-97B0E2F08664}" srcOrd="1" destOrd="0" parTransId="{08CAA4AE-1503-4EDF-85B6-73FB9BB1A135}" sibTransId="{68724688-0C1A-48D3-BC0E-712CB71D15D2}"/>
    <dgm:cxn modelId="{C3D388E2-999A-4886-9077-57D332653EFC}" type="presOf" srcId="{B96732B1-1CD9-4C01-B3D7-81942F6CF2BC}" destId="{F14F58EA-F632-4E4E-A3C4-DE1163B316DC}" srcOrd="0" destOrd="0" presId="urn:microsoft.com/office/officeart/2005/8/layout/chart3"/>
    <dgm:cxn modelId="{C189F703-6E21-482D-A4E0-1759FE6C0F51}" type="presOf" srcId="{08D82CBB-25C5-48C4-94F2-97B0E2F08664}" destId="{1D67A0BE-8F46-4A7E-B6EC-84F357E2E12B}" srcOrd="0" destOrd="0" presId="urn:microsoft.com/office/officeart/2005/8/layout/chart3"/>
    <dgm:cxn modelId="{BE95BBDB-6A79-4E87-A8F7-C36CEFC72CEE}" type="presOf" srcId="{DFAF6DFA-16B0-4453-9967-3A2F6E750269}" destId="{CA88337E-EE65-47A6-AA7E-2BF9928D9C30}" srcOrd="0" destOrd="0" presId="urn:microsoft.com/office/officeart/2005/8/layout/chart3"/>
    <dgm:cxn modelId="{AC5506B0-232F-4A9F-B8AA-926DDD7AA2A6}" type="presOf" srcId="{B7AAB141-81FB-4C67-B325-6C6ADB7FF2C7}" destId="{06EAF4BA-EFDB-47B0-8287-D2EDF9BADD1A}" srcOrd="1" destOrd="0" presId="urn:microsoft.com/office/officeart/2005/8/layout/chart3"/>
    <dgm:cxn modelId="{099792F7-608B-4166-A657-31DD22A302EE}" type="presParOf" srcId="{CA88337E-EE65-47A6-AA7E-2BF9928D9C30}" destId="{89590E65-6A85-4DA0-8D06-5D8A32652DB3}" srcOrd="0" destOrd="0" presId="urn:microsoft.com/office/officeart/2005/8/layout/chart3"/>
    <dgm:cxn modelId="{07E6DC68-2015-40AD-8298-FFF4ABA38491}" type="presParOf" srcId="{CA88337E-EE65-47A6-AA7E-2BF9928D9C30}" destId="{3FE6982F-4EEB-4BFC-B218-8362824CF9ED}" srcOrd="1" destOrd="0" presId="urn:microsoft.com/office/officeart/2005/8/layout/chart3"/>
    <dgm:cxn modelId="{7352700E-39C2-4F26-A793-F3D8A6B6B130}" type="presParOf" srcId="{CA88337E-EE65-47A6-AA7E-2BF9928D9C30}" destId="{1D67A0BE-8F46-4A7E-B6EC-84F357E2E12B}" srcOrd="2" destOrd="0" presId="urn:microsoft.com/office/officeart/2005/8/layout/chart3"/>
    <dgm:cxn modelId="{E5834A9D-AB47-4E4B-A315-900C29715E29}" type="presParOf" srcId="{CA88337E-EE65-47A6-AA7E-2BF9928D9C30}" destId="{E75BA99F-B98A-4F8D-BDDC-D5A0C5618D2C}" srcOrd="3" destOrd="0" presId="urn:microsoft.com/office/officeart/2005/8/layout/chart3"/>
    <dgm:cxn modelId="{7B4E1AAF-CD7A-4894-BF82-9E213A1E3457}" type="presParOf" srcId="{CA88337E-EE65-47A6-AA7E-2BF9928D9C30}" destId="{F14F58EA-F632-4E4E-A3C4-DE1163B316DC}" srcOrd="4" destOrd="0" presId="urn:microsoft.com/office/officeart/2005/8/layout/chart3"/>
    <dgm:cxn modelId="{48A305F0-5BB6-4B85-BDC0-61AAC204E211}" type="presParOf" srcId="{CA88337E-EE65-47A6-AA7E-2BF9928D9C30}" destId="{DB1C5392-9ABF-4CFB-81AE-7A3849F0EDBA}" srcOrd="5" destOrd="0" presId="urn:microsoft.com/office/officeart/2005/8/layout/chart3"/>
    <dgm:cxn modelId="{FD1EE3B4-D731-43F1-A71D-ABEEA61FF74E}" type="presParOf" srcId="{CA88337E-EE65-47A6-AA7E-2BF9928D9C30}" destId="{52A65156-AF54-4522-9F23-074D568CD279}" srcOrd="6" destOrd="0" presId="urn:microsoft.com/office/officeart/2005/8/layout/chart3"/>
    <dgm:cxn modelId="{92F2E700-10C9-495C-9AFB-A0B280DA1E17}" type="presParOf" srcId="{CA88337E-EE65-47A6-AA7E-2BF9928D9C30}" destId="{06EAF4BA-EFDB-47B0-8287-D2EDF9BADD1A}" srcOrd="7"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D59DC7B-6702-43F3-8442-A58ED6B3AF9E}" type="doc">
      <dgm:prSet loTypeId="urn:microsoft.com/office/officeart/2005/8/layout/lProcess2" loCatId="list" qsTypeId="urn:microsoft.com/office/officeart/2005/8/quickstyle/simple5" qsCatId="simple" csTypeId="urn:microsoft.com/office/officeart/2005/8/colors/accent6_2" csCatId="accent6" phldr="1"/>
      <dgm:spPr/>
      <dgm:t>
        <a:bodyPr/>
        <a:lstStyle/>
        <a:p>
          <a:endParaRPr lang="sl-SI"/>
        </a:p>
      </dgm:t>
    </dgm:pt>
    <dgm:pt modelId="{37385C78-A071-492A-A69B-7083B82D2850}">
      <dgm:prSet phldrT="[besedilo]" custT="1"/>
      <dgm:spPr/>
      <dgm:t>
        <a:bodyPr/>
        <a:lstStyle/>
        <a:p>
          <a:pPr rtl="0"/>
          <a:r>
            <a:rPr lang="sl-SI" sz="2800" b="1">
              <a:solidFill>
                <a:srgbClr val="42A220"/>
              </a:solidFill>
              <a:latin typeface="Calibri"/>
              <a:ea typeface="Calibri"/>
              <a:cs typeface="Calibri"/>
            </a:rPr>
            <a:t>Učenci izkoristijo priložnosti</a:t>
          </a:r>
        </a:p>
      </dgm:t>
    </dgm:pt>
    <dgm:pt modelId="{7862308E-FEE5-4612-BEF4-DA9802AFC345}" type="parTrans" cxnId="{CC70E754-38EE-4018-B15D-70B6A0EEED9A}">
      <dgm:prSet/>
      <dgm:spPr/>
      <dgm:t>
        <a:bodyPr/>
        <a:lstStyle/>
        <a:p>
          <a:endParaRPr lang="sl-SI"/>
        </a:p>
      </dgm:t>
    </dgm:pt>
    <dgm:pt modelId="{367C8806-C714-4750-9436-98FF33C523C4}" type="sibTrans" cxnId="{CC70E754-38EE-4018-B15D-70B6A0EEED9A}">
      <dgm:prSet/>
      <dgm:spPr/>
      <dgm:t>
        <a:bodyPr/>
        <a:lstStyle/>
        <a:p>
          <a:endParaRPr lang="sl-SI"/>
        </a:p>
      </dgm:t>
    </dgm:pt>
    <dgm:pt modelId="{BE175D0C-DFC7-4EF9-87D1-5017E95D4EE9}">
      <dgm:prSet phldrT="[besedilo]" custT="1"/>
      <dgm:spPr/>
      <dgm:t>
        <a:bodyPr/>
        <a:lstStyle/>
        <a:p>
          <a:r>
            <a:rPr lang="sl-SI" sz="1800">
              <a:latin typeface="Calibri"/>
              <a:ea typeface="Calibri"/>
              <a:cs typeface="Calibri"/>
            </a:rPr>
            <a:t>miselni izziv/problem/projekt (iz vsakdanjega življenja)</a:t>
          </a:r>
        </a:p>
      </dgm:t>
    </dgm:pt>
    <dgm:pt modelId="{D9CF829D-E9AD-4C3D-92B1-C9F30E447E61}" type="parTrans" cxnId="{4672D10B-36E3-4E1E-84B7-57BD17A03900}">
      <dgm:prSet/>
      <dgm:spPr/>
      <dgm:t>
        <a:bodyPr/>
        <a:lstStyle/>
        <a:p>
          <a:endParaRPr lang="sl-SI"/>
        </a:p>
      </dgm:t>
    </dgm:pt>
    <dgm:pt modelId="{BBB29EBD-D2C7-4ABA-80C7-22EA560F4708}" type="sibTrans" cxnId="{4672D10B-36E3-4E1E-84B7-57BD17A03900}">
      <dgm:prSet/>
      <dgm:spPr/>
      <dgm:t>
        <a:bodyPr/>
        <a:lstStyle/>
        <a:p>
          <a:endParaRPr lang="sl-SI"/>
        </a:p>
      </dgm:t>
    </dgm:pt>
    <dgm:pt modelId="{05486A97-AEA9-4FAE-8F48-063E123BA6E4}">
      <dgm:prSet phldrT="[besedilo]" phldr="0" custT="1"/>
      <dgm:spPr/>
      <dgm:t>
        <a:bodyPr/>
        <a:lstStyle/>
        <a:p>
          <a:r>
            <a:rPr lang="sl-SI" sz="1900">
              <a:latin typeface="Calibri"/>
              <a:ea typeface="Calibri"/>
              <a:cs typeface="Calibri"/>
            </a:rPr>
            <a:t>načrtujejo</a:t>
          </a:r>
        </a:p>
      </dgm:t>
    </dgm:pt>
    <dgm:pt modelId="{14C7C4A3-A2FC-4ED7-90B1-1D5230355C8A}" type="parTrans" cxnId="{8972D452-387D-418B-9B58-83C66D44247C}">
      <dgm:prSet/>
      <dgm:spPr/>
      <dgm:t>
        <a:bodyPr/>
        <a:lstStyle/>
        <a:p>
          <a:endParaRPr lang="sl-SI"/>
        </a:p>
      </dgm:t>
    </dgm:pt>
    <dgm:pt modelId="{162117FF-18DB-4C6B-A045-BD7A60CC22DA}" type="sibTrans" cxnId="{8972D452-387D-418B-9B58-83C66D44247C}">
      <dgm:prSet/>
      <dgm:spPr/>
      <dgm:t>
        <a:bodyPr/>
        <a:lstStyle/>
        <a:p>
          <a:endParaRPr lang="sl-SI"/>
        </a:p>
      </dgm:t>
    </dgm:pt>
    <dgm:pt modelId="{4944EC48-95F0-47E3-82C1-B7AA5BAC3FC4}">
      <dgm:prSet phldrT="[besedilo]" phldr="0" custT="1"/>
      <dgm:spPr/>
      <dgm:t>
        <a:bodyPr/>
        <a:lstStyle/>
        <a:p>
          <a:r>
            <a:rPr lang="sl-SI" sz="1900">
              <a:latin typeface="Calibri"/>
              <a:ea typeface="Calibri"/>
              <a:cs typeface="Calibri"/>
            </a:rPr>
            <a:t>sodelujejo</a:t>
          </a:r>
        </a:p>
      </dgm:t>
    </dgm:pt>
    <dgm:pt modelId="{BCAF76E1-F610-4202-BC58-29826AC5657C}" type="parTrans" cxnId="{0B048438-6A87-4108-BB87-D0D07B55CC1B}">
      <dgm:prSet/>
      <dgm:spPr/>
      <dgm:t>
        <a:bodyPr/>
        <a:lstStyle/>
        <a:p>
          <a:endParaRPr lang="sl-SI"/>
        </a:p>
      </dgm:t>
    </dgm:pt>
    <dgm:pt modelId="{E5D116FD-29A2-4CCF-857B-1B45E059EC6E}" type="sibTrans" cxnId="{0B048438-6A87-4108-BB87-D0D07B55CC1B}">
      <dgm:prSet/>
      <dgm:spPr/>
      <dgm:t>
        <a:bodyPr/>
        <a:lstStyle/>
        <a:p>
          <a:endParaRPr lang="sl-SI"/>
        </a:p>
      </dgm:t>
    </dgm:pt>
    <dgm:pt modelId="{F231358C-732E-4096-9942-CDAC08B1E76A}">
      <dgm:prSet phldrT="[besedilo]" custT="1"/>
      <dgm:spPr/>
      <dgm:t>
        <a:bodyPr/>
        <a:lstStyle/>
        <a:p>
          <a:r>
            <a:rPr lang="sl-SI" sz="2800" b="1">
              <a:solidFill>
                <a:srgbClr val="42A220"/>
              </a:solidFill>
              <a:latin typeface="Calibri" panose="020F0502020204030204" pitchFamily="34" charset="0"/>
              <a:cs typeface="Calibri" panose="020F0502020204030204" pitchFamily="34" charset="0"/>
            </a:rPr>
            <a:t>Viri</a:t>
          </a:r>
        </a:p>
      </dgm:t>
    </dgm:pt>
    <dgm:pt modelId="{4C956C48-68ED-4EF0-9BA0-35D4A701AF79}" type="parTrans" cxnId="{60C9816B-385A-4E85-BA66-B8D0990A7F5E}">
      <dgm:prSet/>
      <dgm:spPr/>
      <dgm:t>
        <a:bodyPr/>
        <a:lstStyle/>
        <a:p>
          <a:endParaRPr lang="sl-SI"/>
        </a:p>
      </dgm:t>
    </dgm:pt>
    <dgm:pt modelId="{FCD723CB-0097-46E2-A527-0427B2B5A727}" type="sibTrans" cxnId="{60C9816B-385A-4E85-BA66-B8D0990A7F5E}">
      <dgm:prSet/>
      <dgm:spPr/>
      <dgm:t>
        <a:bodyPr/>
        <a:lstStyle/>
        <a:p>
          <a:endParaRPr lang="sl-SI"/>
        </a:p>
      </dgm:t>
    </dgm:pt>
    <dgm:pt modelId="{DE7572E2-E3A5-4FEB-87A5-5010B8C6D42A}">
      <dgm:prSet phldrT="[besedilo]" custT="1"/>
      <dgm:spPr/>
      <dgm:t>
        <a:bodyPr/>
        <a:lstStyle/>
        <a:p>
          <a:r>
            <a:rPr lang="sl-SI" sz="1900">
              <a:latin typeface="Calibri" panose="020F0502020204030204" pitchFamily="34" charset="0"/>
              <a:cs typeface="Calibri" panose="020F0502020204030204" pitchFamily="34" charset="0"/>
            </a:rPr>
            <a:t>orodje, material</a:t>
          </a:r>
        </a:p>
      </dgm:t>
    </dgm:pt>
    <dgm:pt modelId="{DC80A279-2EBC-410A-8FBC-2916E7D37E86}" type="parTrans" cxnId="{8D34DB6A-FB90-41F4-A3B7-0601FE71C395}">
      <dgm:prSet/>
      <dgm:spPr/>
      <dgm:t>
        <a:bodyPr/>
        <a:lstStyle/>
        <a:p>
          <a:endParaRPr lang="sl-SI"/>
        </a:p>
      </dgm:t>
    </dgm:pt>
    <dgm:pt modelId="{580705D9-BA5C-4807-A0EF-AE977C9199F9}" type="sibTrans" cxnId="{8D34DB6A-FB90-41F4-A3B7-0601FE71C395}">
      <dgm:prSet/>
      <dgm:spPr/>
      <dgm:t>
        <a:bodyPr/>
        <a:lstStyle/>
        <a:p>
          <a:endParaRPr lang="sl-SI"/>
        </a:p>
      </dgm:t>
    </dgm:pt>
    <dgm:pt modelId="{2FCFFBBD-C5E2-4F36-9EED-95051D308FE9}">
      <dgm:prSet phldrT="[besedilo]" custT="1"/>
      <dgm:spPr/>
      <dgm:t>
        <a:bodyPr/>
        <a:lstStyle/>
        <a:p>
          <a:r>
            <a:rPr lang="sl-SI" sz="1800">
              <a:latin typeface="Calibri"/>
              <a:ea typeface="Calibri"/>
              <a:cs typeface="Calibri"/>
            </a:rPr>
            <a:t>mentorstvo</a:t>
          </a:r>
        </a:p>
      </dgm:t>
    </dgm:pt>
    <dgm:pt modelId="{EA186385-7B4D-4E17-BC65-6E3A95823F4C}" type="parTrans" cxnId="{26293E68-8166-4DFE-8270-E7D66CC86260}">
      <dgm:prSet/>
      <dgm:spPr/>
      <dgm:t>
        <a:bodyPr/>
        <a:lstStyle/>
        <a:p>
          <a:endParaRPr lang="sl-SI"/>
        </a:p>
      </dgm:t>
    </dgm:pt>
    <dgm:pt modelId="{6FB75DE3-5276-4425-8E84-0C22067577A6}" type="sibTrans" cxnId="{26293E68-8166-4DFE-8270-E7D66CC86260}">
      <dgm:prSet/>
      <dgm:spPr/>
      <dgm:t>
        <a:bodyPr/>
        <a:lstStyle/>
        <a:p>
          <a:endParaRPr lang="sl-SI"/>
        </a:p>
      </dgm:t>
    </dgm:pt>
    <dgm:pt modelId="{1BBED456-6DEF-4063-98CA-AF115868A926}">
      <dgm:prSet phldrT="[besedilo]" custT="1"/>
      <dgm:spPr/>
      <dgm:t>
        <a:bodyPr/>
        <a:lstStyle/>
        <a:p>
          <a:pPr rtl="0"/>
          <a:r>
            <a:rPr lang="sl-SI" sz="1900">
              <a:latin typeface="Calibri"/>
              <a:ea typeface="Calibri"/>
              <a:cs typeface="Calibri"/>
            </a:rPr>
            <a:t>pridobivajo nove izkušnje</a:t>
          </a:r>
        </a:p>
      </dgm:t>
    </dgm:pt>
    <dgm:pt modelId="{63D0D957-AD80-4E3F-886A-597D725D861A}" type="parTrans" cxnId="{CCE41CEA-A397-4044-8A3B-EB06D76CC10A}">
      <dgm:prSet/>
      <dgm:spPr/>
      <dgm:t>
        <a:bodyPr/>
        <a:lstStyle/>
        <a:p>
          <a:endParaRPr lang="sl-SI"/>
        </a:p>
      </dgm:t>
    </dgm:pt>
    <dgm:pt modelId="{61C8E68F-B8D3-4D45-AE11-DCB13DEA54EF}" type="sibTrans" cxnId="{CCE41CEA-A397-4044-8A3B-EB06D76CC10A}">
      <dgm:prSet/>
      <dgm:spPr/>
      <dgm:t>
        <a:bodyPr/>
        <a:lstStyle/>
        <a:p>
          <a:endParaRPr lang="sl-SI"/>
        </a:p>
      </dgm:t>
    </dgm:pt>
    <dgm:pt modelId="{3A4F34A7-8442-4ECE-9025-E7884DD1C9A1}">
      <dgm:prSet phldrT="[besedilo]" custT="1"/>
      <dgm:spPr/>
      <dgm:t>
        <a:bodyPr/>
        <a:lstStyle/>
        <a:p>
          <a:pPr rtl="0"/>
          <a:r>
            <a:rPr lang="sl-SI" sz="1400">
              <a:latin typeface="Calibri"/>
              <a:ea typeface="Calibri"/>
              <a:cs typeface="Calibri"/>
            </a:rPr>
            <a:t>osredotočeni so na tistega, ki mu je rešitev izziva namenjena</a:t>
          </a:r>
        </a:p>
      </dgm:t>
    </dgm:pt>
    <dgm:pt modelId="{CC5448B0-3000-4CE2-9B81-030387E5DF1B}" type="parTrans" cxnId="{2205D90C-A111-4357-8B8E-EA3C0CB6CAB7}">
      <dgm:prSet/>
      <dgm:spPr/>
      <dgm:t>
        <a:bodyPr/>
        <a:lstStyle/>
        <a:p>
          <a:endParaRPr lang="sl-SI"/>
        </a:p>
      </dgm:t>
    </dgm:pt>
    <dgm:pt modelId="{1C0FD7CD-AAD8-4C03-BC46-241697A61F42}" type="sibTrans" cxnId="{2205D90C-A111-4357-8B8E-EA3C0CB6CAB7}">
      <dgm:prSet/>
      <dgm:spPr/>
      <dgm:t>
        <a:bodyPr/>
        <a:lstStyle/>
        <a:p>
          <a:endParaRPr lang="sl-SI"/>
        </a:p>
      </dgm:t>
    </dgm:pt>
    <dgm:pt modelId="{62BCA8A9-3B07-4479-A058-9E168EB4E114}">
      <dgm:prSet phldrT="[besedilo]" custT="1"/>
      <dgm:spPr/>
      <dgm:t>
        <a:bodyPr/>
        <a:lstStyle/>
        <a:p>
          <a:r>
            <a:rPr lang="sl-SI" sz="1800">
              <a:latin typeface="Calibri" panose="020F0502020204030204" pitchFamily="34" charset="0"/>
              <a:cs typeface="Calibri" panose="020F0502020204030204" pitchFamily="34" charset="0"/>
            </a:rPr>
            <a:t>zunanji viri</a:t>
          </a:r>
        </a:p>
      </dgm:t>
    </dgm:pt>
    <dgm:pt modelId="{8C793040-3C9B-4F28-B63D-AE533BBB6044}" type="parTrans" cxnId="{F2452529-BDA7-4DD1-8AFF-BBD2441B7D3F}">
      <dgm:prSet/>
      <dgm:spPr/>
      <dgm:t>
        <a:bodyPr/>
        <a:lstStyle/>
        <a:p>
          <a:endParaRPr lang="sl-SI"/>
        </a:p>
      </dgm:t>
    </dgm:pt>
    <dgm:pt modelId="{8DA2A995-04FB-4620-AF88-F2FA2D92AB26}" type="sibTrans" cxnId="{F2452529-BDA7-4DD1-8AFF-BBD2441B7D3F}">
      <dgm:prSet/>
      <dgm:spPr/>
      <dgm:t>
        <a:bodyPr/>
        <a:lstStyle/>
        <a:p>
          <a:endParaRPr lang="sl-SI"/>
        </a:p>
      </dgm:t>
    </dgm:pt>
    <dgm:pt modelId="{91843632-212D-4727-9981-6CDF289CDFDA}">
      <dgm:prSet custT="1"/>
      <dgm:spPr/>
      <dgm:t>
        <a:bodyPr/>
        <a:lstStyle/>
        <a:p>
          <a:r>
            <a:rPr lang="sl-SI" sz="2800" b="1">
              <a:solidFill>
                <a:schemeClr val="accent6"/>
              </a:solidFill>
              <a:latin typeface="Calibri" panose="020F0502020204030204" pitchFamily="34" charset="0"/>
              <a:cs typeface="Calibri" panose="020F0502020204030204" pitchFamily="34" charset="0"/>
            </a:rPr>
            <a:t>Cilj</a:t>
          </a:r>
        </a:p>
      </dgm:t>
    </dgm:pt>
    <dgm:pt modelId="{FB697A18-0A4D-47E0-AAC3-5CED29F8E65D}" type="parTrans" cxnId="{D446CFCE-2C9F-433F-B8D1-80BC40203AFC}">
      <dgm:prSet/>
      <dgm:spPr/>
      <dgm:t>
        <a:bodyPr/>
        <a:lstStyle/>
        <a:p>
          <a:endParaRPr lang="sl-SI"/>
        </a:p>
      </dgm:t>
    </dgm:pt>
    <dgm:pt modelId="{67350930-BE00-4F7A-A770-E1AAD668C6AF}" type="sibTrans" cxnId="{D446CFCE-2C9F-433F-B8D1-80BC40203AFC}">
      <dgm:prSet/>
      <dgm:spPr/>
      <dgm:t>
        <a:bodyPr/>
        <a:lstStyle/>
        <a:p>
          <a:endParaRPr lang="sl-SI"/>
        </a:p>
      </dgm:t>
    </dgm:pt>
    <dgm:pt modelId="{774A1C09-6CF1-464F-A1D8-935C6C9BD066}">
      <dgm:prSet custT="1"/>
      <dgm:spPr/>
      <dgm:t>
        <a:bodyPr/>
        <a:lstStyle/>
        <a:p>
          <a:r>
            <a:rPr lang="sl-SI" sz="1900">
              <a:latin typeface="Calibri" panose="020F0502020204030204" pitchFamily="34" charset="0"/>
              <a:cs typeface="Calibri" panose="020F0502020204030204" pitchFamily="34" charset="0"/>
            </a:rPr>
            <a:t>vrednotenje rešitev po zaključku</a:t>
          </a:r>
        </a:p>
      </dgm:t>
    </dgm:pt>
    <dgm:pt modelId="{44F0ED87-E116-4279-B341-B067F47EAFEF}" type="parTrans" cxnId="{35701FE5-3129-4B8E-BC9C-8453AB108236}">
      <dgm:prSet/>
      <dgm:spPr/>
      <dgm:t>
        <a:bodyPr/>
        <a:lstStyle/>
        <a:p>
          <a:endParaRPr lang="sl-SI"/>
        </a:p>
      </dgm:t>
    </dgm:pt>
    <dgm:pt modelId="{78FA4757-A36D-48FD-9590-EC28B242187E}" type="sibTrans" cxnId="{35701FE5-3129-4B8E-BC9C-8453AB108236}">
      <dgm:prSet/>
      <dgm:spPr/>
      <dgm:t>
        <a:bodyPr/>
        <a:lstStyle/>
        <a:p>
          <a:endParaRPr lang="sl-SI"/>
        </a:p>
      </dgm:t>
    </dgm:pt>
    <dgm:pt modelId="{984211DA-487F-4C47-A02D-2DAA18BBF4D4}">
      <dgm:prSet custT="1"/>
      <dgm:spPr/>
      <dgm:t>
        <a:bodyPr/>
        <a:lstStyle/>
        <a:p>
          <a:r>
            <a:rPr lang="sl-SI" sz="1900">
              <a:latin typeface="Calibri" panose="020F0502020204030204" pitchFamily="34" charset="0"/>
              <a:cs typeface="Calibri" panose="020F0502020204030204" pitchFamily="34" charset="0"/>
            </a:rPr>
            <a:t>razvoj podjetnostne kompetence</a:t>
          </a:r>
        </a:p>
      </dgm:t>
    </dgm:pt>
    <dgm:pt modelId="{0CF849FA-1BBE-4FE0-86A2-D97594120735}" type="parTrans" cxnId="{3ED25B63-4472-44B9-898E-4E77E1A79D01}">
      <dgm:prSet/>
      <dgm:spPr/>
      <dgm:t>
        <a:bodyPr/>
        <a:lstStyle/>
        <a:p>
          <a:endParaRPr lang="sl-SI"/>
        </a:p>
      </dgm:t>
    </dgm:pt>
    <dgm:pt modelId="{17CBCDEA-08AF-4965-B370-69052B757D34}" type="sibTrans" cxnId="{3ED25B63-4472-44B9-898E-4E77E1A79D01}">
      <dgm:prSet/>
      <dgm:spPr/>
      <dgm:t>
        <a:bodyPr/>
        <a:lstStyle/>
        <a:p>
          <a:endParaRPr lang="sl-SI"/>
        </a:p>
      </dgm:t>
    </dgm:pt>
    <dgm:pt modelId="{8B1DF5D9-77F3-4982-B196-46DCE6B228E0}">
      <dgm:prSet phldr="0" custT="1"/>
      <dgm:spPr/>
      <dgm:t>
        <a:bodyPr/>
        <a:lstStyle/>
        <a:p>
          <a:pPr rtl="0"/>
          <a:r>
            <a:rPr lang="sl-SI" sz="1900" b="0">
              <a:solidFill>
                <a:schemeClr val="bg1"/>
              </a:solidFill>
              <a:latin typeface="Calibri"/>
              <a:ea typeface="Calibri"/>
              <a:cs typeface="Calibri"/>
            </a:rPr>
            <a:t>pripravijo nabor možnih rešitev in jih kritično ovrednotijo</a:t>
          </a:r>
        </a:p>
      </dgm:t>
    </dgm:pt>
    <dgm:pt modelId="{7BE643F7-66AB-4995-BD3B-3F5519111717}" type="parTrans" cxnId="{86FA4841-063E-4F5C-A291-AAC3A4589C1E}">
      <dgm:prSet/>
      <dgm:spPr/>
      <dgm:t>
        <a:bodyPr/>
        <a:lstStyle/>
        <a:p>
          <a:endParaRPr lang="sl-SI"/>
        </a:p>
      </dgm:t>
    </dgm:pt>
    <dgm:pt modelId="{3FC66370-2B68-4AD6-B8E8-8A30C90D803A}" type="sibTrans" cxnId="{86FA4841-063E-4F5C-A291-AAC3A4589C1E}">
      <dgm:prSet/>
      <dgm:spPr/>
      <dgm:t>
        <a:bodyPr/>
        <a:lstStyle/>
        <a:p>
          <a:endParaRPr lang="sl-SI"/>
        </a:p>
      </dgm:t>
    </dgm:pt>
    <dgm:pt modelId="{3E7EE428-EE33-44B7-BB0F-06121F238B53}">
      <dgm:prSet phldr="0" custT="1"/>
      <dgm:spPr/>
      <dgm:t>
        <a:bodyPr/>
        <a:lstStyle/>
        <a:p>
          <a:pPr rtl="0"/>
          <a:r>
            <a:rPr lang="sl-SI" sz="1900" b="0">
              <a:solidFill>
                <a:schemeClr val="bg1"/>
              </a:solidFill>
              <a:latin typeface="Calibri"/>
              <a:ea typeface="Calibri"/>
              <a:cs typeface="Calibri"/>
            </a:rPr>
            <a:t>pripravijo končno rešitev</a:t>
          </a:r>
        </a:p>
      </dgm:t>
    </dgm:pt>
    <dgm:pt modelId="{F5564498-081F-40B8-9BF6-8B404B893ECD}" type="parTrans" cxnId="{98FA7497-9E71-4D68-8333-A2F662486687}">
      <dgm:prSet/>
      <dgm:spPr/>
      <dgm:t>
        <a:bodyPr/>
        <a:lstStyle/>
        <a:p>
          <a:endParaRPr lang="sl-SI"/>
        </a:p>
      </dgm:t>
    </dgm:pt>
    <dgm:pt modelId="{47D7186C-4B27-4162-A193-7ECEAACC550D}" type="sibTrans" cxnId="{98FA7497-9E71-4D68-8333-A2F662486687}">
      <dgm:prSet/>
      <dgm:spPr/>
      <dgm:t>
        <a:bodyPr/>
        <a:lstStyle/>
        <a:p>
          <a:endParaRPr lang="sl-SI"/>
        </a:p>
      </dgm:t>
    </dgm:pt>
    <dgm:pt modelId="{4A44F8CA-C92E-46ED-805A-9936F8D8E74B}">
      <dgm:prSet phldr="0" custT="1"/>
      <dgm:spPr/>
      <dgm:t>
        <a:bodyPr/>
        <a:lstStyle/>
        <a:p>
          <a:pPr rtl="0"/>
          <a:r>
            <a:rPr lang="sl-SI" sz="2800" b="1">
              <a:solidFill>
                <a:srgbClr val="42A220"/>
              </a:solidFill>
              <a:latin typeface="Calibri"/>
              <a:ea typeface="Calibri"/>
              <a:cs typeface="Calibri"/>
            </a:rPr>
            <a:t>Učenci …</a:t>
          </a:r>
        </a:p>
      </dgm:t>
    </dgm:pt>
    <dgm:pt modelId="{EC9FE930-0FAC-4760-9944-1554362CEDCD}" type="parTrans" cxnId="{74D6E3CD-B677-4335-A80A-8B1C43AD233A}">
      <dgm:prSet/>
      <dgm:spPr/>
      <dgm:t>
        <a:bodyPr/>
        <a:lstStyle/>
        <a:p>
          <a:endParaRPr lang="sl-SI"/>
        </a:p>
      </dgm:t>
    </dgm:pt>
    <dgm:pt modelId="{F0ABAF70-5FF1-4F6F-9169-8DE043F25FCB}" type="sibTrans" cxnId="{74D6E3CD-B677-4335-A80A-8B1C43AD233A}">
      <dgm:prSet/>
      <dgm:spPr/>
      <dgm:t>
        <a:bodyPr/>
        <a:lstStyle/>
        <a:p>
          <a:endParaRPr lang="sl-SI"/>
        </a:p>
      </dgm:t>
    </dgm:pt>
    <dgm:pt modelId="{9B4FCAE5-2123-4126-BAFD-54F9362DE24A}" type="pres">
      <dgm:prSet presAssocID="{ED59DC7B-6702-43F3-8442-A58ED6B3AF9E}" presName="theList" presStyleCnt="0">
        <dgm:presLayoutVars>
          <dgm:dir/>
          <dgm:animLvl val="lvl"/>
          <dgm:resizeHandles val="exact"/>
        </dgm:presLayoutVars>
      </dgm:prSet>
      <dgm:spPr/>
      <dgm:t>
        <a:bodyPr/>
        <a:lstStyle/>
        <a:p>
          <a:endParaRPr lang="sl-SI"/>
        </a:p>
      </dgm:t>
    </dgm:pt>
    <dgm:pt modelId="{63DBD686-0B52-4168-8FA0-4CF1890C35BD}" type="pres">
      <dgm:prSet presAssocID="{37385C78-A071-492A-A69B-7083B82D2850}" presName="compNode" presStyleCnt="0"/>
      <dgm:spPr/>
    </dgm:pt>
    <dgm:pt modelId="{24DD0996-67CA-4BCF-BA55-442F75358448}" type="pres">
      <dgm:prSet presAssocID="{37385C78-A071-492A-A69B-7083B82D2850}" presName="aNode" presStyleLbl="bgShp" presStyleIdx="0" presStyleCnt="4"/>
      <dgm:spPr/>
      <dgm:t>
        <a:bodyPr/>
        <a:lstStyle/>
        <a:p>
          <a:endParaRPr lang="sl-SI"/>
        </a:p>
      </dgm:t>
    </dgm:pt>
    <dgm:pt modelId="{C0317243-B3E4-46E4-B437-59C71E3A3158}" type="pres">
      <dgm:prSet presAssocID="{37385C78-A071-492A-A69B-7083B82D2850}" presName="textNode" presStyleLbl="bgShp" presStyleIdx="0" presStyleCnt="4"/>
      <dgm:spPr/>
      <dgm:t>
        <a:bodyPr/>
        <a:lstStyle/>
        <a:p>
          <a:endParaRPr lang="sl-SI"/>
        </a:p>
      </dgm:t>
    </dgm:pt>
    <dgm:pt modelId="{CF5AC2AA-5534-4E73-BB55-9C6278FF3728}" type="pres">
      <dgm:prSet presAssocID="{37385C78-A071-492A-A69B-7083B82D2850}" presName="compChildNode" presStyleCnt="0"/>
      <dgm:spPr/>
    </dgm:pt>
    <dgm:pt modelId="{ACE89159-0528-4FB1-805A-7106F1A94C60}" type="pres">
      <dgm:prSet presAssocID="{37385C78-A071-492A-A69B-7083B82D2850}" presName="theInnerList" presStyleCnt="0"/>
      <dgm:spPr/>
    </dgm:pt>
    <dgm:pt modelId="{90B0B90B-3F29-4864-8B1B-5B3CB138C98D}" type="pres">
      <dgm:prSet presAssocID="{BE175D0C-DFC7-4EF9-87D1-5017E95D4EE9}" presName="childNode" presStyleLbl="node1" presStyleIdx="0" presStyleCnt="12" custScaleX="111699" custScaleY="227479">
        <dgm:presLayoutVars>
          <dgm:bulletEnabled val="1"/>
        </dgm:presLayoutVars>
      </dgm:prSet>
      <dgm:spPr/>
      <dgm:t>
        <a:bodyPr/>
        <a:lstStyle/>
        <a:p>
          <a:endParaRPr lang="sl-SI"/>
        </a:p>
      </dgm:t>
    </dgm:pt>
    <dgm:pt modelId="{7244F0F4-D474-4866-8B4A-59472926826B}" type="pres">
      <dgm:prSet presAssocID="{BE175D0C-DFC7-4EF9-87D1-5017E95D4EE9}" presName="aSpace2" presStyleCnt="0"/>
      <dgm:spPr/>
    </dgm:pt>
    <dgm:pt modelId="{4B3A1D94-4EFF-4472-8790-5D12C9F8E4BC}" type="pres">
      <dgm:prSet presAssocID="{8B1DF5D9-77F3-4982-B196-46DCE6B228E0}" presName="childNode" presStyleLbl="node1" presStyleIdx="1" presStyleCnt="12" custScaleX="113400" custScaleY="272544">
        <dgm:presLayoutVars>
          <dgm:bulletEnabled val="1"/>
        </dgm:presLayoutVars>
      </dgm:prSet>
      <dgm:spPr/>
      <dgm:t>
        <a:bodyPr/>
        <a:lstStyle/>
        <a:p>
          <a:endParaRPr lang="sl-SI"/>
        </a:p>
      </dgm:t>
    </dgm:pt>
    <dgm:pt modelId="{8E6A6DD4-0D21-4094-AF4B-F2B31B1A0C6B}" type="pres">
      <dgm:prSet presAssocID="{8B1DF5D9-77F3-4982-B196-46DCE6B228E0}" presName="aSpace2" presStyleCnt="0"/>
      <dgm:spPr/>
    </dgm:pt>
    <dgm:pt modelId="{9ED5127C-B065-467A-9EDC-8F3B9B73ED17}" type="pres">
      <dgm:prSet presAssocID="{3E7EE428-EE33-44B7-BB0F-06121F238B53}" presName="childNode" presStyleLbl="node1" presStyleIdx="2" presStyleCnt="12" custScaleX="111699" custScaleY="95717">
        <dgm:presLayoutVars>
          <dgm:bulletEnabled val="1"/>
        </dgm:presLayoutVars>
      </dgm:prSet>
      <dgm:spPr/>
      <dgm:t>
        <a:bodyPr/>
        <a:lstStyle/>
        <a:p>
          <a:endParaRPr lang="sl-SI"/>
        </a:p>
      </dgm:t>
    </dgm:pt>
    <dgm:pt modelId="{11BB97A9-D175-4A8C-A2C7-7E51C1AE9DFE}" type="pres">
      <dgm:prSet presAssocID="{37385C78-A071-492A-A69B-7083B82D2850}" presName="aSpace" presStyleCnt="0"/>
      <dgm:spPr/>
    </dgm:pt>
    <dgm:pt modelId="{CEE60718-DEBA-44B3-8741-0C218CB4E75F}" type="pres">
      <dgm:prSet presAssocID="{4A44F8CA-C92E-46ED-805A-9936F8D8E74B}" presName="compNode" presStyleCnt="0"/>
      <dgm:spPr/>
    </dgm:pt>
    <dgm:pt modelId="{E49A1475-4B83-4DE5-BDB0-655A16C5D9BF}" type="pres">
      <dgm:prSet presAssocID="{4A44F8CA-C92E-46ED-805A-9936F8D8E74B}" presName="aNode" presStyleLbl="bgShp" presStyleIdx="1" presStyleCnt="4"/>
      <dgm:spPr/>
      <dgm:t>
        <a:bodyPr/>
        <a:lstStyle/>
        <a:p>
          <a:endParaRPr lang="sl-SI"/>
        </a:p>
      </dgm:t>
    </dgm:pt>
    <dgm:pt modelId="{ACF303AB-B1DF-463B-910F-D756DC57FF19}" type="pres">
      <dgm:prSet presAssocID="{4A44F8CA-C92E-46ED-805A-9936F8D8E74B}" presName="textNode" presStyleLbl="bgShp" presStyleIdx="1" presStyleCnt="4"/>
      <dgm:spPr/>
      <dgm:t>
        <a:bodyPr/>
        <a:lstStyle/>
        <a:p>
          <a:endParaRPr lang="sl-SI"/>
        </a:p>
      </dgm:t>
    </dgm:pt>
    <dgm:pt modelId="{7542D00D-9071-4DCF-94F2-FBC7A213EA6E}" type="pres">
      <dgm:prSet presAssocID="{4A44F8CA-C92E-46ED-805A-9936F8D8E74B}" presName="compChildNode" presStyleCnt="0"/>
      <dgm:spPr/>
    </dgm:pt>
    <dgm:pt modelId="{7644DC64-0824-4D06-8444-4E5BC0D2ACB4}" type="pres">
      <dgm:prSet presAssocID="{4A44F8CA-C92E-46ED-805A-9936F8D8E74B}" presName="theInnerList" presStyleCnt="0"/>
      <dgm:spPr/>
    </dgm:pt>
    <dgm:pt modelId="{677B6B81-E6E7-44D9-B7E6-6BBD46E6EE19}" type="pres">
      <dgm:prSet presAssocID="{05486A97-AEA9-4FAE-8F48-063E123BA6E4}" presName="childNode" presStyleLbl="node1" presStyleIdx="3" presStyleCnt="12">
        <dgm:presLayoutVars>
          <dgm:bulletEnabled val="1"/>
        </dgm:presLayoutVars>
      </dgm:prSet>
      <dgm:spPr/>
      <dgm:t>
        <a:bodyPr/>
        <a:lstStyle/>
        <a:p>
          <a:endParaRPr lang="sl-SI"/>
        </a:p>
      </dgm:t>
    </dgm:pt>
    <dgm:pt modelId="{F2A5D9A7-BE96-44D7-9593-910930FA3FB4}" type="pres">
      <dgm:prSet presAssocID="{05486A97-AEA9-4FAE-8F48-063E123BA6E4}" presName="aSpace2" presStyleCnt="0"/>
      <dgm:spPr/>
    </dgm:pt>
    <dgm:pt modelId="{356F9A9E-E250-4106-A92A-59878370B299}" type="pres">
      <dgm:prSet presAssocID="{4944EC48-95F0-47E3-82C1-B7AA5BAC3FC4}" presName="childNode" presStyleLbl="node1" presStyleIdx="4" presStyleCnt="12">
        <dgm:presLayoutVars>
          <dgm:bulletEnabled val="1"/>
        </dgm:presLayoutVars>
      </dgm:prSet>
      <dgm:spPr/>
      <dgm:t>
        <a:bodyPr/>
        <a:lstStyle/>
        <a:p>
          <a:endParaRPr lang="sl-SI"/>
        </a:p>
      </dgm:t>
    </dgm:pt>
    <dgm:pt modelId="{CFEE6A6E-F772-4FD8-9E73-C0B56D55E9C3}" type="pres">
      <dgm:prSet presAssocID="{4944EC48-95F0-47E3-82C1-B7AA5BAC3FC4}" presName="aSpace2" presStyleCnt="0"/>
      <dgm:spPr/>
    </dgm:pt>
    <dgm:pt modelId="{0E040571-0A46-4744-9007-E30917C3C82C}" type="pres">
      <dgm:prSet presAssocID="{1BBED456-6DEF-4063-98CA-AF115868A926}" presName="childNode" presStyleLbl="node1" presStyleIdx="5" presStyleCnt="12">
        <dgm:presLayoutVars>
          <dgm:bulletEnabled val="1"/>
        </dgm:presLayoutVars>
      </dgm:prSet>
      <dgm:spPr/>
      <dgm:t>
        <a:bodyPr/>
        <a:lstStyle/>
        <a:p>
          <a:endParaRPr lang="sl-SI"/>
        </a:p>
      </dgm:t>
    </dgm:pt>
    <dgm:pt modelId="{57E4DB89-1303-4020-9378-D47C784B769C}" type="pres">
      <dgm:prSet presAssocID="{1BBED456-6DEF-4063-98CA-AF115868A926}" presName="aSpace2" presStyleCnt="0"/>
      <dgm:spPr/>
    </dgm:pt>
    <dgm:pt modelId="{5A8890EA-CD20-40A0-A834-86956D69F325}" type="pres">
      <dgm:prSet presAssocID="{3A4F34A7-8442-4ECE-9025-E7884DD1C9A1}" presName="childNode" presStyleLbl="node1" presStyleIdx="6" presStyleCnt="12" custScaleY="135448">
        <dgm:presLayoutVars>
          <dgm:bulletEnabled val="1"/>
        </dgm:presLayoutVars>
      </dgm:prSet>
      <dgm:spPr/>
      <dgm:t>
        <a:bodyPr/>
        <a:lstStyle/>
        <a:p>
          <a:endParaRPr lang="sl-SI"/>
        </a:p>
      </dgm:t>
    </dgm:pt>
    <dgm:pt modelId="{FC78C578-2DFA-4D44-AE54-EC574BA73A69}" type="pres">
      <dgm:prSet presAssocID="{4A44F8CA-C92E-46ED-805A-9936F8D8E74B}" presName="aSpace" presStyleCnt="0"/>
      <dgm:spPr/>
    </dgm:pt>
    <dgm:pt modelId="{04EF455B-E3E6-4A42-B063-E1CD60705034}" type="pres">
      <dgm:prSet presAssocID="{F231358C-732E-4096-9942-CDAC08B1E76A}" presName="compNode" presStyleCnt="0"/>
      <dgm:spPr/>
    </dgm:pt>
    <dgm:pt modelId="{E8B31F23-0283-4AB0-BD6A-586C4719DE10}" type="pres">
      <dgm:prSet presAssocID="{F231358C-732E-4096-9942-CDAC08B1E76A}" presName="aNode" presStyleLbl="bgShp" presStyleIdx="2" presStyleCnt="4"/>
      <dgm:spPr/>
      <dgm:t>
        <a:bodyPr/>
        <a:lstStyle/>
        <a:p>
          <a:endParaRPr lang="sl-SI"/>
        </a:p>
      </dgm:t>
    </dgm:pt>
    <dgm:pt modelId="{AE3C10AB-9FEE-498D-8805-C7DDD247B033}" type="pres">
      <dgm:prSet presAssocID="{F231358C-732E-4096-9942-CDAC08B1E76A}" presName="textNode" presStyleLbl="bgShp" presStyleIdx="2" presStyleCnt="4"/>
      <dgm:spPr/>
      <dgm:t>
        <a:bodyPr/>
        <a:lstStyle/>
        <a:p>
          <a:endParaRPr lang="sl-SI"/>
        </a:p>
      </dgm:t>
    </dgm:pt>
    <dgm:pt modelId="{7FC84FFE-B710-4970-8737-60BECD7525E9}" type="pres">
      <dgm:prSet presAssocID="{F231358C-732E-4096-9942-CDAC08B1E76A}" presName="compChildNode" presStyleCnt="0"/>
      <dgm:spPr/>
    </dgm:pt>
    <dgm:pt modelId="{18B01863-CB86-48F0-9BAC-EDC1BAA727FB}" type="pres">
      <dgm:prSet presAssocID="{F231358C-732E-4096-9942-CDAC08B1E76A}" presName="theInnerList" presStyleCnt="0"/>
      <dgm:spPr/>
    </dgm:pt>
    <dgm:pt modelId="{1E0E2C56-152A-4552-B1F8-278AB37F6BAF}" type="pres">
      <dgm:prSet presAssocID="{DE7572E2-E3A5-4FEB-87A5-5010B8C6D42A}" presName="childNode" presStyleLbl="node1" presStyleIdx="7" presStyleCnt="12">
        <dgm:presLayoutVars>
          <dgm:bulletEnabled val="1"/>
        </dgm:presLayoutVars>
      </dgm:prSet>
      <dgm:spPr/>
      <dgm:t>
        <a:bodyPr/>
        <a:lstStyle/>
        <a:p>
          <a:endParaRPr lang="sl-SI"/>
        </a:p>
      </dgm:t>
    </dgm:pt>
    <dgm:pt modelId="{FDDF257E-C4AA-4358-868D-635178537706}" type="pres">
      <dgm:prSet presAssocID="{DE7572E2-E3A5-4FEB-87A5-5010B8C6D42A}" presName="aSpace2" presStyleCnt="0"/>
      <dgm:spPr/>
    </dgm:pt>
    <dgm:pt modelId="{6ABDD613-76F9-4DDA-B44C-F2A544FABE50}" type="pres">
      <dgm:prSet presAssocID="{2FCFFBBD-C5E2-4F36-9EED-95051D308FE9}" presName="childNode" presStyleLbl="node1" presStyleIdx="8" presStyleCnt="12">
        <dgm:presLayoutVars>
          <dgm:bulletEnabled val="1"/>
        </dgm:presLayoutVars>
      </dgm:prSet>
      <dgm:spPr/>
      <dgm:t>
        <a:bodyPr/>
        <a:lstStyle/>
        <a:p>
          <a:endParaRPr lang="sl-SI"/>
        </a:p>
      </dgm:t>
    </dgm:pt>
    <dgm:pt modelId="{43555048-393D-44F3-9755-F1E2AB77405D}" type="pres">
      <dgm:prSet presAssocID="{2FCFFBBD-C5E2-4F36-9EED-95051D308FE9}" presName="aSpace2" presStyleCnt="0"/>
      <dgm:spPr/>
    </dgm:pt>
    <dgm:pt modelId="{D55223F2-4C24-4EA5-BDF3-268D3AB35261}" type="pres">
      <dgm:prSet presAssocID="{62BCA8A9-3B07-4479-A058-9E168EB4E114}" presName="childNode" presStyleLbl="node1" presStyleIdx="9" presStyleCnt="12">
        <dgm:presLayoutVars>
          <dgm:bulletEnabled val="1"/>
        </dgm:presLayoutVars>
      </dgm:prSet>
      <dgm:spPr/>
      <dgm:t>
        <a:bodyPr/>
        <a:lstStyle/>
        <a:p>
          <a:endParaRPr lang="sl-SI"/>
        </a:p>
      </dgm:t>
    </dgm:pt>
    <dgm:pt modelId="{65014E46-DE3E-4718-9AE6-99E8AD816126}" type="pres">
      <dgm:prSet presAssocID="{F231358C-732E-4096-9942-CDAC08B1E76A}" presName="aSpace" presStyleCnt="0"/>
      <dgm:spPr/>
    </dgm:pt>
    <dgm:pt modelId="{C513574E-3D79-44BF-9EB6-8F686BFDF3D9}" type="pres">
      <dgm:prSet presAssocID="{91843632-212D-4727-9981-6CDF289CDFDA}" presName="compNode" presStyleCnt="0"/>
      <dgm:spPr/>
    </dgm:pt>
    <dgm:pt modelId="{32C17F04-64A1-4BFC-B6E9-888EDB0076CF}" type="pres">
      <dgm:prSet presAssocID="{91843632-212D-4727-9981-6CDF289CDFDA}" presName="aNode" presStyleLbl="bgShp" presStyleIdx="3" presStyleCnt="4" custLinFactNeighborX="3268" custLinFactNeighborY="-840"/>
      <dgm:spPr/>
      <dgm:t>
        <a:bodyPr/>
        <a:lstStyle/>
        <a:p>
          <a:endParaRPr lang="sl-SI"/>
        </a:p>
      </dgm:t>
    </dgm:pt>
    <dgm:pt modelId="{46E26FAF-3344-4BDA-A257-2DADAC9EEFAF}" type="pres">
      <dgm:prSet presAssocID="{91843632-212D-4727-9981-6CDF289CDFDA}" presName="textNode" presStyleLbl="bgShp" presStyleIdx="3" presStyleCnt="4"/>
      <dgm:spPr/>
      <dgm:t>
        <a:bodyPr/>
        <a:lstStyle/>
        <a:p>
          <a:endParaRPr lang="sl-SI"/>
        </a:p>
      </dgm:t>
    </dgm:pt>
    <dgm:pt modelId="{9BD34770-945F-4FC7-84C6-49548D3B1060}" type="pres">
      <dgm:prSet presAssocID="{91843632-212D-4727-9981-6CDF289CDFDA}" presName="compChildNode" presStyleCnt="0"/>
      <dgm:spPr/>
    </dgm:pt>
    <dgm:pt modelId="{41B4C1FA-A527-4137-94A3-8DA26B2D90F6}" type="pres">
      <dgm:prSet presAssocID="{91843632-212D-4727-9981-6CDF289CDFDA}" presName="theInnerList" presStyleCnt="0"/>
      <dgm:spPr/>
    </dgm:pt>
    <dgm:pt modelId="{C9A90153-DF16-41C1-B55A-754A1C9C0017}" type="pres">
      <dgm:prSet presAssocID="{774A1C09-6CF1-464F-A1D8-935C6C9BD066}" presName="childNode" presStyleLbl="node1" presStyleIdx="10" presStyleCnt="12">
        <dgm:presLayoutVars>
          <dgm:bulletEnabled val="1"/>
        </dgm:presLayoutVars>
      </dgm:prSet>
      <dgm:spPr/>
      <dgm:t>
        <a:bodyPr/>
        <a:lstStyle/>
        <a:p>
          <a:endParaRPr lang="sl-SI"/>
        </a:p>
      </dgm:t>
    </dgm:pt>
    <dgm:pt modelId="{C733E2CB-77D7-4ABA-A52E-71C075696C62}" type="pres">
      <dgm:prSet presAssocID="{774A1C09-6CF1-464F-A1D8-935C6C9BD066}" presName="aSpace2" presStyleCnt="0"/>
      <dgm:spPr/>
    </dgm:pt>
    <dgm:pt modelId="{6A764AE6-8B6A-4AC5-9E80-AB141BF17B25}" type="pres">
      <dgm:prSet presAssocID="{984211DA-487F-4C47-A02D-2DAA18BBF4D4}" presName="childNode" presStyleLbl="node1" presStyleIdx="11" presStyleCnt="12">
        <dgm:presLayoutVars>
          <dgm:bulletEnabled val="1"/>
        </dgm:presLayoutVars>
      </dgm:prSet>
      <dgm:spPr/>
      <dgm:t>
        <a:bodyPr/>
        <a:lstStyle/>
        <a:p>
          <a:endParaRPr lang="sl-SI"/>
        </a:p>
      </dgm:t>
    </dgm:pt>
  </dgm:ptLst>
  <dgm:cxnLst>
    <dgm:cxn modelId="{35701FE5-3129-4B8E-BC9C-8453AB108236}" srcId="{91843632-212D-4727-9981-6CDF289CDFDA}" destId="{774A1C09-6CF1-464F-A1D8-935C6C9BD066}" srcOrd="0" destOrd="0" parTransId="{44F0ED87-E116-4279-B341-B067F47EAFEF}" sibTransId="{78FA4757-A36D-48FD-9590-EC28B242187E}"/>
    <dgm:cxn modelId="{791880A5-4D89-40A4-8937-966E6E0717EA}" type="presOf" srcId="{8B1DF5D9-77F3-4982-B196-46DCE6B228E0}" destId="{4B3A1D94-4EFF-4472-8790-5D12C9F8E4BC}" srcOrd="0" destOrd="0" presId="urn:microsoft.com/office/officeart/2005/8/layout/lProcess2"/>
    <dgm:cxn modelId="{B11175B8-B490-4C23-AC97-B42304E3B712}" type="presOf" srcId="{3E7EE428-EE33-44B7-BB0F-06121F238B53}" destId="{9ED5127C-B065-467A-9EDC-8F3B9B73ED17}" srcOrd="0" destOrd="0" presId="urn:microsoft.com/office/officeart/2005/8/layout/lProcess2"/>
    <dgm:cxn modelId="{60C9816B-385A-4E85-BA66-B8D0990A7F5E}" srcId="{ED59DC7B-6702-43F3-8442-A58ED6B3AF9E}" destId="{F231358C-732E-4096-9942-CDAC08B1E76A}" srcOrd="2" destOrd="0" parTransId="{4C956C48-68ED-4EF0-9BA0-35D4A701AF79}" sibTransId="{FCD723CB-0097-46E2-A527-0427B2B5A727}"/>
    <dgm:cxn modelId="{216CFDD3-7438-4EB2-9076-2A4309C72F2F}" type="presOf" srcId="{91843632-212D-4727-9981-6CDF289CDFDA}" destId="{32C17F04-64A1-4BFC-B6E9-888EDB0076CF}" srcOrd="0" destOrd="0" presId="urn:microsoft.com/office/officeart/2005/8/layout/lProcess2"/>
    <dgm:cxn modelId="{D446CFCE-2C9F-433F-B8D1-80BC40203AFC}" srcId="{ED59DC7B-6702-43F3-8442-A58ED6B3AF9E}" destId="{91843632-212D-4727-9981-6CDF289CDFDA}" srcOrd="3" destOrd="0" parTransId="{FB697A18-0A4D-47E0-AAC3-5CED29F8E65D}" sibTransId="{67350930-BE00-4F7A-A770-E1AAD668C6AF}"/>
    <dgm:cxn modelId="{F6FF4FAA-533F-4C08-B507-C62FC7CD5104}" type="presOf" srcId="{4A44F8CA-C92E-46ED-805A-9936F8D8E74B}" destId="{ACF303AB-B1DF-463B-910F-D756DC57FF19}" srcOrd="1" destOrd="0" presId="urn:microsoft.com/office/officeart/2005/8/layout/lProcess2"/>
    <dgm:cxn modelId="{4672D10B-36E3-4E1E-84B7-57BD17A03900}" srcId="{37385C78-A071-492A-A69B-7083B82D2850}" destId="{BE175D0C-DFC7-4EF9-87D1-5017E95D4EE9}" srcOrd="0" destOrd="0" parTransId="{D9CF829D-E9AD-4C3D-92B1-C9F30E447E61}" sibTransId="{BBB29EBD-D2C7-4ABA-80C7-22EA560F4708}"/>
    <dgm:cxn modelId="{A2F3E65C-0DC3-4CA8-ABF4-0BC1BFFA1377}" type="presOf" srcId="{3A4F34A7-8442-4ECE-9025-E7884DD1C9A1}" destId="{5A8890EA-CD20-40A0-A834-86956D69F325}" srcOrd="0" destOrd="0" presId="urn:microsoft.com/office/officeart/2005/8/layout/lProcess2"/>
    <dgm:cxn modelId="{F496FA93-AFB2-4F75-8A6B-2672581E93F5}" type="presOf" srcId="{37385C78-A071-492A-A69B-7083B82D2850}" destId="{C0317243-B3E4-46E4-B437-59C71E3A3158}" srcOrd="1" destOrd="0" presId="urn:microsoft.com/office/officeart/2005/8/layout/lProcess2"/>
    <dgm:cxn modelId="{26BFFDFB-EF1D-4EE4-B490-5F3417381B8E}" type="presOf" srcId="{F231358C-732E-4096-9942-CDAC08B1E76A}" destId="{E8B31F23-0283-4AB0-BD6A-586C4719DE10}" srcOrd="0" destOrd="0" presId="urn:microsoft.com/office/officeart/2005/8/layout/lProcess2"/>
    <dgm:cxn modelId="{0E4ED4B8-19F9-4BE2-B66D-F1BF7AF4A8EE}" type="presOf" srcId="{91843632-212D-4727-9981-6CDF289CDFDA}" destId="{46E26FAF-3344-4BDA-A257-2DADAC9EEFAF}" srcOrd="1" destOrd="0" presId="urn:microsoft.com/office/officeart/2005/8/layout/lProcess2"/>
    <dgm:cxn modelId="{A4550DE4-8A9B-4BFD-B520-29939A3D5019}" type="presOf" srcId="{ED59DC7B-6702-43F3-8442-A58ED6B3AF9E}" destId="{9B4FCAE5-2123-4126-BAFD-54F9362DE24A}" srcOrd="0" destOrd="0" presId="urn:microsoft.com/office/officeart/2005/8/layout/lProcess2"/>
    <dgm:cxn modelId="{9DF1BB68-C9D4-4A90-9B72-24A2E330E58B}" type="presOf" srcId="{BE175D0C-DFC7-4EF9-87D1-5017E95D4EE9}" destId="{90B0B90B-3F29-4864-8B1B-5B3CB138C98D}" srcOrd="0" destOrd="0" presId="urn:microsoft.com/office/officeart/2005/8/layout/lProcess2"/>
    <dgm:cxn modelId="{74D6E3CD-B677-4335-A80A-8B1C43AD233A}" srcId="{ED59DC7B-6702-43F3-8442-A58ED6B3AF9E}" destId="{4A44F8CA-C92E-46ED-805A-9936F8D8E74B}" srcOrd="1" destOrd="0" parTransId="{EC9FE930-0FAC-4760-9944-1554362CEDCD}" sibTransId="{F0ABAF70-5FF1-4F6F-9169-8DE043F25FCB}"/>
    <dgm:cxn modelId="{722D33A5-EC06-4E68-8ADD-CB104988FADD}" type="presOf" srcId="{2FCFFBBD-C5E2-4F36-9EED-95051D308FE9}" destId="{6ABDD613-76F9-4DDA-B44C-F2A544FABE50}" srcOrd="0" destOrd="0" presId="urn:microsoft.com/office/officeart/2005/8/layout/lProcess2"/>
    <dgm:cxn modelId="{13489FDA-CB79-4520-95D9-668433BC3213}" type="presOf" srcId="{37385C78-A071-492A-A69B-7083B82D2850}" destId="{24DD0996-67CA-4BCF-BA55-442F75358448}" srcOrd="0" destOrd="0" presId="urn:microsoft.com/office/officeart/2005/8/layout/lProcess2"/>
    <dgm:cxn modelId="{2205D90C-A111-4357-8B8E-EA3C0CB6CAB7}" srcId="{4A44F8CA-C92E-46ED-805A-9936F8D8E74B}" destId="{3A4F34A7-8442-4ECE-9025-E7884DD1C9A1}" srcOrd="3" destOrd="0" parTransId="{CC5448B0-3000-4CE2-9B81-030387E5DF1B}" sibTransId="{1C0FD7CD-AAD8-4C03-BC46-241697A61F42}"/>
    <dgm:cxn modelId="{3DE2F03A-7D65-4894-9891-2C8D24D1C18C}" type="presOf" srcId="{4A44F8CA-C92E-46ED-805A-9936F8D8E74B}" destId="{E49A1475-4B83-4DE5-BDB0-655A16C5D9BF}" srcOrd="0" destOrd="0" presId="urn:microsoft.com/office/officeart/2005/8/layout/lProcess2"/>
    <dgm:cxn modelId="{CC70E754-38EE-4018-B15D-70B6A0EEED9A}" srcId="{ED59DC7B-6702-43F3-8442-A58ED6B3AF9E}" destId="{37385C78-A071-492A-A69B-7083B82D2850}" srcOrd="0" destOrd="0" parTransId="{7862308E-FEE5-4612-BEF4-DA9802AFC345}" sibTransId="{367C8806-C714-4750-9436-98FF33C523C4}"/>
    <dgm:cxn modelId="{8972D452-387D-418B-9B58-83C66D44247C}" srcId="{4A44F8CA-C92E-46ED-805A-9936F8D8E74B}" destId="{05486A97-AEA9-4FAE-8F48-063E123BA6E4}" srcOrd="0" destOrd="0" parTransId="{14C7C4A3-A2FC-4ED7-90B1-1D5230355C8A}" sibTransId="{162117FF-18DB-4C6B-A045-BD7A60CC22DA}"/>
    <dgm:cxn modelId="{8D34DB6A-FB90-41F4-A3B7-0601FE71C395}" srcId="{F231358C-732E-4096-9942-CDAC08B1E76A}" destId="{DE7572E2-E3A5-4FEB-87A5-5010B8C6D42A}" srcOrd="0" destOrd="0" parTransId="{DC80A279-2EBC-410A-8FBC-2916E7D37E86}" sibTransId="{580705D9-BA5C-4807-A0EF-AE977C9199F9}"/>
    <dgm:cxn modelId="{80943D39-AA39-4E11-A066-7A27EE84E235}" type="presOf" srcId="{DE7572E2-E3A5-4FEB-87A5-5010B8C6D42A}" destId="{1E0E2C56-152A-4552-B1F8-278AB37F6BAF}" srcOrd="0" destOrd="0" presId="urn:microsoft.com/office/officeart/2005/8/layout/lProcess2"/>
    <dgm:cxn modelId="{86FA4841-063E-4F5C-A291-AAC3A4589C1E}" srcId="{37385C78-A071-492A-A69B-7083B82D2850}" destId="{8B1DF5D9-77F3-4982-B196-46DCE6B228E0}" srcOrd="1" destOrd="0" parTransId="{7BE643F7-66AB-4995-BD3B-3F5519111717}" sibTransId="{3FC66370-2B68-4AD6-B8E8-8A30C90D803A}"/>
    <dgm:cxn modelId="{26293E68-8166-4DFE-8270-E7D66CC86260}" srcId="{F231358C-732E-4096-9942-CDAC08B1E76A}" destId="{2FCFFBBD-C5E2-4F36-9EED-95051D308FE9}" srcOrd="1" destOrd="0" parTransId="{EA186385-7B4D-4E17-BC65-6E3A95823F4C}" sibTransId="{6FB75DE3-5276-4425-8E84-0C22067577A6}"/>
    <dgm:cxn modelId="{3ED6C470-0091-415A-947B-601B33E2CE2F}" type="presOf" srcId="{62BCA8A9-3B07-4479-A058-9E168EB4E114}" destId="{D55223F2-4C24-4EA5-BDF3-268D3AB35261}" srcOrd="0" destOrd="0" presId="urn:microsoft.com/office/officeart/2005/8/layout/lProcess2"/>
    <dgm:cxn modelId="{E53AA2D7-8C88-477F-B917-261F95EE1A6F}" type="presOf" srcId="{774A1C09-6CF1-464F-A1D8-935C6C9BD066}" destId="{C9A90153-DF16-41C1-B55A-754A1C9C0017}" srcOrd="0" destOrd="0" presId="urn:microsoft.com/office/officeart/2005/8/layout/lProcess2"/>
    <dgm:cxn modelId="{AB485F44-81AC-4596-8B4E-AFF16465C857}" type="presOf" srcId="{F231358C-732E-4096-9942-CDAC08B1E76A}" destId="{AE3C10AB-9FEE-498D-8805-C7DDD247B033}" srcOrd="1" destOrd="0" presId="urn:microsoft.com/office/officeart/2005/8/layout/lProcess2"/>
    <dgm:cxn modelId="{3B531D42-0641-485A-A538-8BFD40364573}" type="presOf" srcId="{05486A97-AEA9-4FAE-8F48-063E123BA6E4}" destId="{677B6B81-E6E7-44D9-B7E6-6BBD46E6EE19}" srcOrd="0" destOrd="0" presId="urn:microsoft.com/office/officeart/2005/8/layout/lProcess2"/>
    <dgm:cxn modelId="{0B048438-6A87-4108-BB87-D0D07B55CC1B}" srcId="{4A44F8CA-C92E-46ED-805A-9936F8D8E74B}" destId="{4944EC48-95F0-47E3-82C1-B7AA5BAC3FC4}" srcOrd="1" destOrd="0" parTransId="{BCAF76E1-F610-4202-BC58-29826AC5657C}" sibTransId="{E5D116FD-29A2-4CCF-857B-1B45E059EC6E}"/>
    <dgm:cxn modelId="{F2452529-BDA7-4DD1-8AFF-BBD2441B7D3F}" srcId="{F231358C-732E-4096-9942-CDAC08B1E76A}" destId="{62BCA8A9-3B07-4479-A058-9E168EB4E114}" srcOrd="2" destOrd="0" parTransId="{8C793040-3C9B-4F28-B63D-AE533BBB6044}" sibTransId="{8DA2A995-04FB-4620-AF88-F2FA2D92AB26}"/>
    <dgm:cxn modelId="{3ED25B63-4472-44B9-898E-4E77E1A79D01}" srcId="{91843632-212D-4727-9981-6CDF289CDFDA}" destId="{984211DA-487F-4C47-A02D-2DAA18BBF4D4}" srcOrd="1" destOrd="0" parTransId="{0CF849FA-1BBE-4FE0-86A2-D97594120735}" sibTransId="{17CBCDEA-08AF-4965-B370-69052B757D34}"/>
    <dgm:cxn modelId="{17018C09-EEA2-48E2-8D73-2F82AF54382F}" type="presOf" srcId="{4944EC48-95F0-47E3-82C1-B7AA5BAC3FC4}" destId="{356F9A9E-E250-4106-A92A-59878370B299}" srcOrd="0" destOrd="0" presId="urn:microsoft.com/office/officeart/2005/8/layout/lProcess2"/>
    <dgm:cxn modelId="{CCE41CEA-A397-4044-8A3B-EB06D76CC10A}" srcId="{4A44F8CA-C92E-46ED-805A-9936F8D8E74B}" destId="{1BBED456-6DEF-4063-98CA-AF115868A926}" srcOrd="2" destOrd="0" parTransId="{63D0D957-AD80-4E3F-886A-597D725D861A}" sibTransId="{61C8E68F-B8D3-4D45-AE11-DCB13DEA54EF}"/>
    <dgm:cxn modelId="{8CE59576-A242-453A-83CF-512C82D2E42D}" type="presOf" srcId="{1BBED456-6DEF-4063-98CA-AF115868A926}" destId="{0E040571-0A46-4744-9007-E30917C3C82C}" srcOrd="0" destOrd="0" presId="urn:microsoft.com/office/officeart/2005/8/layout/lProcess2"/>
    <dgm:cxn modelId="{98FA7497-9E71-4D68-8333-A2F662486687}" srcId="{37385C78-A071-492A-A69B-7083B82D2850}" destId="{3E7EE428-EE33-44B7-BB0F-06121F238B53}" srcOrd="2" destOrd="0" parTransId="{F5564498-081F-40B8-9BF6-8B404B893ECD}" sibTransId="{47D7186C-4B27-4162-A193-7ECEAACC550D}"/>
    <dgm:cxn modelId="{C3D284A5-1DA2-4ACA-AB03-B54D839CC470}" type="presOf" srcId="{984211DA-487F-4C47-A02D-2DAA18BBF4D4}" destId="{6A764AE6-8B6A-4AC5-9E80-AB141BF17B25}" srcOrd="0" destOrd="0" presId="urn:microsoft.com/office/officeart/2005/8/layout/lProcess2"/>
    <dgm:cxn modelId="{B5BC0CED-6E84-47B1-8F58-9D17556C4C9F}" type="presParOf" srcId="{9B4FCAE5-2123-4126-BAFD-54F9362DE24A}" destId="{63DBD686-0B52-4168-8FA0-4CF1890C35BD}" srcOrd="0" destOrd="0" presId="urn:microsoft.com/office/officeart/2005/8/layout/lProcess2"/>
    <dgm:cxn modelId="{F2975714-1D34-4F70-B62D-15054E5DB707}" type="presParOf" srcId="{63DBD686-0B52-4168-8FA0-4CF1890C35BD}" destId="{24DD0996-67CA-4BCF-BA55-442F75358448}" srcOrd="0" destOrd="0" presId="urn:microsoft.com/office/officeart/2005/8/layout/lProcess2"/>
    <dgm:cxn modelId="{86D0FFCF-4778-4971-BC0A-9C113D132587}" type="presParOf" srcId="{63DBD686-0B52-4168-8FA0-4CF1890C35BD}" destId="{C0317243-B3E4-46E4-B437-59C71E3A3158}" srcOrd="1" destOrd="0" presId="urn:microsoft.com/office/officeart/2005/8/layout/lProcess2"/>
    <dgm:cxn modelId="{6533EAA5-E1AF-4366-AC71-A35C18C166FF}" type="presParOf" srcId="{63DBD686-0B52-4168-8FA0-4CF1890C35BD}" destId="{CF5AC2AA-5534-4E73-BB55-9C6278FF3728}" srcOrd="2" destOrd="0" presId="urn:microsoft.com/office/officeart/2005/8/layout/lProcess2"/>
    <dgm:cxn modelId="{FD1932EC-824A-47E1-B02E-6909C20A9064}" type="presParOf" srcId="{CF5AC2AA-5534-4E73-BB55-9C6278FF3728}" destId="{ACE89159-0528-4FB1-805A-7106F1A94C60}" srcOrd="0" destOrd="0" presId="urn:microsoft.com/office/officeart/2005/8/layout/lProcess2"/>
    <dgm:cxn modelId="{FF72C31B-3173-4FE9-9127-2C4ECD5D7E33}" type="presParOf" srcId="{ACE89159-0528-4FB1-805A-7106F1A94C60}" destId="{90B0B90B-3F29-4864-8B1B-5B3CB138C98D}" srcOrd="0" destOrd="0" presId="urn:microsoft.com/office/officeart/2005/8/layout/lProcess2"/>
    <dgm:cxn modelId="{1F960E1C-1C83-4E94-860A-1E15D8A5BC60}" type="presParOf" srcId="{ACE89159-0528-4FB1-805A-7106F1A94C60}" destId="{7244F0F4-D474-4866-8B4A-59472926826B}" srcOrd="1" destOrd="0" presId="urn:microsoft.com/office/officeart/2005/8/layout/lProcess2"/>
    <dgm:cxn modelId="{E23A0A11-D98E-4FC4-BB4C-B452D886A09C}" type="presParOf" srcId="{ACE89159-0528-4FB1-805A-7106F1A94C60}" destId="{4B3A1D94-4EFF-4472-8790-5D12C9F8E4BC}" srcOrd="2" destOrd="0" presId="urn:microsoft.com/office/officeart/2005/8/layout/lProcess2"/>
    <dgm:cxn modelId="{6B025CCD-F1F6-4F35-A8A0-9001796E40FD}" type="presParOf" srcId="{ACE89159-0528-4FB1-805A-7106F1A94C60}" destId="{8E6A6DD4-0D21-4094-AF4B-F2B31B1A0C6B}" srcOrd="3" destOrd="0" presId="urn:microsoft.com/office/officeart/2005/8/layout/lProcess2"/>
    <dgm:cxn modelId="{3E527BD7-652E-46FA-9285-773E43A31DEA}" type="presParOf" srcId="{ACE89159-0528-4FB1-805A-7106F1A94C60}" destId="{9ED5127C-B065-467A-9EDC-8F3B9B73ED17}" srcOrd="4" destOrd="0" presId="urn:microsoft.com/office/officeart/2005/8/layout/lProcess2"/>
    <dgm:cxn modelId="{D9F45898-5CE5-460A-B11D-30C93EDD61B5}" type="presParOf" srcId="{9B4FCAE5-2123-4126-BAFD-54F9362DE24A}" destId="{11BB97A9-D175-4A8C-A2C7-7E51C1AE9DFE}" srcOrd="1" destOrd="0" presId="urn:microsoft.com/office/officeart/2005/8/layout/lProcess2"/>
    <dgm:cxn modelId="{49477C12-CFD9-4FDD-B2C5-DF9A4A260145}" type="presParOf" srcId="{9B4FCAE5-2123-4126-BAFD-54F9362DE24A}" destId="{CEE60718-DEBA-44B3-8741-0C218CB4E75F}" srcOrd="2" destOrd="0" presId="urn:microsoft.com/office/officeart/2005/8/layout/lProcess2"/>
    <dgm:cxn modelId="{29CCF09E-B937-4088-8A76-23AC4D05BE50}" type="presParOf" srcId="{CEE60718-DEBA-44B3-8741-0C218CB4E75F}" destId="{E49A1475-4B83-4DE5-BDB0-655A16C5D9BF}" srcOrd="0" destOrd="0" presId="urn:microsoft.com/office/officeart/2005/8/layout/lProcess2"/>
    <dgm:cxn modelId="{CA592381-E6A9-493B-BFA0-BC23EF50449B}" type="presParOf" srcId="{CEE60718-DEBA-44B3-8741-0C218CB4E75F}" destId="{ACF303AB-B1DF-463B-910F-D756DC57FF19}" srcOrd="1" destOrd="0" presId="urn:microsoft.com/office/officeart/2005/8/layout/lProcess2"/>
    <dgm:cxn modelId="{3559D353-20EB-4CF2-89D0-8B7120765DCA}" type="presParOf" srcId="{CEE60718-DEBA-44B3-8741-0C218CB4E75F}" destId="{7542D00D-9071-4DCF-94F2-FBC7A213EA6E}" srcOrd="2" destOrd="0" presId="urn:microsoft.com/office/officeart/2005/8/layout/lProcess2"/>
    <dgm:cxn modelId="{428EC48A-A1C8-4D92-BE7C-3B41B4CC4F69}" type="presParOf" srcId="{7542D00D-9071-4DCF-94F2-FBC7A213EA6E}" destId="{7644DC64-0824-4D06-8444-4E5BC0D2ACB4}" srcOrd="0" destOrd="0" presId="urn:microsoft.com/office/officeart/2005/8/layout/lProcess2"/>
    <dgm:cxn modelId="{0E68F73B-7AC3-4722-A359-D68FAACE5404}" type="presParOf" srcId="{7644DC64-0824-4D06-8444-4E5BC0D2ACB4}" destId="{677B6B81-E6E7-44D9-B7E6-6BBD46E6EE19}" srcOrd="0" destOrd="0" presId="urn:microsoft.com/office/officeart/2005/8/layout/lProcess2"/>
    <dgm:cxn modelId="{B6E8224A-CCAE-4795-97DD-77D70B1508EC}" type="presParOf" srcId="{7644DC64-0824-4D06-8444-4E5BC0D2ACB4}" destId="{F2A5D9A7-BE96-44D7-9593-910930FA3FB4}" srcOrd="1" destOrd="0" presId="urn:microsoft.com/office/officeart/2005/8/layout/lProcess2"/>
    <dgm:cxn modelId="{DDA65350-984D-4985-BE53-7F6CA80959CE}" type="presParOf" srcId="{7644DC64-0824-4D06-8444-4E5BC0D2ACB4}" destId="{356F9A9E-E250-4106-A92A-59878370B299}" srcOrd="2" destOrd="0" presId="urn:microsoft.com/office/officeart/2005/8/layout/lProcess2"/>
    <dgm:cxn modelId="{F1D0837E-A685-45C0-8360-6F6A596C7337}" type="presParOf" srcId="{7644DC64-0824-4D06-8444-4E5BC0D2ACB4}" destId="{CFEE6A6E-F772-4FD8-9E73-C0B56D55E9C3}" srcOrd="3" destOrd="0" presId="urn:microsoft.com/office/officeart/2005/8/layout/lProcess2"/>
    <dgm:cxn modelId="{80BE6CCB-2601-44C7-9EBB-E1CA3BD699EC}" type="presParOf" srcId="{7644DC64-0824-4D06-8444-4E5BC0D2ACB4}" destId="{0E040571-0A46-4744-9007-E30917C3C82C}" srcOrd="4" destOrd="0" presId="urn:microsoft.com/office/officeart/2005/8/layout/lProcess2"/>
    <dgm:cxn modelId="{831CDBF9-F4A0-4D17-B3C7-34053E4C8FBE}" type="presParOf" srcId="{7644DC64-0824-4D06-8444-4E5BC0D2ACB4}" destId="{57E4DB89-1303-4020-9378-D47C784B769C}" srcOrd="5" destOrd="0" presId="urn:microsoft.com/office/officeart/2005/8/layout/lProcess2"/>
    <dgm:cxn modelId="{3B99A79D-4C4F-4819-911D-329F57D90712}" type="presParOf" srcId="{7644DC64-0824-4D06-8444-4E5BC0D2ACB4}" destId="{5A8890EA-CD20-40A0-A834-86956D69F325}" srcOrd="6" destOrd="0" presId="urn:microsoft.com/office/officeart/2005/8/layout/lProcess2"/>
    <dgm:cxn modelId="{458100EB-2D65-4ED6-BBD3-80510B31B8D7}" type="presParOf" srcId="{9B4FCAE5-2123-4126-BAFD-54F9362DE24A}" destId="{FC78C578-2DFA-4D44-AE54-EC574BA73A69}" srcOrd="3" destOrd="0" presId="urn:microsoft.com/office/officeart/2005/8/layout/lProcess2"/>
    <dgm:cxn modelId="{1D0A36EC-E2D5-4476-B117-E15C0485CF1B}" type="presParOf" srcId="{9B4FCAE5-2123-4126-BAFD-54F9362DE24A}" destId="{04EF455B-E3E6-4A42-B063-E1CD60705034}" srcOrd="4" destOrd="0" presId="urn:microsoft.com/office/officeart/2005/8/layout/lProcess2"/>
    <dgm:cxn modelId="{24C61342-F006-4B42-8A90-4057B2DCC823}" type="presParOf" srcId="{04EF455B-E3E6-4A42-B063-E1CD60705034}" destId="{E8B31F23-0283-4AB0-BD6A-586C4719DE10}" srcOrd="0" destOrd="0" presId="urn:microsoft.com/office/officeart/2005/8/layout/lProcess2"/>
    <dgm:cxn modelId="{79A075A3-6989-49DE-880B-852C4DC0C340}" type="presParOf" srcId="{04EF455B-E3E6-4A42-B063-E1CD60705034}" destId="{AE3C10AB-9FEE-498D-8805-C7DDD247B033}" srcOrd="1" destOrd="0" presId="urn:microsoft.com/office/officeart/2005/8/layout/lProcess2"/>
    <dgm:cxn modelId="{20602C32-4618-4127-ACDA-9FF2E61A7269}" type="presParOf" srcId="{04EF455B-E3E6-4A42-B063-E1CD60705034}" destId="{7FC84FFE-B710-4970-8737-60BECD7525E9}" srcOrd="2" destOrd="0" presId="urn:microsoft.com/office/officeart/2005/8/layout/lProcess2"/>
    <dgm:cxn modelId="{97889CF3-9A02-46E4-9B41-6B48BB4D99F6}" type="presParOf" srcId="{7FC84FFE-B710-4970-8737-60BECD7525E9}" destId="{18B01863-CB86-48F0-9BAC-EDC1BAA727FB}" srcOrd="0" destOrd="0" presId="urn:microsoft.com/office/officeart/2005/8/layout/lProcess2"/>
    <dgm:cxn modelId="{BE63694F-361D-49B4-95CD-D0BDEDF0EDCE}" type="presParOf" srcId="{18B01863-CB86-48F0-9BAC-EDC1BAA727FB}" destId="{1E0E2C56-152A-4552-B1F8-278AB37F6BAF}" srcOrd="0" destOrd="0" presId="urn:microsoft.com/office/officeart/2005/8/layout/lProcess2"/>
    <dgm:cxn modelId="{B2A9B0FF-0FF4-4B38-B4D4-2ED5BDC1A8BF}" type="presParOf" srcId="{18B01863-CB86-48F0-9BAC-EDC1BAA727FB}" destId="{FDDF257E-C4AA-4358-868D-635178537706}" srcOrd="1" destOrd="0" presId="urn:microsoft.com/office/officeart/2005/8/layout/lProcess2"/>
    <dgm:cxn modelId="{70DDA0F4-7B30-439F-A154-3AF0CD5D982F}" type="presParOf" srcId="{18B01863-CB86-48F0-9BAC-EDC1BAA727FB}" destId="{6ABDD613-76F9-4DDA-B44C-F2A544FABE50}" srcOrd="2" destOrd="0" presId="urn:microsoft.com/office/officeart/2005/8/layout/lProcess2"/>
    <dgm:cxn modelId="{F0A52DD8-F161-4E80-ABEC-C946A24038D9}" type="presParOf" srcId="{18B01863-CB86-48F0-9BAC-EDC1BAA727FB}" destId="{43555048-393D-44F3-9755-F1E2AB77405D}" srcOrd="3" destOrd="0" presId="urn:microsoft.com/office/officeart/2005/8/layout/lProcess2"/>
    <dgm:cxn modelId="{70396D5F-B415-4F0A-8B27-1BF3D6E05155}" type="presParOf" srcId="{18B01863-CB86-48F0-9BAC-EDC1BAA727FB}" destId="{D55223F2-4C24-4EA5-BDF3-268D3AB35261}" srcOrd="4" destOrd="0" presId="urn:microsoft.com/office/officeart/2005/8/layout/lProcess2"/>
    <dgm:cxn modelId="{DED07321-3711-4865-8A74-E3E492166745}" type="presParOf" srcId="{9B4FCAE5-2123-4126-BAFD-54F9362DE24A}" destId="{65014E46-DE3E-4718-9AE6-99E8AD816126}" srcOrd="5" destOrd="0" presId="urn:microsoft.com/office/officeart/2005/8/layout/lProcess2"/>
    <dgm:cxn modelId="{34397F25-B52F-4E14-AC90-A53FE42A7EA4}" type="presParOf" srcId="{9B4FCAE5-2123-4126-BAFD-54F9362DE24A}" destId="{C513574E-3D79-44BF-9EB6-8F686BFDF3D9}" srcOrd="6" destOrd="0" presId="urn:microsoft.com/office/officeart/2005/8/layout/lProcess2"/>
    <dgm:cxn modelId="{C5C36ABE-1534-4BAB-8117-F26C2491EABD}" type="presParOf" srcId="{C513574E-3D79-44BF-9EB6-8F686BFDF3D9}" destId="{32C17F04-64A1-4BFC-B6E9-888EDB0076CF}" srcOrd="0" destOrd="0" presId="urn:microsoft.com/office/officeart/2005/8/layout/lProcess2"/>
    <dgm:cxn modelId="{345FE618-6813-4636-97E4-18060FA1D260}" type="presParOf" srcId="{C513574E-3D79-44BF-9EB6-8F686BFDF3D9}" destId="{46E26FAF-3344-4BDA-A257-2DADAC9EEFAF}" srcOrd="1" destOrd="0" presId="urn:microsoft.com/office/officeart/2005/8/layout/lProcess2"/>
    <dgm:cxn modelId="{A0C222CE-F603-4DC2-BA63-CCBE68C019F0}" type="presParOf" srcId="{C513574E-3D79-44BF-9EB6-8F686BFDF3D9}" destId="{9BD34770-945F-4FC7-84C6-49548D3B1060}" srcOrd="2" destOrd="0" presId="urn:microsoft.com/office/officeart/2005/8/layout/lProcess2"/>
    <dgm:cxn modelId="{856D1A9D-1F8B-437D-AB48-E2D06B9EB86B}" type="presParOf" srcId="{9BD34770-945F-4FC7-84C6-49548D3B1060}" destId="{41B4C1FA-A527-4137-94A3-8DA26B2D90F6}" srcOrd="0" destOrd="0" presId="urn:microsoft.com/office/officeart/2005/8/layout/lProcess2"/>
    <dgm:cxn modelId="{E0D04F64-ADEF-42D8-91E7-7CABDFE2E1FC}" type="presParOf" srcId="{41B4C1FA-A527-4137-94A3-8DA26B2D90F6}" destId="{C9A90153-DF16-41C1-B55A-754A1C9C0017}" srcOrd="0" destOrd="0" presId="urn:microsoft.com/office/officeart/2005/8/layout/lProcess2"/>
    <dgm:cxn modelId="{72C34F4E-5EDE-462F-B446-5A79E69448E2}" type="presParOf" srcId="{41B4C1FA-A527-4137-94A3-8DA26B2D90F6}" destId="{C733E2CB-77D7-4ABA-A52E-71C075696C62}" srcOrd="1" destOrd="0" presId="urn:microsoft.com/office/officeart/2005/8/layout/lProcess2"/>
    <dgm:cxn modelId="{08B162C5-74B0-475F-84F1-B55F51FC5E75}" type="presParOf" srcId="{41B4C1FA-A527-4137-94A3-8DA26B2D90F6}" destId="{6A764AE6-8B6A-4AC5-9E80-AB141BF17B25}" srcOrd="2"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A5AE9EC-FDB0-4C7B-88AA-3C6F0496CC6B}" type="doc">
      <dgm:prSet loTypeId="urn:microsoft.com/office/officeart/2005/8/layout/chart3" loCatId="cycle" qsTypeId="urn:microsoft.com/office/officeart/2005/8/quickstyle/simple1" qsCatId="simple" csTypeId="urn:microsoft.com/office/officeart/2005/8/colors/accent1_2" csCatId="accent1" phldr="1"/>
      <dgm:spPr/>
      <dgm:t>
        <a:bodyPr/>
        <a:lstStyle/>
        <a:p>
          <a:endParaRPr lang="sl-SI"/>
        </a:p>
      </dgm:t>
    </dgm:pt>
    <dgm:pt modelId="{55E224B8-F856-48EB-97B7-1FCC44114548}">
      <dgm:prSet phldrT="[besedilo]" phldr="0" custT="1"/>
      <dgm:spPr>
        <a:solidFill>
          <a:srgbClr val="00B0F0"/>
        </a:solidFill>
      </dgm:spPr>
      <dgm:t>
        <a:bodyPr/>
        <a:lstStyle/>
        <a:p>
          <a:pPr algn="ctr"/>
          <a:r>
            <a:rPr lang="sl-SI" sz="1500" b="1">
              <a:solidFill>
                <a:schemeClr val="accent1">
                  <a:lumMod val="75000"/>
                </a:schemeClr>
              </a:solidFill>
              <a:latin typeface="Calibri" panose="020F0502020204030204" pitchFamily="34" charset="0"/>
              <a:cs typeface="Calibri" panose="020F0502020204030204" pitchFamily="34" charset="0"/>
            </a:rPr>
            <a:t>USTVARJALNO </a:t>
          </a:r>
          <a:r>
            <a:rPr lang="sl-SI" sz="1600" b="1">
              <a:solidFill>
                <a:schemeClr val="accent1">
                  <a:lumMod val="75000"/>
                </a:schemeClr>
              </a:solidFill>
              <a:latin typeface="Calibri" panose="020F0502020204030204" pitchFamily="34" charset="0"/>
              <a:cs typeface="Calibri" panose="020F0502020204030204" pitchFamily="34" charset="0"/>
            </a:rPr>
            <a:t>MIŠLJENJE</a:t>
          </a:r>
        </a:p>
      </dgm:t>
    </dgm:pt>
    <dgm:pt modelId="{A63F15AE-975A-4AFE-AE60-0F123F1E65E7}" type="parTrans" cxnId="{EB16C8C0-FC23-47EA-AEAF-9EFDE93066E5}">
      <dgm:prSet/>
      <dgm:spPr/>
      <dgm:t>
        <a:bodyPr/>
        <a:lstStyle/>
        <a:p>
          <a:endParaRPr lang="sl-SI">
            <a:latin typeface="Calibri" panose="020F0502020204030204" pitchFamily="34" charset="0"/>
            <a:cs typeface="Calibri" panose="020F0502020204030204" pitchFamily="34" charset="0"/>
          </a:endParaRPr>
        </a:p>
      </dgm:t>
    </dgm:pt>
    <dgm:pt modelId="{561D3710-D03E-42E2-876B-84AEE64905C1}" type="sibTrans" cxnId="{EB16C8C0-FC23-47EA-AEAF-9EFDE93066E5}">
      <dgm:prSet/>
      <dgm:spPr/>
      <dgm:t>
        <a:bodyPr/>
        <a:lstStyle/>
        <a:p>
          <a:endParaRPr lang="sl-SI">
            <a:latin typeface="Calibri" panose="020F0502020204030204" pitchFamily="34" charset="0"/>
            <a:cs typeface="Calibri" panose="020F0502020204030204" pitchFamily="34" charset="0"/>
          </a:endParaRPr>
        </a:p>
      </dgm:t>
    </dgm:pt>
    <dgm:pt modelId="{3A2E9F65-85E5-4A11-8A51-949DB32DEFC7}">
      <dgm:prSet phldrT="[besedilo]" phldr="0" custT="1"/>
      <dgm:spPr>
        <a:solidFill>
          <a:srgbClr val="990033"/>
        </a:solidFill>
      </dgm:spPr>
      <dgm:t>
        <a:bodyPr/>
        <a:lstStyle/>
        <a:p>
          <a:r>
            <a:rPr lang="sl-SI" sz="1600" b="1">
              <a:solidFill>
                <a:schemeClr val="bg1"/>
              </a:solidFill>
              <a:latin typeface="Calibri" panose="020F0502020204030204" pitchFamily="34" charset="0"/>
              <a:cs typeface="Calibri" panose="020F0502020204030204" pitchFamily="34" charset="0"/>
            </a:rPr>
            <a:t>SAMO-</a:t>
          </a:r>
          <a:r>
            <a:rPr lang="sl-SI" sz="1500" b="1">
              <a:solidFill>
                <a:schemeClr val="bg1"/>
              </a:solidFill>
              <a:latin typeface="Calibri" panose="020F0502020204030204" pitchFamily="34" charset="0"/>
              <a:cs typeface="Calibri" panose="020F0502020204030204" pitchFamily="34" charset="0"/>
            </a:rPr>
            <a:t>URAVNAVANJE</a:t>
          </a:r>
          <a:r>
            <a:rPr lang="sl-SI" sz="1600" b="1">
              <a:solidFill>
                <a:schemeClr val="accent1">
                  <a:lumMod val="75000"/>
                </a:schemeClr>
              </a:solidFill>
              <a:latin typeface="Calibri" panose="020F0502020204030204" pitchFamily="34" charset="0"/>
              <a:cs typeface="Calibri" panose="020F0502020204030204" pitchFamily="34" charset="0"/>
            </a:rPr>
            <a:t/>
          </a:r>
          <a:br>
            <a:rPr lang="sl-SI" sz="1600" b="1">
              <a:solidFill>
                <a:schemeClr val="accent1">
                  <a:lumMod val="75000"/>
                </a:schemeClr>
              </a:solidFill>
              <a:latin typeface="Calibri" panose="020F0502020204030204" pitchFamily="34" charset="0"/>
              <a:cs typeface="Calibri" panose="020F0502020204030204" pitchFamily="34" charset="0"/>
            </a:rPr>
          </a:br>
          <a:endParaRPr lang="sl-SI" sz="1600" b="1">
            <a:solidFill>
              <a:schemeClr val="accent1">
                <a:lumMod val="75000"/>
              </a:schemeClr>
            </a:solidFill>
            <a:latin typeface="Calibri" panose="020F0502020204030204" pitchFamily="34" charset="0"/>
            <a:cs typeface="Calibri" panose="020F0502020204030204" pitchFamily="34" charset="0"/>
          </a:endParaRPr>
        </a:p>
      </dgm:t>
    </dgm:pt>
    <dgm:pt modelId="{9613A50E-B051-4F26-8CE3-63E0F811EF6A}" type="parTrans" cxnId="{B716B54E-E95C-4621-8D8D-0604422259EA}">
      <dgm:prSet/>
      <dgm:spPr/>
      <dgm:t>
        <a:bodyPr/>
        <a:lstStyle/>
        <a:p>
          <a:endParaRPr lang="sl-SI">
            <a:latin typeface="Calibri" panose="020F0502020204030204" pitchFamily="34" charset="0"/>
            <a:cs typeface="Calibri" panose="020F0502020204030204" pitchFamily="34" charset="0"/>
          </a:endParaRPr>
        </a:p>
      </dgm:t>
    </dgm:pt>
    <dgm:pt modelId="{29F8844A-5237-4FBE-9069-7E9857480C8C}" type="sibTrans" cxnId="{B716B54E-E95C-4621-8D8D-0604422259EA}">
      <dgm:prSet/>
      <dgm:spPr/>
      <dgm:t>
        <a:bodyPr/>
        <a:lstStyle/>
        <a:p>
          <a:endParaRPr lang="sl-SI">
            <a:latin typeface="Calibri" panose="020F0502020204030204" pitchFamily="34" charset="0"/>
            <a:cs typeface="Calibri" panose="020F0502020204030204" pitchFamily="34" charset="0"/>
          </a:endParaRPr>
        </a:p>
      </dgm:t>
    </dgm:pt>
    <dgm:pt modelId="{EA3FBD53-9373-4249-B2E2-BB6A3CB6DB29}">
      <dgm:prSet phldrT="[besedilo]" phldr="0" custT="1"/>
      <dgm:spPr>
        <a:solidFill>
          <a:srgbClr val="00B050"/>
        </a:solidFill>
      </dgm:spPr>
      <dgm:t>
        <a:bodyPr/>
        <a:lstStyle/>
        <a:p>
          <a:r>
            <a:rPr lang="sl-SI" sz="1600" b="1">
              <a:solidFill>
                <a:schemeClr val="accent1">
                  <a:lumMod val="75000"/>
                </a:schemeClr>
              </a:solidFill>
              <a:latin typeface="Calibri" panose="020F0502020204030204" pitchFamily="34" charset="0"/>
              <a:cs typeface="Calibri" panose="020F0502020204030204" pitchFamily="34" charset="0"/>
            </a:rPr>
            <a:t>KRITIČNO</a:t>
          </a:r>
          <a:r>
            <a:rPr lang="sl-SI" sz="2000" b="1">
              <a:solidFill>
                <a:schemeClr val="accent1">
                  <a:lumMod val="75000"/>
                </a:schemeClr>
              </a:solidFill>
              <a:latin typeface="Calibri" panose="020F0502020204030204" pitchFamily="34" charset="0"/>
              <a:cs typeface="Calibri" panose="020F0502020204030204" pitchFamily="34" charset="0"/>
            </a:rPr>
            <a:t> </a:t>
          </a:r>
          <a:r>
            <a:rPr lang="sl-SI" sz="1600" b="1">
              <a:solidFill>
                <a:schemeClr val="accent1">
                  <a:lumMod val="75000"/>
                </a:schemeClr>
              </a:solidFill>
              <a:latin typeface="Calibri" panose="020F0502020204030204" pitchFamily="34" charset="0"/>
              <a:cs typeface="Calibri" panose="020F0502020204030204" pitchFamily="34" charset="0"/>
            </a:rPr>
            <a:t>MIŠLJENJE</a:t>
          </a:r>
        </a:p>
      </dgm:t>
    </dgm:pt>
    <dgm:pt modelId="{0F7F2AFD-76F3-4991-9AF2-AD0B57AC2EF6}" type="parTrans" cxnId="{7F43E7A5-B63A-4133-88AD-C7F062A77DCA}">
      <dgm:prSet/>
      <dgm:spPr/>
      <dgm:t>
        <a:bodyPr/>
        <a:lstStyle/>
        <a:p>
          <a:endParaRPr lang="sl-SI">
            <a:latin typeface="Calibri" panose="020F0502020204030204" pitchFamily="34" charset="0"/>
            <a:cs typeface="Calibri" panose="020F0502020204030204" pitchFamily="34" charset="0"/>
          </a:endParaRPr>
        </a:p>
      </dgm:t>
    </dgm:pt>
    <dgm:pt modelId="{3740BF21-BB1C-4A1E-ACDC-5CB7CA7F932A}" type="sibTrans" cxnId="{7F43E7A5-B63A-4133-88AD-C7F062A77DCA}">
      <dgm:prSet/>
      <dgm:spPr/>
      <dgm:t>
        <a:bodyPr/>
        <a:lstStyle/>
        <a:p>
          <a:endParaRPr lang="sl-SI">
            <a:latin typeface="Calibri" panose="020F0502020204030204" pitchFamily="34" charset="0"/>
            <a:cs typeface="Calibri" panose="020F0502020204030204" pitchFamily="34" charset="0"/>
          </a:endParaRPr>
        </a:p>
      </dgm:t>
    </dgm:pt>
    <dgm:pt modelId="{4D09189D-8A27-4F1F-8A3D-82566D58E9DC}">
      <dgm:prSet phldrT="[besedilo]" phldr="0" custT="1"/>
      <dgm:spPr>
        <a:solidFill>
          <a:srgbClr val="FFFF99"/>
        </a:solidFill>
      </dgm:spPr>
      <dgm:t>
        <a:bodyPr/>
        <a:lstStyle/>
        <a:p>
          <a:endParaRPr lang="sl-SI" sz="1600" b="1">
            <a:solidFill>
              <a:schemeClr val="accent1">
                <a:lumMod val="75000"/>
              </a:schemeClr>
            </a:solidFill>
            <a:latin typeface="Calibri" panose="020F0502020204030204" pitchFamily="34" charset="0"/>
            <a:cs typeface="Calibri" panose="020F0502020204030204" pitchFamily="34" charset="0"/>
          </a:endParaRPr>
        </a:p>
      </dgm:t>
    </dgm:pt>
    <dgm:pt modelId="{8ED712B4-8BC6-4052-8EE2-9C240844CDED}" type="parTrans" cxnId="{E4FEE9AE-B10A-4719-A43F-130C1BAE3C6F}">
      <dgm:prSet/>
      <dgm:spPr/>
      <dgm:t>
        <a:bodyPr/>
        <a:lstStyle/>
        <a:p>
          <a:endParaRPr lang="sl-SI">
            <a:latin typeface="Calibri" panose="020F0502020204030204" pitchFamily="34" charset="0"/>
            <a:cs typeface="Calibri" panose="020F0502020204030204" pitchFamily="34" charset="0"/>
          </a:endParaRPr>
        </a:p>
      </dgm:t>
    </dgm:pt>
    <dgm:pt modelId="{68FC96C0-BCE9-4FD8-B7FA-F6FE0C397EB4}" type="sibTrans" cxnId="{E4FEE9AE-B10A-4719-A43F-130C1BAE3C6F}">
      <dgm:prSet/>
      <dgm:spPr/>
      <dgm:t>
        <a:bodyPr/>
        <a:lstStyle/>
        <a:p>
          <a:endParaRPr lang="sl-SI">
            <a:latin typeface="Calibri" panose="020F0502020204030204" pitchFamily="34" charset="0"/>
            <a:cs typeface="Calibri" panose="020F0502020204030204" pitchFamily="34" charset="0"/>
          </a:endParaRPr>
        </a:p>
      </dgm:t>
    </dgm:pt>
    <dgm:pt modelId="{E671F199-85FC-4273-81F3-E55ACDE4C479}">
      <dgm:prSet phldrT="[besedilo]" phldr="0" custT="1"/>
      <dgm:spPr>
        <a:solidFill>
          <a:srgbClr val="FFC000"/>
        </a:solidFill>
      </dgm:spPr>
      <dgm:t>
        <a:bodyPr/>
        <a:lstStyle/>
        <a:p>
          <a:endParaRPr lang="sl-SI" sz="1800" b="1">
            <a:solidFill>
              <a:schemeClr val="accent1">
                <a:lumMod val="75000"/>
              </a:schemeClr>
            </a:solidFill>
            <a:latin typeface="Calibri" panose="020F0502020204030204" pitchFamily="34" charset="0"/>
            <a:cs typeface="Calibri" panose="020F0502020204030204" pitchFamily="34" charset="0"/>
          </a:endParaRPr>
        </a:p>
      </dgm:t>
    </dgm:pt>
    <dgm:pt modelId="{85E4579A-47A8-44EE-B85B-F91FAAE23F36}" type="parTrans" cxnId="{A30C36C4-0A9C-4BC8-ADF3-C144930901FC}">
      <dgm:prSet/>
      <dgm:spPr/>
      <dgm:t>
        <a:bodyPr/>
        <a:lstStyle/>
        <a:p>
          <a:endParaRPr lang="sl-SI">
            <a:latin typeface="Calibri" panose="020F0502020204030204" pitchFamily="34" charset="0"/>
            <a:cs typeface="Calibri" panose="020F0502020204030204" pitchFamily="34" charset="0"/>
          </a:endParaRPr>
        </a:p>
      </dgm:t>
    </dgm:pt>
    <dgm:pt modelId="{4F53219C-06EA-4AD9-B954-0B1922A43104}" type="sibTrans" cxnId="{A30C36C4-0A9C-4BC8-ADF3-C144930901FC}">
      <dgm:prSet/>
      <dgm:spPr/>
      <dgm:t>
        <a:bodyPr/>
        <a:lstStyle/>
        <a:p>
          <a:endParaRPr lang="sl-SI">
            <a:latin typeface="Calibri" panose="020F0502020204030204" pitchFamily="34" charset="0"/>
            <a:cs typeface="Calibri" panose="020F0502020204030204" pitchFamily="34" charset="0"/>
          </a:endParaRPr>
        </a:p>
      </dgm:t>
    </dgm:pt>
    <dgm:pt modelId="{1842D7A0-0564-402A-AA62-FB90FF5E442B}">
      <dgm:prSet phldrT="[besedilo]" phldr="0" custT="1"/>
      <dgm:spPr>
        <a:solidFill>
          <a:schemeClr val="accent5">
            <a:lumMod val="40000"/>
            <a:lumOff val="60000"/>
          </a:schemeClr>
        </a:solidFill>
      </dgm:spPr>
      <dgm:t>
        <a:bodyPr/>
        <a:lstStyle/>
        <a:p>
          <a:r>
            <a:rPr lang="sl-SI" sz="1600" b="1">
              <a:solidFill>
                <a:schemeClr val="accent1">
                  <a:lumMod val="75000"/>
                </a:schemeClr>
              </a:solidFill>
              <a:latin typeface="Calibri" panose="020F0502020204030204" pitchFamily="34" charset="0"/>
              <a:cs typeface="Calibri" panose="020F0502020204030204" pitchFamily="34" charset="0"/>
            </a:rPr>
            <a:t>DIGITALNE VEŠČINE</a:t>
          </a:r>
        </a:p>
      </dgm:t>
    </dgm:pt>
    <dgm:pt modelId="{75EB4B23-FD03-42D5-98A0-C81D39ACFF39}" type="parTrans" cxnId="{C3925F2D-F23E-416E-8FEC-5E26994E0C69}">
      <dgm:prSet/>
      <dgm:spPr/>
      <dgm:t>
        <a:bodyPr/>
        <a:lstStyle/>
        <a:p>
          <a:endParaRPr lang="sl-SI">
            <a:latin typeface="Calibri" panose="020F0502020204030204" pitchFamily="34" charset="0"/>
            <a:cs typeface="Calibri" panose="020F0502020204030204" pitchFamily="34" charset="0"/>
          </a:endParaRPr>
        </a:p>
      </dgm:t>
    </dgm:pt>
    <dgm:pt modelId="{CC3EEBCD-D09A-4D06-AED6-BDEE9B9109E3}" type="sibTrans" cxnId="{C3925F2D-F23E-416E-8FEC-5E26994E0C69}">
      <dgm:prSet/>
      <dgm:spPr/>
      <dgm:t>
        <a:bodyPr/>
        <a:lstStyle/>
        <a:p>
          <a:endParaRPr lang="sl-SI">
            <a:latin typeface="Calibri" panose="020F0502020204030204" pitchFamily="34" charset="0"/>
            <a:cs typeface="Calibri" panose="020F0502020204030204" pitchFamily="34" charset="0"/>
          </a:endParaRPr>
        </a:p>
      </dgm:t>
    </dgm:pt>
    <dgm:pt modelId="{67A96B5C-8ED6-4AC2-94AC-072813311B00}" type="pres">
      <dgm:prSet presAssocID="{CA5AE9EC-FDB0-4C7B-88AA-3C6F0496CC6B}" presName="compositeShape" presStyleCnt="0">
        <dgm:presLayoutVars>
          <dgm:chMax val="7"/>
          <dgm:dir/>
          <dgm:resizeHandles val="exact"/>
        </dgm:presLayoutVars>
      </dgm:prSet>
      <dgm:spPr/>
      <dgm:t>
        <a:bodyPr/>
        <a:lstStyle/>
        <a:p>
          <a:endParaRPr lang="sl-SI"/>
        </a:p>
      </dgm:t>
    </dgm:pt>
    <dgm:pt modelId="{E00CDF01-422C-440D-8AA6-1C17B7EE4CD1}" type="pres">
      <dgm:prSet presAssocID="{CA5AE9EC-FDB0-4C7B-88AA-3C6F0496CC6B}" presName="wedge1" presStyleLbl="node1" presStyleIdx="0" presStyleCnt="6" custScaleX="100883" custScaleY="103098" custLinFactNeighborX="-3035" custLinFactNeighborY="5743"/>
      <dgm:spPr/>
      <dgm:t>
        <a:bodyPr/>
        <a:lstStyle/>
        <a:p>
          <a:endParaRPr lang="sl-SI"/>
        </a:p>
      </dgm:t>
    </dgm:pt>
    <dgm:pt modelId="{46270D1F-7372-4E34-B4B2-A3089ED5C092}" type="pres">
      <dgm:prSet presAssocID="{CA5AE9EC-FDB0-4C7B-88AA-3C6F0496CC6B}" presName="wedge1Tx" presStyleLbl="node1" presStyleIdx="0" presStyleCnt="6">
        <dgm:presLayoutVars>
          <dgm:chMax val="0"/>
          <dgm:chPref val="0"/>
          <dgm:bulletEnabled val="1"/>
        </dgm:presLayoutVars>
      </dgm:prSet>
      <dgm:spPr/>
      <dgm:t>
        <a:bodyPr/>
        <a:lstStyle/>
        <a:p>
          <a:endParaRPr lang="sl-SI"/>
        </a:p>
      </dgm:t>
    </dgm:pt>
    <dgm:pt modelId="{36A49DBB-B561-4E4F-95C8-1F79A244CAA9}" type="pres">
      <dgm:prSet presAssocID="{CA5AE9EC-FDB0-4C7B-88AA-3C6F0496CC6B}" presName="wedge2" presStyleLbl="node1" presStyleIdx="1" presStyleCnt="6" custScaleX="103985" custLinFactNeighborX="-964" custLinFactNeighborY="174"/>
      <dgm:spPr/>
      <dgm:t>
        <a:bodyPr/>
        <a:lstStyle/>
        <a:p>
          <a:endParaRPr lang="sl-SI"/>
        </a:p>
      </dgm:t>
    </dgm:pt>
    <dgm:pt modelId="{89420ACE-E28A-4F29-AFBA-66B72471621A}" type="pres">
      <dgm:prSet presAssocID="{CA5AE9EC-FDB0-4C7B-88AA-3C6F0496CC6B}" presName="wedge2Tx" presStyleLbl="node1" presStyleIdx="1" presStyleCnt="6">
        <dgm:presLayoutVars>
          <dgm:chMax val="0"/>
          <dgm:chPref val="0"/>
          <dgm:bulletEnabled val="1"/>
        </dgm:presLayoutVars>
      </dgm:prSet>
      <dgm:spPr/>
      <dgm:t>
        <a:bodyPr/>
        <a:lstStyle/>
        <a:p>
          <a:endParaRPr lang="sl-SI"/>
        </a:p>
      </dgm:t>
    </dgm:pt>
    <dgm:pt modelId="{C531C4B5-80C6-4624-B9C6-1825F376F8F5}" type="pres">
      <dgm:prSet presAssocID="{CA5AE9EC-FDB0-4C7B-88AA-3C6F0496CC6B}" presName="wedge3" presStyleLbl="node1" presStyleIdx="2" presStyleCnt="6" custScaleX="103804" custScaleY="103055" custLinFactNeighborX="-987" custLinFactNeighborY="-1375"/>
      <dgm:spPr/>
      <dgm:t>
        <a:bodyPr/>
        <a:lstStyle/>
        <a:p>
          <a:endParaRPr lang="sl-SI"/>
        </a:p>
      </dgm:t>
    </dgm:pt>
    <dgm:pt modelId="{F414775E-46BD-4CFE-9593-C802C5D3985C}" type="pres">
      <dgm:prSet presAssocID="{CA5AE9EC-FDB0-4C7B-88AA-3C6F0496CC6B}" presName="wedge3Tx" presStyleLbl="node1" presStyleIdx="2" presStyleCnt="6">
        <dgm:presLayoutVars>
          <dgm:chMax val="0"/>
          <dgm:chPref val="0"/>
          <dgm:bulletEnabled val="1"/>
        </dgm:presLayoutVars>
      </dgm:prSet>
      <dgm:spPr/>
      <dgm:t>
        <a:bodyPr/>
        <a:lstStyle/>
        <a:p>
          <a:endParaRPr lang="sl-SI"/>
        </a:p>
      </dgm:t>
    </dgm:pt>
    <dgm:pt modelId="{0D589E21-CB07-4027-8016-09473D08B7AA}" type="pres">
      <dgm:prSet presAssocID="{CA5AE9EC-FDB0-4C7B-88AA-3C6F0496CC6B}" presName="wedge4" presStyleLbl="node1" presStyleIdx="3" presStyleCnt="6"/>
      <dgm:spPr/>
      <dgm:t>
        <a:bodyPr/>
        <a:lstStyle/>
        <a:p>
          <a:endParaRPr lang="sl-SI"/>
        </a:p>
      </dgm:t>
    </dgm:pt>
    <dgm:pt modelId="{9A7866CB-6BDB-4CA1-A2AB-A0351A488F30}" type="pres">
      <dgm:prSet presAssocID="{CA5AE9EC-FDB0-4C7B-88AA-3C6F0496CC6B}" presName="wedge4Tx" presStyleLbl="node1" presStyleIdx="3" presStyleCnt="6">
        <dgm:presLayoutVars>
          <dgm:chMax val="0"/>
          <dgm:chPref val="0"/>
          <dgm:bulletEnabled val="1"/>
        </dgm:presLayoutVars>
      </dgm:prSet>
      <dgm:spPr/>
      <dgm:t>
        <a:bodyPr/>
        <a:lstStyle/>
        <a:p>
          <a:endParaRPr lang="sl-SI"/>
        </a:p>
      </dgm:t>
    </dgm:pt>
    <dgm:pt modelId="{45DECB31-2E1F-461C-858C-A2948CFFBA87}" type="pres">
      <dgm:prSet presAssocID="{CA5AE9EC-FDB0-4C7B-88AA-3C6F0496CC6B}" presName="wedge5" presStyleLbl="node1" presStyleIdx="4" presStyleCnt="6" custScaleX="101976" custScaleY="101331" custLinFactNeighborX="493" custLinFactNeighborY="439"/>
      <dgm:spPr/>
      <dgm:t>
        <a:bodyPr/>
        <a:lstStyle/>
        <a:p>
          <a:endParaRPr lang="sl-SI"/>
        </a:p>
      </dgm:t>
    </dgm:pt>
    <dgm:pt modelId="{567AB638-0DDF-4E97-9E34-94EBA06B83FA}" type="pres">
      <dgm:prSet presAssocID="{CA5AE9EC-FDB0-4C7B-88AA-3C6F0496CC6B}" presName="wedge5Tx" presStyleLbl="node1" presStyleIdx="4" presStyleCnt="6">
        <dgm:presLayoutVars>
          <dgm:chMax val="0"/>
          <dgm:chPref val="0"/>
          <dgm:bulletEnabled val="1"/>
        </dgm:presLayoutVars>
      </dgm:prSet>
      <dgm:spPr/>
      <dgm:t>
        <a:bodyPr/>
        <a:lstStyle/>
        <a:p>
          <a:endParaRPr lang="sl-SI"/>
        </a:p>
      </dgm:t>
    </dgm:pt>
    <dgm:pt modelId="{2EC09DAF-A148-48A7-85E0-1CD4FB13D33F}" type="pres">
      <dgm:prSet presAssocID="{CA5AE9EC-FDB0-4C7B-88AA-3C6F0496CC6B}" presName="wedge6" presStyleLbl="node1" presStyleIdx="5" presStyleCnt="6" custScaleX="101686" custScaleY="105095" custLinFactNeighborX="226" custLinFactNeighborY="1132"/>
      <dgm:spPr/>
      <dgm:t>
        <a:bodyPr/>
        <a:lstStyle/>
        <a:p>
          <a:endParaRPr lang="sl-SI"/>
        </a:p>
      </dgm:t>
    </dgm:pt>
    <dgm:pt modelId="{C4780AF3-FE15-4665-BBEB-9A9583E6AB59}" type="pres">
      <dgm:prSet presAssocID="{CA5AE9EC-FDB0-4C7B-88AA-3C6F0496CC6B}" presName="wedge6Tx" presStyleLbl="node1" presStyleIdx="5" presStyleCnt="6">
        <dgm:presLayoutVars>
          <dgm:chMax val="0"/>
          <dgm:chPref val="0"/>
          <dgm:bulletEnabled val="1"/>
        </dgm:presLayoutVars>
      </dgm:prSet>
      <dgm:spPr/>
      <dgm:t>
        <a:bodyPr/>
        <a:lstStyle/>
        <a:p>
          <a:endParaRPr lang="sl-SI"/>
        </a:p>
      </dgm:t>
    </dgm:pt>
  </dgm:ptLst>
  <dgm:cxnLst>
    <dgm:cxn modelId="{2995E1E4-8108-448A-9E35-B06464B36DA4}" type="presOf" srcId="{1842D7A0-0564-402A-AA62-FB90FF5E442B}" destId="{89420ACE-E28A-4F29-AFBA-66B72471621A}" srcOrd="1" destOrd="0" presId="urn:microsoft.com/office/officeart/2005/8/layout/chart3"/>
    <dgm:cxn modelId="{EE6FA11B-5B32-4684-8274-AE286C1634EF}" type="presOf" srcId="{4D09189D-8A27-4F1F-8A3D-82566D58E9DC}" destId="{F414775E-46BD-4CFE-9593-C802C5D3985C}" srcOrd="1" destOrd="0" presId="urn:microsoft.com/office/officeart/2005/8/layout/chart3"/>
    <dgm:cxn modelId="{B58A6678-B396-4A00-9E3C-0A8FDC2DDA32}" type="presOf" srcId="{EA3FBD53-9373-4249-B2E2-BB6A3CB6DB29}" destId="{C4780AF3-FE15-4665-BBEB-9A9583E6AB59}" srcOrd="1" destOrd="0" presId="urn:microsoft.com/office/officeart/2005/8/layout/chart3"/>
    <dgm:cxn modelId="{86881496-9486-4143-83CE-23B1D6B49EFF}" type="presOf" srcId="{3A2E9F65-85E5-4A11-8A51-949DB32DEFC7}" destId="{567AB638-0DDF-4E97-9E34-94EBA06B83FA}" srcOrd="1" destOrd="0" presId="urn:microsoft.com/office/officeart/2005/8/layout/chart3"/>
    <dgm:cxn modelId="{3C99ACB5-41B3-4C08-B429-D9F4A5936BD0}" type="presOf" srcId="{CA5AE9EC-FDB0-4C7B-88AA-3C6F0496CC6B}" destId="{67A96B5C-8ED6-4AC2-94AC-072813311B00}" srcOrd="0" destOrd="0" presId="urn:microsoft.com/office/officeart/2005/8/layout/chart3"/>
    <dgm:cxn modelId="{10E40A18-7AC7-4B2C-B4B8-A19F5808769B}" type="presOf" srcId="{EA3FBD53-9373-4249-B2E2-BB6A3CB6DB29}" destId="{2EC09DAF-A148-48A7-85E0-1CD4FB13D33F}" srcOrd="0" destOrd="0" presId="urn:microsoft.com/office/officeart/2005/8/layout/chart3"/>
    <dgm:cxn modelId="{B9CCACCD-C964-4BCD-BF41-890086D29B4A}" type="presOf" srcId="{E671F199-85FC-4273-81F3-E55ACDE4C479}" destId="{9A7866CB-6BDB-4CA1-A2AB-A0351A488F30}" srcOrd="1" destOrd="0" presId="urn:microsoft.com/office/officeart/2005/8/layout/chart3"/>
    <dgm:cxn modelId="{5C9A405D-2050-4CF7-985E-CE85E799F832}" type="presOf" srcId="{55E224B8-F856-48EB-97B7-1FCC44114548}" destId="{E00CDF01-422C-440D-8AA6-1C17B7EE4CD1}" srcOrd="0" destOrd="0" presId="urn:microsoft.com/office/officeart/2005/8/layout/chart3"/>
    <dgm:cxn modelId="{B716B54E-E95C-4621-8D8D-0604422259EA}" srcId="{CA5AE9EC-FDB0-4C7B-88AA-3C6F0496CC6B}" destId="{3A2E9F65-85E5-4A11-8A51-949DB32DEFC7}" srcOrd="4" destOrd="0" parTransId="{9613A50E-B051-4F26-8CE3-63E0F811EF6A}" sibTransId="{29F8844A-5237-4FBE-9069-7E9857480C8C}"/>
    <dgm:cxn modelId="{E4FEE9AE-B10A-4719-A43F-130C1BAE3C6F}" srcId="{CA5AE9EC-FDB0-4C7B-88AA-3C6F0496CC6B}" destId="{4D09189D-8A27-4F1F-8A3D-82566D58E9DC}" srcOrd="2" destOrd="0" parTransId="{8ED712B4-8BC6-4052-8EE2-9C240844CDED}" sibTransId="{68FC96C0-BCE9-4FD8-B7FA-F6FE0C397EB4}"/>
    <dgm:cxn modelId="{EB16C8C0-FC23-47EA-AEAF-9EFDE93066E5}" srcId="{CA5AE9EC-FDB0-4C7B-88AA-3C6F0496CC6B}" destId="{55E224B8-F856-48EB-97B7-1FCC44114548}" srcOrd="0" destOrd="0" parTransId="{A63F15AE-975A-4AFE-AE60-0F123F1E65E7}" sibTransId="{561D3710-D03E-42E2-876B-84AEE64905C1}"/>
    <dgm:cxn modelId="{7F43E7A5-B63A-4133-88AD-C7F062A77DCA}" srcId="{CA5AE9EC-FDB0-4C7B-88AA-3C6F0496CC6B}" destId="{EA3FBD53-9373-4249-B2E2-BB6A3CB6DB29}" srcOrd="5" destOrd="0" parTransId="{0F7F2AFD-76F3-4991-9AF2-AD0B57AC2EF6}" sibTransId="{3740BF21-BB1C-4A1E-ACDC-5CB7CA7F932A}"/>
    <dgm:cxn modelId="{13690E05-D9F7-44CC-AE04-85356ED6DDF8}" type="presOf" srcId="{3A2E9F65-85E5-4A11-8A51-949DB32DEFC7}" destId="{45DECB31-2E1F-461C-858C-A2948CFFBA87}" srcOrd="0" destOrd="0" presId="urn:microsoft.com/office/officeart/2005/8/layout/chart3"/>
    <dgm:cxn modelId="{4F48D39A-FD06-475B-9BAE-406098C4A0EE}" type="presOf" srcId="{E671F199-85FC-4273-81F3-E55ACDE4C479}" destId="{0D589E21-CB07-4027-8016-09473D08B7AA}" srcOrd="0" destOrd="0" presId="urn:microsoft.com/office/officeart/2005/8/layout/chart3"/>
    <dgm:cxn modelId="{180CA1F3-B319-4E5E-9614-25D7BE7C6713}" type="presOf" srcId="{55E224B8-F856-48EB-97B7-1FCC44114548}" destId="{46270D1F-7372-4E34-B4B2-A3089ED5C092}" srcOrd="1" destOrd="0" presId="urn:microsoft.com/office/officeart/2005/8/layout/chart3"/>
    <dgm:cxn modelId="{A30C36C4-0A9C-4BC8-ADF3-C144930901FC}" srcId="{CA5AE9EC-FDB0-4C7B-88AA-3C6F0496CC6B}" destId="{E671F199-85FC-4273-81F3-E55ACDE4C479}" srcOrd="3" destOrd="0" parTransId="{85E4579A-47A8-44EE-B85B-F91FAAE23F36}" sibTransId="{4F53219C-06EA-4AD9-B954-0B1922A43104}"/>
    <dgm:cxn modelId="{829A95C9-1F5C-4C06-9B5A-92009C082D2D}" type="presOf" srcId="{4D09189D-8A27-4F1F-8A3D-82566D58E9DC}" destId="{C531C4B5-80C6-4624-B9C6-1825F376F8F5}" srcOrd="0" destOrd="0" presId="urn:microsoft.com/office/officeart/2005/8/layout/chart3"/>
    <dgm:cxn modelId="{C3925F2D-F23E-416E-8FEC-5E26994E0C69}" srcId="{CA5AE9EC-FDB0-4C7B-88AA-3C6F0496CC6B}" destId="{1842D7A0-0564-402A-AA62-FB90FF5E442B}" srcOrd="1" destOrd="0" parTransId="{75EB4B23-FD03-42D5-98A0-C81D39ACFF39}" sibTransId="{CC3EEBCD-D09A-4D06-AED6-BDEE9B9109E3}"/>
    <dgm:cxn modelId="{14FFCF18-A259-45D1-A0E0-003C48233589}" type="presOf" srcId="{1842D7A0-0564-402A-AA62-FB90FF5E442B}" destId="{36A49DBB-B561-4E4F-95C8-1F79A244CAA9}" srcOrd="0" destOrd="0" presId="urn:microsoft.com/office/officeart/2005/8/layout/chart3"/>
    <dgm:cxn modelId="{0162B6EE-3B03-4ECC-8227-1B4206CCE27F}" type="presParOf" srcId="{67A96B5C-8ED6-4AC2-94AC-072813311B00}" destId="{E00CDF01-422C-440D-8AA6-1C17B7EE4CD1}" srcOrd="0" destOrd="0" presId="urn:microsoft.com/office/officeart/2005/8/layout/chart3"/>
    <dgm:cxn modelId="{9910D0A7-219A-4C1D-9E2D-0889645A1B12}" type="presParOf" srcId="{67A96B5C-8ED6-4AC2-94AC-072813311B00}" destId="{46270D1F-7372-4E34-B4B2-A3089ED5C092}" srcOrd="1" destOrd="0" presId="urn:microsoft.com/office/officeart/2005/8/layout/chart3"/>
    <dgm:cxn modelId="{C0431C8D-31CA-43A3-B3B2-221164CC15EA}" type="presParOf" srcId="{67A96B5C-8ED6-4AC2-94AC-072813311B00}" destId="{36A49DBB-B561-4E4F-95C8-1F79A244CAA9}" srcOrd="2" destOrd="0" presId="urn:microsoft.com/office/officeart/2005/8/layout/chart3"/>
    <dgm:cxn modelId="{A308CA51-5192-43CC-883F-78FC53182288}" type="presParOf" srcId="{67A96B5C-8ED6-4AC2-94AC-072813311B00}" destId="{89420ACE-E28A-4F29-AFBA-66B72471621A}" srcOrd="3" destOrd="0" presId="urn:microsoft.com/office/officeart/2005/8/layout/chart3"/>
    <dgm:cxn modelId="{385859D5-76DF-40E2-8F40-C0DA23FDC07B}" type="presParOf" srcId="{67A96B5C-8ED6-4AC2-94AC-072813311B00}" destId="{C531C4B5-80C6-4624-B9C6-1825F376F8F5}" srcOrd="4" destOrd="0" presId="urn:microsoft.com/office/officeart/2005/8/layout/chart3"/>
    <dgm:cxn modelId="{6EC30D98-0FD7-4793-81F4-237D53D69DCE}" type="presParOf" srcId="{67A96B5C-8ED6-4AC2-94AC-072813311B00}" destId="{F414775E-46BD-4CFE-9593-C802C5D3985C}" srcOrd="5" destOrd="0" presId="urn:microsoft.com/office/officeart/2005/8/layout/chart3"/>
    <dgm:cxn modelId="{378F4B23-0F35-47C6-9405-70C3468D7A50}" type="presParOf" srcId="{67A96B5C-8ED6-4AC2-94AC-072813311B00}" destId="{0D589E21-CB07-4027-8016-09473D08B7AA}" srcOrd="6" destOrd="0" presId="urn:microsoft.com/office/officeart/2005/8/layout/chart3"/>
    <dgm:cxn modelId="{98CB045D-4C03-4BB7-A843-F38FA530E060}" type="presParOf" srcId="{67A96B5C-8ED6-4AC2-94AC-072813311B00}" destId="{9A7866CB-6BDB-4CA1-A2AB-A0351A488F30}" srcOrd="7" destOrd="0" presId="urn:microsoft.com/office/officeart/2005/8/layout/chart3"/>
    <dgm:cxn modelId="{41865D2D-7318-444D-AD61-297B3BBB54D2}" type="presParOf" srcId="{67A96B5C-8ED6-4AC2-94AC-072813311B00}" destId="{45DECB31-2E1F-461C-858C-A2948CFFBA87}" srcOrd="8" destOrd="0" presId="urn:microsoft.com/office/officeart/2005/8/layout/chart3"/>
    <dgm:cxn modelId="{88EB5331-4787-4D3F-9132-872BEBD60CCC}" type="presParOf" srcId="{67A96B5C-8ED6-4AC2-94AC-072813311B00}" destId="{567AB638-0DDF-4E97-9E34-94EBA06B83FA}" srcOrd="9" destOrd="0" presId="urn:microsoft.com/office/officeart/2005/8/layout/chart3"/>
    <dgm:cxn modelId="{61868128-E49B-490A-BF8D-A928B8E73C0C}" type="presParOf" srcId="{67A96B5C-8ED6-4AC2-94AC-072813311B00}" destId="{2EC09DAF-A148-48A7-85E0-1CD4FB13D33F}" srcOrd="10" destOrd="0" presId="urn:microsoft.com/office/officeart/2005/8/layout/chart3"/>
    <dgm:cxn modelId="{1CC8787E-DA15-4582-BC2D-D2B6F6FD7FFB}" type="presParOf" srcId="{67A96B5C-8ED6-4AC2-94AC-072813311B00}" destId="{C4780AF3-FE15-4665-BBEB-9A9583E6AB59}" srcOrd="11"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3B168B-1023-4831-9152-611609F513AB}">
      <dsp:nvSpPr>
        <dsp:cNvPr id="0" name=""/>
        <dsp:cNvSpPr/>
      </dsp:nvSpPr>
      <dsp:spPr>
        <a:xfrm>
          <a:off x="0" y="319840"/>
          <a:ext cx="6874330" cy="403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3795A28B-6409-456A-9AE1-2C2E6F8A83C8}">
      <dsp:nvSpPr>
        <dsp:cNvPr id="0" name=""/>
        <dsp:cNvSpPr/>
      </dsp:nvSpPr>
      <dsp:spPr>
        <a:xfrm>
          <a:off x="343716" y="83680"/>
          <a:ext cx="4812031" cy="47232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1883" tIns="0" rIns="181883" bIns="0" numCol="1" spcCol="1270" anchor="ctr" anchorCtr="0">
          <a:noAutofit/>
        </a:bodyPr>
        <a:lstStyle/>
        <a:p>
          <a:pPr lvl="0" algn="l" defTabSz="889000">
            <a:lnSpc>
              <a:spcPct val="90000"/>
            </a:lnSpc>
            <a:spcBef>
              <a:spcPct val="0"/>
            </a:spcBef>
            <a:spcAft>
              <a:spcPct val="35000"/>
            </a:spcAft>
          </a:pPr>
          <a:r>
            <a:rPr lang="sl-SI" sz="2000" b="1" kern="1200" dirty="0">
              <a:solidFill>
                <a:schemeClr val="tx1"/>
              </a:solidFill>
              <a:latin typeface="Calibri Light" panose="020F0302020204030204" pitchFamily="34" charset="0"/>
              <a:cs typeface="Calibri Light" panose="020F0302020204030204" pitchFamily="34" charset="0"/>
            </a:rPr>
            <a:t>Jezik, državljanstvo, kultura in umetnost</a:t>
          </a:r>
        </a:p>
      </dsp:txBody>
      <dsp:txXfrm>
        <a:off x="366773" y="106737"/>
        <a:ext cx="4765917" cy="426206"/>
      </dsp:txXfrm>
    </dsp:sp>
    <dsp:sp modelId="{1A004FD5-2918-4F7D-9CD6-2BDEC7C7714B}">
      <dsp:nvSpPr>
        <dsp:cNvPr id="0" name=""/>
        <dsp:cNvSpPr/>
      </dsp:nvSpPr>
      <dsp:spPr>
        <a:xfrm>
          <a:off x="0" y="1045600"/>
          <a:ext cx="6874330" cy="4032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A3402129-600D-4D15-A3E7-49ED604DE700}">
      <dsp:nvSpPr>
        <dsp:cNvPr id="0" name=""/>
        <dsp:cNvSpPr/>
      </dsp:nvSpPr>
      <dsp:spPr>
        <a:xfrm>
          <a:off x="343716" y="809440"/>
          <a:ext cx="4812031" cy="47232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1883" tIns="0" rIns="181883" bIns="0" numCol="1" spcCol="1270" anchor="ctr" anchorCtr="0">
          <a:noAutofit/>
        </a:bodyPr>
        <a:lstStyle/>
        <a:p>
          <a:pPr lvl="0" algn="l" defTabSz="889000">
            <a:lnSpc>
              <a:spcPct val="90000"/>
            </a:lnSpc>
            <a:spcBef>
              <a:spcPct val="0"/>
            </a:spcBef>
            <a:spcAft>
              <a:spcPct val="35000"/>
            </a:spcAft>
          </a:pPr>
          <a:r>
            <a:rPr lang="sl-SI" sz="2000" b="1" kern="1200">
              <a:solidFill>
                <a:schemeClr val="tx1"/>
              </a:solidFill>
              <a:latin typeface="Calibri Light" panose="020F0302020204030204" pitchFamily="34" charset="0"/>
              <a:cs typeface="Calibri Light" panose="020F0302020204030204" pitchFamily="34" charset="0"/>
            </a:rPr>
            <a:t>Trajnostni razvoj</a:t>
          </a:r>
        </a:p>
      </dsp:txBody>
      <dsp:txXfrm>
        <a:off x="366773" y="832497"/>
        <a:ext cx="4765917" cy="426206"/>
      </dsp:txXfrm>
    </dsp:sp>
    <dsp:sp modelId="{B9B3E38B-ECA5-465A-B10F-BE9CACDA1F5C}">
      <dsp:nvSpPr>
        <dsp:cNvPr id="0" name=""/>
        <dsp:cNvSpPr/>
      </dsp:nvSpPr>
      <dsp:spPr>
        <a:xfrm>
          <a:off x="0" y="1784082"/>
          <a:ext cx="6874330" cy="4032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29D845D6-65FC-4AF1-B9D0-43CD6D3155A6}">
      <dsp:nvSpPr>
        <dsp:cNvPr id="0" name=""/>
        <dsp:cNvSpPr/>
      </dsp:nvSpPr>
      <dsp:spPr>
        <a:xfrm>
          <a:off x="343716" y="1535200"/>
          <a:ext cx="4812031" cy="47232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1883" tIns="0" rIns="181883" bIns="0" numCol="1" spcCol="1270" anchor="ctr" anchorCtr="0">
          <a:noAutofit/>
        </a:bodyPr>
        <a:lstStyle/>
        <a:p>
          <a:pPr lvl="0" algn="l" defTabSz="889000">
            <a:lnSpc>
              <a:spcPct val="90000"/>
            </a:lnSpc>
            <a:spcBef>
              <a:spcPct val="0"/>
            </a:spcBef>
            <a:spcAft>
              <a:spcPct val="35000"/>
            </a:spcAft>
          </a:pPr>
          <a:r>
            <a:rPr lang="sl-SI" sz="2000" b="1" kern="1200">
              <a:solidFill>
                <a:schemeClr val="tx1"/>
              </a:solidFill>
              <a:latin typeface="Calibri Light" panose="020F0302020204030204" pitchFamily="34" charset="0"/>
              <a:cs typeface="Calibri Light" panose="020F0302020204030204" pitchFamily="34" charset="0"/>
            </a:rPr>
            <a:t>Zdravje in dobrobit</a:t>
          </a:r>
        </a:p>
      </dsp:txBody>
      <dsp:txXfrm>
        <a:off x="366773" y="1558257"/>
        <a:ext cx="4765917" cy="426206"/>
      </dsp:txXfrm>
    </dsp:sp>
    <dsp:sp modelId="{6FC94902-C673-45C2-BE36-63CF33462AE8}">
      <dsp:nvSpPr>
        <dsp:cNvPr id="0" name=""/>
        <dsp:cNvSpPr/>
      </dsp:nvSpPr>
      <dsp:spPr>
        <a:xfrm>
          <a:off x="0" y="2497120"/>
          <a:ext cx="6874330" cy="4032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8D11FA9B-80D5-4B16-91CB-66094D873ECE}">
      <dsp:nvSpPr>
        <dsp:cNvPr id="0" name=""/>
        <dsp:cNvSpPr/>
      </dsp:nvSpPr>
      <dsp:spPr>
        <a:xfrm>
          <a:off x="343716" y="2260960"/>
          <a:ext cx="4812031" cy="47232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1883" tIns="0" rIns="181883" bIns="0" numCol="1" spcCol="1270" anchor="ctr" anchorCtr="0">
          <a:noAutofit/>
        </a:bodyPr>
        <a:lstStyle/>
        <a:p>
          <a:pPr lvl="0" algn="l" defTabSz="889000">
            <a:lnSpc>
              <a:spcPct val="90000"/>
            </a:lnSpc>
            <a:spcBef>
              <a:spcPct val="0"/>
            </a:spcBef>
            <a:spcAft>
              <a:spcPct val="35000"/>
            </a:spcAft>
          </a:pPr>
          <a:r>
            <a:rPr lang="sl-SI" sz="2000" b="1" kern="1200">
              <a:solidFill>
                <a:schemeClr val="tx1"/>
              </a:solidFill>
              <a:latin typeface="Calibri Light" panose="020F0302020204030204" pitchFamily="34" charset="0"/>
              <a:cs typeface="Calibri Light" panose="020F0302020204030204" pitchFamily="34" charset="0"/>
            </a:rPr>
            <a:t>Digitalna kompetentnost</a:t>
          </a:r>
        </a:p>
      </dsp:txBody>
      <dsp:txXfrm>
        <a:off x="366773" y="2284017"/>
        <a:ext cx="4765917" cy="426206"/>
      </dsp:txXfrm>
    </dsp:sp>
    <dsp:sp modelId="{D142FDC9-A654-42FA-A350-D2D685CA6697}">
      <dsp:nvSpPr>
        <dsp:cNvPr id="0" name=""/>
        <dsp:cNvSpPr/>
      </dsp:nvSpPr>
      <dsp:spPr>
        <a:xfrm>
          <a:off x="0" y="3222880"/>
          <a:ext cx="6874330" cy="4032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F406E55F-9C76-47F3-82F6-821458AC68AA}">
      <dsp:nvSpPr>
        <dsp:cNvPr id="0" name=""/>
        <dsp:cNvSpPr/>
      </dsp:nvSpPr>
      <dsp:spPr>
        <a:xfrm>
          <a:off x="343716" y="2986720"/>
          <a:ext cx="4812031" cy="47232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1883" tIns="0" rIns="181883" bIns="0" numCol="1" spcCol="1270" anchor="ctr" anchorCtr="0">
          <a:noAutofit/>
        </a:bodyPr>
        <a:lstStyle/>
        <a:p>
          <a:pPr lvl="0" algn="l" defTabSz="889000">
            <a:lnSpc>
              <a:spcPct val="90000"/>
            </a:lnSpc>
            <a:spcBef>
              <a:spcPct val="0"/>
            </a:spcBef>
            <a:spcAft>
              <a:spcPct val="35000"/>
            </a:spcAft>
          </a:pPr>
          <a:r>
            <a:rPr lang="sl-SI" sz="2000" b="1" kern="1200">
              <a:solidFill>
                <a:schemeClr val="tx1"/>
              </a:solidFill>
              <a:latin typeface="Calibri Light" panose="020F0302020204030204" pitchFamily="34" charset="0"/>
              <a:cs typeface="Calibri Light" panose="020F0302020204030204" pitchFamily="34" charset="0"/>
            </a:rPr>
            <a:t>Podjetnost</a:t>
          </a:r>
        </a:p>
      </dsp:txBody>
      <dsp:txXfrm>
        <a:off x="366773" y="3009777"/>
        <a:ext cx="4765917" cy="4262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F3B06C-5685-4C3B-AB89-B1BEEB0C1649}">
      <dsp:nvSpPr>
        <dsp:cNvPr id="0" name=""/>
        <dsp:cNvSpPr/>
      </dsp:nvSpPr>
      <dsp:spPr>
        <a:xfrm>
          <a:off x="0" y="73930"/>
          <a:ext cx="4795684" cy="47970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sl-SI" sz="2000" kern="1200">
              <a:latin typeface="Calibri" panose="020F0502020204030204" pitchFamily="34" charset="0"/>
              <a:cs typeface="Calibri" panose="020F0502020204030204" pitchFamily="34" charset="0"/>
            </a:rPr>
            <a:t>Se znajo lotiti zahtevnih nalog. </a:t>
          </a:r>
        </a:p>
      </dsp:txBody>
      <dsp:txXfrm>
        <a:off x="23417" y="97347"/>
        <a:ext cx="4748850" cy="432866"/>
      </dsp:txXfrm>
    </dsp:sp>
    <dsp:sp modelId="{C20F440E-EA38-4027-A0B2-CA2FA3294332}">
      <dsp:nvSpPr>
        <dsp:cNvPr id="0" name=""/>
        <dsp:cNvSpPr/>
      </dsp:nvSpPr>
      <dsp:spPr>
        <a:xfrm>
          <a:off x="0" y="611230"/>
          <a:ext cx="4795684" cy="479700"/>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sl-SI" sz="2000" kern="1200">
              <a:latin typeface="Calibri" panose="020F0502020204030204" pitchFamily="34" charset="0"/>
              <a:cs typeface="Calibri" panose="020F0502020204030204" pitchFamily="34" charset="0"/>
            </a:rPr>
            <a:t>Dobro sprejemajo neuspeh. </a:t>
          </a:r>
        </a:p>
      </dsp:txBody>
      <dsp:txXfrm>
        <a:off x="23417" y="634647"/>
        <a:ext cx="4748850" cy="432866"/>
      </dsp:txXfrm>
    </dsp:sp>
    <dsp:sp modelId="{CE5409C7-D2B5-4837-B2CE-2745CA1988C1}">
      <dsp:nvSpPr>
        <dsp:cNvPr id="0" name=""/>
        <dsp:cNvSpPr/>
      </dsp:nvSpPr>
      <dsp:spPr>
        <a:xfrm>
          <a:off x="0" y="1148530"/>
          <a:ext cx="4795684" cy="479700"/>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sl-SI" sz="2000" kern="1200">
              <a:latin typeface="Calibri" panose="020F0502020204030204" pitchFamily="34" charset="0"/>
              <a:cs typeface="Calibri" panose="020F0502020204030204" pitchFamily="34" charset="0"/>
            </a:rPr>
            <a:t>Razumejo različne perspektive. </a:t>
          </a:r>
        </a:p>
      </dsp:txBody>
      <dsp:txXfrm>
        <a:off x="23417" y="1171947"/>
        <a:ext cx="4748850" cy="432866"/>
      </dsp:txXfrm>
    </dsp:sp>
    <dsp:sp modelId="{82CB71F4-DB26-4DA8-A1D3-FACB12FFB9EC}">
      <dsp:nvSpPr>
        <dsp:cNvPr id="0" name=""/>
        <dsp:cNvSpPr/>
      </dsp:nvSpPr>
      <dsp:spPr>
        <a:xfrm>
          <a:off x="0" y="1685830"/>
          <a:ext cx="4795684" cy="479700"/>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sl-SI" sz="2000" kern="1200">
              <a:latin typeface="Calibri" panose="020F0502020204030204" pitchFamily="34" charset="0"/>
              <a:cs typeface="Calibri" panose="020F0502020204030204" pitchFamily="34" charset="0"/>
            </a:rPr>
            <a:t>So empatični/-e.</a:t>
          </a:r>
        </a:p>
      </dsp:txBody>
      <dsp:txXfrm>
        <a:off x="23417" y="1709247"/>
        <a:ext cx="4748850" cy="432866"/>
      </dsp:txXfrm>
    </dsp:sp>
    <dsp:sp modelId="{6B10E8C5-8007-4B59-95A6-CCE0F75B9E1F}">
      <dsp:nvSpPr>
        <dsp:cNvPr id="0" name=""/>
        <dsp:cNvSpPr/>
      </dsp:nvSpPr>
      <dsp:spPr>
        <a:xfrm>
          <a:off x="0" y="2223130"/>
          <a:ext cx="4795684" cy="479700"/>
        </a:xfrm>
        <a:prstGeom prst="round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sl-SI" sz="2000" kern="1200">
              <a:latin typeface="Calibri" panose="020F0502020204030204" pitchFamily="34" charset="0"/>
              <a:cs typeface="Calibri" panose="020F0502020204030204" pitchFamily="34" charset="0"/>
            </a:rPr>
            <a:t>Znajo uravnavati močna čustva.</a:t>
          </a:r>
        </a:p>
      </dsp:txBody>
      <dsp:txXfrm>
        <a:off x="23417" y="2246547"/>
        <a:ext cx="4748850" cy="432866"/>
      </dsp:txXfrm>
    </dsp:sp>
    <dsp:sp modelId="{2033C2B4-B003-4EE8-BE12-120990E060DF}">
      <dsp:nvSpPr>
        <dsp:cNvPr id="0" name=""/>
        <dsp:cNvSpPr/>
      </dsp:nvSpPr>
      <dsp:spPr>
        <a:xfrm>
          <a:off x="0" y="2760430"/>
          <a:ext cx="4795684" cy="47970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sl-SI" sz="2000" kern="1200">
              <a:latin typeface="Calibri" panose="020F0502020204030204" pitchFamily="34" charset="0"/>
              <a:cs typeface="Calibri" panose="020F0502020204030204" pitchFamily="34" charset="0"/>
            </a:rPr>
            <a:t>Skrbijo za zdrav življenjski slog.</a:t>
          </a:r>
        </a:p>
      </dsp:txBody>
      <dsp:txXfrm>
        <a:off x="23417" y="2783847"/>
        <a:ext cx="4748850" cy="432866"/>
      </dsp:txXfrm>
    </dsp:sp>
    <dsp:sp modelId="{9B0811BF-A516-4C06-9F20-73977A3FB20C}">
      <dsp:nvSpPr>
        <dsp:cNvPr id="0" name=""/>
        <dsp:cNvSpPr/>
      </dsp:nvSpPr>
      <dsp:spPr>
        <a:xfrm>
          <a:off x="0" y="3297730"/>
          <a:ext cx="4795684" cy="479700"/>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sl-SI" sz="2000" kern="1200">
              <a:latin typeface="Calibri" panose="020F0502020204030204" pitchFamily="34" charset="0"/>
              <a:cs typeface="Calibri" panose="020F0502020204030204" pitchFamily="34" charset="0"/>
            </a:rPr>
            <a:t>Znajo reči »ne«. </a:t>
          </a:r>
        </a:p>
      </dsp:txBody>
      <dsp:txXfrm>
        <a:off x="23417" y="3321147"/>
        <a:ext cx="4748850" cy="432866"/>
      </dsp:txXfrm>
    </dsp:sp>
    <dsp:sp modelId="{4AB63D7E-0B02-4B60-B73F-089F79DC86F2}">
      <dsp:nvSpPr>
        <dsp:cNvPr id="0" name=""/>
        <dsp:cNvSpPr/>
      </dsp:nvSpPr>
      <dsp:spPr>
        <a:xfrm>
          <a:off x="0" y="3835030"/>
          <a:ext cx="4795684" cy="479700"/>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sl-SI" sz="2000" kern="1200">
              <a:latin typeface="Calibri" panose="020F0502020204030204" pitchFamily="34" charset="0"/>
              <a:cs typeface="Calibri" panose="020F0502020204030204" pitchFamily="34" charset="0"/>
            </a:rPr>
            <a:t>V konfliktnih situacijah zrelo komunicirajo. </a:t>
          </a:r>
        </a:p>
      </dsp:txBody>
      <dsp:txXfrm>
        <a:off x="23417" y="3858447"/>
        <a:ext cx="4748850" cy="432866"/>
      </dsp:txXfrm>
    </dsp:sp>
    <dsp:sp modelId="{C7D817F5-BF9B-49F6-84E5-DE1B756D4731}">
      <dsp:nvSpPr>
        <dsp:cNvPr id="0" name=""/>
        <dsp:cNvSpPr/>
      </dsp:nvSpPr>
      <dsp:spPr>
        <a:xfrm>
          <a:off x="0" y="4372330"/>
          <a:ext cx="4795684" cy="479700"/>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sl-SI" sz="2000" kern="1200">
              <a:latin typeface="Calibri" panose="020F0502020204030204" pitchFamily="34" charset="0"/>
              <a:cs typeface="Calibri" panose="020F0502020204030204" pitchFamily="34" charset="0"/>
            </a:rPr>
            <a:t>…</a:t>
          </a:r>
        </a:p>
      </dsp:txBody>
      <dsp:txXfrm>
        <a:off x="23417" y="4395747"/>
        <a:ext cx="4748850" cy="4328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F446C2-E223-CB40-BD50-31EE57177D54}">
      <dsp:nvSpPr>
        <dsp:cNvPr id="0" name=""/>
        <dsp:cNvSpPr/>
      </dsp:nvSpPr>
      <dsp:spPr>
        <a:xfrm>
          <a:off x="1021134" y="58500"/>
          <a:ext cx="2808047" cy="2808047"/>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sl-SI" sz="1700" b="1" kern="1200">
              <a:latin typeface="Calibri" panose="020F0502020204030204" pitchFamily="34" charset="0"/>
              <a:cs typeface="Calibri" panose="020F0502020204030204" pitchFamily="34" charset="0"/>
            </a:rPr>
            <a:t>TELESNA</a:t>
          </a:r>
        </a:p>
        <a:p>
          <a:pPr lvl="0" algn="ctr" defTabSz="755650">
            <a:lnSpc>
              <a:spcPct val="90000"/>
            </a:lnSpc>
            <a:spcBef>
              <a:spcPct val="0"/>
            </a:spcBef>
            <a:spcAft>
              <a:spcPct val="35000"/>
            </a:spcAft>
          </a:pPr>
          <a:r>
            <a:rPr lang="sl-SI" sz="1700" b="1" kern="1200">
              <a:latin typeface="Calibri" panose="020F0502020204030204" pitchFamily="34" charset="0"/>
              <a:cs typeface="Calibri" panose="020F0502020204030204" pitchFamily="34" charset="0"/>
            </a:rPr>
            <a:t>DOBROBIT</a:t>
          </a:r>
          <a:endParaRPr lang="en-US" sz="1700" b="1" kern="1200">
            <a:latin typeface="Calibri" panose="020F0502020204030204" pitchFamily="34" charset="0"/>
            <a:cs typeface="Calibri" panose="020F0502020204030204" pitchFamily="34" charset="0"/>
          </a:endParaRPr>
        </a:p>
      </dsp:txBody>
      <dsp:txXfrm>
        <a:off x="1395541" y="549909"/>
        <a:ext cx="2059234" cy="1263621"/>
      </dsp:txXfrm>
    </dsp:sp>
    <dsp:sp modelId="{27F21345-3356-DB4E-9654-DC9FA8759058}">
      <dsp:nvSpPr>
        <dsp:cNvPr id="0" name=""/>
        <dsp:cNvSpPr/>
      </dsp:nvSpPr>
      <dsp:spPr>
        <a:xfrm>
          <a:off x="1895485" y="1768770"/>
          <a:ext cx="2808047" cy="2808047"/>
        </a:xfrm>
        <a:prstGeom prst="ellipse">
          <a:avLst/>
        </a:prstGeom>
        <a:solidFill>
          <a:schemeClr val="accent2">
            <a:alpha val="50000"/>
            <a:hueOff val="3221807"/>
            <a:satOff val="-9246"/>
            <a:lumOff val="-14805"/>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sl-SI" sz="1700" b="1" kern="1200">
              <a:latin typeface="Calibri" panose="020F0502020204030204" pitchFamily="34" charset="0"/>
              <a:cs typeface="Calibri" panose="020F0502020204030204" pitchFamily="34" charset="0"/>
            </a:rPr>
            <a:t>DUŠEVNA</a:t>
          </a:r>
        </a:p>
        <a:p>
          <a:pPr lvl="0" algn="ctr" defTabSz="755650">
            <a:lnSpc>
              <a:spcPct val="90000"/>
            </a:lnSpc>
            <a:spcBef>
              <a:spcPct val="0"/>
            </a:spcBef>
            <a:spcAft>
              <a:spcPct val="35000"/>
            </a:spcAft>
          </a:pPr>
          <a:r>
            <a:rPr lang="sl-SI" sz="1700" b="1" kern="1200">
              <a:latin typeface="Calibri" panose="020F0502020204030204" pitchFamily="34" charset="0"/>
              <a:cs typeface="Calibri" panose="020F0502020204030204" pitchFamily="34" charset="0"/>
            </a:rPr>
            <a:t>DOBROBIT</a:t>
          </a:r>
          <a:endParaRPr lang="en-US" sz="1700" b="1" kern="1200">
            <a:latin typeface="Calibri" panose="020F0502020204030204" pitchFamily="34" charset="0"/>
            <a:cs typeface="Calibri" panose="020F0502020204030204" pitchFamily="34" charset="0"/>
          </a:endParaRPr>
        </a:p>
      </dsp:txBody>
      <dsp:txXfrm>
        <a:off x="2754280" y="2494182"/>
        <a:ext cx="1684828" cy="1544426"/>
      </dsp:txXfrm>
    </dsp:sp>
    <dsp:sp modelId="{8434EFB0-515B-2344-AAE8-42D3B4227D23}">
      <dsp:nvSpPr>
        <dsp:cNvPr id="0" name=""/>
        <dsp:cNvSpPr/>
      </dsp:nvSpPr>
      <dsp:spPr>
        <a:xfrm>
          <a:off x="0" y="1768770"/>
          <a:ext cx="2808047" cy="2808047"/>
        </a:xfrm>
        <a:prstGeom prst="ellipse">
          <a:avLst/>
        </a:prstGeom>
        <a:solidFill>
          <a:schemeClr val="accent2">
            <a:alpha val="50000"/>
            <a:hueOff val="6443614"/>
            <a:satOff val="-18493"/>
            <a:lumOff val="-29609"/>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sl-SI" sz="1700" b="1" kern="1200">
              <a:latin typeface="Calibri" panose="020F0502020204030204" pitchFamily="34" charset="0"/>
              <a:cs typeface="Calibri" panose="020F0502020204030204" pitchFamily="34" charset="0"/>
            </a:rPr>
            <a:t>SOCIALNA</a:t>
          </a:r>
        </a:p>
        <a:p>
          <a:pPr lvl="0" algn="ctr" defTabSz="755650">
            <a:lnSpc>
              <a:spcPct val="90000"/>
            </a:lnSpc>
            <a:spcBef>
              <a:spcPct val="0"/>
            </a:spcBef>
            <a:spcAft>
              <a:spcPct val="35000"/>
            </a:spcAft>
          </a:pPr>
          <a:r>
            <a:rPr lang="sl-SI" sz="1700" b="1" kern="1200">
              <a:latin typeface="Calibri" panose="020F0502020204030204" pitchFamily="34" charset="0"/>
              <a:cs typeface="Calibri" panose="020F0502020204030204" pitchFamily="34" charset="0"/>
            </a:rPr>
            <a:t>DOBROBIT</a:t>
          </a:r>
          <a:endParaRPr lang="en-US" sz="1700" b="1" kern="1200">
            <a:latin typeface="Calibri" panose="020F0502020204030204" pitchFamily="34" charset="0"/>
            <a:cs typeface="Calibri" panose="020F0502020204030204" pitchFamily="34" charset="0"/>
          </a:endParaRPr>
        </a:p>
      </dsp:txBody>
      <dsp:txXfrm>
        <a:off x="264424" y="2494182"/>
        <a:ext cx="1684828" cy="15444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590E65-6A85-4DA0-8D06-5D8A32652DB3}">
      <dsp:nvSpPr>
        <dsp:cNvPr id="0" name=""/>
        <dsp:cNvSpPr/>
      </dsp:nvSpPr>
      <dsp:spPr>
        <a:xfrm>
          <a:off x="305266" y="524636"/>
          <a:ext cx="4009834" cy="4009834"/>
        </a:xfrm>
        <a:prstGeom prst="pie">
          <a:avLst>
            <a:gd name="adj1" fmla="val 16200000"/>
            <a:gd name="adj2" fmla="val 0"/>
          </a:avLst>
        </a:prstGeom>
        <a:solidFill>
          <a:schemeClr val="accent3">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sl-SI" sz="2000" b="1" kern="1200">
              <a:solidFill>
                <a:srgbClr val="007C92"/>
              </a:solidFill>
              <a:latin typeface="Calibri" panose="020F0502020204030204" pitchFamily="34" charset="0"/>
              <a:cs typeface="Calibri" panose="020F0502020204030204" pitchFamily="34" charset="0"/>
            </a:rPr>
            <a:t>Didaktične strategije</a:t>
          </a:r>
        </a:p>
      </dsp:txBody>
      <dsp:txXfrm>
        <a:off x="2356010" y="1266456"/>
        <a:ext cx="1479820" cy="1193403"/>
      </dsp:txXfrm>
    </dsp:sp>
    <dsp:sp modelId="{1D67A0BE-8F46-4A7E-B6EC-84F357E2E12B}">
      <dsp:nvSpPr>
        <dsp:cNvPr id="0" name=""/>
        <dsp:cNvSpPr/>
      </dsp:nvSpPr>
      <dsp:spPr>
        <a:xfrm>
          <a:off x="297396" y="516387"/>
          <a:ext cx="4009834" cy="4009834"/>
        </a:xfrm>
        <a:prstGeom prst="pie">
          <a:avLst>
            <a:gd name="adj1" fmla="val 0"/>
            <a:gd name="adj2" fmla="val 5400000"/>
          </a:avLst>
        </a:prstGeom>
        <a:solidFill>
          <a:schemeClr val="accent4">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sl-SI" sz="2000" b="1" kern="1200">
              <a:solidFill>
                <a:srgbClr val="007C92"/>
              </a:solidFill>
              <a:latin typeface="Calibri" panose="020F0502020204030204" pitchFamily="34" charset="0"/>
              <a:cs typeface="Calibri" panose="020F0502020204030204" pitchFamily="34" charset="0"/>
            </a:rPr>
            <a:t>Kratke in daljše dejavnosti</a:t>
          </a:r>
        </a:p>
      </dsp:txBody>
      <dsp:txXfrm>
        <a:off x="2373917" y="2592909"/>
        <a:ext cx="1479820" cy="1193403"/>
      </dsp:txXfrm>
    </dsp:sp>
    <dsp:sp modelId="{F14F58EA-F632-4E4E-A3C4-DE1163B316DC}">
      <dsp:nvSpPr>
        <dsp:cNvPr id="0" name=""/>
        <dsp:cNvSpPr/>
      </dsp:nvSpPr>
      <dsp:spPr>
        <a:xfrm>
          <a:off x="297396" y="516387"/>
          <a:ext cx="4009834" cy="4009834"/>
        </a:xfrm>
        <a:prstGeom prst="pie">
          <a:avLst>
            <a:gd name="adj1" fmla="val 5400000"/>
            <a:gd name="adj2" fmla="val 10800000"/>
          </a:avLst>
        </a:prstGeom>
        <a:solidFill>
          <a:schemeClr val="accent5">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sl-SI" sz="2000" b="1" kern="1200">
              <a:solidFill>
                <a:srgbClr val="007C92"/>
              </a:solidFill>
              <a:latin typeface="Calibri" panose="020F0502020204030204" pitchFamily="34" charset="0"/>
              <a:cs typeface="Calibri" panose="020F0502020204030204" pitchFamily="34" charset="0"/>
            </a:rPr>
            <a:t>Odnosna kompetenca in vodenje razreda</a:t>
          </a:r>
        </a:p>
      </dsp:txBody>
      <dsp:txXfrm>
        <a:off x="750889" y="2592909"/>
        <a:ext cx="1479820" cy="1193403"/>
      </dsp:txXfrm>
    </dsp:sp>
    <dsp:sp modelId="{52A65156-AF54-4522-9F23-074D568CD279}">
      <dsp:nvSpPr>
        <dsp:cNvPr id="0" name=""/>
        <dsp:cNvSpPr/>
      </dsp:nvSpPr>
      <dsp:spPr>
        <a:xfrm>
          <a:off x="297396" y="516387"/>
          <a:ext cx="4009834" cy="4009834"/>
        </a:xfrm>
        <a:prstGeom prst="pie">
          <a:avLst>
            <a:gd name="adj1" fmla="val 10800000"/>
            <a:gd name="adj2" fmla="val 16200000"/>
          </a:avLst>
        </a:prstGeom>
        <a:solidFill>
          <a:schemeClr val="accent2">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sl-SI" sz="2000" b="1" kern="1200">
              <a:solidFill>
                <a:srgbClr val="007C92"/>
              </a:solidFill>
              <a:latin typeface="Calibri" panose="020F0502020204030204" pitchFamily="34" charset="0"/>
              <a:cs typeface="Calibri" panose="020F0502020204030204" pitchFamily="34" charset="0"/>
            </a:rPr>
            <a:t>Cilji predmeta</a:t>
          </a:r>
        </a:p>
      </dsp:txBody>
      <dsp:txXfrm>
        <a:off x="750889" y="1256298"/>
        <a:ext cx="1479820" cy="11934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DD0996-67CA-4BCF-BA55-442F75358448}">
      <dsp:nvSpPr>
        <dsp:cNvPr id="0" name=""/>
        <dsp:cNvSpPr/>
      </dsp:nvSpPr>
      <dsp:spPr>
        <a:xfrm>
          <a:off x="2026" y="0"/>
          <a:ext cx="1988185" cy="5130608"/>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sl-SI" sz="2800" b="1" kern="1200">
              <a:solidFill>
                <a:srgbClr val="42A220"/>
              </a:solidFill>
              <a:latin typeface="Calibri"/>
              <a:ea typeface="Calibri"/>
              <a:cs typeface="Calibri"/>
            </a:rPr>
            <a:t>Učenci izkoristijo priložnosti</a:t>
          </a:r>
        </a:p>
      </dsp:txBody>
      <dsp:txXfrm>
        <a:off x="2026" y="0"/>
        <a:ext cx="1988185" cy="1539182"/>
      </dsp:txXfrm>
    </dsp:sp>
    <dsp:sp modelId="{90B0B90B-3F29-4864-8B1B-5B3CB138C98D}">
      <dsp:nvSpPr>
        <dsp:cNvPr id="0" name=""/>
        <dsp:cNvSpPr/>
      </dsp:nvSpPr>
      <dsp:spPr>
        <a:xfrm>
          <a:off x="107805" y="1541175"/>
          <a:ext cx="1776626" cy="120941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sl-SI" sz="1800" kern="1200">
              <a:latin typeface="Calibri"/>
              <a:ea typeface="Calibri"/>
              <a:cs typeface="Calibri"/>
            </a:rPr>
            <a:t>miselni izziv/problem/projekt (iz vsakdanjega življenja)</a:t>
          </a:r>
        </a:p>
      </dsp:txBody>
      <dsp:txXfrm>
        <a:off x="143228" y="1576598"/>
        <a:ext cx="1705780" cy="1138572"/>
      </dsp:txXfrm>
    </dsp:sp>
    <dsp:sp modelId="{4B3A1D94-4EFF-4472-8790-5D12C9F8E4BC}">
      <dsp:nvSpPr>
        <dsp:cNvPr id="0" name=""/>
        <dsp:cNvSpPr/>
      </dsp:nvSpPr>
      <dsp:spPr>
        <a:xfrm>
          <a:off x="94277" y="2832387"/>
          <a:ext cx="1803681" cy="1449012"/>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rtl="0">
            <a:lnSpc>
              <a:spcPct val="90000"/>
            </a:lnSpc>
            <a:spcBef>
              <a:spcPct val="0"/>
            </a:spcBef>
            <a:spcAft>
              <a:spcPct val="35000"/>
            </a:spcAft>
          </a:pPr>
          <a:r>
            <a:rPr lang="sl-SI" sz="1900" b="0" kern="1200">
              <a:solidFill>
                <a:schemeClr val="bg1"/>
              </a:solidFill>
              <a:latin typeface="Calibri"/>
              <a:ea typeface="Calibri"/>
              <a:cs typeface="Calibri"/>
            </a:rPr>
            <a:t>pripravijo nabor možnih rešitev in jih kritično ovrednotijo</a:t>
          </a:r>
        </a:p>
      </dsp:txBody>
      <dsp:txXfrm>
        <a:off x="136717" y="2874827"/>
        <a:ext cx="1718801" cy="1364132"/>
      </dsp:txXfrm>
    </dsp:sp>
    <dsp:sp modelId="{9ED5127C-B065-467A-9EDC-8F3B9B73ED17}">
      <dsp:nvSpPr>
        <dsp:cNvPr id="0" name=""/>
        <dsp:cNvSpPr/>
      </dsp:nvSpPr>
      <dsp:spPr>
        <a:xfrm>
          <a:off x="107805" y="4363194"/>
          <a:ext cx="1776626" cy="508890"/>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rtl="0">
            <a:lnSpc>
              <a:spcPct val="90000"/>
            </a:lnSpc>
            <a:spcBef>
              <a:spcPct val="0"/>
            </a:spcBef>
            <a:spcAft>
              <a:spcPct val="35000"/>
            </a:spcAft>
          </a:pPr>
          <a:r>
            <a:rPr lang="sl-SI" sz="1900" b="0" kern="1200">
              <a:solidFill>
                <a:schemeClr val="bg1"/>
              </a:solidFill>
              <a:latin typeface="Calibri"/>
              <a:ea typeface="Calibri"/>
              <a:cs typeface="Calibri"/>
            </a:rPr>
            <a:t>pripravijo končno rešitev</a:t>
          </a:r>
        </a:p>
      </dsp:txBody>
      <dsp:txXfrm>
        <a:off x="122710" y="4378099"/>
        <a:ext cx="1746816" cy="479080"/>
      </dsp:txXfrm>
    </dsp:sp>
    <dsp:sp modelId="{E49A1475-4B83-4DE5-BDB0-655A16C5D9BF}">
      <dsp:nvSpPr>
        <dsp:cNvPr id="0" name=""/>
        <dsp:cNvSpPr/>
      </dsp:nvSpPr>
      <dsp:spPr>
        <a:xfrm>
          <a:off x="2139325" y="0"/>
          <a:ext cx="1988185" cy="5130608"/>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sl-SI" sz="2800" b="1" kern="1200">
              <a:solidFill>
                <a:srgbClr val="42A220"/>
              </a:solidFill>
              <a:latin typeface="Calibri"/>
              <a:ea typeface="Calibri"/>
              <a:cs typeface="Calibri"/>
            </a:rPr>
            <a:t>Učenci …</a:t>
          </a:r>
        </a:p>
      </dsp:txBody>
      <dsp:txXfrm>
        <a:off x="2139325" y="0"/>
        <a:ext cx="1988185" cy="1539182"/>
      </dsp:txXfrm>
    </dsp:sp>
    <dsp:sp modelId="{677B6B81-E6E7-44D9-B7E6-6BBD46E6EE19}">
      <dsp:nvSpPr>
        <dsp:cNvPr id="0" name=""/>
        <dsp:cNvSpPr/>
      </dsp:nvSpPr>
      <dsp:spPr>
        <a:xfrm>
          <a:off x="2338143" y="1540153"/>
          <a:ext cx="1590548" cy="692055"/>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sl-SI" sz="1900" kern="1200">
              <a:latin typeface="Calibri"/>
              <a:ea typeface="Calibri"/>
              <a:cs typeface="Calibri"/>
            </a:rPr>
            <a:t>načrtujejo</a:t>
          </a:r>
        </a:p>
      </dsp:txBody>
      <dsp:txXfrm>
        <a:off x="2358413" y="1560423"/>
        <a:ext cx="1550008" cy="651515"/>
      </dsp:txXfrm>
    </dsp:sp>
    <dsp:sp modelId="{356F9A9E-E250-4106-A92A-59878370B299}">
      <dsp:nvSpPr>
        <dsp:cNvPr id="0" name=""/>
        <dsp:cNvSpPr/>
      </dsp:nvSpPr>
      <dsp:spPr>
        <a:xfrm>
          <a:off x="2338143" y="2338679"/>
          <a:ext cx="1590548" cy="692055"/>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sl-SI" sz="1900" kern="1200">
              <a:latin typeface="Calibri"/>
              <a:ea typeface="Calibri"/>
              <a:cs typeface="Calibri"/>
            </a:rPr>
            <a:t>sodelujejo</a:t>
          </a:r>
        </a:p>
      </dsp:txBody>
      <dsp:txXfrm>
        <a:off x="2358413" y="2358949"/>
        <a:ext cx="1550008" cy="651515"/>
      </dsp:txXfrm>
    </dsp:sp>
    <dsp:sp modelId="{0E040571-0A46-4744-9007-E30917C3C82C}">
      <dsp:nvSpPr>
        <dsp:cNvPr id="0" name=""/>
        <dsp:cNvSpPr/>
      </dsp:nvSpPr>
      <dsp:spPr>
        <a:xfrm>
          <a:off x="2338143" y="3137205"/>
          <a:ext cx="1590548" cy="692055"/>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rtl="0">
            <a:lnSpc>
              <a:spcPct val="90000"/>
            </a:lnSpc>
            <a:spcBef>
              <a:spcPct val="0"/>
            </a:spcBef>
            <a:spcAft>
              <a:spcPct val="35000"/>
            </a:spcAft>
          </a:pPr>
          <a:r>
            <a:rPr lang="sl-SI" sz="1900" kern="1200">
              <a:latin typeface="Calibri"/>
              <a:ea typeface="Calibri"/>
              <a:cs typeface="Calibri"/>
            </a:rPr>
            <a:t>pridobivajo nove izkušnje</a:t>
          </a:r>
        </a:p>
      </dsp:txBody>
      <dsp:txXfrm>
        <a:off x="2358413" y="3157475"/>
        <a:ext cx="1550008" cy="651515"/>
      </dsp:txXfrm>
    </dsp:sp>
    <dsp:sp modelId="{5A8890EA-CD20-40A0-A834-86956D69F325}">
      <dsp:nvSpPr>
        <dsp:cNvPr id="0" name=""/>
        <dsp:cNvSpPr/>
      </dsp:nvSpPr>
      <dsp:spPr>
        <a:xfrm>
          <a:off x="2338143" y="3935731"/>
          <a:ext cx="1590548" cy="937375"/>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rtl="0">
            <a:lnSpc>
              <a:spcPct val="90000"/>
            </a:lnSpc>
            <a:spcBef>
              <a:spcPct val="0"/>
            </a:spcBef>
            <a:spcAft>
              <a:spcPct val="35000"/>
            </a:spcAft>
          </a:pPr>
          <a:r>
            <a:rPr lang="sl-SI" sz="1400" kern="1200">
              <a:latin typeface="Calibri"/>
              <a:ea typeface="Calibri"/>
              <a:cs typeface="Calibri"/>
            </a:rPr>
            <a:t>osredotočeni so na tistega, ki mu je rešitev izziva namenjena</a:t>
          </a:r>
        </a:p>
      </dsp:txBody>
      <dsp:txXfrm>
        <a:off x="2365598" y="3963186"/>
        <a:ext cx="1535638" cy="882465"/>
      </dsp:txXfrm>
    </dsp:sp>
    <dsp:sp modelId="{E8B31F23-0283-4AB0-BD6A-586C4719DE10}">
      <dsp:nvSpPr>
        <dsp:cNvPr id="0" name=""/>
        <dsp:cNvSpPr/>
      </dsp:nvSpPr>
      <dsp:spPr>
        <a:xfrm>
          <a:off x="4276624" y="0"/>
          <a:ext cx="1988185" cy="5130608"/>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sl-SI" sz="2800" b="1" kern="1200">
              <a:solidFill>
                <a:srgbClr val="42A220"/>
              </a:solidFill>
              <a:latin typeface="Calibri" panose="020F0502020204030204" pitchFamily="34" charset="0"/>
              <a:cs typeface="Calibri" panose="020F0502020204030204" pitchFamily="34" charset="0"/>
            </a:rPr>
            <a:t>Viri</a:t>
          </a:r>
        </a:p>
      </dsp:txBody>
      <dsp:txXfrm>
        <a:off x="4276624" y="0"/>
        <a:ext cx="1988185" cy="1539182"/>
      </dsp:txXfrm>
    </dsp:sp>
    <dsp:sp modelId="{1E0E2C56-152A-4552-B1F8-278AB37F6BAF}">
      <dsp:nvSpPr>
        <dsp:cNvPr id="0" name=""/>
        <dsp:cNvSpPr/>
      </dsp:nvSpPr>
      <dsp:spPr>
        <a:xfrm>
          <a:off x="4475442" y="1539620"/>
          <a:ext cx="1590548" cy="1007959"/>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sl-SI" sz="1900" kern="1200">
              <a:latin typeface="Calibri" panose="020F0502020204030204" pitchFamily="34" charset="0"/>
              <a:cs typeface="Calibri" panose="020F0502020204030204" pitchFamily="34" charset="0"/>
            </a:rPr>
            <a:t>orodje, material</a:t>
          </a:r>
        </a:p>
      </dsp:txBody>
      <dsp:txXfrm>
        <a:off x="4504964" y="1569142"/>
        <a:ext cx="1531504" cy="948915"/>
      </dsp:txXfrm>
    </dsp:sp>
    <dsp:sp modelId="{6ABDD613-76F9-4DDA-B44C-F2A544FABE50}">
      <dsp:nvSpPr>
        <dsp:cNvPr id="0" name=""/>
        <dsp:cNvSpPr/>
      </dsp:nvSpPr>
      <dsp:spPr>
        <a:xfrm>
          <a:off x="4475442" y="2702650"/>
          <a:ext cx="1590548" cy="1007959"/>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sl-SI" sz="1800" kern="1200">
              <a:latin typeface="Calibri"/>
              <a:ea typeface="Calibri"/>
              <a:cs typeface="Calibri"/>
            </a:rPr>
            <a:t>mentorstvo</a:t>
          </a:r>
        </a:p>
      </dsp:txBody>
      <dsp:txXfrm>
        <a:off x="4504964" y="2732172"/>
        <a:ext cx="1531504" cy="948915"/>
      </dsp:txXfrm>
    </dsp:sp>
    <dsp:sp modelId="{D55223F2-4C24-4EA5-BDF3-268D3AB35261}">
      <dsp:nvSpPr>
        <dsp:cNvPr id="0" name=""/>
        <dsp:cNvSpPr/>
      </dsp:nvSpPr>
      <dsp:spPr>
        <a:xfrm>
          <a:off x="4475442" y="3865680"/>
          <a:ext cx="1590548" cy="1007959"/>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sl-SI" sz="1800" kern="1200">
              <a:latin typeface="Calibri" panose="020F0502020204030204" pitchFamily="34" charset="0"/>
              <a:cs typeface="Calibri" panose="020F0502020204030204" pitchFamily="34" charset="0"/>
            </a:rPr>
            <a:t>zunanji viri</a:t>
          </a:r>
        </a:p>
      </dsp:txBody>
      <dsp:txXfrm>
        <a:off x="4504964" y="3895202"/>
        <a:ext cx="1531504" cy="948915"/>
      </dsp:txXfrm>
    </dsp:sp>
    <dsp:sp modelId="{32C17F04-64A1-4BFC-B6E9-888EDB0076CF}">
      <dsp:nvSpPr>
        <dsp:cNvPr id="0" name=""/>
        <dsp:cNvSpPr/>
      </dsp:nvSpPr>
      <dsp:spPr>
        <a:xfrm>
          <a:off x="6415949" y="0"/>
          <a:ext cx="1988185" cy="5130608"/>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sl-SI" sz="2800" b="1" kern="1200">
              <a:solidFill>
                <a:schemeClr val="accent6"/>
              </a:solidFill>
              <a:latin typeface="Calibri" panose="020F0502020204030204" pitchFamily="34" charset="0"/>
              <a:cs typeface="Calibri" panose="020F0502020204030204" pitchFamily="34" charset="0"/>
            </a:rPr>
            <a:t>Cilj</a:t>
          </a:r>
        </a:p>
      </dsp:txBody>
      <dsp:txXfrm>
        <a:off x="6415949" y="0"/>
        <a:ext cx="1988185" cy="1539182"/>
      </dsp:txXfrm>
    </dsp:sp>
    <dsp:sp modelId="{C9A90153-DF16-41C1-B55A-754A1C9C0017}">
      <dsp:nvSpPr>
        <dsp:cNvPr id="0" name=""/>
        <dsp:cNvSpPr/>
      </dsp:nvSpPr>
      <dsp:spPr>
        <a:xfrm>
          <a:off x="6612742" y="1540685"/>
          <a:ext cx="1590548" cy="154694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sl-SI" sz="1900" kern="1200">
              <a:latin typeface="Calibri" panose="020F0502020204030204" pitchFamily="34" charset="0"/>
              <a:cs typeface="Calibri" panose="020F0502020204030204" pitchFamily="34" charset="0"/>
            </a:rPr>
            <a:t>vrednotenje rešitev po zaključku</a:t>
          </a:r>
        </a:p>
      </dsp:txBody>
      <dsp:txXfrm>
        <a:off x="6658051" y="1585994"/>
        <a:ext cx="1499930" cy="1456330"/>
      </dsp:txXfrm>
    </dsp:sp>
    <dsp:sp modelId="{6A764AE6-8B6A-4AC5-9E80-AB141BF17B25}">
      <dsp:nvSpPr>
        <dsp:cNvPr id="0" name=""/>
        <dsp:cNvSpPr/>
      </dsp:nvSpPr>
      <dsp:spPr>
        <a:xfrm>
          <a:off x="6612742" y="3325626"/>
          <a:ext cx="1590548" cy="154694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sl-SI" sz="1900" kern="1200">
              <a:latin typeface="Calibri" panose="020F0502020204030204" pitchFamily="34" charset="0"/>
              <a:cs typeface="Calibri" panose="020F0502020204030204" pitchFamily="34" charset="0"/>
            </a:rPr>
            <a:t>razvoj podjetnostne kompetence</a:t>
          </a:r>
        </a:p>
      </dsp:txBody>
      <dsp:txXfrm>
        <a:off x="6658051" y="3370935"/>
        <a:ext cx="1499930" cy="14563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0CDF01-422C-440D-8AA6-1C17B7EE4CD1}">
      <dsp:nvSpPr>
        <dsp:cNvPr id="0" name=""/>
        <dsp:cNvSpPr/>
      </dsp:nvSpPr>
      <dsp:spPr>
        <a:xfrm>
          <a:off x="1812929" y="447836"/>
          <a:ext cx="4245686" cy="4338905"/>
        </a:xfrm>
        <a:prstGeom prst="pie">
          <a:avLst>
            <a:gd name="adj1" fmla="val 16200000"/>
            <a:gd name="adj2" fmla="val 19800000"/>
          </a:avLst>
        </a:prstGeom>
        <a:solidFill>
          <a:srgbClr val="00B0F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sl-SI" sz="1500" b="1" kern="1200">
              <a:solidFill>
                <a:schemeClr val="accent1">
                  <a:lumMod val="75000"/>
                </a:schemeClr>
              </a:solidFill>
              <a:latin typeface="Calibri" panose="020F0502020204030204" pitchFamily="34" charset="0"/>
              <a:cs typeface="Calibri" panose="020F0502020204030204" pitchFamily="34" charset="0"/>
            </a:rPr>
            <a:t>USTVARJALNO </a:t>
          </a:r>
          <a:r>
            <a:rPr lang="sl-SI" sz="1600" b="1" kern="1200">
              <a:solidFill>
                <a:schemeClr val="accent1">
                  <a:lumMod val="75000"/>
                </a:schemeClr>
              </a:solidFill>
              <a:latin typeface="Calibri" panose="020F0502020204030204" pitchFamily="34" charset="0"/>
              <a:cs typeface="Calibri" panose="020F0502020204030204" pitchFamily="34" charset="0"/>
            </a:rPr>
            <a:t>MIŠLJENJE</a:t>
          </a:r>
        </a:p>
      </dsp:txBody>
      <dsp:txXfrm>
        <a:off x="3981261" y="912719"/>
        <a:ext cx="1238325" cy="929765"/>
      </dsp:txXfrm>
    </dsp:sp>
    <dsp:sp modelId="{36A49DBB-B561-4E4F-95C8-1F79A244CAA9}">
      <dsp:nvSpPr>
        <dsp:cNvPr id="0" name=""/>
        <dsp:cNvSpPr/>
      </dsp:nvSpPr>
      <dsp:spPr>
        <a:xfrm>
          <a:off x="1709559" y="495593"/>
          <a:ext cx="4376234" cy="4208525"/>
        </a:xfrm>
        <a:prstGeom prst="pie">
          <a:avLst>
            <a:gd name="adj1" fmla="val 19800000"/>
            <a:gd name="adj2" fmla="val 1800000"/>
          </a:avLst>
        </a:prstGeom>
        <a:solidFill>
          <a:schemeClr val="accent5">
            <a:lumMod val="40000"/>
            <a:lumOff val="6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sl-SI" sz="1600" b="1" kern="1200">
              <a:solidFill>
                <a:schemeClr val="accent1">
                  <a:lumMod val="75000"/>
                </a:schemeClr>
              </a:solidFill>
              <a:latin typeface="Calibri" panose="020F0502020204030204" pitchFamily="34" charset="0"/>
              <a:cs typeface="Calibri" panose="020F0502020204030204" pitchFamily="34" charset="0"/>
            </a:rPr>
            <a:t>DIGITALNE VEŠČINE</a:t>
          </a:r>
        </a:p>
      </dsp:txBody>
      <dsp:txXfrm>
        <a:off x="4705196" y="2173993"/>
        <a:ext cx="1323290" cy="851725"/>
      </dsp:txXfrm>
    </dsp:sp>
    <dsp:sp modelId="{C531C4B5-80C6-4624-B9C6-1825F376F8F5}">
      <dsp:nvSpPr>
        <dsp:cNvPr id="0" name=""/>
        <dsp:cNvSpPr/>
      </dsp:nvSpPr>
      <dsp:spPr>
        <a:xfrm>
          <a:off x="1712400" y="366118"/>
          <a:ext cx="4368617" cy="4337095"/>
        </a:xfrm>
        <a:prstGeom prst="pie">
          <a:avLst>
            <a:gd name="adj1" fmla="val 1800000"/>
            <a:gd name="adj2" fmla="val 5400000"/>
          </a:avLst>
        </a:prstGeom>
        <a:solidFill>
          <a:srgbClr val="FFFF99"/>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sl-SI" sz="1600" b="1" kern="1200">
            <a:solidFill>
              <a:schemeClr val="accent1">
                <a:lumMod val="75000"/>
              </a:schemeClr>
            </a:solidFill>
            <a:latin typeface="Calibri" panose="020F0502020204030204" pitchFamily="34" charset="0"/>
            <a:cs typeface="Calibri" panose="020F0502020204030204" pitchFamily="34" charset="0"/>
          </a:endParaRPr>
        </a:p>
      </dsp:txBody>
      <dsp:txXfrm>
        <a:off x="3943515" y="3309147"/>
        <a:ext cx="1274180" cy="929377"/>
      </dsp:txXfrm>
    </dsp:sp>
    <dsp:sp modelId="{0D589E21-CB07-4027-8016-09473D08B7AA}">
      <dsp:nvSpPr>
        <dsp:cNvPr id="0" name=""/>
        <dsp:cNvSpPr/>
      </dsp:nvSpPr>
      <dsp:spPr>
        <a:xfrm>
          <a:off x="1833984" y="488270"/>
          <a:ext cx="4208525" cy="4208525"/>
        </a:xfrm>
        <a:prstGeom prst="pie">
          <a:avLst>
            <a:gd name="adj1" fmla="val 5400000"/>
            <a:gd name="adj2" fmla="val 9000000"/>
          </a:avLst>
        </a:prstGeom>
        <a:solidFill>
          <a:srgbClr val="FFC0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sl-SI" sz="1800" b="1" kern="1200">
            <a:solidFill>
              <a:schemeClr val="accent1">
                <a:lumMod val="75000"/>
              </a:schemeClr>
            </a:solidFill>
            <a:latin typeface="Calibri" panose="020F0502020204030204" pitchFamily="34" charset="0"/>
            <a:cs typeface="Calibri" panose="020F0502020204030204" pitchFamily="34" charset="0"/>
          </a:endParaRPr>
        </a:p>
      </dsp:txBody>
      <dsp:txXfrm>
        <a:off x="2665669" y="3344055"/>
        <a:ext cx="1227486" cy="901826"/>
      </dsp:txXfrm>
    </dsp:sp>
    <dsp:sp modelId="{45DECB31-2E1F-461C-858C-A2948CFFBA87}">
      <dsp:nvSpPr>
        <dsp:cNvPr id="0" name=""/>
        <dsp:cNvSpPr/>
      </dsp:nvSpPr>
      <dsp:spPr>
        <a:xfrm>
          <a:off x="1813152" y="478738"/>
          <a:ext cx="4291685" cy="4264540"/>
        </a:xfrm>
        <a:prstGeom prst="pie">
          <a:avLst>
            <a:gd name="adj1" fmla="val 9000000"/>
            <a:gd name="adj2" fmla="val 12600000"/>
          </a:avLst>
        </a:prstGeom>
        <a:solidFill>
          <a:srgbClr val="99003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sl-SI" sz="1600" b="1" kern="1200">
              <a:solidFill>
                <a:schemeClr val="bg1"/>
              </a:solidFill>
              <a:latin typeface="Calibri" panose="020F0502020204030204" pitchFamily="34" charset="0"/>
              <a:cs typeface="Calibri" panose="020F0502020204030204" pitchFamily="34" charset="0"/>
            </a:rPr>
            <a:t>SAMO-</a:t>
          </a:r>
          <a:r>
            <a:rPr lang="sl-SI" sz="1500" b="1" kern="1200">
              <a:solidFill>
                <a:schemeClr val="bg1"/>
              </a:solidFill>
              <a:latin typeface="Calibri" panose="020F0502020204030204" pitchFamily="34" charset="0"/>
              <a:cs typeface="Calibri" panose="020F0502020204030204" pitchFamily="34" charset="0"/>
            </a:rPr>
            <a:t>URAVNAVANJE</a:t>
          </a:r>
          <a:r>
            <a:rPr lang="sl-SI" sz="1600" b="1" kern="1200">
              <a:solidFill>
                <a:schemeClr val="accent1">
                  <a:lumMod val="75000"/>
                </a:schemeClr>
              </a:solidFill>
              <a:latin typeface="Calibri" panose="020F0502020204030204" pitchFamily="34" charset="0"/>
              <a:cs typeface="Calibri" panose="020F0502020204030204" pitchFamily="34" charset="0"/>
            </a:rPr>
            <a:t/>
          </a:r>
          <a:br>
            <a:rPr lang="sl-SI" sz="1600" b="1" kern="1200">
              <a:solidFill>
                <a:schemeClr val="accent1">
                  <a:lumMod val="75000"/>
                </a:schemeClr>
              </a:solidFill>
              <a:latin typeface="Calibri" panose="020F0502020204030204" pitchFamily="34" charset="0"/>
              <a:cs typeface="Calibri" panose="020F0502020204030204" pitchFamily="34" charset="0"/>
            </a:rPr>
          </a:br>
          <a:endParaRPr lang="sl-SI" sz="1600" b="1" kern="1200">
            <a:solidFill>
              <a:schemeClr val="accent1">
                <a:lumMod val="75000"/>
              </a:schemeClr>
            </a:solidFill>
            <a:latin typeface="Calibri" panose="020F0502020204030204" pitchFamily="34" charset="0"/>
            <a:cs typeface="Calibri" panose="020F0502020204030204" pitchFamily="34" charset="0"/>
          </a:endParaRPr>
        </a:p>
      </dsp:txBody>
      <dsp:txXfrm>
        <a:off x="1879571" y="2179477"/>
        <a:ext cx="1297723" cy="863061"/>
      </dsp:txXfrm>
    </dsp:sp>
    <dsp:sp modelId="{2EC09DAF-A148-48A7-85E0-1CD4FB13D33F}">
      <dsp:nvSpPr>
        <dsp:cNvPr id="0" name=""/>
        <dsp:cNvSpPr/>
      </dsp:nvSpPr>
      <dsp:spPr>
        <a:xfrm>
          <a:off x="1808018" y="428698"/>
          <a:ext cx="4279480" cy="4422949"/>
        </a:xfrm>
        <a:prstGeom prst="pie">
          <a:avLst>
            <a:gd name="adj1" fmla="val 12600000"/>
            <a:gd name="adj2" fmla="val 16200000"/>
          </a:avLst>
        </a:prstGeom>
        <a:solidFill>
          <a:srgbClr val="00B05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sl-SI" sz="1600" b="1" kern="1200">
              <a:solidFill>
                <a:schemeClr val="accent1">
                  <a:lumMod val="75000"/>
                </a:schemeClr>
              </a:solidFill>
              <a:latin typeface="Calibri" panose="020F0502020204030204" pitchFamily="34" charset="0"/>
              <a:cs typeface="Calibri" panose="020F0502020204030204" pitchFamily="34" charset="0"/>
            </a:rPr>
            <a:t>KRITIČNO</a:t>
          </a:r>
          <a:r>
            <a:rPr lang="sl-SI" sz="2000" b="1" kern="1200">
              <a:solidFill>
                <a:schemeClr val="accent1">
                  <a:lumMod val="75000"/>
                </a:schemeClr>
              </a:solidFill>
              <a:latin typeface="Calibri" panose="020F0502020204030204" pitchFamily="34" charset="0"/>
              <a:cs typeface="Calibri" panose="020F0502020204030204" pitchFamily="34" charset="0"/>
            </a:rPr>
            <a:t> </a:t>
          </a:r>
          <a:r>
            <a:rPr lang="sl-SI" sz="1600" b="1" kern="1200">
              <a:solidFill>
                <a:schemeClr val="accent1">
                  <a:lumMod val="75000"/>
                </a:schemeClr>
              </a:solidFill>
              <a:latin typeface="Calibri" panose="020F0502020204030204" pitchFamily="34" charset="0"/>
              <a:cs typeface="Calibri" panose="020F0502020204030204" pitchFamily="34" charset="0"/>
            </a:rPr>
            <a:t>MIŠLJENJE</a:t>
          </a:r>
        </a:p>
      </dsp:txBody>
      <dsp:txXfrm>
        <a:off x="2653725" y="902586"/>
        <a:ext cx="1248181" cy="94777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Označba mesta datum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B429D85-5B85-4A09-B1F7-B34C28637FC1}" type="datetimeFigureOut">
              <a:rPr lang="en-AU" smtClean="0"/>
              <a:t>9/06/2026</a:t>
            </a:fld>
            <a:endParaRPr lang="en-AU"/>
          </a:p>
        </p:txBody>
      </p:sp>
      <p:sp>
        <p:nvSpPr>
          <p:cNvPr id="4" name="Označba mesta stranske slik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Označba mesta opomb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AU"/>
          </a:p>
        </p:txBody>
      </p:sp>
      <p:sp>
        <p:nvSpPr>
          <p:cNvPr id="6" name="Označba mesta no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Označba mesta številke diapoz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A73C3E7-AA7B-4E30-8D7D-7DD423375C69}" type="slidenum">
              <a:rPr lang="en-AU" smtClean="0"/>
              <a:t>‹#›</a:t>
            </a:fld>
            <a:endParaRPr lang="en-AU"/>
          </a:p>
        </p:txBody>
      </p:sp>
    </p:spTree>
    <p:extLst>
      <p:ext uri="{BB962C8B-B14F-4D97-AF65-F5344CB8AC3E}">
        <p14:creationId xmlns:p14="http://schemas.microsoft.com/office/powerpoint/2010/main" val="2312062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Laura – 7 min</a:t>
            </a:r>
          </a:p>
        </p:txBody>
      </p:sp>
      <p:sp>
        <p:nvSpPr>
          <p:cNvPr id="4" name="Slide Number Placeholder 3"/>
          <p:cNvSpPr>
            <a:spLocks noGrp="1"/>
          </p:cNvSpPr>
          <p:nvPr>
            <p:ph type="sldNum" sz="quarter" idx="5"/>
          </p:nvPr>
        </p:nvSpPr>
        <p:spPr/>
        <p:txBody>
          <a:bodyPr/>
          <a:lstStyle/>
          <a:p>
            <a:fld id="{5516F134-9B10-4D7B-A903-E57AF82FBA8C}" type="slidenum">
              <a:rPr lang="sl-SI" smtClean="0"/>
              <a:t>3</a:t>
            </a:fld>
            <a:endParaRPr lang="sl-SI"/>
          </a:p>
        </p:txBody>
      </p:sp>
    </p:spTree>
    <p:extLst>
      <p:ext uri="{BB962C8B-B14F-4D97-AF65-F5344CB8AC3E}">
        <p14:creationId xmlns:p14="http://schemas.microsoft.com/office/powerpoint/2010/main" val="195081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a:t>Nasvet za svetovalca: Pri tej drsnici lahko pripravite primer iz svojega predmeta ali pa uporabite naštete predloge in jih v čim večji meri poskušate aplicirati v svoj predmet.</a:t>
            </a:r>
          </a:p>
        </p:txBody>
      </p:sp>
      <p:sp>
        <p:nvSpPr>
          <p:cNvPr id="4" name="Označba mesta številke diapozitiva 3"/>
          <p:cNvSpPr>
            <a:spLocks noGrp="1"/>
          </p:cNvSpPr>
          <p:nvPr>
            <p:ph type="sldNum" sz="quarter" idx="5"/>
          </p:nvPr>
        </p:nvSpPr>
        <p:spPr/>
        <p:txBody>
          <a:bodyPr/>
          <a:lstStyle/>
          <a:p>
            <a:fld id="{8F899923-096B-4B85-9881-50A719FB1438}" type="slidenum">
              <a:rPr lang="sl-SI" smtClean="0"/>
              <a:t>31</a:t>
            </a:fld>
            <a:endParaRPr lang="sl-SI"/>
          </a:p>
        </p:txBody>
      </p:sp>
    </p:spTree>
    <p:extLst>
      <p:ext uri="{BB962C8B-B14F-4D97-AF65-F5344CB8AC3E}">
        <p14:creationId xmlns:p14="http://schemas.microsoft.com/office/powerpoint/2010/main" val="1782701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F46AB5-E6EC-ED44-2D10-0E4E56100859}"/>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BECD6C25-2935-9E6A-09D9-13261CF2F59D}"/>
              </a:ext>
            </a:extLst>
          </p:cNvPr>
          <p:cNvSpPr>
            <a:spLocks noGrp="1" noRot="1" noChangeAspect="1"/>
          </p:cNvSpPr>
          <p:nvPr>
            <p:ph type="sldImg"/>
          </p:nvPr>
        </p:nvSpPr>
        <p:spPr/>
      </p:sp>
      <p:sp>
        <p:nvSpPr>
          <p:cNvPr id="3" name="Označba mesta opomb 2">
            <a:extLst>
              <a:ext uri="{FF2B5EF4-FFF2-40B4-BE49-F238E27FC236}">
                <a16:creationId xmlns:a16="http://schemas.microsoft.com/office/drawing/2014/main" id="{212624E6-F113-4614-7597-D7BBFADF910A}"/>
              </a:ext>
            </a:extLst>
          </p:cNvPr>
          <p:cNvSpPr>
            <a:spLocks noGrp="1"/>
          </p:cNvSpPr>
          <p:nvPr>
            <p:ph type="body" idx="1"/>
          </p:nvPr>
        </p:nvSpPr>
        <p:spPr/>
        <p:txBody>
          <a:bodyPr/>
          <a:lstStyle/>
          <a:p>
            <a:endParaRPr lang="sl-SI"/>
          </a:p>
        </p:txBody>
      </p:sp>
      <p:sp>
        <p:nvSpPr>
          <p:cNvPr id="4" name="Označba mesta številke diapozitiva 3">
            <a:extLst>
              <a:ext uri="{FF2B5EF4-FFF2-40B4-BE49-F238E27FC236}">
                <a16:creationId xmlns:a16="http://schemas.microsoft.com/office/drawing/2014/main" id="{F8337CCE-9696-4608-8671-8715C5B1D2B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017731-3F91-472E-BAD9-617952A4D20B}" type="slidenum">
              <a:rPr kumimoji="0" lang="sl-S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sl-S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1686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07017731-3F91-472E-BAD9-617952A4D20B}" type="slidenum">
              <a:rPr lang="sl-SI" smtClean="0"/>
              <a:t>34</a:t>
            </a:fld>
            <a:endParaRPr lang="sl-SI"/>
          </a:p>
        </p:txBody>
      </p:sp>
    </p:spTree>
    <p:extLst>
      <p:ext uri="{BB962C8B-B14F-4D97-AF65-F5344CB8AC3E}">
        <p14:creationId xmlns:p14="http://schemas.microsoft.com/office/powerpoint/2010/main" val="4229540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a:t>Vloga </a:t>
            </a:r>
            <a:r>
              <a:rPr lang="sl-SI" b="1"/>
              <a:t>jezika</a:t>
            </a:r>
            <a:r>
              <a:rPr lang="sl-SI"/>
              <a:t> v izobraževanju je bistvenega pomena, saj v jeziku </a:t>
            </a:r>
            <a:r>
              <a:rPr lang="sl-SI" b="1">
                <a:solidFill>
                  <a:schemeClr val="accent1">
                    <a:lumMod val="60000"/>
                    <a:lumOff val="40000"/>
                  </a:schemeClr>
                </a:solidFill>
              </a:rPr>
              <a:t>mislimo</a:t>
            </a:r>
            <a:r>
              <a:rPr lang="sl-SI"/>
              <a:t>, z njim izražamo svojo </a:t>
            </a:r>
            <a:r>
              <a:rPr lang="sl-SI" b="1">
                <a:solidFill>
                  <a:schemeClr val="accent1">
                    <a:lumMod val="60000"/>
                    <a:lumOff val="40000"/>
                  </a:schemeClr>
                </a:solidFill>
              </a:rPr>
              <a:t>identiteto</a:t>
            </a:r>
            <a:r>
              <a:rPr lang="sl-SI"/>
              <a:t>, </a:t>
            </a:r>
            <a:r>
              <a:rPr lang="sl-SI" b="1">
                <a:solidFill>
                  <a:schemeClr val="accent1">
                    <a:lumMod val="60000"/>
                    <a:lumOff val="40000"/>
                  </a:schemeClr>
                </a:solidFill>
              </a:rPr>
              <a:t>čustva</a:t>
            </a:r>
            <a:r>
              <a:rPr lang="sl-SI"/>
              <a:t>, </a:t>
            </a:r>
            <a:r>
              <a:rPr lang="sl-SI" b="1">
                <a:solidFill>
                  <a:schemeClr val="accent1">
                    <a:lumMod val="60000"/>
                    <a:lumOff val="40000"/>
                  </a:schemeClr>
                </a:solidFill>
              </a:rPr>
              <a:t>izkušnje</a:t>
            </a:r>
            <a:r>
              <a:rPr lang="sl-SI"/>
              <a:t> in </a:t>
            </a:r>
            <a:r>
              <a:rPr lang="sl-SI" b="1">
                <a:solidFill>
                  <a:schemeClr val="accent1">
                    <a:lumMod val="60000"/>
                    <a:lumOff val="40000"/>
                  </a:schemeClr>
                </a:solidFill>
              </a:rPr>
              <a:t>posredujemo znanje </a:t>
            </a:r>
            <a:r>
              <a:rPr lang="sl-SI" b="0">
                <a:solidFill>
                  <a:schemeClr val="accent1">
                    <a:lumMod val="60000"/>
                    <a:lumOff val="40000"/>
                  </a:schemeClr>
                </a:solidFill>
              </a:rPr>
              <a:t>(poučujemo in se učimo)</a:t>
            </a:r>
            <a:r>
              <a:rPr lang="sl-SI"/>
              <a:t>. </a:t>
            </a:r>
          </a:p>
          <a:p>
            <a:pPr marL="0" marR="0" lvl="0" indent="0" algn="l" defTabSz="914400" rtl="0" eaLnBrk="1" fontAlgn="auto" latinLnBrk="0" hangingPunct="1">
              <a:lnSpc>
                <a:spcPct val="100000"/>
              </a:lnSpc>
              <a:spcBef>
                <a:spcPts val="0"/>
              </a:spcBef>
              <a:spcAft>
                <a:spcPts val="0"/>
              </a:spcAft>
              <a:buClrTx/>
              <a:buSzTx/>
              <a:buFontTx/>
              <a:buNone/>
              <a:tabLst/>
              <a:defRPr/>
            </a:pPr>
            <a:r>
              <a:rPr lang="sl-SI"/>
              <a:t>Znanje jezika (jezikov) je prvi pogoj za </a:t>
            </a:r>
            <a:r>
              <a:rPr lang="sl-SI" b="1"/>
              <a:t>uresničevanje ciljev posameznih predmetov, </a:t>
            </a:r>
            <a:r>
              <a:rPr lang="sl-SI"/>
              <a:t>hkrati pa se </a:t>
            </a:r>
            <a:r>
              <a:rPr lang="sl-SI" b="1"/>
              <a:t>jezikovno znanje</a:t>
            </a:r>
            <a:r>
              <a:rPr lang="sl-SI"/>
              <a:t> sooblikuje pri prav </a:t>
            </a:r>
            <a:r>
              <a:rPr lang="sl-SI" b="1"/>
              <a:t>vseh predmetih</a:t>
            </a:r>
            <a:r>
              <a:rPr lang="sl-SI"/>
              <a:t>. </a:t>
            </a:r>
          </a:p>
          <a:p>
            <a:pPr marL="0" marR="0" lvl="0" indent="0" algn="l" defTabSz="914400" rtl="0" eaLnBrk="1" fontAlgn="auto" latinLnBrk="0" hangingPunct="1">
              <a:lnSpc>
                <a:spcPct val="100000"/>
              </a:lnSpc>
              <a:spcBef>
                <a:spcPts val="0"/>
              </a:spcBef>
              <a:spcAft>
                <a:spcPts val="0"/>
              </a:spcAft>
              <a:buClrTx/>
              <a:buSzTx/>
              <a:buFontTx/>
              <a:buNone/>
              <a:tabLst/>
              <a:defRPr/>
            </a:pPr>
            <a:r>
              <a:rPr lang="sl-SI"/>
              <a:t>Predmetne stroke se izražajo s pomočjo jezika in z izbiro nebesednih izraznih sredstev, najpogosteje slikovnih, ki skupaj z besednim jezikom podajajo </a:t>
            </a:r>
            <a:r>
              <a:rPr lang="sl-SI" b="1"/>
              <a:t>strokovna sporočila</a:t>
            </a:r>
            <a:r>
              <a:rPr lang="sl-SI"/>
              <a:t>. (strokovna besedila in strokovni jezik).</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a:p>
          <a:p>
            <a:pPr marL="0" indent="0">
              <a:buNone/>
            </a:pPr>
            <a:r>
              <a:rPr lang="sl-SI"/>
              <a:t>Vse znanje je izraženo in s tem uresničeno z </a:t>
            </a:r>
            <a:r>
              <a:rPr lang="sl-SI" b="1"/>
              <a:t>različnimi </a:t>
            </a:r>
            <a:r>
              <a:rPr lang="sl-SI" b="1">
                <a:solidFill>
                  <a:schemeClr val="accent1">
                    <a:lumMod val="60000"/>
                    <a:lumOff val="40000"/>
                  </a:schemeClr>
                </a:solidFill>
              </a:rPr>
              <a:t>znakovnimi sistemi </a:t>
            </a:r>
            <a:r>
              <a:rPr lang="sl-SI"/>
              <a:t>(npr. notnimi, jezikovnimi, matematičnimi), zato je treba spoznati delovanje teh sistemov in njihovega načina, kako ustvarjajo pomen. Naučiti se je treba, katere možnosti ustvarjanja pomena nam ponuja </a:t>
            </a:r>
            <a:r>
              <a:rPr lang="sl-SI">
                <a:solidFill>
                  <a:schemeClr val="accent1">
                    <a:lumMod val="60000"/>
                    <a:lumOff val="40000"/>
                  </a:schemeClr>
                </a:solidFill>
              </a:rPr>
              <a:t>jezikovni kod </a:t>
            </a:r>
            <a:r>
              <a:rPr lang="sl-SI"/>
              <a:t>in katere možnosti ponujajo drugi </a:t>
            </a:r>
            <a:r>
              <a:rPr lang="sl-SI">
                <a:solidFill>
                  <a:schemeClr val="accent1">
                    <a:lumMod val="60000"/>
                    <a:lumOff val="40000"/>
                  </a:schemeClr>
                </a:solidFill>
              </a:rPr>
              <a:t>uporabljeni kodi</a:t>
            </a:r>
            <a:r>
              <a:rPr lang="sl-SI"/>
              <a:t>, npr. razporeditev besedila na listu ali zaslonu, grafični ali tabelarni prikazi, zemljevidi (</a:t>
            </a:r>
            <a:r>
              <a:rPr lang="sl-SI" b="1"/>
              <a:t>razumevanje in pomen branja</a:t>
            </a:r>
            <a:r>
              <a:rPr lang="sl-SI"/>
              <a:t>).</a:t>
            </a:r>
          </a:p>
          <a:p>
            <a:pPr marL="0" indent="0">
              <a:buNone/>
            </a:pPr>
            <a:r>
              <a:rPr lang="sl-SI"/>
              <a:t>S tem je povezana potreba po prepoznavanju vloge jezika kot načina mišljenja in ključnega orodja za </a:t>
            </a:r>
            <a:r>
              <a:rPr lang="sl-SI">
                <a:solidFill>
                  <a:schemeClr val="accent1">
                    <a:lumMod val="60000"/>
                    <a:lumOff val="40000"/>
                  </a:schemeClr>
                </a:solidFill>
              </a:rPr>
              <a:t>posredovanje, iskanje in sprejemanje informacij</a:t>
            </a:r>
            <a:r>
              <a:rPr lang="sl-SI" b="1">
                <a:solidFill>
                  <a:schemeClr val="accent1">
                    <a:lumMod val="60000"/>
                    <a:lumOff val="40000"/>
                  </a:schemeClr>
                </a:solidFill>
              </a:rPr>
              <a:t> </a:t>
            </a:r>
            <a:r>
              <a:rPr lang="sl-SI"/>
              <a:t>v 21. stoletju ter vloge znanja, pridobljenega </a:t>
            </a:r>
            <a:r>
              <a:rPr lang="sl-SI">
                <a:solidFill>
                  <a:schemeClr val="accent1">
                    <a:lumMod val="60000"/>
                    <a:lumOff val="40000"/>
                  </a:schemeClr>
                </a:solidFill>
              </a:rPr>
              <a:t>pri pouku učnega jezika</a:t>
            </a:r>
            <a:r>
              <a:rPr lang="sl-SI"/>
              <a:t>, kot izhodišča za pridobivanje </a:t>
            </a:r>
            <a:r>
              <a:rPr lang="sl-SI" b="1"/>
              <a:t>univerzalnega jezikovnega znanja</a:t>
            </a:r>
            <a:r>
              <a:rPr lang="sl-SI"/>
              <a:t>. </a:t>
            </a:r>
          </a:p>
          <a:p>
            <a:pPr marL="0" indent="0">
              <a:buNone/>
            </a:pPr>
            <a:endParaRPr lang="sl-SI"/>
          </a:p>
          <a:p>
            <a:pPr marL="0" indent="0">
              <a:buNone/>
            </a:pPr>
            <a:r>
              <a:rPr lang="sl-SI"/>
              <a:t>Jezik posamezniku omogoča </a:t>
            </a:r>
            <a:r>
              <a:rPr lang="sl-SI" b="1"/>
              <a:t>aktivno oblikovanje </a:t>
            </a:r>
            <a:r>
              <a:rPr lang="sl-SI" b="1">
                <a:solidFill>
                  <a:schemeClr val="accent1">
                    <a:lumMod val="60000"/>
                    <a:lumOff val="40000"/>
                  </a:schemeClr>
                </a:solidFill>
              </a:rPr>
              <a:t>skupnosti</a:t>
            </a:r>
            <a:r>
              <a:rPr lang="sl-SI" b="1"/>
              <a:t> </a:t>
            </a:r>
            <a:r>
              <a:rPr lang="sl-SI"/>
              <a:t>in </a:t>
            </a:r>
            <a:r>
              <a:rPr lang="sl-SI">
                <a:solidFill>
                  <a:schemeClr val="accent1">
                    <a:lumMod val="60000"/>
                    <a:lumOff val="40000"/>
                  </a:schemeClr>
                </a:solidFill>
              </a:rPr>
              <a:t>(so)delovanje v njej</a:t>
            </a:r>
            <a:r>
              <a:rPr lang="sl-SI"/>
              <a:t>, zato je na učečem se, da razvija svoje komunikacijske in jezikovne zmožnosti na način, da oblikuje in ohranja </a:t>
            </a:r>
            <a:r>
              <a:rPr lang="sl-SI" b="1">
                <a:solidFill>
                  <a:schemeClr val="accent1">
                    <a:lumMod val="60000"/>
                    <a:lumOff val="40000"/>
                  </a:schemeClr>
                </a:solidFill>
              </a:rPr>
              <a:t>spoštljive</a:t>
            </a:r>
            <a:r>
              <a:rPr lang="sl-SI" b="1"/>
              <a:t>, </a:t>
            </a:r>
            <a:r>
              <a:rPr lang="sl-SI" b="1" err="1">
                <a:solidFill>
                  <a:schemeClr val="accent1">
                    <a:lumMod val="60000"/>
                    <a:lumOff val="40000"/>
                  </a:schemeClr>
                </a:solidFill>
              </a:rPr>
              <a:t>nekonfliktne</a:t>
            </a:r>
            <a:r>
              <a:rPr lang="sl-SI" b="1"/>
              <a:t>, </a:t>
            </a:r>
            <a:r>
              <a:rPr lang="sl-SI" b="1">
                <a:solidFill>
                  <a:schemeClr val="accent1">
                    <a:lumMod val="60000"/>
                    <a:lumOff val="40000"/>
                  </a:schemeClr>
                </a:solidFill>
              </a:rPr>
              <a:t>sodelovalne </a:t>
            </a:r>
            <a:r>
              <a:rPr lang="sl-SI" b="1"/>
              <a:t>medsebojne odnose </a:t>
            </a:r>
            <a:r>
              <a:rPr lang="sl-SI"/>
              <a:t>in </a:t>
            </a:r>
            <a:r>
              <a:rPr lang="sl-SI" err="1">
                <a:solidFill>
                  <a:schemeClr val="accent1">
                    <a:lumMod val="60000"/>
                    <a:lumOff val="40000"/>
                  </a:schemeClr>
                </a:solidFill>
              </a:rPr>
              <a:t>argumentativno</a:t>
            </a:r>
            <a:r>
              <a:rPr lang="sl-SI">
                <a:solidFill>
                  <a:schemeClr val="accent1">
                    <a:lumMod val="60000"/>
                    <a:lumOff val="40000"/>
                  </a:schemeClr>
                </a:solidFill>
              </a:rPr>
              <a:t> </a:t>
            </a:r>
            <a:r>
              <a:rPr lang="sl-SI"/>
              <a:t>predstavlja ali zagovarja svoja </a:t>
            </a:r>
            <a:r>
              <a:rPr lang="sl-SI">
                <a:solidFill>
                  <a:schemeClr val="accent1">
                    <a:lumMod val="60000"/>
                    <a:lumOff val="40000"/>
                  </a:schemeClr>
                </a:solidFill>
              </a:rPr>
              <a:t>stališča</a:t>
            </a:r>
            <a:r>
              <a:rPr lang="sl-SI"/>
              <a:t>, </a:t>
            </a:r>
            <a:r>
              <a:rPr lang="sl-SI">
                <a:solidFill>
                  <a:schemeClr val="accent1">
                    <a:lumMod val="60000"/>
                    <a:lumOff val="40000"/>
                  </a:schemeClr>
                </a:solidFill>
              </a:rPr>
              <a:t>čustva</a:t>
            </a:r>
            <a:r>
              <a:rPr lang="sl-SI"/>
              <a:t>, </a:t>
            </a:r>
            <a:r>
              <a:rPr lang="sl-SI">
                <a:solidFill>
                  <a:schemeClr val="accent1">
                    <a:lumMod val="60000"/>
                    <a:lumOff val="40000"/>
                  </a:schemeClr>
                </a:solidFill>
              </a:rPr>
              <a:t>mnenja (</a:t>
            </a:r>
            <a:r>
              <a:rPr lang="sl-SI" b="1">
                <a:solidFill>
                  <a:schemeClr val="accent1">
                    <a:lumMod val="60000"/>
                    <a:lumOff val="40000"/>
                  </a:schemeClr>
                </a:solidFill>
              </a:rPr>
              <a:t>jezik in nenasilna komunikacija</a:t>
            </a:r>
            <a:r>
              <a:rPr lang="sl-SI">
                <a:solidFill>
                  <a:schemeClr val="accent1">
                    <a:lumMod val="60000"/>
                    <a:lumOff val="40000"/>
                  </a:schemeClr>
                </a:solidFill>
              </a:rPr>
              <a:t>).</a:t>
            </a:r>
          </a:p>
          <a:p>
            <a:pPr marL="0" indent="0">
              <a:buNone/>
            </a:pPr>
            <a:r>
              <a:rPr lang="sl-SI" sz="1100"/>
              <a:t>Vir: Izhodišča za umeščanje skupnih ciljev v učne načrte in kataloge znanj, str. 6-7</a:t>
            </a:r>
          </a:p>
          <a:p>
            <a:endParaRPr lang="sl-SI"/>
          </a:p>
        </p:txBody>
      </p:sp>
      <p:sp>
        <p:nvSpPr>
          <p:cNvPr id="4" name="Označba mesta številke diapozitiva 3"/>
          <p:cNvSpPr>
            <a:spLocks noGrp="1"/>
          </p:cNvSpPr>
          <p:nvPr>
            <p:ph type="sldNum" sz="quarter" idx="10"/>
          </p:nvPr>
        </p:nvSpPr>
        <p:spPr/>
        <p:txBody>
          <a:bodyPr/>
          <a:lstStyle/>
          <a:p>
            <a:fld id="{9A73C3E7-AA7B-4E30-8D7D-7DD423375C69}" type="slidenum">
              <a:rPr lang="en-AU" smtClean="0"/>
              <a:t>14</a:t>
            </a:fld>
            <a:endParaRPr lang="en-AU"/>
          </a:p>
        </p:txBody>
      </p:sp>
    </p:spTree>
    <p:extLst>
      <p:ext uri="{BB962C8B-B14F-4D97-AF65-F5344CB8AC3E}">
        <p14:creationId xmlns:p14="http://schemas.microsoft.com/office/powerpoint/2010/main" val="614988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a:t>Državljanstvo, uveljavljanje pravic in izpolnjevanje odgovornosti, kritično mišljenje, aktivna državljanska drža in politično delovanje zahtevajo pridobitev ustreznega znanja, privzetje skupnih vrednot in družbenih norm, zato je področje državljanstvo nujni del splošne vzgoje in izobraževanja po celotni vertikali in del vseživljenjskega učenja. </a:t>
            </a:r>
          </a:p>
        </p:txBody>
      </p:sp>
      <p:sp>
        <p:nvSpPr>
          <p:cNvPr id="4" name="Označba mesta številke diapozitiva 3"/>
          <p:cNvSpPr>
            <a:spLocks noGrp="1"/>
          </p:cNvSpPr>
          <p:nvPr>
            <p:ph type="sldNum" sz="quarter" idx="10"/>
          </p:nvPr>
        </p:nvSpPr>
        <p:spPr/>
        <p:txBody>
          <a:bodyPr/>
          <a:lstStyle/>
          <a:p>
            <a:fld id="{9A73C3E7-AA7B-4E30-8D7D-7DD423375C69}" type="slidenum">
              <a:rPr lang="en-AU" smtClean="0"/>
              <a:t>15</a:t>
            </a:fld>
            <a:endParaRPr lang="en-AU"/>
          </a:p>
        </p:txBody>
      </p:sp>
    </p:spTree>
    <p:extLst>
      <p:ext uri="{BB962C8B-B14F-4D97-AF65-F5344CB8AC3E}">
        <p14:creationId xmlns:p14="http://schemas.microsoft.com/office/powerpoint/2010/main" val="2679295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a:t>Evropski okvir kompetenc za trajnostnost je bil osnova za pripravo skupnih ciljev. Kompetenčna</a:t>
            </a:r>
            <a:r>
              <a:rPr lang="sl-SI" baseline="0"/>
              <a:t> področja in posamezne kompetence so v evropskem okvirju zelo natančno opredeljene, zato je lahko učitelju v veliko pomoč pri načrtovanju dejavnosti ter dokazov z namenom realizacije skupnega cilja.</a:t>
            </a:r>
            <a:endParaRPr lang="sl-SI"/>
          </a:p>
        </p:txBody>
      </p:sp>
      <p:sp>
        <p:nvSpPr>
          <p:cNvPr id="4" name="Označba mesta številke diapozitiva 3"/>
          <p:cNvSpPr>
            <a:spLocks noGrp="1"/>
          </p:cNvSpPr>
          <p:nvPr>
            <p:ph type="sldNum" sz="quarter" idx="10"/>
          </p:nvPr>
        </p:nvSpPr>
        <p:spPr/>
        <p:txBody>
          <a:bodyPr/>
          <a:lstStyle/>
          <a:p>
            <a:fld id="{3E82A91E-6A48-4423-BFB5-077680244747}" type="slidenum">
              <a:rPr lang="sl-SI" smtClean="0"/>
              <a:t>19</a:t>
            </a:fld>
            <a:endParaRPr lang="sl-SI"/>
          </a:p>
        </p:txBody>
      </p:sp>
    </p:spTree>
    <p:extLst>
      <p:ext uri="{BB962C8B-B14F-4D97-AF65-F5344CB8AC3E}">
        <p14:creationId xmlns:p14="http://schemas.microsoft.com/office/powerpoint/2010/main" val="2519897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2: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lnSpc>
                <a:spcPct val="142857"/>
              </a:lnSpc>
              <a:spcBef>
                <a:spcPts val="1100"/>
              </a:spcBef>
              <a:spcAft>
                <a:spcPts val="0"/>
              </a:spcAft>
              <a:buClr>
                <a:schemeClr val="dk1"/>
              </a:buClr>
              <a:buSzPts val="1100"/>
              <a:buFont typeface="Arial"/>
              <a:buNone/>
            </a:pPr>
            <a:r>
              <a:rPr lang="sl-SI" sz="1050" b="1">
                <a:solidFill>
                  <a:schemeClr val="dk1"/>
                </a:solidFill>
              </a:rPr>
              <a:t>Začnite s poudarkom:</a:t>
            </a:r>
            <a:br>
              <a:rPr lang="sl-SI" sz="1050" b="1">
                <a:solidFill>
                  <a:schemeClr val="dk1"/>
                </a:solidFill>
              </a:rPr>
            </a:br>
            <a:r>
              <a:rPr lang="sl-SI" sz="1050">
                <a:solidFill>
                  <a:schemeClr val="dk1"/>
                </a:solidFill>
              </a:rPr>
              <a:t> »Digitalne kompetence niso več nekaj dodatnega ali izbirnega – danes so temeljna pismenost, podobno kot branje in pisanje. Brez njih učenci ne morejo učinkovito delovati v sodobnem svetu.«</a:t>
            </a:r>
            <a:endParaRPr sz="1050">
              <a:solidFill>
                <a:schemeClr val="dk1"/>
              </a:solidFill>
            </a:endParaRPr>
          </a:p>
          <a:p>
            <a:pPr marL="0" lvl="0" indent="0" algn="l" rtl="0">
              <a:lnSpc>
                <a:spcPct val="142857"/>
              </a:lnSpc>
              <a:spcBef>
                <a:spcPts val="1100"/>
              </a:spcBef>
              <a:spcAft>
                <a:spcPts val="0"/>
              </a:spcAft>
              <a:buClr>
                <a:schemeClr val="dk1"/>
              </a:buClr>
              <a:buSzPts val="1100"/>
              <a:buFont typeface="Arial"/>
              <a:buNone/>
            </a:pPr>
            <a:r>
              <a:rPr lang="sl-SI" sz="1050" b="1">
                <a:solidFill>
                  <a:schemeClr val="dk1"/>
                </a:solidFill>
              </a:rPr>
              <a:t>Razložite pomen:</a:t>
            </a:r>
            <a:br>
              <a:rPr lang="sl-SI" sz="1050" b="1">
                <a:solidFill>
                  <a:schemeClr val="dk1"/>
                </a:solidFill>
              </a:rPr>
            </a:br>
            <a:r>
              <a:rPr lang="sl-SI" sz="1050">
                <a:solidFill>
                  <a:schemeClr val="dk1"/>
                </a:solidFill>
              </a:rPr>
              <a:t> »Ko govorimo o digitalnih kompetencah, ne mislimo le na tehnično znanje, kot je uporaba računalnika. Gre za sposobnost kritičnega vrednotenja podatkov, prepoznavanja dezinformacij, ustvarjalnosti v digitalnem okolju, varovanja zasebnosti in digitalne identitete ter etične uporabe tehnologij, vključno z umetno inteligenco.«</a:t>
            </a:r>
            <a:endParaRPr sz="1050">
              <a:solidFill>
                <a:schemeClr val="dk1"/>
              </a:solidFill>
            </a:endParaRPr>
          </a:p>
          <a:p>
            <a:pPr marL="0" lvl="0" indent="0" algn="l" rtl="0">
              <a:lnSpc>
                <a:spcPct val="142857"/>
              </a:lnSpc>
              <a:spcBef>
                <a:spcPts val="1100"/>
              </a:spcBef>
              <a:spcAft>
                <a:spcPts val="0"/>
              </a:spcAft>
              <a:buClr>
                <a:schemeClr val="dk1"/>
              </a:buClr>
              <a:buSzPts val="1100"/>
              <a:buFont typeface="Arial"/>
              <a:buNone/>
            </a:pPr>
            <a:r>
              <a:rPr lang="sl-SI" sz="1050" b="1">
                <a:solidFill>
                  <a:schemeClr val="dk1"/>
                </a:solidFill>
              </a:rPr>
              <a:t>Povezava z učnim procesom:</a:t>
            </a:r>
            <a:br>
              <a:rPr lang="sl-SI" sz="1050" b="1">
                <a:solidFill>
                  <a:schemeClr val="dk1"/>
                </a:solidFill>
              </a:rPr>
            </a:br>
            <a:r>
              <a:rPr lang="sl-SI" sz="1050">
                <a:solidFill>
                  <a:schemeClr val="dk1"/>
                </a:solidFill>
              </a:rPr>
              <a:t> »Te kompetence so vključene v cilje in didaktična priporočila vseh predmetov – od slovenščine do matematike, od zgodovine do naravoslovja. Vsak učitelj ima priložnost in dolžnost, da jih razvija pri svojem predmetu.«</a:t>
            </a:r>
            <a:endParaRPr sz="1050">
              <a:solidFill>
                <a:schemeClr val="dk1"/>
              </a:solidFill>
            </a:endParaRPr>
          </a:p>
          <a:p>
            <a:pPr marL="0" lvl="0" indent="0" algn="l" rtl="0">
              <a:lnSpc>
                <a:spcPct val="142857"/>
              </a:lnSpc>
              <a:spcBef>
                <a:spcPts val="1100"/>
              </a:spcBef>
              <a:spcAft>
                <a:spcPts val="0"/>
              </a:spcAft>
              <a:buClr>
                <a:schemeClr val="dk1"/>
              </a:buClr>
              <a:buSzPts val="1100"/>
              <a:buFont typeface="Arial"/>
              <a:buNone/>
            </a:pPr>
            <a:r>
              <a:rPr lang="sl-SI" sz="1050" b="1">
                <a:solidFill>
                  <a:schemeClr val="dk1"/>
                </a:solidFill>
              </a:rPr>
              <a:t>Vloga učiteljev:</a:t>
            </a:r>
            <a:br>
              <a:rPr lang="sl-SI" sz="1050" b="1">
                <a:solidFill>
                  <a:schemeClr val="dk1"/>
                </a:solidFill>
              </a:rPr>
            </a:br>
            <a:r>
              <a:rPr lang="sl-SI" sz="1050">
                <a:solidFill>
                  <a:schemeClr val="dk1"/>
                </a:solidFill>
              </a:rPr>
              <a:t> »Učitelji ste ključni. Sistematično in usklajeno načrtovanje dejavnosti bo omogočilo, da učenci razvijajo digitalne kompetence na vseh področjih.«</a:t>
            </a:r>
            <a:endParaRPr sz="1050">
              <a:solidFill>
                <a:schemeClr val="dk1"/>
              </a:solidFill>
            </a:endParaRPr>
          </a:p>
          <a:p>
            <a:pPr marL="0" lvl="0" indent="0" algn="l" rtl="0">
              <a:lnSpc>
                <a:spcPct val="142857"/>
              </a:lnSpc>
              <a:spcBef>
                <a:spcPts val="1100"/>
              </a:spcBef>
              <a:spcAft>
                <a:spcPts val="0"/>
              </a:spcAft>
              <a:buClr>
                <a:schemeClr val="dk1"/>
              </a:buClr>
              <a:buSzPts val="1100"/>
              <a:buFont typeface="Arial"/>
              <a:buNone/>
            </a:pPr>
            <a:r>
              <a:rPr lang="sl-SI" sz="1050" b="1">
                <a:solidFill>
                  <a:schemeClr val="dk1"/>
                </a:solidFill>
              </a:rPr>
              <a:t>Poudarite dinamiko sprememb:</a:t>
            </a:r>
            <a:br>
              <a:rPr lang="sl-SI" sz="1050" b="1">
                <a:solidFill>
                  <a:schemeClr val="dk1"/>
                </a:solidFill>
              </a:rPr>
            </a:br>
            <a:r>
              <a:rPr lang="sl-SI" sz="1050">
                <a:solidFill>
                  <a:schemeClr val="dk1"/>
                </a:solidFill>
              </a:rPr>
              <a:t> »Tehnologija se spreminja hitreje kot kadarkoli prej. To pomeni, da se moramo vsako leto prilagajati novim generacijam učencev in novim trendom. Digitalne kompetence niso statične – razvijajo se skupaj z družbo in tehnologijo.«</a:t>
            </a:r>
            <a:endParaRPr sz="1050">
              <a:solidFill>
                <a:schemeClr val="dk1"/>
              </a:solidFill>
            </a:endParaRPr>
          </a:p>
          <a:p>
            <a:pPr marL="0" lvl="0" indent="0" algn="l" rtl="0">
              <a:lnSpc>
                <a:spcPct val="142857"/>
              </a:lnSpc>
              <a:spcBef>
                <a:spcPts val="1100"/>
              </a:spcBef>
              <a:spcAft>
                <a:spcPts val="0"/>
              </a:spcAft>
              <a:buClr>
                <a:schemeClr val="dk1"/>
              </a:buClr>
              <a:buSzPts val="1100"/>
              <a:buFont typeface="Arial"/>
              <a:buNone/>
            </a:pPr>
            <a:r>
              <a:rPr lang="sl-SI" sz="1050" b="1">
                <a:solidFill>
                  <a:schemeClr val="dk1"/>
                </a:solidFill>
              </a:rPr>
              <a:t>Zaključek sporočila:</a:t>
            </a:r>
            <a:br>
              <a:rPr lang="sl-SI" sz="1050" b="1">
                <a:solidFill>
                  <a:schemeClr val="dk1"/>
                </a:solidFill>
              </a:rPr>
            </a:br>
            <a:r>
              <a:rPr lang="sl-SI" sz="1050">
                <a:solidFill>
                  <a:schemeClr val="dk1"/>
                </a:solidFill>
              </a:rPr>
              <a:t> »Razvijanje digitalnih kompetenc je naloga vseh učiteljev. To bo močno vplivalo na naše učence, njihovo prihodnost in tudi na družbo kot celoto. Pripravimo se na stalno prilagajanje – to je edina stalnica.«</a:t>
            </a:r>
            <a:endParaRPr sz="1050">
              <a:solidFill>
                <a:schemeClr val="dk1"/>
              </a:solidFill>
            </a:endParaRPr>
          </a:p>
          <a:p>
            <a:pPr marL="0" lvl="0" indent="0" algn="l" rtl="0">
              <a:spcBef>
                <a:spcPts val="1100"/>
              </a:spcBef>
              <a:spcAft>
                <a:spcPts val="0"/>
              </a:spcAft>
              <a:buNone/>
            </a:pPr>
            <a:endParaRPr/>
          </a:p>
        </p:txBody>
      </p:sp>
      <p:sp>
        <p:nvSpPr>
          <p:cNvPr id="84" name="Google Shape;84;p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779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b5c9935c98_0_2: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lnSpc>
                <a:spcPct val="142857"/>
              </a:lnSpc>
              <a:spcBef>
                <a:spcPts val="1100"/>
              </a:spcBef>
              <a:spcAft>
                <a:spcPts val="0"/>
              </a:spcAft>
              <a:buClr>
                <a:schemeClr val="dk1"/>
              </a:buClr>
              <a:buSzPts val="1100"/>
              <a:buFont typeface="Arial"/>
              <a:buNone/>
            </a:pPr>
            <a:r>
              <a:rPr lang="sl-SI" sz="1050" b="1">
                <a:solidFill>
                  <a:schemeClr val="dk1"/>
                </a:solidFill>
              </a:rPr>
              <a:t>Začnite z vprašanjem:</a:t>
            </a:r>
            <a:br>
              <a:rPr lang="sl-SI" sz="1050" b="1">
                <a:solidFill>
                  <a:schemeClr val="dk1"/>
                </a:solidFill>
              </a:rPr>
            </a:br>
            <a:r>
              <a:rPr lang="sl-SI" sz="1050">
                <a:solidFill>
                  <a:schemeClr val="dk1"/>
                </a:solidFill>
              </a:rPr>
              <a:t> »Kako lahko digitalne kompetence sistematično razvijamo pri pouku?« </a:t>
            </a:r>
            <a:br>
              <a:rPr lang="sl-SI" sz="1050">
                <a:solidFill>
                  <a:schemeClr val="dk1"/>
                </a:solidFill>
              </a:rPr>
            </a:br>
            <a:r>
              <a:rPr lang="sl-SI" sz="1050">
                <a:solidFill>
                  <a:schemeClr val="dk1"/>
                </a:solidFill>
              </a:rPr>
              <a:t>Poudarite, da to ni naloga samo enega predmeta, temveč vseh učiteljev. Kompetence vključujejo kritično presojanje informacij, ustvarjanje digitalnih vsebin, sodelovanje, varnost in odgovorno rabo tehnologije.«</a:t>
            </a:r>
            <a:endParaRPr sz="1050">
              <a:solidFill>
                <a:schemeClr val="dk1"/>
              </a:solidFill>
            </a:endParaRPr>
          </a:p>
          <a:p>
            <a:pPr marL="0" lvl="0" indent="0" algn="l" rtl="0">
              <a:lnSpc>
                <a:spcPct val="142857"/>
              </a:lnSpc>
              <a:spcBef>
                <a:spcPts val="1100"/>
              </a:spcBef>
              <a:spcAft>
                <a:spcPts val="0"/>
              </a:spcAft>
              <a:buClr>
                <a:schemeClr val="dk1"/>
              </a:buClr>
              <a:buSzPts val="1100"/>
              <a:buFont typeface="Arial"/>
              <a:buNone/>
            </a:pPr>
            <a:r>
              <a:rPr lang="sl-SI" sz="1050" b="1">
                <a:solidFill>
                  <a:schemeClr val="dk1"/>
                </a:solidFill>
              </a:rPr>
              <a:t>Praktični koraki:</a:t>
            </a:r>
            <a:br>
              <a:rPr lang="sl-SI" sz="1050" b="1">
                <a:solidFill>
                  <a:schemeClr val="dk1"/>
                </a:solidFill>
              </a:rPr>
            </a:br>
            <a:r>
              <a:rPr lang="sl-SI" sz="1050">
                <a:solidFill>
                  <a:schemeClr val="dk1"/>
                </a:solidFill>
              </a:rPr>
              <a:t> »V letni pripravi načrtujemo sistematičen razvoj vseh kompetenc, ki so vključene v posamezen učni načrt. Za vsako izbrano kompetenco v DigComp 2.2 ali 3.0 poiščemo opis znanja, veščin in stališč ter učne </a:t>
            </a:r>
            <a:r>
              <a:rPr lang="sl-SI" sz="1050" err="1">
                <a:solidFill>
                  <a:schemeClr val="dk1"/>
                </a:solidFill>
              </a:rPr>
              <a:t>izzide</a:t>
            </a:r>
            <a:r>
              <a:rPr lang="sl-SI" sz="1050">
                <a:solidFill>
                  <a:schemeClr val="dk1"/>
                </a:solidFill>
              </a:rPr>
              <a:t>. Nato izberemo temo iz učnega načrta, preverimo predznanja učencev in načrtujemo dejavnosti, ki razvijajo znanje, veščine in stališča. Po izvedbi dejavnosti spremljamo napredek.«</a:t>
            </a:r>
            <a:endParaRPr sz="1050">
              <a:solidFill>
                <a:schemeClr val="dk1"/>
              </a:solidFill>
            </a:endParaRPr>
          </a:p>
          <a:p>
            <a:pPr marL="0" lvl="0" indent="0" algn="l" rtl="0">
              <a:lnSpc>
                <a:spcPct val="142857"/>
              </a:lnSpc>
              <a:spcBef>
                <a:spcPts val="1100"/>
              </a:spcBef>
              <a:spcAft>
                <a:spcPts val="0"/>
              </a:spcAft>
              <a:buClr>
                <a:schemeClr val="dk1"/>
              </a:buClr>
              <a:buSzPts val="1100"/>
              <a:buFont typeface="Arial"/>
              <a:buNone/>
            </a:pPr>
            <a:r>
              <a:rPr lang="sl-SI" sz="1050" b="1">
                <a:solidFill>
                  <a:schemeClr val="dk1"/>
                </a:solidFill>
              </a:rPr>
              <a:t>Usklajevanje:</a:t>
            </a:r>
            <a:br>
              <a:rPr lang="sl-SI" sz="1050" b="1">
                <a:solidFill>
                  <a:schemeClr val="dk1"/>
                </a:solidFill>
              </a:rPr>
            </a:br>
            <a:r>
              <a:rPr lang="sl-SI" sz="1050">
                <a:solidFill>
                  <a:schemeClr val="dk1"/>
                </a:solidFill>
              </a:rPr>
              <a:t> »Na ravni šole se dogovorimo o skupnih usmeritvah, stopnjevanju po razredih in smiselni rabi orodij ter opreme. To prepreči podvajanje in zagotovi enakomeren razvoj kompetenc.«</a:t>
            </a:r>
            <a:endParaRPr sz="1050">
              <a:solidFill>
                <a:schemeClr val="dk1"/>
              </a:solidFill>
            </a:endParaRPr>
          </a:p>
          <a:p>
            <a:pPr marL="0" lvl="0" indent="0" algn="l" rtl="0">
              <a:lnSpc>
                <a:spcPct val="142857"/>
              </a:lnSpc>
              <a:spcBef>
                <a:spcPts val="1100"/>
              </a:spcBef>
              <a:spcAft>
                <a:spcPts val="0"/>
              </a:spcAft>
              <a:buClr>
                <a:schemeClr val="dk1"/>
              </a:buClr>
              <a:buSzPts val="1100"/>
              <a:buFont typeface="Arial"/>
              <a:buNone/>
            </a:pPr>
            <a:r>
              <a:rPr lang="sl-SI" sz="1050" b="1">
                <a:solidFill>
                  <a:schemeClr val="dk1"/>
                </a:solidFill>
              </a:rPr>
              <a:t>Spremljanje:</a:t>
            </a:r>
            <a:br>
              <a:rPr lang="sl-SI" sz="1050" b="1">
                <a:solidFill>
                  <a:schemeClr val="dk1"/>
                </a:solidFill>
              </a:rPr>
            </a:br>
            <a:r>
              <a:rPr lang="sl-SI" sz="1050">
                <a:solidFill>
                  <a:schemeClr val="dk1"/>
                </a:solidFill>
              </a:rPr>
              <a:t> »Napredek spremljamo predvsem z izdelki učencev in kratko refleksijo, na primer z digitalnim portfeljem. Ni potrebe po dodatnem testiranju – pomembno je, da učenci pokažejo, kaj znajo.«</a:t>
            </a:r>
            <a:endParaRPr sz="1050">
              <a:solidFill>
                <a:schemeClr val="dk1"/>
              </a:solidFill>
            </a:endParaRPr>
          </a:p>
          <a:p>
            <a:pPr marL="0" lvl="0" indent="0" algn="l" rtl="0">
              <a:lnSpc>
                <a:spcPct val="142857"/>
              </a:lnSpc>
              <a:spcBef>
                <a:spcPts val="1100"/>
              </a:spcBef>
              <a:spcAft>
                <a:spcPts val="0"/>
              </a:spcAft>
              <a:buClr>
                <a:schemeClr val="dk1"/>
              </a:buClr>
              <a:buSzPts val="1100"/>
              <a:buFont typeface="Arial"/>
              <a:buNone/>
            </a:pPr>
            <a:r>
              <a:rPr lang="sl-SI" sz="1050" b="1">
                <a:solidFill>
                  <a:schemeClr val="dk1"/>
                </a:solidFill>
              </a:rPr>
              <a:t>Pomembno:</a:t>
            </a:r>
            <a:br>
              <a:rPr lang="sl-SI" sz="1050" b="1">
                <a:solidFill>
                  <a:schemeClr val="dk1"/>
                </a:solidFill>
              </a:rPr>
            </a:br>
            <a:r>
              <a:rPr lang="sl-SI" sz="1050">
                <a:solidFill>
                  <a:schemeClr val="dk1"/>
                </a:solidFill>
              </a:rPr>
              <a:t> »Načrtovanje je ključ, da digitalne kompetence ne ostanejo le zapisane v učnem načrtu, ampak postanejo del vsakodnevnega pouka.«</a:t>
            </a:r>
            <a:endParaRPr sz="1050">
              <a:solidFill>
                <a:schemeClr val="dk1"/>
              </a:solidFill>
            </a:endParaRPr>
          </a:p>
          <a:p>
            <a:pPr marL="0" lvl="0" indent="0" algn="l" rtl="0">
              <a:spcBef>
                <a:spcPts val="1100"/>
              </a:spcBef>
              <a:spcAft>
                <a:spcPts val="0"/>
              </a:spcAft>
              <a:buNone/>
            </a:pPr>
            <a:endParaRPr/>
          </a:p>
        </p:txBody>
      </p:sp>
      <p:sp>
        <p:nvSpPr>
          <p:cNvPr id="91" name="Google Shape;91;g3b5c9935c98_0_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3583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a:t>Zakaj je razvijanje podjetnostne kompetence pomembno?</a:t>
            </a:r>
          </a:p>
          <a:p>
            <a:endParaRPr lang="sl-SI"/>
          </a:p>
          <a:p>
            <a:r>
              <a:rPr lang="sl-SI"/>
              <a:t>Najprej moramo razlikovati med podjetnostjo in podjetništvo, ki se kot termina še vedno zamenjujeta.</a:t>
            </a:r>
          </a:p>
          <a:p>
            <a:endParaRPr lang="sl-SI"/>
          </a:p>
          <a:p>
            <a:r>
              <a:rPr lang="sl-SI"/>
              <a:t>Podjetnost je vseživljenjska kompetenca:</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l-SI"/>
              <a:t>in predstavlja posameznika, ki zna delovati v skupini, z namenom ustvarjanja vrednosti za druge,</a:t>
            </a:r>
          </a:p>
          <a:p>
            <a:pPr marL="342900" indent="-342900">
              <a:buFont typeface="Arial" panose="020B0604020202020204" pitchFamily="34" charset="0"/>
              <a:buChar char="•"/>
            </a:pPr>
            <a:r>
              <a:rPr lang="sl-SI"/>
              <a:t>uči posameznika, kako se učiti iz napak in napake prepoznava kot priložnost,</a:t>
            </a:r>
          </a:p>
          <a:p>
            <a:pPr marL="342900" indent="-342900">
              <a:buFont typeface="Arial" panose="020B0604020202020204" pitchFamily="34" charset="0"/>
              <a:buChar char="•"/>
            </a:pPr>
            <a:r>
              <a:rPr lang="sl-SI"/>
              <a:t>pri kateri posameznik deluje fleksibilno, samoiniciativno, ustvarjalno in inovativno. </a:t>
            </a:r>
          </a:p>
          <a:p>
            <a:endParaRPr lang="sl-SI"/>
          </a:p>
        </p:txBody>
      </p:sp>
      <p:sp>
        <p:nvSpPr>
          <p:cNvPr id="4" name="Označba mesta številke diapozitiva 3"/>
          <p:cNvSpPr>
            <a:spLocks noGrp="1"/>
          </p:cNvSpPr>
          <p:nvPr>
            <p:ph type="sldNum" sz="quarter" idx="5"/>
          </p:nvPr>
        </p:nvSpPr>
        <p:spPr/>
        <p:txBody>
          <a:bodyPr/>
          <a:lstStyle/>
          <a:p>
            <a:fld id="{8F899923-096B-4B85-9881-50A719FB1438}" type="slidenum">
              <a:rPr lang="sl-SI" smtClean="0"/>
              <a:t>28</a:t>
            </a:fld>
            <a:endParaRPr lang="sl-SI"/>
          </a:p>
        </p:txBody>
      </p:sp>
    </p:spTree>
    <p:extLst>
      <p:ext uri="{BB962C8B-B14F-4D97-AF65-F5344CB8AC3E}">
        <p14:creationId xmlns:p14="http://schemas.microsoft.com/office/powerpoint/2010/main" val="822679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a:t>Podjetnostno kompotenco razvijamo na dva načina: kot celostni pristop ali pa po delih. </a:t>
            </a:r>
          </a:p>
          <a:p>
            <a:endParaRPr lang="sl-SI"/>
          </a:p>
          <a:p>
            <a:r>
              <a:rPr lang="sl-SI"/>
              <a:t>Pri razvijanju po delih za učence/dijake pripravimo dejavnosti, pri katerih razvijajo eno, dve, tri (lahko tudi več) posamezne kompetence. Zaželeno je, da ima učenec/dijak priložnosti razvijati čim več različnih posameznih kompetenc ali manjši skupek posameznik </a:t>
            </a:r>
            <a:r>
              <a:rPr lang="sl-SI" err="1"/>
              <a:t>komepetenc</a:t>
            </a:r>
            <a:r>
              <a:rPr lang="sl-SI"/>
              <a:t> znotraj </a:t>
            </a:r>
            <a:r>
              <a:rPr lang="sl-SI" err="1"/>
              <a:t>podjetnostne</a:t>
            </a:r>
            <a:r>
              <a:rPr lang="sl-SI"/>
              <a:t> kompetence.</a:t>
            </a:r>
          </a:p>
          <a:p>
            <a:endParaRPr lang="sl-SI"/>
          </a:p>
          <a:p>
            <a:r>
              <a:rPr lang="sl-SI"/>
              <a:t>Z vidika uspešnosti razvijanja podjetnostne kompetence pa si želimo, da bi imel učenec/dijak priložnost razvijati </a:t>
            </a:r>
            <a:r>
              <a:rPr lang="sl-SI" err="1"/>
              <a:t>podjetnostno</a:t>
            </a:r>
            <a:r>
              <a:rPr lang="sl-SI"/>
              <a:t> kompetenco celostno. Več na naslednji drsnici. </a:t>
            </a:r>
          </a:p>
        </p:txBody>
      </p:sp>
      <p:sp>
        <p:nvSpPr>
          <p:cNvPr id="4" name="Označba mesta številke diapozitiva 3"/>
          <p:cNvSpPr>
            <a:spLocks noGrp="1"/>
          </p:cNvSpPr>
          <p:nvPr>
            <p:ph type="sldNum" sz="quarter" idx="5"/>
          </p:nvPr>
        </p:nvSpPr>
        <p:spPr/>
        <p:txBody>
          <a:bodyPr/>
          <a:lstStyle/>
          <a:p>
            <a:fld id="{8F899923-096B-4B85-9881-50A719FB1438}" type="slidenum">
              <a:rPr lang="sl-SI" smtClean="0"/>
              <a:t>29</a:t>
            </a:fld>
            <a:endParaRPr lang="sl-SI"/>
          </a:p>
        </p:txBody>
      </p:sp>
    </p:spTree>
    <p:extLst>
      <p:ext uri="{BB962C8B-B14F-4D97-AF65-F5344CB8AC3E}">
        <p14:creationId xmlns:p14="http://schemas.microsoft.com/office/powerpoint/2010/main" val="4007526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a:t>Pri celostnem pristopu je ključen proces reševanja problema. Učencu pripravimo okolje, v katerem prepozna smiseln izziv oz. problem. Za prepoznani izziv pripravi nabor možnih rešitev in kriterije, na osnovi katerih izbere tisto rešitev, ki jo bo izpeljal do konca, kot možno rešitev prepoznanega problema. Pri iskanju in uresničevanju rešitev izkorišča različne vire (digitalne, tiskane, materialne, človeške – starši, strokovnjaki iz okolja, drugi učitelji …).  </a:t>
            </a:r>
          </a:p>
          <a:p>
            <a:endParaRPr lang="sl-SI"/>
          </a:p>
          <a:p>
            <a:r>
              <a:rPr lang="sl-SI"/>
              <a:t>Pri celostnem pristopu je pomembno medsebojno sodelovanje in izvedba pouka, ki se odmika od tradicionalnih oblik. V ospredje je postavljen aktiven učenec. Primerne oblike pouka so: terensko delo, eksperimentiranje, projektno delo …</a:t>
            </a:r>
          </a:p>
          <a:p>
            <a:endParaRPr lang="sl-SI"/>
          </a:p>
          <a:p>
            <a:r>
              <a:rPr lang="sl-SI"/>
              <a:t>Namen celostnega pristopa je razvijanje </a:t>
            </a:r>
            <a:r>
              <a:rPr lang="sl-SI" err="1"/>
              <a:t>podjetnostne</a:t>
            </a:r>
            <a:r>
              <a:rPr lang="sl-SI"/>
              <a:t> kompetence v čim večjem obsegu, kot je predstavljen v „</a:t>
            </a:r>
            <a:r>
              <a:rPr lang="sl-SI" err="1"/>
              <a:t>podjetnostni</a:t>
            </a:r>
            <a:r>
              <a:rPr lang="sl-SI"/>
              <a:t> rožici“.</a:t>
            </a:r>
          </a:p>
        </p:txBody>
      </p:sp>
      <p:sp>
        <p:nvSpPr>
          <p:cNvPr id="4" name="Označba mesta številke diapozitiva 3"/>
          <p:cNvSpPr>
            <a:spLocks noGrp="1"/>
          </p:cNvSpPr>
          <p:nvPr>
            <p:ph type="sldNum" sz="quarter" idx="5"/>
          </p:nvPr>
        </p:nvSpPr>
        <p:spPr/>
        <p:txBody>
          <a:bodyPr/>
          <a:lstStyle/>
          <a:p>
            <a:fld id="{8F899923-096B-4B85-9881-50A719FB1438}" type="slidenum">
              <a:rPr lang="sl-SI" smtClean="0"/>
              <a:t>30</a:t>
            </a:fld>
            <a:endParaRPr lang="sl-SI"/>
          </a:p>
        </p:txBody>
      </p:sp>
    </p:spTree>
    <p:extLst>
      <p:ext uri="{BB962C8B-B14F-4D97-AF65-F5344CB8AC3E}">
        <p14:creationId xmlns:p14="http://schemas.microsoft.com/office/powerpoint/2010/main" val="6240277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aslovni diapozitiv">
    <p:bg>
      <p:bgPr>
        <a:solidFill>
          <a:schemeClr val="bg1"/>
        </a:solidFill>
        <a:effectLst/>
      </p:bgPr>
    </p:bg>
    <p:spTree>
      <p:nvGrpSpPr>
        <p:cNvPr id="1" name=""/>
        <p:cNvGrpSpPr/>
        <p:nvPr/>
      </p:nvGrpSpPr>
      <p:grpSpPr>
        <a:xfrm>
          <a:off x="0" y="0"/>
          <a:ext cx="0" cy="0"/>
          <a:chOff x="0" y="0"/>
          <a:chExt cx="0" cy="0"/>
        </a:xfrm>
      </p:grpSpPr>
      <p:pic>
        <p:nvPicPr>
          <p:cNvPr id="8" name="Slika 7">
            <a:extLst>
              <a:ext uri="{FF2B5EF4-FFF2-40B4-BE49-F238E27FC236}">
                <a16:creationId xmlns:a16="http://schemas.microsoft.com/office/drawing/2014/main" id="{20B3C5BA-0C47-9A01-4083-CC5D577B8F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91250"/>
            <a:ext cx="12192000" cy="666750"/>
          </a:xfrm>
          <a:prstGeom prst="rect">
            <a:avLst/>
          </a:prstGeom>
        </p:spPr>
      </p:pic>
      <p:cxnSp>
        <p:nvCxnSpPr>
          <p:cNvPr id="9" name="Raven povezovalnik 8">
            <a:extLst>
              <a:ext uri="{FF2B5EF4-FFF2-40B4-BE49-F238E27FC236}">
                <a16:creationId xmlns:a16="http://schemas.microsoft.com/office/drawing/2014/main" id="{6AE4F735-610B-5D5F-010B-F717DE06FE80}"/>
              </a:ext>
            </a:extLst>
          </p:cNvPr>
          <p:cNvCxnSpPr/>
          <p:nvPr userDrawn="1"/>
        </p:nvCxnSpPr>
        <p:spPr>
          <a:xfrm>
            <a:off x="2475611" y="2657434"/>
            <a:ext cx="8859330" cy="0"/>
          </a:xfrm>
          <a:prstGeom prst="line">
            <a:avLst/>
          </a:prstGeom>
          <a:ln>
            <a:solidFill>
              <a:srgbClr val="007C92"/>
            </a:solidFill>
          </a:ln>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DA9776B8-7EE8-8C2F-CB99-1B5B3F062F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1028700"/>
          </a:xfrm>
          <a:prstGeom prst="rect">
            <a:avLst/>
          </a:prstGeom>
        </p:spPr>
      </p:pic>
    </p:spTree>
    <p:extLst>
      <p:ext uri="{BB962C8B-B14F-4D97-AF65-F5344CB8AC3E}">
        <p14:creationId xmlns:p14="http://schemas.microsoft.com/office/powerpoint/2010/main" val="4052969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79814CE-9D73-B7DA-CD0A-D605CC78FEDC}"/>
              </a:ext>
            </a:extLst>
          </p:cNvPr>
          <p:cNvSpPr>
            <a:spLocks noGrp="1"/>
          </p:cNvSpPr>
          <p:nvPr>
            <p:ph type="title"/>
          </p:nvPr>
        </p:nvSpPr>
        <p:spPr/>
        <p:txBody>
          <a:bodyPr/>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045355CF-4B9D-2A94-7B24-2505F492E573}"/>
              </a:ext>
            </a:extLst>
          </p:cNvPr>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D2DCE13F-59F9-035A-BA95-2C2635976C05}"/>
              </a:ext>
            </a:extLst>
          </p:cNvPr>
          <p:cNvSpPr>
            <a:spLocks noGrp="1"/>
          </p:cNvSpPr>
          <p:nvPr>
            <p:ph type="dt" sz="half" idx="10"/>
          </p:nvPr>
        </p:nvSpPr>
        <p:spPr/>
        <p:txBody>
          <a:bodyPr/>
          <a:lstStyle/>
          <a:p>
            <a:fld id="{F3C81A88-4A21-4EC2-9E92-3D0FE17FAFFE}" type="datetimeFigureOut">
              <a:rPr lang="sl-SI" smtClean="0"/>
              <a:t>9. 06. 2026</a:t>
            </a:fld>
            <a:endParaRPr lang="sl-SI"/>
          </a:p>
        </p:txBody>
      </p:sp>
      <p:sp>
        <p:nvSpPr>
          <p:cNvPr id="5" name="Označba mesta noge 4">
            <a:extLst>
              <a:ext uri="{FF2B5EF4-FFF2-40B4-BE49-F238E27FC236}">
                <a16:creationId xmlns:a16="http://schemas.microsoft.com/office/drawing/2014/main" id="{CB30F1B2-FFA1-F818-3F1D-0492F22C707A}"/>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577AC973-7BBD-3153-3DCE-5C717B0E7A0B}"/>
              </a:ext>
            </a:extLst>
          </p:cNvPr>
          <p:cNvSpPr>
            <a:spLocks noGrp="1"/>
          </p:cNvSpPr>
          <p:nvPr>
            <p:ph type="sldNum" sz="quarter" idx="12"/>
          </p:nvPr>
        </p:nvSpPr>
        <p:spPr/>
        <p:txBody>
          <a:bodyPr/>
          <a:lstStyle/>
          <a:p>
            <a:fld id="{50C9C8FB-2E31-42FB-A470-75E70F95FA6E}" type="slidenum">
              <a:rPr lang="sl-SI" smtClean="0"/>
              <a:t>‹#›</a:t>
            </a:fld>
            <a:endParaRPr lang="sl-SI"/>
          </a:p>
        </p:txBody>
      </p:sp>
    </p:spTree>
    <p:extLst>
      <p:ext uri="{BB962C8B-B14F-4D97-AF65-F5344CB8AC3E}">
        <p14:creationId xmlns:p14="http://schemas.microsoft.com/office/powerpoint/2010/main" val="3485294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6FC0B4A1-51DA-9689-FD76-047704542113}"/>
              </a:ext>
            </a:extLst>
          </p:cNvPr>
          <p:cNvSpPr>
            <a:spLocks noGrp="1"/>
          </p:cNvSpPr>
          <p:nvPr>
            <p:ph type="title" orient="vert"/>
          </p:nvPr>
        </p:nvSpPr>
        <p:spPr>
          <a:xfrm>
            <a:off x="8724900" y="365125"/>
            <a:ext cx="2628900" cy="5811838"/>
          </a:xfrm>
        </p:spPr>
        <p:txBody>
          <a:bodyPr vert="eaVert"/>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D3FBB4BA-9F72-6EC2-AE16-1795095FDCC9}"/>
              </a:ext>
            </a:extLst>
          </p:cNvPr>
          <p:cNvSpPr>
            <a:spLocks noGrp="1"/>
          </p:cNvSpPr>
          <p:nvPr>
            <p:ph type="body" orient="vert" idx="1"/>
          </p:nvPr>
        </p:nvSpPr>
        <p:spPr>
          <a:xfrm>
            <a:off x="838200" y="365125"/>
            <a:ext cx="7734300" cy="5811838"/>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0BEECE35-F701-5490-4DF8-561A75BFEC7C}"/>
              </a:ext>
            </a:extLst>
          </p:cNvPr>
          <p:cNvSpPr>
            <a:spLocks noGrp="1"/>
          </p:cNvSpPr>
          <p:nvPr>
            <p:ph type="dt" sz="half" idx="10"/>
          </p:nvPr>
        </p:nvSpPr>
        <p:spPr/>
        <p:txBody>
          <a:bodyPr/>
          <a:lstStyle/>
          <a:p>
            <a:fld id="{F3C81A88-4A21-4EC2-9E92-3D0FE17FAFFE}" type="datetimeFigureOut">
              <a:rPr lang="sl-SI" smtClean="0"/>
              <a:t>9. 06. 2026</a:t>
            </a:fld>
            <a:endParaRPr lang="sl-SI"/>
          </a:p>
        </p:txBody>
      </p:sp>
      <p:sp>
        <p:nvSpPr>
          <p:cNvPr id="5" name="Označba mesta noge 4">
            <a:extLst>
              <a:ext uri="{FF2B5EF4-FFF2-40B4-BE49-F238E27FC236}">
                <a16:creationId xmlns:a16="http://schemas.microsoft.com/office/drawing/2014/main" id="{51C3CA7D-9158-4A50-603C-9C65FB49FC7A}"/>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24B7C6C3-A6A9-9B13-638E-8867A84F9F88}"/>
              </a:ext>
            </a:extLst>
          </p:cNvPr>
          <p:cNvSpPr>
            <a:spLocks noGrp="1"/>
          </p:cNvSpPr>
          <p:nvPr>
            <p:ph type="sldNum" sz="quarter" idx="12"/>
          </p:nvPr>
        </p:nvSpPr>
        <p:spPr/>
        <p:txBody>
          <a:bodyPr/>
          <a:lstStyle/>
          <a:p>
            <a:fld id="{50C9C8FB-2E31-42FB-A470-75E70F95FA6E}" type="slidenum">
              <a:rPr lang="sl-SI" smtClean="0"/>
              <a:t>‹#›</a:t>
            </a:fld>
            <a:endParaRPr lang="sl-SI"/>
          </a:p>
        </p:txBody>
      </p:sp>
    </p:spTree>
    <p:extLst>
      <p:ext uri="{BB962C8B-B14F-4D97-AF65-F5344CB8AC3E}">
        <p14:creationId xmlns:p14="http://schemas.microsoft.com/office/powerpoint/2010/main" val="2796634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aslov in vsebina">
  <p:cSld name="1_Naslov in vsebina">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838200" y="51177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C92"/>
              </a:buClr>
              <a:buSzPts val="4000"/>
              <a:buFont typeface="Calibri"/>
              <a:buNone/>
              <a:defRPr sz="4000">
                <a:solidFill>
                  <a:srgbClr val="007C9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body" idx="1"/>
          </p:nvPr>
        </p:nvSpPr>
        <p:spPr>
          <a:xfrm>
            <a:off x="838199" y="1825625"/>
            <a:ext cx="10515599"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81000" algn="l">
              <a:lnSpc>
                <a:spcPct val="90000"/>
              </a:lnSpc>
              <a:spcBef>
                <a:spcPts val="500"/>
              </a:spcBef>
              <a:spcAft>
                <a:spcPts val="0"/>
              </a:spcAft>
              <a:buClr>
                <a:schemeClr val="dk1"/>
              </a:buClr>
              <a:buSzPts val="2400"/>
              <a:buChar char="•"/>
              <a:defRPr>
                <a:latin typeface="Calibri"/>
                <a:ea typeface="Calibri"/>
                <a:cs typeface="Calibri"/>
                <a:sym typeface="Calibri"/>
              </a:defRPr>
            </a:lvl2pPr>
            <a:lvl3pPr marL="1371600" lvl="2" indent="-355600" algn="l">
              <a:lnSpc>
                <a:spcPct val="90000"/>
              </a:lnSpc>
              <a:spcBef>
                <a:spcPts val="500"/>
              </a:spcBef>
              <a:spcAft>
                <a:spcPts val="0"/>
              </a:spcAft>
              <a:buClr>
                <a:schemeClr val="dk1"/>
              </a:buClr>
              <a:buSzPts val="2000"/>
              <a:buChar char="•"/>
              <a:defRPr>
                <a:latin typeface="Calibri"/>
                <a:ea typeface="Calibri"/>
                <a:cs typeface="Calibri"/>
                <a:sym typeface="Calibri"/>
              </a:defRPr>
            </a:lvl3pPr>
            <a:lvl4pPr marL="1828800" lvl="3" indent="-342900" algn="l">
              <a:lnSpc>
                <a:spcPct val="90000"/>
              </a:lnSpc>
              <a:spcBef>
                <a:spcPts val="500"/>
              </a:spcBef>
              <a:spcAft>
                <a:spcPts val="0"/>
              </a:spcAft>
              <a:buClr>
                <a:schemeClr val="dk1"/>
              </a:buClr>
              <a:buSzPts val="1800"/>
              <a:buChar char="•"/>
              <a:defRPr>
                <a:latin typeface="Calibri"/>
                <a:ea typeface="Calibri"/>
                <a:cs typeface="Calibri"/>
                <a:sym typeface="Calibri"/>
              </a:defRPr>
            </a:lvl4pPr>
            <a:lvl5pPr marL="2286000" lvl="4" indent="-342900" algn="l">
              <a:lnSpc>
                <a:spcPct val="90000"/>
              </a:lnSpc>
              <a:spcBef>
                <a:spcPts val="500"/>
              </a:spcBef>
              <a:spcAft>
                <a:spcPts val="0"/>
              </a:spcAft>
              <a:buClr>
                <a:schemeClr val="dk1"/>
              </a:buClr>
              <a:buSzPts val="1800"/>
              <a:buChar char="•"/>
              <a:defRPr>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8" name="Google Shape;18;p3"/>
          <p:cNvPicPr preferRelativeResize="0"/>
          <p:nvPr/>
        </p:nvPicPr>
        <p:blipFill rotWithShape="1">
          <a:blip r:embed="rId2">
            <a:alphaModFix/>
          </a:blip>
          <a:srcRect/>
          <a:stretch/>
        </p:blipFill>
        <p:spPr>
          <a:xfrm>
            <a:off x="0" y="0"/>
            <a:ext cx="12192000" cy="787400"/>
          </a:xfrm>
          <a:prstGeom prst="rect">
            <a:avLst/>
          </a:prstGeom>
          <a:noFill/>
          <a:ln>
            <a:noFill/>
          </a:ln>
        </p:spPr>
      </p:pic>
      <p:pic>
        <p:nvPicPr>
          <p:cNvPr id="19" name="Google Shape;19;p3"/>
          <p:cNvPicPr preferRelativeResize="0"/>
          <p:nvPr/>
        </p:nvPicPr>
        <p:blipFill rotWithShape="1">
          <a:blip r:embed="rId3">
            <a:alphaModFix/>
          </a:blip>
          <a:srcRect/>
          <a:stretch/>
        </p:blipFill>
        <p:spPr>
          <a:xfrm>
            <a:off x="0" y="6711950"/>
            <a:ext cx="12192000" cy="146050"/>
          </a:xfrm>
          <a:prstGeom prst="rect">
            <a:avLst/>
          </a:prstGeom>
          <a:noFill/>
          <a:ln>
            <a:noFill/>
          </a:ln>
        </p:spPr>
      </p:pic>
    </p:spTree>
    <p:extLst>
      <p:ext uri="{BB962C8B-B14F-4D97-AF65-F5344CB8AC3E}">
        <p14:creationId xmlns:p14="http://schemas.microsoft.com/office/powerpoint/2010/main" val="13594863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3BB44-4CB1-F789-7B1F-F2E36C98C9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l-SI"/>
          </a:p>
        </p:txBody>
      </p:sp>
      <p:sp>
        <p:nvSpPr>
          <p:cNvPr id="3" name="Subtitle 2">
            <a:extLst>
              <a:ext uri="{FF2B5EF4-FFF2-40B4-BE49-F238E27FC236}">
                <a16:creationId xmlns:a16="http://schemas.microsoft.com/office/drawing/2014/main" id="{474DECBC-140A-51A5-4A59-B517DA2F29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l-SI"/>
          </a:p>
        </p:txBody>
      </p:sp>
      <p:sp>
        <p:nvSpPr>
          <p:cNvPr id="4" name="Date Placeholder 3">
            <a:extLst>
              <a:ext uri="{FF2B5EF4-FFF2-40B4-BE49-F238E27FC236}">
                <a16:creationId xmlns:a16="http://schemas.microsoft.com/office/drawing/2014/main" id="{6787D952-DE7A-D0BC-AFFC-AA1DC2E6C2E4}"/>
              </a:ext>
            </a:extLst>
          </p:cNvPr>
          <p:cNvSpPr>
            <a:spLocks noGrp="1"/>
          </p:cNvSpPr>
          <p:nvPr>
            <p:ph type="dt" sz="half" idx="10"/>
          </p:nvPr>
        </p:nvSpPr>
        <p:spPr/>
        <p:txBody>
          <a:bodyPr/>
          <a:lstStyle/>
          <a:p>
            <a:fld id="{8CCBB488-3462-469C-A004-D6E0C040578B}" type="datetimeFigureOut">
              <a:rPr lang="sl-SI" smtClean="0"/>
              <a:t>9. 06. 2026</a:t>
            </a:fld>
            <a:endParaRPr lang="sl-SI"/>
          </a:p>
        </p:txBody>
      </p:sp>
      <p:sp>
        <p:nvSpPr>
          <p:cNvPr id="5" name="Footer Placeholder 4">
            <a:extLst>
              <a:ext uri="{FF2B5EF4-FFF2-40B4-BE49-F238E27FC236}">
                <a16:creationId xmlns:a16="http://schemas.microsoft.com/office/drawing/2014/main" id="{FFE8B173-DD90-023F-14E2-C4BB22956A5B}"/>
              </a:ext>
            </a:extLst>
          </p:cNvPr>
          <p:cNvSpPr>
            <a:spLocks noGrp="1"/>
          </p:cNvSpPr>
          <p:nvPr>
            <p:ph type="ftr" sz="quarter" idx="11"/>
          </p:nvPr>
        </p:nvSpPr>
        <p:spPr/>
        <p:txBody>
          <a:bodyPr/>
          <a:lstStyle/>
          <a:p>
            <a:endParaRPr lang="sl-SI"/>
          </a:p>
        </p:txBody>
      </p:sp>
      <p:sp>
        <p:nvSpPr>
          <p:cNvPr id="6" name="Slide Number Placeholder 5">
            <a:extLst>
              <a:ext uri="{FF2B5EF4-FFF2-40B4-BE49-F238E27FC236}">
                <a16:creationId xmlns:a16="http://schemas.microsoft.com/office/drawing/2014/main" id="{CA1E5EB9-8371-D346-5BC0-8C44CF83E88C}"/>
              </a:ext>
            </a:extLst>
          </p:cNvPr>
          <p:cNvSpPr>
            <a:spLocks noGrp="1"/>
          </p:cNvSpPr>
          <p:nvPr>
            <p:ph type="sldNum" sz="quarter" idx="12"/>
          </p:nvPr>
        </p:nvSpPr>
        <p:spPr/>
        <p:txBody>
          <a:bodyPr/>
          <a:lstStyle/>
          <a:p>
            <a:fld id="{DB94C4E2-E874-432A-9552-A1294D38C223}" type="slidenum">
              <a:rPr lang="sl-SI" smtClean="0"/>
              <a:t>‹#›</a:t>
            </a:fld>
            <a:endParaRPr lang="sl-SI"/>
          </a:p>
        </p:txBody>
      </p:sp>
    </p:spTree>
    <p:extLst>
      <p:ext uri="{BB962C8B-B14F-4D97-AF65-F5344CB8AC3E}">
        <p14:creationId xmlns:p14="http://schemas.microsoft.com/office/powerpoint/2010/main" val="17539909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B27EE-6C75-A13E-E9DA-3CEFB78EF3EB}"/>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24E4DBC6-FEC5-8308-97E5-11EFA3892C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E5454D20-F9B3-5AEA-C027-B8BE9F7DCFBF}"/>
              </a:ext>
            </a:extLst>
          </p:cNvPr>
          <p:cNvSpPr>
            <a:spLocks noGrp="1"/>
          </p:cNvSpPr>
          <p:nvPr>
            <p:ph type="dt" sz="half" idx="10"/>
          </p:nvPr>
        </p:nvSpPr>
        <p:spPr/>
        <p:txBody>
          <a:bodyPr/>
          <a:lstStyle/>
          <a:p>
            <a:fld id="{8CCBB488-3462-469C-A004-D6E0C040578B}" type="datetimeFigureOut">
              <a:rPr lang="sl-SI" smtClean="0"/>
              <a:t>9. 06. 2026</a:t>
            </a:fld>
            <a:endParaRPr lang="sl-SI"/>
          </a:p>
        </p:txBody>
      </p:sp>
      <p:sp>
        <p:nvSpPr>
          <p:cNvPr id="5" name="Footer Placeholder 4">
            <a:extLst>
              <a:ext uri="{FF2B5EF4-FFF2-40B4-BE49-F238E27FC236}">
                <a16:creationId xmlns:a16="http://schemas.microsoft.com/office/drawing/2014/main" id="{037ACD30-4EEF-96DB-729C-02C08C58E436}"/>
              </a:ext>
            </a:extLst>
          </p:cNvPr>
          <p:cNvSpPr>
            <a:spLocks noGrp="1"/>
          </p:cNvSpPr>
          <p:nvPr>
            <p:ph type="ftr" sz="quarter" idx="11"/>
          </p:nvPr>
        </p:nvSpPr>
        <p:spPr/>
        <p:txBody>
          <a:bodyPr/>
          <a:lstStyle/>
          <a:p>
            <a:endParaRPr lang="sl-SI"/>
          </a:p>
        </p:txBody>
      </p:sp>
      <p:sp>
        <p:nvSpPr>
          <p:cNvPr id="6" name="Slide Number Placeholder 5">
            <a:extLst>
              <a:ext uri="{FF2B5EF4-FFF2-40B4-BE49-F238E27FC236}">
                <a16:creationId xmlns:a16="http://schemas.microsoft.com/office/drawing/2014/main" id="{B58CD5E1-A5BB-8DE0-105E-32F21CE998DF}"/>
              </a:ext>
            </a:extLst>
          </p:cNvPr>
          <p:cNvSpPr>
            <a:spLocks noGrp="1"/>
          </p:cNvSpPr>
          <p:nvPr>
            <p:ph type="sldNum" sz="quarter" idx="12"/>
          </p:nvPr>
        </p:nvSpPr>
        <p:spPr/>
        <p:txBody>
          <a:bodyPr/>
          <a:lstStyle/>
          <a:p>
            <a:fld id="{DB94C4E2-E874-432A-9552-A1294D38C223}" type="slidenum">
              <a:rPr lang="sl-SI" smtClean="0"/>
              <a:t>‹#›</a:t>
            </a:fld>
            <a:endParaRPr lang="sl-SI"/>
          </a:p>
        </p:txBody>
      </p:sp>
    </p:spTree>
    <p:extLst>
      <p:ext uri="{BB962C8B-B14F-4D97-AF65-F5344CB8AC3E}">
        <p14:creationId xmlns:p14="http://schemas.microsoft.com/office/powerpoint/2010/main" val="22339876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126AF-1D12-1220-F09D-868BC3C590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85991554-4E55-3F15-B8D9-685171043D2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5FD497-F7EF-CEE0-8D59-3D5D3F1349D3}"/>
              </a:ext>
            </a:extLst>
          </p:cNvPr>
          <p:cNvSpPr>
            <a:spLocks noGrp="1"/>
          </p:cNvSpPr>
          <p:nvPr>
            <p:ph type="dt" sz="half" idx="10"/>
          </p:nvPr>
        </p:nvSpPr>
        <p:spPr/>
        <p:txBody>
          <a:bodyPr/>
          <a:lstStyle/>
          <a:p>
            <a:fld id="{8CCBB488-3462-469C-A004-D6E0C040578B}" type="datetimeFigureOut">
              <a:rPr lang="sl-SI" smtClean="0"/>
              <a:t>9. 06. 2026</a:t>
            </a:fld>
            <a:endParaRPr lang="sl-SI"/>
          </a:p>
        </p:txBody>
      </p:sp>
      <p:sp>
        <p:nvSpPr>
          <p:cNvPr id="5" name="Footer Placeholder 4">
            <a:extLst>
              <a:ext uri="{FF2B5EF4-FFF2-40B4-BE49-F238E27FC236}">
                <a16:creationId xmlns:a16="http://schemas.microsoft.com/office/drawing/2014/main" id="{08868FD4-27FE-F63C-F01A-EBA38C7CE02D}"/>
              </a:ext>
            </a:extLst>
          </p:cNvPr>
          <p:cNvSpPr>
            <a:spLocks noGrp="1"/>
          </p:cNvSpPr>
          <p:nvPr>
            <p:ph type="ftr" sz="quarter" idx="11"/>
          </p:nvPr>
        </p:nvSpPr>
        <p:spPr/>
        <p:txBody>
          <a:bodyPr/>
          <a:lstStyle/>
          <a:p>
            <a:endParaRPr lang="sl-SI"/>
          </a:p>
        </p:txBody>
      </p:sp>
      <p:sp>
        <p:nvSpPr>
          <p:cNvPr id="6" name="Slide Number Placeholder 5">
            <a:extLst>
              <a:ext uri="{FF2B5EF4-FFF2-40B4-BE49-F238E27FC236}">
                <a16:creationId xmlns:a16="http://schemas.microsoft.com/office/drawing/2014/main" id="{2167EDC4-4F3C-43BE-2E4D-0E67E021834A}"/>
              </a:ext>
            </a:extLst>
          </p:cNvPr>
          <p:cNvSpPr>
            <a:spLocks noGrp="1"/>
          </p:cNvSpPr>
          <p:nvPr>
            <p:ph type="sldNum" sz="quarter" idx="12"/>
          </p:nvPr>
        </p:nvSpPr>
        <p:spPr/>
        <p:txBody>
          <a:bodyPr/>
          <a:lstStyle/>
          <a:p>
            <a:fld id="{DB94C4E2-E874-432A-9552-A1294D38C223}" type="slidenum">
              <a:rPr lang="sl-SI" smtClean="0"/>
              <a:t>‹#›</a:t>
            </a:fld>
            <a:endParaRPr lang="sl-SI"/>
          </a:p>
        </p:txBody>
      </p:sp>
    </p:spTree>
    <p:extLst>
      <p:ext uri="{BB962C8B-B14F-4D97-AF65-F5344CB8AC3E}">
        <p14:creationId xmlns:p14="http://schemas.microsoft.com/office/powerpoint/2010/main" val="4888827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50459-34E6-74F3-8D7F-227473863143}"/>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D4694B56-372E-ABF2-D1EC-D46084A0D1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D4B5C537-B55A-31B5-93F4-1D2C12ECF6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23B163A3-C1AB-44A7-D5D9-DCD43220499C}"/>
              </a:ext>
            </a:extLst>
          </p:cNvPr>
          <p:cNvSpPr>
            <a:spLocks noGrp="1"/>
          </p:cNvSpPr>
          <p:nvPr>
            <p:ph type="dt" sz="half" idx="10"/>
          </p:nvPr>
        </p:nvSpPr>
        <p:spPr/>
        <p:txBody>
          <a:bodyPr/>
          <a:lstStyle/>
          <a:p>
            <a:fld id="{8CCBB488-3462-469C-A004-D6E0C040578B}" type="datetimeFigureOut">
              <a:rPr lang="sl-SI" smtClean="0"/>
              <a:t>9. 06. 2026</a:t>
            </a:fld>
            <a:endParaRPr lang="sl-SI"/>
          </a:p>
        </p:txBody>
      </p:sp>
      <p:sp>
        <p:nvSpPr>
          <p:cNvPr id="6" name="Footer Placeholder 5">
            <a:extLst>
              <a:ext uri="{FF2B5EF4-FFF2-40B4-BE49-F238E27FC236}">
                <a16:creationId xmlns:a16="http://schemas.microsoft.com/office/drawing/2014/main" id="{A5190B1D-0A4C-5468-5A44-9706D4A8AD23}"/>
              </a:ext>
            </a:extLst>
          </p:cNvPr>
          <p:cNvSpPr>
            <a:spLocks noGrp="1"/>
          </p:cNvSpPr>
          <p:nvPr>
            <p:ph type="ftr" sz="quarter" idx="11"/>
          </p:nvPr>
        </p:nvSpPr>
        <p:spPr/>
        <p:txBody>
          <a:bodyPr/>
          <a:lstStyle/>
          <a:p>
            <a:endParaRPr lang="sl-SI"/>
          </a:p>
        </p:txBody>
      </p:sp>
      <p:sp>
        <p:nvSpPr>
          <p:cNvPr id="7" name="Slide Number Placeholder 6">
            <a:extLst>
              <a:ext uri="{FF2B5EF4-FFF2-40B4-BE49-F238E27FC236}">
                <a16:creationId xmlns:a16="http://schemas.microsoft.com/office/drawing/2014/main" id="{00582168-8498-DEB6-B402-8E2842076DDA}"/>
              </a:ext>
            </a:extLst>
          </p:cNvPr>
          <p:cNvSpPr>
            <a:spLocks noGrp="1"/>
          </p:cNvSpPr>
          <p:nvPr>
            <p:ph type="sldNum" sz="quarter" idx="12"/>
          </p:nvPr>
        </p:nvSpPr>
        <p:spPr/>
        <p:txBody>
          <a:bodyPr/>
          <a:lstStyle/>
          <a:p>
            <a:fld id="{DB94C4E2-E874-432A-9552-A1294D38C223}" type="slidenum">
              <a:rPr lang="sl-SI" smtClean="0"/>
              <a:t>‹#›</a:t>
            </a:fld>
            <a:endParaRPr lang="sl-SI"/>
          </a:p>
        </p:txBody>
      </p:sp>
    </p:spTree>
    <p:extLst>
      <p:ext uri="{BB962C8B-B14F-4D97-AF65-F5344CB8AC3E}">
        <p14:creationId xmlns:p14="http://schemas.microsoft.com/office/powerpoint/2010/main" val="748533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6FD88-B811-F4A6-C288-E56FD95B1430}"/>
              </a:ext>
            </a:extLst>
          </p:cNvPr>
          <p:cNvSpPr>
            <a:spLocks noGrp="1"/>
          </p:cNvSpPr>
          <p:nvPr>
            <p:ph type="title"/>
          </p:nvPr>
        </p:nvSpPr>
        <p:spPr>
          <a:xfrm>
            <a:off x="839788" y="365125"/>
            <a:ext cx="105156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1E769CB5-5444-30FE-A5C9-9CA10C0DA7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3278C1-7ECB-1BCA-8E94-958EDE7028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4C589EA8-8EC6-112F-E1C7-79A084D695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65D44C-E248-C29A-B501-744A59B6CC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262C1394-2444-1AA7-D538-BBFC9C0A149A}"/>
              </a:ext>
            </a:extLst>
          </p:cNvPr>
          <p:cNvSpPr>
            <a:spLocks noGrp="1"/>
          </p:cNvSpPr>
          <p:nvPr>
            <p:ph type="dt" sz="half" idx="10"/>
          </p:nvPr>
        </p:nvSpPr>
        <p:spPr/>
        <p:txBody>
          <a:bodyPr/>
          <a:lstStyle/>
          <a:p>
            <a:fld id="{8CCBB488-3462-469C-A004-D6E0C040578B}" type="datetimeFigureOut">
              <a:rPr lang="sl-SI" smtClean="0"/>
              <a:t>9. 06. 2026</a:t>
            </a:fld>
            <a:endParaRPr lang="sl-SI"/>
          </a:p>
        </p:txBody>
      </p:sp>
      <p:sp>
        <p:nvSpPr>
          <p:cNvPr id="8" name="Footer Placeholder 7">
            <a:extLst>
              <a:ext uri="{FF2B5EF4-FFF2-40B4-BE49-F238E27FC236}">
                <a16:creationId xmlns:a16="http://schemas.microsoft.com/office/drawing/2014/main" id="{EC19299B-8179-CCEF-88EC-EDB54B2831DB}"/>
              </a:ext>
            </a:extLst>
          </p:cNvPr>
          <p:cNvSpPr>
            <a:spLocks noGrp="1"/>
          </p:cNvSpPr>
          <p:nvPr>
            <p:ph type="ftr" sz="quarter" idx="11"/>
          </p:nvPr>
        </p:nvSpPr>
        <p:spPr/>
        <p:txBody>
          <a:bodyPr/>
          <a:lstStyle/>
          <a:p>
            <a:endParaRPr lang="sl-SI"/>
          </a:p>
        </p:txBody>
      </p:sp>
      <p:sp>
        <p:nvSpPr>
          <p:cNvPr id="9" name="Slide Number Placeholder 8">
            <a:extLst>
              <a:ext uri="{FF2B5EF4-FFF2-40B4-BE49-F238E27FC236}">
                <a16:creationId xmlns:a16="http://schemas.microsoft.com/office/drawing/2014/main" id="{7CA31116-7CE6-757C-F045-009B48B4E36A}"/>
              </a:ext>
            </a:extLst>
          </p:cNvPr>
          <p:cNvSpPr>
            <a:spLocks noGrp="1"/>
          </p:cNvSpPr>
          <p:nvPr>
            <p:ph type="sldNum" sz="quarter" idx="12"/>
          </p:nvPr>
        </p:nvSpPr>
        <p:spPr/>
        <p:txBody>
          <a:bodyPr/>
          <a:lstStyle/>
          <a:p>
            <a:fld id="{DB94C4E2-E874-432A-9552-A1294D38C223}" type="slidenum">
              <a:rPr lang="sl-SI" smtClean="0"/>
              <a:t>‹#›</a:t>
            </a:fld>
            <a:endParaRPr lang="sl-SI"/>
          </a:p>
        </p:txBody>
      </p:sp>
    </p:spTree>
    <p:extLst>
      <p:ext uri="{BB962C8B-B14F-4D97-AF65-F5344CB8AC3E}">
        <p14:creationId xmlns:p14="http://schemas.microsoft.com/office/powerpoint/2010/main" val="26056391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9EC89-996D-2AFE-C38D-A61CC85BF723}"/>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4AFCFA04-B311-857C-C769-D72A362223AA}"/>
              </a:ext>
            </a:extLst>
          </p:cNvPr>
          <p:cNvSpPr>
            <a:spLocks noGrp="1"/>
          </p:cNvSpPr>
          <p:nvPr>
            <p:ph type="dt" sz="half" idx="10"/>
          </p:nvPr>
        </p:nvSpPr>
        <p:spPr/>
        <p:txBody>
          <a:bodyPr/>
          <a:lstStyle/>
          <a:p>
            <a:fld id="{8CCBB488-3462-469C-A004-D6E0C040578B}" type="datetimeFigureOut">
              <a:rPr lang="sl-SI" smtClean="0"/>
              <a:t>9. 06. 2026</a:t>
            </a:fld>
            <a:endParaRPr lang="sl-SI"/>
          </a:p>
        </p:txBody>
      </p:sp>
      <p:sp>
        <p:nvSpPr>
          <p:cNvPr id="4" name="Footer Placeholder 3">
            <a:extLst>
              <a:ext uri="{FF2B5EF4-FFF2-40B4-BE49-F238E27FC236}">
                <a16:creationId xmlns:a16="http://schemas.microsoft.com/office/drawing/2014/main" id="{43AE4F23-3AB0-939B-9E39-C5640ACEBB33}"/>
              </a:ext>
            </a:extLst>
          </p:cNvPr>
          <p:cNvSpPr>
            <a:spLocks noGrp="1"/>
          </p:cNvSpPr>
          <p:nvPr>
            <p:ph type="ftr" sz="quarter" idx="11"/>
          </p:nvPr>
        </p:nvSpPr>
        <p:spPr/>
        <p:txBody>
          <a:bodyPr/>
          <a:lstStyle/>
          <a:p>
            <a:endParaRPr lang="sl-SI"/>
          </a:p>
        </p:txBody>
      </p:sp>
      <p:sp>
        <p:nvSpPr>
          <p:cNvPr id="5" name="Slide Number Placeholder 4">
            <a:extLst>
              <a:ext uri="{FF2B5EF4-FFF2-40B4-BE49-F238E27FC236}">
                <a16:creationId xmlns:a16="http://schemas.microsoft.com/office/drawing/2014/main" id="{B55E1C4B-20F1-35CD-9F88-FA6AC26AD5C3}"/>
              </a:ext>
            </a:extLst>
          </p:cNvPr>
          <p:cNvSpPr>
            <a:spLocks noGrp="1"/>
          </p:cNvSpPr>
          <p:nvPr>
            <p:ph type="sldNum" sz="quarter" idx="12"/>
          </p:nvPr>
        </p:nvSpPr>
        <p:spPr/>
        <p:txBody>
          <a:bodyPr/>
          <a:lstStyle/>
          <a:p>
            <a:fld id="{DB94C4E2-E874-432A-9552-A1294D38C223}" type="slidenum">
              <a:rPr lang="sl-SI" smtClean="0"/>
              <a:t>‹#›</a:t>
            </a:fld>
            <a:endParaRPr lang="sl-SI"/>
          </a:p>
        </p:txBody>
      </p:sp>
    </p:spTree>
    <p:extLst>
      <p:ext uri="{BB962C8B-B14F-4D97-AF65-F5344CB8AC3E}">
        <p14:creationId xmlns:p14="http://schemas.microsoft.com/office/powerpoint/2010/main" val="9245912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2D0BE1-5C85-096F-B215-5F87F8055164}"/>
              </a:ext>
            </a:extLst>
          </p:cNvPr>
          <p:cNvSpPr>
            <a:spLocks noGrp="1"/>
          </p:cNvSpPr>
          <p:nvPr>
            <p:ph type="dt" sz="half" idx="10"/>
          </p:nvPr>
        </p:nvSpPr>
        <p:spPr/>
        <p:txBody>
          <a:bodyPr/>
          <a:lstStyle/>
          <a:p>
            <a:fld id="{8CCBB488-3462-469C-A004-D6E0C040578B}" type="datetimeFigureOut">
              <a:rPr lang="sl-SI" smtClean="0"/>
              <a:t>9. 06. 2026</a:t>
            </a:fld>
            <a:endParaRPr lang="sl-SI"/>
          </a:p>
        </p:txBody>
      </p:sp>
      <p:sp>
        <p:nvSpPr>
          <p:cNvPr id="3" name="Footer Placeholder 2">
            <a:extLst>
              <a:ext uri="{FF2B5EF4-FFF2-40B4-BE49-F238E27FC236}">
                <a16:creationId xmlns:a16="http://schemas.microsoft.com/office/drawing/2014/main" id="{A25A71B0-15A9-B8C2-5CD2-52CC781A2977}"/>
              </a:ext>
            </a:extLst>
          </p:cNvPr>
          <p:cNvSpPr>
            <a:spLocks noGrp="1"/>
          </p:cNvSpPr>
          <p:nvPr>
            <p:ph type="ftr" sz="quarter" idx="11"/>
          </p:nvPr>
        </p:nvSpPr>
        <p:spPr/>
        <p:txBody>
          <a:bodyPr/>
          <a:lstStyle/>
          <a:p>
            <a:endParaRPr lang="sl-SI"/>
          </a:p>
        </p:txBody>
      </p:sp>
      <p:sp>
        <p:nvSpPr>
          <p:cNvPr id="4" name="Slide Number Placeholder 3">
            <a:extLst>
              <a:ext uri="{FF2B5EF4-FFF2-40B4-BE49-F238E27FC236}">
                <a16:creationId xmlns:a16="http://schemas.microsoft.com/office/drawing/2014/main" id="{415DA048-BE2F-3179-9403-7785F92C42C5}"/>
              </a:ext>
            </a:extLst>
          </p:cNvPr>
          <p:cNvSpPr>
            <a:spLocks noGrp="1"/>
          </p:cNvSpPr>
          <p:nvPr>
            <p:ph type="sldNum" sz="quarter" idx="12"/>
          </p:nvPr>
        </p:nvSpPr>
        <p:spPr/>
        <p:txBody>
          <a:bodyPr/>
          <a:lstStyle/>
          <a:p>
            <a:fld id="{DB94C4E2-E874-432A-9552-A1294D38C223}" type="slidenum">
              <a:rPr lang="sl-SI" smtClean="0"/>
              <a:t>‹#›</a:t>
            </a:fld>
            <a:endParaRPr lang="sl-SI"/>
          </a:p>
        </p:txBody>
      </p:sp>
    </p:spTree>
    <p:extLst>
      <p:ext uri="{BB962C8B-B14F-4D97-AF65-F5344CB8AC3E}">
        <p14:creationId xmlns:p14="http://schemas.microsoft.com/office/powerpoint/2010/main" val="3610017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slov in vsebina">
    <p:spTree>
      <p:nvGrpSpPr>
        <p:cNvPr id="1" name=""/>
        <p:cNvGrpSpPr/>
        <p:nvPr/>
      </p:nvGrpSpPr>
      <p:grpSpPr>
        <a:xfrm>
          <a:off x="0" y="0"/>
          <a:ext cx="0" cy="0"/>
          <a:chOff x="0" y="0"/>
          <a:chExt cx="0" cy="0"/>
        </a:xfrm>
      </p:grpSpPr>
      <p:sp>
        <p:nvSpPr>
          <p:cNvPr id="11" name="Naslov 10">
            <a:extLst>
              <a:ext uri="{FF2B5EF4-FFF2-40B4-BE49-F238E27FC236}">
                <a16:creationId xmlns:a16="http://schemas.microsoft.com/office/drawing/2014/main" id="{3BB8C943-59DB-E20D-6830-46562F19B3AB}"/>
              </a:ext>
            </a:extLst>
          </p:cNvPr>
          <p:cNvSpPr>
            <a:spLocks noGrp="1"/>
          </p:cNvSpPr>
          <p:nvPr>
            <p:ph type="title" hasCustomPrompt="1"/>
          </p:nvPr>
        </p:nvSpPr>
        <p:spPr>
          <a:xfrm>
            <a:off x="838200" y="511774"/>
            <a:ext cx="10515600" cy="1325563"/>
          </a:xfrm>
        </p:spPr>
        <p:txBody>
          <a:bodyPr>
            <a:normAutofit/>
          </a:bodyPr>
          <a:lstStyle>
            <a:lvl1pPr>
              <a:defRPr sz="3600">
                <a:solidFill>
                  <a:srgbClr val="007C92"/>
                </a:solidFill>
              </a:defRPr>
            </a:lvl1pPr>
          </a:lstStyle>
          <a:p>
            <a:r>
              <a:rPr lang="sl-SI"/>
              <a:t>Naslov</a:t>
            </a:r>
          </a:p>
        </p:txBody>
      </p:sp>
      <p:sp>
        <p:nvSpPr>
          <p:cNvPr id="15" name="Označba mesta vsebine 2">
            <a:extLst>
              <a:ext uri="{FF2B5EF4-FFF2-40B4-BE49-F238E27FC236}">
                <a16:creationId xmlns:a16="http://schemas.microsoft.com/office/drawing/2014/main" id="{5EECD618-1445-73E4-4936-F2EC1890B662}"/>
              </a:ext>
            </a:extLst>
          </p:cNvPr>
          <p:cNvSpPr>
            <a:spLocks noGrp="1"/>
          </p:cNvSpPr>
          <p:nvPr>
            <p:ph sz="half" idx="1"/>
          </p:nvPr>
        </p:nvSpPr>
        <p:spPr>
          <a:xfrm>
            <a:off x="838199" y="1825625"/>
            <a:ext cx="10515599"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pic>
        <p:nvPicPr>
          <p:cNvPr id="3" name="Picture 2">
            <a:extLst>
              <a:ext uri="{FF2B5EF4-FFF2-40B4-BE49-F238E27FC236}">
                <a16:creationId xmlns:a16="http://schemas.microsoft.com/office/drawing/2014/main" id="{A59419E8-D4BC-2F85-E595-27321C5628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787400"/>
          </a:xfrm>
          <a:prstGeom prst="rect">
            <a:avLst/>
          </a:prstGeom>
        </p:spPr>
      </p:pic>
      <p:pic>
        <p:nvPicPr>
          <p:cNvPr id="7" name="Picture 6">
            <a:extLst>
              <a:ext uri="{FF2B5EF4-FFF2-40B4-BE49-F238E27FC236}">
                <a16:creationId xmlns:a16="http://schemas.microsoft.com/office/drawing/2014/main" id="{F7A13C2A-6E79-7B7A-0F77-F73D51913D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711950"/>
            <a:ext cx="12192000" cy="146050"/>
          </a:xfrm>
          <a:prstGeom prst="rect">
            <a:avLst/>
          </a:prstGeom>
        </p:spPr>
      </p:pic>
    </p:spTree>
    <p:extLst>
      <p:ext uri="{BB962C8B-B14F-4D97-AF65-F5344CB8AC3E}">
        <p14:creationId xmlns:p14="http://schemas.microsoft.com/office/powerpoint/2010/main" val="14408873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F8311-6AA5-76F0-57B5-45C3F6FAFF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95BBF29B-36FA-0417-5A10-D35C7C875B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BFF54668-FEB7-EBF0-D160-7F31799577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315202-1838-FCBC-7233-83FE17B4D792}"/>
              </a:ext>
            </a:extLst>
          </p:cNvPr>
          <p:cNvSpPr>
            <a:spLocks noGrp="1"/>
          </p:cNvSpPr>
          <p:nvPr>
            <p:ph type="dt" sz="half" idx="10"/>
          </p:nvPr>
        </p:nvSpPr>
        <p:spPr/>
        <p:txBody>
          <a:bodyPr/>
          <a:lstStyle/>
          <a:p>
            <a:fld id="{8CCBB488-3462-469C-A004-D6E0C040578B}" type="datetimeFigureOut">
              <a:rPr lang="sl-SI" smtClean="0"/>
              <a:t>9. 06. 2026</a:t>
            </a:fld>
            <a:endParaRPr lang="sl-SI"/>
          </a:p>
        </p:txBody>
      </p:sp>
      <p:sp>
        <p:nvSpPr>
          <p:cNvPr id="6" name="Footer Placeholder 5">
            <a:extLst>
              <a:ext uri="{FF2B5EF4-FFF2-40B4-BE49-F238E27FC236}">
                <a16:creationId xmlns:a16="http://schemas.microsoft.com/office/drawing/2014/main" id="{A7DD8577-5DD2-0975-9C03-54DFF5835401}"/>
              </a:ext>
            </a:extLst>
          </p:cNvPr>
          <p:cNvSpPr>
            <a:spLocks noGrp="1"/>
          </p:cNvSpPr>
          <p:nvPr>
            <p:ph type="ftr" sz="quarter" idx="11"/>
          </p:nvPr>
        </p:nvSpPr>
        <p:spPr/>
        <p:txBody>
          <a:bodyPr/>
          <a:lstStyle/>
          <a:p>
            <a:endParaRPr lang="sl-SI"/>
          </a:p>
        </p:txBody>
      </p:sp>
      <p:sp>
        <p:nvSpPr>
          <p:cNvPr id="7" name="Slide Number Placeholder 6">
            <a:extLst>
              <a:ext uri="{FF2B5EF4-FFF2-40B4-BE49-F238E27FC236}">
                <a16:creationId xmlns:a16="http://schemas.microsoft.com/office/drawing/2014/main" id="{45120ECD-D5C7-701F-0634-37701C6B9905}"/>
              </a:ext>
            </a:extLst>
          </p:cNvPr>
          <p:cNvSpPr>
            <a:spLocks noGrp="1"/>
          </p:cNvSpPr>
          <p:nvPr>
            <p:ph type="sldNum" sz="quarter" idx="12"/>
          </p:nvPr>
        </p:nvSpPr>
        <p:spPr/>
        <p:txBody>
          <a:bodyPr/>
          <a:lstStyle/>
          <a:p>
            <a:fld id="{DB94C4E2-E874-432A-9552-A1294D38C223}" type="slidenum">
              <a:rPr lang="sl-SI" smtClean="0"/>
              <a:t>‹#›</a:t>
            </a:fld>
            <a:endParaRPr lang="sl-SI"/>
          </a:p>
        </p:txBody>
      </p:sp>
    </p:spTree>
    <p:extLst>
      <p:ext uri="{BB962C8B-B14F-4D97-AF65-F5344CB8AC3E}">
        <p14:creationId xmlns:p14="http://schemas.microsoft.com/office/powerpoint/2010/main" val="13922099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EE30D-03DD-9E44-F954-444D61C43E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E771BF1E-837C-AF33-5760-85FA54BB1D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3C5E2ED2-6767-ED40-C373-647C6AC687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2E2D57-CFAD-2DB0-6FD5-A12D4982A669}"/>
              </a:ext>
            </a:extLst>
          </p:cNvPr>
          <p:cNvSpPr>
            <a:spLocks noGrp="1"/>
          </p:cNvSpPr>
          <p:nvPr>
            <p:ph type="dt" sz="half" idx="10"/>
          </p:nvPr>
        </p:nvSpPr>
        <p:spPr/>
        <p:txBody>
          <a:bodyPr/>
          <a:lstStyle/>
          <a:p>
            <a:fld id="{8CCBB488-3462-469C-A004-D6E0C040578B}" type="datetimeFigureOut">
              <a:rPr lang="sl-SI" smtClean="0"/>
              <a:t>9. 06. 2026</a:t>
            </a:fld>
            <a:endParaRPr lang="sl-SI"/>
          </a:p>
        </p:txBody>
      </p:sp>
      <p:sp>
        <p:nvSpPr>
          <p:cNvPr id="6" name="Footer Placeholder 5">
            <a:extLst>
              <a:ext uri="{FF2B5EF4-FFF2-40B4-BE49-F238E27FC236}">
                <a16:creationId xmlns:a16="http://schemas.microsoft.com/office/drawing/2014/main" id="{FFE8188B-7D95-ECD8-6F17-D8ACAC5CBA8D}"/>
              </a:ext>
            </a:extLst>
          </p:cNvPr>
          <p:cNvSpPr>
            <a:spLocks noGrp="1"/>
          </p:cNvSpPr>
          <p:nvPr>
            <p:ph type="ftr" sz="quarter" idx="11"/>
          </p:nvPr>
        </p:nvSpPr>
        <p:spPr/>
        <p:txBody>
          <a:bodyPr/>
          <a:lstStyle/>
          <a:p>
            <a:endParaRPr lang="sl-SI"/>
          </a:p>
        </p:txBody>
      </p:sp>
      <p:sp>
        <p:nvSpPr>
          <p:cNvPr id="7" name="Slide Number Placeholder 6">
            <a:extLst>
              <a:ext uri="{FF2B5EF4-FFF2-40B4-BE49-F238E27FC236}">
                <a16:creationId xmlns:a16="http://schemas.microsoft.com/office/drawing/2014/main" id="{AE97F009-90BB-2156-47EE-D13D9AFAE319}"/>
              </a:ext>
            </a:extLst>
          </p:cNvPr>
          <p:cNvSpPr>
            <a:spLocks noGrp="1"/>
          </p:cNvSpPr>
          <p:nvPr>
            <p:ph type="sldNum" sz="quarter" idx="12"/>
          </p:nvPr>
        </p:nvSpPr>
        <p:spPr/>
        <p:txBody>
          <a:bodyPr/>
          <a:lstStyle/>
          <a:p>
            <a:fld id="{DB94C4E2-E874-432A-9552-A1294D38C223}" type="slidenum">
              <a:rPr lang="sl-SI" smtClean="0"/>
              <a:t>‹#›</a:t>
            </a:fld>
            <a:endParaRPr lang="sl-SI"/>
          </a:p>
        </p:txBody>
      </p:sp>
    </p:spTree>
    <p:extLst>
      <p:ext uri="{BB962C8B-B14F-4D97-AF65-F5344CB8AC3E}">
        <p14:creationId xmlns:p14="http://schemas.microsoft.com/office/powerpoint/2010/main" val="20454650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72E21-196B-45AB-DD47-694824D30A21}"/>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D194DDDF-ECD9-B1FA-8D93-DE90C1059C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5D7618E8-6B9A-7AB5-2DC4-393C84934DD5}"/>
              </a:ext>
            </a:extLst>
          </p:cNvPr>
          <p:cNvSpPr>
            <a:spLocks noGrp="1"/>
          </p:cNvSpPr>
          <p:nvPr>
            <p:ph type="dt" sz="half" idx="10"/>
          </p:nvPr>
        </p:nvSpPr>
        <p:spPr/>
        <p:txBody>
          <a:bodyPr/>
          <a:lstStyle/>
          <a:p>
            <a:fld id="{8CCBB488-3462-469C-A004-D6E0C040578B}" type="datetimeFigureOut">
              <a:rPr lang="sl-SI" smtClean="0"/>
              <a:t>9. 06. 2026</a:t>
            </a:fld>
            <a:endParaRPr lang="sl-SI"/>
          </a:p>
        </p:txBody>
      </p:sp>
      <p:sp>
        <p:nvSpPr>
          <p:cNvPr id="5" name="Footer Placeholder 4">
            <a:extLst>
              <a:ext uri="{FF2B5EF4-FFF2-40B4-BE49-F238E27FC236}">
                <a16:creationId xmlns:a16="http://schemas.microsoft.com/office/drawing/2014/main" id="{0A548ABE-606B-0227-9006-497D4C3AE06D}"/>
              </a:ext>
            </a:extLst>
          </p:cNvPr>
          <p:cNvSpPr>
            <a:spLocks noGrp="1"/>
          </p:cNvSpPr>
          <p:nvPr>
            <p:ph type="ftr" sz="quarter" idx="11"/>
          </p:nvPr>
        </p:nvSpPr>
        <p:spPr/>
        <p:txBody>
          <a:bodyPr/>
          <a:lstStyle/>
          <a:p>
            <a:endParaRPr lang="sl-SI"/>
          </a:p>
        </p:txBody>
      </p:sp>
      <p:sp>
        <p:nvSpPr>
          <p:cNvPr id="6" name="Slide Number Placeholder 5">
            <a:extLst>
              <a:ext uri="{FF2B5EF4-FFF2-40B4-BE49-F238E27FC236}">
                <a16:creationId xmlns:a16="http://schemas.microsoft.com/office/drawing/2014/main" id="{F2C6380D-CFE0-4E07-CE14-96646F76A6DF}"/>
              </a:ext>
            </a:extLst>
          </p:cNvPr>
          <p:cNvSpPr>
            <a:spLocks noGrp="1"/>
          </p:cNvSpPr>
          <p:nvPr>
            <p:ph type="sldNum" sz="quarter" idx="12"/>
          </p:nvPr>
        </p:nvSpPr>
        <p:spPr/>
        <p:txBody>
          <a:bodyPr/>
          <a:lstStyle/>
          <a:p>
            <a:fld id="{DB94C4E2-E874-432A-9552-A1294D38C223}" type="slidenum">
              <a:rPr lang="sl-SI" smtClean="0"/>
              <a:t>‹#›</a:t>
            </a:fld>
            <a:endParaRPr lang="sl-SI"/>
          </a:p>
        </p:txBody>
      </p:sp>
    </p:spTree>
    <p:extLst>
      <p:ext uri="{BB962C8B-B14F-4D97-AF65-F5344CB8AC3E}">
        <p14:creationId xmlns:p14="http://schemas.microsoft.com/office/powerpoint/2010/main" val="17326526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EE2E14-4C90-0BD3-F493-39B1B76B29D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E3082A24-B81A-2E45-60F1-2CFC85F6B0B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CD28D096-DB55-7C08-F73B-66032DCE1B51}"/>
              </a:ext>
            </a:extLst>
          </p:cNvPr>
          <p:cNvSpPr>
            <a:spLocks noGrp="1"/>
          </p:cNvSpPr>
          <p:nvPr>
            <p:ph type="dt" sz="half" idx="10"/>
          </p:nvPr>
        </p:nvSpPr>
        <p:spPr/>
        <p:txBody>
          <a:bodyPr/>
          <a:lstStyle/>
          <a:p>
            <a:fld id="{8CCBB488-3462-469C-A004-D6E0C040578B}" type="datetimeFigureOut">
              <a:rPr lang="sl-SI" smtClean="0"/>
              <a:t>9. 06. 2026</a:t>
            </a:fld>
            <a:endParaRPr lang="sl-SI"/>
          </a:p>
        </p:txBody>
      </p:sp>
      <p:sp>
        <p:nvSpPr>
          <p:cNvPr id="5" name="Footer Placeholder 4">
            <a:extLst>
              <a:ext uri="{FF2B5EF4-FFF2-40B4-BE49-F238E27FC236}">
                <a16:creationId xmlns:a16="http://schemas.microsoft.com/office/drawing/2014/main" id="{2453E3C3-7672-3F93-BA1C-1364691C01E1}"/>
              </a:ext>
            </a:extLst>
          </p:cNvPr>
          <p:cNvSpPr>
            <a:spLocks noGrp="1"/>
          </p:cNvSpPr>
          <p:nvPr>
            <p:ph type="ftr" sz="quarter" idx="11"/>
          </p:nvPr>
        </p:nvSpPr>
        <p:spPr/>
        <p:txBody>
          <a:bodyPr/>
          <a:lstStyle/>
          <a:p>
            <a:endParaRPr lang="sl-SI"/>
          </a:p>
        </p:txBody>
      </p:sp>
      <p:sp>
        <p:nvSpPr>
          <p:cNvPr id="6" name="Slide Number Placeholder 5">
            <a:extLst>
              <a:ext uri="{FF2B5EF4-FFF2-40B4-BE49-F238E27FC236}">
                <a16:creationId xmlns:a16="http://schemas.microsoft.com/office/drawing/2014/main" id="{672BDF1B-A184-6799-A6C4-F8D79FDC3F78}"/>
              </a:ext>
            </a:extLst>
          </p:cNvPr>
          <p:cNvSpPr>
            <a:spLocks noGrp="1"/>
          </p:cNvSpPr>
          <p:nvPr>
            <p:ph type="sldNum" sz="quarter" idx="12"/>
          </p:nvPr>
        </p:nvSpPr>
        <p:spPr/>
        <p:txBody>
          <a:bodyPr/>
          <a:lstStyle/>
          <a:p>
            <a:fld id="{DB94C4E2-E874-432A-9552-A1294D38C223}" type="slidenum">
              <a:rPr lang="sl-SI" smtClean="0"/>
              <a:t>‹#›</a:t>
            </a:fld>
            <a:endParaRPr lang="sl-SI"/>
          </a:p>
        </p:txBody>
      </p:sp>
    </p:spTree>
    <p:extLst>
      <p:ext uri="{BB962C8B-B14F-4D97-AF65-F5344CB8AC3E}">
        <p14:creationId xmlns:p14="http://schemas.microsoft.com/office/powerpoint/2010/main" val="436192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891DFB1-70FE-E674-AF6E-004B6FDAAEA6}"/>
              </a:ext>
            </a:extLst>
          </p:cNvPr>
          <p:cNvSpPr>
            <a:spLocks noGrp="1"/>
          </p:cNvSpPr>
          <p:nvPr>
            <p:ph type="title"/>
          </p:nvPr>
        </p:nvSpPr>
        <p:spPr>
          <a:xfrm>
            <a:off x="831850" y="1709738"/>
            <a:ext cx="10515600" cy="2852737"/>
          </a:xfrm>
        </p:spPr>
        <p:txBody>
          <a:bodyPr anchor="b"/>
          <a:lstStyle>
            <a:lvl1pPr>
              <a:defRPr sz="6000"/>
            </a:lvl1pPr>
          </a:lstStyle>
          <a:p>
            <a:r>
              <a:rPr lang="sl-SI"/>
              <a:t>Kliknite, če želite urediti slog naslova matrice</a:t>
            </a:r>
          </a:p>
        </p:txBody>
      </p:sp>
      <p:sp>
        <p:nvSpPr>
          <p:cNvPr id="3" name="Označba mesta besedila 2">
            <a:extLst>
              <a:ext uri="{FF2B5EF4-FFF2-40B4-BE49-F238E27FC236}">
                <a16:creationId xmlns:a16="http://schemas.microsoft.com/office/drawing/2014/main" id="{85C3B3E9-6ABB-33A7-A3E8-3AE8F99750F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l-SI"/>
              <a:t>Kliknite za urejanje slogov besedila matrice</a:t>
            </a:r>
          </a:p>
        </p:txBody>
      </p:sp>
      <p:sp>
        <p:nvSpPr>
          <p:cNvPr id="4" name="Označba mesta datuma 3">
            <a:extLst>
              <a:ext uri="{FF2B5EF4-FFF2-40B4-BE49-F238E27FC236}">
                <a16:creationId xmlns:a16="http://schemas.microsoft.com/office/drawing/2014/main" id="{E6DD4620-BD0E-4632-8A03-707FB0ADF651}"/>
              </a:ext>
            </a:extLst>
          </p:cNvPr>
          <p:cNvSpPr>
            <a:spLocks noGrp="1"/>
          </p:cNvSpPr>
          <p:nvPr>
            <p:ph type="dt" sz="half" idx="10"/>
          </p:nvPr>
        </p:nvSpPr>
        <p:spPr/>
        <p:txBody>
          <a:bodyPr/>
          <a:lstStyle/>
          <a:p>
            <a:fld id="{F3C81A88-4A21-4EC2-9E92-3D0FE17FAFFE}" type="datetimeFigureOut">
              <a:rPr lang="sl-SI" smtClean="0"/>
              <a:t>9. 06. 2026</a:t>
            </a:fld>
            <a:endParaRPr lang="sl-SI"/>
          </a:p>
        </p:txBody>
      </p:sp>
      <p:sp>
        <p:nvSpPr>
          <p:cNvPr id="5" name="Označba mesta noge 4">
            <a:extLst>
              <a:ext uri="{FF2B5EF4-FFF2-40B4-BE49-F238E27FC236}">
                <a16:creationId xmlns:a16="http://schemas.microsoft.com/office/drawing/2014/main" id="{664D2175-ADF1-4E1E-D4DF-0695D302D783}"/>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AA1F7DE7-A8A1-18A0-6B3A-292249C21B80}"/>
              </a:ext>
            </a:extLst>
          </p:cNvPr>
          <p:cNvSpPr>
            <a:spLocks noGrp="1"/>
          </p:cNvSpPr>
          <p:nvPr>
            <p:ph type="sldNum" sz="quarter" idx="12"/>
          </p:nvPr>
        </p:nvSpPr>
        <p:spPr/>
        <p:txBody>
          <a:bodyPr/>
          <a:lstStyle/>
          <a:p>
            <a:fld id="{50C9C8FB-2E31-42FB-A470-75E70F95FA6E}" type="slidenum">
              <a:rPr lang="sl-SI" smtClean="0"/>
              <a:t>‹#›</a:t>
            </a:fld>
            <a:endParaRPr lang="sl-SI"/>
          </a:p>
        </p:txBody>
      </p:sp>
    </p:spTree>
    <p:extLst>
      <p:ext uri="{BB962C8B-B14F-4D97-AF65-F5344CB8AC3E}">
        <p14:creationId xmlns:p14="http://schemas.microsoft.com/office/powerpoint/2010/main" val="1767603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4665EC2-BA20-25C2-4F06-B30386618244}"/>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0C74462E-2E38-54F0-1882-1DCC0B9CA733}"/>
              </a:ext>
            </a:extLst>
          </p:cNvPr>
          <p:cNvSpPr>
            <a:spLocks noGrp="1"/>
          </p:cNvSpPr>
          <p:nvPr>
            <p:ph sz="half" idx="1"/>
          </p:nvPr>
        </p:nvSpPr>
        <p:spPr>
          <a:xfrm>
            <a:off x="838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9A1AF97F-A01E-0F7B-DD6C-B5448C35A870}"/>
              </a:ext>
            </a:extLst>
          </p:cNvPr>
          <p:cNvSpPr>
            <a:spLocks noGrp="1"/>
          </p:cNvSpPr>
          <p:nvPr>
            <p:ph sz="half" idx="2"/>
          </p:nvPr>
        </p:nvSpPr>
        <p:spPr>
          <a:xfrm>
            <a:off x="6172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a:extLst>
              <a:ext uri="{FF2B5EF4-FFF2-40B4-BE49-F238E27FC236}">
                <a16:creationId xmlns:a16="http://schemas.microsoft.com/office/drawing/2014/main" id="{EB6F6E0A-D74E-395F-6B26-87C5E354459A}"/>
              </a:ext>
            </a:extLst>
          </p:cNvPr>
          <p:cNvSpPr>
            <a:spLocks noGrp="1"/>
          </p:cNvSpPr>
          <p:nvPr>
            <p:ph type="dt" sz="half" idx="10"/>
          </p:nvPr>
        </p:nvSpPr>
        <p:spPr/>
        <p:txBody>
          <a:bodyPr/>
          <a:lstStyle/>
          <a:p>
            <a:fld id="{F3C81A88-4A21-4EC2-9E92-3D0FE17FAFFE}" type="datetimeFigureOut">
              <a:rPr lang="sl-SI" smtClean="0"/>
              <a:t>9. 06. 2026</a:t>
            </a:fld>
            <a:endParaRPr lang="sl-SI"/>
          </a:p>
        </p:txBody>
      </p:sp>
      <p:sp>
        <p:nvSpPr>
          <p:cNvPr id="6" name="Označba mesta noge 5">
            <a:extLst>
              <a:ext uri="{FF2B5EF4-FFF2-40B4-BE49-F238E27FC236}">
                <a16:creationId xmlns:a16="http://schemas.microsoft.com/office/drawing/2014/main" id="{419C4EE6-C475-4948-5B4B-C75F6F93368F}"/>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34AA757A-103E-4C61-8BBF-738D59D7C9C2}"/>
              </a:ext>
            </a:extLst>
          </p:cNvPr>
          <p:cNvSpPr>
            <a:spLocks noGrp="1"/>
          </p:cNvSpPr>
          <p:nvPr>
            <p:ph type="sldNum" sz="quarter" idx="12"/>
          </p:nvPr>
        </p:nvSpPr>
        <p:spPr/>
        <p:txBody>
          <a:bodyPr/>
          <a:lstStyle/>
          <a:p>
            <a:fld id="{50C9C8FB-2E31-42FB-A470-75E70F95FA6E}" type="slidenum">
              <a:rPr lang="sl-SI" smtClean="0"/>
              <a:t>‹#›</a:t>
            </a:fld>
            <a:endParaRPr lang="sl-SI"/>
          </a:p>
        </p:txBody>
      </p:sp>
    </p:spTree>
    <p:extLst>
      <p:ext uri="{BB962C8B-B14F-4D97-AF65-F5344CB8AC3E}">
        <p14:creationId xmlns:p14="http://schemas.microsoft.com/office/powerpoint/2010/main" val="1026561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3A5F9E4-C2FF-EE03-159B-ACA6258F9E3C}"/>
              </a:ext>
            </a:extLst>
          </p:cNvPr>
          <p:cNvSpPr>
            <a:spLocks noGrp="1"/>
          </p:cNvSpPr>
          <p:nvPr>
            <p:ph type="title"/>
          </p:nvPr>
        </p:nvSpPr>
        <p:spPr>
          <a:xfrm>
            <a:off x="839788" y="365125"/>
            <a:ext cx="10515600" cy="1325563"/>
          </a:xfrm>
        </p:spPr>
        <p:txBody>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753275B6-5AAD-5938-38F4-3B35FBC77A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A8F05586-2929-0CA5-E0C0-9096BA419163}"/>
              </a:ext>
            </a:extLst>
          </p:cNvPr>
          <p:cNvSpPr>
            <a:spLocks noGrp="1"/>
          </p:cNvSpPr>
          <p:nvPr>
            <p:ph sz="half" idx="2"/>
          </p:nvPr>
        </p:nvSpPr>
        <p:spPr>
          <a:xfrm>
            <a:off x="839788" y="2505075"/>
            <a:ext cx="5157787"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F2A092E7-AA46-603A-D3E7-F2D506E552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Označba mesta vsebine 5">
            <a:extLst>
              <a:ext uri="{FF2B5EF4-FFF2-40B4-BE49-F238E27FC236}">
                <a16:creationId xmlns:a16="http://schemas.microsoft.com/office/drawing/2014/main" id="{54855159-078F-5202-51FC-9F3889896AAA}"/>
              </a:ext>
            </a:extLst>
          </p:cNvPr>
          <p:cNvSpPr>
            <a:spLocks noGrp="1"/>
          </p:cNvSpPr>
          <p:nvPr>
            <p:ph sz="quarter" idx="4"/>
          </p:nvPr>
        </p:nvSpPr>
        <p:spPr>
          <a:xfrm>
            <a:off x="6172200" y="2505075"/>
            <a:ext cx="5183188"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a:extLst>
              <a:ext uri="{FF2B5EF4-FFF2-40B4-BE49-F238E27FC236}">
                <a16:creationId xmlns:a16="http://schemas.microsoft.com/office/drawing/2014/main" id="{761EAFBE-5BD5-75E2-F627-8F55D3D58839}"/>
              </a:ext>
            </a:extLst>
          </p:cNvPr>
          <p:cNvSpPr>
            <a:spLocks noGrp="1"/>
          </p:cNvSpPr>
          <p:nvPr>
            <p:ph type="dt" sz="half" idx="10"/>
          </p:nvPr>
        </p:nvSpPr>
        <p:spPr/>
        <p:txBody>
          <a:bodyPr/>
          <a:lstStyle/>
          <a:p>
            <a:fld id="{F3C81A88-4A21-4EC2-9E92-3D0FE17FAFFE}" type="datetimeFigureOut">
              <a:rPr lang="sl-SI" smtClean="0"/>
              <a:t>9. 06. 2026</a:t>
            </a:fld>
            <a:endParaRPr lang="sl-SI"/>
          </a:p>
        </p:txBody>
      </p:sp>
      <p:sp>
        <p:nvSpPr>
          <p:cNvPr id="8" name="Označba mesta noge 7">
            <a:extLst>
              <a:ext uri="{FF2B5EF4-FFF2-40B4-BE49-F238E27FC236}">
                <a16:creationId xmlns:a16="http://schemas.microsoft.com/office/drawing/2014/main" id="{DA27DFBB-E547-9C85-BC6B-31942BC1DDAB}"/>
              </a:ext>
            </a:extLst>
          </p:cNvPr>
          <p:cNvSpPr>
            <a:spLocks noGrp="1"/>
          </p:cNvSpPr>
          <p:nvPr>
            <p:ph type="ftr" sz="quarter" idx="11"/>
          </p:nvPr>
        </p:nvSpPr>
        <p:spPr/>
        <p:txBody>
          <a:bodyPr/>
          <a:lstStyle/>
          <a:p>
            <a:endParaRPr lang="sl-SI"/>
          </a:p>
        </p:txBody>
      </p:sp>
      <p:sp>
        <p:nvSpPr>
          <p:cNvPr id="9" name="Označba mesta številke diapozitiva 8">
            <a:extLst>
              <a:ext uri="{FF2B5EF4-FFF2-40B4-BE49-F238E27FC236}">
                <a16:creationId xmlns:a16="http://schemas.microsoft.com/office/drawing/2014/main" id="{76B11330-BDA5-81A8-BF20-B3EB242D191C}"/>
              </a:ext>
            </a:extLst>
          </p:cNvPr>
          <p:cNvSpPr>
            <a:spLocks noGrp="1"/>
          </p:cNvSpPr>
          <p:nvPr>
            <p:ph type="sldNum" sz="quarter" idx="12"/>
          </p:nvPr>
        </p:nvSpPr>
        <p:spPr/>
        <p:txBody>
          <a:bodyPr/>
          <a:lstStyle/>
          <a:p>
            <a:fld id="{50C9C8FB-2E31-42FB-A470-75E70F95FA6E}" type="slidenum">
              <a:rPr lang="sl-SI" smtClean="0"/>
              <a:t>‹#›</a:t>
            </a:fld>
            <a:endParaRPr lang="sl-SI"/>
          </a:p>
        </p:txBody>
      </p:sp>
    </p:spTree>
    <p:extLst>
      <p:ext uri="{BB962C8B-B14F-4D97-AF65-F5344CB8AC3E}">
        <p14:creationId xmlns:p14="http://schemas.microsoft.com/office/powerpoint/2010/main" val="1953747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2872611-0207-75C5-C8AB-8E5714C50003}"/>
              </a:ext>
            </a:extLst>
          </p:cNvPr>
          <p:cNvSpPr>
            <a:spLocks noGrp="1"/>
          </p:cNvSpPr>
          <p:nvPr>
            <p:ph type="title"/>
          </p:nvPr>
        </p:nvSpPr>
        <p:spPr/>
        <p:txBody>
          <a:bodyPr/>
          <a:lstStyle/>
          <a:p>
            <a:r>
              <a:rPr lang="sl-SI"/>
              <a:t>Kliknite, če želite urediti slog naslova matrice</a:t>
            </a:r>
          </a:p>
        </p:txBody>
      </p:sp>
      <p:sp>
        <p:nvSpPr>
          <p:cNvPr id="3" name="Označba mesta datuma 2">
            <a:extLst>
              <a:ext uri="{FF2B5EF4-FFF2-40B4-BE49-F238E27FC236}">
                <a16:creationId xmlns:a16="http://schemas.microsoft.com/office/drawing/2014/main" id="{DDE4A043-5D1F-2788-D57D-FE6C1CF810C2}"/>
              </a:ext>
            </a:extLst>
          </p:cNvPr>
          <p:cNvSpPr>
            <a:spLocks noGrp="1"/>
          </p:cNvSpPr>
          <p:nvPr>
            <p:ph type="dt" sz="half" idx="10"/>
          </p:nvPr>
        </p:nvSpPr>
        <p:spPr/>
        <p:txBody>
          <a:bodyPr/>
          <a:lstStyle/>
          <a:p>
            <a:fld id="{F3C81A88-4A21-4EC2-9E92-3D0FE17FAFFE}" type="datetimeFigureOut">
              <a:rPr lang="sl-SI" smtClean="0"/>
              <a:t>9. 06. 2026</a:t>
            </a:fld>
            <a:endParaRPr lang="sl-SI"/>
          </a:p>
        </p:txBody>
      </p:sp>
      <p:sp>
        <p:nvSpPr>
          <p:cNvPr id="4" name="Označba mesta noge 3">
            <a:extLst>
              <a:ext uri="{FF2B5EF4-FFF2-40B4-BE49-F238E27FC236}">
                <a16:creationId xmlns:a16="http://schemas.microsoft.com/office/drawing/2014/main" id="{D49CFB3A-AEFD-E0DF-1173-B9E05E9D137C}"/>
              </a:ext>
            </a:extLst>
          </p:cNvPr>
          <p:cNvSpPr>
            <a:spLocks noGrp="1"/>
          </p:cNvSpPr>
          <p:nvPr>
            <p:ph type="ftr" sz="quarter" idx="11"/>
          </p:nvPr>
        </p:nvSpPr>
        <p:spPr/>
        <p:txBody>
          <a:bodyPr/>
          <a:lstStyle/>
          <a:p>
            <a:endParaRPr lang="sl-SI"/>
          </a:p>
        </p:txBody>
      </p:sp>
      <p:sp>
        <p:nvSpPr>
          <p:cNvPr id="5" name="Označba mesta številke diapozitiva 4">
            <a:extLst>
              <a:ext uri="{FF2B5EF4-FFF2-40B4-BE49-F238E27FC236}">
                <a16:creationId xmlns:a16="http://schemas.microsoft.com/office/drawing/2014/main" id="{4E6A5C29-2867-3239-5912-6B0F5EFD8B90}"/>
              </a:ext>
            </a:extLst>
          </p:cNvPr>
          <p:cNvSpPr>
            <a:spLocks noGrp="1"/>
          </p:cNvSpPr>
          <p:nvPr>
            <p:ph type="sldNum" sz="quarter" idx="12"/>
          </p:nvPr>
        </p:nvSpPr>
        <p:spPr/>
        <p:txBody>
          <a:bodyPr/>
          <a:lstStyle/>
          <a:p>
            <a:fld id="{50C9C8FB-2E31-42FB-A470-75E70F95FA6E}" type="slidenum">
              <a:rPr lang="sl-SI" smtClean="0"/>
              <a:t>‹#›</a:t>
            </a:fld>
            <a:endParaRPr lang="sl-SI"/>
          </a:p>
        </p:txBody>
      </p:sp>
    </p:spTree>
    <p:extLst>
      <p:ext uri="{BB962C8B-B14F-4D97-AF65-F5344CB8AC3E}">
        <p14:creationId xmlns:p14="http://schemas.microsoft.com/office/powerpoint/2010/main" val="1674672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89ACFF9A-B504-40C9-C0D2-767F2E7C101C}"/>
              </a:ext>
            </a:extLst>
          </p:cNvPr>
          <p:cNvSpPr>
            <a:spLocks noGrp="1"/>
          </p:cNvSpPr>
          <p:nvPr>
            <p:ph type="dt" sz="half" idx="10"/>
          </p:nvPr>
        </p:nvSpPr>
        <p:spPr/>
        <p:txBody>
          <a:bodyPr/>
          <a:lstStyle/>
          <a:p>
            <a:fld id="{F3C81A88-4A21-4EC2-9E92-3D0FE17FAFFE}" type="datetimeFigureOut">
              <a:rPr lang="sl-SI" smtClean="0"/>
              <a:t>9. 06. 2026</a:t>
            </a:fld>
            <a:endParaRPr lang="sl-SI"/>
          </a:p>
        </p:txBody>
      </p:sp>
      <p:sp>
        <p:nvSpPr>
          <p:cNvPr id="3" name="Označba mesta noge 2">
            <a:extLst>
              <a:ext uri="{FF2B5EF4-FFF2-40B4-BE49-F238E27FC236}">
                <a16:creationId xmlns:a16="http://schemas.microsoft.com/office/drawing/2014/main" id="{3C879788-439E-F17F-3BBF-A5496033B5D6}"/>
              </a:ext>
            </a:extLst>
          </p:cNvPr>
          <p:cNvSpPr>
            <a:spLocks noGrp="1"/>
          </p:cNvSpPr>
          <p:nvPr>
            <p:ph type="ftr" sz="quarter" idx="11"/>
          </p:nvPr>
        </p:nvSpPr>
        <p:spPr/>
        <p:txBody>
          <a:bodyPr/>
          <a:lstStyle/>
          <a:p>
            <a:endParaRPr lang="sl-SI"/>
          </a:p>
        </p:txBody>
      </p:sp>
      <p:sp>
        <p:nvSpPr>
          <p:cNvPr id="4" name="Označba mesta številke diapozitiva 3">
            <a:extLst>
              <a:ext uri="{FF2B5EF4-FFF2-40B4-BE49-F238E27FC236}">
                <a16:creationId xmlns:a16="http://schemas.microsoft.com/office/drawing/2014/main" id="{4546EF7B-9BB6-79D7-E2EF-623545A2313A}"/>
              </a:ext>
            </a:extLst>
          </p:cNvPr>
          <p:cNvSpPr>
            <a:spLocks noGrp="1"/>
          </p:cNvSpPr>
          <p:nvPr>
            <p:ph type="sldNum" sz="quarter" idx="12"/>
          </p:nvPr>
        </p:nvSpPr>
        <p:spPr/>
        <p:txBody>
          <a:bodyPr/>
          <a:lstStyle/>
          <a:p>
            <a:fld id="{50C9C8FB-2E31-42FB-A470-75E70F95FA6E}" type="slidenum">
              <a:rPr lang="sl-SI" smtClean="0"/>
              <a:t>‹#›</a:t>
            </a:fld>
            <a:endParaRPr lang="sl-SI"/>
          </a:p>
        </p:txBody>
      </p:sp>
    </p:spTree>
    <p:extLst>
      <p:ext uri="{BB962C8B-B14F-4D97-AF65-F5344CB8AC3E}">
        <p14:creationId xmlns:p14="http://schemas.microsoft.com/office/powerpoint/2010/main" val="397129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D17A405-97EE-4AC0-4BF9-7FB955748D50}"/>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vsebine 2">
            <a:extLst>
              <a:ext uri="{FF2B5EF4-FFF2-40B4-BE49-F238E27FC236}">
                <a16:creationId xmlns:a16="http://schemas.microsoft.com/office/drawing/2014/main" id="{7EFAF371-76E6-0A55-0291-2A792E389B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FD20E0A1-6909-6BB1-38BE-1571F97CD2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15AA827F-1AF8-B1EA-9602-3EB1B5B9EDF7}"/>
              </a:ext>
            </a:extLst>
          </p:cNvPr>
          <p:cNvSpPr>
            <a:spLocks noGrp="1"/>
          </p:cNvSpPr>
          <p:nvPr>
            <p:ph type="dt" sz="half" idx="10"/>
          </p:nvPr>
        </p:nvSpPr>
        <p:spPr/>
        <p:txBody>
          <a:bodyPr/>
          <a:lstStyle/>
          <a:p>
            <a:fld id="{F3C81A88-4A21-4EC2-9E92-3D0FE17FAFFE}" type="datetimeFigureOut">
              <a:rPr lang="sl-SI" smtClean="0"/>
              <a:t>9. 06. 2026</a:t>
            </a:fld>
            <a:endParaRPr lang="sl-SI"/>
          </a:p>
        </p:txBody>
      </p:sp>
      <p:sp>
        <p:nvSpPr>
          <p:cNvPr id="6" name="Označba mesta noge 5">
            <a:extLst>
              <a:ext uri="{FF2B5EF4-FFF2-40B4-BE49-F238E27FC236}">
                <a16:creationId xmlns:a16="http://schemas.microsoft.com/office/drawing/2014/main" id="{F3F1D76A-89FB-7602-FD18-EDBC3FD66744}"/>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BC195807-40A1-3996-9332-5B0D4BA62EB8}"/>
              </a:ext>
            </a:extLst>
          </p:cNvPr>
          <p:cNvSpPr>
            <a:spLocks noGrp="1"/>
          </p:cNvSpPr>
          <p:nvPr>
            <p:ph type="sldNum" sz="quarter" idx="12"/>
          </p:nvPr>
        </p:nvSpPr>
        <p:spPr/>
        <p:txBody>
          <a:bodyPr/>
          <a:lstStyle/>
          <a:p>
            <a:fld id="{50C9C8FB-2E31-42FB-A470-75E70F95FA6E}" type="slidenum">
              <a:rPr lang="sl-SI" smtClean="0"/>
              <a:t>‹#›</a:t>
            </a:fld>
            <a:endParaRPr lang="sl-SI"/>
          </a:p>
        </p:txBody>
      </p:sp>
    </p:spTree>
    <p:extLst>
      <p:ext uri="{BB962C8B-B14F-4D97-AF65-F5344CB8AC3E}">
        <p14:creationId xmlns:p14="http://schemas.microsoft.com/office/powerpoint/2010/main" val="4258715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C66FCE2-EAB8-E6B0-5522-059C6DC8B53C}"/>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slike 2">
            <a:extLst>
              <a:ext uri="{FF2B5EF4-FFF2-40B4-BE49-F238E27FC236}">
                <a16:creationId xmlns:a16="http://schemas.microsoft.com/office/drawing/2014/main" id="{F33D1FF4-7845-E362-64C8-DE1FE33804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a:extLst>
              <a:ext uri="{FF2B5EF4-FFF2-40B4-BE49-F238E27FC236}">
                <a16:creationId xmlns:a16="http://schemas.microsoft.com/office/drawing/2014/main" id="{F5CD8AE3-8AD5-76BC-8961-68241DC6C1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B31509D6-9DD0-81BC-6919-B66EC83EFF8C}"/>
              </a:ext>
            </a:extLst>
          </p:cNvPr>
          <p:cNvSpPr>
            <a:spLocks noGrp="1"/>
          </p:cNvSpPr>
          <p:nvPr>
            <p:ph type="dt" sz="half" idx="10"/>
          </p:nvPr>
        </p:nvSpPr>
        <p:spPr/>
        <p:txBody>
          <a:bodyPr/>
          <a:lstStyle/>
          <a:p>
            <a:fld id="{F3C81A88-4A21-4EC2-9E92-3D0FE17FAFFE}" type="datetimeFigureOut">
              <a:rPr lang="sl-SI" smtClean="0"/>
              <a:t>9. 06. 2026</a:t>
            </a:fld>
            <a:endParaRPr lang="sl-SI"/>
          </a:p>
        </p:txBody>
      </p:sp>
      <p:sp>
        <p:nvSpPr>
          <p:cNvPr id="6" name="Označba mesta noge 5">
            <a:extLst>
              <a:ext uri="{FF2B5EF4-FFF2-40B4-BE49-F238E27FC236}">
                <a16:creationId xmlns:a16="http://schemas.microsoft.com/office/drawing/2014/main" id="{B3F777A6-5CB5-73F1-0D6E-AD94F33B440C}"/>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635D7399-F640-B3F4-0E8D-F0CC46FA7ADF}"/>
              </a:ext>
            </a:extLst>
          </p:cNvPr>
          <p:cNvSpPr>
            <a:spLocks noGrp="1"/>
          </p:cNvSpPr>
          <p:nvPr>
            <p:ph type="sldNum" sz="quarter" idx="12"/>
          </p:nvPr>
        </p:nvSpPr>
        <p:spPr/>
        <p:txBody>
          <a:bodyPr/>
          <a:lstStyle/>
          <a:p>
            <a:fld id="{50C9C8FB-2E31-42FB-A470-75E70F95FA6E}" type="slidenum">
              <a:rPr lang="sl-SI" smtClean="0"/>
              <a:t>‹#›</a:t>
            </a:fld>
            <a:endParaRPr lang="sl-SI"/>
          </a:p>
        </p:txBody>
      </p:sp>
    </p:spTree>
    <p:extLst>
      <p:ext uri="{BB962C8B-B14F-4D97-AF65-F5344CB8AC3E}">
        <p14:creationId xmlns:p14="http://schemas.microsoft.com/office/powerpoint/2010/main" val="2950019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1F4A2469-8D62-FE0B-F1FE-93DF98C6CD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0D54D5BE-2A9E-C693-7031-D38F119216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096E25B7-D810-B26F-1BB8-AC0276C6E4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3C81A88-4A21-4EC2-9E92-3D0FE17FAFFE}" type="datetimeFigureOut">
              <a:rPr lang="sl-SI" smtClean="0"/>
              <a:t>9. 06. 2026</a:t>
            </a:fld>
            <a:endParaRPr lang="sl-SI"/>
          </a:p>
        </p:txBody>
      </p:sp>
      <p:sp>
        <p:nvSpPr>
          <p:cNvPr id="5" name="Označba mesta noge 4">
            <a:extLst>
              <a:ext uri="{FF2B5EF4-FFF2-40B4-BE49-F238E27FC236}">
                <a16:creationId xmlns:a16="http://schemas.microsoft.com/office/drawing/2014/main" id="{DFB37839-9EEE-EE37-C72E-981BFFBE6D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l-SI"/>
          </a:p>
        </p:txBody>
      </p:sp>
      <p:sp>
        <p:nvSpPr>
          <p:cNvPr id="6" name="Označba mesta številke diapozitiva 5">
            <a:extLst>
              <a:ext uri="{FF2B5EF4-FFF2-40B4-BE49-F238E27FC236}">
                <a16:creationId xmlns:a16="http://schemas.microsoft.com/office/drawing/2014/main" id="{87AAE4F9-10D0-9DE0-8DB9-CFE26B713B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0C9C8FB-2E31-42FB-A470-75E70F95FA6E}" type="slidenum">
              <a:rPr lang="sl-SI" smtClean="0"/>
              <a:t>‹#›</a:t>
            </a:fld>
            <a:endParaRPr lang="sl-SI"/>
          </a:p>
        </p:txBody>
      </p:sp>
    </p:spTree>
    <p:extLst>
      <p:ext uri="{BB962C8B-B14F-4D97-AF65-F5344CB8AC3E}">
        <p14:creationId xmlns:p14="http://schemas.microsoft.com/office/powerpoint/2010/main" val="25642094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15431F-4196-3771-83EA-9D76F5F1A3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l-SI"/>
          </a:p>
        </p:txBody>
      </p:sp>
      <p:sp>
        <p:nvSpPr>
          <p:cNvPr id="3" name="Text Placeholder 2">
            <a:extLst>
              <a:ext uri="{FF2B5EF4-FFF2-40B4-BE49-F238E27FC236}">
                <a16:creationId xmlns:a16="http://schemas.microsoft.com/office/drawing/2014/main" id="{D586B91D-335E-2865-1FE4-604D2F584E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ED1E4F61-2E1F-8E2B-04AA-859325704B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CCBB488-3462-469C-A004-D6E0C040578B}" type="datetimeFigureOut">
              <a:rPr lang="sl-SI" smtClean="0"/>
              <a:t>9. 06. 2026</a:t>
            </a:fld>
            <a:endParaRPr lang="sl-SI"/>
          </a:p>
        </p:txBody>
      </p:sp>
      <p:sp>
        <p:nvSpPr>
          <p:cNvPr id="5" name="Footer Placeholder 4">
            <a:extLst>
              <a:ext uri="{FF2B5EF4-FFF2-40B4-BE49-F238E27FC236}">
                <a16:creationId xmlns:a16="http://schemas.microsoft.com/office/drawing/2014/main" id="{AD6E8F3D-A237-8E9E-3F00-FF3797E267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l-SI"/>
          </a:p>
        </p:txBody>
      </p:sp>
      <p:sp>
        <p:nvSpPr>
          <p:cNvPr id="6" name="Slide Number Placeholder 5">
            <a:extLst>
              <a:ext uri="{FF2B5EF4-FFF2-40B4-BE49-F238E27FC236}">
                <a16:creationId xmlns:a16="http://schemas.microsoft.com/office/drawing/2014/main" id="{3485B61A-5D25-618F-9E64-9C0C8629BD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B94C4E2-E874-432A-9552-A1294D38C223}" type="slidenum">
              <a:rPr lang="sl-SI" smtClean="0"/>
              <a:t>‹#›</a:t>
            </a:fld>
            <a:endParaRPr lang="sl-SI"/>
          </a:p>
        </p:txBody>
      </p:sp>
    </p:spTree>
    <p:extLst>
      <p:ext uri="{BB962C8B-B14F-4D97-AF65-F5344CB8AC3E}">
        <p14:creationId xmlns:p14="http://schemas.microsoft.com/office/powerpoint/2010/main" val="25348729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gov.si/assets/ministrstva/MVI/Dokumenti/Osnovna-sola/Ucni-nacrti/Ucni-nacrti/2025/UN_OS/Ucni_nacrt_ruscina_2025.pdf" TargetMode="External"/><Relationship Id="rId2" Type="http://schemas.openxmlformats.org/officeDocument/2006/relationships/hyperlink" Target="https://eportal.mss.edus.si/msswww/datoteke/ucni_nacrti/2026/un-dp-ruscina_gim-si-is-dv-kl-ek-ek_si-teh-teh_si-um-um_si.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www.zrss.si/digitalna-bralnica/trajnostni-razvoj/" TargetMode="External"/><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hyperlink" Target="https://www.zrss.si/pdf/Konceptualizacija_VITR.pdf" TargetMode="External"/><Relationship Id="rId5" Type="http://schemas.openxmlformats.org/officeDocument/2006/relationships/image" Target="../media/image14.png"/><Relationship Id="rId4" Type="http://schemas.openxmlformats.org/officeDocument/2006/relationships/hyperlink" Target="https://www.zrss.si/pdf/Celostni_program_VITR.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mir1001.github.io/cpi_generate/vkljucenostppt.html" TargetMode="External"/><Relationship Id="rId7" Type="http://schemas.openxmlformats.org/officeDocument/2006/relationships/hyperlink" Target="https://publications.jrc.ec.europa.eu/repository/bitstream/JRC144121/JRC144121_01.pdf"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hyperlink" Target="https://www.zrss.si/wp-content/uploads/2023/08/DigComp-2-2-Okvir-digitalnih-kompetenc.pdf" TargetMode="External"/><Relationship Id="rId5" Type="http://schemas.openxmlformats.org/officeDocument/2006/relationships/hyperlink" Target="https://mir1001.github.io/cpi_generate/vkljucenostppps.html" TargetMode="External"/><Relationship Id="rId4" Type="http://schemas.openxmlformats.org/officeDocument/2006/relationships/hyperlink" Target="https://mir1001.github.io/cpi_generate/vkljucenostppg.html"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microsoft.com/office/2007/relationships/hdphoto" Target="../media/hdphoto1.wdp"/><Relationship Id="rId10" Type="http://schemas.openxmlformats.org/officeDocument/2006/relationships/image" Target="../media/image27.png"/><Relationship Id="rId4" Type="http://schemas.openxmlformats.org/officeDocument/2006/relationships/image" Target="../media/image22.png"/><Relationship Id="rId9"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1.png"/><Relationship Id="rId7" Type="http://schemas.openxmlformats.org/officeDocument/2006/relationships/diagramColors" Target="../diagrams/colors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zrss.si/pdf/kljucni_cilji_po_podrocjih_SC.pdf" TargetMode="External"/><Relationship Id="rId2" Type="http://schemas.openxmlformats.org/officeDocument/2006/relationships/hyperlink" Target="https://www.zrss.si/pdf/skupni_cilji.pdf" TargetMode="External"/><Relationship Id="rId1" Type="http://schemas.openxmlformats.org/officeDocument/2006/relationships/slideLayout" Target="../slideLayouts/slideLayout2.xml"/><Relationship Id="rId6" Type="http://schemas.openxmlformats.org/officeDocument/2006/relationships/hyperlink" Target="https://www.zrss.si/arhiv_clankov/skupni-cilji-v-prenovljenih-ucnih-nacrtih-temelj-splosne-izobrazbe-za-izzive-casa/" TargetMode="External"/><Relationship Id="rId5" Type="http://schemas.openxmlformats.org/officeDocument/2006/relationships/hyperlink" Target="https://www.zrss.si/digitalna-bralnica/referencni-okviri-kompetenc/" TargetMode="External"/><Relationship Id="rId4" Type="http://schemas.openxmlformats.org/officeDocument/2006/relationships/hyperlink" Target="https://www.zrss.si/digitalna-bralnica/izhodisca-in-smernice-za-prenovo/"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jpeg"/><Relationship Id="rId7" Type="http://schemas.openxmlformats.org/officeDocument/2006/relationships/diagramColors" Target="../diagrams/colors1.xml"/><Relationship Id="rId2" Type="http://schemas.openxmlformats.org/officeDocument/2006/relationships/hyperlink" Target="https://www.zrss.si/pdf/skupni_cilji.pdf" TargetMode="Externa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hyperlink" Target="https://www.zrss.si/pdf/kljucni_cilji_po_podrocjih_SC.pdf" TargetMode="External"/><Relationship Id="rId2" Type="http://schemas.openxmlformats.org/officeDocument/2006/relationships/hyperlink" Target="https://www.zrss.si/pdf/izhodisca_za_prenovo_UN.pdf" TargetMode="External"/><Relationship Id="rId1" Type="http://schemas.openxmlformats.org/officeDocument/2006/relationships/slideLayout" Target="../slideLayouts/slideLayout2.xml"/><Relationship Id="rId4" Type="http://schemas.openxmlformats.org/officeDocument/2006/relationships/hyperlink" Target="https://www.zrss.si/pdf/skupni_cilji.pd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a:extLst>
              <a:ext uri="{FF2B5EF4-FFF2-40B4-BE49-F238E27FC236}">
                <a16:creationId xmlns:a16="http://schemas.microsoft.com/office/drawing/2014/main" id="{FBC93EC5-E0C2-FEE3-3B5B-A06F0903DA39}"/>
              </a:ext>
            </a:extLst>
          </p:cNvPr>
          <p:cNvSpPr txBox="1"/>
          <p:nvPr/>
        </p:nvSpPr>
        <p:spPr>
          <a:xfrm>
            <a:off x="3477490" y="2082018"/>
            <a:ext cx="2941597" cy="584775"/>
          </a:xfrm>
          <a:prstGeom prst="rect">
            <a:avLst/>
          </a:prstGeom>
          <a:noFill/>
        </p:spPr>
        <p:txBody>
          <a:bodyPr wrap="square" lIns="91440" tIns="45720" rIns="91440" bIns="45720" rtlCol="0" anchor="t">
            <a:spAutoFit/>
          </a:bodyPr>
          <a:lstStyle/>
          <a:p>
            <a:r>
              <a:rPr lang="sl-SI" sz="3200" dirty="0">
                <a:solidFill>
                  <a:srgbClr val="007C92"/>
                </a:solidFill>
                <a:latin typeface="Calibri"/>
                <a:cs typeface="Calibri"/>
              </a:rPr>
              <a:t>m</a:t>
            </a:r>
            <a:r>
              <a:rPr lang="sl-SI" sz="3200" dirty="0" smtClean="0">
                <a:solidFill>
                  <a:srgbClr val="007C92"/>
                </a:solidFill>
                <a:latin typeface="Calibri"/>
                <a:cs typeface="Calibri"/>
              </a:rPr>
              <a:t>ag. Ema Rajh</a:t>
            </a:r>
            <a:endParaRPr lang="sl-SI" sz="3200" dirty="0">
              <a:solidFill>
                <a:srgbClr val="007C92"/>
              </a:solidFill>
              <a:latin typeface="Calibri" panose="020F0502020204030204" pitchFamily="34" charset="0"/>
              <a:cs typeface="Calibri" panose="020F0502020204030204" pitchFamily="34" charset="0"/>
            </a:endParaRPr>
          </a:p>
        </p:txBody>
      </p:sp>
      <p:sp>
        <p:nvSpPr>
          <p:cNvPr id="3" name="PoljeZBesedilom 2">
            <a:extLst>
              <a:ext uri="{FF2B5EF4-FFF2-40B4-BE49-F238E27FC236}">
                <a16:creationId xmlns:a16="http://schemas.microsoft.com/office/drawing/2014/main" id="{A89D173F-22D5-0FA8-C4FE-032D520C48BD}"/>
              </a:ext>
            </a:extLst>
          </p:cNvPr>
          <p:cNvSpPr txBox="1"/>
          <p:nvPr/>
        </p:nvSpPr>
        <p:spPr>
          <a:xfrm>
            <a:off x="471055" y="2666793"/>
            <a:ext cx="11443854" cy="2308324"/>
          </a:xfrm>
          <a:prstGeom prst="rect">
            <a:avLst/>
          </a:prstGeom>
          <a:noFill/>
        </p:spPr>
        <p:txBody>
          <a:bodyPr wrap="square" rtlCol="0">
            <a:spAutoFit/>
          </a:bodyPr>
          <a:lstStyle/>
          <a:p>
            <a:pPr algn="ctr"/>
            <a:r>
              <a:rPr lang="sl-SI" sz="3600" b="1" dirty="0">
                <a:solidFill>
                  <a:schemeClr val="tx2">
                    <a:lumMod val="90000"/>
                    <a:lumOff val="10000"/>
                  </a:schemeClr>
                </a:solidFill>
                <a:latin typeface="Calibri" panose="020F0502020204030204" pitchFamily="34" charset="0"/>
                <a:cs typeface="Calibri" panose="020F0502020204030204" pitchFamily="34" charset="0"/>
              </a:rPr>
              <a:t>V</a:t>
            </a:r>
            <a:r>
              <a:rPr lang="sl-SI" sz="3600" b="1" dirty="0" smtClean="0">
                <a:solidFill>
                  <a:schemeClr val="tx2">
                    <a:lumMod val="90000"/>
                    <a:lumOff val="10000"/>
                  </a:schemeClr>
                </a:solidFill>
                <a:latin typeface="Calibri" panose="020F0502020204030204" pitchFamily="34" charset="0"/>
                <a:cs typeface="Calibri" panose="020F0502020204030204" pitchFamily="34" charset="0"/>
              </a:rPr>
              <a:t>loga </a:t>
            </a:r>
            <a:r>
              <a:rPr lang="sl-SI" sz="3600" b="1" dirty="0">
                <a:solidFill>
                  <a:schemeClr val="tx2">
                    <a:lumMod val="90000"/>
                    <a:lumOff val="10000"/>
                  </a:schemeClr>
                </a:solidFill>
                <a:latin typeface="Calibri" panose="020F0502020204030204" pitchFamily="34" charset="0"/>
                <a:cs typeface="Calibri" panose="020F0502020204030204" pitchFamily="34" charset="0"/>
              </a:rPr>
              <a:t>skupnih ciljev v  </a:t>
            </a:r>
          </a:p>
          <a:p>
            <a:pPr algn="ctr"/>
            <a:r>
              <a:rPr lang="sl-SI" sz="3600" b="1" dirty="0">
                <a:solidFill>
                  <a:schemeClr val="tx2">
                    <a:lumMod val="90000"/>
                    <a:lumOff val="10000"/>
                  </a:schemeClr>
                </a:solidFill>
                <a:latin typeface="Calibri" panose="020F0502020204030204" pitchFamily="34" charset="0"/>
                <a:cs typeface="Calibri" panose="020F0502020204030204" pitchFamily="34" charset="0"/>
              </a:rPr>
              <a:t>prenovljenih učnih načrtih in </a:t>
            </a:r>
            <a:endParaRPr lang="sl-SI" sz="3600" b="1" dirty="0" smtClean="0">
              <a:solidFill>
                <a:schemeClr val="tx2">
                  <a:lumMod val="90000"/>
                  <a:lumOff val="10000"/>
                </a:schemeClr>
              </a:solidFill>
              <a:latin typeface="Calibri" panose="020F0502020204030204" pitchFamily="34" charset="0"/>
              <a:cs typeface="Calibri" panose="020F0502020204030204" pitchFamily="34" charset="0"/>
            </a:endParaRPr>
          </a:p>
          <a:p>
            <a:pPr algn="ctr"/>
            <a:r>
              <a:rPr lang="sl-SI" sz="3600" b="1" dirty="0" smtClean="0">
                <a:solidFill>
                  <a:schemeClr val="tx2">
                    <a:lumMod val="90000"/>
                    <a:lumOff val="10000"/>
                  </a:schemeClr>
                </a:solidFill>
                <a:latin typeface="Calibri" panose="020F0502020204030204" pitchFamily="34" charset="0"/>
                <a:cs typeface="Calibri" panose="020F0502020204030204" pitchFamily="34" charset="0"/>
              </a:rPr>
              <a:t>njihovo </a:t>
            </a:r>
            <a:r>
              <a:rPr lang="sl-SI" sz="3600" b="1" dirty="0">
                <a:solidFill>
                  <a:schemeClr val="tx2">
                    <a:lumMod val="90000"/>
                    <a:lumOff val="10000"/>
                  </a:schemeClr>
                </a:solidFill>
                <a:latin typeface="Calibri" panose="020F0502020204030204" pitchFamily="34" charset="0"/>
                <a:cs typeface="Calibri" panose="020F0502020204030204" pitchFamily="34" charset="0"/>
              </a:rPr>
              <a:t>uresničevanje pri pouku </a:t>
            </a:r>
            <a:r>
              <a:rPr lang="sl-SI" sz="3600" b="1" dirty="0" smtClean="0">
                <a:solidFill>
                  <a:schemeClr val="tx2">
                    <a:lumMod val="90000"/>
                    <a:lumOff val="10000"/>
                  </a:schemeClr>
                </a:solidFill>
                <a:latin typeface="Calibri" panose="020F0502020204030204" pitchFamily="34" charset="0"/>
                <a:cs typeface="Calibri" panose="020F0502020204030204" pitchFamily="34" charset="0"/>
              </a:rPr>
              <a:t>RUŠČINE</a:t>
            </a:r>
            <a:endParaRPr lang="sl-SI" sz="3600" b="1" dirty="0">
              <a:solidFill>
                <a:schemeClr val="tx2">
                  <a:lumMod val="90000"/>
                  <a:lumOff val="10000"/>
                </a:schemeClr>
              </a:solidFill>
              <a:latin typeface="Calibri" panose="020F0502020204030204" pitchFamily="34" charset="0"/>
              <a:cs typeface="Calibri" panose="020F0502020204030204" pitchFamily="34" charset="0"/>
            </a:endParaRPr>
          </a:p>
          <a:p>
            <a:r>
              <a:rPr lang="sl-SI" sz="3600" b="1" dirty="0">
                <a:solidFill>
                  <a:srgbClr val="0070C0"/>
                </a:solidFill>
                <a:latin typeface="Bahnschrift" panose="020B0502040204020203" pitchFamily="34" charset="0"/>
              </a:rPr>
              <a:t> </a:t>
            </a:r>
          </a:p>
        </p:txBody>
      </p:sp>
    </p:spTree>
    <p:extLst>
      <p:ext uri="{BB962C8B-B14F-4D97-AF65-F5344CB8AC3E}">
        <p14:creationId xmlns:p14="http://schemas.microsoft.com/office/powerpoint/2010/main" val="1804209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73118" y="390357"/>
            <a:ext cx="10515600" cy="922888"/>
          </a:xfrm>
        </p:spPr>
        <p:txBody>
          <a:bodyPr/>
          <a:lstStyle/>
          <a:p>
            <a:r>
              <a:rPr lang="sl-SI" b="1">
                <a:latin typeface="Calibri" panose="020F0502020204030204" pitchFamily="34" charset="0"/>
                <a:cs typeface="Calibri" panose="020F0502020204030204" pitchFamily="34" charset="0"/>
              </a:rPr>
              <a:t>Skupni cilji v praksi – kako jih udejanjam pri pouku</a:t>
            </a:r>
            <a:endParaRPr lang="en-AU" b="1">
              <a:latin typeface="Calibri" panose="020F0502020204030204" pitchFamily="34" charset="0"/>
              <a:cs typeface="Calibri" panose="020F0502020204030204" pitchFamily="34" charset="0"/>
            </a:endParaRPr>
          </a:p>
        </p:txBody>
      </p:sp>
      <p:sp>
        <p:nvSpPr>
          <p:cNvPr id="3" name="Označba mesta vsebine 2"/>
          <p:cNvSpPr>
            <a:spLocks noGrp="1"/>
          </p:cNvSpPr>
          <p:nvPr>
            <p:ph sz="half" idx="1"/>
          </p:nvPr>
        </p:nvSpPr>
        <p:spPr>
          <a:xfrm>
            <a:off x="562303" y="1313245"/>
            <a:ext cx="10804635" cy="5371334"/>
          </a:xfrm>
        </p:spPr>
        <p:txBody>
          <a:bodyPr>
            <a:normAutofit fontScale="62500" lnSpcReduction="20000"/>
          </a:bodyPr>
          <a:lstStyle/>
          <a:p>
            <a:pPr marL="0" indent="0">
              <a:buNone/>
            </a:pPr>
            <a:r>
              <a:rPr lang="sl-SI" dirty="0">
                <a:latin typeface="Calibri" panose="020F0502020204030204" pitchFamily="34" charset="0"/>
                <a:cs typeface="Calibri" panose="020F0502020204030204" pitchFamily="34" charset="0"/>
              </a:rPr>
              <a:t>Pri načrtovanju in izvedbi pouka si učitelj zastavlja tri ključna vprašanja:</a:t>
            </a:r>
          </a:p>
          <a:p>
            <a:pPr marL="0" indent="0">
              <a:buNone/>
            </a:pPr>
            <a:r>
              <a:rPr lang="sl-SI" b="1" dirty="0">
                <a:latin typeface="Calibri" panose="020F0502020204030204" pitchFamily="34" charset="0"/>
                <a:cs typeface="Calibri" panose="020F0502020204030204" pitchFamily="34" charset="0"/>
              </a:rPr>
              <a:t>1. Kateri skupni cilj razvijam?</a:t>
            </a:r>
            <a:r>
              <a:rPr lang="sl-SI" dirty="0">
                <a:latin typeface="Calibri" panose="020F0502020204030204" pitchFamily="34" charset="0"/>
                <a:cs typeface="Calibri" panose="020F0502020204030204" pitchFamily="34" charset="0"/>
              </a:rPr>
              <a:t/>
            </a:r>
            <a:br>
              <a:rPr lang="sl-SI" dirty="0">
                <a:latin typeface="Calibri" panose="020F0502020204030204" pitchFamily="34" charset="0"/>
                <a:cs typeface="Calibri" panose="020F0502020204030204" pitchFamily="34" charset="0"/>
              </a:rPr>
            </a:br>
            <a:r>
              <a:rPr lang="sl-SI" dirty="0">
                <a:latin typeface="Calibri" panose="020F0502020204030204" pitchFamily="34" charset="0"/>
                <a:cs typeface="Calibri" panose="020F0502020204030204" pitchFamily="34" charset="0"/>
              </a:rPr>
              <a:t>(npr. Jezik, državljanstvo, kultura in umetnost, Zdravje in dobrobit, Trajnostni razvoj …)</a:t>
            </a:r>
          </a:p>
          <a:p>
            <a:pPr marL="0" indent="0">
              <a:buNone/>
            </a:pPr>
            <a:endParaRPr lang="sl-SI" b="1" dirty="0">
              <a:latin typeface="Calibri" panose="020F0502020204030204" pitchFamily="34" charset="0"/>
              <a:cs typeface="Calibri" panose="020F0502020204030204" pitchFamily="34" charset="0"/>
            </a:endParaRPr>
          </a:p>
          <a:p>
            <a:pPr marL="0" indent="0">
              <a:buNone/>
            </a:pPr>
            <a:r>
              <a:rPr lang="sl-SI" b="1" dirty="0">
                <a:latin typeface="Calibri" panose="020F0502020204030204" pitchFamily="34" charset="0"/>
                <a:cs typeface="Calibri" panose="020F0502020204030204" pitchFamily="34" charset="0"/>
              </a:rPr>
              <a:t>2. Kako ga uresničujem pri pouku?</a:t>
            </a:r>
            <a:endParaRPr lang="sl-SI" dirty="0">
              <a:latin typeface="Calibri" panose="020F0502020204030204" pitchFamily="34" charset="0"/>
              <a:cs typeface="Calibri" panose="020F0502020204030204" pitchFamily="34" charset="0"/>
            </a:endParaRPr>
          </a:p>
          <a:p>
            <a:pPr lvl="1"/>
            <a:r>
              <a:rPr lang="sl-SI" sz="2900" dirty="0">
                <a:latin typeface="Calibri" panose="020F0502020204030204" pitchFamily="34" charset="0"/>
                <a:cs typeface="Calibri" panose="020F0502020204030204" pitchFamily="34" charset="0"/>
              </a:rPr>
              <a:t>Z izbranimi učnimi dejavnostmi,</a:t>
            </a:r>
          </a:p>
          <a:p>
            <a:pPr lvl="1"/>
            <a:r>
              <a:rPr lang="sl-SI" sz="2900" dirty="0">
                <a:latin typeface="Calibri" panose="020F0502020204030204" pitchFamily="34" charset="0"/>
                <a:cs typeface="Calibri" panose="020F0502020204030204" pitchFamily="34" charset="0"/>
              </a:rPr>
              <a:t>z medpredmetnim povezovanjem,</a:t>
            </a:r>
          </a:p>
          <a:p>
            <a:pPr lvl="1"/>
            <a:r>
              <a:rPr lang="sl-SI" sz="2900" dirty="0">
                <a:latin typeface="Calibri" panose="020F0502020204030204" pitchFamily="34" charset="0"/>
                <a:cs typeface="Calibri" panose="020F0502020204030204" pitchFamily="34" charset="0"/>
              </a:rPr>
              <a:t>z načrtovanimi oblikami sodelovanja učencev,</a:t>
            </a:r>
          </a:p>
          <a:p>
            <a:pPr lvl="1"/>
            <a:r>
              <a:rPr lang="sl-SI" sz="2900" dirty="0">
                <a:latin typeface="Calibri" panose="020F0502020204030204" pitchFamily="34" charset="0"/>
                <a:cs typeface="Calibri" panose="020F0502020204030204" pitchFamily="34" charset="0"/>
              </a:rPr>
              <a:t>z jasnimi kriteriji uspešnosti, ki jih oblikujem skupaj z učenci/dijaki.</a:t>
            </a:r>
          </a:p>
          <a:p>
            <a:pPr marL="0" indent="0">
              <a:buNone/>
            </a:pPr>
            <a:endParaRPr lang="sl-SI" b="1" dirty="0">
              <a:latin typeface="Calibri" panose="020F0502020204030204" pitchFamily="34" charset="0"/>
              <a:cs typeface="Calibri" panose="020F0502020204030204" pitchFamily="34" charset="0"/>
            </a:endParaRPr>
          </a:p>
          <a:p>
            <a:pPr marL="0" indent="0">
              <a:buNone/>
            </a:pPr>
            <a:r>
              <a:rPr lang="sl-SI" b="1" dirty="0">
                <a:latin typeface="Calibri" panose="020F0502020204030204" pitchFamily="34" charset="0"/>
                <a:cs typeface="Calibri" panose="020F0502020204030204" pitchFamily="34" charset="0"/>
              </a:rPr>
              <a:t>3. Kako vem, da je cilj dosežen?</a:t>
            </a:r>
            <a:endParaRPr lang="sl-SI" dirty="0">
              <a:latin typeface="Calibri" panose="020F0502020204030204" pitchFamily="34" charset="0"/>
              <a:cs typeface="Calibri" panose="020F0502020204030204" pitchFamily="34" charset="0"/>
            </a:endParaRPr>
          </a:p>
          <a:p>
            <a:r>
              <a:rPr lang="sl-SI" dirty="0">
                <a:latin typeface="Calibri" panose="020F0502020204030204" pitchFamily="34" charset="0"/>
                <a:cs typeface="Calibri" panose="020F0502020204030204" pitchFamily="34" charset="0"/>
              </a:rPr>
              <a:t>konkretni </a:t>
            </a:r>
            <a:r>
              <a:rPr lang="sl-SI" b="1" dirty="0">
                <a:latin typeface="Calibri" panose="020F0502020204030204" pitchFamily="34" charset="0"/>
                <a:cs typeface="Calibri" panose="020F0502020204030204" pitchFamily="34" charset="0"/>
              </a:rPr>
              <a:t>dokazi učenja</a:t>
            </a:r>
            <a:r>
              <a:rPr lang="sl-SI" dirty="0">
                <a:latin typeface="Calibri" panose="020F0502020204030204" pitchFamily="34" charset="0"/>
                <a:cs typeface="Calibri" panose="020F0502020204030204" pitchFamily="34" charset="0"/>
              </a:rPr>
              <a:t> (izdelki, refleksije, sodelovanje …)</a:t>
            </a:r>
          </a:p>
          <a:p>
            <a:r>
              <a:rPr lang="sl-SI" dirty="0">
                <a:latin typeface="Calibri" panose="020F0502020204030204" pitchFamily="34" charset="0"/>
                <a:cs typeface="Calibri" panose="020F0502020204030204" pitchFamily="34" charset="0"/>
              </a:rPr>
              <a:t>vključevanje učencev v razmislek: </a:t>
            </a:r>
            <a:r>
              <a:rPr lang="sl-SI" i="1" dirty="0">
                <a:latin typeface="Calibri" panose="020F0502020204030204" pitchFamily="34" charset="0"/>
                <a:cs typeface="Calibri" panose="020F0502020204030204" pitchFamily="34" charset="0"/>
              </a:rPr>
              <a:t>»Uspešen sem, ko …«</a:t>
            </a:r>
            <a:endParaRPr lang="sl-SI" dirty="0">
              <a:latin typeface="Calibri" panose="020F0502020204030204" pitchFamily="34" charset="0"/>
              <a:cs typeface="Calibri" panose="020F0502020204030204" pitchFamily="34" charset="0"/>
            </a:endParaRPr>
          </a:p>
          <a:p>
            <a:pPr marL="0" indent="0">
              <a:buNone/>
            </a:pPr>
            <a:endParaRPr lang="sl-SI" i="1" dirty="0">
              <a:latin typeface="Calibri" panose="020F0502020204030204" pitchFamily="34" charset="0"/>
              <a:cs typeface="Calibri" panose="020F0502020204030204" pitchFamily="34" charset="0"/>
            </a:endParaRPr>
          </a:p>
          <a:p>
            <a:pPr marL="0" indent="0">
              <a:buNone/>
            </a:pPr>
            <a:r>
              <a:rPr lang="sl-SI" i="1" dirty="0">
                <a:solidFill>
                  <a:schemeClr val="accent1"/>
                </a:solidFill>
                <a:latin typeface="Calibri" panose="020F0502020204030204" pitchFamily="34" charset="0"/>
                <a:cs typeface="Calibri" panose="020F0502020204030204" pitchFamily="34" charset="0"/>
              </a:rPr>
              <a:t>Skupni cilji zaživijo takrat, ko jih učitelj in učenci prepoznajo v vsakdanjih učnih situacijah</a:t>
            </a:r>
            <a:r>
              <a:rPr lang="sl-SI" i="1" dirty="0" smtClean="0">
                <a:solidFill>
                  <a:schemeClr val="accent1"/>
                </a:solidFill>
                <a:latin typeface="Calibri" panose="020F0502020204030204" pitchFamily="34" charset="0"/>
                <a:cs typeface="Calibri" panose="020F0502020204030204" pitchFamily="34" charset="0"/>
              </a:rPr>
              <a:t>.</a:t>
            </a:r>
          </a:p>
          <a:p>
            <a:r>
              <a:rPr lang="sl-SI" b="1" dirty="0" smtClean="0">
                <a:solidFill>
                  <a:srgbClr val="FF0000"/>
                </a:solidFill>
              </a:rPr>
              <a:t>SC so POT…</a:t>
            </a:r>
            <a:endParaRPr lang="sl-SI" b="1" dirty="0">
              <a:solidFill>
                <a:srgbClr val="FF0000"/>
              </a:solidFill>
            </a:endParaRPr>
          </a:p>
          <a:p>
            <a:pPr lvl="0"/>
            <a:r>
              <a:rPr lang="sl-SI" b="1" dirty="0">
                <a:solidFill>
                  <a:srgbClr val="FF0000"/>
                </a:solidFill>
              </a:rPr>
              <a:t>ŠOLA ZA ŽIVLJENJE</a:t>
            </a:r>
          </a:p>
          <a:p>
            <a:pPr lvl="0"/>
            <a:r>
              <a:rPr lang="sl-SI" b="1" dirty="0">
                <a:solidFill>
                  <a:srgbClr val="FF0000"/>
                </a:solidFill>
              </a:rPr>
              <a:t>KVALITATIVNI PREMIK in NE </a:t>
            </a:r>
            <a:r>
              <a:rPr lang="sl-SI" b="1" dirty="0" smtClean="0">
                <a:solidFill>
                  <a:srgbClr val="FF0000"/>
                </a:solidFill>
              </a:rPr>
              <a:t>KVANATITAVNI </a:t>
            </a:r>
            <a:r>
              <a:rPr lang="sl-SI" b="1" dirty="0">
                <a:solidFill>
                  <a:srgbClr val="FF0000"/>
                </a:solidFill>
              </a:rPr>
              <a:t>PREMIK POUKA </a:t>
            </a:r>
          </a:p>
          <a:p>
            <a:pPr marL="0" indent="0">
              <a:buNone/>
            </a:pPr>
            <a:endParaRPr lang="sl-SI" dirty="0">
              <a:solidFill>
                <a:schemeClr val="accent1"/>
              </a:solidFill>
              <a:latin typeface="Calibri" panose="020F0502020204030204" pitchFamily="34" charset="0"/>
              <a:cs typeface="Calibri" panose="020F0502020204030204" pitchFamily="34" charset="0"/>
            </a:endParaRPr>
          </a:p>
          <a:p>
            <a:endParaRPr lang="en-AU" dirty="0"/>
          </a:p>
        </p:txBody>
      </p:sp>
    </p:spTree>
    <p:extLst>
      <p:ext uri="{BB962C8B-B14F-4D97-AF65-F5344CB8AC3E}">
        <p14:creationId xmlns:p14="http://schemas.microsoft.com/office/powerpoint/2010/main" val="896882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smtClean="0">
                <a:solidFill>
                  <a:schemeClr val="tx2">
                    <a:lumMod val="90000"/>
                    <a:lumOff val="10000"/>
                  </a:schemeClr>
                </a:solidFill>
              </a:rPr>
              <a:t>UČNI NAČRTI ZA RUŠČINO</a:t>
            </a:r>
            <a:endParaRPr lang="sl-SI" b="1" dirty="0">
              <a:solidFill>
                <a:schemeClr val="tx2">
                  <a:lumMod val="90000"/>
                  <a:lumOff val="10000"/>
                </a:schemeClr>
              </a:solidFill>
            </a:endParaRPr>
          </a:p>
        </p:txBody>
      </p:sp>
      <p:sp>
        <p:nvSpPr>
          <p:cNvPr id="3" name="Označba mesta vsebine 2"/>
          <p:cNvSpPr>
            <a:spLocks noGrp="1"/>
          </p:cNvSpPr>
          <p:nvPr>
            <p:ph sz="half" idx="1"/>
          </p:nvPr>
        </p:nvSpPr>
        <p:spPr/>
        <p:txBody>
          <a:bodyPr>
            <a:normAutofit fontScale="92500" lnSpcReduction="20000"/>
          </a:bodyPr>
          <a:lstStyle/>
          <a:p>
            <a:r>
              <a:rPr lang="sl-SI" dirty="0"/>
              <a:t>https://www.gov.si/assets/ministrstva/MVI/Dokumenti/Osnovna-sola/Ucni-nacrti/Ucni-nacrti/2025/UN_OS/Didakticna_priporocila_k_ucnemu_nacrtu_ruscina_2025.pdf</a:t>
            </a:r>
            <a:endParaRPr lang="sl-SI" dirty="0" smtClean="0"/>
          </a:p>
          <a:p>
            <a:r>
              <a:rPr lang="sl-SI" dirty="0" smtClean="0">
                <a:hlinkClick r:id="rId2"/>
              </a:rPr>
              <a:t>https</a:t>
            </a:r>
            <a:r>
              <a:rPr lang="sl-SI" dirty="0">
                <a:hlinkClick r:id="rId2"/>
              </a:rPr>
              <a:t>://</a:t>
            </a:r>
            <a:r>
              <a:rPr lang="sl-SI" dirty="0" smtClean="0">
                <a:hlinkClick r:id="rId2"/>
              </a:rPr>
              <a:t>eportal.mss.edus.si/msswww/datoteke/ucni_nacrti/2026/un-dp-ruscina_gim-si-is-dv-kl-ek-ek_si-teh-teh_si-um-um_si.pdf</a:t>
            </a:r>
            <a:endParaRPr lang="sl-SI" dirty="0" smtClean="0"/>
          </a:p>
          <a:p>
            <a:r>
              <a:rPr lang="sl-SI" dirty="0">
                <a:hlinkClick r:id="rId3"/>
              </a:rPr>
              <a:t>https://</a:t>
            </a:r>
            <a:r>
              <a:rPr lang="sl-SI" dirty="0" smtClean="0">
                <a:hlinkClick r:id="rId3"/>
              </a:rPr>
              <a:t>www.gov.si/assets/ministrstva/MVI/Dokumenti/Osnovna-sola/Ucni-nacrti/Ucni-nacrti/2025/UN_OS/Ucni_nacrt_ruscina_2025.pdf</a:t>
            </a:r>
            <a:endParaRPr lang="sl-SI" dirty="0" smtClean="0"/>
          </a:p>
          <a:p>
            <a:r>
              <a:rPr lang="sl-SI" dirty="0"/>
              <a:t>https://eportal.mss.edus.si/msswww/datoteke/ucni_nacrti/2026/un-ruscina_gim-si-is-dv-kl-ek-ek_si-teh-teh_si-um-um_si.pdf</a:t>
            </a:r>
          </a:p>
        </p:txBody>
      </p:sp>
    </p:spTree>
    <p:extLst>
      <p:ext uri="{BB962C8B-B14F-4D97-AF65-F5344CB8AC3E}">
        <p14:creationId xmlns:p14="http://schemas.microsoft.com/office/powerpoint/2010/main" val="1625469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p:cNvSpPr txBox="1"/>
          <p:nvPr/>
        </p:nvSpPr>
        <p:spPr>
          <a:xfrm>
            <a:off x="803564" y="1496291"/>
            <a:ext cx="10349345" cy="4278094"/>
          </a:xfrm>
          <a:prstGeom prst="rect">
            <a:avLst/>
          </a:prstGeom>
          <a:noFill/>
        </p:spPr>
        <p:txBody>
          <a:bodyPr wrap="square" rtlCol="0">
            <a:spAutoFit/>
          </a:bodyPr>
          <a:lstStyle/>
          <a:p>
            <a:r>
              <a:rPr lang="sl-SI" sz="3600" b="1" dirty="0" smtClean="0">
                <a:solidFill>
                  <a:srgbClr val="002060"/>
                </a:solidFill>
              </a:rPr>
              <a:t>MEDSODELOVANJE</a:t>
            </a:r>
          </a:p>
          <a:p>
            <a:r>
              <a:rPr lang="sl-SI" sz="3600" b="1" dirty="0" smtClean="0">
                <a:solidFill>
                  <a:srgbClr val="002060"/>
                </a:solidFill>
              </a:rPr>
              <a:t>primer dobre prakse s skupnimi cilji</a:t>
            </a:r>
            <a:endParaRPr lang="sl-SI" sz="3600" b="1" dirty="0">
              <a:solidFill>
                <a:srgbClr val="0070C0"/>
              </a:solidFill>
              <a:latin typeface="Bahnschrift" panose="020B0502040204020203" pitchFamily="34" charset="0"/>
            </a:endParaRPr>
          </a:p>
          <a:p>
            <a:r>
              <a:rPr lang="sl-SI" sz="3600" b="1" dirty="0" smtClean="0">
                <a:solidFill>
                  <a:srgbClr val="002060"/>
                </a:solidFill>
              </a:rPr>
              <a:t>OŠ </a:t>
            </a:r>
            <a:r>
              <a:rPr lang="sl-SI" sz="3600" b="1" dirty="0" err="1" smtClean="0">
                <a:solidFill>
                  <a:srgbClr val="002060"/>
                </a:solidFill>
              </a:rPr>
              <a:t>Kolezija</a:t>
            </a:r>
            <a:r>
              <a:rPr lang="sl-SI" sz="3600" b="1" dirty="0" smtClean="0">
                <a:solidFill>
                  <a:srgbClr val="002060"/>
                </a:solidFill>
              </a:rPr>
              <a:t> in OŠ </a:t>
            </a:r>
            <a:r>
              <a:rPr lang="sl-SI" sz="3600" b="1" dirty="0" err="1" smtClean="0">
                <a:solidFill>
                  <a:srgbClr val="002060"/>
                </a:solidFill>
              </a:rPr>
              <a:t>Vodmat</a:t>
            </a:r>
            <a:endParaRPr lang="sl-SI" sz="3600" b="1" dirty="0" smtClean="0">
              <a:solidFill>
                <a:srgbClr val="002060"/>
              </a:solidFill>
            </a:endParaRPr>
          </a:p>
          <a:p>
            <a:r>
              <a:rPr lang="sl-SI" sz="3600" b="1" dirty="0" smtClean="0">
                <a:solidFill>
                  <a:srgbClr val="002060"/>
                </a:solidFill>
              </a:rPr>
              <a:t>mag. Ema Rajh in dr. Vesna Žnidar</a:t>
            </a:r>
          </a:p>
          <a:p>
            <a:r>
              <a:rPr lang="sl-SI" sz="3200" b="1" dirty="0" smtClean="0">
                <a:solidFill>
                  <a:srgbClr val="002060"/>
                </a:solidFill>
              </a:rPr>
              <a:t>Projekt učencev od 1. do 9. razreda različnih šol</a:t>
            </a:r>
          </a:p>
          <a:p>
            <a:r>
              <a:rPr lang="sl-SI" sz="3200" b="1" dirty="0" smtClean="0">
                <a:solidFill>
                  <a:srgbClr val="002060"/>
                </a:solidFill>
              </a:rPr>
              <a:t>Medpredmetni, medgeneracijski, </a:t>
            </a:r>
            <a:r>
              <a:rPr lang="sl-SI" sz="3200" b="1" dirty="0" err="1" smtClean="0">
                <a:solidFill>
                  <a:srgbClr val="002060"/>
                </a:solidFill>
              </a:rPr>
              <a:t>medšolski</a:t>
            </a:r>
            <a:r>
              <a:rPr lang="sl-SI" sz="3200" b="1" dirty="0" smtClean="0">
                <a:solidFill>
                  <a:srgbClr val="002060"/>
                </a:solidFill>
              </a:rPr>
              <a:t> projekt </a:t>
            </a:r>
            <a:endParaRPr lang="sl-SI" sz="3200" b="1" dirty="0">
              <a:solidFill>
                <a:srgbClr val="002060"/>
              </a:solidFill>
            </a:endParaRPr>
          </a:p>
        </p:txBody>
      </p:sp>
    </p:spTree>
    <p:extLst>
      <p:ext uri="{BB962C8B-B14F-4D97-AF65-F5344CB8AC3E}">
        <p14:creationId xmlns:p14="http://schemas.microsoft.com/office/powerpoint/2010/main" val="3540655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sz="half" idx="1"/>
          </p:nvPr>
        </p:nvSpPr>
        <p:spPr>
          <a:xfrm>
            <a:off x="838199" y="2522483"/>
            <a:ext cx="10515599" cy="3654480"/>
          </a:xfrm>
        </p:spPr>
        <p:txBody>
          <a:bodyPr/>
          <a:lstStyle/>
          <a:p>
            <a:pPr marL="0" indent="0" algn="ctr">
              <a:buNone/>
            </a:pPr>
            <a:r>
              <a:rPr lang="sl-SI" sz="3600" dirty="0">
                <a:solidFill>
                  <a:srgbClr val="007C92"/>
                </a:solidFill>
                <a:latin typeface="Calibri" panose="020F0502020204030204" pitchFamily="34" charset="0"/>
                <a:ea typeface="Calibri"/>
                <a:cs typeface="Calibri" panose="020F0502020204030204" pitchFamily="34" charset="0"/>
                <a:sym typeface="Calibri"/>
              </a:rPr>
              <a:t>Poudarki: </a:t>
            </a:r>
            <a:r>
              <a:rPr lang="sl-SI" sz="3600" b="1" dirty="0">
                <a:solidFill>
                  <a:srgbClr val="007C92"/>
                </a:solidFill>
                <a:latin typeface="Calibri" panose="020F0502020204030204" pitchFamily="34" charset="0"/>
                <a:ea typeface="Calibri"/>
                <a:cs typeface="Calibri" panose="020F0502020204030204" pitchFamily="34" charset="0"/>
                <a:sym typeface="Calibri"/>
              </a:rPr>
              <a:t>Jezik, državljanstvo, kultura in umetnost</a:t>
            </a:r>
            <a:endParaRPr lang="sl-SI" sz="3600" dirty="0">
              <a:latin typeface="Calibri" panose="020F0502020204030204" pitchFamily="34" charset="0"/>
              <a:cs typeface="Calibri" panose="020F0502020204030204" pitchFamily="34" charset="0"/>
            </a:endParaRPr>
          </a:p>
          <a:p>
            <a:endParaRPr lang="en-AU" dirty="0"/>
          </a:p>
        </p:txBody>
      </p:sp>
    </p:spTree>
    <p:extLst>
      <p:ext uri="{BB962C8B-B14F-4D97-AF65-F5344CB8AC3E}">
        <p14:creationId xmlns:p14="http://schemas.microsoft.com/office/powerpoint/2010/main" val="2615722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9F9902-EDFD-0DEF-8D10-F224BD77AFFB}"/>
            </a:ext>
          </a:extLst>
        </p:cNvPr>
        <p:cNvGrpSpPr/>
        <p:nvPr/>
      </p:nvGrpSpPr>
      <p:grpSpPr>
        <a:xfrm>
          <a:off x="0" y="0"/>
          <a:ext cx="0" cy="0"/>
          <a:chOff x="0" y="0"/>
          <a:chExt cx="0" cy="0"/>
        </a:xfrm>
      </p:grpSpPr>
      <p:sp>
        <p:nvSpPr>
          <p:cNvPr id="60" name="TextBox 6">
            <a:extLst>
              <a:ext uri="{FF2B5EF4-FFF2-40B4-BE49-F238E27FC236}">
                <a16:creationId xmlns:a16="http://schemas.microsoft.com/office/drawing/2014/main" id="{FB961B27-07FD-EEF6-CA95-7081E949864E}"/>
              </a:ext>
            </a:extLst>
          </p:cNvPr>
          <p:cNvSpPr txBox="1"/>
          <p:nvPr/>
        </p:nvSpPr>
        <p:spPr>
          <a:xfrm>
            <a:off x="7671134" y="1576463"/>
            <a:ext cx="1838866" cy="1953730"/>
          </a:xfrm>
          <a:prstGeom prst="rect">
            <a:avLst/>
          </a:prstGeom>
        </p:spPr>
        <p:txBody>
          <a:bodyPr lIns="50800" tIns="50800" rIns="50800" bIns="50800" rtlCol="0" anchor="ctr"/>
          <a:lstStyle/>
          <a:p>
            <a:pPr algn="ctr">
              <a:lnSpc>
                <a:spcPts val="2879"/>
              </a:lnSpc>
            </a:pPr>
            <a:endParaRPr/>
          </a:p>
        </p:txBody>
      </p:sp>
      <p:sp>
        <p:nvSpPr>
          <p:cNvPr id="2" name="Naslov 1">
            <a:extLst>
              <a:ext uri="{FF2B5EF4-FFF2-40B4-BE49-F238E27FC236}">
                <a16:creationId xmlns:a16="http://schemas.microsoft.com/office/drawing/2014/main" id="{B159934C-C6A1-7E01-FDBF-DA2E550D7EEF}"/>
              </a:ext>
            </a:extLst>
          </p:cNvPr>
          <p:cNvSpPr>
            <a:spLocks noGrp="1"/>
          </p:cNvSpPr>
          <p:nvPr>
            <p:ph type="title"/>
          </p:nvPr>
        </p:nvSpPr>
        <p:spPr>
          <a:xfrm>
            <a:off x="404184" y="143694"/>
            <a:ext cx="10515600" cy="1325563"/>
          </a:xfrm>
        </p:spPr>
        <p:txBody>
          <a:bodyPr/>
          <a:lstStyle/>
          <a:p>
            <a:r>
              <a:rPr lang="sl-SI">
                <a:latin typeface="Calibri" panose="020F0502020204030204" pitchFamily="34" charset="0"/>
                <a:cs typeface="Calibri" panose="020F0502020204030204" pitchFamily="34" charset="0"/>
              </a:rPr>
              <a:t>PODPODROČJE JEZIK</a:t>
            </a:r>
          </a:p>
        </p:txBody>
      </p:sp>
      <p:grpSp>
        <p:nvGrpSpPr>
          <p:cNvPr id="64" name="Skupina 63">
            <a:extLst>
              <a:ext uri="{FF2B5EF4-FFF2-40B4-BE49-F238E27FC236}">
                <a16:creationId xmlns:a16="http://schemas.microsoft.com/office/drawing/2014/main" id="{B430CFEA-ED7E-87A5-EB6F-1A9925F2E657}"/>
              </a:ext>
            </a:extLst>
          </p:cNvPr>
          <p:cNvGrpSpPr/>
          <p:nvPr/>
        </p:nvGrpSpPr>
        <p:grpSpPr>
          <a:xfrm>
            <a:off x="229057" y="1260628"/>
            <a:ext cx="2268835" cy="2055435"/>
            <a:chOff x="235279" y="1474758"/>
            <a:chExt cx="2268835" cy="2055435"/>
          </a:xfrm>
        </p:grpSpPr>
        <p:grpSp>
          <p:nvGrpSpPr>
            <p:cNvPr id="27" name="Group 4">
              <a:extLst>
                <a:ext uri="{FF2B5EF4-FFF2-40B4-BE49-F238E27FC236}">
                  <a16:creationId xmlns:a16="http://schemas.microsoft.com/office/drawing/2014/main" id="{8B0699FB-901E-983B-2E40-9E6B29095010}"/>
                </a:ext>
              </a:extLst>
            </p:cNvPr>
            <p:cNvGrpSpPr/>
            <p:nvPr/>
          </p:nvGrpSpPr>
          <p:grpSpPr>
            <a:xfrm>
              <a:off x="235279" y="1474758"/>
              <a:ext cx="2268835" cy="2055435"/>
              <a:chOff x="39351" y="40706"/>
              <a:chExt cx="683307" cy="622402"/>
            </a:xfrm>
          </p:grpSpPr>
          <p:sp>
            <p:nvSpPr>
              <p:cNvPr id="28" name="Freeform 5">
                <a:extLst>
                  <a:ext uri="{FF2B5EF4-FFF2-40B4-BE49-F238E27FC236}">
                    <a16:creationId xmlns:a16="http://schemas.microsoft.com/office/drawing/2014/main" id="{B9847BFC-D502-26C3-212E-775B3BD7D2F1}"/>
                  </a:ext>
                </a:extLst>
              </p:cNvPr>
              <p:cNvSpPr/>
              <p:nvPr/>
            </p:nvSpPr>
            <p:spPr>
              <a:xfrm>
                <a:off x="39351" y="40706"/>
                <a:ext cx="683307" cy="610753"/>
              </a:xfrm>
              <a:custGeom>
                <a:avLst/>
                <a:gdLst/>
                <a:ahLst/>
                <a:cxnLst/>
                <a:rect l="l" t="t" r="r" b="b"/>
                <a:pathLst>
                  <a:path w="812800" h="773430">
                    <a:moveTo>
                      <a:pt x="532130" y="0"/>
                    </a:moveTo>
                    <a:lnTo>
                      <a:pt x="735330" y="147320"/>
                    </a:lnTo>
                    <a:lnTo>
                      <a:pt x="812800" y="386080"/>
                    </a:lnTo>
                    <a:lnTo>
                      <a:pt x="735330" y="624840"/>
                    </a:lnTo>
                    <a:lnTo>
                      <a:pt x="532130" y="773430"/>
                    </a:lnTo>
                    <a:lnTo>
                      <a:pt x="280670" y="773430"/>
                    </a:lnTo>
                    <a:lnTo>
                      <a:pt x="77470" y="624840"/>
                    </a:lnTo>
                    <a:lnTo>
                      <a:pt x="0" y="386080"/>
                    </a:lnTo>
                    <a:lnTo>
                      <a:pt x="77470" y="147320"/>
                    </a:lnTo>
                    <a:lnTo>
                      <a:pt x="280670" y="0"/>
                    </a:lnTo>
                    <a:close/>
                  </a:path>
                </a:pathLst>
              </a:custGeom>
              <a:solidFill>
                <a:srgbClr val="5CE1E6"/>
              </a:solidFill>
              <a:ln>
                <a:noFill/>
              </a:ln>
            </p:spPr>
            <p:txBody>
              <a:bodyPr/>
              <a:lstStyle/>
              <a:p>
                <a:endParaRPr lang="sl-SI"/>
              </a:p>
            </p:txBody>
          </p:sp>
          <p:sp>
            <p:nvSpPr>
              <p:cNvPr id="29" name="TextBox 6">
                <a:extLst>
                  <a:ext uri="{FF2B5EF4-FFF2-40B4-BE49-F238E27FC236}">
                    <a16:creationId xmlns:a16="http://schemas.microsoft.com/office/drawing/2014/main" id="{92C5071C-F0F6-8BA3-2121-D2303598BA27}"/>
                  </a:ext>
                </a:extLst>
              </p:cNvPr>
              <p:cNvSpPr txBox="1"/>
              <p:nvPr/>
            </p:nvSpPr>
            <p:spPr>
              <a:xfrm>
                <a:off x="129494" y="71503"/>
                <a:ext cx="553813" cy="591605"/>
              </a:xfrm>
              <a:prstGeom prst="rect">
                <a:avLst/>
              </a:prstGeom>
            </p:spPr>
            <p:txBody>
              <a:bodyPr lIns="50800" tIns="50800" rIns="50800" bIns="50800" rtlCol="0" anchor="ctr"/>
              <a:lstStyle/>
              <a:p>
                <a:pPr algn="ctr">
                  <a:lnSpc>
                    <a:spcPts val="2879"/>
                  </a:lnSpc>
                </a:pPr>
                <a:endParaRPr/>
              </a:p>
            </p:txBody>
          </p:sp>
        </p:grpSp>
        <p:sp>
          <p:nvSpPr>
            <p:cNvPr id="5" name="PoljeZBesedilom 4">
              <a:extLst>
                <a:ext uri="{FF2B5EF4-FFF2-40B4-BE49-F238E27FC236}">
                  <a16:creationId xmlns:a16="http://schemas.microsoft.com/office/drawing/2014/main" id="{BAAF4390-AF62-019E-F954-20B882B007A4}"/>
                </a:ext>
              </a:extLst>
            </p:cNvPr>
            <p:cNvSpPr txBox="1"/>
            <p:nvPr/>
          </p:nvSpPr>
          <p:spPr>
            <a:xfrm>
              <a:off x="454070" y="2068597"/>
              <a:ext cx="1757516" cy="615553"/>
            </a:xfrm>
            <a:prstGeom prst="rect">
              <a:avLst/>
            </a:prstGeom>
            <a:noFill/>
            <a:ln>
              <a:noFill/>
            </a:ln>
          </p:spPr>
          <p:txBody>
            <a:bodyPr wrap="square" rtlCol="0">
              <a:spAutoFit/>
            </a:bodyPr>
            <a:lstStyle/>
            <a:p>
              <a:pPr algn="ctr"/>
              <a:r>
                <a:rPr lang="sl-SI" sz="1700" b="1">
                  <a:latin typeface="Calibri" panose="020F0502020204030204" pitchFamily="34" charset="0"/>
                  <a:cs typeface="Calibri" panose="020F0502020204030204" pitchFamily="34" charset="0"/>
                </a:rPr>
                <a:t>Strokovna besedila</a:t>
              </a:r>
            </a:p>
          </p:txBody>
        </p:sp>
      </p:grpSp>
      <p:sp>
        <p:nvSpPr>
          <p:cNvPr id="53" name="Freeform 5">
            <a:extLst>
              <a:ext uri="{FF2B5EF4-FFF2-40B4-BE49-F238E27FC236}">
                <a16:creationId xmlns:a16="http://schemas.microsoft.com/office/drawing/2014/main" id="{22FC0629-66A6-0204-1400-56DC71435ACD}"/>
              </a:ext>
            </a:extLst>
          </p:cNvPr>
          <p:cNvSpPr/>
          <p:nvPr/>
        </p:nvSpPr>
        <p:spPr>
          <a:xfrm>
            <a:off x="2639767" y="1254830"/>
            <a:ext cx="2268835" cy="2016965"/>
          </a:xfrm>
          <a:custGeom>
            <a:avLst/>
            <a:gdLst/>
            <a:ahLst/>
            <a:cxnLst/>
            <a:rect l="l" t="t" r="r" b="b"/>
            <a:pathLst>
              <a:path w="812800" h="773430">
                <a:moveTo>
                  <a:pt x="532130" y="0"/>
                </a:moveTo>
                <a:lnTo>
                  <a:pt x="735330" y="147320"/>
                </a:lnTo>
                <a:lnTo>
                  <a:pt x="812800" y="386080"/>
                </a:lnTo>
                <a:lnTo>
                  <a:pt x="735330" y="624840"/>
                </a:lnTo>
                <a:lnTo>
                  <a:pt x="532130" y="773430"/>
                </a:lnTo>
                <a:lnTo>
                  <a:pt x="280670" y="773430"/>
                </a:lnTo>
                <a:lnTo>
                  <a:pt x="77470" y="624840"/>
                </a:lnTo>
                <a:lnTo>
                  <a:pt x="0" y="386080"/>
                </a:lnTo>
                <a:lnTo>
                  <a:pt x="77470" y="147320"/>
                </a:lnTo>
                <a:lnTo>
                  <a:pt x="280670" y="0"/>
                </a:lnTo>
                <a:close/>
              </a:path>
            </a:pathLst>
          </a:custGeom>
          <a:solidFill>
            <a:schemeClr val="accent5">
              <a:lumMod val="40000"/>
              <a:lumOff val="60000"/>
            </a:schemeClr>
          </a:solidFill>
          <a:ln>
            <a:noFill/>
          </a:ln>
        </p:spPr>
        <p:txBody>
          <a:bodyPr/>
          <a:lstStyle/>
          <a:p>
            <a:endParaRPr lang="sl-SI"/>
          </a:p>
        </p:txBody>
      </p:sp>
      <p:sp>
        <p:nvSpPr>
          <p:cNvPr id="9" name="PoljeZBesedilom 8">
            <a:extLst>
              <a:ext uri="{FF2B5EF4-FFF2-40B4-BE49-F238E27FC236}">
                <a16:creationId xmlns:a16="http://schemas.microsoft.com/office/drawing/2014/main" id="{12FB4882-49B7-60B2-1F42-166C4E5F9D56}"/>
              </a:ext>
            </a:extLst>
          </p:cNvPr>
          <p:cNvSpPr txBox="1"/>
          <p:nvPr/>
        </p:nvSpPr>
        <p:spPr>
          <a:xfrm>
            <a:off x="3032798" y="2016581"/>
            <a:ext cx="1570017" cy="353943"/>
          </a:xfrm>
          <a:prstGeom prst="rect">
            <a:avLst/>
          </a:prstGeom>
          <a:noFill/>
          <a:ln>
            <a:noFill/>
          </a:ln>
        </p:spPr>
        <p:txBody>
          <a:bodyPr wrap="square" rtlCol="0">
            <a:spAutoFit/>
          </a:bodyPr>
          <a:lstStyle/>
          <a:p>
            <a:pPr algn="ctr"/>
            <a:r>
              <a:rPr lang="sl-SI" sz="1700" b="1">
                <a:latin typeface="Calibri" panose="020F0502020204030204" pitchFamily="34" charset="0"/>
                <a:cs typeface="Calibri" panose="020F0502020204030204" pitchFamily="34" charset="0"/>
              </a:rPr>
              <a:t>Strokovni jezik</a:t>
            </a:r>
            <a:endParaRPr lang="sl-SI" sz="1700">
              <a:latin typeface="Calibri" panose="020F0502020204030204" pitchFamily="34" charset="0"/>
              <a:cs typeface="Calibri" panose="020F0502020204030204" pitchFamily="34" charset="0"/>
            </a:endParaRPr>
          </a:p>
        </p:txBody>
      </p:sp>
      <p:grpSp>
        <p:nvGrpSpPr>
          <p:cNvPr id="66" name="Skupina 65">
            <a:extLst>
              <a:ext uri="{FF2B5EF4-FFF2-40B4-BE49-F238E27FC236}">
                <a16:creationId xmlns:a16="http://schemas.microsoft.com/office/drawing/2014/main" id="{FC5790ED-8C92-D2CB-2B19-90149C33C2E5}"/>
              </a:ext>
            </a:extLst>
          </p:cNvPr>
          <p:cNvGrpSpPr/>
          <p:nvPr/>
        </p:nvGrpSpPr>
        <p:grpSpPr>
          <a:xfrm>
            <a:off x="4971036" y="1254830"/>
            <a:ext cx="2268835" cy="2016965"/>
            <a:chOff x="5253896" y="1152548"/>
            <a:chExt cx="2268835" cy="2016965"/>
          </a:xfrm>
          <a:solidFill>
            <a:schemeClr val="accent6">
              <a:lumMod val="60000"/>
              <a:lumOff val="40000"/>
            </a:schemeClr>
          </a:solidFill>
        </p:grpSpPr>
        <p:sp>
          <p:nvSpPr>
            <p:cNvPr id="56" name="Freeform 5">
              <a:extLst>
                <a:ext uri="{FF2B5EF4-FFF2-40B4-BE49-F238E27FC236}">
                  <a16:creationId xmlns:a16="http://schemas.microsoft.com/office/drawing/2014/main" id="{92BFC0F1-3F57-4F91-7D3A-BB7B52A4847B}"/>
                </a:ext>
              </a:extLst>
            </p:cNvPr>
            <p:cNvSpPr/>
            <p:nvPr/>
          </p:nvSpPr>
          <p:spPr>
            <a:xfrm>
              <a:off x="5253896" y="1152548"/>
              <a:ext cx="2268835" cy="2016965"/>
            </a:xfrm>
            <a:custGeom>
              <a:avLst/>
              <a:gdLst/>
              <a:ahLst/>
              <a:cxnLst/>
              <a:rect l="l" t="t" r="r" b="b"/>
              <a:pathLst>
                <a:path w="812800" h="773430">
                  <a:moveTo>
                    <a:pt x="532130" y="0"/>
                  </a:moveTo>
                  <a:lnTo>
                    <a:pt x="735330" y="147320"/>
                  </a:lnTo>
                  <a:lnTo>
                    <a:pt x="812800" y="386080"/>
                  </a:lnTo>
                  <a:lnTo>
                    <a:pt x="735330" y="624840"/>
                  </a:lnTo>
                  <a:lnTo>
                    <a:pt x="532130" y="773430"/>
                  </a:lnTo>
                  <a:lnTo>
                    <a:pt x="280670" y="773430"/>
                  </a:lnTo>
                  <a:lnTo>
                    <a:pt x="77470" y="624840"/>
                  </a:lnTo>
                  <a:lnTo>
                    <a:pt x="0" y="386080"/>
                  </a:lnTo>
                  <a:lnTo>
                    <a:pt x="77470" y="147320"/>
                  </a:lnTo>
                  <a:lnTo>
                    <a:pt x="280670" y="0"/>
                  </a:lnTo>
                  <a:close/>
                </a:path>
              </a:pathLst>
            </a:custGeom>
            <a:grpFill/>
            <a:ln>
              <a:noFill/>
            </a:ln>
          </p:spPr>
          <p:txBody>
            <a:bodyPr/>
            <a:lstStyle/>
            <a:p>
              <a:endParaRPr lang="sl-SI" sz="1700"/>
            </a:p>
          </p:txBody>
        </p:sp>
        <p:sp>
          <p:nvSpPr>
            <p:cNvPr id="10" name="PoljeZBesedilom 9">
              <a:extLst>
                <a:ext uri="{FF2B5EF4-FFF2-40B4-BE49-F238E27FC236}">
                  <a16:creationId xmlns:a16="http://schemas.microsoft.com/office/drawing/2014/main" id="{CAF51E6F-15AF-8AEB-C150-D87CDEF995CB}"/>
                </a:ext>
              </a:extLst>
            </p:cNvPr>
            <p:cNvSpPr txBox="1"/>
            <p:nvPr/>
          </p:nvSpPr>
          <p:spPr>
            <a:xfrm>
              <a:off x="5570370" y="1340780"/>
              <a:ext cx="1757516" cy="1615827"/>
            </a:xfrm>
            <a:prstGeom prst="rect">
              <a:avLst/>
            </a:prstGeom>
            <a:noFill/>
            <a:ln>
              <a:noFill/>
            </a:ln>
          </p:spPr>
          <p:txBody>
            <a:bodyPr wrap="square" rtlCol="0">
              <a:spAutoFit/>
            </a:bodyPr>
            <a:lstStyle/>
            <a:p>
              <a:endParaRPr lang="sl-SI" sz="1600"/>
            </a:p>
            <a:p>
              <a:pPr algn="ctr"/>
              <a:endParaRPr lang="sl-SI" sz="1600"/>
            </a:p>
            <a:p>
              <a:pPr algn="ctr"/>
              <a:r>
                <a:rPr lang="sl-SI" sz="1700" b="1">
                  <a:latin typeface="Calibri" panose="020F0502020204030204" pitchFamily="34" charset="0"/>
                  <a:cs typeface="Calibri" panose="020F0502020204030204" pitchFamily="34" charset="0"/>
                </a:rPr>
                <a:t>Univerzalni opis jezika kot sistema</a:t>
              </a:r>
            </a:p>
            <a:p>
              <a:endParaRPr lang="sl-SI" sz="1600"/>
            </a:p>
          </p:txBody>
        </p:sp>
      </p:grpSp>
      <p:grpSp>
        <p:nvGrpSpPr>
          <p:cNvPr id="68" name="Skupina 67">
            <a:extLst>
              <a:ext uri="{FF2B5EF4-FFF2-40B4-BE49-F238E27FC236}">
                <a16:creationId xmlns:a16="http://schemas.microsoft.com/office/drawing/2014/main" id="{15AEFD99-6E46-6F7B-F554-9BC3E20FFE66}"/>
              </a:ext>
            </a:extLst>
          </p:cNvPr>
          <p:cNvGrpSpPr/>
          <p:nvPr/>
        </p:nvGrpSpPr>
        <p:grpSpPr>
          <a:xfrm>
            <a:off x="7375105" y="1254829"/>
            <a:ext cx="2268835" cy="2016965"/>
            <a:chOff x="7388295" y="1252267"/>
            <a:chExt cx="2268835" cy="2016965"/>
          </a:xfrm>
        </p:grpSpPr>
        <p:sp>
          <p:nvSpPr>
            <p:cNvPr id="59" name="Freeform 5">
              <a:extLst>
                <a:ext uri="{FF2B5EF4-FFF2-40B4-BE49-F238E27FC236}">
                  <a16:creationId xmlns:a16="http://schemas.microsoft.com/office/drawing/2014/main" id="{89454C24-D6C5-A024-EE23-ABB1D898D432}"/>
                </a:ext>
              </a:extLst>
            </p:cNvPr>
            <p:cNvSpPr/>
            <p:nvPr/>
          </p:nvSpPr>
          <p:spPr>
            <a:xfrm>
              <a:off x="7388295" y="1252267"/>
              <a:ext cx="2268835" cy="2016965"/>
            </a:xfrm>
            <a:custGeom>
              <a:avLst/>
              <a:gdLst/>
              <a:ahLst/>
              <a:cxnLst/>
              <a:rect l="l" t="t" r="r" b="b"/>
              <a:pathLst>
                <a:path w="812800" h="773430">
                  <a:moveTo>
                    <a:pt x="532130" y="0"/>
                  </a:moveTo>
                  <a:lnTo>
                    <a:pt x="735330" y="147320"/>
                  </a:lnTo>
                  <a:lnTo>
                    <a:pt x="812800" y="386080"/>
                  </a:lnTo>
                  <a:lnTo>
                    <a:pt x="735330" y="624840"/>
                  </a:lnTo>
                  <a:lnTo>
                    <a:pt x="532130" y="773430"/>
                  </a:lnTo>
                  <a:lnTo>
                    <a:pt x="280670" y="773430"/>
                  </a:lnTo>
                  <a:lnTo>
                    <a:pt x="77470" y="624840"/>
                  </a:lnTo>
                  <a:lnTo>
                    <a:pt x="0" y="386080"/>
                  </a:lnTo>
                  <a:lnTo>
                    <a:pt x="77470" y="147320"/>
                  </a:lnTo>
                  <a:lnTo>
                    <a:pt x="280670" y="0"/>
                  </a:lnTo>
                  <a:close/>
                </a:path>
              </a:pathLst>
            </a:custGeom>
            <a:solidFill>
              <a:srgbClr val="FFC000"/>
            </a:solidFill>
            <a:ln>
              <a:noFill/>
            </a:ln>
          </p:spPr>
          <p:txBody>
            <a:bodyPr/>
            <a:lstStyle/>
            <a:p>
              <a:endParaRPr lang="sl-SI"/>
            </a:p>
          </p:txBody>
        </p:sp>
        <p:sp>
          <p:nvSpPr>
            <p:cNvPr id="11" name="PoljeZBesedilom 10">
              <a:extLst>
                <a:ext uri="{FF2B5EF4-FFF2-40B4-BE49-F238E27FC236}">
                  <a16:creationId xmlns:a16="http://schemas.microsoft.com/office/drawing/2014/main" id="{19AFCC64-D0B5-B34E-8004-2E0CC9BA9EF0}"/>
                </a:ext>
              </a:extLst>
            </p:cNvPr>
            <p:cNvSpPr txBox="1"/>
            <p:nvPr/>
          </p:nvSpPr>
          <p:spPr>
            <a:xfrm>
              <a:off x="7616932" y="1716397"/>
              <a:ext cx="1757516" cy="1138773"/>
            </a:xfrm>
            <a:prstGeom prst="rect">
              <a:avLst/>
            </a:prstGeom>
            <a:noFill/>
            <a:ln>
              <a:noFill/>
            </a:ln>
          </p:spPr>
          <p:txBody>
            <a:bodyPr wrap="square" rtlCol="0">
              <a:spAutoFit/>
            </a:bodyPr>
            <a:lstStyle/>
            <a:p>
              <a:endParaRPr lang="sl-SI" sz="1700"/>
            </a:p>
            <a:p>
              <a:pPr algn="ctr"/>
              <a:r>
                <a:rPr lang="sl-SI" sz="1700" b="1">
                  <a:latin typeface="Calibri" panose="020F0502020204030204" pitchFamily="34" charset="0"/>
                  <a:cs typeface="Calibri" panose="020F0502020204030204" pitchFamily="34" charset="0"/>
                </a:rPr>
                <a:t>Razumevanje in pomen branja</a:t>
              </a:r>
            </a:p>
            <a:p>
              <a:endParaRPr lang="sl-SI" sz="1700"/>
            </a:p>
          </p:txBody>
        </p:sp>
      </p:grpSp>
      <p:grpSp>
        <p:nvGrpSpPr>
          <p:cNvPr id="67" name="Skupina 66">
            <a:extLst>
              <a:ext uri="{FF2B5EF4-FFF2-40B4-BE49-F238E27FC236}">
                <a16:creationId xmlns:a16="http://schemas.microsoft.com/office/drawing/2014/main" id="{74A845F3-C8B6-73DA-C15D-48ED3158AC57}"/>
              </a:ext>
            </a:extLst>
          </p:cNvPr>
          <p:cNvGrpSpPr/>
          <p:nvPr/>
        </p:nvGrpSpPr>
        <p:grpSpPr>
          <a:xfrm>
            <a:off x="9748264" y="1254827"/>
            <a:ext cx="2268835" cy="2258693"/>
            <a:chOff x="9772848" y="1271500"/>
            <a:chExt cx="2268835" cy="2258693"/>
          </a:xfrm>
        </p:grpSpPr>
        <p:grpSp>
          <p:nvGrpSpPr>
            <p:cNvPr id="61" name="Group 4">
              <a:extLst>
                <a:ext uri="{FF2B5EF4-FFF2-40B4-BE49-F238E27FC236}">
                  <a16:creationId xmlns:a16="http://schemas.microsoft.com/office/drawing/2014/main" id="{D7255860-3617-4385-7606-341A3C868CDF}"/>
                </a:ext>
              </a:extLst>
            </p:cNvPr>
            <p:cNvGrpSpPr/>
            <p:nvPr/>
          </p:nvGrpSpPr>
          <p:grpSpPr>
            <a:xfrm>
              <a:off x="9772848" y="1271500"/>
              <a:ext cx="2268835" cy="2258693"/>
              <a:chOff x="51326" y="-20842"/>
              <a:chExt cx="683307" cy="683950"/>
            </a:xfrm>
          </p:grpSpPr>
          <p:sp>
            <p:nvSpPr>
              <p:cNvPr id="62" name="Freeform 5">
                <a:extLst>
                  <a:ext uri="{FF2B5EF4-FFF2-40B4-BE49-F238E27FC236}">
                    <a16:creationId xmlns:a16="http://schemas.microsoft.com/office/drawing/2014/main" id="{9C4C9BC6-517E-4AC8-C2C6-77A396715C71}"/>
                  </a:ext>
                </a:extLst>
              </p:cNvPr>
              <p:cNvSpPr/>
              <p:nvPr/>
            </p:nvSpPr>
            <p:spPr>
              <a:xfrm>
                <a:off x="51326" y="-20842"/>
                <a:ext cx="683307" cy="610753"/>
              </a:xfrm>
              <a:custGeom>
                <a:avLst/>
                <a:gdLst/>
                <a:ahLst/>
                <a:cxnLst/>
                <a:rect l="l" t="t" r="r" b="b"/>
                <a:pathLst>
                  <a:path w="812800" h="773430">
                    <a:moveTo>
                      <a:pt x="532130" y="0"/>
                    </a:moveTo>
                    <a:lnTo>
                      <a:pt x="735330" y="147320"/>
                    </a:lnTo>
                    <a:lnTo>
                      <a:pt x="812800" y="386080"/>
                    </a:lnTo>
                    <a:lnTo>
                      <a:pt x="735330" y="624840"/>
                    </a:lnTo>
                    <a:lnTo>
                      <a:pt x="532130" y="773430"/>
                    </a:lnTo>
                    <a:lnTo>
                      <a:pt x="280670" y="773430"/>
                    </a:lnTo>
                    <a:lnTo>
                      <a:pt x="77470" y="624840"/>
                    </a:lnTo>
                    <a:lnTo>
                      <a:pt x="0" y="386080"/>
                    </a:lnTo>
                    <a:lnTo>
                      <a:pt x="77470" y="147320"/>
                    </a:lnTo>
                    <a:lnTo>
                      <a:pt x="280670" y="0"/>
                    </a:lnTo>
                    <a:close/>
                  </a:path>
                </a:pathLst>
              </a:custGeom>
              <a:solidFill>
                <a:srgbClr val="F175C8"/>
              </a:solidFill>
              <a:ln>
                <a:noFill/>
              </a:ln>
            </p:spPr>
            <p:txBody>
              <a:bodyPr/>
              <a:lstStyle/>
              <a:p>
                <a:endParaRPr lang="sl-SI"/>
              </a:p>
            </p:txBody>
          </p:sp>
          <p:sp>
            <p:nvSpPr>
              <p:cNvPr id="63" name="TextBox 6">
                <a:extLst>
                  <a:ext uri="{FF2B5EF4-FFF2-40B4-BE49-F238E27FC236}">
                    <a16:creationId xmlns:a16="http://schemas.microsoft.com/office/drawing/2014/main" id="{8F8E9FD9-DF1C-A0BD-99B2-9913B78A4FF9}"/>
                  </a:ext>
                </a:extLst>
              </p:cNvPr>
              <p:cNvSpPr txBox="1"/>
              <p:nvPr/>
            </p:nvSpPr>
            <p:spPr>
              <a:xfrm>
                <a:off x="129494" y="71503"/>
                <a:ext cx="553813" cy="591605"/>
              </a:xfrm>
              <a:prstGeom prst="rect">
                <a:avLst/>
              </a:prstGeom>
            </p:spPr>
            <p:txBody>
              <a:bodyPr lIns="50800" tIns="50800" rIns="50800" bIns="50800" rtlCol="0" anchor="ctr"/>
              <a:lstStyle/>
              <a:p>
                <a:pPr algn="ctr">
                  <a:lnSpc>
                    <a:spcPts val="2879"/>
                  </a:lnSpc>
                </a:pPr>
                <a:endParaRPr/>
              </a:p>
            </p:txBody>
          </p:sp>
        </p:grpSp>
        <p:sp>
          <p:nvSpPr>
            <p:cNvPr id="12" name="PoljeZBesedilom 11">
              <a:extLst>
                <a:ext uri="{FF2B5EF4-FFF2-40B4-BE49-F238E27FC236}">
                  <a16:creationId xmlns:a16="http://schemas.microsoft.com/office/drawing/2014/main" id="{AFEB0294-7715-1526-76F8-9EF0FF9592D9}"/>
                </a:ext>
              </a:extLst>
            </p:cNvPr>
            <p:cNvSpPr txBox="1"/>
            <p:nvPr/>
          </p:nvSpPr>
          <p:spPr>
            <a:xfrm>
              <a:off x="10026987" y="1618908"/>
              <a:ext cx="1757516" cy="1354217"/>
            </a:xfrm>
            <a:prstGeom prst="rect">
              <a:avLst/>
            </a:prstGeom>
            <a:noFill/>
            <a:ln>
              <a:noFill/>
            </a:ln>
          </p:spPr>
          <p:txBody>
            <a:bodyPr wrap="square" rtlCol="0">
              <a:spAutoFit/>
            </a:bodyPr>
            <a:lstStyle/>
            <a:p>
              <a:endParaRPr lang="sl-SI" sz="1600"/>
            </a:p>
            <a:p>
              <a:endParaRPr lang="sl-SI" sz="1600"/>
            </a:p>
            <a:p>
              <a:pPr algn="ctr"/>
              <a:r>
                <a:rPr lang="sl-SI" sz="1700" b="1">
                  <a:latin typeface="Calibri" panose="020F0502020204030204" pitchFamily="34" charset="0"/>
                  <a:cs typeface="Calibri" panose="020F0502020204030204" pitchFamily="34" charset="0"/>
                </a:rPr>
                <a:t>Jezik in nenasilna komunikacija</a:t>
              </a:r>
            </a:p>
            <a:p>
              <a:endParaRPr lang="sl-SI" sz="1600">
                <a:latin typeface="Calibri" panose="020F0502020204030204" pitchFamily="34" charset="0"/>
                <a:cs typeface="Calibri" panose="020F0502020204030204" pitchFamily="34" charset="0"/>
              </a:endParaRPr>
            </a:p>
          </p:txBody>
        </p:sp>
      </p:grpSp>
      <p:sp>
        <p:nvSpPr>
          <p:cNvPr id="13" name="PoljeZBesedilom 12">
            <a:extLst>
              <a:ext uri="{FF2B5EF4-FFF2-40B4-BE49-F238E27FC236}">
                <a16:creationId xmlns:a16="http://schemas.microsoft.com/office/drawing/2014/main" id="{17EE55AA-01AA-ED3F-BD5F-45A66EB987D0}"/>
              </a:ext>
            </a:extLst>
          </p:cNvPr>
          <p:cNvSpPr txBox="1"/>
          <p:nvPr/>
        </p:nvSpPr>
        <p:spPr>
          <a:xfrm>
            <a:off x="238807" y="4086337"/>
            <a:ext cx="2268835" cy="2554545"/>
          </a:xfrm>
          <a:prstGeom prst="rect">
            <a:avLst/>
          </a:prstGeom>
          <a:solidFill>
            <a:srgbClr val="52E1E6"/>
          </a:solidFill>
          <a:ln>
            <a:noFill/>
          </a:ln>
        </p:spPr>
        <p:txBody>
          <a:bodyPr wrap="square" rtlCol="0">
            <a:spAutoFit/>
          </a:bodyPr>
          <a:lstStyle/>
          <a:p>
            <a:r>
              <a:rPr lang="sl-SI" sz="1600">
                <a:latin typeface="Calibri" panose="020F0502020204030204" pitchFamily="34" charset="0"/>
                <a:cs typeface="Calibri" panose="020F0502020204030204" pitchFamily="34" charset="0"/>
              </a:rPr>
              <a:t>Razvijanje zmožnosti izražanja </a:t>
            </a:r>
            <a:r>
              <a:rPr lang="sl-SI" sz="1600" b="1">
                <a:latin typeface="Calibri" panose="020F0502020204030204" pitchFamily="34" charset="0"/>
                <a:cs typeface="Calibri" panose="020F0502020204030204" pitchFamily="34" charset="0"/>
              </a:rPr>
              <a:t>v različnih besedilnih vrstah </a:t>
            </a:r>
            <a:r>
              <a:rPr lang="sl-SI" sz="1600">
                <a:latin typeface="Calibri" panose="020F0502020204030204" pitchFamily="34" charset="0"/>
                <a:cs typeface="Calibri" panose="020F0502020204030204" pitchFamily="34" charset="0"/>
              </a:rPr>
              <a:t>poteka pri vseh predmetih. Razumevanje in tvorjenje strokovnih besedil naj bo zato med jezikovnimi in nejezikovnimi predmeti usklajeno. </a:t>
            </a:r>
          </a:p>
        </p:txBody>
      </p:sp>
      <p:sp>
        <p:nvSpPr>
          <p:cNvPr id="14" name="PoljeZBesedilom 13">
            <a:extLst>
              <a:ext uri="{FF2B5EF4-FFF2-40B4-BE49-F238E27FC236}">
                <a16:creationId xmlns:a16="http://schemas.microsoft.com/office/drawing/2014/main" id="{54952A9F-761B-4DF3-2E2D-995283F9C8EA}"/>
              </a:ext>
            </a:extLst>
          </p:cNvPr>
          <p:cNvSpPr txBox="1"/>
          <p:nvPr/>
        </p:nvSpPr>
        <p:spPr>
          <a:xfrm>
            <a:off x="2629759" y="4086338"/>
            <a:ext cx="2351852" cy="2554545"/>
          </a:xfrm>
          <a:prstGeom prst="rect">
            <a:avLst/>
          </a:prstGeom>
          <a:solidFill>
            <a:schemeClr val="accent5">
              <a:lumMod val="40000"/>
              <a:lumOff val="60000"/>
            </a:schemeClr>
          </a:solidFill>
          <a:ln>
            <a:noFill/>
          </a:ln>
        </p:spPr>
        <p:txBody>
          <a:bodyPr wrap="square" rtlCol="0">
            <a:spAutoFit/>
          </a:bodyPr>
          <a:lstStyle/>
          <a:p>
            <a:pPr algn="ctr"/>
            <a:r>
              <a:rPr lang="sl-SI" sz="1600">
                <a:latin typeface="Calibri" panose="020F0502020204030204" pitchFamily="34" charset="0"/>
                <a:cs typeface="Calibri" panose="020F0502020204030204" pitchFamily="34" charset="0"/>
              </a:rPr>
              <a:t>Učenje vsebine posameznega predmeta je hkrati tudi spoznavanje njegove </a:t>
            </a:r>
            <a:r>
              <a:rPr lang="sl-SI" sz="1600" b="1">
                <a:latin typeface="Calibri" panose="020F0502020204030204" pitchFamily="34" charset="0"/>
                <a:cs typeface="Calibri" panose="020F0502020204030204" pitchFamily="34" charset="0"/>
              </a:rPr>
              <a:t>strokovne terminologije</a:t>
            </a:r>
            <a:r>
              <a:rPr lang="sl-SI" sz="1600">
                <a:latin typeface="Calibri" panose="020F0502020204030204" pitchFamily="34" charset="0"/>
                <a:cs typeface="Calibri" panose="020F0502020204030204" pitchFamily="34" charset="0"/>
              </a:rPr>
              <a:t>. Učenec jo razume ter smiselno uporablja v jezikovno in slogovno ustreznih strokovnih besedilih pri vseh predmetih. </a:t>
            </a:r>
          </a:p>
        </p:txBody>
      </p:sp>
      <p:sp>
        <p:nvSpPr>
          <p:cNvPr id="16" name="PoljeZBesedilom 15">
            <a:extLst>
              <a:ext uri="{FF2B5EF4-FFF2-40B4-BE49-F238E27FC236}">
                <a16:creationId xmlns:a16="http://schemas.microsoft.com/office/drawing/2014/main" id="{D1BF9C4F-CD80-75AC-7CDD-8F5FD532F28E}"/>
              </a:ext>
            </a:extLst>
          </p:cNvPr>
          <p:cNvSpPr txBox="1"/>
          <p:nvPr/>
        </p:nvSpPr>
        <p:spPr>
          <a:xfrm>
            <a:off x="5070117" y="3840116"/>
            <a:ext cx="2344960" cy="2800767"/>
          </a:xfrm>
          <a:prstGeom prst="rect">
            <a:avLst/>
          </a:prstGeom>
          <a:solidFill>
            <a:schemeClr val="accent6">
              <a:lumMod val="60000"/>
              <a:lumOff val="40000"/>
            </a:schemeClr>
          </a:solidFill>
          <a:ln>
            <a:noFill/>
          </a:ln>
        </p:spPr>
        <p:txBody>
          <a:bodyPr wrap="square" rtlCol="0">
            <a:spAutoFit/>
          </a:bodyPr>
          <a:lstStyle/>
          <a:p>
            <a:r>
              <a:rPr lang="sl-SI" sz="1600">
                <a:latin typeface="Calibri" panose="020F0502020204030204" pitchFamily="34" charset="0"/>
                <a:cs typeface="Calibri" panose="020F0502020204030204" pitchFamily="34" charset="0"/>
              </a:rPr>
              <a:t>Učenec se pri vseh predmetih zaveda </a:t>
            </a:r>
            <a:r>
              <a:rPr lang="sl-SI" sz="1600" b="1">
                <a:latin typeface="Calibri" panose="020F0502020204030204" pitchFamily="34" charset="0"/>
                <a:cs typeface="Calibri" panose="020F0502020204030204" pitchFamily="34" charset="0"/>
              </a:rPr>
              <a:t>podobnosti in razlik med jeziki, </a:t>
            </a:r>
            <a:r>
              <a:rPr lang="sl-SI" sz="1600">
                <a:latin typeface="Calibri" panose="020F0502020204030204" pitchFamily="34" charset="0"/>
                <a:cs typeface="Calibri" panose="020F0502020204030204" pitchFamily="34" charset="0"/>
              </a:rPr>
              <a:t>tudi pri uporabi gradiv v tujih jezikih ter pri uporabi digitalnih jezikovnih orodij. Pri pouku tujih jezikov uporablja znanje, pridobljeno pri pouku učnega jezika, in obratno. </a:t>
            </a:r>
          </a:p>
        </p:txBody>
      </p:sp>
      <p:sp>
        <p:nvSpPr>
          <p:cNvPr id="18" name="PoljeZBesedilom 17">
            <a:extLst>
              <a:ext uri="{FF2B5EF4-FFF2-40B4-BE49-F238E27FC236}">
                <a16:creationId xmlns:a16="http://schemas.microsoft.com/office/drawing/2014/main" id="{0A2961AB-8725-709F-5A97-D24C139DD469}"/>
              </a:ext>
            </a:extLst>
          </p:cNvPr>
          <p:cNvSpPr txBox="1"/>
          <p:nvPr/>
        </p:nvSpPr>
        <p:spPr>
          <a:xfrm>
            <a:off x="9806029" y="3573741"/>
            <a:ext cx="2344960" cy="3046988"/>
          </a:xfrm>
          <a:prstGeom prst="rect">
            <a:avLst/>
          </a:prstGeom>
          <a:solidFill>
            <a:srgbClr val="F175C8"/>
          </a:solidFill>
          <a:ln>
            <a:noFill/>
          </a:ln>
        </p:spPr>
        <p:txBody>
          <a:bodyPr wrap="square" rtlCol="0">
            <a:spAutoFit/>
          </a:bodyPr>
          <a:lstStyle/>
          <a:p>
            <a:r>
              <a:rPr lang="sl-SI" sz="1600">
                <a:latin typeface="Calibri" panose="020F0502020204030204" pitchFamily="34" charset="0"/>
                <a:cs typeface="Calibri" panose="020F0502020204030204" pitchFamily="34" charset="0"/>
              </a:rPr>
              <a:t>Učenec krepi veščine komunikacije in </a:t>
            </a:r>
            <a:r>
              <a:rPr lang="sl-SI" sz="1600" b="1">
                <a:latin typeface="Calibri" panose="020F0502020204030204" pitchFamily="34" charset="0"/>
                <a:cs typeface="Calibri" panose="020F0502020204030204" pitchFamily="34" charset="0"/>
              </a:rPr>
              <a:t>sporazumevanja na vljuden in nenasilen način</a:t>
            </a:r>
            <a:r>
              <a:rPr lang="sl-SI" sz="1600">
                <a:latin typeface="Calibri" panose="020F0502020204030204" pitchFamily="34" charset="0"/>
                <a:cs typeface="Calibri" panose="020F0502020204030204" pitchFamily="34" charset="0"/>
              </a:rPr>
              <a:t>, zato uporablja jezikovna sredstva, ki izražajo spoštljiv odnos do drugih. Sprejema različne vrednote različnih kultur in družb ter na tak način razvija svojo medkulturno jezikovno zmožnost.</a:t>
            </a:r>
          </a:p>
        </p:txBody>
      </p:sp>
      <p:sp>
        <p:nvSpPr>
          <p:cNvPr id="22" name="PoljeZBesedilom 21">
            <a:extLst>
              <a:ext uri="{FF2B5EF4-FFF2-40B4-BE49-F238E27FC236}">
                <a16:creationId xmlns:a16="http://schemas.microsoft.com/office/drawing/2014/main" id="{5FBE2CB6-4D4A-60F5-87DD-8D46E54A9520}"/>
              </a:ext>
            </a:extLst>
          </p:cNvPr>
          <p:cNvSpPr txBox="1"/>
          <p:nvPr/>
        </p:nvSpPr>
        <p:spPr>
          <a:xfrm>
            <a:off x="7494855" y="4060760"/>
            <a:ext cx="2252365" cy="2554545"/>
          </a:xfrm>
          <a:prstGeom prst="rect">
            <a:avLst/>
          </a:prstGeom>
          <a:solidFill>
            <a:srgbClr val="FF9900"/>
          </a:solidFill>
          <a:ln>
            <a:noFill/>
          </a:ln>
        </p:spPr>
        <p:txBody>
          <a:bodyPr wrap="square" rtlCol="0">
            <a:spAutoFit/>
          </a:bodyPr>
          <a:lstStyle/>
          <a:p>
            <a:pPr algn="ctr"/>
            <a:r>
              <a:rPr lang="sl-SI" sz="1600">
                <a:latin typeface="Calibri" panose="020F0502020204030204" pitchFamily="34" charset="0"/>
                <a:cs typeface="Calibri" panose="020F0502020204030204" pitchFamily="34" charset="0"/>
              </a:rPr>
              <a:t>Učenec pri vseh predmetih </a:t>
            </a:r>
            <a:r>
              <a:rPr lang="sl-SI" sz="1600" b="1">
                <a:latin typeface="Calibri" panose="020F0502020204030204" pitchFamily="34" charset="0"/>
                <a:cs typeface="Calibri" panose="020F0502020204030204" pitchFamily="34" charset="0"/>
              </a:rPr>
              <a:t>redno bere</a:t>
            </a:r>
            <a:r>
              <a:rPr lang="sl-SI" sz="1600">
                <a:latin typeface="Calibri" panose="020F0502020204030204" pitchFamily="34" charset="0"/>
                <a:cs typeface="Calibri" panose="020F0502020204030204" pitchFamily="34" charset="0"/>
              </a:rPr>
              <a:t>, izbira raznolika bralna (predvsem tiskana) gradiva, jih razume, poglobljeno analizira in </a:t>
            </a:r>
            <a:r>
              <a:rPr lang="sl-SI" sz="1600" b="1">
                <a:latin typeface="Calibri" panose="020F0502020204030204" pitchFamily="34" charset="0"/>
                <a:cs typeface="Calibri" panose="020F0502020204030204" pitchFamily="34" charset="0"/>
              </a:rPr>
              <a:t>kritično vrednoti</a:t>
            </a:r>
            <a:r>
              <a:rPr lang="sl-SI" sz="1600">
                <a:latin typeface="Calibri" panose="020F0502020204030204" pitchFamily="34" charset="0"/>
                <a:cs typeface="Calibri" panose="020F0502020204030204" pitchFamily="34" charset="0"/>
              </a:rPr>
              <a:t>. Razume tudi slikovne znake v besedilih, saj ti sporočajo enakovredno.</a:t>
            </a:r>
            <a:r>
              <a:rPr lang="sl-SI" sz="1600"/>
              <a:t> </a:t>
            </a:r>
          </a:p>
        </p:txBody>
      </p:sp>
      <p:sp>
        <p:nvSpPr>
          <p:cNvPr id="51" name="TextBox 6">
            <a:extLst>
              <a:ext uri="{FF2B5EF4-FFF2-40B4-BE49-F238E27FC236}">
                <a16:creationId xmlns:a16="http://schemas.microsoft.com/office/drawing/2014/main" id="{18042318-77A4-9F40-3A5D-A626192D1B71}"/>
              </a:ext>
            </a:extLst>
          </p:cNvPr>
          <p:cNvSpPr txBox="1"/>
          <p:nvPr/>
        </p:nvSpPr>
        <p:spPr>
          <a:xfrm>
            <a:off x="10112138" y="1367915"/>
            <a:ext cx="1950844" cy="2024088"/>
          </a:xfrm>
          <a:prstGeom prst="rect">
            <a:avLst/>
          </a:prstGeom>
        </p:spPr>
        <p:txBody>
          <a:bodyPr lIns="50800" tIns="50800" rIns="50800" bIns="50800" rtlCol="0" anchor="ctr"/>
          <a:lstStyle/>
          <a:p>
            <a:pPr algn="ctr">
              <a:lnSpc>
                <a:spcPts val="2879"/>
              </a:lnSpc>
            </a:pPr>
            <a:endParaRPr/>
          </a:p>
        </p:txBody>
      </p:sp>
    </p:spTree>
    <p:extLst>
      <p:ext uri="{BB962C8B-B14F-4D97-AF65-F5344CB8AC3E}">
        <p14:creationId xmlns:p14="http://schemas.microsoft.com/office/powerpoint/2010/main" val="3945039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Box 6"/>
          <p:cNvSpPr txBox="1"/>
          <p:nvPr/>
        </p:nvSpPr>
        <p:spPr>
          <a:xfrm>
            <a:off x="7671134" y="1576463"/>
            <a:ext cx="1838866" cy="1953730"/>
          </a:xfrm>
          <a:prstGeom prst="rect">
            <a:avLst/>
          </a:prstGeom>
        </p:spPr>
        <p:txBody>
          <a:bodyPr lIns="50800" tIns="50800" rIns="50800" bIns="50800" rtlCol="0" anchor="ctr"/>
          <a:lstStyle/>
          <a:p>
            <a:pPr algn="ctr">
              <a:lnSpc>
                <a:spcPts val="2879"/>
              </a:lnSpc>
            </a:pPr>
            <a:endParaRPr/>
          </a:p>
        </p:txBody>
      </p:sp>
      <p:sp>
        <p:nvSpPr>
          <p:cNvPr id="2" name="Naslov 1">
            <a:extLst>
              <a:ext uri="{FF2B5EF4-FFF2-40B4-BE49-F238E27FC236}">
                <a16:creationId xmlns:a16="http://schemas.microsoft.com/office/drawing/2014/main" id="{2C16D5EE-3FEA-B3AE-BA87-9093BE147082}"/>
              </a:ext>
            </a:extLst>
          </p:cNvPr>
          <p:cNvSpPr>
            <a:spLocks noGrp="1"/>
          </p:cNvSpPr>
          <p:nvPr>
            <p:ph type="title"/>
          </p:nvPr>
        </p:nvSpPr>
        <p:spPr>
          <a:xfrm>
            <a:off x="404184" y="143694"/>
            <a:ext cx="10515600" cy="1325563"/>
          </a:xfrm>
        </p:spPr>
        <p:txBody>
          <a:bodyPr>
            <a:normAutofit/>
          </a:bodyPr>
          <a:lstStyle/>
          <a:p>
            <a:r>
              <a:rPr lang="sl-SI">
                <a:latin typeface="Calibri" panose="020F0502020204030204" pitchFamily="34" charset="0"/>
                <a:cs typeface="Calibri" panose="020F0502020204030204" pitchFamily="34" charset="0"/>
              </a:rPr>
              <a:t>PODPODROČJE DRŽAVLJANSTVO </a:t>
            </a:r>
          </a:p>
        </p:txBody>
      </p:sp>
      <p:grpSp>
        <p:nvGrpSpPr>
          <p:cNvPr id="64" name="Skupina 63"/>
          <p:cNvGrpSpPr/>
          <p:nvPr/>
        </p:nvGrpSpPr>
        <p:grpSpPr>
          <a:xfrm>
            <a:off x="254030" y="1458085"/>
            <a:ext cx="2268835" cy="2055435"/>
            <a:chOff x="235279" y="1474758"/>
            <a:chExt cx="2268835" cy="2055435"/>
          </a:xfrm>
        </p:grpSpPr>
        <p:grpSp>
          <p:nvGrpSpPr>
            <p:cNvPr id="27" name="Group 4"/>
            <p:cNvGrpSpPr/>
            <p:nvPr/>
          </p:nvGrpSpPr>
          <p:grpSpPr>
            <a:xfrm>
              <a:off x="235279" y="1474758"/>
              <a:ext cx="2268835" cy="2055435"/>
              <a:chOff x="39351" y="40706"/>
              <a:chExt cx="683307" cy="622402"/>
            </a:xfrm>
          </p:grpSpPr>
          <p:sp>
            <p:nvSpPr>
              <p:cNvPr id="28" name="Freeform 5"/>
              <p:cNvSpPr/>
              <p:nvPr/>
            </p:nvSpPr>
            <p:spPr>
              <a:xfrm>
                <a:off x="39351" y="40706"/>
                <a:ext cx="683307" cy="610753"/>
              </a:xfrm>
              <a:custGeom>
                <a:avLst/>
                <a:gdLst/>
                <a:ahLst/>
                <a:cxnLst/>
                <a:rect l="l" t="t" r="r" b="b"/>
                <a:pathLst>
                  <a:path w="812800" h="773430">
                    <a:moveTo>
                      <a:pt x="532130" y="0"/>
                    </a:moveTo>
                    <a:lnTo>
                      <a:pt x="735330" y="147320"/>
                    </a:lnTo>
                    <a:lnTo>
                      <a:pt x="812800" y="386080"/>
                    </a:lnTo>
                    <a:lnTo>
                      <a:pt x="735330" y="624840"/>
                    </a:lnTo>
                    <a:lnTo>
                      <a:pt x="532130" y="773430"/>
                    </a:lnTo>
                    <a:lnTo>
                      <a:pt x="280670" y="773430"/>
                    </a:lnTo>
                    <a:lnTo>
                      <a:pt x="77470" y="624840"/>
                    </a:lnTo>
                    <a:lnTo>
                      <a:pt x="0" y="386080"/>
                    </a:lnTo>
                    <a:lnTo>
                      <a:pt x="77470" y="147320"/>
                    </a:lnTo>
                    <a:lnTo>
                      <a:pt x="280670" y="0"/>
                    </a:lnTo>
                    <a:close/>
                  </a:path>
                </a:pathLst>
              </a:custGeom>
              <a:solidFill>
                <a:srgbClr val="5CE1E6"/>
              </a:solidFill>
              <a:ln>
                <a:noFill/>
              </a:ln>
            </p:spPr>
            <p:txBody>
              <a:bodyPr/>
              <a:lstStyle/>
              <a:p>
                <a:endParaRPr lang="sl-SI"/>
              </a:p>
            </p:txBody>
          </p:sp>
          <p:sp>
            <p:nvSpPr>
              <p:cNvPr id="29" name="TextBox 6"/>
              <p:cNvSpPr txBox="1"/>
              <p:nvPr/>
            </p:nvSpPr>
            <p:spPr>
              <a:xfrm>
                <a:off x="129494" y="71503"/>
                <a:ext cx="553813" cy="591605"/>
              </a:xfrm>
              <a:prstGeom prst="rect">
                <a:avLst/>
              </a:prstGeom>
            </p:spPr>
            <p:txBody>
              <a:bodyPr lIns="50800" tIns="50800" rIns="50800" bIns="50800" rtlCol="0" anchor="ctr"/>
              <a:lstStyle/>
              <a:p>
                <a:pPr algn="ctr">
                  <a:lnSpc>
                    <a:spcPts val="2879"/>
                  </a:lnSpc>
                </a:pPr>
                <a:endParaRPr/>
              </a:p>
            </p:txBody>
          </p:sp>
        </p:grpSp>
        <p:sp>
          <p:nvSpPr>
            <p:cNvPr id="5" name="PoljeZBesedilom 4"/>
            <p:cNvSpPr txBox="1"/>
            <p:nvPr/>
          </p:nvSpPr>
          <p:spPr>
            <a:xfrm>
              <a:off x="490938" y="1750042"/>
              <a:ext cx="1757516" cy="1600438"/>
            </a:xfrm>
            <a:prstGeom prst="rect">
              <a:avLst/>
            </a:prstGeom>
            <a:noFill/>
            <a:ln>
              <a:noFill/>
            </a:ln>
          </p:spPr>
          <p:txBody>
            <a:bodyPr wrap="square" rtlCol="0">
              <a:spAutoFit/>
            </a:bodyPr>
            <a:lstStyle/>
            <a:p>
              <a:pPr algn="ctr"/>
              <a:r>
                <a:rPr lang="sl-SI" sz="1400" b="1">
                  <a:latin typeface="Calibri" panose="020F0502020204030204" pitchFamily="34" charset="0"/>
                  <a:cs typeface="Calibri" panose="020F0502020204030204" pitchFamily="34" charset="0"/>
                </a:rPr>
                <a:t>Poznavanje in privzemanje človekovih pravic ter dolžnosti kot temeljnih vrednot in osnov državljanske etike</a:t>
              </a:r>
            </a:p>
          </p:txBody>
        </p:sp>
      </p:grpSp>
      <p:sp>
        <p:nvSpPr>
          <p:cNvPr id="53" name="Freeform 5"/>
          <p:cNvSpPr/>
          <p:nvPr/>
        </p:nvSpPr>
        <p:spPr>
          <a:xfrm>
            <a:off x="2647547" y="1496555"/>
            <a:ext cx="2268835" cy="2016965"/>
          </a:xfrm>
          <a:custGeom>
            <a:avLst/>
            <a:gdLst/>
            <a:ahLst/>
            <a:cxnLst/>
            <a:rect l="l" t="t" r="r" b="b"/>
            <a:pathLst>
              <a:path w="812800" h="773430">
                <a:moveTo>
                  <a:pt x="532130" y="0"/>
                </a:moveTo>
                <a:lnTo>
                  <a:pt x="735330" y="147320"/>
                </a:lnTo>
                <a:lnTo>
                  <a:pt x="812800" y="386080"/>
                </a:lnTo>
                <a:lnTo>
                  <a:pt x="735330" y="624840"/>
                </a:lnTo>
                <a:lnTo>
                  <a:pt x="532130" y="773430"/>
                </a:lnTo>
                <a:lnTo>
                  <a:pt x="280670" y="773430"/>
                </a:lnTo>
                <a:lnTo>
                  <a:pt x="77470" y="624840"/>
                </a:lnTo>
                <a:lnTo>
                  <a:pt x="0" y="386080"/>
                </a:lnTo>
                <a:lnTo>
                  <a:pt x="77470" y="147320"/>
                </a:lnTo>
                <a:lnTo>
                  <a:pt x="280670" y="0"/>
                </a:lnTo>
                <a:close/>
              </a:path>
            </a:pathLst>
          </a:custGeom>
          <a:solidFill>
            <a:schemeClr val="accent5">
              <a:lumMod val="40000"/>
              <a:lumOff val="60000"/>
            </a:schemeClr>
          </a:solidFill>
          <a:ln>
            <a:noFill/>
          </a:ln>
        </p:spPr>
        <p:txBody>
          <a:bodyPr/>
          <a:lstStyle/>
          <a:p>
            <a:endParaRPr lang="sl-SI"/>
          </a:p>
        </p:txBody>
      </p:sp>
      <p:sp>
        <p:nvSpPr>
          <p:cNvPr id="9" name="PoljeZBesedilom 8"/>
          <p:cNvSpPr txBox="1"/>
          <p:nvPr/>
        </p:nvSpPr>
        <p:spPr>
          <a:xfrm>
            <a:off x="2953812" y="1372925"/>
            <a:ext cx="1570017" cy="2185214"/>
          </a:xfrm>
          <a:prstGeom prst="rect">
            <a:avLst/>
          </a:prstGeom>
          <a:noFill/>
          <a:ln>
            <a:noFill/>
          </a:ln>
        </p:spPr>
        <p:txBody>
          <a:bodyPr wrap="square" rtlCol="0">
            <a:spAutoFit/>
          </a:bodyPr>
          <a:lstStyle/>
          <a:p>
            <a:endParaRPr lang="sl-SI" sz="1700"/>
          </a:p>
          <a:p>
            <a:endParaRPr lang="sl-SI" sz="1700"/>
          </a:p>
          <a:p>
            <a:pPr algn="ctr"/>
            <a:endParaRPr lang="sl-SI" sz="1700"/>
          </a:p>
          <a:p>
            <a:pPr algn="ctr"/>
            <a:r>
              <a:rPr lang="sl-SI" sz="1700" b="1">
                <a:latin typeface="Calibri" panose="020F0502020204030204" pitchFamily="34" charset="0"/>
                <a:cs typeface="Calibri" panose="020F0502020204030204" pitchFamily="34" charset="0"/>
              </a:rPr>
              <a:t>Etična refleksija</a:t>
            </a:r>
          </a:p>
          <a:p>
            <a:endParaRPr lang="sl-SI" sz="1700"/>
          </a:p>
          <a:p>
            <a:endParaRPr lang="sl-SI" sz="1700"/>
          </a:p>
          <a:p>
            <a:endParaRPr lang="sl-SI" sz="1700"/>
          </a:p>
        </p:txBody>
      </p:sp>
      <p:grpSp>
        <p:nvGrpSpPr>
          <p:cNvPr id="66" name="Skupina 65"/>
          <p:cNvGrpSpPr/>
          <p:nvPr/>
        </p:nvGrpSpPr>
        <p:grpSpPr>
          <a:xfrm>
            <a:off x="4988229" y="1410203"/>
            <a:ext cx="2268835" cy="2056786"/>
            <a:chOff x="5271089" y="1307921"/>
            <a:chExt cx="2268835" cy="2056786"/>
          </a:xfrm>
          <a:solidFill>
            <a:schemeClr val="accent6">
              <a:lumMod val="60000"/>
              <a:lumOff val="40000"/>
            </a:schemeClr>
          </a:solidFill>
        </p:grpSpPr>
        <p:sp>
          <p:nvSpPr>
            <p:cNvPr id="56" name="Freeform 5"/>
            <p:cNvSpPr/>
            <p:nvPr/>
          </p:nvSpPr>
          <p:spPr>
            <a:xfrm>
              <a:off x="5271089" y="1347742"/>
              <a:ext cx="2268835" cy="2016965"/>
            </a:xfrm>
            <a:custGeom>
              <a:avLst/>
              <a:gdLst/>
              <a:ahLst/>
              <a:cxnLst/>
              <a:rect l="l" t="t" r="r" b="b"/>
              <a:pathLst>
                <a:path w="812800" h="773430">
                  <a:moveTo>
                    <a:pt x="532130" y="0"/>
                  </a:moveTo>
                  <a:lnTo>
                    <a:pt x="735330" y="147320"/>
                  </a:lnTo>
                  <a:lnTo>
                    <a:pt x="812800" y="386080"/>
                  </a:lnTo>
                  <a:lnTo>
                    <a:pt x="735330" y="624840"/>
                  </a:lnTo>
                  <a:lnTo>
                    <a:pt x="532130" y="773430"/>
                  </a:lnTo>
                  <a:lnTo>
                    <a:pt x="280670" y="773430"/>
                  </a:lnTo>
                  <a:lnTo>
                    <a:pt x="77470" y="624840"/>
                  </a:lnTo>
                  <a:lnTo>
                    <a:pt x="0" y="386080"/>
                  </a:lnTo>
                  <a:lnTo>
                    <a:pt x="77470" y="147320"/>
                  </a:lnTo>
                  <a:lnTo>
                    <a:pt x="280670" y="0"/>
                  </a:lnTo>
                  <a:close/>
                </a:path>
              </a:pathLst>
            </a:custGeom>
            <a:grpFill/>
            <a:ln>
              <a:noFill/>
            </a:ln>
          </p:spPr>
          <p:txBody>
            <a:bodyPr/>
            <a:lstStyle/>
            <a:p>
              <a:endParaRPr lang="sl-SI"/>
            </a:p>
          </p:txBody>
        </p:sp>
        <p:sp>
          <p:nvSpPr>
            <p:cNvPr id="10" name="PoljeZBesedilom 9"/>
            <p:cNvSpPr txBox="1"/>
            <p:nvPr/>
          </p:nvSpPr>
          <p:spPr>
            <a:xfrm>
              <a:off x="5598801" y="1307921"/>
              <a:ext cx="1757516" cy="1923604"/>
            </a:xfrm>
            <a:prstGeom prst="rect">
              <a:avLst/>
            </a:prstGeom>
            <a:noFill/>
            <a:ln>
              <a:noFill/>
            </a:ln>
          </p:spPr>
          <p:txBody>
            <a:bodyPr wrap="square" rtlCol="0">
              <a:spAutoFit/>
            </a:bodyPr>
            <a:lstStyle/>
            <a:p>
              <a:endParaRPr lang="sl-SI" sz="1700"/>
            </a:p>
            <a:p>
              <a:pPr algn="ctr"/>
              <a:endParaRPr lang="sl-SI" sz="1700"/>
            </a:p>
            <a:p>
              <a:pPr algn="ctr"/>
              <a:r>
                <a:rPr lang="sl-SI" sz="1700" b="1">
                  <a:latin typeface="Calibri" panose="020F0502020204030204" pitchFamily="34" charset="0"/>
                  <a:cs typeface="Calibri" panose="020F0502020204030204" pitchFamily="34" charset="0"/>
                </a:rPr>
                <a:t>Sodelovanje z drugimi v skupnosti in za skupnost</a:t>
              </a:r>
            </a:p>
            <a:p>
              <a:endParaRPr lang="sl-SI" sz="1700"/>
            </a:p>
          </p:txBody>
        </p:sp>
      </p:grpSp>
      <p:grpSp>
        <p:nvGrpSpPr>
          <p:cNvPr id="68" name="Skupina 67"/>
          <p:cNvGrpSpPr/>
          <p:nvPr/>
        </p:nvGrpSpPr>
        <p:grpSpPr>
          <a:xfrm>
            <a:off x="7358635" y="1477320"/>
            <a:ext cx="2268835" cy="2016965"/>
            <a:chOff x="7371825" y="1474758"/>
            <a:chExt cx="2268835" cy="2016965"/>
          </a:xfrm>
        </p:grpSpPr>
        <p:sp>
          <p:nvSpPr>
            <p:cNvPr id="59" name="Freeform 5"/>
            <p:cNvSpPr/>
            <p:nvPr/>
          </p:nvSpPr>
          <p:spPr>
            <a:xfrm>
              <a:off x="7371825" y="1474758"/>
              <a:ext cx="2268835" cy="2016965"/>
            </a:xfrm>
            <a:custGeom>
              <a:avLst/>
              <a:gdLst/>
              <a:ahLst/>
              <a:cxnLst/>
              <a:rect l="l" t="t" r="r" b="b"/>
              <a:pathLst>
                <a:path w="812800" h="773430">
                  <a:moveTo>
                    <a:pt x="532130" y="0"/>
                  </a:moveTo>
                  <a:lnTo>
                    <a:pt x="735330" y="147320"/>
                  </a:lnTo>
                  <a:lnTo>
                    <a:pt x="812800" y="386080"/>
                  </a:lnTo>
                  <a:lnTo>
                    <a:pt x="735330" y="624840"/>
                  </a:lnTo>
                  <a:lnTo>
                    <a:pt x="532130" y="773430"/>
                  </a:lnTo>
                  <a:lnTo>
                    <a:pt x="280670" y="773430"/>
                  </a:lnTo>
                  <a:lnTo>
                    <a:pt x="77470" y="624840"/>
                  </a:lnTo>
                  <a:lnTo>
                    <a:pt x="0" y="386080"/>
                  </a:lnTo>
                  <a:lnTo>
                    <a:pt x="77470" y="147320"/>
                  </a:lnTo>
                  <a:lnTo>
                    <a:pt x="280670" y="0"/>
                  </a:lnTo>
                  <a:close/>
                </a:path>
              </a:pathLst>
            </a:custGeom>
            <a:solidFill>
              <a:srgbClr val="FFC000"/>
            </a:solidFill>
            <a:ln>
              <a:noFill/>
            </a:ln>
          </p:spPr>
          <p:txBody>
            <a:bodyPr/>
            <a:lstStyle/>
            <a:p>
              <a:endParaRPr lang="sl-SI"/>
            </a:p>
          </p:txBody>
        </p:sp>
        <p:sp>
          <p:nvSpPr>
            <p:cNvPr id="11" name="PoljeZBesedilom 10"/>
            <p:cNvSpPr txBox="1"/>
            <p:nvPr/>
          </p:nvSpPr>
          <p:spPr>
            <a:xfrm>
              <a:off x="7663618" y="1627623"/>
              <a:ext cx="1757516" cy="1661993"/>
            </a:xfrm>
            <a:prstGeom prst="rect">
              <a:avLst/>
            </a:prstGeom>
            <a:noFill/>
            <a:ln>
              <a:noFill/>
            </a:ln>
          </p:spPr>
          <p:txBody>
            <a:bodyPr wrap="square" rtlCol="0">
              <a:spAutoFit/>
            </a:bodyPr>
            <a:lstStyle/>
            <a:p>
              <a:endParaRPr lang="sl-SI" sz="1700"/>
            </a:p>
            <a:p>
              <a:pPr algn="ctr"/>
              <a:r>
                <a:rPr lang="sl-SI" sz="1700" b="1">
                  <a:latin typeface="Calibri" panose="020F0502020204030204" pitchFamily="34" charset="0"/>
                  <a:cs typeface="Calibri" panose="020F0502020204030204" pitchFamily="34" charset="0"/>
                </a:rPr>
                <a:t>Aktivno državljanstvo in politična angažiranost</a:t>
              </a:r>
            </a:p>
            <a:p>
              <a:endParaRPr lang="sl-SI" sz="1700"/>
            </a:p>
          </p:txBody>
        </p:sp>
      </p:grpSp>
      <p:grpSp>
        <p:nvGrpSpPr>
          <p:cNvPr id="67" name="Skupina 66"/>
          <p:cNvGrpSpPr/>
          <p:nvPr/>
        </p:nvGrpSpPr>
        <p:grpSpPr>
          <a:xfrm>
            <a:off x="9708503" y="1206789"/>
            <a:ext cx="2268835" cy="2306731"/>
            <a:chOff x="9733087" y="1223462"/>
            <a:chExt cx="2268835" cy="2306731"/>
          </a:xfrm>
        </p:grpSpPr>
        <p:grpSp>
          <p:nvGrpSpPr>
            <p:cNvPr id="61" name="Group 4"/>
            <p:cNvGrpSpPr/>
            <p:nvPr/>
          </p:nvGrpSpPr>
          <p:grpSpPr>
            <a:xfrm>
              <a:off x="9733087" y="1474758"/>
              <a:ext cx="2268835" cy="2055435"/>
              <a:chOff x="39351" y="40706"/>
              <a:chExt cx="683307" cy="622402"/>
            </a:xfrm>
          </p:grpSpPr>
          <p:sp>
            <p:nvSpPr>
              <p:cNvPr id="62" name="Freeform 5"/>
              <p:cNvSpPr/>
              <p:nvPr/>
            </p:nvSpPr>
            <p:spPr>
              <a:xfrm>
                <a:off x="39351" y="40706"/>
                <a:ext cx="683307" cy="610753"/>
              </a:xfrm>
              <a:custGeom>
                <a:avLst/>
                <a:gdLst/>
                <a:ahLst/>
                <a:cxnLst/>
                <a:rect l="l" t="t" r="r" b="b"/>
                <a:pathLst>
                  <a:path w="812800" h="773430">
                    <a:moveTo>
                      <a:pt x="532130" y="0"/>
                    </a:moveTo>
                    <a:lnTo>
                      <a:pt x="735330" y="147320"/>
                    </a:lnTo>
                    <a:lnTo>
                      <a:pt x="812800" y="386080"/>
                    </a:lnTo>
                    <a:lnTo>
                      <a:pt x="735330" y="624840"/>
                    </a:lnTo>
                    <a:lnTo>
                      <a:pt x="532130" y="773430"/>
                    </a:lnTo>
                    <a:lnTo>
                      <a:pt x="280670" y="773430"/>
                    </a:lnTo>
                    <a:lnTo>
                      <a:pt x="77470" y="624840"/>
                    </a:lnTo>
                    <a:lnTo>
                      <a:pt x="0" y="386080"/>
                    </a:lnTo>
                    <a:lnTo>
                      <a:pt x="77470" y="147320"/>
                    </a:lnTo>
                    <a:lnTo>
                      <a:pt x="280670" y="0"/>
                    </a:lnTo>
                    <a:close/>
                  </a:path>
                </a:pathLst>
              </a:custGeom>
              <a:solidFill>
                <a:srgbClr val="F175C8"/>
              </a:solidFill>
              <a:ln>
                <a:noFill/>
              </a:ln>
            </p:spPr>
            <p:txBody>
              <a:bodyPr/>
              <a:lstStyle/>
              <a:p>
                <a:endParaRPr lang="sl-SI"/>
              </a:p>
            </p:txBody>
          </p:sp>
          <p:sp>
            <p:nvSpPr>
              <p:cNvPr id="63" name="TextBox 6"/>
              <p:cNvSpPr txBox="1"/>
              <p:nvPr/>
            </p:nvSpPr>
            <p:spPr>
              <a:xfrm>
                <a:off x="129494" y="71503"/>
                <a:ext cx="553813" cy="591605"/>
              </a:xfrm>
              <a:prstGeom prst="rect">
                <a:avLst/>
              </a:prstGeom>
            </p:spPr>
            <p:txBody>
              <a:bodyPr lIns="50800" tIns="50800" rIns="50800" bIns="50800" rtlCol="0" anchor="ctr"/>
              <a:lstStyle/>
              <a:p>
                <a:pPr algn="ctr">
                  <a:lnSpc>
                    <a:spcPts val="2879"/>
                  </a:lnSpc>
                </a:pPr>
                <a:endParaRPr/>
              </a:p>
            </p:txBody>
          </p:sp>
        </p:grpSp>
        <p:sp>
          <p:nvSpPr>
            <p:cNvPr id="12" name="PoljeZBesedilom 11"/>
            <p:cNvSpPr txBox="1"/>
            <p:nvPr/>
          </p:nvSpPr>
          <p:spPr>
            <a:xfrm>
              <a:off x="9956095" y="1223462"/>
              <a:ext cx="1757516" cy="2185214"/>
            </a:xfrm>
            <a:prstGeom prst="rect">
              <a:avLst/>
            </a:prstGeom>
            <a:noFill/>
            <a:ln>
              <a:noFill/>
            </a:ln>
          </p:spPr>
          <p:txBody>
            <a:bodyPr wrap="square" rtlCol="0">
              <a:spAutoFit/>
            </a:bodyPr>
            <a:lstStyle/>
            <a:p>
              <a:endParaRPr lang="sl-SI" sz="1700"/>
            </a:p>
            <a:p>
              <a:endParaRPr lang="sl-SI" sz="1700"/>
            </a:p>
            <a:p>
              <a:pPr algn="ctr"/>
              <a:r>
                <a:rPr lang="sl-SI" sz="1700" b="1">
                  <a:latin typeface="Calibri" panose="020F0502020204030204" pitchFamily="34" charset="0"/>
                  <a:cs typeface="Calibri" panose="020F0502020204030204" pitchFamily="34" charset="0"/>
                </a:rPr>
                <a:t>Znanje za kritično mišljenje, za aktivno državljansko držo</a:t>
              </a:r>
            </a:p>
            <a:p>
              <a:endParaRPr lang="sl-SI" sz="1700"/>
            </a:p>
          </p:txBody>
        </p:sp>
      </p:grpSp>
      <p:sp>
        <p:nvSpPr>
          <p:cNvPr id="13" name="PoljeZBesedilom 12"/>
          <p:cNvSpPr txBox="1"/>
          <p:nvPr/>
        </p:nvSpPr>
        <p:spPr>
          <a:xfrm>
            <a:off x="368490" y="3904941"/>
            <a:ext cx="2135624" cy="2462213"/>
          </a:xfrm>
          <a:prstGeom prst="rect">
            <a:avLst/>
          </a:prstGeom>
          <a:solidFill>
            <a:srgbClr val="52E1E6"/>
          </a:solidFill>
          <a:ln>
            <a:noFill/>
          </a:ln>
        </p:spPr>
        <p:txBody>
          <a:bodyPr wrap="square" rtlCol="0">
            <a:spAutoFit/>
          </a:bodyPr>
          <a:lstStyle/>
          <a:p>
            <a:endParaRPr lang="sl-SI" sz="1400"/>
          </a:p>
          <a:p>
            <a:pPr algn="ctr"/>
            <a:r>
              <a:rPr lang="sl-SI" sz="1400">
                <a:latin typeface="Calibri" panose="020F0502020204030204" pitchFamily="34" charset="0"/>
                <a:cs typeface="Calibri" panose="020F0502020204030204" pitchFamily="34" charset="0"/>
              </a:rPr>
              <a:t>Človekove pravice so vsem skupen okvir skupnih vrednot in etike (morale): </a:t>
            </a:r>
            <a:r>
              <a:rPr lang="sl-SI" sz="1400" b="1">
                <a:latin typeface="Calibri" panose="020F0502020204030204" pitchFamily="34" charset="0"/>
                <a:cs typeface="Calibri" panose="020F0502020204030204" pitchFamily="34" charset="0"/>
              </a:rPr>
              <a:t>vrednote spoštovanja človekovega dostojanstva, pravičnosti, zakona, nediskriminacije, strpnosti.</a:t>
            </a:r>
          </a:p>
          <a:p>
            <a:endParaRPr lang="sl-SI" sz="1400" b="1"/>
          </a:p>
          <a:p>
            <a:endParaRPr lang="sl-SI" sz="1400" b="1"/>
          </a:p>
        </p:txBody>
      </p:sp>
      <p:sp>
        <p:nvSpPr>
          <p:cNvPr id="14" name="PoljeZBesedilom 13"/>
          <p:cNvSpPr txBox="1"/>
          <p:nvPr/>
        </p:nvSpPr>
        <p:spPr>
          <a:xfrm>
            <a:off x="2647547" y="3904941"/>
            <a:ext cx="2182549" cy="2246769"/>
          </a:xfrm>
          <a:prstGeom prst="rect">
            <a:avLst/>
          </a:prstGeom>
          <a:solidFill>
            <a:schemeClr val="accent5">
              <a:lumMod val="40000"/>
              <a:lumOff val="60000"/>
            </a:schemeClr>
          </a:solidFill>
          <a:ln>
            <a:noFill/>
          </a:ln>
        </p:spPr>
        <p:txBody>
          <a:bodyPr wrap="square" rtlCol="0">
            <a:spAutoFit/>
          </a:bodyPr>
          <a:lstStyle/>
          <a:p>
            <a:endParaRPr lang="sl-SI" sz="1400" b="1"/>
          </a:p>
          <a:p>
            <a:pPr algn="ctr"/>
            <a:r>
              <a:rPr lang="sl-SI" sz="1400" b="1">
                <a:latin typeface="Calibri" panose="020F0502020204030204" pitchFamily="34" charset="0"/>
                <a:cs typeface="Calibri" panose="020F0502020204030204" pitchFamily="34" charset="0"/>
              </a:rPr>
              <a:t>Moralna vprašanja </a:t>
            </a:r>
            <a:r>
              <a:rPr lang="sl-SI" sz="1400">
                <a:latin typeface="Calibri" panose="020F0502020204030204" pitchFamily="34" charset="0"/>
                <a:cs typeface="Calibri" panose="020F0502020204030204" pitchFamily="34" charset="0"/>
              </a:rPr>
              <a:t>so del vsakdanjega življenja –  zavedati se in </a:t>
            </a:r>
            <a:r>
              <a:rPr lang="sl-SI" sz="1400" b="1">
                <a:latin typeface="Calibri" panose="020F0502020204030204" pitchFamily="34" charset="0"/>
                <a:cs typeface="Calibri" panose="020F0502020204030204" pitchFamily="34" charset="0"/>
              </a:rPr>
              <a:t>razvijati občutljivost za moralna vprašanja </a:t>
            </a:r>
            <a:r>
              <a:rPr lang="sl-SI" sz="1400">
                <a:latin typeface="Calibri" panose="020F0502020204030204" pitchFamily="34" charset="0"/>
                <a:cs typeface="Calibri" panose="020F0502020204030204" pitchFamily="34" charset="0"/>
              </a:rPr>
              <a:t>in </a:t>
            </a:r>
            <a:r>
              <a:rPr lang="sl-SI" sz="1400" b="1">
                <a:latin typeface="Calibri" panose="020F0502020204030204" pitchFamily="34" charset="0"/>
                <a:cs typeface="Calibri" panose="020F0502020204030204" pitchFamily="34" charset="0"/>
              </a:rPr>
              <a:t>sposobnosti, da učenci o njih razmišljajo skupaj z drugimi</a:t>
            </a:r>
            <a:r>
              <a:rPr lang="sl-SI" sz="1400">
                <a:latin typeface="Calibri" panose="020F0502020204030204" pitchFamily="34" charset="0"/>
                <a:cs typeface="Calibri" panose="020F0502020204030204" pitchFamily="34" charset="0"/>
              </a:rPr>
              <a:t>.</a:t>
            </a:r>
          </a:p>
          <a:p>
            <a:endParaRPr lang="sl-SI" sz="1400">
              <a:latin typeface="Calibri" panose="020F0502020204030204" pitchFamily="34" charset="0"/>
              <a:cs typeface="Calibri" panose="020F0502020204030204" pitchFamily="34" charset="0"/>
            </a:endParaRPr>
          </a:p>
          <a:p>
            <a:endParaRPr lang="sl-SI" sz="1400" b="1"/>
          </a:p>
        </p:txBody>
      </p:sp>
      <p:sp>
        <p:nvSpPr>
          <p:cNvPr id="16" name="PoljeZBesedilom 15"/>
          <p:cNvSpPr txBox="1"/>
          <p:nvPr/>
        </p:nvSpPr>
        <p:spPr>
          <a:xfrm>
            <a:off x="4988229" y="3893779"/>
            <a:ext cx="2228743" cy="2462213"/>
          </a:xfrm>
          <a:prstGeom prst="rect">
            <a:avLst/>
          </a:prstGeom>
          <a:solidFill>
            <a:schemeClr val="accent6">
              <a:lumMod val="60000"/>
              <a:lumOff val="40000"/>
            </a:schemeClr>
          </a:solidFill>
          <a:ln>
            <a:noFill/>
          </a:ln>
        </p:spPr>
        <p:txBody>
          <a:bodyPr wrap="square" rtlCol="0">
            <a:spAutoFit/>
          </a:bodyPr>
          <a:lstStyle/>
          <a:p>
            <a:endParaRPr lang="sl-SI" sz="1400"/>
          </a:p>
          <a:p>
            <a:pPr algn="ctr"/>
            <a:r>
              <a:rPr lang="sl-SI" sz="1400">
                <a:latin typeface="Calibri" panose="020F0502020204030204" pitchFamily="34" charset="0"/>
                <a:cs typeface="Calibri" panose="020F0502020204030204" pitchFamily="34" charset="0"/>
              </a:rPr>
              <a:t>Participacija in sodelovanje </a:t>
            </a:r>
            <a:r>
              <a:rPr lang="sl-SI" sz="1400" b="1">
                <a:latin typeface="Calibri" panose="020F0502020204030204" pitchFamily="34" charset="0"/>
                <a:cs typeface="Calibri" panose="020F0502020204030204" pitchFamily="34" charset="0"/>
              </a:rPr>
              <a:t>z drugimi </a:t>
            </a:r>
            <a:r>
              <a:rPr lang="sl-SI" sz="1400">
                <a:latin typeface="Calibri" panose="020F0502020204030204" pitchFamily="34" charset="0"/>
                <a:cs typeface="Calibri" panose="020F0502020204030204" pitchFamily="34" charset="0"/>
              </a:rPr>
              <a:t>z namenom kakovostnega </a:t>
            </a:r>
            <a:r>
              <a:rPr lang="sl-SI" sz="1400" b="1">
                <a:latin typeface="Calibri" panose="020F0502020204030204" pitchFamily="34" charset="0"/>
                <a:cs typeface="Calibri" panose="020F0502020204030204" pitchFamily="34" charset="0"/>
              </a:rPr>
              <a:t>spreminjanja skupnosti</a:t>
            </a:r>
            <a:r>
              <a:rPr lang="sl-SI" sz="1400">
                <a:latin typeface="Calibri" panose="020F0502020204030204" pitchFamily="34" charset="0"/>
                <a:cs typeface="Calibri" panose="020F0502020204030204" pitchFamily="34" charset="0"/>
              </a:rPr>
              <a:t>. Krepitev pomena </a:t>
            </a:r>
            <a:r>
              <a:rPr lang="sl-SI" sz="1400" b="1">
                <a:latin typeface="Calibri" panose="020F0502020204030204" pitchFamily="34" charset="0"/>
                <a:cs typeface="Calibri" panose="020F0502020204030204" pitchFamily="34" charset="0"/>
              </a:rPr>
              <a:t>pripadnosti demokratični skupnosti </a:t>
            </a:r>
            <a:r>
              <a:rPr lang="sl-SI" sz="1400">
                <a:latin typeface="Calibri" panose="020F0502020204030204" pitchFamily="34" charset="0"/>
                <a:cs typeface="Calibri" panose="020F0502020204030204" pitchFamily="34" charset="0"/>
              </a:rPr>
              <a:t>za lastno dobrobit in dobrobit drugih. </a:t>
            </a:r>
          </a:p>
          <a:p>
            <a:endParaRPr lang="sl-SI" sz="1400"/>
          </a:p>
          <a:p>
            <a:endParaRPr lang="sl-SI" sz="1400"/>
          </a:p>
          <a:p>
            <a:endParaRPr lang="sl-SI" sz="1400"/>
          </a:p>
        </p:txBody>
      </p:sp>
      <p:sp>
        <p:nvSpPr>
          <p:cNvPr id="18" name="PoljeZBesedilom 17"/>
          <p:cNvSpPr txBox="1"/>
          <p:nvPr/>
        </p:nvSpPr>
        <p:spPr>
          <a:xfrm>
            <a:off x="9772157" y="3904941"/>
            <a:ext cx="2115465" cy="2462213"/>
          </a:xfrm>
          <a:prstGeom prst="rect">
            <a:avLst/>
          </a:prstGeom>
          <a:solidFill>
            <a:srgbClr val="F175C8"/>
          </a:solidFill>
          <a:ln>
            <a:noFill/>
          </a:ln>
        </p:spPr>
        <p:txBody>
          <a:bodyPr wrap="square" rtlCol="0">
            <a:spAutoFit/>
          </a:bodyPr>
          <a:lstStyle/>
          <a:p>
            <a:endParaRPr lang="sl-SI" sz="1400" b="1"/>
          </a:p>
          <a:p>
            <a:pPr algn="ctr"/>
            <a:r>
              <a:rPr lang="sl-SI" sz="1400" b="1">
                <a:latin typeface="Calibri" panose="020F0502020204030204" pitchFamily="34" charset="0"/>
                <a:cs typeface="Calibri" panose="020F0502020204030204" pitchFamily="34" charset="0"/>
              </a:rPr>
              <a:t>Državljanska drža </a:t>
            </a:r>
            <a:r>
              <a:rPr lang="sl-SI" sz="1400">
                <a:latin typeface="Calibri" panose="020F0502020204030204" pitchFamily="34" charset="0"/>
                <a:cs typeface="Calibri" panose="020F0502020204030204" pitchFamily="34" charset="0"/>
              </a:rPr>
              <a:t>se gradi prek povezovanja znanja z vsakdanjim življenjem pri vseh predmetih in z namenom </a:t>
            </a:r>
            <a:r>
              <a:rPr lang="sl-SI" sz="1400" b="1">
                <a:latin typeface="Calibri" panose="020F0502020204030204" pitchFamily="34" charset="0"/>
                <a:cs typeface="Calibri" panose="020F0502020204030204" pitchFamily="34" charset="0"/>
              </a:rPr>
              <a:t>prispevati k odgovornemu, na znanju in informiranosti utemeljenemu odločanju in delovanju</a:t>
            </a:r>
            <a:r>
              <a:rPr lang="sl-SI" sz="1400">
                <a:latin typeface="Calibri" panose="020F0502020204030204" pitchFamily="34" charset="0"/>
                <a:cs typeface="Calibri" panose="020F0502020204030204" pitchFamily="34" charset="0"/>
              </a:rPr>
              <a:t>. </a:t>
            </a:r>
          </a:p>
          <a:p>
            <a:endParaRPr lang="sl-SI" sz="1400"/>
          </a:p>
        </p:txBody>
      </p:sp>
      <p:sp>
        <p:nvSpPr>
          <p:cNvPr id="22" name="PoljeZBesedilom 21"/>
          <p:cNvSpPr txBox="1"/>
          <p:nvPr/>
        </p:nvSpPr>
        <p:spPr>
          <a:xfrm>
            <a:off x="7375105" y="3895018"/>
            <a:ext cx="2252365" cy="2462213"/>
          </a:xfrm>
          <a:prstGeom prst="rect">
            <a:avLst/>
          </a:prstGeom>
          <a:solidFill>
            <a:srgbClr val="FF9900"/>
          </a:solidFill>
          <a:ln>
            <a:noFill/>
          </a:ln>
        </p:spPr>
        <p:txBody>
          <a:bodyPr wrap="square" rtlCol="0">
            <a:spAutoFit/>
          </a:bodyPr>
          <a:lstStyle/>
          <a:p>
            <a:endParaRPr lang="sl-SI" sz="1400"/>
          </a:p>
          <a:p>
            <a:pPr algn="ctr"/>
            <a:r>
              <a:rPr lang="sl-SI" sz="1400">
                <a:latin typeface="Calibri" panose="020F0502020204030204" pitchFamily="34" charset="0"/>
                <a:cs typeface="Calibri" panose="020F0502020204030204" pitchFamily="34" charset="0"/>
              </a:rPr>
              <a:t>Demokratično delovanje z namenom </a:t>
            </a:r>
            <a:r>
              <a:rPr lang="sl-SI" sz="1400" b="1">
                <a:latin typeface="Calibri" panose="020F0502020204030204" pitchFamily="34" charset="0"/>
                <a:cs typeface="Calibri" panose="020F0502020204030204" pitchFamily="34" charset="0"/>
              </a:rPr>
              <a:t>prispevati k skupnemu dobremu</a:t>
            </a:r>
            <a:r>
              <a:rPr lang="sl-SI" sz="1400">
                <a:latin typeface="Calibri" panose="020F0502020204030204" pitchFamily="34" charset="0"/>
                <a:cs typeface="Calibri" panose="020F0502020204030204" pitchFamily="34" charset="0"/>
              </a:rPr>
              <a:t>, </a:t>
            </a:r>
            <a:r>
              <a:rPr lang="sl-SI" sz="1400" b="1">
                <a:latin typeface="Calibri" panose="020F0502020204030204" pitchFamily="34" charset="0"/>
                <a:cs typeface="Calibri" panose="020F0502020204030204" pitchFamily="34" charset="0"/>
              </a:rPr>
              <a:t>bolj trajnostni in pravičnejši družbi</a:t>
            </a:r>
            <a:r>
              <a:rPr lang="sl-SI" sz="1400">
                <a:latin typeface="Calibri" panose="020F0502020204030204" pitchFamily="34" charset="0"/>
                <a:cs typeface="Calibri" panose="020F0502020204030204" pitchFamily="34" charset="0"/>
              </a:rPr>
              <a:t>. </a:t>
            </a:r>
          </a:p>
          <a:p>
            <a:pPr algn="ctr"/>
            <a:r>
              <a:rPr lang="sl-SI" sz="1400">
                <a:latin typeface="Calibri" panose="020F0502020204030204" pitchFamily="34" charset="0"/>
                <a:cs typeface="Calibri" panose="020F0502020204030204" pitchFamily="34" charset="0"/>
              </a:rPr>
              <a:t>Razumevanje pozitivnega pomena politike kot skupnega reševanja izzivov in skrbi za dobrobit vseh.</a:t>
            </a:r>
          </a:p>
          <a:p>
            <a:endParaRPr lang="sl-SI" sz="1400"/>
          </a:p>
        </p:txBody>
      </p:sp>
      <p:sp>
        <p:nvSpPr>
          <p:cNvPr id="51" name="TextBox 6"/>
          <p:cNvSpPr txBox="1"/>
          <p:nvPr/>
        </p:nvSpPr>
        <p:spPr>
          <a:xfrm>
            <a:off x="10112138" y="1367915"/>
            <a:ext cx="1950844" cy="2024088"/>
          </a:xfrm>
          <a:prstGeom prst="rect">
            <a:avLst/>
          </a:prstGeom>
        </p:spPr>
        <p:txBody>
          <a:bodyPr lIns="50800" tIns="50800" rIns="50800" bIns="50800" rtlCol="0" anchor="ctr"/>
          <a:lstStyle/>
          <a:p>
            <a:pPr algn="ctr">
              <a:lnSpc>
                <a:spcPts val="2879"/>
              </a:lnSpc>
            </a:pPr>
            <a:endParaRPr/>
          </a:p>
        </p:txBody>
      </p:sp>
    </p:spTree>
    <p:extLst>
      <p:ext uri="{BB962C8B-B14F-4D97-AF65-F5344CB8AC3E}">
        <p14:creationId xmlns:p14="http://schemas.microsoft.com/office/powerpoint/2010/main" val="179454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8F8334-DB28-1D40-B5D9-72369A346B9A}"/>
            </a:ext>
          </a:extLst>
        </p:cNvPr>
        <p:cNvGrpSpPr/>
        <p:nvPr/>
      </p:nvGrpSpPr>
      <p:grpSpPr>
        <a:xfrm>
          <a:off x="0" y="0"/>
          <a:ext cx="0" cy="0"/>
          <a:chOff x="0" y="0"/>
          <a:chExt cx="0" cy="0"/>
        </a:xfrm>
      </p:grpSpPr>
      <p:sp>
        <p:nvSpPr>
          <p:cNvPr id="60" name="TextBox 6">
            <a:extLst>
              <a:ext uri="{FF2B5EF4-FFF2-40B4-BE49-F238E27FC236}">
                <a16:creationId xmlns:a16="http://schemas.microsoft.com/office/drawing/2014/main" id="{2EF437D6-8E59-0234-9AB5-FA7AF975C453}"/>
              </a:ext>
            </a:extLst>
          </p:cNvPr>
          <p:cNvSpPr txBox="1"/>
          <p:nvPr/>
        </p:nvSpPr>
        <p:spPr>
          <a:xfrm>
            <a:off x="7671134" y="1576463"/>
            <a:ext cx="1838866" cy="1953730"/>
          </a:xfrm>
          <a:prstGeom prst="rect">
            <a:avLst/>
          </a:prstGeom>
        </p:spPr>
        <p:txBody>
          <a:bodyPr lIns="50800" tIns="50800" rIns="50800" bIns="50800" rtlCol="0" anchor="ctr"/>
          <a:lstStyle/>
          <a:p>
            <a:pPr algn="ctr">
              <a:lnSpc>
                <a:spcPts val="2879"/>
              </a:lnSpc>
            </a:pPr>
            <a:endParaRPr/>
          </a:p>
        </p:txBody>
      </p:sp>
      <p:sp>
        <p:nvSpPr>
          <p:cNvPr id="2" name="Naslov 1">
            <a:extLst>
              <a:ext uri="{FF2B5EF4-FFF2-40B4-BE49-F238E27FC236}">
                <a16:creationId xmlns:a16="http://schemas.microsoft.com/office/drawing/2014/main" id="{6A197E67-9930-8984-772C-E4F09A373E69}"/>
              </a:ext>
            </a:extLst>
          </p:cNvPr>
          <p:cNvSpPr>
            <a:spLocks noGrp="1"/>
          </p:cNvSpPr>
          <p:nvPr>
            <p:ph type="title"/>
          </p:nvPr>
        </p:nvSpPr>
        <p:spPr>
          <a:xfrm>
            <a:off x="404184" y="143694"/>
            <a:ext cx="10515600" cy="1325563"/>
          </a:xfrm>
        </p:spPr>
        <p:txBody>
          <a:bodyPr>
            <a:normAutofit/>
          </a:bodyPr>
          <a:lstStyle/>
          <a:p>
            <a:r>
              <a:rPr lang="sl-SI">
                <a:latin typeface="Calibri" panose="020F0502020204030204" pitchFamily="34" charset="0"/>
                <a:cs typeface="Calibri" panose="020F0502020204030204" pitchFamily="34" charset="0"/>
              </a:rPr>
              <a:t>PODPODROČJE KULTURA IN UMETNOST</a:t>
            </a:r>
          </a:p>
        </p:txBody>
      </p:sp>
      <p:grpSp>
        <p:nvGrpSpPr>
          <p:cNvPr id="64" name="Skupina 63">
            <a:extLst>
              <a:ext uri="{FF2B5EF4-FFF2-40B4-BE49-F238E27FC236}">
                <a16:creationId xmlns:a16="http://schemas.microsoft.com/office/drawing/2014/main" id="{1C390C15-6C82-18B6-E0FA-3D6FBA662873}"/>
              </a:ext>
            </a:extLst>
          </p:cNvPr>
          <p:cNvGrpSpPr/>
          <p:nvPr/>
        </p:nvGrpSpPr>
        <p:grpSpPr>
          <a:xfrm>
            <a:off x="254030" y="1458085"/>
            <a:ext cx="2268835" cy="2055435"/>
            <a:chOff x="235279" y="1474758"/>
            <a:chExt cx="2268835" cy="2055435"/>
          </a:xfrm>
        </p:grpSpPr>
        <p:grpSp>
          <p:nvGrpSpPr>
            <p:cNvPr id="27" name="Group 4">
              <a:extLst>
                <a:ext uri="{FF2B5EF4-FFF2-40B4-BE49-F238E27FC236}">
                  <a16:creationId xmlns:a16="http://schemas.microsoft.com/office/drawing/2014/main" id="{1CF5D57B-DE80-4520-EAC8-0D660EF77700}"/>
                </a:ext>
              </a:extLst>
            </p:cNvPr>
            <p:cNvGrpSpPr/>
            <p:nvPr/>
          </p:nvGrpSpPr>
          <p:grpSpPr>
            <a:xfrm>
              <a:off x="235279" y="1474758"/>
              <a:ext cx="2268835" cy="2055435"/>
              <a:chOff x="39351" y="40706"/>
              <a:chExt cx="683307" cy="622402"/>
            </a:xfrm>
          </p:grpSpPr>
          <p:sp>
            <p:nvSpPr>
              <p:cNvPr id="28" name="Freeform 5">
                <a:extLst>
                  <a:ext uri="{FF2B5EF4-FFF2-40B4-BE49-F238E27FC236}">
                    <a16:creationId xmlns:a16="http://schemas.microsoft.com/office/drawing/2014/main" id="{74F2A684-F467-2340-7D27-8C3E1B12AE49}"/>
                  </a:ext>
                </a:extLst>
              </p:cNvPr>
              <p:cNvSpPr/>
              <p:nvPr/>
            </p:nvSpPr>
            <p:spPr>
              <a:xfrm>
                <a:off x="39351" y="40706"/>
                <a:ext cx="683307" cy="610753"/>
              </a:xfrm>
              <a:custGeom>
                <a:avLst/>
                <a:gdLst/>
                <a:ahLst/>
                <a:cxnLst/>
                <a:rect l="l" t="t" r="r" b="b"/>
                <a:pathLst>
                  <a:path w="812800" h="773430">
                    <a:moveTo>
                      <a:pt x="532130" y="0"/>
                    </a:moveTo>
                    <a:lnTo>
                      <a:pt x="735330" y="147320"/>
                    </a:lnTo>
                    <a:lnTo>
                      <a:pt x="812800" y="386080"/>
                    </a:lnTo>
                    <a:lnTo>
                      <a:pt x="735330" y="624840"/>
                    </a:lnTo>
                    <a:lnTo>
                      <a:pt x="532130" y="773430"/>
                    </a:lnTo>
                    <a:lnTo>
                      <a:pt x="280670" y="773430"/>
                    </a:lnTo>
                    <a:lnTo>
                      <a:pt x="77470" y="624840"/>
                    </a:lnTo>
                    <a:lnTo>
                      <a:pt x="0" y="386080"/>
                    </a:lnTo>
                    <a:lnTo>
                      <a:pt x="77470" y="147320"/>
                    </a:lnTo>
                    <a:lnTo>
                      <a:pt x="280670" y="0"/>
                    </a:lnTo>
                    <a:close/>
                  </a:path>
                </a:pathLst>
              </a:custGeom>
              <a:solidFill>
                <a:srgbClr val="5CE1E6"/>
              </a:solidFill>
              <a:ln>
                <a:noFill/>
              </a:ln>
            </p:spPr>
            <p:txBody>
              <a:bodyPr/>
              <a:lstStyle/>
              <a:p>
                <a:endParaRPr lang="sl-SI"/>
              </a:p>
            </p:txBody>
          </p:sp>
          <p:sp>
            <p:nvSpPr>
              <p:cNvPr id="29" name="TextBox 6">
                <a:extLst>
                  <a:ext uri="{FF2B5EF4-FFF2-40B4-BE49-F238E27FC236}">
                    <a16:creationId xmlns:a16="http://schemas.microsoft.com/office/drawing/2014/main" id="{8E80F3F2-3560-8C85-7729-7D67FA3D71DC}"/>
                  </a:ext>
                </a:extLst>
              </p:cNvPr>
              <p:cNvSpPr txBox="1"/>
              <p:nvPr/>
            </p:nvSpPr>
            <p:spPr>
              <a:xfrm>
                <a:off x="129494" y="71503"/>
                <a:ext cx="553813" cy="591605"/>
              </a:xfrm>
              <a:prstGeom prst="rect">
                <a:avLst/>
              </a:prstGeom>
            </p:spPr>
            <p:txBody>
              <a:bodyPr lIns="50800" tIns="50800" rIns="50800" bIns="50800" rtlCol="0" anchor="ctr"/>
              <a:lstStyle/>
              <a:p>
                <a:pPr algn="ctr">
                  <a:lnSpc>
                    <a:spcPts val="2879"/>
                  </a:lnSpc>
                </a:pPr>
                <a:endParaRPr/>
              </a:p>
            </p:txBody>
          </p:sp>
        </p:grpSp>
        <p:sp>
          <p:nvSpPr>
            <p:cNvPr id="5" name="PoljeZBesedilom 4">
              <a:extLst>
                <a:ext uri="{FF2B5EF4-FFF2-40B4-BE49-F238E27FC236}">
                  <a16:creationId xmlns:a16="http://schemas.microsoft.com/office/drawing/2014/main" id="{6E51EE93-2C39-BB48-6EB7-CCA8EFA6EA78}"/>
                </a:ext>
              </a:extLst>
            </p:cNvPr>
            <p:cNvSpPr txBox="1"/>
            <p:nvPr/>
          </p:nvSpPr>
          <p:spPr>
            <a:xfrm>
              <a:off x="471733" y="1846214"/>
              <a:ext cx="1757516" cy="1400383"/>
            </a:xfrm>
            <a:prstGeom prst="rect">
              <a:avLst/>
            </a:prstGeom>
            <a:noFill/>
            <a:ln>
              <a:noFill/>
            </a:ln>
          </p:spPr>
          <p:txBody>
            <a:bodyPr wrap="square" rtlCol="0">
              <a:spAutoFit/>
            </a:bodyPr>
            <a:lstStyle/>
            <a:p>
              <a:pPr algn="ctr"/>
              <a:r>
                <a:rPr lang="sl-SI" sz="1700" b="1">
                  <a:latin typeface="Calibri" panose="020F0502020204030204" pitchFamily="34" charset="0"/>
                  <a:cs typeface="Calibri" panose="020F0502020204030204" pitchFamily="34" charset="0"/>
                </a:rPr>
                <a:t>Sprejemanje, doživljanje in vrednotenje kulture in umetnosti</a:t>
              </a:r>
            </a:p>
          </p:txBody>
        </p:sp>
      </p:grpSp>
      <p:sp>
        <p:nvSpPr>
          <p:cNvPr id="53" name="Freeform 5">
            <a:extLst>
              <a:ext uri="{FF2B5EF4-FFF2-40B4-BE49-F238E27FC236}">
                <a16:creationId xmlns:a16="http://schemas.microsoft.com/office/drawing/2014/main" id="{7B0A1B41-AD08-F4B1-E267-6F918FB7D49E}"/>
              </a:ext>
            </a:extLst>
          </p:cNvPr>
          <p:cNvSpPr/>
          <p:nvPr/>
        </p:nvSpPr>
        <p:spPr>
          <a:xfrm>
            <a:off x="2601924" y="1469249"/>
            <a:ext cx="2268835" cy="2016965"/>
          </a:xfrm>
          <a:custGeom>
            <a:avLst/>
            <a:gdLst/>
            <a:ahLst/>
            <a:cxnLst/>
            <a:rect l="l" t="t" r="r" b="b"/>
            <a:pathLst>
              <a:path w="812800" h="773430">
                <a:moveTo>
                  <a:pt x="532130" y="0"/>
                </a:moveTo>
                <a:lnTo>
                  <a:pt x="735330" y="147320"/>
                </a:lnTo>
                <a:lnTo>
                  <a:pt x="812800" y="386080"/>
                </a:lnTo>
                <a:lnTo>
                  <a:pt x="735330" y="624840"/>
                </a:lnTo>
                <a:lnTo>
                  <a:pt x="532130" y="773430"/>
                </a:lnTo>
                <a:lnTo>
                  <a:pt x="280670" y="773430"/>
                </a:lnTo>
                <a:lnTo>
                  <a:pt x="77470" y="624840"/>
                </a:lnTo>
                <a:lnTo>
                  <a:pt x="0" y="386080"/>
                </a:lnTo>
                <a:lnTo>
                  <a:pt x="77470" y="147320"/>
                </a:lnTo>
                <a:lnTo>
                  <a:pt x="280670" y="0"/>
                </a:lnTo>
                <a:close/>
              </a:path>
            </a:pathLst>
          </a:custGeom>
          <a:solidFill>
            <a:schemeClr val="accent5">
              <a:lumMod val="40000"/>
              <a:lumOff val="60000"/>
            </a:schemeClr>
          </a:solidFill>
          <a:ln>
            <a:noFill/>
          </a:ln>
        </p:spPr>
        <p:txBody>
          <a:bodyPr/>
          <a:lstStyle/>
          <a:p>
            <a:endParaRPr lang="sl-SI"/>
          </a:p>
        </p:txBody>
      </p:sp>
      <p:sp>
        <p:nvSpPr>
          <p:cNvPr id="9" name="PoljeZBesedilom 8">
            <a:extLst>
              <a:ext uri="{FF2B5EF4-FFF2-40B4-BE49-F238E27FC236}">
                <a16:creationId xmlns:a16="http://schemas.microsoft.com/office/drawing/2014/main" id="{1247C51D-4196-DA55-CCE0-577CBF8E835F}"/>
              </a:ext>
            </a:extLst>
          </p:cNvPr>
          <p:cNvSpPr txBox="1"/>
          <p:nvPr/>
        </p:nvSpPr>
        <p:spPr>
          <a:xfrm>
            <a:off x="2951332" y="1887984"/>
            <a:ext cx="1570017" cy="1138773"/>
          </a:xfrm>
          <a:prstGeom prst="rect">
            <a:avLst/>
          </a:prstGeom>
          <a:noFill/>
          <a:ln>
            <a:noFill/>
          </a:ln>
        </p:spPr>
        <p:txBody>
          <a:bodyPr wrap="square" rtlCol="0">
            <a:spAutoFit/>
          </a:bodyPr>
          <a:lstStyle/>
          <a:p>
            <a:pPr algn="ctr"/>
            <a:r>
              <a:rPr lang="sl-SI" sz="1700" b="1">
                <a:latin typeface="Calibri" panose="020F0502020204030204" pitchFamily="34" charset="0"/>
                <a:cs typeface="Calibri" panose="020F0502020204030204" pitchFamily="34" charset="0"/>
              </a:rPr>
              <a:t>Raziskovanje in spoznavanje kulture in umetnosti</a:t>
            </a:r>
          </a:p>
        </p:txBody>
      </p:sp>
      <p:grpSp>
        <p:nvGrpSpPr>
          <p:cNvPr id="66" name="Skupina 65">
            <a:extLst>
              <a:ext uri="{FF2B5EF4-FFF2-40B4-BE49-F238E27FC236}">
                <a16:creationId xmlns:a16="http://schemas.microsoft.com/office/drawing/2014/main" id="{043C9330-29B8-D0FF-176E-EB2E6E7679F8}"/>
              </a:ext>
            </a:extLst>
          </p:cNvPr>
          <p:cNvGrpSpPr/>
          <p:nvPr/>
        </p:nvGrpSpPr>
        <p:grpSpPr>
          <a:xfrm>
            <a:off x="4988229" y="1450024"/>
            <a:ext cx="2268835" cy="2016965"/>
            <a:chOff x="5271089" y="1347742"/>
            <a:chExt cx="2268835" cy="2016965"/>
          </a:xfrm>
          <a:solidFill>
            <a:schemeClr val="accent6">
              <a:lumMod val="60000"/>
              <a:lumOff val="40000"/>
            </a:schemeClr>
          </a:solidFill>
        </p:grpSpPr>
        <p:sp>
          <p:nvSpPr>
            <p:cNvPr id="56" name="Freeform 5">
              <a:extLst>
                <a:ext uri="{FF2B5EF4-FFF2-40B4-BE49-F238E27FC236}">
                  <a16:creationId xmlns:a16="http://schemas.microsoft.com/office/drawing/2014/main" id="{EA65151B-0190-87E8-240A-DC326EB787F7}"/>
                </a:ext>
              </a:extLst>
            </p:cNvPr>
            <p:cNvSpPr/>
            <p:nvPr/>
          </p:nvSpPr>
          <p:spPr>
            <a:xfrm>
              <a:off x="5271089" y="1347742"/>
              <a:ext cx="2268835" cy="2016965"/>
            </a:xfrm>
            <a:custGeom>
              <a:avLst/>
              <a:gdLst/>
              <a:ahLst/>
              <a:cxnLst/>
              <a:rect l="l" t="t" r="r" b="b"/>
              <a:pathLst>
                <a:path w="812800" h="773430">
                  <a:moveTo>
                    <a:pt x="532130" y="0"/>
                  </a:moveTo>
                  <a:lnTo>
                    <a:pt x="735330" y="147320"/>
                  </a:lnTo>
                  <a:lnTo>
                    <a:pt x="812800" y="386080"/>
                  </a:lnTo>
                  <a:lnTo>
                    <a:pt x="735330" y="624840"/>
                  </a:lnTo>
                  <a:lnTo>
                    <a:pt x="532130" y="773430"/>
                  </a:lnTo>
                  <a:lnTo>
                    <a:pt x="280670" y="773430"/>
                  </a:lnTo>
                  <a:lnTo>
                    <a:pt x="77470" y="624840"/>
                  </a:lnTo>
                  <a:lnTo>
                    <a:pt x="0" y="386080"/>
                  </a:lnTo>
                  <a:lnTo>
                    <a:pt x="77470" y="147320"/>
                  </a:lnTo>
                  <a:lnTo>
                    <a:pt x="280670" y="0"/>
                  </a:lnTo>
                  <a:close/>
                </a:path>
              </a:pathLst>
            </a:custGeom>
            <a:grpFill/>
            <a:ln>
              <a:noFill/>
            </a:ln>
          </p:spPr>
          <p:txBody>
            <a:bodyPr/>
            <a:lstStyle/>
            <a:p>
              <a:endParaRPr lang="sl-SI"/>
            </a:p>
          </p:txBody>
        </p:sp>
        <p:sp>
          <p:nvSpPr>
            <p:cNvPr id="10" name="PoljeZBesedilom 9">
              <a:extLst>
                <a:ext uri="{FF2B5EF4-FFF2-40B4-BE49-F238E27FC236}">
                  <a16:creationId xmlns:a16="http://schemas.microsoft.com/office/drawing/2014/main" id="{C349DE69-E9C2-9320-44BA-4C65D1A40AB1}"/>
                </a:ext>
              </a:extLst>
            </p:cNvPr>
            <p:cNvSpPr txBox="1"/>
            <p:nvPr/>
          </p:nvSpPr>
          <p:spPr>
            <a:xfrm>
              <a:off x="5512057" y="1355803"/>
              <a:ext cx="1757516" cy="1661993"/>
            </a:xfrm>
            <a:prstGeom prst="rect">
              <a:avLst/>
            </a:prstGeom>
            <a:noFill/>
            <a:ln>
              <a:noFill/>
            </a:ln>
          </p:spPr>
          <p:txBody>
            <a:bodyPr wrap="square" rtlCol="0">
              <a:spAutoFit/>
            </a:bodyPr>
            <a:lstStyle/>
            <a:p>
              <a:endParaRPr lang="sl-SI" sz="1700"/>
            </a:p>
            <a:p>
              <a:pPr algn="ctr"/>
              <a:endParaRPr lang="sl-SI" sz="1700"/>
            </a:p>
            <a:p>
              <a:pPr algn="ctr"/>
              <a:r>
                <a:rPr lang="sl-SI" sz="1700" b="1">
                  <a:latin typeface="Calibri" panose="020F0502020204030204" pitchFamily="34" charset="0"/>
                  <a:cs typeface="Calibri" panose="020F0502020204030204" pitchFamily="34" charset="0"/>
                </a:rPr>
                <a:t>Izražanje v umetnosti in z umetnostjo </a:t>
              </a:r>
            </a:p>
            <a:p>
              <a:endParaRPr lang="sl-SI" sz="1700">
                <a:latin typeface="Calibri" panose="020F0502020204030204" pitchFamily="34" charset="0"/>
                <a:cs typeface="Calibri" panose="020F0502020204030204" pitchFamily="34" charset="0"/>
              </a:endParaRPr>
            </a:p>
          </p:txBody>
        </p:sp>
      </p:grpSp>
      <p:grpSp>
        <p:nvGrpSpPr>
          <p:cNvPr id="68" name="Skupina 67">
            <a:extLst>
              <a:ext uri="{FF2B5EF4-FFF2-40B4-BE49-F238E27FC236}">
                <a16:creationId xmlns:a16="http://schemas.microsoft.com/office/drawing/2014/main" id="{13305848-247A-3DEF-BAB1-7F9AAB3511B4}"/>
              </a:ext>
            </a:extLst>
          </p:cNvPr>
          <p:cNvGrpSpPr/>
          <p:nvPr/>
        </p:nvGrpSpPr>
        <p:grpSpPr>
          <a:xfrm>
            <a:off x="7358635" y="1477320"/>
            <a:ext cx="2268835" cy="2016965"/>
            <a:chOff x="7371825" y="1474758"/>
            <a:chExt cx="2268835" cy="2016965"/>
          </a:xfrm>
        </p:grpSpPr>
        <p:sp>
          <p:nvSpPr>
            <p:cNvPr id="59" name="Freeform 5">
              <a:extLst>
                <a:ext uri="{FF2B5EF4-FFF2-40B4-BE49-F238E27FC236}">
                  <a16:creationId xmlns:a16="http://schemas.microsoft.com/office/drawing/2014/main" id="{4799A181-1E39-C439-29A2-0AF1FB8B6090}"/>
                </a:ext>
              </a:extLst>
            </p:cNvPr>
            <p:cNvSpPr/>
            <p:nvPr/>
          </p:nvSpPr>
          <p:spPr>
            <a:xfrm>
              <a:off x="7371825" y="1474758"/>
              <a:ext cx="2268835" cy="2016965"/>
            </a:xfrm>
            <a:custGeom>
              <a:avLst/>
              <a:gdLst/>
              <a:ahLst/>
              <a:cxnLst/>
              <a:rect l="l" t="t" r="r" b="b"/>
              <a:pathLst>
                <a:path w="812800" h="773430">
                  <a:moveTo>
                    <a:pt x="532130" y="0"/>
                  </a:moveTo>
                  <a:lnTo>
                    <a:pt x="735330" y="147320"/>
                  </a:lnTo>
                  <a:lnTo>
                    <a:pt x="812800" y="386080"/>
                  </a:lnTo>
                  <a:lnTo>
                    <a:pt x="735330" y="624840"/>
                  </a:lnTo>
                  <a:lnTo>
                    <a:pt x="532130" y="773430"/>
                  </a:lnTo>
                  <a:lnTo>
                    <a:pt x="280670" y="773430"/>
                  </a:lnTo>
                  <a:lnTo>
                    <a:pt x="77470" y="624840"/>
                  </a:lnTo>
                  <a:lnTo>
                    <a:pt x="0" y="386080"/>
                  </a:lnTo>
                  <a:lnTo>
                    <a:pt x="77470" y="147320"/>
                  </a:lnTo>
                  <a:lnTo>
                    <a:pt x="280670" y="0"/>
                  </a:lnTo>
                  <a:close/>
                </a:path>
              </a:pathLst>
            </a:custGeom>
            <a:solidFill>
              <a:srgbClr val="FFC000"/>
            </a:solidFill>
            <a:ln>
              <a:noFill/>
            </a:ln>
          </p:spPr>
          <p:txBody>
            <a:bodyPr/>
            <a:lstStyle/>
            <a:p>
              <a:endParaRPr lang="sl-SI"/>
            </a:p>
          </p:txBody>
        </p:sp>
        <p:sp>
          <p:nvSpPr>
            <p:cNvPr id="11" name="PoljeZBesedilom 10">
              <a:extLst>
                <a:ext uri="{FF2B5EF4-FFF2-40B4-BE49-F238E27FC236}">
                  <a16:creationId xmlns:a16="http://schemas.microsoft.com/office/drawing/2014/main" id="{7C0F6050-E93E-1FED-E71E-E18980A409F7}"/>
                </a:ext>
              </a:extLst>
            </p:cNvPr>
            <p:cNvSpPr txBox="1"/>
            <p:nvPr/>
          </p:nvSpPr>
          <p:spPr>
            <a:xfrm>
              <a:off x="7627484" y="1568119"/>
              <a:ext cx="1757516" cy="1923604"/>
            </a:xfrm>
            <a:prstGeom prst="rect">
              <a:avLst/>
            </a:prstGeom>
            <a:noFill/>
            <a:ln>
              <a:noFill/>
            </a:ln>
          </p:spPr>
          <p:txBody>
            <a:bodyPr wrap="square" rtlCol="0">
              <a:spAutoFit/>
            </a:bodyPr>
            <a:lstStyle/>
            <a:p>
              <a:endParaRPr lang="sl-SI" sz="1700"/>
            </a:p>
            <a:p>
              <a:pPr algn="ctr"/>
              <a:r>
                <a:rPr lang="sl-SI" sz="1700" b="1">
                  <a:latin typeface="Calibri" panose="020F0502020204030204" pitchFamily="34" charset="0"/>
                  <a:cs typeface="Calibri" panose="020F0502020204030204" pitchFamily="34" charset="0"/>
                </a:rPr>
                <a:t>Uživanje v ustvarjalnem procesu ter dosežkih kulture in umetnosti</a:t>
              </a:r>
            </a:p>
            <a:p>
              <a:endParaRPr lang="sl-SI" sz="1700"/>
            </a:p>
          </p:txBody>
        </p:sp>
      </p:grpSp>
      <p:grpSp>
        <p:nvGrpSpPr>
          <p:cNvPr id="67" name="Skupina 66">
            <a:extLst>
              <a:ext uri="{FF2B5EF4-FFF2-40B4-BE49-F238E27FC236}">
                <a16:creationId xmlns:a16="http://schemas.microsoft.com/office/drawing/2014/main" id="{EEE37F1B-1B6B-4534-77B9-DFCAFA60EF11}"/>
              </a:ext>
            </a:extLst>
          </p:cNvPr>
          <p:cNvGrpSpPr/>
          <p:nvPr/>
        </p:nvGrpSpPr>
        <p:grpSpPr>
          <a:xfrm>
            <a:off x="9708503" y="1458085"/>
            <a:ext cx="2268835" cy="2055435"/>
            <a:chOff x="9733087" y="1474758"/>
            <a:chExt cx="2268835" cy="2055435"/>
          </a:xfrm>
        </p:grpSpPr>
        <p:grpSp>
          <p:nvGrpSpPr>
            <p:cNvPr id="61" name="Group 4">
              <a:extLst>
                <a:ext uri="{FF2B5EF4-FFF2-40B4-BE49-F238E27FC236}">
                  <a16:creationId xmlns:a16="http://schemas.microsoft.com/office/drawing/2014/main" id="{8D7B23B1-EBC0-6729-AC71-63BC42ADB47E}"/>
                </a:ext>
              </a:extLst>
            </p:cNvPr>
            <p:cNvGrpSpPr/>
            <p:nvPr/>
          </p:nvGrpSpPr>
          <p:grpSpPr>
            <a:xfrm>
              <a:off x="9733087" y="1474758"/>
              <a:ext cx="2268835" cy="2055435"/>
              <a:chOff x="39351" y="40706"/>
              <a:chExt cx="683307" cy="622402"/>
            </a:xfrm>
          </p:grpSpPr>
          <p:sp>
            <p:nvSpPr>
              <p:cNvPr id="62" name="Freeform 5">
                <a:extLst>
                  <a:ext uri="{FF2B5EF4-FFF2-40B4-BE49-F238E27FC236}">
                    <a16:creationId xmlns:a16="http://schemas.microsoft.com/office/drawing/2014/main" id="{34F46045-D2C4-99CB-6999-B2C807420E7B}"/>
                  </a:ext>
                </a:extLst>
              </p:cNvPr>
              <p:cNvSpPr/>
              <p:nvPr/>
            </p:nvSpPr>
            <p:spPr>
              <a:xfrm>
                <a:off x="39351" y="40706"/>
                <a:ext cx="683307" cy="610753"/>
              </a:xfrm>
              <a:custGeom>
                <a:avLst/>
                <a:gdLst/>
                <a:ahLst/>
                <a:cxnLst/>
                <a:rect l="l" t="t" r="r" b="b"/>
                <a:pathLst>
                  <a:path w="812800" h="773430">
                    <a:moveTo>
                      <a:pt x="532130" y="0"/>
                    </a:moveTo>
                    <a:lnTo>
                      <a:pt x="735330" y="147320"/>
                    </a:lnTo>
                    <a:lnTo>
                      <a:pt x="812800" y="386080"/>
                    </a:lnTo>
                    <a:lnTo>
                      <a:pt x="735330" y="624840"/>
                    </a:lnTo>
                    <a:lnTo>
                      <a:pt x="532130" y="773430"/>
                    </a:lnTo>
                    <a:lnTo>
                      <a:pt x="280670" y="773430"/>
                    </a:lnTo>
                    <a:lnTo>
                      <a:pt x="77470" y="624840"/>
                    </a:lnTo>
                    <a:lnTo>
                      <a:pt x="0" y="386080"/>
                    </a:lnTo>
                    <a:lnTo>
                      <a:pt x="77470" y="147320"/>
                    </a:lnTo>
                    <a:lnTo>
                      <a:pt x="280670" y="0"/>
                    </a:lnTo>
                    <a:close/>
                  </a:path>
                </a:pathLst>
              </a:custGeom>
              <a:solidFill>
                <a:srgbClr val="F175C8"/>
              </a:solidFill>
              <a:ln>
                <a:noFill/>
              </a:ln>
            </p:spPr>
            <p:txBody>
              <a:bodyPr/>
              <a:lstStyle/>
              <a:p>
                <a:endParaRPr lang="sl-SI"/>
              </a:p>
            </p:txBody>
          </p:sp>
          <p:sp>
            <p:nvSpPr>
              <p:cNvPr id="63" name="TextBox 6">
                <a:extLst>
                  <a:ext uri="{FF2B5EF4-FFF2-40B4-BE49-F238E27FC236}">
                    <a16:creationId xmlns:a16="http://schemas.microsoft.com/office/drawing/2014/main" id="{F543C6EA-57D9-512E-CD24-11126F261DB7}"/>
                  </a:ext>
                </a:extLst>
              </p:cNvPr>
              <p:cNvSpPr txBox="1"/>
              <p:nvPr/>
            </p:nvSpPr>
            <p:spPr>
              <a:xfrm>
                <a:off x="129494" y="71503"/>
                <a:ext cx="553813" cy="591605"/>
              </a:xfrm>
              <a:prstGeom prst="rect">
                <a:avLst/>
              </a:prstGeom>
            </p:spPr>
            <p:txBody>
              <a:bodyPr lIns="50800" tIns="50800" rIns="50800" bIns="50800" rtlCol="0" anchor="ctr"/>
              <a:lstStyle/>
              <a:p>
                <a:pPr algn="ctr">
                  <a:lnSpc>
                    <a:spcPts val="2879"/>
                  </a:lnSpc>
                </a:pPr>
                <a:endParaRPr/>
              </a:p>
            </p:txBody>
          </p:sp>
        </p:grpSp>
        <p:sp>
          <p:nvSpPr>
            <p:cNvPr id="12" name="PoljeZBesedilom 11">
              <a:extLst>
                <a:ext uri="{FF2B5EF4-FFF2-40B4-BE49-F238E27FC236}">
                  <a16:creationId xmlns:a16="http://schemas.microsoft.com/office/drawing/2014/main" id="{3217102E-E3D7-FC7D-B8A5-3B5687F1DAB5}"/>
                </a:ext>
              </a:extLst>
            </p:cNvPr>
            <p:cNvSpPr txBox="1"/>
            <p:nvPr/>
          </p:nvSpPr>
          <p:spPr>
            <a:xfrm>
              <a:off x="10026861" y="1674077"/>
              <a:ext cx="1757516" cy="1400383"/>
            </a:xfrm>
            <a:prstGeom prst="rect">
              <a:avLst/>
            </a:prstGeom>
            <a:noFill/>
            <a:ln>
              <a:noFill/>
            </a:ln>
          </p:spPr>
          <p:txBody>
            <a:bodyPr wrap="square" rtlCol="0">
              <a:spAutoFit/>
            </a:bodyPr>
            <a:lstStyle/>
            <a:p>
              <a:endParaRPr lang="sl-SI" sz="1700"/>
            </a:p>
            <a:p>
              <a:endParaRPr lang="sl-SI" sz="1700"/>
            </a:p>
            <a:p>
              <a:pPr algn="ctr"/>
              <a:r>
                <a:rPr lang="sl-SI" sz="1700" b="1">
                  <a:latin typeface="Calibri" panose="020F0502020204030204" pitchFamily="34" charset="0"/>
                  <a:cs typeface="Calibri" panose="020F0502020204030204" pitchFamily="34" charset="0"/>
                </a:rPr>
                <a:t>Živim kulturo in umetnost</a:t>
              </a:r>
            </a:p>
            <a:p>
              <a:endParaRPr lang="sl-SI" sz="1700">
                <a:latin typeface="Calibri" panose="020F0502020204030204" pitchFamily="34" charset="0"/>
                <a:cs typeface="Calibri" panose="020F0502020204030204" pitchFamily="34" charset="0"/>
              </a:endParaRPr>
            </a:p>
          </p:txBody>
        </p:sp>
      </p:grpSp>
      <p:sp>
        <p:nvSpPr>
          <p:cNvPr id="13" name="PoljeZBesedilom 12">
            <a:extLst>
              <a:ext uri="{FF2B5EF4-FFF2-40B4-BE49-F238E27FC236}">
                <a16:creationId xmlns:a16="http://schemas.microsoft.com/office/drawing/2014/main" id="{63B0CE0E-8F94-07E8-B1B9-4537A33F8CBF}"/>
              </a:ext>
            </a:extLst>
          </p:cNvPr>
          <p:cNvSpPr txBox="1"/>
          <p:nvPr/>
        </p:nvSpPr>
        <p:spPr>
          <a:xfrm>
            <a:off x="368490" y="3904941"/>
            <a:ext cx="2135624" cy="2462213"/>
          </a:xfrm>
          <a:prstGeom prst="rect">
            <a:avLst/>
          </a:prstGeom>
          <a:solidFill>
            <a:srgbClr val="52E1E6"/>
          </a:solidFill>
          <a:ln>
            <a:noFill/>
          </a:ln>
        </p:spPr>
        <p:txBody>
          <a:bodyPr wrap="square" rtlCol="0">
            <a:spAutoFit/>
          </a:bodyPr>
          <a:lstStyle/>
          <a:p>
            <a:endParaRPr lang="sl-SI" sz="1400"/>
          </a:p>
          <a:p>
            <a:pPr algn="ctr"/>
            <a:r>
              <a:rPr lang="sl-SI" sz="1400">
                <a:latin typeface="Calibri" panose="020F0502020204030204" pitchFamily="34" charset="0"/>
                <a:cs typeface="Calibri" panose="020F0502020204030204" pitchFamily="34" charset="0"/>
              </a:rPr>
              <a:t>S spoznavanjem kulture in umetnosti </a:t>
            </a:r>
            <a:r>
              <a:rPr lang="sl-SI" sz="1400" b="1">
                <a:latin typeface="Calibri" panose="020F0502020204030204" pitchFamily="34" charset="0"/>
                <a:cs typeface="Calibri" panose="020F0502020204030204" pitchFamily="34" charset="0"/>
              </a:rPr>
              <a:t>spoznavamo sebe, lastna doživetja, izkušnje drugih </a:t>
            </a:r>
            <a:r>
              <a:rPr lang="sl-SI" sz="1400">
                <a:latin typeface="Calibri" panose="020F0502020204030204" pitchFamily="34" charset="0"/>
                <a:cs typeface="Calibri" panose="020F0502020204030204" pitchFamily="34" charset="0"/>
              </a:rPr>
              <a:t>ter tako vzpostavljamo </a:t>
            </a:r>
            <a:r>
              <a:rPr lang="sl-SI" sz="1400" b="1">
                <a:latin typeface="Calibri" panose="020F0502020204030204" pitchFamily="34" charset="0"/>
                <a:cs typeface="Calibri" panose="020F0502020204030204" pitchFamily="34" charset="0"/>
              </a:rPr>
              <a:t>odnos </a:t>
            </a:r>
            <a:br>
              <a:rPr lang="sl-SI" sz="1400" b="1">
                <a:latin typeface="Calibri" panose="020F0502020204030204" pitchFamily="34" charset="0"/>
                <a:cs typeface="Calibri" panose="020F0502020204030204" pitchFamily="34" charset="0"/>
              </a:rPr>
            </a:br>
            <a:r>
              <a:rPr lang="sl-SI" sz="1400" b="1">
                <a:latin typeface="Calibri" panose="020F0502020204030204" pitchFamily="34" charset="0"/>
                <a:cs typeface="Calibri" panose="020F0502020204030204" pitchFamily="34" charset="0"/>
              </a:rPr>
              <a:t>do njiju</a:t>
            </a:r>
            <a:r>
              <a:rPr lang="sl-SI" sz="1400">
                <a:latin typeface="Calibri" panose="020F0502020204030204" pitchFamily="34" charset="0"/>
                <a:cs typeface="Calibri" panose="020F0502020204030204" pitchFamily="34" charset="0"/>
              </a:rPr>
              <a:t>.</a:t>
            </a:r>
            <a:endParaRPr lang="sl-SI" sz="1400" b="1">
              <a:latin typeface="Calibri" panose="020F0502020204030204" pitchFamily="34" charset="0"/>
              <a:cs typeface="Calibri" panose="020F0502020204030204" pitchFamily="34" charset="0"/>
            </a:endParaRPr>
          </a:p>
          <a:p>
            <a:endParaRPr lang="sl-SI" sz="1400" b="1"/>
          </a:p>
          <a:p>
            <a:endParaRPr lang="sl-SI" sz="1400" b="1"/>
          </a:p>
          <a:p>
            <a:endParaRPr lang="sl-SI" sz="1400" b="1"/>
          </a:p>
          <a:p>
            <a:endParaRPr lang="sl-SI" sz="1400" b="1"/>
          </a:p>
        </p:txBody>
      </p:sp>
      <p:sp>
        <p:nvSpPr>
          <p:cNvPr id="14" name="PoljeZBesedilom 13">
            <a:extLst>
              <a:ext uri="{FF2B5EF4-FFF2-40B4-BE49-F238E27FC236}">
                <a16:creationId xmlns:a16="http://schemas.microsoft.com/office/drawing/2014/main" id="{0318C0BA-0D06-C1FE-4D9F-BE918C24B0EE}"/>
              </a:ext>
            </a:extLst>
          </p:cNvPr>
          <p:cNvSpPr txBox="1"/>
          <p:nvPr/>
        </p:nvSpPr>
        <p:spPr>
          <a:xfrm>
            <a:off x="2647547" y="3904941"/>
            <a:ext cx="2182549" cy="2462213"/>
          </a:xfrm>
          <a:prstGeom prst="rect">
            <a:avLst/>
          </a:prstGeom>
          <a:solidFill>
            <a:schemeClr val="accent5">
              <a:lumMod val="40000"/>
              <a:lumOff val="60000"/>
            </a:schemeClr>
          </a:solidFill>
          <a:ln>
            <a:noFill/>
          </a:ln>
        </p:spPr>
        <p:txBody>
          <a:bodyPr wrap="square" rtlCol="0">
            <a:spAutoFit/>
          </a:bodyPr>
          <a:lstStyle/>
          <a:p>
            <a:endParaRPr lang="sl-SI" sz="1400" b="1">
              <a:latin typeface="Calibri" panose="020F0502020204030204" pitchFamily="34" charset="0"/>
              <a:cs typeface="Calibri" panose="020F0502020204030204" pitchFamily="34" charset="0"/>
            </a:endParaRPr>
          </a:p>
          <a:p>
            <a:pPr algn="ctr"/>
            <a:r>
              <a:rPr lang="sl-SI" sz="1400">
                <a:latin typeface="Calibri" panose="020F0502020204030204" pitchFamily="34" charset="0"/>
                <a:cs typeface="Calibri" panose="020F0502020204030204" pitchFamily="34" charset="0"/>
              </a:rPr>
              <a:t>Raziskovanje kulture in umetnosti, njenih zvrsti ter izraznih sredstev v zgodovinskem in kulturnem kontekstu omogoča </a:t>
            </a:r>
            <a:r>
              <a:rPr lang="sl-SI" sz="1400" b="1">
                <a:latin typeface="Calibri" panose="020F0502020204030204" pitchFamily="34" charset="0"/>
                <a:cs typeface="Calibri" panose="020F0502020204030204" pitchFamily="34" charset="0"/>
              </a:rPr>
              <a:t>povezovanje umetniškega doživljanja z drugimi znanji in veščinami</a:t>
            </a:r>
            <a:r>
              <a:rPr lang="sl-SI" sz="1400">
                <a:latin typeface="Calibri" panose="020F0502020204030204" pitchFamily="34" charset="0"/>
                <a:cs typeface="Calibri" panose="020F0502020204030204" pitchFamily="34" charset="0"/>
              </a:rPr>
              <a:t>.</a:t>
            </a:r>
          </a:p>
          <a:p>
            <a:pPr algn="ctr"/>
            <a:endParaRPr lang="sl-SI" sz="1400"/>
          </a:p>
          <a:p>
            <a:pPr algn="ctr"/>
            <a:endParaRPr lang="sl-SI" sz="1400"/>
          </a:p>
        </p:txBody>
      </p:sp>
      <p:sp>
        <p:nvSpPr>
          <p:cNvPr id="16" name="PoljeZBesedilom 15">
            <a:extLst>
              <a:ext uri="{FF2B5EF4-FFF2-40B4-BE49-F238E27FC236}">
                <a16:creationId xmlns:a16="http://schemas.microsoft.com/office/drawing/2014/main" id="{B4D25B62-AAE5-4870-3921-C9E92E7C1387}"/>
              </a:ext>
            </a:extLst>
          </p:cNvPr>
          <p:cNvSpPr txBox="1"/>
          <p:nvPr/>
        </p:nvSpPr>
        <p:spPr>
          <a:xfrm>
            <a:off x="4988229" y="3893779"/>
            <a:ext cx="2228743" cy="2462213"/>
          </a:xfrm>
          <a:prstGeom prst="rect">
            <a:avLst/>
          </a:prstGeom>
          <a:solidFill>
            <a:schemeClr val="accent6">
              <a:lumMod val="60000"/>
              <a:lumOff val="40000"/>
            </a:schemeClr>
          </a:solidFill>
          <a:ln>
            <a:noFill/>
          </a:ln>
        </p:spPr>
        <p:txBody>
          <a:bodyPr wrap="square" rtlCol="0">
            <a:spAutoFit/>
          </a:bodyPr>
          <a:lstStyle/>
          <a:p>
            <a:endParaRPr lang="sl-SI" sz="1400"/>
          </a:p>
          <a:p>
            <a:pPr algn="ctr"/>
            <a:r>
              <a:rPr lang="sl-SI" sz="1400">
                <a:latin typeface="Calibri" panose="020F0502020204030204" pitchFamily="34" charset="0"/>
                <a:cs typeface="Calibri" panose="020F0502020204030204" pitchFamily="34" charset="0"/>
              </a:rPr>
              <a:t>Umetnost je estetska dejavnost in izkušnja, s katero oblikujemo svet okoli sebe, in temelji na </a:t>
            </a:r>
            <a:r>
              <a:rPr lang="sl-SI" sz="1400" b="1">
                <a:latin typeface="Calibri" panose="020F0502020204030204" pitchFamily="34" charset="0"/>
                <a:cs typeface="Calibri" panose="020F0502020204030204" pitchFamily="34" charset="0"/>
              </a:rPr>
              <a:t>radovednosti, igrivosti, ustvarjalnosti, domišljiji, raziskovanju, izražanju v umetniških in neumetniških jezikih</a:t>
            </a:r>
            <a:r>
              <a:rPr lang="sl-SI" sz="1400">
                <a:latin typeface="Calibri" panose="020F0502020204030204" pitchFamily="34" charset="0"/>
                <a:cs typeface="Calibri" panose="020F0502020204030204" pitchFamily="34" charset="0"/>
              </a:rPr>
              <a:t>.</a:t>
            </a:r>
          </a:p>
          <a:p>
            <a:endParaRPr lang="sl-SI" sz="1400">
              <a:latin typeface="Calibri" panose="020F0502020204030204" pitchFamily="34" charset="0"/>
              <a:cs typeface="Calibri" panose="020F0502020204030204" pitchFamily="34" charset="0"/>
            </a:endParaRPr>
          </a:p>
        </p:txBody>
      </p:sp>
      <p:sp>
        <p:nvSpPr>
          <p:cNvPr id="18" name="PoljeZBesedilom 17">
            <a:extLst>
              <a:ext uri="{FF2B5EF4-FFF2-40B4-BE49-F238E27FC236}">
                <a16:creationId xmlns:a16="http://schemas.microsoft.com/office/drawing/2014/main" id="{69726CE0-DB79-E3CE-3114-CB77E22755A4}"/>
              </a:ext>
            </a:extLst>
          </p:cNvPr>
          <p:cNvSpPr txBox="1"/>
          <p:nvPr/>
        </p:nvSpPr>
        <p:spPr>
          <a:xfrm>
            <a:off x="9772157" y="3904941"/>
            <a:ext cx="2115465" cy="2462213"/>
          </a:xfrm>
          <a:prstGeom prst="rect">
            <a:avLst/>
          </a:prstGeom>
          <a:solidFill>
            <a:srgbClr val="F175C8"/>
          </a:solidFill>
          <a:ln>
            <a:noFill/>
          </a:ln>
        </p:spPr>
        <p:txBody>
          <a:bodyPr wrap="square" rtlCol="0">
            <a:spAutoFit/>
          </a:bodyPr>
          <a:lstStyle/>
          <a:p>
            <a:endParaRPr lang="sl-SI" sz="1400" b="1"/>
          </a:p>
          <a:p>
            <a:pPr algn="ctr"/>
            <a:r>
              <a:rPr lang="sl-SI" sz="1400" b="1">
                <a:latin typeface="Calibri" panose="020F0502020204030204" pitchFamily="34" charset="0"/>
                <a:cs typeface="Calibri" panose="020F0502020204030204" pitchFamily="34" charset="0"/>
              </a:rPr>
              <a:t>Šola postane kulturno središče</a:t>
            </a:r>
            <a:r>
              <a:rPr lang="sl-SI" sz="1400">
                <a:latin typeface="Calibri" panose="020F0502020204030204" pitchFamily="34" charset="0"/>
                <a:cs typeface="Calibri" panose="020F0502020204030204" pitchFamily="34" charset="0"/>
              </a:rPr>
              <a:t>, pri čemer se povezuje s kulturnim in družbenim okoljem ter tako izžareva kulturo in umetnost kot vrednoti. </a:t>
            </a:r>
          </a:p>
          <a:p>
            <a:pPr algn="ctr"/>
            <a:endParaRPr lang="sl-SI" sz="1400"/>
          </a:p>
          <a:p>
            <a:pPr algn="ctr"/>
            <a:endParaRPr lang="sl-SI" sz="1400"/>
          </a:p>
          <a:p>
            <a:pPr algn="ctr"/>
            <a:endParaRPr lang="sl-SI" sz="1400"/>
          </a:p>
          <a:p>
            <a:pPr algn="ctr"/>
            <a:endParaRPr lang="sl-SI" sz="1400"/>
          </a:p>
        </p:txBody>
      </p:sp>
      <p:sp>
        <p:nvSpPr>
          <p:cNvPr id="22" name="PoljeZBesedilom 21">
            <a:extLst>
              <a:ext uri="{FF2B5EF4-FFF2-40B4-BE49-F238E27FC236}">
                <a16:creationId xmlns:a16="http://schemas.microsoft.com/office/drawing/2014/main" id="{2BB91A67-F727-3B56-958F-B79E0F59C2F2}"/>
              </a:ext>
            </a:extLst>
          </p:cNvPr>
          <p:cNvSpPr txBox="1"/>
          <p:nvPr/>
        </p:nvSpPr>
        <p:spPr>
          <a:xfrm>
            <a:off x="7375105" y="3895018"/>
            <a:ext cx="2252365" cy="2677656"/>
          </a:xfrm>
          <a:prstGeom prst="rect">
            <a:avLst/>
          </a:prstGeom>
          <a:solidFill>
            <a:srgbClr val="FF9900"/>
          </a:solidFill>
          <a:ln>
            <a:noFill/>
          </a:ln>
        </p:spPr>
        <p:txBody>
          <a:bodyPr wrap="square" rtlCol="0">
            <a:spAutoFit/>
          </a:bodyPr>
          <a:lstStyle/>
          <a:p>
            <a:endParaRPr lang="sl-SI" sz="1400"/>
          </a:p>
          <a:p>
            <a:pPr algn="ctr"/>
            <a:r>
              <a:rPr lang="sl-SI" sz="1400">
                <a:latin typeface="Calibri" panose="020F0502020204030204" pitchFamily="34" charset="0"/>
                <a:cs typeface="Calibri" panose="020F0502020204030204" pitchFamily="34" charset="0"/>
              </a:rPr>
              <a:t>Kultura in umetnost sta ustvarjalni in družbeni dejavnosti, v katerih </a:t>
            </a:r>
            <a:r>
              <a:rPr lang="sl-SI" sz="1400" b="1">
                <a:latin typeface="Calibri" panose="020F0502020204030204" pitchFamily="34" charset="0"/>
                <a:cs typeface="Calibri" panose="020F0502020204030204" pitchFamily="34" charset="0"/>
              </a:rPr>
              <a:t>uživamo, svobodno izražamo ideje,</a:t>
            </a:r>
          </a:p>
          <a:p>
            <a:pPr algn="ctr"/>
            <a:r>
              <a:rPr lang="sl-SI" sz="1400" b="1">
                <a:latin typeface="Calibri" panose="020F0502020204030204" pitchFamily="34" charset="0"/>
                <a:cs typeface="Calibri" panose="020F0502020204030204" pitchFamily="34" charset="0"/>
              </a:rPr>
              <a:t>se veselimo dosežkov </a:t>
            </a:r>
            <a:r>
              <a:rPr lang="sl-SI" sz="1400">
                <a:latin typeface="Calibri" panose="020F0502020204030204" pitchFamily="34" charset="0"/>
                <a:cs typeface="Calibri" panose="020F0502020204030204" pitchFamily="34" charset="0"/>
              </a:rPr>
              <a:t>ter tako tvorimo skupnosti, ki  vzgajajo posameznike v odgovorne osebe, kar prispeva k demokratičnosti družbe.</a:t>
            </a:r>
          </a:p>
        </p:txBody>
      </p:sp>
      <p:sp>
        <p:nvSpPr>
          <p:cNvPr id="51" name="TextBox 6">
            <a:extLst>
              <a:ext uri="{FF2B5EF4-FFF2-40B4-BE49-F238E27FC236}">
                <a16:creationId xmlns:a16="http://schemas.microsoft.com/office/drawing/2014/main" id="{A97FBC2B-4277-A0BA-E505-DD6BD530775A}"/>
              </a:ext>
            </a:extLst>
          </p:cNvPr>
          <p:cNvSpPr txBox="1"/>
          <p:nvPr/>
        </p:nvSpPr>
        <p:spPr>
          <a:xfrm>
            <a:off x="10112138" y="1367915"/>
            <a:ext cx="1950844" cy="2024088"/>
          </a:xfrm>
          <a:prstGeom prst="rect">
            <a:avLst/>
          </a:prstGeom>
        </p:spPr>
        <p:txBody>
          <a:bodyPr lIns="50800" tIns="50800" rIns="50800" bIns="50800" rtlCol="0" anchor="ctr"/>
          <a:lstStyle/>
          <a:p>
            <a:pPr algn="ctr">
              <a:lnSpc>
                <a:spcPts val="2879"/>
              </a:lnSpc>
            </a:pPr>
            <a:endParaRPr/>
          </a:p>
        </p:txBody>
      </p:sp>
    </p:spTree>
    <p:extLst>
      <p:ext uri="{BB962C8B-B14F-4D97-AF65-F5344CB8AC3E}">
        <p14:creationId xmlns:p14="http://schemas.microsoft.com/office/powerpoint/2010/main" val="2005745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sz="half" idx="1"/>
          </p:nvPr>
        </p:nvSpPr>
        <p:spPr>
          <a:xfrm>
            <a:off x="838199" y="2790497"/>
            <a:ext cx="10515599" cy="606972"/>
          </a:xfrm>
        </p:spPr>
        <p:txBody>
          <a:bodyPr>
            <a:noAutofit/>
          </a:bodyPr>
          <a:lstStyle/>
          <a:p>
            <a:pPr marL="0" indent="0" algn="ctr">
              <a:buNone/>
            </a:pPr>
            <a:r>
              <a:rPr lang="sl-SI" sz="3600" dirty="0">
                <a:solidFill>
                  <a:srgbClr val="007C92"/>
                </a:solidFill>
                <a:latin typeface="Calibri" panose="020F0502020204030204" pitchFamily="34" charset="0"/>
                <a:ea typeface="Calibri"/>
                <a:cs typeface="Calibri" panose="020F0502020204030204" pitchFamily="34" charset="0"/>
                <a:sym typeface="Calibri"/>
              </a:rPr>
              <a:t>Poudarki: </a:t>
            </a:r>
            <a:r>
              <a:rPr lang="sl-SI" sz="3600" b="1" dirty="0">
                <a:solidFill>
                  <a:srgbClr val="007C92"/>
                </a:solidFill>
                <a:latin typeface="Calibri" panose="020F0502020204030204" pitchFamily="34" charset="0"/>
                <a:cs typeface="Calibri" panose="020F0502020204030204" pitchFamily="34" charset="0"/>
              </a:rPr>
              <a:t>Trajnostni razvoj</a:t>
            </a:r>
            <a:endParaRPr lang="en-AU" sz="3600" dirty="0"/>
          </a:p>
        </p:txBody>
      </p:sp>
    </p:spTree>
    <p:extLst>
      <p:ext uri="{BB962C8B-B14F-4D97-AF65-F5344CB8AC3E}">
        <p14:creationId xmlns:p14="http://schemas.microsoft.com/office/powerpoint/2010/main" val="2208909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p:cNvPicPr/>
          <p:nvPr/>
        </p:nvPicPr>
        <p:blipFill>
          <a:blip r:embed="rId2"/>
          <a:stretch>
            <a:fillRect/>
          </a:stretch>
        </p:blipFill>
        <p:spPr>
          <a:xfrm>
            <a:off x="8220974" y="866683"/>
            <a:ext cx="2034553" cy="2696026"/>
          </a:xfrm>
          <a:prstGeom prst="rect">
            <a:avLst/>
          </a:prstGeom>
        </p:spPr>
      </p:pic>
      <p:pic>
        <p:nvPicPr>
          <p:cNvPr id="4" name="Slika 3"/>
          <p:cNvPicPr>
            <a:picLocks noChangeAspect="1"/>
          </p:cNvPicPr>
          <p:nvPr/>
        </p:nvPicPr>
        <p:blipFill>
          <a:blip r:embed="rId3"/>
          <a:stretch>
            <a:fillRect/>
          </a:stretch>
        </p:blipFill>
        <p:spPr>
          <a:xfrm>
            <a:off x="9659309" y="2041143"/>
            <a:ext cx="2429174" cy="2151554"/>
          </a:xfrm>
          <a:prstGeom prst="rect">
            <a:avLst/>
          </a:prstGeom>
        </p:spPr>
      </p:pic>
      <p:sp>
        <p:nvSpPr>
          <p:cNvPr id="5" name="PoljeZBesedilom 4"/>
          <p:cNvSpPr txBox="1"/>
          <p:nvPr/>
        </p:nvSpPr>
        <p:spPr>
          <a:xfrm>
            <a:off x="164248" y="1374514"/>
            <a:ext cx="7804521" cy="5078313"/>
          </a:xfrm>
          <a:prstGeom prst="rect">
            <a:avLst/>
          </a:prstGeom>
          <a:noFill/>
        </p:spPr>
        <p:txBody>
          <a:bodyPr wrap="square" rtlCol="0">
            <a:spAutoFit/>
          </a:bodyPr>
          <a:lstStyle/>
          <a:p>
            <a:r>
              <a:rPr lang="sl-SI" b="1">
                <a:solidFill>
                  <a:srgbClr val="007C92"/>
                </a:solidFill>
                <a:latin typeface="Calibri" panose="020F0502020204030204" pitchFamily="34" charset="0"/>
                <a:cs typeface="Calibri" panose="020F0502020204030204" pitchFamily="34" charset="0"/>
              </a:rPr>
              <a:t>Cilj učenja in poučevanja </a:t>
            </a:r>
            <a:r>
              <a:rPr lang="sl-SI">
                <a:latin typeface="Calibri" panose="020F0502020204030204" pitchFamily="34" charset="0"/>
                <a:cs typeface="Calibri" panose="020F0502020204030204" pitchFamily="34" charset="0"/>
              </a:rPr>
              <a:t>kompetenc za trajnostnost je </a:t>
            </a:r>
            <a:r>
              <a:rPr lang="sl-SI" b="1">
                <a:latin typeface="Calibri" panose="020F0502020204030204" pitchFamily="34" charset="0"/>
                <a:cs typeface="Calibri" panose="020F0502020204030204" pitchFamily="34" charset="0"/>
              </a:rPr>
              <a:t>krepiti trajnostni način mišljenja</a:t>
            </a:r>
            <a:r>
              <a:rPr lang="sl-SI">
                <a:latin typeface="Calibri" panose="020F0502020204030204" pitchFamily="34" charset="0"/>
                <a:cs typeface="Calibri" panose="020F0502020204030204" pitchFamily="34" charset="0"/>
              </a:rPr>
              <a:t> od otroštva do odraslosti ob razumevanju, da smo ljudje del narave in od nje odvisni.</a:t>
            </a:r>
          </a:p>
          <a:p>
            <a:endParaRPr lang="sl-SI">
              <a:latin typeface="Calibri" panose="020F0502020204030204" pitchFamily="34" charset="0"/>
              <a:cs typeface="Calibri" panose="020F0502020204030204" pitchFamily="34" charset="0"/>
            </a:endParaRPr>
          </a:p>
          <a:p>
            <a:r>
              <a:rPr lang="sl-SI" b="1">
                <a:solidFill>
                  <a:srgbClr val="007C92"/>
                </a:solidFill>
                <a:latin typeface="Calibri" panose="020F0502020204030204" pitchFamily="34" charset="0"/>
                <a:cs typeface="Calibri" panose="020F0502020204030204" pitchFamily="34" charset="0"/>
              </a:rPr>
              <a:t>Razvijanje kompetenc pri vseh predmetih</a:t>
            </a:r>
            <a:r>
              <a:rPr lang="sl-SI">
                <a:latin typeface="Calibri" panose="020F0502020204030204" pitchFamily="34" charset="0"/>
                <a:cs typeface="Calibri" panose="020F0502020204030204" pitchFamily="34" charset="0"/>
              </a:rPr>
              <a:t> po celotni vertikali je ključno, ker lahko le tako celostno </a:t>
            </a:r>
            <a:r>
              <a:rPr lang="sl-SI" b="1">
                <a:latin typeface="Calibri" panose="020F0502020204030204" pitchFamily="34" charset="0"/>
                <a:cs typeface="Calibri" panose="020F0502020204030204" pitchFamily="34" charset="0"/>
              </a:rPr>
              <a:t>naslavljamo kompleksne izzive trajnostnega razvoja ter uspešno prepletamo vse soodvisne vidike </a:t>
            </a:r>
            <a:r>
              <a:rPr lang="sl-SI">
                <a:latin typeface="Calibri" panose="020F0502020204030204" pitchFamily="34" charset="0"/>
                <a:cs typeface="Calibri" panose="020F0502020204030204" pitchFamily="34" charset="0"/>
              </a:rPr>
              <a:t>(okoljskega, družbenega in gospodarskega).</a:t>
            </a:r>
          </a:p>
          <a:p>
            <a:endParaRPr lang="sl-SI">
              <a:latin typeface="Calibri" panose="020F0502020204030204" pitchFamily="34" charset="0"/>
              <a:cs typeface="Calibri" panose="020F0502020204030204" pitchFamily="34" charset="0"/>
            </a:endParaRPr>
          </a:p>
          <a:p>
            <a:r>
              <a:rPr lang="sl-SI" b="1">
                <a:solidFill>
                  <a:srgbClr val="007C92"/>
                </a:solidFill>
                <a:latin typeface="Calibri" panose="020F0502020204030204" pitchFamily="34" charset="0"/>
                <a:cs typeface="Calibri" panose="020F0502020204030204" pitchFamily="34" charset="0"/>
              </a:rPr>
              <a:t>Učitelj/-ica z načrtovanjem dejavnosti </a:t>
            </a:r>
            <a:r>
              <a:rPr lang="sl-SI">
                <a:latin typeface="Calibri" panose="020F0502020204030204" pitchFamily="34" charset="0"/>
                <a:cs typeface="Calibri" panose="020F0502020204030204" pitchFamily="34" charset="0"/>
              </a:rPr>
              <a:t>spodbuja </a:t>
            </a:r>
            <a:r>
              <a:rPr lang="sl-SI">
                <a:solidFill>
                  <a:schemeClr val="dk1"/>
                </a:solidFill>
                <a:latin typeface="Calibri" panose="020F0502020204030204" pitchFamily="34" charset="0"/>
                <a:ea typeface="Gill Sans"/>
                <a:cs typeface="Calibri" panose="020F0502020204030204" pitchFamily="34" charset="0"/>
                <a:sym typeface="Gill Sans"/>
              </a:rPr>
              <a:t>razvijanje</a:t>
            </a:r>
            <a:r>
              <a:rPr lang="sl-SI" b="1">
                <a:solidFill>
                  <a:schemeClr val="dk1"/>
                </a:solidFill>
                <a:latin typeface="Calibri" panose="020F0502020204030204" pitchFamily="34" charset="0"/>
                <a:ea typeface="Gill Sans"/>
                <a:cs typeface="Calibri" panose="020F0502020204030204" pitchFamily="34" charset="0"/>
                <a:sym typeface="Gill Sans"/>
              </a:rPr>
              <a:t> znanja, spretnosti in odnosov ter vključuje poleg kognitivnega tudi  socialno-emocionalni in vedenjski vidik učenja.</a:t>
            </a:r>
          </a:p>
          <a:p>
            <a:endParaRPr lang="sl-SI" b="1">
              <a:solidFill>
                <a:schemeClr val="dk1"/>
              </a:solidFill>
              <a:latin typeface="Calibri" panose="020F0502020204030204" pitchFamily="34" charset="0"/>
              <a:ea typeface="Calibri"/>
              <a:cs typeface="Calibri" panose="020F0502020204030204" pitchFamily="34" charset="0"/>
              <a:sym typeface="Gill Sans"/>
            </a:endParaRPr>
          </a:p>
          <a:p>
            <a:r>
              <a:rPr lang="sl-SI" b="1">
                <a:solidFill>
                  <a:srgbClr val="007C92"/>
                </a:solidFill>
                <a:latin typeface="Calibri" panose="020F0502020204030204" pitchFamily="34" charset="0"/>
                <a:cs typeface="Calibri" panose="020F0502020204030204" pitchFamily="34" charset="0"/>
              </a:rPr>
              <a:t>Učencem/-kam </a:t>
            </a:r>
            <a:r>
              <a:rPr lang="sl-SI">
                <a:latin typeface="Calibri" panose="020F0502020204030204" pitchFamily="34" charset="0"/>
                <a:cs typeface="Calibri" panose="020F0502020204030204" pitchFamily="34" charset="0"/>
              </a:rPr>
              <a:t>ponudimo </a:t>
            </a:r>
            <a:r>
              <a:rPr lang="sl-SI" b="1">
                <a:latin typeface="Calibri" panose="020F0502020204030204" pitchFamily="34" charset="0"/>
                <a:cs typeface="Calibri" panose="020F0502020204030204" pitchFamily="34" charset="0"/>
              </a:rPr>
              <a:t>priložnosti za odgovorno trajnostno delovanje in ukrepanje</a:t>
            </a:r>
            <a:r>
              <a:rPr lang="sl-SI">
                <a:latin typeface="Calibri" panose="020F0502020204030204" pitchFamily="34" charset="0"/>
                <a:cs typeface="Calibri" panose="020F0502020204030204" pitchFamily="34" charset="0"/>
              </a:rPr>
              <a:t>, priložnosti, da lahko vsak učenec sam in v razredni oziroma šolski skupnosti ter v širšem okolju </a:t>
            </a:r>
            <a:r>
              <a:rPr lang="sl-SI" b="1">
                <a:latin typeface="Calibri" panose="020F0502020204030204" pitchFamily="34" charset="0"/>
                <a:cs typeface="Calibri" panose="020F0502020204030204" pitchFamily="34" charset="0"/>
              </a:rPr>
              <a:t>deluje v smeri sprememb </a:t>
            </a:r>
            <a:r>
              <a:rPr lang="sl-SI">
                <a:latin typeface="Calibri" panose="020F0502020204030204" pitchFamily="34" charset="0"/>
                <a:cs typeface="Calibri" panose="020F0502020204030204" pitchFamily="34" charset="0"/>
              </a:rPr>
              <a:t>za trajnostnost.</a:t>
            </a:r>
          </a:p>
          <a:p>
            <a:endParaRPr lang="sl-SI">
              <a:solidFill>
                <a:schemeClr val="dk1"/>
              </a:solidFill>
              <a:latin typeface="Calibri" panose="020F0502020204030204" pitchFamily="34" charset="0"/>
              <a:ea typeface="Calibri"/>
              <a:cs typeface="Calibri" panose="020F0502020204030204" pitchFamily="34" charset="0"/>
              <a:sym typeface="Gill Sans"/>
            </a:endParaRPr>
          </a:p>
          <a:p>
            <a:r>
              <a:rPr lang="sl-SI" b="1">
                <a:solidFill>
                  <a:srgbClr val="007C92"/>
                </a:solidFill>
                <a:latin typeface="Calibri" panose="020F0502020204030204" pitchFamily="34" charset="0"/>
                <a:cs typeface="Calibri" panose="020F0502020204030204" pitchFamily="34" charset="0"/>
              </a:rPr>
              <a:t>Vzgoja in izobraževanje za trajnostni razvoj</a:t>
            </a:r>
            <a:r>
              <a:rPr lang="sl-SI">
                <a:latin typeface="Calibri" panose="020F0502020204030204" pitchFamily="34" charset="0"/>
                <a:cs typeface="Calibri" panose="020F0502020204030204" pitchFamily="34" charset="0"/>
              </a:rPr>
              <a:t> je učinkovita v učnem okolju, ki podpira </a:t>
            </a:r>
            <a:r>
              <a:rPr lang="sl-SI" b="1">
                <a:latin typeface="Calibri" panose="020F0502020204030204" pitchFamily="34" charset="0"/>
                <a:cs typeface="Calibri" panose="020F0502020204030204" pitchFamily="34" charset="0"/>
              </a:rPr>
              <a:t>celostni šolski pristop. </a:t>
            </a:r>
            <a:endParaRPr lang="sl-SI" b="1">
              <a:latin typeface="Calibri" panose="020F0502020204030204" pitchFamily="34" charset="0"/>
              <a:ea typeface="Calibri"/>
              <a:cs typeface="Calibri" panose="020F0502020204030204" pitchFamily="34" charset="0"/>
              <a:sym typeface="Gill Sans"/>
            </a:endParaRPr>
          </a:p>
        </p:txBody>
      </p:sp>
      <p:sp>
        <p:nvSpPr>
          <p:cNvPr id="7" name="PoljeZBesedilom 6"/>
          <p:cNvSpPr txBox="1"/>
          <p:nvPr/>
        </p:nvSpPr>
        <p:spPr>
          <a:xfrm>
            <a:off x="123490" y="174185"/>
            <a:ext cx="7723828" cy="1200329"/>
          </a:xfrm>
          <a:prstGeom prst="rect">
            <a:avLst/>
          </a:prstGeom>
          <a:noFill/>
        </p:spPr>
        <p:txBody>
          <a:bodyPr wrap="square" rtlCol="0">
            <a:spAutoFit/>
          </a:bodyPr>
          <a:lstStyle/>
          <a:p>
            <a:r>
              <a:rPr lang="sl-SI" sz="2400" b="1">
                <a:solidFill>
                  <a:srgbClr val="007C92"/>
                </a:solidFill>
                <a:latin typeface="Calibri" panose="020F0502020204030204" pitchFamily="34" charset="0"/>
                <a:ea typeface="Trebuchet MS" panose="020B0603020202020204" pitchFamily="34" charset="0"/>
                <a:cs typeface="Calibri" panose="020F0502020204030204" pitchFamily="34" charset="0"/>
              </a:rPr>
              <a:t>Skupni cilji trajnostnega razvoja so odziv na vse večje potrebe po opolnomočenju učenk/-cev za učinkovito soočanje in odzivanje na lokalna ter globalna vprašanja. </a:t>
            </a:r>
          </a:p>
        </p:txBody>
      </p:sp>
      <p:pic>
        <p:nvPicPr>
          <p:cNvPr id="8" name="Picture 3" descr="A landscape with trees and mountains&#10;&#10;Description automatically generated">
            <a:hlinkClick r:id="rId4"/>
            <a:extLst>
              <a:ext uri="{FF2B5EF4-FFF2-40B4-BE49-F238E27FC236}">
                <a16:creationId xmlns:a16="http://schemas.microsoft.com/office/drawing/2014/main" id="{EE0FEBD3-FDF8-CD7B-97A6-22C12006C58E}"/>
              </a:ext>
            </a:extLst>
          </p:cNvPr>
          <p:cNvPicPr>
            <a:picLocks noChangeAspect="1"/>
          </p:cNvPicPr>
          <p:nvPr/>
        </p:nvPicPr>
        <p:blipFill>
          <a:blip r:embed="rId5"/>
          <a:stretch>
            <a:fillRect/>
          </a:stretch>
        </p:blipFill>
        <p:spPr>
          <a:xfrm>
            <a:off x="8305245" y="4715948"/>
            <a:ext cx="1354064" cy="1923951"/>
          </a:xfrm>
          <a:prstGeom prst="rect">
            <a:avLst/>
          </a:prstGeom>
        </p:spPr>
      </p:pic>
      <p:pic>
        <p:nvPicPr>
          <p:cNvPr id="9" name="Picture 2" descr="A poster of a group of people&#10;&#10;Description automatically generated">
            <a:hlinkClick r:id="rId6"/>
            <a:extLst>
              <a:ext uri="{FF2B5EF4-FFF2-40B4-BE49-F238E27FC236}">
                <a16:creationId xmlns:a16="http://schemas.microsoft.com/office/drawing/2014/main" id="{F5E6F418-11B0-926E-9FC2-B9538ECED2F8}"/>
              </a:ext>
            </a:extLst>
          </p:cNvPr>
          <p:cNvPicPr>
            <a:picLocks noChangeAspect="1"/>
          </p:cNvPicPr>
          <p:nvPr/>
        </p:nvPicPr>
        <p:blipFill>
          <a:blip r:embed="rId7"/>
          <a:stretch>
            <a:fillRect/>
          </a:stretch>
        </p:blipFill>
        <p:spPr>
          <a:xfrm>
            <a:off x="9780760" y="4715948"/>
            <a:ext cx="1548176" cy="1918091"/>
          </a:xfrm>
          <a:prstGeom prst="rect">
            <a:avLst/>
          </a:prstGeom>
        </p:spPr>
      </p:pic>
      <p:sp>
        <p:nvSpPr>
          <p:cNvPr id="10" name="Pravokotnik 9"/>
          <p:cNvSpPr/>
          <p:nvPr/>
        </p:nvSpPr>
        <p:spPr>
          <a:xfrm>
            <a:off x="8478500" y="4315666"/>
            <a:ext cx="3340018" cy="261610"/>
          </a:xfrm>
          <a:prstGeom prst="rect">
            <a:avLst/>
          </a:prstGeom>
        </p:spPr>
        <p:txBody>
          <a:bodyPr wrap="square">
            <a:spAutoFit/>
          </a:bodyPr>
          <a:lstStyle/>
          <a:p>
            <a:r>
              <a:rPr lang="sl-SI" sz="1050">
                <a:latin typeface="Calibri" panose="020F0502020204030204" pitchFamily="34" charset="0"/>
                <a:cs typeface="Calibri" panose="020F0502020204030204" pitchFamily="34" charset="0"/>
                <a:hlinkClick r:id="rId8"/>
              </a:rPr>
              <a:t>https://www.zrss.si/digitalna-bralnica/trajnostni-razvoj/</a:t>
            </a:r>
            <a:r>
              <a:rPr lang="sl-SI" sz="105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939852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Slika 12"/>
          <p:cNvPicPr>
            <a:picLocks noChangeAspect="1"/>
          </p:cNvPicPr>
          <p:nvPr/>
        </p:nvPicPr>
        <p:blipFill>
          <a:blip r:embed="rId3"/>
          <a:stretch>
            <a:fillRect/>
          </a:stretch>
        </p:blipFill>
        <p:spPr>
          <a:xfrm>
            <a:off x="388433" y="2045226"/>
            <a:ext cx="5890929" cy="1486848"/>
          </a:xfrm>
          <a:prstGeom prst="rect">
            <a:avLst/>
          </a:prstGeom>
        </p:spPr>
      </p:pic>
      <p:sp>
        <p:nvSpPr>
          <p:cNvPr id="7" name="PoljeZBesedilom 6"/>
          <p:cNvSpPr txBox="1"/>
          <p:nvPr/>
        </p:nvSpPr>
        <p:spPr>
          <a:xfrm>
            <a:off x="211895" y="126073"/>
            <a:ext cx="11567532" cy="1077218"/>
          </a:xfrm>
          <a:prstGeom prst="rect">
            <a:avLst/>
          </a:prstGeom>
          <a:noFill/>
        </p:spPr>
        <p:txBody>
          <a:bodyPr wrap="square" rtlCol="0">
            <a:spAutoFit/>
          </a:bodyPr>
          <a:lstStyle/>
          <a:p>
            <a:r>
              <a:rPr lang="sl-SI" sz="3200" b="1">
                <a:solidFill>
                  <a:srgbClr val="FF0000"/>
                </a:solidFill>
                <a:latin typeface="Calibri" panose="020F0502020204030204" pitchFamily="34" charset="0"/>
                <a:cs typeface="Calibri" panose="020F0502020204030204" pitchFamily="34" charset="0"/>
              </a:rPr>
              <a:t>EVROPSKI OKVIR KOMPETENC ZA TRAJNOSTNOST (EOKT) </a:t>
            </a:r>
            <a:r>
              <a:rPr lang="sl-SI" sz="3200" b="1">
                <a:solidFill>
                  <a:srgbClr val="007C92"/>
                </a:solidFill>
                <a:latin typeface="Calibri" panose="020F0502020204030204" pitchFamily="34" charset="0"/>
                <a:cs typeface="Calibri" panose="020F0502020204030204" pitchFamily="34" charset="0"/>
              </a:rPr>
              <a:t>– IZHODIŠČE SKUPNIH CILJEV TRAJNOSTNEGA RAZVOJA </a:t>
            </a:r>
          </a:p>
        </p:txBody>
      </p:sp>
      <p:sp>
        <p:nvSpPr>
          <p:cNvPr id="3" name="Označba mesta vsebine 2"/>
          <p:cNvSpPr>
            <a:spLocks noGrp="1"/>
          </p:cNvSpPr>
          <p:nvPr>
            <p:ph sz="half" idx="1"/>
          </p:nvPr>
        </p:nvSpPr>
        <p:spPr>
          <a:xfrm>
            <a:off x="534947" y="1203291"/>
            <a:ext cx="5181600" cy="4351338"/>
          </a:xfrm>
        </p:spPr>
        <p:txBody>
          <a:bodyPr/>
          <a:lstStyle/>
          <a:p>
            <a:r>
              <a:rPr lang="sl-SI">
                <a:solidFill>
                  <a:srgbClr val="007C92"/>
                </a:solidFill>
                <a:latin typeface="Calibri" panose="020F0502020204030204" pitchFamily="34" charset="0"/>
                <a:cs typeface="Calibri" panose="020F0502020204030204" pitchFamily="34" charset="0"/>
              </a:rPr>
              <a:t>Skupni cilj iz UN</a:t>
            </a:r>
          </a:p>
        </p:txBody>
      </p:sp>
      <p:sp>
        <p:nvSpPr>
          <p:cNvPr id="8" name="Označba mesta vsebine 7"/>
          <p:cNvSpPr>
            <a:spLocks noGrp="1"/>
          </p:cNvSpPr>
          <p:nvPr>
            <p:ph sz="half" idx="2"/>
          </p:nvPr>
        </p:nvSpPr>
        <p:spPr>
          <a:xfrm>
            <a:off x="6987369" y="1203291"/>
            <a:ext cx="5285678" cy="5065829"/>
          </a:xfrm>
        </p:spPr>
        <p:txBody>
          <a:bodyPr/>
          <a:lstStyle/>
          <a:p>
            <a:r>
              <a:rPr lang="sl-SI">
                <a:solidFill>
                  <a:srgbClr val="007C92"/>
                </a:solidFill>
                <a:latin typeface="Calibri" panose="020F0502020204030204" pitchFamily="34" charset="0"/>
                <a:cs typeface="Calibri" panose="020F0502020204030204" pitchFamily="34" charset="0"/>
              </a:rPr>
              <a:t>Kompetenčna področja in kompetence iz EOKT</a:t>
            </a:r>
          </a:p>
        </p:txBody>
      </p:sp>
      <p:sp>
        <p:nvSpPr>
          <p:cNvPr id="10" name="Pravokotnik 9"/>
          <p:cNvSpPr/>
          <p:nvPr/>
        </p:nvSpPr>
        <p:spPr>
          <a:xfrm>
            <a:off x="1035205" y="2545307"/>
            <a:ext cx="5285678" cy="243343"/>
          </a:xfrm>
          <a:prstGeom prst="rect">
            <a:avLst/>
          </a:prstGeom>
          <a:noFill/>
          <a:ln w="57150">
            <a:solidFill>
              <a:srgbClr val="007C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2" name="PoljeZBesedilom 11"/>
          <p:cNvSpPr txBox="1"/>
          <p:nvPr/>
        </p:nvSpPr>
        <p:spPr>
          <a:xfrm>
            <a:off x="211895" y="3996927"/>
            <a:ext cx="6686210" cy="1477328"/>
          </a:xfrm>
          <a:prstGeom prst="rect">
            <a:avLst/>
          </a:prstGeom>
          <a:noFill/>
        </p:spPr>
        <p:txBody>
          <a:bodyPr wrap="square" rtlCol="0">
            <a:spAutoFit/>
          </a:bodyPr>
          <a:lstStyle/>
          <a:p>
            <a:r>
              <a:rPr lang="sl-SI">
                <a:latin typeface="Calibri" panose="020F0502020204030204" pitchFamily="34" charset="0"/>
                <a:cs typeface="Calibri" panose="020F0502020204030204" pitchFamily="34" charset="0"/>
              </a:rPr>
              <a:t>2.2.1.2 Sprejemanje kompleksnosti v trajnostnosti/sistemsko mišljenje</a:t>
            </a:r>
          </a:p>
          <a:p>
            <a:endParaRPr lang="sl-SI">
              <a:latin typeface="Calibri" panose="020F0502020204030204" pitchFamily="34" charset="0"/>
              <a:cs typeface="Calibri" panose="020F0502020204030204" pitchFamily="34" charset="0"/>
            </a:endParaRPr>
          </a:p>
          <a:p>
            <a:r>
              <a:rPr lang="sl-SI" b="1">
                <a:latin typeface="Calibri" panose="020F0502020204030204" pitchFamily="34" charset="0"/>
                <a:cs typeface="Calibri" panose="020F0502020204030204" pitchFamily="34" charset="0"/>
              </a:rPr>
              <a:t>Presoja kratkoročne in dolgoročne vplive delovanja posameznika in družbenih skupin v družbi, družbe na lokalni, regionalni, nacionalni ter globalni ravni.</a:t>
            </a:r>
          </a:p>
        </p:txBody>
      </p:sp>
      <p:pic>
        <p:nvPicPr>
          <p:cNvPr id="22" name="Slika 21"/>
          <p:cNvPicPr>
            <a:picLocks noChangeAspect="1"/>
          </p:cNvPicPr>
          <p:nvPr/>
        </p:nvPicPr>
        <p:blipFill>
          <a:blip r:embed="rId4"/>
          <a:stretch>
            <a:fillRect/>
          </a:stretch>
        </p:blipFill>
        <p:spPr>
          <a:xfrm>
            <a:off x="7266602" y="2045226"/>
            <a:ext cx="3493453" cy="4515254"/>
          </a:xfrm>
          <a:prstGeom prst="rect">
            <a:avLst/>
          </a:prstGeom>
        </p:spPr>
      </p:pic>
      <p:pic>
        <p:nvPicPr>
          <p:cNvPr id="23" name="Slika 22"/>
          <p:cNvPicPr/>
          <p:nvPr/>
        </p:nvPicPr>
        <p:blipFill>
          <a:blip r:embed="rId5"/>
          <a:stretch>
            <a:fillRect/>
          </a:stretch>
        </p:blipFill>
        <p:spPr>
          <a:xfrm>
            <a:off x="10760055" y="3131389"/>
            <a:ext cx="1431945" cy="1866444"/>
          </a:xfrm>
          <a:prstGeom prst="rect">
            <a:avLst/>
          </a:prstGeom>
        </p:spPr>
      </p:pic>
    </p:spTree>
    <p:extLst>
      <p:ext uri="{BB962C8B-B14F-4D97-AF65-F5344CB8AC3E}">
        <p14:creationId xmlns:p14="http://schemas.microsoft.com/office/powerpoint/2010/main" val="500315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smtClean="0">
                <a:solidFill>
                  <a:schemeClr val="tx2">
                    <a:lumMod val="90000"/>
                    <a:lumOff val="10000"/>
                  </a:schemeClr>
                </a:solidFill>
              </a:rPr>
              <a:t>PROGRAM ZA 16. 3. 2026</a:t>
            </a:r>
            <a:endParaRPr lang="sl-SI" b="1" dirty="0">
              <a:solidFill>
                <a:schemeClr val="tx2">
                  <a:lumMod val="90000"/>
                  <a:lumOff val="10000"/>
                </a:schemeClr>
              </a:solidFill>
            </a:endParaRPr>
          </a:p>
        </p:txBody>
      </p:sp>
      <p:sp>
        <p:nvSpPr>
          <p:cNvPr id="5" name="Rectangle 1"/>
          <p:cNvSpPr>
            <a:spLocks noChangeArrowheads="1"/>
          </p:cNvSpPr>
          <p:nvPr/>
        </p:nvSpPr>
        <p:spPr bwMode="auto">
          <a:xfrm>
            <a:off x="4071938" y="18748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graphicFrame>
        <p:nvGraphicFramePr>
          <p:cNvPr id="6" name="Označba mesta vsebine 5"/>
          <p:cNvGraphicFramePr>
            <a:graphicFrameLocks noGrp="1"/>
          </p:cNvGraphicFramePr>
          <p:nvPr>
            <p:ph sz="half" idx="1"/>
            <p:extLst>
              <p:ext uri="{D42A27DB-BD31-4B8C-83A1-F6EECF244321}">
                <p14:modId xmlns:p14="http://schemas.microsoft.com/office/powerpoint/2010/main" val="667178257"/>
              </p:ext>
            </p:extLst>
          </p:nvPr>
        </p:nvGraphicFramePr>
        <p:xfrm>
          <a:off x="838200" y="1874839"/>
          <a:ext cx="9963150" cy="4291826"/>
        </p:xfrm>
        <a:graphic>
          <a:graphicData uri="http://schemas.openxmlformats.org/drawingml/2006/table">
            <a:tbl>
              <a:tblPr firstRow="1" firstCol="1" bandRow="1">
                <a:tableStyleId>{5C22544A-7EE6-4342-B048-85BDC9FD1C3A}</a:tableStyleId>
              </a:tblPr>
              <a:tblGrid>
                <a:gridCol w="1505500">
                  <a:extLst>
                    <a:ext uri="{9D8B030D-6E8A-4147-A177-3AD203B41FA5}">
                      <a16:colId xmlns:a16="http://schemas.microsoft.com/office/drawing/2014/main" val="2481168615"/>
                    </a:ext>
                  </a:extLst>
                </a:gridCol>
                <a:gridCol w="5738587">
                  <a:extLst>
                    <a:ext uri="{9D8B030D-6E8A-4147-A177-3AD203B41FA5}">
                      <a16:colId xmlns:a16="http://schemas.microsoft.com/office/drawing/2014/main" val="3713118992"/>
                    </a:ext>
                  </a:extLst>
                </a:gridCol>
                <a:gridCol w="2719063">
                  <a:extLst>
                    <a:ext uri="{9D8B030D-6E8A-4147-A177-3AD203B41FA5}">
                      <a16:colId xmlns:a16="http://schemas.microsoft.com/office/drawing/2014/main" val="4038433365"/>
                    </a:ext>
                  </a:extLst>
                </a:gridCol>
              </a:tblGrid>
              <a:tr h="204615">
                <a:tc>
                  <a:txBody>
                    <a:bodyPr/>
                    <a:lstStyle/>
                    <a:p>
                      <a:pPr algn="just">
                        <a:spcAft>
                          <a:spcPts val="0"/>
                        </a:spcAft>
                      </a:pPr>
                      <a:r>
                        <a:rPr lang="sl-SI" sz="1000">
                          <a:effectLst/>
                        </a:rPr>
                        <a:t>Čas </a:t>
                      </a:r>
                      <a:endParaRPr lang="sl-SI" sz="1100">
                        <a:effectLst/>
                        <a:latin typeface="Calibri" panose="020F0502020204030204" pitchFamily="34" charset="0"/>
                        <a:ea typeface="Calibri" panose="020F0502020204030204" pitchFamily="34" charset="0"/>
                      </a:endParaRPr>
                    </a:p>
                  </a:txBody>
                  <a:tcPr marL="68580" marR="68580" marT="0" marB="0"/>
                </a:tc>
                <a:tc>
                  <a:txBody>
                    <a:bodyPr/>
                    <a:lstStyle/>
                    <a:p>
                      <a:pPr algn="just">
                        <a:spcAft>
                          <a:spcPts val="0"/>
                        </a:spcAft>
                      </a:pPr>
                      <a:r>
                        <a:rPr lang="sl-SI" sz="1000">
                          <a:effectLst/>
                        </a:rPr>
                        <a:t>Vsebina</a:t>
                      </a:r>
                      <a:endParaRPr lang="sl-SI" sz="1100">
                        <a:effectLst/>
                        <a:latin typeface="Calibri" panose="020F0502020204030204" pitchFamily="34" charset="0"/>
                        <a:ea typeface="Calibri" panose="020F0502020204030204" pitchFamily="34" charset="0"/>
                      </a:endParaRPr>
                    </a:p>
                  </a:txBody>
                  <a:tcPr marL="68580" marR="68580" marT="0" marB="0"/>
                </a:tc>
                <a:tc>
                  <a:txBody>
                    <a:bodyPr/>
                    <a:lstStyle/>
                    <a:p>
                      <a:pPr algn="just">
                        <a:spcAft>
                          <a:spcPts val="0"/>
                        </a:spcAft>
                      </a:pPr>
                      <a:r>
                        <a:rPr lang="sl-SI" sz="1000">
                          <a:effectLst/>
                        </a:rPr>
                        <a:t>Izvajalke, ustanova</a:t>
                      </a:r>
                      <a:endParaRPr lang="sl-SI"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114765389"/>
                  </a:ext>
                </a:extLst>
              </a:tr>
              <a:tr h="708480">
                <a:tc>
                  <a:txBody>
                    <a:bodyPr/>
                    <a:lstStyle/>
                    <a:p>
                      <a:pPr algn="ctr">
                        <a:spcAft>
                          <a:spcPts val="0"/>
                        </a:spcAft>
                      </a:pPr>
                      <a:r>
                        <a:rPr lang="sl-SI" sz="1100" dirty="0">
                          <a:effectLst/>
                        </a:rPr>
                        <a:t>15.15–16.00</a:t>
                      </a:r>
                      <a:endParaRPr lang="sl-SI" sz="11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l">
                        <a:spcAft>
                          <a:spcPts val="0"/>
                        </a:spcAft>
                      </a:pPr>
                      <a:r>
                        <a:rPr lang="sl-SI" sz="1600">
                          <a:effectLst/>
                        </a:rPr>
                        <a:t>Vloga skupnih ciljev v prenovljenih učnih načrtih in njihovo uresničevanje pri pouku RUŠČINE</a:t>
                      </a:r>
                      <a:endParaRPr lang="sl-SI" sz="1600">
                        <a:effectLst/>
                        <a:latin typeface="Calibri" panose="020F0502020204030204" pitchFamily="34" charset="0"/>
                        <a:ea typeface="Calibri" panose="020F0502020204030204" pitchFamily="34" charset="0"/>
                      </a:endParaRPr>
                    </a:p>
                  </a:txBody>
                  <a:tcPr marL="68580" marR="68580" marT="0" marB="0"/>
                </a:tc>
                <a:tc>
                  <a:txBody>
                    <a:bodyPr/>
                    <a:lstStyle/>
                    <a:p>
                      <a:pPr algn="l">
                        <a:spcAft>
                          <a:spcPts val="0"/>
                        </a:spcAft>
                      </a:pPr>
                      <a:r>
                        <a:rPr lang="sl-SI" sz="1400">
                          <a:effectLst/>
                        </a:rPr>
                        <a:t>mag. Ema Rajh, ZRSŠ</a:t>
                      </a:r>
                      <a:endParaRPr lang="sl-SI" sz="14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907508607"/>
                  </a:ext>
                </a:extLst>
              </a:tr>
              <a:tr h="450154">
                <a:tc>
                  <a:txBody>
                    <a:bodyPr/>
                    <a:lstStyle/>
                    <a:p>
                      <a:pPr algn="l">
                        <a:spcBef>
                          <a:spcPts val="1200"/>
                        </a:spcBef>
                        <a:spcAft>
                          <a:spcPts val="0"/>
                        </a:spcAft>
                      </a:pPr>
                      <a:r>
                        <a:rPr lang="sl-SI" sz="1100">
                          <a:effectLst/>
                        </a:rPr>
                        <a:t>16.00–16.05</a:t>
                      </a:r>
                      <a:endParaRPr lang="sl-SI" sz="1100">
                        <a:effectLst/>
                        <a:latin typeface="Calibri" panose="020F0502020204030204" pitchFamily="34" charset="0"/>
                        <a:ea typeface="Calibri" panose="020F0502020204030204" pitchFamily="34" charset="0"/>
                      </a:endParaRPr>
                    </a:p>
                  </a:txBody>
                  <a:tcPr marL="68580" marR="68580" marT="0" marB="0" anchor="ctr"/>
                </a:tc>
                <a:tc>
                  <a:txBody>
                    <a:bodyPr/>
                    <a:lstStyle/>
                    <a:p>
                      <a:pPr algn="l">
                        <a:spcBef>
                          <a:spcPts val="1200"/>
                        </a:spcBef>
                        <a:spcAft>
                          <a:spcPts val="0"/>
                        </a:spcAft>
                      </a:pPr>
                      <a:r>
                        <a:rPr lang="sl-SI" sz="1600">
                          <a:effectLst/>
                        </a:rPr>
                        <a:t>Odmor </a:t>
                      </a:r>
                      <a:endParaRPr lang="sl-SI" sz="1600">
                        <a:effectLst/>
                        <a:latin typeface="Calibri" panose="020F0502020204030204" pitchFamily="34" charset="0"/>
                        <a:ea typeface="Calibri" panose="020F0502020204030204" pitchFamily="34" charset="0"/>
                      </a:endParaRPr>
                    </a:p>
                  </a:txBody>
                  <a:tcPr marL="68580" marR="68580" marT="0" marB="0"/>
                </a:tc>
                <a:tc>
                  <a:txBody>
                    <a:bodyPr/>
                    <a:lstStyle/>
                    <a:p>
                      <a:pPr algn="l">
                        <a:spcBef>
                          <a:spcPts val="1200"/>
                        </a:spcBef>
                        <a:spcAft>
                          <a:spcPts val="0"/>
                        </a:spcAft>
                      </a:pPr>
                      <a:r>
                        <a:rPr lang="sl-SI" sz="1400">
                          <a:effectLst/>
                        </a:rPr>
                        <a:t> </a:t>
                      </a:r>
                      <a:endParaRPr lang="sl-SI" sz="14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348958246"/>
                  </a:ext>
                </a:extLst>
              </a:tr>
              <a:tr h="2905537">
                <a:tc>
                  <a:txBody>
                    <a:bodyPr/>
                    <a:lstStyle/>
                    <a:p>
                      <a:pPr algn="ctr">
                        <a:spcAft>
                          <a:spcPts val="0"/>
                        </a:spcAft>
                      </a:pPr>
                      <a:r>
                        <a:rPr lang="sl-SI" sz="1100">
                          <a:effectLst/>
                        </a:rPr>
                        <a:t>16.05–18.20</a:t>
                      </a:r>
                    </a:p>
                    <a:p>
                      <a:pPr algn="ctr">
                        <a:spcAft>
                          <a:spcPts val="0"/>
                        </a:spcAft>
                      </a:pPr>
                      <a:r>
                        <a:rPr lang="sl-SI" sz="1100">
                          <a:effectLst/>
                        </a:rPr>
                        <a:t> </a:t>
                      </a:r>
                      <a:endParaRPr lang="sl-SI" sz="1100">
                        <a:effectLst/>
                        <a:latin typeface="Calibri" panose="020F0502020204030204" pitchFamily="34" charset="0"/>
                        <a:ea typeface="Calibri" panose="020F0502020204030204" pitchFamily="34" charset="0"/>
                      </a:endParaRPr>
                    </a:p>
                  </a:txBody>
                  <a:tcPr marL="68580" marR="68580" marT="0" marB="0" anchor="ctr"/>
                </a:tc>
                <a:tc>
                  <a:txBody>
                    <a:bodyPr/>
                    <a:lstStyle/>
                    <a:p>
                      <a:pPr algn="l">
                        <a:lnSpc>
                          <a:spcPct val="115000"/>
                        </a:lnSpc>
                        <a:spcAft>
                          <a:spcPts val="0"/>
                        </a:spcAft>
                        <a:tabLst>
                          <a:tab pos="228600" algn="l"/>
                          <a:tab pos="449580" algn="l"/>
                        </a:tabLst>
                      </a:pPr>
                      <a:r>
                        <a:rPr lang="sl-SI" sz="1600" dirty="0">
                          <a:effectLst/>
                        </a:rPr>
                        <a:t>Predstavitve izdelanih primerov vključevanja skupnih ciljev v pouk ruščine za vsako področje:</a:t>
                      </a:r>
                    </a:p>
                    <a:p>
                      <a:pPr marL="342900" lvl="0" indent="-342900" algn="l">
                        <a:lnSpc>
                          <a:spcPct val="115000"/>
                        </a:lnSpc>
                        <a:spcAft>
                          <a:spcPts val="0"/>
                        </a:spcAft>
                        <a:buFont typeface="Aptos" panose="02110004020202020204"/>
                        <a:buChar char="-"/>
                        <a:tabLst>
                          <a:tab pos="228600" algn="l"/>
                          <a:tab pos="449580" algn="l"/>
                        </a:tabLst>
                      </a:pPr>
                      <a:r>
                        <a:rPr lang="sl-SI" sz="1600" dirty="0">
                          <a:effectLst/>
                        </a:rPr>
                        <a:t>JEZIK, DRŽAVLJANSTVO,</a:t>
                      </a:r>
                    </a:p>
                    <a:p>
                      <a:pPr marL="457200" algn="l">
                        <a:lnSpc>
                          <a:spcPct val="115000"/>
                        </a:lnSpc>
                        <a:spcAft>
                          <a:spcPts val="0"/>
                        </a:spcAft>
                        <a:tabLst>
                          <a:tab pos="228600" algn="l"/>
                          <a:tab pos="449580" algn="l"/>
                        </a:tabLst>
                      </a:pPr>
                      <a:r>
                        <a:rPr lang="sl-SI" sz="1600" dirty="0">
                          <a:effectLst/>
                        </a:rPr>
                        <a:t>KULTURA in UMETNOST</a:t>
                      </a:r>
                    </a:p>
                    <a:p>
                      <a:pPr marL="342900" lvl="0" indent="-342900" algn="l">
                        <a:lnSpc>
                          <a:spcPct val="115000"/>
                        </a:lnSpc>
                        <a:spcAft>
                          <a:spcPts val="0"/>
                        </a:spcAft>
                        <a:buFont typeface="Aptos" panose="02110004020202020204"/>
                        <a:buChar char="-"/>
                        <a:tabLst>
                          <a:tab pos="228600" algn="l"/>
                          <a:tab pos="449580" algn="l"/>
                        </a:tabLst>
                      </a:pPr>
                      <a:r>
                        <a:rPr lang="sl-SI" sz="1600" dirty="0">
                          <a:effectLst/>
                        </a:rPr>
                        <a:t>TRAJNOSTNI RAZVOJ</a:t>
                      </a:r>
                    </a:p>
                    <a:p>
                      <a:pPr marL="342900" lvl="0" indent="-342900" algn="l">
                        <a:lnSpc>
                          <a:spcPct val="115000"/>
                        </a:lnSpc>
                        <a:spcAft>
                          <a:spcPts val="0"/>
                        </a:spcAft>
                        <a:buFont typeface="Aptos" panose="02110004020202020204"/>
                        <a:buChar char="-"/>
                        <a:tabLst>
                          <a:tab pos="228600" algn="l"/>
                          <a:tab pos="449580" algn="l"/>
                        </a:tabLst>
                      </a:pPr>
                      <a:r>
                        <a:rPr lang="sl-SI" sz="1600" dirty="0">
                          <a:effectLst/>
                        </a:rPr>
                        <a:t>ZDRAVJE in DOBROBIT</a:t>
                      </a:r>
                    </a:p>
                    <a:p>
                      <a:pPr marL="342900" lvl="0" indent="-342900" algn="l">
                        <a:lnSpc>
                          <a:spcPct val="115000"/>
                        </a:lnSpc>
                        <a:spcAft>
                          <a:spcPts val="0"/>
                        </a:spcAft>
                        <a:buFont typeface="Aptos" panose="02110004020202020204"/>
                        <a:buChar char="-"/>
                        <a:tabLst>
                          <a:tab pos="228600" algn="l"/>
                          <a:tab pos="449580" algn="l"/>
                        </a:tabLst>
                      </a:pPr>
                      <a:r>
                        <a:rPr lang="sl-SI" sz="1600" dirty="0">
                          <a:effectLst/>
                        </a:rPr>
                        <a:t>DIGITALNA KOMPETENTNOST</a:t>
                      </a:r>
                    </a:p>
                    <a:p>
                      <a:pPr marL="342900" lvl="0" indent="-342900" algn="l">
                        <a:lnSpc>
                          <a:spcPct val="115000"/>
                        </a:lnSpc>
                        <a:spcAft>
                          <a:spcPts val="800"/>
                        </a:spcAft>
                        <a:buFont typeface="Aptos" panose="02110004020202020204"/>
                        <a:buChar char="-"/>
                        <a:tabLst>
                          <a:tab pos="228600" algn="l"/>
                          <a:tab pos="449580" algn="l"/>
                        </a:tabLst>
                      </a:pPr>
                      <a:r>
                        <a:rPr lang="sl-SI" sz="1600" dirty="0">
                          <a:effectLst/>
                        </a:rPr>
                        <a:t>PODJETNOST</a:t>
                      </a:r>
                      <a:endParaRPr lang="sl-S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0"/>
                        </a:spcAft>
                      </a:pPr>
                      <a:r>
                        <a:rPr lang="sl-SI" sz="1400" dirty="0">
                          <a:effectLst/>
                        </a:rPr>
                        <a:t>Marjeta Petek Ahačič, Gimnazija Škofja Loka</a:t>
                      </a:r>
                    </a:p>
                    <a:p>
                      <a:pPr algn="l">
                        <a:spcAft>
                          <a:spcPts val="0"/>
                        </a:spcAft>
                      </a:pPr>
                      <a:r>
                        <a:rPr lang="sl-SI" sz="1400" dirty="0">
                          <a:effectLst/>
                        </a:rPr>
                        <a:t>mag. Ema Rajh, ZRSŠ,  </a:t>
                      </a:r>
                    </a:p>
                    <a:p>
                      <a:pPr algn="l">
                        <a:spcAft>
                          <a:spcPts val="0"/>
                        </a:spcAft>
                      </a:pPr>
                      <a:r>
                        <a:rPr lang="sl-SI" sz="1400" dirty="0">
                          <a:effectLst/>
                        </a:rPr>
                        <a:t>Neža Zupančič Logar, Gimnazija Kranj</a:t>
                      </a:r>
                    </a:p>
                    <a:p>
                      <a:pPr algn="l">
                        <a:spcAft>
                          <a:spcPts val="0"/>
                        </a:spcAft>
                      </a:pPr>
                      <a:r>
                        <a:rPr lang="sl-SI" sz="1400" dirty="0">
                          <a:effectLst/>
                        </a:rPr>
                        <a:t>Ines Vozelj Šteharnik, Gimnazija Poljane </a:t>
                      </a:r>
                    </a:p>
                    <a:p>
                      <a:pPr algn="l">
                        <a:spcAft>
                          <a:spcPts val="0"/>
                        </a:spcAft>
                      </a:pPr>
                      <a:r>
                        <a:rPr lang="sl-SI" sz="1400" dirty="0">
                          <a:effectLst/>
                        </a:rPr>
                        <a:t>dr. Meta Frank, OŠ Dragotina Ketteja Ilirska Bistrica</a:t>
                      </a:r>
                      <a:endParaRPr lang="sl-SI" sz="14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455706783"/>
                  </a:ext>
                </a:extLst>
              </a:tr>
            </a:tbl>
          </a:graphicData>
        </a:graphic>
      </p:graphicFrame>
    </p:spTree>
    <p:extLst>
      <p:ext uri="{BB962C8B-B14F-4D97-AF65-F5344CB8AC3E}">
        <p14:creationId xmlns:p14="http://schemas.microsoft.com/office/powerpoint/2010/main" val="29752304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sz="half" idx="1"/>
          </p:nvPr>
        </p:nvSpPr>
        <p:spPr>
          <a:xfrm>
            <a:off x="838199" y="2522483"/>
            <a:ext cx="10515599" cy="3654480"/>
          </a:xfrm>
        </p:spPr>
        <p:txBody>
          <a:bodyPr/>
          <a:lstStyle/>
          <a:p>
            <a:pPr marL="0" indent="0" algn="ctr">
              <a:buNone/>
            </a:pPr>
            <a:r>
              <a:rPr lang="sl-SI" sz="3600" dirty="0">
                <a:solidFill>
                  <a:srgbClr val="007C92"/>
                </a:solidFill>
                <a:latin typeface="Calibri" panose="020F0502020204030204" pitchFamily="34" charset="0"/>
                <a:ea typeface="Calibri"/>
                <a:cs typeface="Calibri" panose="020F0502020204030204" pitchFamily="34" charset="0"/>
                <a:sym typeface="Calibri"/>
              </a:rPr>
              <a:t>Poudarki: </a:t>
            </a:r>
            <a:r>
              <a:rPr lang="sl-SI" sz="3600" b="1" dirty="0">
                <a:solidFill>
                  <a:srgbClr val="007C92"/>
                </a:solidFill>
                <a:latin typeface="Calibri" panose="020F0502020204030204" pitchFamily="34" charset="0"/>
                <a:ea typeface="Calibri"/>
                <a:cs typeface="Calibri" panose="020F0502020204030204" pitchFamily="34" charset="0"/>
                <a:sym typeface="Calibri"/>
              </a:rPr>
              <a:t>Zdravje in dobrobit</a:t>
            </a:r>
            <a:endParaRPr lang="sl-SI" sz="3600" dirty="0">
              <a:latin typeface="Calibri" panose="020F0502020204030204" pitchFamily="34" charset="0"/>
              <a:cs typeface="Calibri" panose="020F0502020204030204" pitchFamily="34" charset="0"/>
            </a:endParaRPr>
          </a:p>
          <a:p>
            <a:endParaRPr lang="en-AU" dirty="0"/>
          </a:p>
        </p:txBody>
      </p:sp>
    </p:spTree>
    <p:extLst>
      <p:ext uri="{BB962C8B-B14F-4D97-AF65-F5344CB8AC3E}">
        <p14:creationId xmlns:p14="http://schemas.microsoft.com/office/powerpoint/2010/main" val="1781690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6DA527C-5933-C731-ECE7-3B40842C84FF}"/>
              </a:ext>
            </a:extLst>
          </p:cNvPr>
          <p:cNvSpPr>
            <a:spLocks noGrp="1"/>
          </p:cNvSpPr>
          <p:nvPr>
            <p:ph type="title"/>
          </p:nvPr>
        </p:nvSpPr>
        <p:spPr>
          <a:xfrm>
            <a:off x="546538" y="291057"/>
            <a:ext cx="10515600" cy="874574"/>
          </a:xfrm>
        </p:spPr>
        <p:txBody>
          <a:bodyPr/>
          <a:lstStyle/>
          <a:p>
            <a:r>
              <a:rPr lang="sl-SI" b="1">
                <a:latin typeface="Calibri" panose="020F0502020204030204" pitchFamily="34" charset="0"/>
                <a:cs typeface="Calibri" panose="020F0502020204030204" pitchFamily="34" charset="0"/>
              </a:rPr>
              <a:t>Kakšne učence/-ke si želimo?</a:t>
            </a:r>
          </a:p>
        </p:txBody>
      </p:sp>
      <p:graphicFrame>
        <p:nvGraphicFramePr>
          <p:cNvPr id="4" name="Označba mesta vsebine 8">
            <a:extLst>
              <a:ext uri="{FF2B5EF4-FFF2-40B4-BE49-F238E27FC236}">
                <a16:creationId xmlns:a16="http://schemas.microsoft.com/office/drawing/2014/main" id="{9CE06CFA-7D83-5304-1E18-9EA063735005}"/>
              </a:ext>
            </a:extLst>
          </p:cNvPr>
          <p:cNvGraphicFramePr>
            <a:graphicFrameLocks noGrp="1"/>
          </p:cNvGraphicFramePr>
          <p:nvPr>
            <p:ph sz="half" idx="1"/>
            <p:extLst>
              <p:ext uri="{D42A27DB-BD31-4B8C-83A1-F6EECF244321}">
                <p14:modId xmlns:p14="http://schemas.microsoft.com/office/powerpoint/2010/main" val="1068791361"/>
              </p:ext>
            </p:extLst>
          </p:nvPr>
        </p:nvGraphicFramePr>
        <p:xfrm>
          <a:off x="1074175" y="1259399"/>
          <a:ext cx="4795684" cy="49259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značba mesta vsebine 7">
            <a:extLst>
              <a:ext uri="{FF2B5EF4-FFF2-40B4-BE49-F238E27FC236}">
                <a16:creationId xmlns:a16="http://schemas.microsoft.com/office/drawing/2014/main" id="{21A89187-6E67-E1E9-1AF2-475C716F63A9}"/>
              </a:ext>
            </a:extLst>
          </p:cNvPr>
          <p:cNvSpPr txBox="1">
            <a:spLocks/>
          </p:cNvSpPr>
          <p:nvPr/>
        </p:nvSpPr>
        <p:spPr>
          <a:xfrm>
            <a:off x="6794092" y="2282825"/>
            <a:ext cx="4038600" cy="2879110"/>
          </a:xfrm>
          <a:prstGeom prst="rect">
            <a:avLst/>
          </a:prstGeom>
        </p:spPr>
        <p:txBody>
          <a:bodyPr wrap="square"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sl-SI">
                <a:solidFill>
                  <a:srgbClr val="007C92"/>
                </a:solidFill>
                <a:latin typeface="Calibri" panose="020F0502020204030204" pitchFamily="34" charset="0"/>
                <a:cs typeface="Calibri" panose="020F0502020204030204" pitchFamily="34" charset="0"/>
              </a:rPr>
              <a:t>Kako naj postanejo takšni?</a:t>
            </a:r>
          </a:p>
          <a:p>
            <a:pPr marL="0" indent="0" algn="ctr">
              <a:buFont typeface="Arial" panose="020B0604020202020204" pitchFamily="34" charset="0"/>
              <a:buNone/>
            </a:pPr>
            <a:endParaRPr lang="sl-SI">
              <a:solidFill>
                <a:srgbClr val="007C92"/>
              </a:solidFill>
              <a:latin typeface="Calibri" panose="020F0502020204030204" pitchFamily="34" charset="0"/>
              <a:cs typeface="Calibri" panose="020F0502020204030204" pitchFamily="34" charset="0"/>
            </a:endParaRPr>
          </a:p>
          <a:p>
            <a:pPr marL="0" indent="0" algn="ctr">
              <a:buFont typeface="Arial" panose="020B0604020202020204" pitchFamily="34" charset="0"/>
              <a:buNone/>
            </a:pPr>
            <a:r>
              <a:rPr lang="sl-SI">
                <a:solidFill>
                  <a:srgbClr val="007C92"/>
                </a:solidFill>
                <a:latin typeface="Calibri" panose="020F0502020204030204" pitchFamily="34" charset="0"/>
                <a:cs typeface="Calibri" panose="020F0502020204030204" pitchFamily="34" charset="0"/>
              </a:rPr>
              <a:t>Kako lahko/mora šola podpreti duševno, telesno in socialno dobrobit otrok in mladostnic/-kov?</a:t>
            </a:r>
          </a:p>
        </p:txBody>
      </p:sp>
    </p:spTree>
    <p:extLst>
      <p:ext uri="{BB962C8B-B14F-4D97-AF65-F5344CB8AC3E}">
        <p14:creationId xmlns:p14="http://schemas.microsoft.com/office/powerpoint/2010/main" val="37469238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B622027-1993-F1F0-FABC-3F1412ABE514}"/>
              </a:ext>
            </a:extLst>
          </p:cNvPr>
          <p:cNvSpPr>
            <a:spLocks noGrp="1"/>
          </p:cNvSpPr>
          <p:nvPr>
            <p:ph type="title"/>
          </p:nvPr>
        </p:nvSpPr>
        <p:spPr>
          <a:xfrm>
            <a:off x="317938" y="195192"/>
            <a:ext cx="10515600" cy="874574"/>
          </a:xfrm>
        </p:spPr>
        <p:txBody>
          <a:bodyPr/>
          <a:lstStyle/>
          <a:p>
            <a:r>
              <a:rPr lang="sl-SI" b="1">
                <a:latin typeface="Calibri" panose="020F0502020204030204" pitchFamily="34" charset="0"/>
                <a:cs typeface="Calibri" panose="020F0502020204030204" pitchFamily="34" charset="0"/>
              </a:rPr>
              <a:t>Kaj je dobrobit?</a:t>
            </a:r>
          </a:p>
        </p:txBody>
      </p:sp>
      <p:sp>
        <p:nvSpPr>
          <p:cNvPr id="4" name="Označba mesta vsebine 2">
            <a:extLst>
              <a:ext uri="{FF2B5EF4-FFF2-40B4-BE49-F238E27FC236}">
                <a16:creationId xmlns:a16="http://schemas.microsoft.com/office/drawing/2014/main" id="{C2CF0856-126F-079C-22E9-4C10054E581A}"/>
              </a:ext>
            </a:extLst>
          </p:cNvPr>
          <p:cNvSpPr>
            <a:spLocks noGrp="1"/>
          </p:cNvSpPr>
          <p:nvPr>
            <p:ph sz="half" idx="1"/>
          </p:nvPr>
        </p:nvSpPr>
        <p:spPr>
          <a:xfrm>
            <a:off x="483475" y="1047134"/>
            <a:ext cx="10515600" cy="4554640"/>
          </a:xfrm>
        </p:spPr>
        <p:txBody>
          <a:bodyPr>
            <a:noAutofit/>
          </a:bodyPr>
          <a:lstStyle/>
          <a:p>
            <a:pPr marL="0" indent="0">
              <a:buNone/>
            </a:pPr>
            <a:r>
              <a:rPr lang="sl-SI" sz="2400">
                <a:solidFill>
                  <a:srgbClr val="007C92"/>
                </a:solidFill>
                <a:latin typeface="Calibri" panose="020F0502020204030204" pitchFamily="34" charset="0"/>
                <a:cs typeface="Calibri" panose="020F0502020204030204" pitchFamily="34" charset="0"/>
              </a:rPr>
              <a:t>≠ vedno se prijetno počutiti/“se imeti fajn“.   </a:t>
            </a:r>
          </a:p>
          <a:p>
            <a:pPr marL="0" indent="0">
              <a:buNone/>
            </a:pPr>
            <a:endParaRPr lang="sl-SI">
              <a:solidFill>
                <a:srgbClr val="007C92"/>
              </a:solidFill>
              <a:cs typeface="Calibri" panose="020F0502020204030204" pitchFamily="34" charset="0"/>
            </a:endParaRPr>
          </a:p>
        </p:txBody>
      </p:sp>
      <p:graphicFrame>
        <p:nvGraphicFramePr>
          <p:cNvPr id="5" name="Content Placeholder 3">
            <a:extLst>
              <a:ext uri="{FF2B5EF4-FFF2-40B4-BE49-F238E27FC236}">
                <a16:creationId xmlns:a16="http://schemas.microsoft.com/office/drawing/2014/main" id="{854E217E-F7D4-B7FD-6178-2377EBAA56BD}"/>
              </a:ext>
            </a:extLst>
          </p:cNvPr>
          <p:cNvGraphicFramePr>
            <a:graphicFrameLocks/>
          </p:cNvGraphicFramePr>
          <p:nvPr>
            <p:extLst>
              <p:ext uri="{D42A27DB-BD31-4B8C-83A1-F6EECF244321}">
                <p14:modId xmlns:p14="http://schemas.microsoft.com/office/powerpoint/2010/main" val="2270714875"/>
              </p:ext>
            </p:extLst>
          </p:nvPr>
        </p:nvGraphicFramePr>
        <p:xfrm>
          <a:off x="1009709" y="1868204"/>
          <a:ext cx="4850317" cy="46800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značba mesta vsebine 5">
            <a:extLst>
              <a:ext uri="{FF2B5EF4-FFF2-40B4-BE49-F238E27FC236}">
                <a16:creationId xmlns:a16="http://schemas.microsoft.com/office/drawing/2014/main" id="{3C889A3B-21BC-18D7-F468-FC26453A9269}"/>
              </a:ext>
            </a:extLst>
          </p:cNvPr>
          <p:cNvSpPr txBox="1">
            <a:spLocks/>
          </p:cNvSpPr>
          <p:nvPr/>
        </p:nvSpPr>
        <p:spPr>
          <a:xfrm>
            <a:off x="7027761" y="1047134"/>
            <a:ext cx="4525852" cy="5501149"/>
          </a:xfrm>
          <a:prstGeom prst="rect">
            <a:avLst/>
          </a:prstGeom>
        </p:spPr>
        <p:txBody>
          <a:bodyPr>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7000"/>
              </a:lnSpc>
              <a:spcBef>
                <a:spcPts val="900"/>
              </a:spcBef>
              <a:buFont typeface="Arial" panose="020B0604020202020204" pitchFamily="34" charset="0"/>
              <a:buNone/>
            </a:pPr>
            <a:r>
              <a:rPr lang="sl-SI" sz="4600" b="1">
                <a:solidFill>
                  <a:srgbClr val="007C92"/>
                </a:solidFill>
                <a:latin typeface="Calibri" panose="020F0502020204030204" pitchFamily="34" charset="0"/>
                <a:ea typeface="Times New Roman" panose="02020603050405020304" pitchFamily="18" charset="0"/>
                <a:cs typeface="Calibri" panose="020F0502020204030204" pitchFamily="34" charset="0"/>
              </a:rPr>
              <a:t>Duševna dobrobit: </a:t>
            </a:r>
          </a:p>
          <a:p>
            <a:pPr marL="0" indent="0" algn="ctr">
              <a:lnSpc>
                <a:spcPct val="107000"/>
              </a:lnSpc>
              <a:spcBef>
                <a:spcPts val="900"/>
              </a:spcBef>
              <a:spcAft>
                <a:spcPts val="900"/>
              </a:spcAft>
              <a:buFont typeface="Arial" panose="020B0604020202020204" pitchFamily="34" charset="0"/>
              <a:buNone/>
            </a:pPr>
            <a:r>
              <a:rPr lang="sl-SI" sz="4600">
                <a:solidFill>
                  <a:srgbClr val="007C92"/>
                </a:solidFill>
                <a:latin typeface="Calibri" panose="020F0502020204030204" pitchFamily="34" charset="0"/>
                <a:ea typeface="Times New Roman" panose="02020603050405020304" pitchFamily="18" charset="0"/>
                <a:cs typeface="Calibri" panose="020F0502020204030204" pitchFamily="34" charset="0"/>
              </a:rPr>
              <a:t>zavedanje lastnega doživljanja in vedenja ter njuno učinkovito uravnavanje. </a:t>
            </a:r>
          </a:p>
          <a:p>
            <a:pPr marL="0" indent="0" algn="ctr">
              <a:lnSpc>
                <a:spcPct val="107000"/>
              </a:lnSpc>
              <a:spcBef>
                <a:spcPts val="900"/>
              </a:spcBef>
              <a:buFont typeface="Arial" panose="020B0604020202020204" pitchFamily="34" charset="0"/>
              <a:buNone/>
            </a:pPr>
            <a:r>
              <a:rPr lang="sl-SI" sz="4600" b="1">
                <a:solidFill>
                  <a:srgbClr val="007C92"/>
                </a:solidFill>
                <a:latin typeface="Calibri" panose="020F0502020204030204" pitchFamily="34" charset="0"/>
                <a:ea typeface="Times New Roman" panose="02020603050405020304" pitchFamily="18" charset="0"/>
                <a:cs typeface="Calibri" panose="020F0502020204030204" pitchFamily="34" charset="0"/>
              </a:rPr>
              <a:t>Telesna dobrobit: </a:t>
            </a:r>
          </a:p>
          <a:p>
            <a:pPr marL="0" indent="0" algn="ctr">
              <a:lnSpc>
                <a:spcPct val="107000"/>
              </a:lnSpc>
              <a:spcBef>
                <a:spcPts val="900"/>
              </a:spcBef>
              <a:spcAft>
                <a:spcPts val="900"/>
              </a:spcAft>
              <a:buFont typeface="Arial" panose="020B0604020202020204" pitchFamily="34" charset="0"/>
              <a:buNone/>
            </a:pPr>
            <a:r>
              <a:rPr lang="sl-SI" sz="4600">
                <a:solidFill>
                  <a:srgbClr val="007C92"/>
                </a:solidFill>
                <a:latin typeface="Calibri" panose="020F0502020204030204" pitchFamily="34" charset="0"/>
                <a:cs typeface="Calibri" panose="020F0502020204030204" pitchFamily="34" charset="0"/>
              </a:rPr>
              <a:t>krepitev telesne zmogljivosti skozi zdrav življenjski slog preko skrbi za redno gibanje, zdravo in uravnoteženo prehrano ter spanje.</a:t>
            </a:r>
          </a:p>
          <a:p>
            <a:pPr marL="0" indent="0" algn="ctr">
              <a:lnSpc>
                <a:spcPct val="107000"/>
              </a:lnSpc>
              <a:spcBef>
                <a:spcPts val="900"/>
              </a:spcBef>
              <a:buFont typeface="Arial" panose="020B0604020202020204" pitchFamily="34" charset="0"/>
              <a:buNone/>
            </a:pPr>
            <a:r>
              <a:rPr lang="sl-SI" sz="4600" b="1">
                <a:solidFill>
                  <a:srgbClr val="007C92"/>
                </a:solidFill>
                <a:latin typeface="Calibri" panose="020F0502020204030204" pitchFamily="34" charset="0"/>
                <a:ea typeface="Times New Roman" panose="02020603050405020304" pitchFamily="18" charset="0"/>
                <a:cs typeface="Calibri" panose="020F0502020204030204" pitchFamily="34" charset="0"/>
              </a:rPr>
              <a:t>Socialna dobrobit: </a:t>
            </a:r>
          </a:p>
          <a:p>
            <a:pPr marL="0" indent="0" algn="ctr">
              <a:lnSpc>
                <a:spcPct val="107000"/>
              </a:lnSpc>
              <a:spcBef>
                <a:spcPts val="900"/>
              </a:spcBef>
              <a:buFont typeface="Arial" panose="020B0604020202020204" pitchFamily="34" charset="0"/>
              <a:buNone/>
            </a:pPr>
            <a:r>
              <a:rPr lang="sl-SI" sz="4600">
                <a:solidFill>
                  <a:srgbClr val="007C92"/>
                </a:solidFill>
                <a:latin typeface="Calibri" panose="020F0502020204030204" pitchFamily="34" charset="0"/>
                <a:ea typeface="Times New Roman" panose="02020603050405020304" pitchFamily="18" charset="0"/>
                <a:cs typeface="Calibri" panose="020F0502020204030204" pitchFamily="34" charset="0"/>
              </a:rPr>
              <a:t>vzpostavljanje in ohranjanje kakovostnih odnosov z drugimi v različnih socialnih kontekstih in z upoštevanjem perspektiv vseh vpletenih. </a:t>
            </a:r>
            <a:endParaRPr lang="sl-SI" sz="4600">
              <a:solidFill>
                <a:srgbClr val="007C92"/>
              </a:solidFill>
              <a:latin typeface="Calibri" panose="020F0502020204030204" pitchFamily="34" charset="0"/>
              <a:cs typeface="Calibri" panose="020F0502020204030204" pitchFamily="34" charset="0"/>
            </a:endParaRPr>
          </a:p>
          <a:p>
            <a:endParaRPr lang="sl-SI">
              <a:solidFill>
                <a:srgbClr val="007C92"/>
              </a:solidFill>
            </a:endParaRPr>
          </a:p>
        </p:txBody>
      </p:sp>
    </p:spTree>
    <p:extLst>
      <p:ext uri="{BB962C8B-B14F-4D97-AF65-F5344CB8AC3E}">
        <p14:creationId xmlns:p14="http://schemas.microsoft.com/office/powerpoint/2010/main" val="23415841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značba mesta besedila 3">
            <a:extLst>
              <a:ext uri="{FF2B5EF4-FFF2-40B4-BE49-F238E27FC236}">
                <a16:creationId xmlns:a16="http://schemas.microsoft.com/office/drawing/2014/main" id="{459A70EC-668B-E0EA-04BA-F07DA03F89BB}"/>
              </a:ext>
            </a:extLst>
          </p:cNvPr>
          <p:cNvSpPr txBox="1">
            <a:spLocks/>
          </p:cNvSpPr>
          <p:nvPr/>
        </p:nvSpPr>
        <p:spPr>
          <a:xfrm>
            <a:off x="647282" y="1269233"/>
            <a:ext cx="5615295" cy="522726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l-SI" sz="1900">
                <a:solidFill>
                  <a:srgbClr val="007C92"/>
                </a:solidFill>
                <a:latin typeface="Calibri" panose="020F0502020204030204" pitchFamily="34" charset="0"/>
                <a:cs typeface="Calibri" panose="020F0502020204030204" pitchFamily="34" charset="0"/>
              </a:rPr>
              <a:t>Dobrobit učenk/-cev je mogoče sistematično razvijati pri vseh predmetih ob različnih priložnostih in na različne načine:</a:t>
            </a:r>
          </a:p>
          <a:p>
            <a:pPr marL="285750" indent="-285750"/>
            <a:r>
              <a:rPr lang="sl-SI" sz="1900">
                <a:solidFill>
                  <a:srgbClr val="007C92"/>
                </a:solidFill>
                <a:latin typeface="Calibri" panose="020F0502020204030204" pitchFamily="34" charset="0"/>
                <a:cs typeface="Calibri" panose="020F0502020204030204" pitchFamily="34" charset="0"/>
              </a:rPr>
              <a:t>skozi cilje predmeta, </a:t>
            </a:r>
          </a:p>
          <a:p>
            <a:pPr marL="285750" indent="-285750"/>
            <a:r>
              <a:rPr lang="sl-SI" sz="1900">
                <a:solidFill>
                  <a:srgbClr val="007C92"/>
                </a:solidFill>
                <a:latin typeface="Calibri" panose="020F0502020204030204" pitchFamily="34" charset="0"/>
                <a:cs typeface="Calibri" panose="020F0502020204030204" pitchFamily="34" charset="0"/>
              </a:rPr>
              <a:t>z didaktičnimi pristopi, prek katerih se ozavešča, reflektira in krepi socialne in čustvene kompetence ter skrbi za telesno dobrobit (npr. poučevanje z gibanjem), </a:t>
            </a:r>
          </a:p>
          <a:p>
            <a:pPr marL="285750" indent="-285750"/>
            <a:r>
              <a:rPr lang="sl-SI" sz="1900">
                <a:solidFill>
                  <a:srgbClr val="007C92"/>
                </a:solidFill>
                <a:latin typeface="Calibri" panose="020F0502020204030204" pitchFamily="34" charset="0"/>
                <a:cs typeface="Calibri" panose="020F0502020204030204" pitchFamily="34" charset="0"/>
              </a:rPr>
              <a:t>z osebnim pristopom učitelja/-ice: z vzgojnim stilom oz. vodenjem razreda, z učiteljevim osebnim zgledom ter njegovim celostnim pristopom in načinom vzpostavljanja odnosa z učenci in sodelavci,</a:t>
            </a:r>
          </a:p>
          <a:p>
            <a:pPr marL="285750" indent="-285750"/>
            <a:r>
              <a:rPr lang="sl-SI" sz="1900">
                <a:solidFill>
                  <a:srgbClr val="007C92"/>
                </a:solidFill>
                <a:latin typeface="Calibri" panose="020F0502020204030204" pitchFamily="34" charset="0"/>
                <a:cs typeface="Calibri" panose="020F0502020204030204" pitchFamily="34" charset="0"/>
              </a:rPr>
              <a:t>s kratkimi dejavnostmi med poukom za umirjanje, zbranost, sproščanje, povezovanje, refleksijo (npr. minuta za zdravje) ter daljšimi načrtno, sistematično in ciljno usmerjenimi dejavnostmi (na RU, v RAP, v okviru projektov, dnevih dejavnosti idr.).</a:t>
            </a:r>
            <a:endParaRPr lang="sl-SI">
              <a:solidFill>
                <a:srgbClr val="007C92"/>
              </a:solidFill>
              <a:latin typeface="Calibri" panose="020F0502020204030204" pitchFamily="34" charset="0"/>
              <a:cs typeface="Calibri" panose="020F0502020204030204" pitchFamily="34" charset="0"/>
            </a:endParaRPr>
          </a:p>
          <a:p>
            <a:endParaRPr lang="sl-SI">
              <a:solidFill>
                <a:srgbClr val="007C92"/>
              </a:solidFill>
              <a:latin typeface="Calibri" panose="020F0502020204030204" pitchFamily="34" charset="0"/>
              <a:cs typeface="Calibri" panose="020F0502020204030204" pitchFamily="34" charset="0"/>
            </a:endParaRPr>
          </a:p>
        </p:txBody>
      </p:sp>
      <p:sp>
        <p:nvSpPr>
          <p:cNvPr id="5" name="Naslov 1">
            <a:extLst>
              <a:ext uri="{FF2B5EF4-FFF2-40B4-BE49-F238E27FC236}">
                <a16:creationId xmlns:a16="http://schemas.microsoft.com/office/drawing/2014/main" id="{13D49FCC-A1B4-A4E2-CA18-E8FD9FDB24BE}"/>
              </a:ext>
            </a:extLst>
          </p:cNvPr>
          <p:cNvSpPr txBox="1">
            <a:spLocks/>
          </p:cNvSpPr>
          <p:nvPr/>
        </p:nvSpPr>
        <p:spPr>
          <a:xfrm>
            <a:off x="551240" y="280737"/>
            <a:ext cx="10515600" cy="7054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sl-SI" b="1">
                <a:solidFill>
                  <a:srgbClr val="007C92"/>
                </a:solidFill>
                <a:latin typeface="Calibri" panose="020F0502020204030204" pitchFamily="34" charset="0"/>
                <a:cs typeface="Calibri" panose="020F0502020204030204" pitchFamily="34" charset="0"/>
              </a:rPr>
              <a:t>Razvijanje SC področja Zdravje in dobrobit</a:t>
            </a:r>
          </a:p>
        </p:txBody>
      </p:sp>
      <p:graphicFrame>
        <p:nvGraphicFramePr>
          <p:cNvPr id="6" name="Označba mesta vsebine 4">
            <a:extLst>
              <a:ext uri="{FF2B5EF4-FFF2-40B4-BE49-F238E27FC236}">
                <a16:creationId xmlns:a16="http://schemas.microsoft.com/office/drawing/2014/main" id="{5F73F85D-BB10-9BF5-5D76-C8FDC38A2A4A}"/>
              </a:ext>
            </a:extLst>
          </p:cNvPr>
          <p:cNvGraphicFramePr>
            <a:graphicFrameLocks noGrp="1"/>
          </p:cNvGraphicFramePr>
          <p:nvPr>
            <p:ph idx="1"/>
            <p:extLst>
              <p:ext uri="{D42A27DB-BD31-4B8C-83A1-F6EECF244321}">
                <p14:modId xmlns:p14="http://schemas.microsoft.com/office/powerpoint/2010/main" val="3398722653"/>
              </p:ext>
            </p:extLst>
          </p:nvPr>
        </p:nvGraphicFramePr>
        <p:xfrm>
          <a:off x="6581775" y="987425"/>
          <a:ext cx="4773613"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1088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sz="half" idx="1"/>
          </p:nvPr>
        </p:nvSpPr>
        <p:spPr>
          <a:xfrm>
            <a:off x="838199" y="2522483"/>
            <a:ext cx="10515599" cy="3654480"/>
          </a:xfrm>
        </p:spPr>
        <p:txBody>
          <a:bodyPr/>
          <a:lstStyle/>
          <a:p>
            <a:pPr marL="0" indent="0" algn="ctr">
              <a:buNone/>
            </a:pPr>
            <a:r>
              <a:rPr lang="sl-SI" sz="3600" dirty="0">
                <a:solidFill>
                  <a:srgbClr val="007C92"/>
                </a:solidFill>
                <a:latin typeface="Calibri" panose="020F0502020204030204" pitchFamily="34" charset="0"/>
                <a:ea typeface="Calibri"/>
                <a:cs typeface="Calibri" panose="020F0502020204030204" pitchFamily="34" charset="0"/>
                <a:sym typeface="Calibri"/>
              </a:rPr>
              <a:t>Poudarki: </a:t>
            </a:r>
            <a:r>
              <a:rPr lang="sl-SI" sz="3600" b="1" dirty="0">
                <a:solidFill>
                  <a:srgbClr val="007C92"/>
                </a:solidFill>
                <a:latin typeface="Calibri" panose="020F0502020204030204" pitchFamily="34" charset="0"/>
                <a:ea typeface="Calibri"/>
                <a:cs typeface="Calibri" panose="020F0502020204030204" pitchFamily="34" charset="0"/>
                <a:sym typeface="Calibri"/>
              </a:rPr>
              <a:t>Digitalna kompetentnost</a:t>
            </a:r>
            <a:endParaRPr lang="sl-SI" sz="3600" dirty="0">
              <a:latin typeface="Calibri" panose="020F0502020204030204" pitchFamily="34" charset="0"/>
              <a:cs typeface="Calibri" panose="020F0502020204030204" pitchFamily="34" charset="0"/>
            </a:endParaRPr>
          </a:p>
          <a:p>
            <a:endParaRPr lang="en-AU" dirty="0"/>
          </a:p>
        </p:txBody>
      </p:sp>
    </p:spTree>
    <p:extLst>
      <p:ext uri="{BB962C8B-B14F-4D97-AF65-F5344CB8AC3E}">
        <p14:creationId xmlns:p14="http://schemas.microsoft.com/office/powerpoint/2010/main" val="28871701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4"/>
          <p:cNvSpPr txBox="1">
            <a:spLocks noGrp="1"/>
          </p:cNvSpPr>
          <p:nvPr>
            <p:ph type="title"/>
          </p:nvPr>
        </p:nvSpPr>
        <p:spPr>
          <a:xfrm>
            <a:off x="203450" y="264685"/>
            <a:ext cx="4945800" cy="125335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C92"/>
              </a:buClr>
              <a:buSzPts val="4000"/>
              <a:buFont typeface="Calibri"/>
              <a:buNone/>
            </a:pPr>
            <a:r>
              <a:rPr lang="sl-SI" sz="3600" b="1"/>
              <a:t>Digitalna kompetentnost</a:t>
            </a:r>
            <a:endParaRPr sz="3600" b="1"/>
          </a:p>
        </p:txBody>
      </p:sp>
      <p:sp>
        <p:nvSpPr>
          <p:cNvPr id="87" name="Google Shape;87;p14"/>
          <p:cNvSpPr txBox="1">
            <a:spLocks noGrp="1"/>
          </p:cNvSpPr>
          <p:nvPr>
            <p:ph type="body" idx="1"/>
          </p:nvPr>
        </p:nvSpPr>
        <p:spPr>
          <a:xfrm>
            <a:off x="5149250" y="983375"/>
            <a:ext cx="6811800" cy="55752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1D3433"/>
              </a:buClr>
              <a:buSzPts val="1400"/>
              <a:buFont typeface="Arial"/>
              <a:buNone/>
            </a:pPr>
            <a:r>
              <a:rPr lang="sl-SI" sz="1800" b="1">
                <a:latin typeface="Calibri" panose="020F0502020204030204" pitchFamily="34" charset="0"/>
                <a:ea typeface="Arial"/>
                <a:cs typeface="Calibri" panose="020F0502020204030204" pitchFamily="34" charset="0"/>
                <a:sym typeface="Arial"/>
              </a:rPr>
              <a:t>Pomen razvoja digitalnih kompetenc</a:t>
            </a:r>
            <a:endParaRPr sz="1800" b="1">
              <a:latin typeface="Calibri" panose="020F0502020204030204" pitchFamily="34" charset="0"/>
              <a:ea typeface="Arial"/>
              <a:cs typeface="Calibri" panose="020F0502020204030204" pitchFamily="34" charset="0"/>
              <a:sym typeface="Arial"/>
            </a:endParaRPr>
          </a:p>
          <a:p>
            <a:pPr marL="0" marR="0" lvl="1" indent="0" algn="l" rtl="0">
              <a:lnSpc>
                <a:spcPct val="100000"/>
              </a:lnSpc>
              <a:spcBef>
                <a:spcPts val="0"/>
              </a:spcBef>
              <a:spcAft>
                <a:spcPts val="0"/>
              </a:spcAft>
              <a:buClr>
                <a:srgbClr val="1D3433"/>
              </a:buClr>
              <a:buSzPts val="1400"/>
              <a:buNone/>
            </a:pPr>
            <a:r>
              <a:rPr lang="sl-SI" sz="1800">
                <a:latin typeface="Calibri" panose="020F0502020204030204" pitchFamily="34" charset="0"/>
                <a:ea typeface="Arial"/>
                <a:cs typeface="Calibri" panose="020F0502020204030204" pitchFamily="34" charset="0"/>
                <a:sym typeface="Arial"/>
              </a:rPr>
              <a:t>Digitalne kompetence presegajo osnovno tehnično znanje in so ključne za kritično vrednotenje podatkov, odpornost proti dezinformacijam, za digitalno ustvarjalnost, varovanje zasebnosti in digitalne identitete ter kompetentno in etično uporabo umetne inteligence. </a:t>
            </a:r>
            <a:endParaRPr sz="1800">
              <a:latin typeface="Calibri" panose="020F0502020204030204" pitchFamily="34" charset="0"/>
              <a:ea typeface="Arial"/>
              <a:cs typeface="Calibri" panose="020F0502020204030204" pitchFamily="34" charset="0"/>
              <a:sym typeface="Arial"/>
            </a:endParaRPr>
          </a:p>
          <a:p>
            <a:pPr marL="0" lvl="1" indent="0" algn="l" rtl="0">
              <a:lnSpc>
                <a:spcPct val="100000"/>
              </a:lnSpc>
              <a:spcBef>
                <a:spcPts val="0"/>
              </a:spcBef>
              <a:spcAft>
                <a:spcPts val="0"/>
              </a:spcAft>
              <a:buClr>
                <a:srgbClr val="1D3433"/>
              </a:buClr>
              <a:buSzPts val="1400"/>
              <a:buNone/>
            </a:pPr>
            <a:endParaRPr sz="1800">
              <a:latin typeface="Calibri" panose="020F0502020204030204" pitchFamily="34" charset="0"/>
              <a:ea typeface="Arial"/>
              <a:cs typeface="Calibri" panose="020F0502020204030204" pitchFamily="34" charset="0"/>
              <a:sym typeface="Arial"/>
            </a:endParaRPr>
          </a:p>
          <a:p>
            <a:pPr marL="0" lvl="0" indent="0" algn="l" rtl="0">
              <a:lnSpc>
                <a:spcPct val="100000"/>
              </a:lnSpc>
              <a:spcBef>
                <a:spcPts val="0"/>
              </a:spcBef>
              <a:spcAft>
                <a:spcPts val="0"/>
              </a:spcAft>
              <a:buClr>
                <a:srgbClr val="1D3433"/>
              </a:buClr>
              <a:buSzPts val="1400"/>
              <a:buNone/>
            </a:pPr>
            <a:r>
              <a:rPr lang="sl-SI" sz="1800" b="1">
                <a:latin typeface="Calibri" panose="020F0502020204030204" pitchFamily="34" charset="0"/>
                <a:ea typeface="Arial"/>
                <a:cs typeface="Calibri" panose="020F0502020204030204" pitchFamily="34" charset="0"/>
                <a:sym typeface="Arial"/>
              </a:rPr>
              <a:t>Vključevanje v učni proces</a:t>
            </a:r>
            <a:endParaRPr>
              <a:latin typeface="Calibri" panose="020F0502020204030204" pitchFamily="34" charset="0"/>
              <a:cs typeface="Calibri" panose="020F0502020204030204" pitchFamily="34" charset="0"/>
            </a:endParaRPr>
          </a:p>
          <a:p>
            <a:pPr marL="0" marR="0" lvl="1" indent="0" algn="l" rtl="0">
              <a:lnSpc>
                <a:spcPct val="100000"/>
              </a:lnSpc>
              <a:spcBef>
                <a:spcPts val="0"/>
              </a:spcBef>
              <a:spcAft>
                <a:spcPts val="0"/>
              </a:spcAft>
              <a:buClr>
                <a:srgbClr val="1D3433"/>
              </a:buClr>
              <a:buSzPts val="1400"/>
              <a:buFont typeface="Arial"/>
              <a:buNone/>
            </a:pPr>
            <a:r>
              <a:rPr lang="sl-SI" sz="1800">
                <a:latin typeface="Calibri" panose="020F0502020204030204" pitchFamily="34" charset="0"/>
                <a:ea typeface="Arial"/>
                <a:cs typeface="Calibri" panose="020F0502020204030204" pitchFamily="34" charset="0"/>
                <a:sym typeface="Arial"/>
              </a:rPr>
              <a:t>Digitalne kompetence so vključene v cilje ali didaktična priporočila vseh predmetov v osnovnih in srednjih šolah.</a:t>
            </a:r>
            <a:endParaRPr sz="1800">
              <a:latin typeface="Calibri" panose="020F0502020204030204" pitchFamily="34" charset="0"/>
              <a:ea typeface="Arial"/>
              <a:cs typeface="Calibri" panose="020F0502020204030204" pitchFamily="34" charset="0"/>
              <a:sym typeface="Arial"/>
            </a:endParaRPr>
          </a:p>
          <a:p>
            <a:pPr marL="0" lvl="0" indent="0" algn="l" rtl="0">
              <a:lnSpc>
                <a:spcPct val="100000"/>
              </a:lnSpc>
              <a:spcBef>
                <a:spcPts val="0"/>
              </a:spcBef>
              <a:spcAft>
                <a:spcPts val="0"/>
              </a:spcAft>
              <a:buClr>
                <a:srgbClr val="1D3433"/>
              </a:buClr>
              <a:buSzPts val="1400"/>
              <a:buNone/>
            </a:pPr>
            <a:endParaRPr>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rgbClr val="1D3433"/>
              </a:buClr>
              <a:buSzPts val="1400"/>
              <a:buNone/>
            </a:pPr>
            <a:r>
              <a:rPr lang="sl-SI" sz="1800" b="1">
                <a:latin typeface="Calibri" panose="020F0502020204030204" pitchFamily="34" charset="0"/>
                <a:ea typeface="Arial"/>
                <a:cs typeface="Calibri" panose="020F0502020204030204" pitchFamily="34" charset="0"/>
                <a:sym typeface="Arial"/>
              </a:rPr>
              <a:t>Vloga učiteljev</a:t>
            </a:r>
            <a:endParaRPr sz="1800">
              <a:latin typeface="Calibri" panose="020F0502020204030204" pitchFamily="34" charset="0"/>
              <a:ea typeface="Arial"/>
              <a:cs typeface="Calibri" panose="020F0502020204030204" pitchFamily="34" charset="0"/>
              <a:sym typeface="Arial"/>
            </a:endParaRPr>
          </a:p>
          <a:p>
            <a:pPr marL="0" lvl="1" indent="0" algn="l" rtl="0">
              <a:lnSpc>
                <a:spcPct val="100000"/>
              </a:lnSpc>
              <a:spcBef>
                <a:spcPts val="0"/>
              </a:spcBef>
              <a:spcAft>
                <a:spcPts val="0"/>
              </a:spcAft>
              <a:buClr>
                <a:srgbClr val="1D3433"/>
              </a:buClr>
              <a:buSzPts val="1400"/>
              <a:buNone/>
            </a:pPr>
            <a:r>
              <a:rPr lang="sl-SI" sz="1800">
                <a:latin typeface="Calibri" panose="020F0502020204030204" pitchFamily="34" charset="0"/>
                <a:ea typeface="Arial"/>
                <a:cs typeface="Calibri" panose="020F0502020204030204" pitchFamily="34" charset="0"/>
                <a:sym typeface="Arial"/>
              </a:rPr>
              <a:t>Učitelji igrajo </a:t>
            </a:r>
            <a:r>
              <a:rPr lang="sl-SI" sz="1800" b="1">
                <a:latin typeface="Calibri" panose="020F0502020204030204" pitchFamily="34" charset="0"/>
                <a:ea typeface="Arial"/>
                <a:cs typeface="Calibri" panose="020F0502020204030204" pitchFamily="34" charset="0"/>
                <a:sym typeface="Arial"/>
              </a:rPr>
              <a:t>ključno </a:t>
            </a:r>
            <a:r>
              <a:rPr lang="sl-SI" sz="1800">
                <a:latin typeface="Calibri" panose="020F0502020204030204" pitchFamily="34" charset="0"/>
                <a:ea typeface="Arial"/>
                <a:cs typeface="Calibri" panose="020F0502020204030204" pitchFamily="34" charset="0"/>
                <a:sym typeface="Arial"/>
              </a:rPr>
              <a:t>vlogo pri razvoju digitalnih kompetenc učencev s sistematičnim in usklajenim načrtovanjem dejavnosti pri pouku.</a:t>
            </a:r>
            <a:endParaRPr sz="1800">
              <a:latin typeface="Calibri" panose="020F0502020204030204" pitchFamily="34" charset="0"/>
              <a:ea typeface="Arial"/>
              <a:cs typeface="Calibri" panose="020F0502020204030204" pitchFamily="34" charset="0"/>
              <a:sym typeface="Arial"/>
            </a:endParaRPr>
          </a:p>
          <a:p>
            <a:pPr marL="0" lvl="1" indent="0" algn="l" rtl="0">
              <a:lnSpc>
                <a:spcPct val="100000"/>
              </a:lnSpc>
              <a:spcBef>
                <a:spcPts val="0"/>
              </a:spcBef>
              <a:spcAft>
                <a:spcPts val="0"/>
              </a:spcAft>
              <a:buClr>
                <a:srgbClr val="1D3433"/>
              </a:buClr>
              <a:buSzPts val="1400"/>
              <a:buNone/>
            </a:pPr>
            <a:endParaRPr sz="1800">
              <a:latin typeface="Calibri" panose="020F0502020204030204" pitchFamily="34" charset="0"/>
              <a:ea typeface="Arial"/>
              <a:cs typeface="Calibri" panose="020F0502020204030204" pitchFamily="34" charset="0"/>
              <a:sym typeface="Arial"/>
            </a:endParaRPr>
          </a:p>
          <a:p>
            <a:pPr marL="0" lvl="1" indent="0" algn="l" rtl="0">
              <a:lnSpc>
                <a:spcPct val="100000"/>
              </a:lnSpc>
              <a:spcBef>
                <a:spcPts val="0"/>
              </a:spcBef>
              <a:spcAft>
                <a:spcPts val="0"/>
              </a:spcAft>
              <a:buClr>
                <a:srgbClr val="1D3433"/>
              </a:buClr>
              <a:buSzPts val="1400"/>
              <a:buNone/>
            </a:pPr>
            <a:r>
              <a:rPr lang="sl-SI" sz="1800" b="1">
                <a:latin typeface="Calibri" panose="020F0502020204030204" pitchFamily="34" charset="0"/>
                <a:ea typeface="Arial"/>
                <a:cs typeface="Calibri" panose="020F0502020204030204" pitchFamily="34" charset="0"/>
                <a:sym typeface="Arial"/>
              </a:rPr>
              <a:t>Spremembe so edina stalnica</a:t>
            </a:r>
            <a:endParaRPr sz="1800">
              <a:latin typeface="Calibri" panose="020F0502020204030204" pitchFamily="34" charset="0"/>
              <a:ea typeface="Arial"/>
              <a:cs typeface="Calibri" panose="020F0502020204030204" pitchFamily="34" charset="0"/>
              <a:sym typeface="Arial"/>
            </a:endParaRPr>
          </a:p>
          <a:p>
            <a:pPr marL="0" marR="0" lvl="1" indent="0" algn="l" rtl="0">
              <a:lnSpc>
                <a:spcPct val="100000"/>
              </a:lnSpc>
              <a:spcBef>
                <a:spcPts val="0"/>
              </a:spcBef>
              <a:spcAft>
                <a:spcPts val="0"/>
              </a:spcAft>
              <a:buClr>
                <a:srgbClr val="1D3433"/>
              </a:buClr>
              <a:buSzPts val="1400"/>
              <a:buFont typeface="Arial"/>
              <a:buNone/>
            </a:pPr>
            <a:r>
              <a:rPr lang="sl-SI" sz="1800">
                <a:latin typeface="Calibri" panose="020F0502020204030204" pitchFamily="34" charset="0"/>
                <a:ea typeface="Arial"/>
                <a:cs typeface="Calibri" panose="020F0502020204030204" pitchFamily="34" charset="0"/>
                <a:sym typeface="Arial"/>
              </a:rPr>
              <a:t>Ker se vpliv tehnologije na posameznika in družbo hitro spreminja, je nujno vsako leto aktualizirati razvijanje digitalnih kompetenc ter prilagajati dejavnosti novim generacijam učencev in trendom.</a:t>
            </a:r>
            <a:endParaRPr sz="1800">
              <a:latin typeface="Calibri" panose="020F0502020204030204" pitchFamily="34" charset="0"/>
              <a:ea typeface="Arial"/>
              <a:cs typeface="Calibri" panose="020F0502020204030204" pitchFamily="34" charset="0"/>
              <a:sym typeface="Arial"/>
            </a:endParaRPr>
          </a:p>
        </p:txBody>
      </p:sp>
      <p:pic>
        <p:nvPicPr>
          <p:cNvPr id="88" name="Google Shape;88;p14" descr="Pametna tehnologija v sodobnem času"/>
          <p:cNvPicPr preferRelativeResize="0">
            <a:picLocks noGrp="1"/>
          </p:cNvPicPr>
          <p:nvPr>
            <p:ph type="pic" idx="4294967295"/>
          </p:nvPr>
        </p:nvPicPr>
        <p:blipFill rotWithShape="1">
          <a:blip r:embed="rId3">
            <a:alphaModFix/>
          </a:blip>
          <a:srcRect l="15462"/>
          <a:stretch/>
        </p:blipFill>
        <p:spPr>
          <a:xfrm>
            <a:off x="548640" y="2489200"/>
            <a:ext cx="4462610" cy="3506899"/>
          </a:xfrm>
          <a:prstGeom prst="rect">
            <a:avLst/>
          </a:prstGeom>
          <a:blipFill rotWithShape="1">
            <a:blip r:embed="rId4">
              <a:alphaModFix amt="80000"/>
            </a:blip>
            <a:stretch>
              <a:fillRect/>
            </a:stretch>
          </a:blipFill>
          <a:ln>
            <a:noFill/>
          </a:ln>
        </p:spPr>
      </p:pic>
    </p:spTree>
    <p:extLst>
      <p:ext uri="{BB962C8B-B14F-4D97-AF65-F5344CB8AC3E}">
        <p14:creationId xmlns:p14="http://schemas.microsoft.com/office/powerpoint/2010/main" val="18085525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5"/>
          <p:cNvSpPr txBox="1">
            <a:spLocks noGrp="1"/>
          </p:cNvSpPr>
          <p:nvPr>
            <p:ph type="title"/>
          </p:nvPr>
        </p:nvSpPr>
        <p:spPr>
          <a:xfrm>
            <a:off x="153529" y="391981"/>
            <a:ext cx="4945800" cy="13773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7C92"/>
              </a:buClr>
              <a:buSzPct val="100000"/>
              <a:buFont typeface="Calibri"/>
              <a:buNone/>
            </a:pPr>
            <a:r>
              <a:rPr lang="sl-SI" b="1"/>
              <a:t>Načrtovanje in izvedba razvoja digitalnih kompetenc</a:t>
            </a:r>
            <a:endParaRPr b="1"/>
          </a:p>
        </p:txBody>
      </p:sp>
      <p:sp>
        <p:nvSpPr>
          <p:cNvPr id="94" name="Google Shape;94;p15"/>
          <p:cNvSpPr txBox="1">
            <a:spLocks noGrp="1"/>
          </p:cNvSpPr>
          <p:nvPr>
            <p:ph type="body" idx="1"/>
          </p:nvPr>
        </p:nvSpPr>
        <p:spPr>
          <a:xfrm>
            <a:off x="5226671" y="618224"/>
            <a:ext cx="6811800" cy="6072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1D3433"/>
              </a:buClr>
              <a:buSzPts val="1400"/>
              <a:buNone/>
            </a:pPr>
            <a:r>
              <a:rPr lang="sl-SI" sz="2000" b="1">
                <a:solidFill>
                  <a:srgbClr val="1D3433"/>
                </a:solidFill>
                <a:latin typeface="Calibri" panose="020F0502020204030204" pitchFamily="34" charset="0"/>
                <a:ea typeface="Arial"/>
                <a:cs typeface="Calibri" panose="020F0502020204030204" pitchFamily="34" charset="0"/>
                <a:sym typeface="Arial"/>
              </a:rPr>
              <a:t>Letna priprava</a:t>
            </a:r>
            <a:endParaRPr sz="2000" b="1">
              <a:solidFill>
                <a:srgbClr val="1D3433"/>
              </a:solidFill>
              <a:latin typeface="Calibri" panose="020F0502020204030204" pitchFamily="34" charset="0"/>
              <a:ea typeface="Arial"/>
              <a:cs typeface="Calibri" panose="020F0502020204030204" pitchFamily="34" charset="0"/>
              <a:sym typeface="Arial"/>
            </a:endParaRPr>
          </a:p>
          <a:p>
            <a:pPr marL="0" lvl="1" indent="0" algn="l" rtl="0">
              <a:lnSpc>
                <a:spcPct val="100000"/>
              </a:lnSpc>
              <a:spcBef>
                <a:spcPts val="0"/>
              </a:spcBef>
              <a:spcAft>
                <a:spcPts val="0"/>
              </a:spcAft>
              <a:buClr>
                <a:srgbClr val="1D3433"/>
              </a:buClr>
              <a:buSzPts val="1400"/>
              <a:buNone/>
            </a:pPr>
            <a:r>
              <a:rPr lang="sl-SI" sz="2000">
                <a:solidFill>
                  <a:srgbClr val="1D3433"/>
                </a:solidFill>
                <a:latin typeface="Calibri" panose="020F0502020204030204" pitchFamily="34" charset="0"/>
                <a:ea typeface="Arial"/>
                <a:cs typeface="Calibri" panose="020F0502020204030204" pitchFamily="34" charset="0"/>
                <a:sym typeface="Arial"/>
              </a:rPr>
              <a:t>V letni pripravi naredimo načrt sistematičnega razvoja vseh digitalnih kompetenc, ki so vključene v učni načrt. Seznam vseh kompetenc za predmete najdemo na naslednjih povezavah: </a:t>
            </a:r>
            <a:r>
              <a:rPr lang="sl-SI" sz="2000" u="sng">
                <a:solidFill>
                  <a:schemeClr val="hlink"/>
                </a:solidFill>
                <a:latin typeface="Calibri" panose="020F0502020204030204" pitchFamily="34" charset="0"/>
                <a:ea typeface="Arial"/>
                <a:cs typeface="Calibri" panose="020F0502020204030204" pitchFamily="34" charset="0"/>
                <a:sym typeface="Arial"/>
                <a:hlinkClick r:id="rId3"/>
              </a:rPr>
              <a:t>OŠ</a:t>
            </a:r>
            <a:r>
              <a:rPr lang="sl-SI" sz="2000">
                <a:solidFill>
                  <a:srgbClr val="1D3433"/>
                </a:solidFill>
                <a:latin typeface="Calibri" panose="020F0502020204030204" pitchFamily="34" charset="0"/>
                <a:ea typeface="Arial"/>
                <a:cs typeface="Calibri" panose="020F0502020204030204" pitchFamily="34" charset="0"/>
                <a:sym typeface="Arial"/>
              </a:rPr>
              <a:t>, </a:t>
            </a:r>
            <a:r>
              <a:rPr lang="sl-SI" sz="2000" u="sng">
                <a:solidFill>
                  <a:schemeClr val="hlink"/>
                </a:solidFill>
                <a:latin typeface="Calibri" panose="020F0502020204030204" pitchFamily="34" charset="0"/>
                <a:ea typeface="Arial"/>
                <a:cs typeface="Calibri" panose="020F0502020204030204" pitchFamily="34" charset="0"/>
                <a:sym typeface="Arial"/>
                <a:hlinkClick r:id="rId4"/>
              </a:rPr>
              <a:t>gimnazija</a:t>
            </a:r>
            <a:r>
              <a:rPr lang="sl-SI" sz="2000">
                <a:solidFill>
                  <a:srgbClr val="1D3433"/>
                </a:solidFill>
                <a:latin typeface="Calibri" panose="020F0502020204030204" pitchFamily="34" charset="0"/>
                <a:ea typeface="Arial"/>
                <a:cs typeface="Calibri" panose="020F0502020204030204" pitchFamily="34" charset="0"/>
                <a:sym typeface="Arial"/>
              </a:rPr>
              <a:t>, </a:t>
            </a:r>
            <a:r>
              <a:rPr lang="sl-SI" sz="2000" u="sng">
                <a:solidFill>
                  <a:schemeClr val="hlink"/>
                </a:solidFill>
                <a:latin typeface="Calibri" panose="020F0502020204030204" pitchFamily="34" charset="0"/>
                <a:ea typeface="Arial"/>
                <a:cs typeface="Calibri" panose="020F0502020204030204" pitchFamily="34" charset="0"/>
                <a:sym typeface="Arial"/>
                <a:hlinkClick r:id="rId5"/>
              </a:rPr>
              <a:t>poklicne in strokovne šole</a:t>
            </a:r>
            <a:endParaRPr sz="2000">
              <a:solidFill>
                <a:srgbClr val="1D3433"/>
              </a:solidFill>
              <a:latin typeface="Calibri" panose="020F0502020204030204" pitchFamily="34" charset="0"/>
              <a:ea typeface="Arial"/>
              <a:cs typeface="Calibri" panose="020F0502020204030204" pitchFamily="34" charset="0"/>
              <a:sym typeface="Arial"/>
            </a:endParaRPr>
          </a:p>
          <a:p>
            <a:pPr marL="0" lvl="0" indent="0" algn="l" rtl="0">
              <a:lnSpc>
                <a:spcPct val="100000"/>
              </a:lnSpc>
              <a:spcBef>
                <a:spcPts val="0"/>
              </a:spcBef>
              <a:spcAft>
                <a:spcPts val="0"/>
              </a:spcAft>
              <a:buClr>
                <a:srgbClr val="1D3433"/>
              </a:buClr>
              <a:buSzPts val="1400"/>
              <a:buNone/>
            </a:pPr>
            <a:endParaRPr sz="2000" b="1">
              <a:solidFill>
                <a:srgbClr val="1D3433"/>
              </a:solidFill>
              <a:latin typeface="Calibri" panose="020F0502020204030204" pitchFamily="34" charset="0"/>
              <a:ea typeface="Arial"/>
              <a:cs typeface="Calibri" panose="020F0502020204030204" pitchFamily="34" charset="0"/>
              <a:sym typeface="Arial"/>
            </a:endParaRPr>
          </a:p>
          <a:p>
            <a:pPr marL="0" lvl="0" indent="0" algn="l" rtl="0">
              <a:lnSpc>
                <a:spcPct val="100000"/>
              </a:lnSpc>
              <a:spcBef>
                <a:spcPts val="0"/>
              </a:spcBef>
              <a:spcAft>
                <a:spcPts val="0"/>
              </a:spcAft>
              <a:buClr>
                <a:srgbClr val="1D3433"/>
              </a:buClr>
              <a:buSzPts val="1400"/>
              <a:buNone/>
            </a:pPr>
            <a:r>
              <a:rPr lang="sl-SI" sz="2000" b="1">
                <a:solidFill>
                  <a:srgbClr val="1D3433"/>
                </a:solidFill>
                <a:latin typeface="Calibri" panose="020F0502020204030204" pitchFamily="34" charset="0"/>
                <a:ea typeface="Arial"/>
                <a:cs typeface="Calibri" panose="020F0502020204030204" pitchFamily="34" charset="0"/>
                <a:sym typeface="Arial"/>
              </a:rPr>
              <a:t>Načrtovanje razvoja ene digitalne kompetence</a:t>
            </a:r>
            <a:endParaRPr sz="2000" b="1">
              <a:solidFill>
                <a:srgbClr val="1D3433"/>
              </a:solidFill>
              <a:latin typeface="Calibri" panose="020F0502020204030204" pitchFamily="34" charset="0"/>
              <a:ea typeface="Arial"/>
              <a:cs typeface="Calibri" panose="020F0502020204030204" pitchFamily="34" charset="0"/>
              <a:sym typeface="Arial"/>
            </a:endParaRPr>
          </a:p>
          <a:p>
            <a:pPr marL="269999" marR="0" lvl="0" indent="-200025" algn="l" rtl="0">
              <a:lnSpc>
                <a:spcPct val="100000"/>
              </a:lnSpc>
              <a:spcBef>
                <a:spcPts val="0"/>
              </a:spcBef>
              <a:spcAft>
                <a:spcPts val="0"/>
              </a:spcAft>
              <a:buSzPts val="1800"/>
              <a:buFont typeface="Arial"/>
              <a:buAutoNum type="arabicPeriod"/>
            </a:pPr>
            <a:r>
              <a:rPr lang="sl-SI" sz="2000">
                <a:solidFill>
                  <a:srgbClr val="1D3433"/>
                </a:solidFill>
                <a:latin typeface="Calibri" panose="020F0502020204030204" pitchFamily="34" charset="0"/>
                <a:ea typeface="Arial"/>
                <a:cs typeface="Calibri" panose="020F0502020204030204" pitchFamily="34" charset="0"/>
                <a:sym typeface="Arial"/>
              </a:rPr>
              <a:t>V okvirju </a:t>
            </a:r>
            <a:r>
              <a:rPr lang="sl-SI" sz="2000" u="sng" err="1">
                <a:solidFill>
                  <a:schemeClr val="hlink"/>
                </a:solidFill>
                <a:latin typeface="Calibri" panose="020F0502020204030204" pitchFamily="34" charset="0"/>
                <a:ea typeface="Arial"/>
                <a:cs typeface="Calibri" panose="020F0502020204030204" pitchFamily="34" charset="0"/>
                <a:sym typeface="Arial"/>
                <a:hlinkClick r:id="rId6"/>
              </a:rPr>
              <a:t>DigComp</a:t>
            </a:r>
            <a:r>
              <a:rPr lang="sl-SI" sz="2000" u="sng">
                <a:solidFill>
                  <a:schemeClr val="hlink"/>
                </a:solidFill>
                <a:latin typeface="Calibri" panose="020F0502020204030204" pitchFamily="34" charset="0"/>
                <a:ea typeface="Arial"/>
                <a:cs typeface="Calibri" panose="020F0502020204030204" pitchFamily="34" charset="0"/>
                <a:sym typeface="Arial"/>
                <a:hlinkClick r:id="rId6"/>
              </a:rPr>
              <a:t> 2.2</a:t>
            </a:r>
            <a:r>
              <a:rPr lang="sl-SI" sz="2000">
                <a:solidFill>
                  <a:srgbClr val="1D3433"/>
                </a:solidFill>
                <a:latin typeface="Calibri" panose="020F0502020204030204" pitchFamily="34" charset="0"/>
                <a:ea typeface="Arial"/>
                <a:cs typeface="Calibri" panose="020F0502020204030204" pitchFamily="34" charset="0"/>
                <a:sym typeface="Arial"/>
              </a:rPr>
              <a:t> ali </a:t>
            </a:r>
            <a:r>
              <a:rPr lang="sl-SI" sz="2000" u="sng" err="1">
                <a:solidFill>
                  <a:schemeClr val="hlink"/>
                </a:solidFill>
                <a:latin typeface="Calibri" panose="020F0502020204030204" pitchFamily="34" charset="0"/>
                <a:ea typeface="Arial"/>
                <a:cs typeface="Calibri" panose="020F0502020204030204" pitchFamily="34" charset="0"/>
                <a:sym typeface="Arial"/>
                <a:hlinkClick r:id="rId7"/>
              </a:rPr>
              <a:t>DigComp</a:t>
            </a:r>
            <a:r>
              <a:rPr lang="sl-SI" sz="2000" u="sng">
                <a:solidFill>
                  <a:schemeClr val="hlink"/>
                </a:solidFill>
                <a:latin typeface="Calibri" panose="020F0502020204030204" pitchFamily="34" charset="0"/>
                <a:ea typeface="Arial"/>
                <a:cs typeface="Calibri" panose="020F0502020204030204" pitchFamily="34" charset="0"/>
                <a:sym typeface="Arial"/>
                <a:hlinkClick r:id="rId7"/>
              </a:rPr>
              <a:t> 3.0</a:t>
            </a:r>
            <a:r>
              <a:rPr lang="sl-SI" sz="2000">
                <a:solidFill>
                  <a:srgbClr val="1D3433"/>
                </a:solidFill>
                <a:latin typeface="Calibri" panose="020F0502020204030204" pitchFamily="34" charset="0"/>
                <a:ea typeface="Arial"/>
                <a:cs typeface="Calibri" panose="020F0502020204030204" pitchFamily="34" charset="0"/>
                <a:sym typeface="Arial"/>
              </a:rPr>
              <a:t> poiščemo opis izbrane digitalne kompetence, ki temelji na opisu znanja, veščin ter stališč. V </a:t>
            </a:r>
            <a:r>
              <a:rPr lang="sl-SI" sz="2000" err="1">
                <a:solidFill>
                  <a:srgbClr val="1D3433"/>
                </a:solidFill>
                <a:latin typeface="Calibri" panose="020F0502020204030204" pitchFamily="34" charset="0"/>
                <a:ea typeface="Arial"/>
                <a:cs typeface="Calibri" panose="020F0502020204030204" pitchFamily="34" charset="0"/>
                <a:sym typeface="Arial"/>
              </a:rPr>
              <a:t>DigComp</a:t>
            </a:r>
            <a:r>
              <a:rPr lang="sl-SI" sz="2000">
                <a:solidFill>
                  <a:srgbClr val="1D3433"/>
                </a:solidFill>
                <a:latin typeface="Calibri" panose="020F0502020204030204" pitchFamily="34" charset="0"/>
                <a:ea typeface="Arial"/>
                <a:cs typeface="Calibri" panose="020F0502020204030204" pitchFamily="34" charset="0"/>
                <a:sym typeface="Arial"/>
              </a:rPr>
              <a:t> 3.0 so navedeni učni izidi za posamezno kompetenco.</a:t>
            </a:r>
            <a:endParaRPr sz="2000">
              <a:latin typeface="Calibri" panose="020F0502020204030204" pitchFamily="34" charset="0"/>
              <a:cs typeface="Calibri" panose="020F0502020204030204" pitchFamily="34" charset="0"/>
            </a:endParaRPr>
          </a:p>
          <a:p>
            <a:pPr marL="269999" marR="0" lvl="0" indent="-200025" algn="l" rtl="0">
              <a:lnSpc>
                <a:spcPct val="100000"/>
              </a:lnSpc>
              <a:spcBef>
                <a:spcPts val="0"/>
              </a:spcBef>
              <a:spcAft>
                <a:spcPts val="0"/>
              </a:spcAft>
              <a:buSzPts val="1800"/>
              <a:buAutoNum type="arabicPeriod"/>
            </a:pPr>
            <a:r>
              <a:rPr lang="sl-SI" sz="2000">
                <a:solidFill>
                  <a:srgbClr val="1D3433"/>
                </a:solidFill>
                <a:latin typeface="Calibri" panose="020F0502020204030204" pitchFamily="34" charset="0"/>
                <a:ea typeface="Arial"/>
                <a:cs typeface="Calibri" panose="020F0502020204030204" pitchFamily="34" charset="0"/>
                <a:sym typeface="Arial"/>
              </a:rPr>
              <a:t>Načrtujemo dejavnosti za razvoj izbrane </a:t>
            </a:r>
            <a:r>
              <a:rPr lang="sl-SI" sz="2000" err="1">
                <a:solidFill>
                  <a:srgbClr val="1D3433"/>
                </a:solidFill>
                <a:latin typeface="Calibri" panose="020F0502020204030204" pitchFamily="34" charset="0"/>
                <a:ea typeface="Arial"/>
                <a:cs typeface="Calibri" panose="020F0502020204030204" pitchFamily="34" charset="0"/>
                <a:sym typeface="Arial"/>
              </a:rPr>
              <a:t>dig</a:t>
            </a:r>
            <a:r>
              <a:rPr lang="sl-SI" sz="2000">
                <a:solidFill>
                  <a:srgbClr val="1D3433"/>
                </a:solidFill>
                <a:latin typeface="Calibri" panose="020F0502020204030204" pitchFamily="34" charset="0"/>
                <a:ea typeface="Arial"/>
                <a:cs typeface="Calibri" panose="020F0502020204030204" pitchFamily="34" charset="0"/>
                <a:sym typeface="Arial"/>
              </a:rPr>
              <a:t>. Kompetence:</a:t>
            </a:r>
            <a:endParaRPr sz="2000">
              <a:latin typeface="Calibri" panose="020F0502020204030204" pitchFamily="34" charset="0"/>
              <a:cs typeface="Calibri" panose="020F0502020204030204" pitchFamily="34" charset="0"/>
            </a:endParaRPr>
          </a:p>
          <a:p>
            <a:pPr marL="540000" lvl="0" indent="-342900" algn="l" rtl="0">
              <a:lnSpc>
                <a:spcPct val="100000"/>
              </a:lnSpc>
              <a:spcBef>
                <a:spcPts val="0"/>
              </a:spcBef>
              <a:spcAft>
                <a:spcPts val="0"/>
              </a:spcAft>
              <a:buClr>
                <a:srgbClr val="1D3433"/>
              </a:buClr>
              <a:buSzPts val="1800"/>
              <a:buFont typeface="Arial"/>
              <a:buChar char="•"/>
            </a:pPr>
            <a:r>
              <a:rPr lang="sl-SI" sz="2000">
                <a:solidFill>
                  <a:srgbClr val="1D3433"/>
                </a:solidFill>
                <a:latin typeface="Calibri" panose="020F0502020204030204" pitchFamily="34" charset="0"/>
                <a:ea typeface="Arial"/>
                <a:cs typeface="Calibri" panose="020F0502020204030204" pitchFamily="34" charset="0"/>
                <a:sym typeface="Arial"/>
              </a:rPr>
              <a:t>Preverimo predznanja učencev.</a:t>
            </a:r>
            <a:endParaRPr sz="2000">
              <a:solidFill>
                <a:srgbClr val="1D3433"/>
              </a:solidFill>
              <a:latin typeface="Calibri" panose="020F0502020204030204" pitchFamily="34" charset="0"/>
              <a:ea typeface="Arial"/>
              <a:cs typeface="Calibri" panose="020F0502020204030204" pitchFamily="34" charset="0"/>
              <a:sym typeface="Arial"/>
            </a:endParaRPr>
          </a:p>
          <a:p>
            <a:pPr marL="540000" lvl="0" indent="-342900" algn="l" rtl="0">
              <a:lnSpc>
                <a:spcPct val="100000"/>
              </a:lnSpc>
              <a:spcBef>
                <a:spcPts val="0"/>
              </a:spcBef>
              <a:spcAft>
                <a:spcPts val="0"/>
              </a:spcAft>
              <a:buClr>
                <a:srgbClr val="1D3433"/>
              </a:buClr>
              <a:buSzPts val="1800"/>
              <a:buFont typeface="Arial"/>
              <a:buChar char="•"/>
            </a:pPr>
            <a:r>
              <a:rPr lang="sl-SI" sz="2000">
                <a:solidFill>
                  <a:srgbClr val="1D3433"/>
                </a:solidFill>
                <a:latin typeface="Calibri" panose="020F0502020204030204" pitchFamily="34" charset="0"/>
                <a:ea typeface="Arial"/>
                <a:cs typeface="Calibri" panose="020F0502020204030204" pitchFamily="34" charset="0"/>
                <a:sym typeface="Arial"/>
              </a:rPr>
              <a:t>Izberemo ustrezno temo iz učnega načrta, v katero vključimo razvoj izbrane digitalne kompetence.</a:t>
            </a:r>
            <a:endParaRPr sz="2000">
              <a:solidFill>
                <a:srgbClr val="1D3433"/>
              </a:solidFill>
              <a:latin typeface="Calibri" panose="020F0502020204030204" pitchFamily="34" charset="0"/>
              <a:ea typeface="Arial"/>
              <a:cs typeface="Calibri" panose="020F0502020204030204" pitchFamily="34" charset="0"/>
              <a:sym typeface="Arial"/>
            </a:endParaRPr>
          </a:p>
          <a:p>
            <a:pPr marL="540000" lvl="0" indent="-342900" algn="l" rtl="0">
              <a:lnSpc>
                <a:spcPct val="100000"/>
              </a:lnSpc>
              <a:spcBef>
                <a:spcPts val="0"/>
              </a:spcBef>
              <a:spcAft>
                <a:spcPts val="0"/>
              </a:spcAft>
              <a:buClr>
                <a:srgbClr val="1D3433"/>
              </a:buClr>
              <a:buSzPts val="1800"/>
              <a:buFont typeface="Arial"/>
              <a:buChar char="•"/>
            </a:pPr>
            <a:r>
              <a:rPr lang="sl-SI" sz="2000">
                <a:solidFill>
                  <a:srgbClr val="1D3433"/>
                </a:solidFill>
                <a:latin typeface="Calibri" panose="020F0502020204030204" pitchFamily="34" charset="0"/>
                <a:ea typeface="Arial"/>
                <a:cs typeface="Calibri" panose="020F0502020204030204" pitchFamily="34" charset="0"/>
                <a:sym typeface="Arial"/>
              </a:rPr>
              <a:t>Načrtujemo dejavnosti za razvoj znanj, veščin in stališč za izbrano kompetenco pri izbrani temi.</a:t>
            </a:r>
            <a:endParaRPr sz="2000">
              <a:solidFill>
                <a:srgbClr val="1D3433"/>
              </a:solidFill>
              <a:latin typeface="Calibri" panose="020F0502020204030204" pitchFamily="34" charset="0"/>
              <a:ea typeface="Arial"/>
              <a:cs typeface="Calibri" panose="020F0502020204030204" pitchFamily="34" charset="0"/>
              <a:sym typeface="Arial"/>
            </a:endParaRPr>
          </a:p>
          <a:p>
            <a:pPr marL="540000" lvl="0" indent="-342900" algn="l" rtl="0">
              <a:lnSpc>
                <a:spcPct val="100000"/>
              </a:lnSpc>
              <a:spcBef>
                <a:spcPts val="0"/>
              </a:spcBef>
              <a:spcAft>
                <a:spcPts val="0"/>
              </a:spcAft>
              <a:buClr>
                <a:srgbClr val="1D3433"/>
              </a:buClr>
              <a:buSzPts val="1800"/>
              <a:buFont typeface="Arial"/>
              <a:buChar char="•"/>
            </a:pPr>
            <a:r>
              <a:rPr lang="sl-SI" sz="2000">
                <a:solidFill>
                  <a:srgbClr val="1D3433"/>
                </a:solidFill>
                <a:latin typeface="Calibri" panose="020F0502020204030204" pitchFamily="34" charset="0"/>
                <a:ea typeface="Arial"/>
                <a:cs typeface="Calibri" panose="020F0502020204030204" pitchFamily="34" charset="0"/>
                <a:sym typeface="Arial"/>
              </a:rPr>
              <a:t>Izvedemo načrtovane dejavnosti in preverimo napredek učencev.</a:t>
            </a:r>
            <a:endParaRPr sz="2000">
              <a:solidFill>
                <a:srgbClr val="1D3433"/>
              </a:solidFill>
              <a:latin typeface="Calibri" panose="020F0502020204030204" pitchFamily="34" charset="0"/>
              <a:ea typeface="Arial"/>
              <a:cs typeface="Calibri" panose="020F0502020204030204" pitchFamily="34" charset="0"/>
              <a:sym typeface="Arial"/>
            </a:endParaRPr>
          </a:p>
        </p:txBody>
      </p:sp>
      <p:pic>
        <p:nvPicPr>
          <p:cNvPr id="2" name="Slika 1"/>
          <p:cNvPicPr>
            <a:picLocks noChangeAspect="1"/>
          </p:cNvPicPr>
          <p:nvPr/>
        </p:nvPicPr>
        <p:blipFill>
          <a:blip r:embed="rId8"/>
          <a:stretch>
            <a:fillRect/>
          </a:stretch>
        </p:blipFill>
        <p:spPr>
          <a:xfrm>
            <a:off x="99456" y="2661381"/>
            <a:ext cx="4999873" cy="3311174"/>
          </a:xfrm>
          <a:prstGeom prst="rect">
            <a:avLst/>
          </a:prstGeom>
        </p:spPr>
      </p:pic>
    </p:spTree>
    <p:extLst>
      <p:ext uri="{BB962C8B-B14F-4D97-AF65-F5344CB8AC3E}">
        <p14:creationId xmlns:p14="http://schemas.microsoft.com/office/powerpoint/2010/main" val="38881641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56897" y="2561291"/>
            <a:ext cx="10515600" cy="1325563"/>
          </a:xfrm>
        </p:spPr>
        <p:txBody>
          <a:bodyPr>
            <a:normAutofit/>
          </a:bodyPr>
          <a:lstStyle/>
          <a:p>
            <a:pPr algn="ctr"/>
            <a:r>
              <a:rPr lang="sl-SI" sz="3600" dirty="0">
                <a:latin typeface="Calibri" panose="020F0502020204030204" pitchFamily="34" charset="0"/>
                <a:cs typeface="Calibri" panose="020F0502020204030204" pitchFamily="34" charset="0"/>
              </a:rPr>
              <a:t>Poudarki: </a:t>
            </a:r>
            <a:r>
              <a:rPr lang="sl-SI" sz="3600" b="1" dirty="0"/>
              <a:t>Podjetnost</a:t>
            </a:r>
            <a:endParaRPr lang="en-AU" sz="3600" b="1" dirty="0"/>
          </a:p>
        </p:txBody>
      </p:sp>
    </p:spTree>
    <p:extLst>
      <p:ext uri="{BB962C8B-B14F-4D97-AF65-F5344CB8AC3E}">
        <p14:creationId xmlns:p14="http://schemas.microsoft.com/office/powerpoint/2010/main" val="25447504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C16D5EE-3FEA-B3AE-BA87-9093BE147082}"/>
              </a:ext>
            </a:extLst>
          </p:cNvPr>
          <p:cNvSpPr>
            <a:spLocks noGrp="1"/>
          </p:cNvSpPr>
          <p:nvPr>
            <p:ph type="title"/>
          </p:nvPr>
        </p:nvSpPr>
        <p:spPr>
          <a:xfrm>
            <a:off x="215462" y="161384"/>
            <a:ext cx="10515600" cy="891002"/>
          </a:xfrm>
        </p:spPr>
        <p:txBody>
          <a:bodyPr/>
          <a:lstStyle/>
          <a:p>
            <a:r>
              <a:rPr lang="sl-SI" b="1" err="1">
                <a:latin typeface="Calibri" panose="020F0502020204030204" pitchFamily="34" charset="0"/>
                <a:cs typeface="Calibri" panose="020F0502020204030204" pitchFamily="34" charset="0"/>
              </a:rPr>
              <a:t>Podjetnostna</a:t>
            </a:r>
            <a:r>
              <a:rPr lang="sl-SI" b="1">
                <a:latin typeface="Calibri" panose="020F0502020204030204" pitchFamily="34" charset="0"/>
                <a:cs typeface="Calibri" panose="020F0502020204030204" pitchFamily="34" charset="0"/>
              </a:rPr>
              <a:t> kompetenca</a:t>
            </a:r>
          </a:p>
        </p:txBody>
      </p:sp>
      <p:sp>
        <p:nvSpPr>
          <p:cNvPr id="4" name="Pravokotnik: zaokroženi vogali 3">
            <a:extLst>
              <a:ext uri="{FF2B5EF4-FFF2-40B4-BE49-F238E27FC236}">
                <a16:creationId xmlns:a16="http://schemas.microsoft.com/office/drawing/2014/main" id="{D376CC5D-66DD-EE1D-1880-5E90BCBA85A8}"/>
              </a:ext>
            </a:extLst>
          </p:cNvPr>
          <p:cNvSpPr/>
          <p:nvPr/>
        </p:nvSpPr>
        <p:spPr>
          <a:xfrm>
            <a:off x="2004794" y="1255174"/>
            <a:ext cx="3345366" cy="732367"/>
          </a:xfrm>
          <a:prstGeom prst="roundRect">
            <a:avLst/>
          </a:prstGeom>
          <a:solidFill>
            <a:srgbClr val="0084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l-SI" sz="3600">
                <a:latin typeface="Calibri" panose="020F0502020204030204" pitchFamily="34" charset="0"/>
                <a:cs typeface="Calibri" panose="020F0502020204030204" pitchFamily="34" charset="0"/>
              </a:rPr>
              <a:t>PODJETNOST</a:t>
            </a:r>
          </a:p>
        </p:txBody>
      </p:sp>
      <p:sp>
        <p:nvSpPr>
          <p:cNvPr id="5" name="Pravokotnik: zaokroženi vogali 4">
            <a:extLst>
              <a:ext uri="{FF2B5EF4-FFF2-40B4-BE49-F238E27FC236}">
                <a16:creationId xmlns:a16="http://schemas.microsoft.com/office/drawing/2014/main" id="{CAAD5C0B-A083-7B8A-F341-A30ADF91ECB3}"/>
              </a:ext>
            </a:extLst>
          </p:cNvPr>
          <p:cNvSpPr/>
          <p:nvPr/>
        </p:nvSpPr>
        <p:spPr>
          <a:xfrm>
            <a:off x="7613382" y="1207474"/>
            <a:ext cx="3790911" cy="1023832"/>
          </a:xfrm>
          <a:prstGeom prst="round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l-SI" sz="3600">
                <a:latin typeface="Calibri" panose="020F0502020204030204" pitchFamily="34" charset="0"/>
                <a:cs typeface="Calibri" panose="020F0502020204030204" pitchFamily="34" charset="0"/>
              </a:rPr>
              <a:t>PODJETNIŠTVO</a:t>
            </a:r>
          </a:p>
        </p:txBody>
      </p:sp>
      <p:sp>
        <p:nvSpPr>
          <p:cNvPr id="6" name="PoljeZBesedilom 5">
            <a:extLst>
              <a:ext uri="{FF2B5EF4-FFF2-40B4-BE49-F238E27FC236}">
                <a16:creationId xmlns:a16="http://schemas.microsoft.com/office/drawing/2014/main" id="{13AE7F67-77DE-15C1-10C3-39529F5F5FFD}"/>
              </a:ext>
            </a:extLst>
          </p:cNvPr>
          <p:cNvSpPr txBox="1"/>
          <p:nvPr/>
        </p:nvSpPr>
        <p:spPr>
          <a:xfrm>
            <a:off x="6250069" y="788216"/>
            <a:ext cx="910168" cy="1631216"/>
          </a:xfrm>
          <a:prstGeom prst="rect">
            <a:avLst/>
          </a:prstGeom>
          <a:noFill/>
        </p:spPr>
        <p:txBody>
          <a:bodyPr wrap="square" rtlCol="0">
            <a:spAutoFit/>
          </a:bodyPr>
          <a:lstStyle/>
          <a:p>
            <a:r>
              <a:rPr lang="sl-SI" sz="10000">
                <a:solidFill>
                  <a:schemeClr val="accent2">
                    <a:lumMod val="75000"/>
                  </a:schemeClr>
                </a:solidFill>
              </a:rPr>
              <a:t>≠</a:t>
            </a:r>
          </a:p>
        </p:txBody>
      </p:sp>
      <p:sp>
        <p:nvSpPr>
          <p:cNvPr id="7" name="Pravokotnik: zaokroženi vogali 6">
            <a:extLst>
              <a:ext uri="{FF2B5EF4-FFF2-40B4-BE49-F238E27FC236}">
                <a16:creationId xmlns:a16="http://schemas.microsoft.com/office/drawing/2014/main" id="{35353152-D2DE-4721-60F1-E6FD360DA764}"/>
              </a:ext>
            </a:extLst>
          </p:cNvPr>
          <p:cNvSpPr/>
          <p:nvPr/>
        </p:nvSpPr>
        <p:spPr>
          <a:xfrm>
            <a:off x="502176" y="2271121"/>
            <a:ext cx="6572147" cy="1206639"/>
          </a:xfrm>
          <a:prstGeom prst="roundRect">
            <a:avLst/>
          </a:prstGeom>
          <a:noFill/>
          <a:ln w="38100">
            <a:solidFill>
              <a:srgbClr val="00849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l-SI"/>
          </a:p>
        </p:txBody>
      </p:sp>
      <p:sp>
        <p:nvSpPr>
          <p:cNvPr id="8" name="PoljeZBesedilom 7">
            <a:extLst>
              <a:ext uri="{FF2B5EF4-FFF2-40B4-BE49-F238E27FC236}">
                <a16:creationId xmlns:a16="http://schemas.microsoft.com/office/drawing/2014/main" id="{4180C67B-62D2-7E4F-B9EC-0C922DBFCE92}"/>
              </a:ext>
            </a:extLst>
          </p:cNvPr>
          <p:cNvSpPr txBox="1"/>
          <p:nvPr/>
        </p:nvSpPr>
        <p:spPr>
          <a:xfrm>
            <a:off x="598870" y="2271121"/>
            <a:ext cx="6305036" cy="2215991"/>
          </a:xfrm>
          <a:prstGeom prst="rect">
            <a:avLst/>
          </a:prstGeom>
          <a:noFill/>
        </p:spPr>
        <p:txBody>
          <a:bodyPr wrap="square" rtlCol="0">
            <a:spAutoFit/>
          </a:bodyPr>
          <a:lstStyle/>
          <a:p>
            <a:pPr lvl="0" algn="ctr"/>
            <a:r>
              <a:rPr lang="sl-SI" sz="2400" b="1">
                <a:solidFill>
                  <a:srgbClr val="00849A"/>
                </a:solidFill>
                <a:latin typeface="Calibri" panose="020F0502020204030204" pitchFamily="34" charset="0"/>
                <a:ea typeface="Calibri" panose="020F0502020204030204" pitchFamily="34" charset="0"/>
                <a:cs typeface="Calibri" panose="020F0502020204030204" pitchFamily="34" charset="0"/>
              </a:rPr>
              <a:t>Sposobnost reševanja avtentičnih problemov z namenom ustvarjanja vrednosti za druge</a:t>
            </a:r>
          </a:p>
          <a:p>
            <a:pPr lvl="0" algn="ctr"/>
            <a:endParaRPr lang="sl-SI" sz="2400" b="1">
              <a:solidFill>
                <a:srgbClr val="00849A"/>
              </a:solidFill>
              <a:latin typeface="Calibri" panose="020F0502020204030204" pitchFamily="34" charset="0"/>
              <a:cs typeface="Calibri" panose="020F0502020204030204" pitchFamily="34" charset="0"/>
            </a:endParaRPr>
          </a:p>
          <a:p>
            <a:pPr lvl="0" algn="ctr"/>
            <a:endParaRPr lang="sl-SI" sz="2400" b="1">
              <a:solidFill>
                <a:srgbClr val="00849A"/>
              </a:solidFill>
              <a:latin typeface="Calibri" panose="020F0502020204030204" pitchFamily="34" charset="0"/>
              <a:cs typeface="Calibri" panose="020F0502020204030204" pitchFamily="34" charset="0"/>
            </a:endParaRPr>
          </a:p>
          <a:p>
            <a:pPr lvl="0" algn="ctr"/>
            <a:r>
              <a:rPr lang="sl-SI" sz="2400" b="1">
                <a:solidFill>
                  <a:srgbClr val="00849A"/>
                </a:solidFill>
                <a:latin typeface="Calibri" panose="020F0502020204030204" pitchFamily="34" charset="0"/>
                <a:cs typeface="Calibri" panose="020F0502020204030204" pitchFamily="34" charset="0"/>
              </a:rPr>
              <a:t>Zmožnost spreminjanja idej v dejanja</a:t>
            </a:r>
          </a:p>
          <a:p>
            <a:endParaRPr lang="sl-SI">
              <a:latin typeface="Calibri" panose="020F0502020204030204" pitchFamily="34" charset="0"/>
              <a:cs typeface="Calibri" panose="020F0502020204030204" pitchFamily="34" charset="0"/>
            </a:endParaRPr>
          </a:p>
        </p:txBody>
      </p:sp>
      <p:sp>
        <p:nvSpPr>
          <p:cNvPr id="9" name="Pravokotnik: zaokroženi vogali 8">
            <a:extLst>
              <a:ext uri="{FF2B5EF4-FFF2-40B4-BE49-F238E27FC236}">
                <a16:creationId xmlns:a16="http://schemas.microsoft.com/office/drawing/2014/main" id="{9E45AAE7-8389-CEEA-500A-340845CEF55C}"/>
              </a:ext>
            </a:extLst>
          </p:cNvPr>
          <p:cNvSpPr/>
          <p:nvPr/>
        </p:nvSpPr>
        <p:spPr>
          <a:xfrm>
            <a:off x="416809" y="4737094"/>
            <a:ext cx="6621978" cy="1856023"/>
          </a:xfrm>
          <a:prstGeom prst="roundRect">
            <a:avLst/>
          </a:prstGeom>
          <a:noFill/>
          <a:ln w="38100">
            <a:solidFill>
              <a:srgbClr val="00849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l-SI"/>
          </a:p>
        </p:txBody>
      </p:sp>
      <p:sp>
        <p:nvSpPr>
          <p:cNvPr id="10" name="Pravokotnik: zaokroženi vogali 9">
            <a:extLst>
              <a:ext uri="{FF2B5EF4-FFF2-40B4-BE49-F238E27FC236}">
                <a16:creationId xmlns:a16="http://schemas.microsoft.com/office/drawing/2014/main" id="{42BF83BB-CC28-C1E7-0F77-EFA5217F03BB}"/>
              </a:ext>
            </a:extLst>
          </p:cNvPr>
          <p:cNvSpPr/>
          <p:nvPr/>
        </p:nvSpPr>
        <p:spPr>
          <a:xfrm>
            <a:off x="7836158" y="2898068"/>
            <a:ext cx="3345365" cy="1248936"/>
          </a:xfrm>
          <a:prstGeom prst="roundRect">
            <a:avLst/>
          </a:prstGeom>
          <a:noFill/>
          <a:ln w="38100">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l-SI"/>
          </a:p>
        </p:txBody>
      </p:sp>
      <p:sp>
        <p:nvSpPr>
          <p:cNvPr id="11" name="PoljeZBesedilom 10">
            <a:extLst>
              <a:ext uri="{FF2B5EF4-FFF2-40B4-BE49-F238E27FC236}">
                <a16:creationId xmlns:a16="http://schemas.microsoft.com/office/drawing/2014/main" id="{E9628406-DF39-CF18-1B4D-4A0E57B80230}"/>
              </a:ext>
            </a:extLst>
          </p:cNvPr>
          <p:cNvSpPr txBox="1"/>
          <p:nvPr/>
        </p:nvSpPr>
        <p:spPr>
          <a:xfrm>
            <a:off x="7684671" y="3235310"/>
            <a:ext cx="3669129" cy="1077218"/>
          </a:xfrm>
          <a:prstGeom prst="rect">
            <a:avLst/>
          </a:prstGeom>
          <a:noFill/>
        </p:spPr>
        <p:txBody>
          <a:bodyPr wrap="square" rtlCol="0">
            <a:spAutoFit/>
          </a:bodyPr>
          <a:lstStyle/>
          <a:p>
            <a:pPr algn="ctr"/>
            <a:r>
              <a:rPr lang="sl-SI" sz="2400" b="1">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Kariera posameznika</a:t>
            </a:r>
            <a:endParaRPr lang="sl-SI" sz="2400" b="1">
              <a:solidFill>
                <a:schemeClr val="bg1">
                  <a:lumMod val="50000"/>
                </a:schemeClr>
              </a:solidFill>
              <a:latin typeface="Calibri" panose="020F0502020204030204" pitchFamily="34" charset="0"/>
              <a:cs typeface="Calibri" panose="020F0502020204030204" pitchFamily="34" charset="0"/>
            </a:endParaRPr>
          </a:p>
          <a:p>
            <a:pPr lvl="0" algn="ctr"/>
            <a:endParaRPr lang="sl-SI" sz="2200" b="1">
              <a:solidFill>
                <a:schemeClr val="bg1">
                  <a:lumMod val="50000"/>
                </a:schemeClr>
              </a:solidFill>
              <a:latin typeface="Calibri" panose="020F0502020204030204" pitchFamily="34" charset="0"/>
              <a:cs typeface="Calibri" panose="020F0502020204030204" pitchFamily="34" charset="0"/>
            </a:endParaRPr>
          </a:p>
          <a:p>
            <a:endParaRPr lang="sl-SI">
              <a:solidFill>
                <a:schemeClr val="bg1">
                  <a:lumMod val="50000"/>
                </a:schemeClr>
              </a:solidFill>
            </a:endParaRPr>
          </a:p>
        </p:txBody>
      </p:sp>
      <p:sp>
        <p:nvSpPr>
          <p:cNvPr id="12" name="Pravokotnik: zaokroženi vogali 11">
            <a:extLst>
              <a:ext uri="{FF2B5EF4-FFF2-40B4-BE49-F238E27FC236}">
                <a16:creationId xmlns:a16="http://schemas.microsoft.com/office/drawing/2014/main" id="{3FFFFB57-91EE-E2EF-FD53-171B8FE6C99A}"/>
              </a:ext>
            </a:extLst>
          </p:cNvPr>
          <p:cNvSpPr/>
          <p:nvPr/>
        </p:nvSpPr>
        <p:spPr>
          <a:xfrm>
            <a:off x="7836156" y="4722180"/>
            <a:ext cx="3345365" cy="1723549"/>
          </a:xfrm>
          <a:prstGeom prst="roundRect">
            <a:avLst/>
          </a:prstGeom>
          <a:noFill/>
          <a:ln w="38100">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285750" lvl="0" indent="-285750">
              <a:buFont typeface="Arial" panose="020B0604020202020204" pitchFamily="34" charset="0"/>
              <a:buChar char="•"/>
            </a:pPr>
            <a:r>
              <a:rPr lang="sl-SI">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Ustvarjanje rešitev pretvoriti v karierno pot.</a:t>
            </a:r>
          </a:p>
          <a:p>
            <a:pPr marL="285750" lvl="0" indent="-285750">
              <a:buFont typeface="Arial" panose="020B0604020202020204" pitchFamily="34" charset="0"/>
              <a:buChar char="•"/>
            </a:pPr>
            <a:endParaRPr lang="sl-SI">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sl-SI">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Zagon komercialnega podjetniškega projekta.</a:t>
            </a:r>
            <a:endParaRPr lang="sl-SI">
              <a:solidFill>
                <a:schemeClr val="bg1">
                  <a:lumMod val="50000"/>
                </a:schemeClr>
              </a:solidFill>
              <a:latin typeface="Calibri" panose="020F0502020204030204" pitchFamily="34" charset="0"/>
              <a:cs typeface="Calibri" panose="020F0502020204030204" pitchFamily="34" charset="0"/>
            </a:endParaRPr>
          </a:p>
        </p:txBody>
      </p:sp>
      <p:sp>
        <p:nvSpPr>
          <p:cNvPr id="13" name="PoljeZBesedilom 12">
            <a:extLst>
              <a:ext uri="{FF2B5EF4-FFF2-40B4-BE49-F238E27FC236}">
                <a16:creationId xmlns:a16="http://schemas.microsoft.com/office/drawing/2014/main" id="{B33401FB-F4D3-387F-D987-CBC39EBF9B00}"/>
              </a:ext>
            </a:extLst>
          </p:cNvPr>
          <p:cNvSpPr txBox="1"/>
          <p:nvPr/>
        </p:nvSpPr>
        <p:spPr>
          <a:xfrm>
            <a:off x="603764" y="4777686"/>
            <a:ext cx="6305036" cy="2031325"/>
          </a:xfrm>
          <a:prstGeom prst="rect">
            <a:avLst/>
          </a:prstGeom>
          <a:noFill/>
        </p:spPr>
        <p:txBody>
          <a:bodyPr wrap="square" rtlCol="0">
            <a:spAutoFit/>
          </a:bodyPr>
          <a:lstStyle/>
          <a:p>
            <a:pPr marL="285750" lvl="0" indent="-285750">
              <a:buFont typeface="Arial" panose="020B0604020202020204" pitchFamily="34" charset="0"/>
              <a:buChar char="•"/>
            </a:pPr>
            <a:r>
              <a:rPr lang="sl-SI">
                <a:solidFill>
                  <a:srgbClr val="00849A"/>
                </a:solidFill>
                <a:latin typeface="Calibri" panose="020F0502020204030204" pitchFamily="34" charset="0"/>
                <a:ea typeface="Calibri" panose="020F0502020204030204" pitchFamily="34" charset="0"/>
                <a:cs typeface="Calibri" panose="020F0502020204030204" pitchFamily="34" charset="0"/>
              </a:rPr>
              <a:t>Nenehno opazovanje okolja,</a:t>
            </a:r>
          </a:p>
          <a:p>
            <a:pPr marL="285750" lvl="0" indent="-285750">
              <a:buFont typeface="Arial" panose="020B0604020202020204" pitchFamily="34" charset="0"/>
              <a:buChar char="•"/>
            </a:pPr>
            <a:r>
              <a:rPr lang="sl-SI">
                <a:solidFill>
                  <a:srgbClr val="00849A"/>
                </a:solidFill>
                <a:latin typeface="Calibri" panose="020F0502020204030204" pitchFamily="34" charset="0"/>
                <a:ea typeface="Calibri" panose="020F0502020204030204" pitchFamily="34" charset="0"/>
                <a:cs typeface="Calibri" panose="020F0502020204030204" pitchFamily="34" charset="0"/>
              </a:rPr>
              <a:t>prepoznavanje priložnosti iz različnih situacij in virov – ideje, potrebe …,</a:t>
            </a:r>
          </a:p>
          <a:p>
            <a:pPr marL="285750" lvl="0" indent="-285750">
              <a:buFont typeface="Arial" panose="020B0604020202020204" pitchFamily="34" charset="0"/>
              <a:buChar char="•"/>
            </a:pPr>
            <a:r>
              <a:rPr lang="sl-SI">
                <a:solidFill>
                  <a:srgbClr val="00849A"/>
                </a:solidFill>
                <a:latin typeface="Calibri" panose="020F0502020204030204" pitchFamily="34" charset="0"/>
                <a:ea typeface="Calibri" panose="020F0502020204030204" pitchFamily="34" charset="0"/>
                <a:cs typeface="Calibri" panose="020F0502020204030204" pitchFamily="34" charset="0"/>
              </a:rPr>
              <a:t>iskanje in razvrščanje virov ter izvedba aktivnosti za preverjanje potencialnih priložnosti,</a:t>
            </a:r>
          </a:p>
          <a:p>
            <a:pPr marL="285750" lvl="0" indent="-285750">
              <a:buFont typeface="Arial" panose="020B0604020202020204" pitchFamily="34" charset="0"/>
              <a:buChar char="•"/>
            </a:pPr>
            <a:r>
              <a:rPr lang="sl-SI">
                <a:solidFill>
                  <a:srgbClr val="00849A"/>
                </a:solidFill>
                <a:latin typeface="Calibri" panose="020F0502020204030204" pitchFamily="34" charset="0"/>
                <a:ea typeface="Calibri" panose="020F0502020204030204" pitchFamily="34" charset="0"/>
                <a:cs typeface="Calibri" panose="020F0502020204030204" pitchFamily="34" charset="0"/>
              </a:rPr>
              <a:t>ustvarjanje vrednosti za druge.</a:t>
            </a:r>
            <a:endParaRPr lang="sl-SI">
              <a:solidFill>
                <a:srgbClr val="00849A"/>
              </a:solidFill>
              <a:latin typeface="Calibri" panose="020F0502020204030204" pitchFamily="34" charset="0"/>
              <a:cs typeface="Calibri" panose="020F0502020204030204" pitchFamily="34" charset="0"/>
            </a:endParaRPr>
          </a:p>
          <a:p>
            <a:endParaRPr lang="sl-SI"/>
          </a:p>
        </p:txBody>
      </p:sp>
      <p:sp>
        <p:nvSpPr>
          <p:cNvPr id="14" name="Puščica: dol 13">
            <a:extLst>
              <a:ext uri="{FF2B5EF4-FFF2-40B4-BE49-F238E27FC236}">
                <a16:creationId xmlns:a16="http://schemas.microsoft.com/office/drawing/2014/main" id="{9B3D2DD0-8E25-1C4B-E795-8FA45AF3F048}"/>
              </a:ext>
            </a:extLst>
          </p:cNvPr>
          <p:cNvSpPr/>
          <p:nvPr/>
        </p:nvSpPr>
        <p:spPr>
          <a:xfrm>
            <a:off x="3529832" y="2013184"/>
            <a:ext cx="258417" cy="298536"/>
          </a:xfrm>
          <a:prstGeom prst="downArrow">
            <a:avLst/>
          </a:prstGeom>
          <a:solidFill>
            <a:srgbClr val="0084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5" name="Puščica: dol 14">
            <a:extLst>
              <a:ext uri="{FF2B5EF4-FFF2-40B4-BE49-F238E27FC236}">
                <a16:creationId xmlns:a16="http://schemas.microsoft.com/office/drawing/2014/main" id="{1935DB08-9C54-99AA-0D9F-118972B9E6ED}"/>
              </a:ext>
            </a:extLst>
          </p:cNvPr>
          <p:cNvSpPr/>
          <p:nvPr/>
        </p:nvSpPr>
        <p:spPr>
          <a:xfrm>
            <a:off x="9379631" y="2584618"/>
            <a:ext cx="258417" cy="298536"/>
          </a:xfrm>
          <a:prstGeom prst="downArrow">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6" name="Puščica: ukrivljeno levo 15">
            <a:extLst>
              <a:ext uri="{FF2B5EF4-FFF2-40B4-BE49-F238E27FC236}">
                <a16:creationId xmlns:a16="http://schemas.microsoft.com/office/drawing/2014/main" id="{93F14645-085F-1DD1-F229-78D274504011}"/>
              </a:ext>
            </a:extLst>
          </p:cNvPr>
          <p:cNvSpPr/>
          <p:nvPr/>
        </p:nvSpPr>
        <p:spPr>
          <a:xfrm>
            <a:off x="6506401" y="4383086"/>
            <a:ext cx="397505" cy="646114"/>
          </a:xfrm>
          <a:prstGeom prst="curvedLeftArrow">
            <a:avLst/>
          </a:prstGeom>
          <a:solidFill>
            <a:srgbClr val="0084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solidFill>
                <a:schemeClr val="tx1"/>
              </a:solidFill>
            </a:endParaRPr>
          </a:p>
        </p:txBody>
      </p:sp>
      <p:sp>
        <p:nvSpPr>
          <p:cNvPr id="17" name="Puščica: ukrivljeno levo 16">
            <a:extLst>
              <a:ext uri="{FF2B5EF4-FFF2-40B4-BE49-F238E27FC236}">
                <a16:creationId xmlns:a16="http://schemas.microsoft.com/office/drawing/2014/main" id="{428523B1-A061-E54A-8E19-7F0F9164F4F5}"/>
              </a:ext>
            </a:extLst>
          </p:cNvPr>
          <p:cNvSpPr/>
          <p:nvPr/>
        </p:nvSpPr>
        <p:spPr>
          <a:xfrm>
            <a:off x="10879618" y="4060029"/>
            <a:ext cx="453389" cy="869780"/>
          </a:xfrm>
          <a:prstGeom prst="curvedLeftArrow">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solidFill>
                <a:schemeClr val="tx1"/>
              </a:solidFill>
            </a:endParaRPr>
          </a:p>
        </p:txBody>
      </p:sp>
    </p:spTree>
    <p:extLst>
      <p:ext uri="{BB962C8B-B14F-4D97-AF65-F5344CB8AC3E}">
        <p14:creationId xmlns:p14="http://schemas.microsoft.com/office/powerpoint/2010/main" val="33241869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37DE1-D728-2F08-0661-CD1D8E58193F}"/>
              </a:ext>
            </a:extLst>
          </p:cNvPr>
          <p:cNvSpPr>
            <a:spLocks noGrp="1"/>
          </p:cNvSpPr>
          <p:nvPr>
            <p:ph type="title"/>
          </p:nvPr>
        </p:nvSpPr>
        <p:spPr>
          <a:xfrm>
            <a:off x="534228" y="96372"/>
            <a:ext cx="10515600" cy="1325563"/>
          </a:xfrm>
        </p:spPr>
        <p:txBody>
          <a:bodyPr/>
          <a:lstStyle/>
          <a:p>
            <a:r>
              <a:rPr lang="sl-SI">
                <a:latin typeface="Calibri" panose="020F0502020204030204" pitchFamily="34" charset="0"/>
                <a:cs typeface="Calibri" panose="020F0502020204030204" pitchFamily="34" charset="0"/>
              </a:rPr>
              <a:t>Razvijanje </a:t>
            </a:r>
            <a:r>
              <a:rPr lang="sl-SI" err="1">
                <a:latin typeface="Calibri" panose="020F0502020204030204" pitchFamily="34" charset="0"/>
                <a:cs typeface="Calibri" panose="020F0502020204030204" pitchFamily="34" charset="0"/>
              </a:rPr>
              <a:t>podjetnostne</a:t>
            </a:r>
            <a:r>
              <a:rPr lang="sl-SI">
                <a:latin typeface="Calibri" panose="020F0502020204030204" pitchFamily="34" charset="0"/>
                <a:cs typeface="Calibri" panose="020F0502020204030204" pitchFamily="34" charset="0"/>
              </a:rPr>
              <a:t> kompetence</a:t>
            </a:r>
          </a:p>
        </p:txBody>
      </p:sp>
      <p:sp>
        <p:nvSpPr>
          <p:cNvPr id="3" name="Označba mesta vsebine 2">
            <a:extLst>
              <a:ext uri="{FF2B5EF4-FFF2-40B4-BE49-F238E27FC236}">
                <a16:creationId xmlns:a16="http://schemas.microsoft.com/office/drawing/2014/main" id="{53B8FCBE-294D-AC93-83D6-3C4D48D7E0F2}"/>
              </a:ext>
            </a:extLst>
          </p:cNvPr>
          <p:cNvSpPr>
            <a:spLocks noGrp="1"/>
          </p:cNvSpPr>
          <p:nvPr>
            <p:ph idx="1"/>
          </p:nvPr>
        </p:nvSpPr>
        <p:spPr>
          <a:xfrm>
            <a:off x="2186886" y="1535014"/>
            <a:ext cx="3759200" cy="4525963"/>
          </a:xfrm>
        </p:spPr>
        <p:txBody>
          <a:bodyPr/>
          <a:lstStyle/>
          <a:p>
            <a:pPr marL="0" indent="0">
              <a:buNone/>
            </a:pPr>
            <a:r>
              <a:rPr lang="sl-SI" sz="3000" b="1">
                <a:solidFill>
                  <a:srgbClr val="00849A"/>
                </a:solidFill>
                <a:latin typeface="Calibri" panose="020F0502020204030204" pitchFamily="34" charset="0"/>
                <a:cs typeface="Calibri" panose="020F0502020204030204" pitchFamily="34" charset="0"/>
              </a:rPr>
              <a:t>CELOSTNI PRISTOP</a:t>
            </a:r>
          </a:p>
          <a:p>
            <a:pPr marL="0" indent="0">
              <a:buNone/>
            </a:pPr>
            <a:endParaRPr lang="sl-SI"/>
          </a:p>
        </p:txBody>
      </p:sp>
      <p:pic>
        <p:nvPicPr>
          <p:cNvPr id="4" name="Slika 3">
            <a:extLst>
              <a:ext uri="{FF2B5EF4-FFF2-40B4-BE49-F238E27FC236}">
                <a16:creationId xmlns:a16="http://schemas.microsoft.com/office/drawing/2014/main" id="{538F5F93-EC85-14DF-B443-94A873A7826C}"/>
              </a:ext>
            </a:extLst>
          </p:cNvPr>
          <p:cNvPicPr>
            <a:picLocks noChangeAspect="1"/>
          </p:cNvPicPr>
          <p:nvPr/>
        </p:nvPicPr>
        <p:blipFill>
          <a:blip r:embed="rId3"/>
          <a:stretch>
            <a:fillRect/>
          </a:stretch>
        </p:blipFill>
        <p:spPr>
          <a:xfrm>
            <a:off x="1076849" y="2622620"/>
            <a:ext cx="3916207" cy="3723606"/>
          </a:xfrm>
          <a:prstGeom prst="rect">
            <a:avLst/>
          </a:prstGeom>
        </p:spPr>
      </p:pic>
      <p:sp>
        <p:nvSpPr>
          <p:cNvPr id="8" name="PoljeZBesedilom 7">
            <a:extLst>
              <a:ext uri="{FF2B5EF4-FFF2-40B4-BE49-F238E27FC236}">
                <a16:creationId xmlns:a16="http://schemas.microsoft.com/office/drawing/2014/main" id="{A02F6670-C97B-B425-3EB5-856CC999570C}"/>
              </a:ext>
            </a:extLst>
          </p:cNvPr>
          <p:cNvSpPr txBox="1"/>
          <p:nvPr/>
        </p:nvSpPr>
        <p:spPr>
          <a:xfrm>
            <a:off x="5699786" y="1513054"/>
            <a:ext cx="6097656" cy="553998"/>
          </a:xfrm>
          <a:prstGeom prst="rect">
            <a:avLst/>
          </a:prstGeom>
          <a:noFill/>
        </p:spPr>
        <p:txBody>
          <a:bodyPr wrap="square">
            <a:spAutoFit/>
          </a:bodyPr>
          <a:lstStyle/>
          <a:p>
            <a:pPr marL="0" indent="0" algn="ctr">
              <a:buNone/>
            </a:pPr>
            <a:r>
              <a:rPr lang="sl-SI" sz="3000" b="1">
                <a:solidFill>
                  <a:srgbClr val="00849A"/>
                </a:solidFill>
                <a:latin typeface="Calibri" panose="020F0502020204030204" pitchFamily="34" charset="0"/>
                <a:cs typeface="Calibri" panose="020F0502020204030204" pitchFamily="34" charset="0"/>
              </a:rPr>
              <a:t>„PO DELIH“</a:t>
            </a:r>
          </a:p>
        </p:txBody>
      </p:sp>
      <p:pic>
        <p:nvPicPr>
          <p:cNvPr id="11" name="Slika 10">
            <a:extLst>
              <a:ext uri="{FF2B5EF4-FFF2-40B4-BE49-F238E27FC236}">
                <a16:creationId xmlns:a16="http://schemas.microsoft.com/office/drawing/2014/main" id="{26311626-53F4-8DAA-064F-BF8C40CD3FC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422" b="89929" l="470" r="90247">
                        <a14:foregroundMark x1="48179" y1="31043" x2="31257" y2="42536"/>
                        <a14:foregroundMark x1="31257" y1="42536" x2="27669" y2="47470"/>
                        <a14:foregroundMark x1="50529" y1="28081" x2="31375" y2="38389"/>
                        <a14:foregroundMark x1="31375" y1="38389" x2="28790" y2="47749"/>
                        <a14:foregroundMark x1="28790" y1="47749" x2="30905" y2="56517"/>
                        <a14:foregroundMark x1="30905" y1="56517" x2="38543" y2="50355"/>
                        <a14:foregroundMark x1="38543" y1="50355" x2="43713" y2="42299"/>
                        <a14:foregroundMark x1="43713" y1="42299" x2="51116" y2="40166"/>
                        <a14:foregroundMark x1="51116" y1="40166" x2="57932" y2="46801"/>
                        <a14:foregroundMark x1="57932" y1="46801" x2="55347" y2="55924"/>
                        <a14:foregroundMark x1="55347" y1="55924" x2="45593" y2="59360"/>
                        <a14:foregroundMark x1="45593" y1="59360" x2="40071" y2="52844"/>
                        <a14:foregroundMark x1="40071" y1="52844" x2="45358" y2="44905"/>
                        <a14:foregroundMark x1="45358" y1="44905" x2="49824" y2="51422"/>
                        <a14:foregroundMark x1="45828" y1="33412" x2="33960" y2="51066"/>
                        <a14:foregroundMark x1="33960" y1="51066" x2="33960" y2="51066"/>
                        <a14:foregroundMark x1="38190" y1="49763" x2="41481" y2="42299"/>
                        <a14:foregroundMark x1="41481" y1="42299" x2="50881" y2="40284"/>
                        <a14:foregroundMark x1="50881" y1="40284" x2="56522" y2="45142"/>
                        <a14:foregroundMark x1="56522" y1="45142" x2="59577" y2="52014"/>
                        <a14:foregroundMark x1="59577" y1="52014" x2="54524" y2="59005"/>
                        <a14:foregroundMark x1="54524" y1="59005" x2="45241" y2="60427"/>
                        <a14:foregroundMark x1="45241" y1="60427" x2="40423" y2="54858"/>
                        <a14:foregroundMark x1="40423" y1="54858" x2="38190" y2="49763"/>
                        <a14:foregroundMark x1="42891" y1="41351" x2="52996" y2="39929"/>
                        <a14:foregroundMark x1="52996" y1="39929" x2="58872" y2="48697"/>
                        <a14:foregroundMark x1="51469" y1="39810" x2="43713" y2="40640"/>
                        <a14:foregroundMark x1="53231" y1="40284" x2="58284" y2="45142"/>
                        <a14:foregroundMark x1="58284" y1="45142" x2="59342" y2="47393"/>
                        <a14:foregroundMark x1="17039" y1="44550" x2="17376" y2="45003"/>
                        <a14:foregroundMark x1="18566" y1="53555" x2="25617" y2="53791"/>
                        <a14:foregroundMark x1="21562" y1="51209" x2="22444" y2="51303"/>
                        <a14:foregroundMark x1="25110" y1="49882" x2="25264" y2="52133"/>
                        <a14:foregroundMark x1="48414" y1="28555" x2="57579" y2="32583"/>
                        <a14:foregroundMark x1="57579" y1="32583" x2="66157" y2="40640"/>
                        <a14:foregroundMark x1="66157" y1="40640" x2="69800" y2="49289"/>
                        <a14:foregroundMark x1="69800" y1="49289" x2="67803" y2="58412"/>
                        <a14:foregroundMark x1="67803" y1="58412" x2="66275" y2="60664"/>
                        <a14:foregroundMark x1="46651" y1="34597" x2="57227" y2="40403"/>
                        <a14:foregroundMark x1="57227" y1="40403" x2="62280" y2="46090"/>
                        <a14:foregroundMark x1="62280" y1="46090" x2="60282" y2="56991"/>
                        <a14:foregroundMark x1="51939" y1="27488" x2="60282" y2="32109"/>
                        <a14:foregroundMark x1="60282" y1="32109" x2="69330" y2="43957"/>
                        <a14:foregroundMark x1="69330" y1="43957" x2="70975" y2="51303"/>
                        <a14:foregroundMark x1="70975" y1="51303" x2="69603" y2="58520"/>
                        <a14:foregroundMark x1="66915" y1="63099" x2="66510" y2="63626"/>
                        <a14:foregroundMark x1="68975" y1="60416" x2="68682" y2="60798"/>
                        <a14:foregroundMark x1="59224" y1="30332" x2="69330" y2="42299"/>
                        <a14:foregroundMark x1="59694" y1="30806" x2="65805" y2="36137"/>
                        <a14:foregroundMark x1="65805" y1="36137" x2="68508" y2="40758"/>
                        <a14:foregroundMark x1="16216" y1="54265" x2="9166" y2="56754"/>
                        <a14:foregroundMark x1="9166" y1="56754" x2="3408" y2="63744"/>
                        <a14:foregroundMark x1="3408" y1="63744" x2="9518" y2="70142"/>
                        <a14:foregroundMark x1="9518" y1="70142" x2="27497" y2="64810"/>
                        <a14:foregroundMark x1="27497" y1="64810" x2="26087" y2="56872"/>
                        <a14:foregroundMark x1="26087" y1="56872" x2="20721" y2="52760"/>
                        <a14:foregroundMark x1="20212" y1="52370" x2="15746" y2="54621"/>
                        <a14:foregroundMark x1="12573" y1="59716" x2="22092" y2="58175"/>
                        <a14:foregroundMark x1="22092" y1="58175" x2="27145" y2="63507"/>
                        <a14:foregroundMark x1="27145" y1="63507" x2="17979" y2="63626"/>
                        <a14:foregroundMark x1="17979" y1="63626" x2="12221" y2="60190"/>
                        <a14:foregroundMark x1="10928" y1="57820" x2="13514" y2="59005"/>
                        <a14:foregroundMark x1="15511" y1="61256" x2="20799" y2="61611"/>
                        <a14:foregroundMark x1="20447" y1="55569" x2="21857" y2="56517"/>
                        <a14:foregroundMark x1="23267" y1="57464" x2="25029" y2="58768"/>
                        <a14:foregroundMark x1="15511" y1="65521" x2="20212" y2="65877"/>
                        <a14:foregroundMark x1="28555" y1="63389" x2="29377" y2="63507"/>
                        <a14:foregroundMark x1="28320" y1="62441" x2="28790" y2="63152"/>
                        <a14:foregroundMark x1="29495" y1="63744" x2="29495" y2="63744"/>
                        <a14:foregroundMark x1="29377" y1="63744" x2="29730" y2="63744"/>
                        <a14:backgroundMark x1="52914" y1="26438" x2="50529" y2="19550"/>
                        <a14:backgroundMark x1="50529" y1="19550" x2="50881" y2="11730"/>
                        <a14:backgroundMark x1="50881" y1="11730" x2="54759" y2="4028"/>
                        <a14:backgroundMark x1="54759" y1="4028" x2="62632" y2="9597"/>
                        <a14:backgroundMark x1="62632" y1="9597" x2="61927" y2="17891"/>
                        <a14:backgroundMark x1="61927" y1="17891" x2="68743" y2="15166"/>
                        <a14:backgroundMark x1="68743" y1="15166" x2="76263" y2="14455"/>
                        <a14:backgroundMark x1="76263" y1="14455" x2="73090" y2="24052"/>
                        <a14:backgroundMark x1="73090" y1="24052" x2="81669" y2="25000"/>
                        <a14:backgroundMark x1="81669" y1="25000" x2="86957" y2="29858"/>
                        <a14:backgroundMark x1="86957" y1="29858" x2="80846" y2="37441"/>
                        <a14:backgroundMark x1="80846" y1="37441" x2="87427" y2="44431"/>
                        <a14:backgroundMark x1="87427" y1="44431" x2="81669" y2="52844"/>
                        <a14:backgroundMark x1="81669" y1="52844" x2="87192" y2="59123"/>
                        <a14:backgroundMark x1="87192" y1="59123" x2="83431" y2="66351"/>
                        <a14:backgroundMark x1="83431" y1="66351" x2="77556" y2="70498"/>
                        <a14:backgroundMark x1="77556" y1="70498" x2="83431" y2="77133"/>
                        <a14:backgroundMark x1="83431" y1="77133" x2="78848" y2="82583"/>
                        <a14:backgroundMark x1="78848" y1="82583" x2="70270" y2="76066"/>
                        <a14:backgroundMark x1="70270" y1="76066" x2="70153" y2="86256"/>
                        <a14:backgroundMark x1="70153" y1="86256" x2="63220" y2="88863"/>
                        <a14:backgroundMark x1="63220" y1="88863" x2="58519" y2="80806"/>
                        <a14:backgroundMark x1="58519" y1="80806" x2="52409" y2="88507"/>
                        <a14:backgroundMark x1="52409" y1="88507" x2="45358" y2="82820"/>
                        <a14:backgroundMark x1="45358" y1="82820" x2="29377" y2="90284"/>
                        <a14:backgroundMark x1="29377" y1="90284" x2="32550" y2="80924"/>
                        <a14:backgroundMark x1="32550" y1="80924" x2="21387" y2="83531"/>
                        <a14:backgroundMark x1="21387" y1="83531" x2="16569" y2="77488"/>
                        <a14:backgroundMark x1="16569" y1="77488" x2="23737" y2="67773"/>
                        <a14:backgroundMark x1="23737" y1="67773" x2="46533" y2="76659"/>
                        <a14:backgroundMark x1="46533" y1="76659" x2="65805" y2="70616"/>
                        <a14:backgroundMark x1="65805" y1="70616" x2="74031" y2="62085"/>
                        <a14:backgroundMark x1="74031" y1="62085" x2="76381" y2="51777"/>
                        <a14:backgroundMark x1="69447" y1="38401" x2="65570" y2="30924"/>
                        <a14:backgroundMark x1="70709" y1="40836" x2="70198" y2="39850"/>
                        <a14:backgroundMark x1="76381" y1="51777" x2="70891" y2="41188"/>
                        <a14:backgroundMark x1="65570" y1="30924" x2="58754" y2="26896"/>
                        <a14:backgroundMark x1="58754" y1="26896" x2="54892" y2="26896"/>
                        <a14:backgroundMark x1="20841" y1="68277" x2="16804" y2="72393"/>
                        <a14:backgroundMark x1="16804" y1="72393" x2="17274" y2="81280"/>
                        <a14:backgroundMark x1="17274" y1="81280" x2="32197" y2="78910"/>
                        <a14:backgroundMark x1="32197" y1="78910" x2="33020" y2="85900"/>
                        <a14:backgroundMark x1="33020" y1="85900" x2="39600" y2="79858"/>
                        <a14:backgroundMark x1="39600" y1="79858" x2="29347" y2="64350"/>
                        <a14:backgroundMark x1="14571" y1="73341" x2="14689" y2="73697"/>
                        <a14:backgroundMark x1="13514" y1="74408" x2="15394" y2="74171"/>
                        <a14:backgroundMark x1="29574" y1="63990" x2="29730" y2="64336"/>
                        <a14:backgroundMark x1="30552" y1="66588" x2="31022" y2="69431"/>
                        <a14:backgroundMark x1="38308" y1="75592" x2="39953" y2="77607"/>
                        <a14:backgroundMark x1="19154" y1="77488" x2="28202" y2="72512"/>
                        <a14:backgroundMark x1="28202" y1="72512" x2="34665" y2="76422"/>
                        <a14:backgroundMark x1="34665" y1="76422" x2="26087" y2="79265"/>
                        <a14:backgroundMark x1="26087" y1="79265" x2="19859" y2="77488"/>
                        <a14:backgroundMark x1="19624" y1="75237" x2="22092" y2="74763"/>
                        <a14:backgroundMark x1="25264" y1="74526" x2="29142" y2="75474"/>
                        <a14:backgroundMark x1="19624" y1="74882" x2="20564" y2="74289"/>
                        <a14:backgroundMark x1="18096" y1="74526" x2="19624" y2="74882"/>
                        <a14:backgroundMark x1="36075" y1="75118" x2="35253" y2="83531"/>
                        <a14:backgroundMark x1="35253" y1="83531" x2="36663" y2="75592"/>
                        <a14:backgroundMark x1="36663" y1="75592" x2="36428" y2="75237"/>
                        <a14:backgroundMark x1="35018" y1="85190" x2="37603" y2="84005"/>
                        <a14:backgroundMark x1="40541" y1="87204" x2="38895" y2="88270"/>
                        <a14:backgroundMark x1="37250" y1="89100" x2="37368" y2="89929"/>
                        <a14:backgroundMark x1="37603" y1="87915" x2="37250" y2="89218"/>
                        <a14:backgroundMark x1="50999" y1="8886" x2="49824" y2="13507"/>
                        <a14:backgroundMark x1="50999" y1="21801" x2="52056" y2="26896"/>
                        <a14:backgroundMark x1="78848" y1="40758" x2="82256" y2="33649"/>
                        <a14:backgroundMark x1="82256" y1="33649" x2="89424" y2="29621"/>
                        <a14:backgroundMark x1="89424" y1="29621" x2="89659" y2="29028"/>
                        <a14:backgroundMark x1="88484" y1="25948" x2="87427" y2="25000"/>
                        <a14:backgroundMark x1="87074" y1="27133" x2="90599" y2="28199"/>
                        <a14:backgroundMark x1="82021" y1="25948" x2="76263" y2="29858"/>
                        <a14:backgroundMark x1="76263" y1="29858" x2="59459" y2="19787"/>
                        <a14:backgroundMark x1="59459" y1="19787" x2="52291" y2="17654"/>
                        <a14:backgroundMark x1="52291" y1="17654" x2="70623" y2="34242"/>
                        <a14:backgroundMark x1="70623" y1="34242" x2="78143" y2="33531"/>
                        <a14:backgroundMark x1="78143" y1="33531" x2="81316" y2="27133"/>
                        <a14:backgroundMark x1="69095" y1="29621" x2="69095" y2="29976"/>
                        <a14:backgroundMark x1="50176" y1="16114" x2="51234" y2="14692"/>
                        <a14:backgroundMark x1="50529" y1="13507" x2="52174" y2="20261"/>
                        <a14:backgroundMark x1="52174" y1="20261" x2="50529" y2="14336"/>
                        <a14:backgroundMark x1="51586" y1="20261" x2="52056" y2="21919"/>
                        <a14:backgroundMark x1="34900" y1="19905" x2="34900" y2="19905"/>
                        <a14:backgroundMark x1="71798" y1="60071" x2="72033" y2="60071"/>
                        <a14:backgroundMark x1="72503" y1="60190" x2="71798" y2="60190"/>
                        <a14:backgroundMark x1="70716" y1="61429" x2="73090" y2="62204"/>
                        <a14:backgroundMark x1="42773" y1="27488" x2="34783" y2="14573"/>
                        <a14:backgroundMark x1="34783" y1="14573" x2="35018" y2="6398"/>
                        <a14:backgroundMark x1="35018" y1="6398" x2="42538" y2="4739"/>
                        <a14:backgroundMark x1="42538" y1="4739" x2="47591" y2="12559"/>
                        <a14:backgroundMark x1="47591" y1="12559" x2="49589" y2="21919"/>
                        <a14:backgroundMark x1="49589" y1="21919" x2="44183" y2="26540"/>
                        <a14:backgroundMark x1="44183" y1="26540" x2="42891" y2="27133"/>
                        <a14:backgroundMark x1="48884" y1="25000" x2="50294" y2="25711"/>
                        <a14:backgroundMark x1="38778" y1="2844" x2="43478" y2="3436"/>
                        <a14:backgroundMark x1="38425" y1="6161" x2="42538" y2="23223"/>
                        <a14:backgroundMark x1="42538" y1="23223" x2="43008" y2="22867"/>
                        <a14:backgroundMark x1="37720" y1="10427" x2="36428" y2="15877"/>
                        <a14:backgroundMark x1="35488" y1="17062" x2="37368" y2="19905"/>
                        <a14:backgroundMark x1="43008" y1="21564" x2="42773" y2="25474"/>
                        <a14:backgroundMark x1="33960" y1="31872" x2="21622" y2="21801"/>
                        <a14:backgroundMark x1="21622" y1="21801" x2="18801" y2="14573"/>
                        <a14:backgroundMark x1="18801" y1="14573" x2="25734" y2="11374"/>
                        <a14:backgroundMark x1="25734" y1="11374" x2="34430" y2="18483"/>
                        <a14:backgroundMark x1="34430" y1="18483" x2="38425" y2="24882"/>
                        <a14:backgroundMark x1="38425" y1="24882" x2="34195" y2="31517"/>
                        <a14:backgroundMark x1="34195" y1="31517" x2="34078" y2="31635"/>
                        <a14:backgroundMark x1="25969" y1="27370" x2="21034" y2="21682"/>
                        <a14:backgroundMark x1="21034" y1="21682" x2="17979" y2="15403"/>
                        <a14:backgroundMark x1="17979" y1="15403" x2="22797" y2="10071"/>
                        <a14:backgroundMark x1="22797" y1="10071" x2="29965" y2="12678"/>
                        <a14:backgroundMark x1="29965" y1="12678" x2="33020" y2="17536"/>
                        <a14:backgroundMark x1="19741" y1="15521" x2="20212" y2="21445"/>
                        <a14:backgroundMark x1="19976" y1="11967" x2="22327" y2="10308"/>
                        <a14:backgroundMark x1="30435" y1="12322" x2="30435" y2="12322"/>
                        <a14:backgroundMark x1="37955" y1="25000" x2="37720" y2="25118"/>
                        <a14:backgroundMark x1="38778" y1="24645" x2="37133" y2="29502"/>
                        <a14:backgroundMark x1="22914" y1="24408" x2="25029" y2="26659"/>
                        <a14:backgroundMark x1="32080" y1="31517" x2="33960" y2="31991"/>
                        <a14:backgroundMark x1="37133" y1="30095" x2="37603" y2="27844"/>
                        <a14:backgroundMark x1="37368" y1="27725" x2="37955" y2="28199"/>
                        <a14:backgroundMark x1="38425" y1="25711" x2="40658" y2="27607"/>
                        <a14:backgroundMark x1="24442" y1="15403" x2="31962" y2="25355"/>
                        <a14:backgroundMark x1="28672" y1="29976" x2="25264" y2="36137"/>
                        <a14:backgroundMark x1="25264" y1="36137" x2="18331" y2="38033"/>
                        <a14:backgroundMark x1="18331" y1="38033" x2="11986" y2="34834"/>
                        <a14:backgroundMark x1="11986" y1="34834" x2="7168" y2="29502"/>
                        <a14:backgroundMark x1="7168" y1="29502" x2="12926" y2="24171"/>
                        <a14:backgroundMark x1="12926" y1="24171" x2="28555" y2="29858"/>
                        <a14:backgroundMark x1="28202" y1="30332" x2="28437" y2="37796"/>
                        <a14:backgroundMark x1="28437" y1="37796" x2="20447" y2="39336"/>
                        <a14:backgroundMark x1="7168" y1="30450" x2="8226" y2="31517"/>
                        <a14:backgroundMark x1="33960" y1="31280" x2="28907" y2="36848"/>
                        <a14:backgroundMark x1="28907" y1="36848" x2="28202" y2="31517"/>
                        <a14:backgroundMark x1="29965" y1="31161" x2="31140" y2="31635"/>
                        <a14:backgroundMark x1="29377" y1="36967" x2="29260" y2="36967"/>
                        <a14:backgroundMark x1="29025" y1="37441" x2="28907" y2="37559"/>
                        <a14:backgroundMark x1="28320" y1="38152" x2="28085" y2="38863"/>
                        <a14:backgroundMark x1="27732" y1="39455" x2="27732" y2="39455"/>
                        <a14:backgroundMark x1="27145" y1="39929" x2="27145" y2="39929"/>
                        <a14:backgroundMark x1="27615" y1="40166" x2="27615" y2="40166"/>
                        <a14:backgroundMark x1="17274" y1="39336" x2="17274" y2="39336"/>
                        <a14:backgroundMark x1="16921" y1="39100" x2="17861" y2="39218"/>
                        <a14:backgroundMark x1="70505" y1="59123" x2="70858" y2="59597"/>
                        <a14:backgroundMark x1="70740" y1="59005" x2="68625" y2="63744"/>
                        <a14:backgroundMark x1="69330" y1="61137" x2="67920" y2="63626"/>
                        <a14:backgroundMark x1="69095" y1="61019" x2="69095" y2="61019"/>
                        <a14:backgroundMark x1="705" y1="44550" x2="7756" y2="49882"/>
                        <a14:backgroundMark x1="7756" y1="49882" x2="16921" y2="51422"/>
                        <a14:backgroundMark x1="16921" y1="51422" x2="25264" y2="47867"/>
                        <a14:backgroundMark x1="25264" y1="47867" x2="16686" y2="42417"/>
                        <a14:backgroundMark x1="16686" y1="42417" x2="940" y2="43602"/>
                        <a14:backgroundMark x1="5523" y1="44668" x2="13396" y2="47275"/>
                        <a14:backgroundMark x1="13396" y1="47275" x2="21504" y2="45853"/>
                        <a14:backgroundMark x1="21504" y1="45853" x2="16334" y2="40284"/>
                        <a14:backgroundMark x1="16334" y1="40284" x2="5993" y2="40640"/>
                        <a14:backgroundMark x1="10928" y1="45142" x2="13631" y2="45261"/>
                        <a14:backgroundMark x1="17156" y1="45616" x2="17039" y2="44550"/>
                        <a14:backgroundMark x1="20799" y1="51422" x2="21739" y2="50829"/>
                        <a14:backgroundMark x1="21739" y1="51185" x2="21739" y2="51185"/>
                        <a14:backgroundMark x1="21739" y1="50948" x2="21857" y2="50948"/>
                        <a14:backgroundMark x1="21974" y1="50948" x2="21974" y2="50948"/>
                        <a14:backgroundMark x1="20329" y1="47749" x2="22679" y2="47986"/>
                        <a14:backgroundMark x1="17274" y1="45024" x2="17274" y2="45024"/>
                        <a14:backgroundMark x1="22914" y1="39218" x2="23032" y2="46445"/>
                        <a14:backgroundMark x1="23032" y1="46445" x2="23032" y2="46445"/>
                        <a14:backgroundMark x1="26792" y1="39692" x2="25382" y2="49289"/>
                        <a14:backgroundMark x1="19859" y1="38981" x2="18449" y2="41943"/>
                        <a14:backgroundMark x1="32902" y1="67773" x2="46886" y2="75118"/>
                        <a14:backgroundMark x1="25147" y1="49882" x2="25147" y2="49882"/>
                        <a14:backgroundMark x1="24912" y1="49763" x2="24912" y2="49763"/>
                        <a14:backgroundMark x1="24912" y1="49408" x2="25029" y2="49882"/>
                        <a14:backgroundMark x1="25029" y1="49408" x2="25029" y2="49408"/>
                        <a14:backgroundMark x1="25029" y1="49289" x2="25029" y2="49289"/>
                        <a14:backgroundMark x1="25029" y1="49289" x2="25029" y2="49289"/>
                        <a14:backgroundMark x1="25147" y1="49052" x2="25147" y2="49052"/>
                        <a14:backgroundMark x1="25147" y1="49052" x2="25147" y2="49052"/>
                        <a14:backgroundMark x1="25382" y1="49526" x2="25382" y2="49526"/>
                        <a14:backgroundMark x1="24912" y1="49171" x2="24912" y2="49171"/>
                        <a14:backgroundMark x1="25147" y1="49289" x2="25147" y2="49289"/>
                        <a14:backgroundMark x1="17391" y1="45024" x2="17391" y2="45024"/>
                        <a14:backgroundMark x1="17274" y1="44905" x2="17274" y2="44905"/>
                      </a14:backgroundRemoval>
                    </a14:imgEffect>
                  </a14:imgLayer>
                </a14:imgProps>
              </a:ext>
            </a:extLst>
          </a:blip>
          <a:stretch>
            <a:fillRect/>
          </a:stretch>
        </p:blipFill>
        <p:spPr>
          <a:xfrm>
            <a:off x="6967461" y="2374261"/>
            <a:ext cx="3686427" cy="3738505"/>
          </a:xfrm>
          <a:prstGeom prst="rect">
            <a:avLst/>
          </a:prstGeom>
        </p:spPr>
      </p:pic>
      <p:pic>
        <p:nvPicPr>
          <p:cNvPr id="12" name="Slika 11">
            <a:extLst>
              <a:ext uri="{FF2B5EF4-FFF2-40B4-BE49-F238E27FC236}">
                <a16:creationId xmlns:a16="http://schemas.microsoft.com/office/drawing/2014/main" id="{50DC078B-B89B-C5A5-A123-C52ADD0401CD}"/>
              </a:ext>
            </a:extLst>
          </p:cNvPr>
          <p:cNvPicPr>
            <a:picLocks noChangeAspect="1"/>
          </p:cNvPicPr>
          <p:nvPr/>
        </p:nvPicPr>
        <p:blipFill>
          <a:blip r:embed="rId6">
            <a:extLst>
              <a:ext uri="{BEBA8EAE-BF5A-486C-A8C5-ECC9F3942E4B}">
                <a14:imgProps xmlns:a14="http://schemas.microsoft.com/office/drawing/2010/main">
                  <a14:imgLayer r:embed="rId5">
                    <a14:imgEffect>
                      <a14:backgroundRemoval t="1422" b="89929" l="9871" r="90364">
                        <a14:foregroundMark x1="36567" y1="20381" x2="38778" y2="27962"/>
                        <a14:foregroundMark x1="38778" y1="27962" x2="38660" y2="28555"/>
                        <a14:foregroundMark x1="48179" y1="31043" x2="31257" y2="42536"/>
                        <a14:foregroundMark x1="31257" y1="42536" x2="26087" y2="49645"/>
                        <a14:foregroundMark x1="26087" y1="49645" x2="26910" y2="49171"/>
                        <a14:foregroundMark x1="50529" y1="28081" x2="31375" y2="38389"/>
                        <a14:foregroundMark x1="31375" y1="38389" x2="28790" y2="47749"/>
                        <a14:foregroundMark x1="28790" y1="47749" x2="30905" y2="56517"/>
                        <a14:foregroundMark x1="30905" y1="56517" x2="38543" y2="50355"/>
                        <a14:foregroundMark x1="38543" y1="50355" x2="43713" y2="42299"/>
                        <a14:foregroundMark x1="43713" y1="42299" x2="51116" y2="40166"/>
                        <a14:foregroundMark x1="51116" y1="40166" x2="57932" y2="46801"/>
                        <a14:foregroundMark x1="57932" y1="46801" x2="55347" y2="55924"/>
                        <a14:foregroundMark x1="55347" y1="55924" x2="45593" y2="59360"/>
                        <a14:foregroundMark x1="45593" y1="59360" x2="40071" y2="52844"/>
                        <a14:foregroundMark x1="40071" y1="52844" x2="45358" y2="44905"/>
                        <a14:foregroundMark x1="45358" y1="44905" x2="49824" y2="51422"/>
                        <a14:foregroundMark x1="45828" y1="33412" x2="33960" y2="51066"/>
                        <a14:foregroundMark x1="33960" y1="51066" x2="33960" y2="51066"/>
                        <a14:foregroundMark x1="38190" y1="49763" x2="41481" y2="42299"/>
                        <a14:foregroundMark x1="41481" y1="42299" x2="50881" y2="40284"/>
                        <a14:foregroundMark x1="50881" y1="40284" x2="56522" y2="45142"/>
                        <a14:foregroundMark x1="56522" y1="45142" x2="59577" y2="52014"/>
                        <a14:foregroundMark x1="59577" y1="52014" x2="54524" y2="59005"/>
                        <a14:foregroundMark x1="54524" y1="59005" x2="45241" y2="60427"/>
                        <a14:foregroundMark x1="45241" y1="60427" x2="40423" y2="54858"/>
                        <a14:foregroundMark x1="40423" y1="54858" x2="38190" y2="49763"/>
                        <a14:foregroundMark x1="42891" y1="41351" x2="52996" y2="39929"/>
                        <a14:foregroundMark x1="52996" y1="39929" x2="58872" y2="48697"/>
                        <a14:foregroundMark x1="51469" y1="39810" x2="43713" y2="40640"/>
                        <a14:foregroundMark x1="53231" y1="40284" x2="58284" y2="45142"/>
                        <a14:foregroundMark x1="58284" y1="45142" x2="59342" y2="47393"/>
                        <a14:foregroundMark x1="34545" y1="17620" x2="29377" y2="10782"/>
                        <a14:foregroundMark x1="29377" y1="10782" x2="21034" y2="10071"/>
                        <a14:foregroundMark x1="21034" y1="10071" x2="18801" y2="18128"/>
                        <a14:foregroundMark x1="18801" y1="18128" x2="26557" y2="30806"/>
                        <a14:foregroundMark x1="26557" y1="30806" x2="34313" y2="31991"/>
                        <a14:foregroundMark x1="34313" y1="31991" x2="36898" y2="22749"/>
                        <a14:foregroundMark x1="36898" y1="22749" x2="37015" y2="29502"/>
                        <a14:foregroundMark x1="25147" y1="15166" x2="28790" y2="22038"/>
                        <a14:foregroundMark x1="28790" y1="22038" x2="30670" y2="23341"/>
                        <a14:backgroundMark x1="53114" y1="27014" x2="50529" y2="19550"/>
                        <a14:backgroundMark x1="50529" y1="19550" x2="50881" y2="11730"/>
                        <a14:backgroundMark x1="50881" y1="11730" x2="54759" y2="4028"/>
                        <a14:backgroundMark x1="54759" y1="4028" x2="62632" y2="9597"/>
                        <a14:backgroundMark x1="62632" y1="9597" x2="61927" y2="17891"/>
                        <a14:backgroundMark x1="61927" y1="17891" x2="68743" y2="15166"/>
                        <a14:backgroundMark x1="68743" y1="15166" x2="76263" y2="14455"/>
                        <a14:backgroundMark x1="76263" y1="14455" x2="73090" y2="24052"/>
                        <a14:backgroundMark x1="73090" y1="24052" x2="81669" y2="25000"/>
                        <a14:backgroundMark x1="81669" y1="25000" x2="86957" y2="29858"/>
                        <a14:backgroundMark x1="86957" y1="29858" x2="80846" y2="37441"/>
                        <a14:backgroundMark x1="80846" y1="37441" x2="87427" y2="44431"/>
                        <a14:backgroundMark x1="87427" y1="44431" x2="81669" y2="52844"/>
                        <a14:backgroundMark x1="81669" y1="52844" x2="87192" y2="59123"/>
                        <a14:backgroundMark x1="87192" y1="59123" x2="83431" y2="66351"/>
                        <a14:backgroundMark x1="83431" y1="66351" x2="77556" y2="70498"/>
                        <a14:backgroundMark x1="77556" y1="70498" x2="83431" y2="77133"/>
                        <a14:backgroundMark x1="83431" y1="77133" x2="78848" y2="82583"/>
                        <a14:backgroundMark x1="78848" y1="82583" x2="70270" y2="76066"/>
                        <a14:backgroundMark x1="70270" y1="76066" x2="70153" y2="86256"/>
                        <a14:backgroundMark x1="70153" y1="86256" x2="63220" y2="88863"/>
                        <a14:backgroundMark x1="63220" y1="88863" x2="58519" y2="80806"/>
                        <a14:backgroundMark x1="58519" y1="80806" x2="52409" y2="88507"/>
                        <a14:backgroundMark x1="52409" y1="88507" x2="45358" y2="82820"/>
                        <a14:backgroundMark x1="45358" y1="82820" x2="29377" y2="90284"/>
                        <a14:backgroundMark x1="29377" y1="90284" x2="32550" y2="80924"/>
                        <a14:backgroundMark x1="32550" y1="80924" x2="21387" y2="83531"/>
                        <a14:backgroundMark x1="21387" y1="83531" x2="16569" y2="77488"/>
                        <a14:backgroundMark x1="16569" y1="77488" x2="23737" y2="67773"/>
                        <a14:backgroundMark x1="23737" y1="67773" x2="46533" y2="76659"/>
                        <a14:backgroundMark x1="46533" y1="76659" x2="65805" y2="70616"/>
                        <a14:backgroundMark x1="65805" y1="70616" x2="74031" y2="62085"/>
                        <a14:backgroundMark x1="74031" y1="62085" x2="76381" y2="51777"/>
                        <a14:backgroundMark x1="76381" y1="51777" x2="65570" y2="30924"/>
                        <a14:backgroundMark x1="65570" y1="30924" x2="58754" y2="26896"/>
                        <a14:backgroundMark x1="58754" y1="26896" x2="53467" y2="26896"/>
                        <a14:backgroundMark x1="27497" y1="61493" x2="16804" y2="72393"/>
                        <a14:backgroundMark x1="16804" y1="72393" x2="17274" y2="81280"/>
                        <a14:backgroundMark x1="17274" y1="81280" x2="32197" y2="78910"/>
                        <a14:backgroundMark x1="32197" y1="78910" x2="33020" y2="85900"/>
                        <a14:backgroundMark x1="33020" y1="85900" x2="39600" y2="79858"/>
                        <a14:backgroundMark x1="39600" y1="79858" x2="27850" y2="62085"/>
                        <a14:backgroundMark x1="14571" y1="73341" x2="14689" y2="73697"/>
                        <a14:backgroundMark x1="13514" y1="74408" x2="15394" y2="74171"/>
                        <a14:backgroundMark x1="29142" y1="63033" x2="29730" y2="64336"/>
                        <a14:backgroundMark x1="30552" y1="66588" x2="31022" y2="69431"/>
                        <a14:backgroundMark x1="38308" y1="75592" x2="39953" y2="77607"/>
                        <a14:backgroundMark x1="19154" y1="77488" x2="28202" y2="72512"/>
                        <a14:backgroundMark x1="28202" y1="72512" x2="34665" y2="76422"/>
                        <a14:backgroundMark x1="34665" y1="76422" x2="26087" y2="79265"/>
                        <a14:backgroundMark x1="26087" y1="79265" x2="19859" y2="77488"/>
                        <a14:backgroundMark x1="19624" y1="75237" x2="22092" y2="74763"/>
                        <a14:backgroundMark x1="25264" y1="74526" x2="29142" y2="75474"/>
                        <a14:backgroundMark x1="19624" y1="74882" x2="20564" y2="74289"/>
                        <a14:backgroundMark x1="18096" y1="74526" x2="19624" y2="74882"/>
                        <a14:backgroundMark x1="36075" y1="75118" x2="35253" y2="83531"/>
                        <a14:backgroundMark x1="35253" y1="83531" x2="36663" y2="75592"/>
                        <a14:backgroundMark x1="36663" y1="75592" x2="36428" y2="75237"/>
                        <a14:backgroundMark x1="35018" y1="85190" x2="37603" y2="84005"/>
                        <a14:backgroundMark x1="40541" y1="87204" x2="38895" y2="88270"/>
                        <a14:backgroundMark x1="37250" y1="89100" x2="37368" y2="89929"/>
                        <a14:backgroundMark x1="37603" y1="87915" x2="37250" y2="89218"/>
                        <a14:backgroundMark x1="50999" y1="8886" x2="49824" y2="13507"/>
                        <a14:backgroundMark x1="50999" y1="21801" x2="52056" y2="26896"/>
                        <a14:backgroundMark x1="61222" y1="30095" x2="64395" y2="32464"/>
                        <a14:backgroundMark x1="71798" y1="54028" x2="70623" y2="59597"/>
                        <a14:backgroundMark x1="78848" y1="40758" x2="82256" y2="33649"/>
                        <a14:backgroundMark x1="82256" y1="33649" x2="89424" y2="29621"/>
                        <a14:backgroundMark x1="89424" y1="29621" x2="89659" y2="29028"/>
                        <a14:backgroundMark x1="88484" y1="25948" x2="87427" y2="25000"/>
                        <a14:backgroundMark x1="87074" y1="27133" x2="90599" y2="28199"/>
                        <a14:backgroundMark x1="82021" y1="25948" x2="76263" y2="29858"/>
                        <a14:backgroundMark x1="76263" y1="29858" x2="59459" y2="19787"/>
                        <a14:backgroundMark x1="59459" y1="19787" x2="52291" y2="17654"/>
                        <a14:backgroundMark x1="52291" y1="17654" x2="70623" y2="34242"/>
                        <a14:backgroundMark x1="70623" y1="34242" x2="78143" y2="33531"/>
                        <a14:backgroundMark x1="78143" y1="33531" x2="81316" y2="27133"/>
                        <a14:backgroundMark x1="69095" y1="29621" x2="69095" y2="29976"/>
                        <a14:backgroundMark x1="50176" y1="16114" x2="51234" y2="14692"/>
                        <a14:backgroundMark x1="50529" y1="13507" x2="52174" y2="20261"/>
                        <a14:backgroundMark x1="52174" y1="20261" x2="50529" y2="14336"/>
                        <a14:backgroundMark x1="51586" y1="20261" x2="52056" y2="21919"/>
                        <a14:backgroundMark x1="34900" y1="19905" x2="34900" y2="19905"/>
                        <a14:backgroundMark x1="71798" y1="60071" x2="72033" y2="60071"/>
                        <a14:backgroundMark x1="70388" y1="58412" x2="70740" y2="59005"/>
                        <a14:backgroundMark x1="71328" y1="59360" x2="71563" y2="60071"/>
                        <a14:backgroundMark x1="70270" y1="58886" x2="70388" y2="59834"/>
                        <a14:backgroundMark x1="72503" y1="60190" x2="71798" y2="60190"/>
                        <a14:backgroundMark x1="69095" y1="60900" x2="73090" y2="62204"/>
                        <a14:backgroundMark x1="42773" y1="27488" x2="34783" y2="14573"/>
                        <a14:backgroundMark x1="34783" y1="14573" x2="35018" y2="6398"/>
                        <a14:backgroundMark x1="35018" y1="6398" x2="42538" y2="4739"/>
                        <a14:backgroundMark x1="42538" y1="4739" x2="47591" y2="12559"/>
                        <a14:backgroundMark x1="47591" y1="12559" x2="49589" y2="21919"/>
                        <a14:backgroundMark x1="49589" y1="21919" x2="44183" y2="26540"/>
                        <a14:backgroundMark x1="44183" y1="26540" x2="42891" y2="27133"/>
                        <a14:backgroundMark x1="48884" y1="25000" x2="50294" y2="25711"/>
                        <a14:backgroundMark x1="38778" y1="2844" x2="43478" y2="3436"/>
                        <a14:backgroundMark x1="38425" y1="6161" x2="42538" y2="23223"/>
                        <a14:backgroundMark x1="42538" y1="23223" x2="43008" y2="22867"/>
                        <a14:backgroundMark x1="37720" y1="10427" x2="36428" y2="15877"/>
                        <a14:backgroundMark x1="35488" y1="17062" x2="37368" y2="19905"/>
                        <a14:backgroundMark x1="43008" y1="21564" x2="42773" y2="25474"/>
                      </a14:backgroundRemoval>
                    </a14:imgEffect>
                  </a14:imgLayer>
                </a14:imgProps>
              </a:ext>
            </a:extLst>
          </a:blip>
          <a:stretch>
            <a:fillRect/>
          </a:stretch>
        </p:blipFill>
        <p:spPr>
          <a:xfrm>
            <a:off x="6899115" y="2349170"/>
            <a:ext cx="3735909" cy="3788687"/>
          </a:xfrm>
          <a:prstGeom prst="rect">
            <a:avLst/>
          </a:prstGeom>
        </p:spPr>
      </p:pic>
      <p:pic>
        <p:nvPicPr>
          <p:cNvPr id="13" name="Slika 12">
            <a:extLst>
              <a:ext uri="{FF2B5EF4-FFF2-40B4-BE49-F238E27FC236}">
                <a16:creationId xmlns:a16="http://schemas.microsoft.com/office/drawing/2014/main" id="{D767FAAF-CD2A-A8FF-C720-D7A93A6F7DF6}"/>
              </a:ext>
            </a:extLst>
          </p:cNvPr>
          <p:cNvPicPr>
            <a:picLocks noChangeAspect="1"/>
          </p:cNvPicPr>
          <p:nvPr/>
        </p:nvPicPr>
        <p:blipFill>
          <a:blip r:embed="rId7">
            <a:extLst>
              <a:ext uri="{BEBA8EAE-BF5A-486C-A8C5-ECC9F3942E4B}">
                <a14:imgProps xmlns:a14="http://schemas.microsoft.com/office/drawing/2010/main">
                  <a14:imgLayer r:embed="rId5">
                    <a14:imgEffect>
                      <a14:backgroundRemoval t="1422" b="89929" l="470" r="90247">
                        <a14:foregroundMark x1="48179" y1="31043" x2="31257" y2="42536"/>
                        <a14:foregroundMark x1="31257" y1="42536" x2="27669" y2="47470"/>
                        <a14:foregroundMark x1="50529" y1="28081" x2="31375" y2="38389"/>
                        <a14:foregroundMark x1="31375" y1="38389" x2="28790" y2="47749"/>
                        <a14:foregroundMark x1="28790" y1="47749" x2="30905" y2="56517"/>
                        <a14:foregroundMark x1="30905" y1="56517" x2="38543" y2="50355"/>
                        <a14:foregroundMark x1="38543" y1="50355" x2="43713" y2="42299"/>
                        <a14:foregroundMark x1="43713" y1="42299" x2="51116" y2="40166"/>
                        <a14:foregroundMark x1="51116" y1="40166" x2="57932" y2="46801"/>
                        <a14:foregroundMark x1="57932" y1="46801" x2="55347" y2="55924"/>
                        <a14:foregroundMark x1="55347" y1="55924" x2="45593" y2="59360"/>
                        <a14:foregroundMark x1="45593" y1="59360" x2="40071" y2="52844"/>
                        <a14:foregroundMark x1="40071" y1="52844" x2="45358" y2="44905"/>
                        <a14:foregroundMark x1="45358" y1="44905" x2="49824" y2="51422"/>
                        <a14:foregroundMark x1="45828" y1="33412" x2="33960" y2="51066"/>
                        <a14:foregroundMark x1="33960" y1="51066" x2="33960" y2="51066"/>
                        <a14:foregroundMark x1="38190" y1="49763" x2="41481" y2="42299"/>
                        <a14:foregroundMark x1="41481" y1="42299" x2="50881" y2="40284"/>
                        <a14:foregroundMark x1="50881" y1="40284" x2="56522" y2="45142"/>
                        <a14:foregroundMark x1="56522" y1="45142" x2="59577" y2="52014"/>
                        <a14:foregroundMark x1="59577" y1="52014" x2="54524" y2="59005"/>
                        <a14:foregroundMark x1="54524" y1="59005" x2="45241" y2="60427"/>
                        <a14:foregroundMark x1="45241" y1="60427" x2="40423" y2="54858"/>
                        <a14:foregroundMark x1="40423" y1="54858" x2="38190" y2="49763"/>
                        <a14:foregroundMark x1="42891" y1="41351" x2="52996" y2="39929"/>
                        <a14:foregroundMark x1="52996" y1="39929" x2="58872" y2="48697"/>
                        <a14:foregroundMark x1="51469" y1="39810" x2="43713" y2="40640"/>
                        <a14:foregroundMark x1="53231" y1="40284" x2="58284" y2="45142"/>
                        <a14:foregroundMark x1="58284" y1="45142" x2="59342" y2="47393"/>
                        <a14:foregroundMark x1="17039" y1="44550" x2="17376" y2="45003"/>
                        <a14:foregroundMark x1="48414" y1="28555" x2="57579" y2="32583"/>
                        <a14:foregroundMark x1="57579" y1="32583" x2="66157" y2="40640"/>
                        <a14:foregroundMark x1="66157" y1="40640" x2="69800" y2="49289"/>
                        <a14:foregroundMark x1="69800" y1="49289" x2="67803" y2="58412"/>
                        <a14:foregroundMark x1="67803" y1="58412" x2="66275" y2="60664"/>
                        <a14:foregroundMark x1="46651" y1="34597" x2="57227" y2="40403"/>
                        <a14:foregroundMark x1="57227" y1="40403" x2="62280" y2="46090"/>
                        <a14:foregroundMark x1="62280" y1="46090" x2="60282" y2="56991"/>
                        <a14:foregroundMark x1="51939" y1="27488" x2="60282" y2="32109"/>
                        <a14:foregroundMark x1="60282" y1="32109" x2="69330" y2="43957"/>
                        <a14:foregroundMark x1="69330" y1="43957" x2="70975" y2="51303"/>
                        <a14:foregroundMark x1="70975" y1="51303" x2="69603" y2="58520"/>
                        <a14:foregroundMark x1="66915" y1="63099" x2="66510" y2="63626"/>
                        <a14:foregroundMark x1="68975" y1="60416" x2="68682" y2="60798"/>
                        <a14:foregroundMark x1="59224" y1="30332" x2="69330" y2="42299"/>
                        <a14:foregroundMark x1="59694" y1="30806" x2="65805" y2="36137"/>
                        <a14:foregroundMark x1="65805" y1="36137" x2="68508" y2="40758"/>
                        <a14:foregroundMark x1="20303" y1="66943" x2="27497" y2="64810"/>
                        <a14:foregroundMark x1="26992" y1="61967" x2="26807" y2="60925"/>
                        <a14:foregroundMark x1="27497" y1="64810" x2="26992" y2="61967"/>
                        <a14:foregroundMark x1="25686" y1="61967" x2="27145" y2="63507"/>
                        <a14:foregroundMark x1="28555" y1="63389" x2="29377" y2="63507"/>
                        <a14:foregroundMark x1="28320" y1="62441" x2="28790" y2="63152"/>
                        <a14:foregroundMark x1="29495" y1="63744" x2="29495" y2="63744"/>
                        <a14:foregroundMark x1="29377" y1="63744" x2="29730" y2="63744"/>
                        <a14:foregroundMark x1="21561" y1="66943" x2="15276" y2="72275"/>
                        <a14:foregroundMark x1="22679" y1="65995" x2="21561" y2="66943"/>
                        <a14:foregroundMark x1="15276" y1="72275" x2="11868" y2="78791"/>
                        <a14:foregroundMark x1="11868" y1="78791" x2="16686" y2="84597"/>
                        <a14:foregroundMark x1="16686" y1="84597" x2="23854" y2="81754"/>
                        <a14:foregroundMark x1="23854" y1="81754" x2="35488" y2="70498"/>
                        <a14:foregroundMark x1="35488" y1="70498" x2="30317" y2="65166"/>
                        <a14:foregroundMark x1="30317" y1="65166" x2="22444" y2="65284"/>
                        <a14:foregroundMark x1="25382" y1="67417" x2="18801" y2="74052"/>
                        <a14:foregroundMark x1="18801" y1="74052" x2="26322" y2="76659"/>
                        <a14:foregroundMark x1="26322" y1="76659" x2="27262" y2="76303"/>
                        <a14:foregroundMark x1="18331" y1="73697" x2="19506" y2="82109"/>
                        <a14:foregroundMark x1="19506" y1="82109" x2="19506" y2="82109"/>
                        <a14:foregroundMark x1="16686" y1="72156" x2="16804" y2="77844"/>
                        <a14:foregroundMark x1="32315" y1="68009" x2="26675" y2="75592"/>
                        <a14:foregroundMark x1="27380" y1="69076" x2="27380" y2="70261"/>
                        <a14:foregroundMark x1="25852" y1="78318" x2="20564" y2="79739"/>
                        <a14:foregroundMark x1="23619" y1="83057" x2="23619" y2="83057"/>
                        <a14:foregroundMark x1="23972" y1="82938" x2="23972" y2="82938"/>
                        <a14:foregroundMark x1="23502" y1="83175" x2="24089" y2="83175"/>
                        <a14:foregroundMark x1="26792" y1="79621" x2="27380" y2="79621"/>
                        <a14:foregroundMark x1="27497" y1="79384" x2="28790" y2="78199"/>
                        <a14:foregroundMark x1="30435" y1="74645" x2="30670" y2="73815"/>
                        <a14:foregroundMark x1="32315" y1="70616" x2="33490" y2="71327"/>
                        <a14:foregroundMark x1="32667" y1="67773" x2="37603" y2="69668"/>
                        <a14:foregroundMark x1="36075" y1="71801" x2="32197" y2="74763"/>
                        <a14:foregroundMark x1="33373" y1="72867" x2="35135" y2="72038"/>
                        <a14:foregroundMark x1="35488" y1="72156" x2="35253" y2="72275"/>
                        <a14:foregroundMark x1="29142" y1="78199" x2="28790" y2="78436"/>
                        <a14:foregroundMark x1="37133" y1="70142" x2="37133" y2="70142"/>
                        <a14:backgroundMark x1="52914" y1="26438" x2="50529" y2="19550"/>
                        <a14:backgroundMark x1="50529" y1="19550" x2="50881" y2="11730"/>
                        <a14:backgroundMark x1="50881" y1="11730" x2="54759" y2="4028"/>
                        <a14:backgroundMark x1="54759" y1="4028" x2="62632" y2="9597"/>
                        <a14:backgroundMark x1="62632" y1="9597" x2="61927" y2="17891"/>
                        <a14:backgroundMark x1="61927" y1="17891" x2="68743" y2="15166"/>
                        <a14:backgroundMark x1="68743" y1="15166" x2="76263" y2="14455"/>
                        <a14:backgroundMark x1="76263" y1="14455" x2="73090" y2="24052"/>
                        <a14:backgroundMark x1="73090" y1="24052" x2="81669" y2="25000"/>
                        <a14:backgroundMark x1="81669" y1="25000" x2="86957" y2="29858"/>
                        <a14:backgroundMark x1="86957" y1="29858" x2="80846" y2="37441"/>
                        <a14:backgroundMark x1="80846" y1="37441" x2="87427" y2="44431"/>
                        <a14:backgroundMark x1="87427" y1="44431" x2="81669" y2="52844"/>
                        <a14:backgroundMark x1="81669" y1="52844" x2="87192" y2="59123"/>
                        <a14:backgroundMark x1="87192" y1="59123" x2="83431" y2="66351"/>
                        <a14:backgroundMark x1="83431" y1="66351" x2="77556" y2="70498"/>
                        <a14:backgroundMark x1="77556" y1="70498" x2="83431" y2="77133"/>
                        <a14:backgroundMark x1="83431" y1="77133" x2="78848" y2="82583"/>
                        <a14:backgroundMark x1="78848" y1="82583" x2="70270" y2="76066"/>
                        <a14:backgroundMark x1="70270" y1="76066" x2="70153" y2="86256"/>
                        <a14:backgroundMark x1="70153" y1="86256" x2="63220" y2="88863"/>
                        <a14:backgroundMark x1="63220" y1="88863" x2="58519" y2="80806"/>
                        <a14:backgroundMark x1="58519" y1="80806" x2="52409" y2="88507"/>
                        <a14:backgroundMark x1="52409" y1="88507" x2="45358" y2="82820"/>
                        <a14:backgroundMark x1="45358" y1="82820" x2="29377" y2="90284"/>
                        <a14:backgroundMark x1="29377" y1="90284" x2="32550" y2="80924"/>
                        <a14:backgroundMark x1="32550" y1="80924" x2="24293" y2="82853"/>
                        <a14:backgroundMark x1="35760" y1="72460" x2="46533" y2="76659"/>
                        <a14:backgroundMark x1="46533" y1="76659" x2="65805" y2="70616"/>
                        <a14:backgroundMark x1="65805" y1="70616" x2="74031" y2="62085"/>
                        <a14:backgroundMark x1="74031" y1="62085" x2="76381" y2="51777"/>
                        <a14:backgroundMark x1="69447" y1="38401" x2="65570" y2="30924"/>
                        <a14:backgroundMark x1="70709" y1="40836" x2="70198" y2="39850"/>
                        <a14:backgroundMark x1="76381" y1="51777" x2="70891" y2="41188"/>
                        <a14:backgroundMark x1="65570" y1="30924" x2="58754" y2="26896"/>
                        <a14:backgroundMark x1="58754" y1="26896" x2="54892" y2="26896"/>
                        <a14:backgroundMark x1="30182" y1="79230" x2="32197" y2="78910"/>
                        <a14:backgroundMark x1="28212" y1="79543" x2="29672" y2="79311"/>
                        <a14:backgroundMark x1="32197" y1="78910" x2="33020" y2="85900"/>
                        <a14:backgroundMark x1="33020" y1="85900" x2="39600" y2="79858"/>
                        <a14:backgroundMark x1="39600" y1="79858" x2="35971" y2="74369"/>
                        <a14:backgroundMark x1="38308" y1="75592" x2="39953" y2="77607"/>
                        <a14:backgroundMark x1="33893" y1="75955" x2="34665" y2="76422"/>
                        <a14:backgroundMark x1="34665" y1="76422" x2="29182" y2="78239"/>
                        <a14:backgroundMark x1="36075" y1="75118" x2="35253" y2="83531"/>
                        <a14:backgroundMark x1="35253" y1="83531" x2="36663" y2="75592"/>
                        <a14:backgroundMark x1="36663" y1="75592" x2="36428" y2="75237"/>
                        <a14:backgroundMark x1="35018" y1="85190" x2="37603" y2="84005"/>
                        <a14:backgroundMark x1="40541" y1="87204" x2="38895" y2="88270"/>
                        <a14:backgroundMark x1="37250" y1="89100" x2="37368" y2="89929"/>
                        <a14:backgroundMark x1="37603" y1="87915" x2="37250" y2="89218"/>
                        <a14:backgroundMark x1="50999" y1="8886" x2="49824" y2="13507"/>
                        <a14:backgroundMark x1="50999" y1="21801" x2="52056" y2="26896"/>
                        <a14:backgroundMark x1="78848" y1="40758" x2="82256" y2="33649"/>
                        <a14:backgroundMark x1="82256" y1="33649" x2="89424" y2="29621"/>
                        <a14:backgroundMark x1="89424" y1="29621" x2="89659" y2="29028"/>
                        <a14:backgroundMark x1="88484" y1="25948" x2="87427" y2="25000"/>
                        <a14:backgroundMark x1="87074" y1="27133" x2="90599" y2="28199"/>
                        <a14:backgroundMark x1="82021" y1="25948" x2="76263" y2="29858"/>
                        <a14:backgroundMark x1="76263" y1="29858" x2="59459" y2="19787"/>
                        <a14:backgroundMark x1="59459" y1="19787" x2="52291" y2="17654"/>
                        <a14:backgroundMark x1="52291" y1="17654" x2="70623" y2="34242"/>
                        <a14:backgroundMark x1="70623" y1="34242" x2="78143" y2="33531"/>
                        <a14:backgroundMark x1="78143" y1="33531" x2="81316" y2="27133"/>
                        <a14:backgroundMark x1="69095" y1="29621" x2="69095" y2="29976"/>
                        <a14:backgroundMark x1="50176" y1="16114" x2="51234" y2="14692"/>
                        <a14:backgroundMark x1="50529" y1="13507" x2="52174" y2="20261"/>
                        <a14:backgroundMark x1="52174" y1="20261" x2="50529" y2="14336"/>
                        <a14:backgroundMark x1="51586" y1="20261" x2="52056" y2="21919"/>
                        <a14:backgroundMark x1="34900" y1="19905" x2="34900" y2="19905"/>
                        <a14:backgroundMark x1="71798" y1="60071" x2="72033" y2="60071"/>
                        <a14:backgroundMark x1="72503" y1="60190" x2="71798" y2="60190"/>
                        <a14:backgroundMark x1="70716" y1="61429" x2="73090" y2="62204"/>
                        <a14:backgroundMark x1="42773" y1="27488" x2="34783" y2="14573"/>
                        <a14:backgroundMark x1="34783" y1="14573" x2="35018" y2="6398"/>
                        <a14:backgroundMark x1="35018" y1="6398" x2="42538" y2="4739"/>
                        <a14:backgroundMark x1="42538" y1="4739" x2="47591" y2="12559"/>
                        <a14:backgroundMark x1="47591" y1="12559" x2="49589" y2="21919"/>
                        <a14:backgroundMark x1="49589" y1="21919" x2="44183" y2="26540"/>
                        <a14:backgroundMark x1="44183" y1="26540" x2="42891" y2="27133"/>
                        <a14:backgroundMark x1="48884" y1="25000" x2="50294" y2="25711"/>
                        <a14:backgroundMark x1="38778" y1="2844" x2="43478" y2="3436"/>
                        <a14:backgroundMark x1="38425" y1="6161" x2="42538" y2="23223"/>
                        <a14:backgroundMark x1="42538" y1="23223" x2="43008" y2="22867"/>
                        <a14:backgroundMark x1="37720" y1="10427" x2="36428" y2="15877"/>
                        <a14:backgroundMark x1="35488" y1="17062" x2="37368" y2="19905"/>
                        <a14:backgroundMark x1="43008" y1="21564" x2="42773" y2="25474"/>
                        <a14:backgroundMark x1="33960" y1="31872" x2="21622" y2="21801"/>
                        <a14:backgroundMark x1="21622" y1="21801" x2="18801" y2="14573"/>
                        <a14:backgroundMark x1="18801" y1="14573" x2="25734" y2="11374"/>
                        <a14:backgroundMark x1="25734" y1="11374" x2="34430" y2="18483"/>
                        <a14:backgroundMark x1="34430" y1="18483" x2="38425" y2="24882"/>
                        <a14:backgroundMark x1="38425" y1="24882" x2="34195" y2="31517"/>
                        <a14:backgroundMark x1="34195" y1="31517" x2="34078" y2="31635"/>
                        <a14:backgroundMark x1="25969" y1="27370" x2="21034" y2="21682"/>
                        <a14:backgroundMark x1="21034" y1="21682" x2="17979" y2="15403"/>
                        <a14:backgroundMark x1="17979" y1="15403" x2="22797" y2="10071"/>
                        <a14:backgroundMark x1="22797" y1="10071" x2="29965" y2="12678"/>
                        <a14:backgroundMark x1="29965" y1="12678" x2="33020" y2="17536"/>
                        <a14:backgroundMark x1="19741" y1="15521" x2="20212" y2="21445"/>
                        <a14:backgroundMark x1="19976" y1="11967" x2="22327" y2="10308"/>
                        <a14:backgroundMark x1="30435" y1="12322" x2="30435" y2="12322"/>
                        <a14:backgroundMark x1="37955" y1="25000" x2="37720" y2="25118"/>
                        <a14:backgroundMark x1="38778" y1="24645" x2="37133" y2="29502"/>
                        <a14:backgroundMark x1="22914" y1="24408" x2="25029" y2="26659"/>
                        <a14:backgroundMark x1="32080" y1="31517" x2="33960" y2="31991"/>
                        <a14:backgroundMark x1="37133" y1="30095" x2="37603" y2="27844"/>
                        <a14:backgroundMark x1="37368" y1="27725" x2="37955" y2="28199"/>
                        <a14:backgroundMark x1="38425" y1="25711" x2="40658" y2="27607"/>
                        <a14:backgroundMark x1="24442" y1="15403" x2="31962" y2="25355"/>
                        <a14:backgroundMark x1="28672" y1="29976" x2="25264" y2="36137"/>
                        <a14:backgroundMark x1="25264" y1="36137" x2="18331" y2="38033"/>
                        <a14:backgroundMark x1="18331" y1="38033" x2="11986" y2="34834"/>
                        <a14:backgroundMark x1="11986" y1="34834" x2="7168" y2="29502"/>
                        <a14:backgroundMark x1="7168" y1="29502" x2="12926" y2="24171"/>
                        <a14:backgroundMark x1="12926" y1="24171" x2="28555" y2="29858"/>
                        <a14:backgroundMark x1="28202" y1="30332" x2="28437" y2="37796"/>
                        <a14:backgroundMark x1="28437" y1="37796" x2="20447" y2="39336"/>
                        <a14:backgroundMark x1="7168" y1="30450" x2="8226" y2="31517"/>
                        <a14:backgroundMark x1="33960" y1="31280" x2="28907" y2="36848"/>
                        <a14:backgroundMark x1="28907" y1="36848" x2="28202" y2="31517"/>
                        <a14:backgroundMark x1="29965" y1="31161" x2="31140" y2="31635"/>
                        <a14:backgroundMark x1="29377" y1="36967" x2="29260" y2="36967"/>
                        <a14:backgroundMark x1="29025" y1="37441" x2="28907" y2="37559"/>
                        <a14:backgroundMark x1="28320" y1="38152" x2="28085" y2="38863"/>
                        <a14:backgroundMark x1="27732" y1="39455" x2="27732" y2="39455"/>
                        <a14:backgroundMark x1="27145" y1="39929" x2="27145" y2="39929"/>
                        <a14:backgroundMark x1="27615" y1="40166" x2="27615" y2="40166"/>
                        <a14:backgroundMark x1="17274" y1="39336" x2="17274" y2="39336"/>
                        <a14:backgroundMark x1="16921" y1="39100" x2="17861" y2="39218"/>
                        <a14:backgroundMark x1="70505" y1="59123" x2="70858" y2="59597"/>
                        <a14:backgroundMark x1="70740" y1="59005" x2="68625" y2="63744"/>
                        <a14:backgroundMark x1="69330" y1="61137" x2="67920" y2="63626"/>
                        <a14:backgroundMark x1="69095" y1="61019" x2="69095" y2="61019"/>
                        <a14:backgroundMark x1="705" y1="44550" x2="7756" y2="49882"/>
                        <a14:backgroundMark x1="7756" y1="49882" x2="16921" y2="51422"/>
                        <a14:backgroundMark x1="16921" y1="51422" x2="25264" y2="47867"/>
                        <a14:backgroundMark x1="25264" y1="47867" x2="16686" y2="42417"/>
                        <a14:backgroundMark x1="16686" y1="42417" x2="940" y2="43602"/>
                        <a14:backgroundMark x1="5523" y1="44668" x2="13396" y2="47275"/>
                        <a14:backgroundMark x1="13396" y1="47275" x2="21504" y2="45853"/>
                        <a14:backgroundMark x1="21504" y1="45853" x2="16334" y2="40284"/>
                        <a14:backgroundMark x1="16334" y1="40284" x2="5993" y2="40640"/>
                        <a14:backgroundMark x1="10928" y1="45142" x2="13631" y2="45261"/>
                        <a14:backgroundMark x1="17156" y1="45616" x2="17039" y2="44550"/>
                        <a14:backgroundMark x1="20799" y1="51422" x2="21739" y2="50829"/>
                        <a14:backgroundMark x1="21739" y1="51185" x2="21739" y2="51185"/>
                        <a14:backgroundMark x1="21739" y1="50948" x2="21857" y2="50948"/>
                        <a14:backgroundMark x1="21974" y1="50948" x2="21974" y2="50948"/>
                        <a14:backgroundMark x1="20329" y1="47749" x2="22679" y2="47986"/>
                        <a14:backgroundMark x1="17274" y1="45024" x2="17274" y2="45024"/>
                        <a14:backgroundMark x1="22914" y1="39218" x2="23032" y2="46445"/>
                        <a14:backgroundMark x1="23032" y1="46445" x2="23032" y2="46445"/>
                        <a14:backgroundMark x1="26792" y1="39692" x2="25382" y2="49289"/>
                        <a14:backgroundMark x1="19859" y1="38981" x2="18449" y2="41943"/>
                        <a14:backgroundMark x1="37274" y1="70069" x2="46886" y2="75118"/>
                        <a14:backgroundMark x1="25147" y1="49882" x2="25147" y2="49882"/>
                        <a14:backgroundMark x1="24912" y1="49763" x2="24912" y2="49763"/>
                        <a14:backgroundMark x1="24912" y1="49408" x2="25029" y2="49882"/>
                        <a14:backgroundMark x1="25029" y1="49408" x2="25029" y2="49408"/>
                        <a14:backgroundMark x1="25029" y1="49289" x2="25029" y2="49289"/>
                        <a14:backgroundMark x1="25029" y1="49289" x2="25029" y2="49289"/>
                        <a14:backgroundMark x1="25147" y1="49052" x2="25147" y2="49052"/>
                        <a14:backgroundMark x1="25147" y1="49052" x2="25147" y2="49052"/>
                        <a14:backgroundMark x1="25382" y1="49526" x2="25382" y2="49526"/>
                        <a14:backgroundMark x1="24912" y1="49171" x2="24912" y2="49171"/>
                        <a14:backgroundMark x1="25147" y1="49289" x2="25147" y2="49289"/>
                        <a14:backgroundMark x1="17391" y1="45024" x2="17391" y2="45024"/>
                        <a14:backgroundMark x1="17274" y1="44905" x2="17274" y2="44905"/>
                        <a14:backgroundMark x1="2350" y1="63744" x2="19271" y2="62678"/>
                        <a14:backgroundMark x1="19271" y1="62678" x2="26322" y2="55569"/>
                        <a14:backgroundMark x1="26322" y1="55569" x2="25029" y2="55569"/>
                        <a14:backgroundMark x1="21857" y1="50118" x2="17509" y2="66469"/>
                        <a14:backgroundMark x1="15864" y1="53081" x2="6933" y2="66706"/>
                        <a14:backgroundMark x1="6933" y1="66706" x2="7168" y2="69431"/>
                        <a14:backgroundMark x1="5288" y1="64100" x2="6110" y2="66706"/>
                        <a14:backgroundMark x1="3290" y1="62204" x2="8813" y2="57346"/>
                        <a14:backgroundMark x1="8813" y1="57346" x2="12456" y2="56161"/>
                        <a14:backgroundMark x1="13278" y1="58886" x2="17861" y2="60427"/>
                        <a14:backgroundMark x1="19976" y1="51659" x2="16921" y2="54976"/>
                        <a14:backgroundMark x1="24442" y1="50355" x2="23619" y2="58175"/>
                        <a14:backgroundMark x1="23619" y1="58175" x2="25382" y2="61611"/>
                        <a14:backgroundMark x1="21739" y1="58649" x2="22679" y2="58768"/>
                        <a14:backgroundMark x1="25029" y1="50474" x2="25264" y2="51185"/>
                        <a14:backgroundMark x1="25147" y1="49882" x2="24912" y2="51303"/>
                        <a14:backgroundMark x1="25382" y1="56754" x2="27027" y2="59953"/>
                        <a14:backgroundMark x1="25264" y1="61967" x2="25264" y2="61967"/>
                        <a14:backgroundMark x1="25029" y1="61848" x2="25029" y2="61848"/>
                        <a14:backgroundMark x1="25264" y1="61967" x2="25264" y2="61967"/>
                        <a14:backgroundMark x1="22444" y1="63152" x2="9048" y2="68957"/>
                        <a14:backgroundMark x1="7756" y1="69668" x2="9988" y2="70024"/>
                        <a14:backgroundMark x1="14219" y1="68009" x2="18566" y2="66825"/>
                        <a14:backgroundMark x1="18096" y1="67536" x2="19154" y2="67536"/>
                        <a14:backgroundMark x1="19154" y1="67299" x2="19506" y2="67062"/>
                        <a14:backgroundMark x1="19741" y1="66943" x2="19741" y2="66943"/>
                        <a14:backgroundMark x1="19741" y1="67062" x2="19741" y2="67062"/>
                        <a14:backgroundMark x1="22914" y1="63863" x2="23502" y2="63152"/>
                        <a14:backgroundMark x1="23737" y1="63389" x2="23737" y2="63389"/>
                        <a14:backgroundMark x1="23502" y1="63507" x2="23502" y2="63507"/>
                        <a14:backgroundMark x1="20094" y1="66825" x2="20094" y2="66825"/>
                      </a14:backgroundRemoval>
                    </a14:imgEffect>
                  </a14:imgLayer>
                </a14:imgProps>
              </a:ext>
            </a:extLst>
          </a:blip>
          <a:stretch>
            <a:fillRect/>
          </a:stretch>
        </p:blipFill>
        <p:spPr>
          <a:xfrm>
            <a:off x="6965703" y="2407346"/>
            <a:ext cx="3602735" cy="3653631"/>
          </a:xfrm>
          <a:prstGeom prst="rect">
            <a:avLst/>
          </a:prstGeom>
        </p:spPr>
      </p:pic>
      <p:pic>
        <p:nvPicPr>
          <p:cNvPr id="14" name="Slika 13">
            <a:extLst>
              <a:ext uri="{FF2B5EF4-FFF2-40B4-BE49-F238E27FC236}">
                <a16:creationId xmlns:a16="http://schemas.microsoft.com/office/drawing/2014/main" id="{576518D4-4523-D546-E230-B0A577F0855D}"/>
              </a:ext>
            </a:extLst>
          </p:cNvPr>
          <p:cNvPicPr>
            <a:picLocks noChangeAspect="1"/>
          </p:cNvPicPr>
          <p:nvPr/>
        </p:nvPicPr>
        <p:blipFill>
          <a:blip r:embed="rId8">
            <a:extLst>
              <a:ext uri="{BEBA8EAE-BF5A-486C-A8C5-ECC9F3942E4B}">
                <a14:imgProps xmlns:a14="http://schemas.microsoft.com/office/drawing/2010/main">
                  <a14:imgLayer r:embed="rId5">
                    <a14:imgEffect>
                      <a14:backgroundRemoval t="1422" b="99289" l="353" r="90247">
                        <a14:foregroundMark x1="48179" y1="31043" x2="31257" y2="42536"/>
                        <a14:foregroundMark x1="31257" y1="42536" x2="27669" y2="47470"/>
                        <a14:foregroundMark x1="50529" y1="28081" x2="31375" y2="38389"/>
                        <a14:foregroundMark x1="31375" y1="38389" x2="28790" y2="47749"/>
                        <a14:foregroundMark x1="28790" y1="47749" x2="30905" y2="56517"/>
                        <a14:foregroundMark x1="30905" y1="56517" x2="38543" y2="50355"/>
                        <a14:foregroundMark x1="38543" y1="50355" x2="43713" y2="42299"/>
                        <a14:foregroundMark x1="43713" y1="42299" x2="51116" y2="40166"/>
                        <a14:foregroundMark x1="51116" y1="40166" x2="57932" y2="46801"/>
                        <a14:foregroundMark x1="57932" y1="46801" x2="55347" y2="55924"/>
                        <a14:foregroundMark x1="55347" y1="55924" x2="45593" y2="59360"/>
                        <a14:foregroundMark x1="45593" y1="59360" x2="40071" y2="52844"/>
                        <a14:foregroundMark x1="40071" y1="52844" x2="45358" y2="44905"/>
                        <a14:foregroundMark x1="45358" y1="44905" x2="49824" y2="51422"/>
                        <a14:foregroundMark x1="45828" y1="33412" x2="33960" y2="51066"/>
                        <a14:foregroundMark x1="33960" y1="51066" x2="33960" y2="51066"/>
                        <a14:foregroundMark x1="38190" y1="49763" x2="41481" y2="42299"/>
                        <a14:foregroundMark x1="41481" y1="42299" x2="50881" y2="40284"/>
                        <a14:foregroundMark x1="50881" y1="40284" x2="56522" y2="45142"/>
                        <a14:foregroundMark x1="56522" y1="45142" x2="59577" y2="52014"/>
                        <a14:foregroundMark x1="59577" y1="52014" x2="54524" y2="59005"/>
                        <a14:foregroundMark x1="54524" y1="59005" x2="45241" y2="60427"/>
                        <a14:foregroundMark x1="45241" y1="60427" x2="40423" y2="54858"/>
                        <a14:foregroundMark x1="40423" y1="54858" x2="38190" y2="49763"/>
                        <a14:foregroundMark x1="42891" y1="41351" x2="52996" y2="39929"/>
                        <a14:foregroundMark x1="52996" y1="39929" x2="58872" y2="48697"/>
                        <a14:foregroundMark x1="51469" y1="39810" x2="43713" y2="40640"/>
                        <a14:foregroundMark x1="53231" y1="40284" x2="58284" y2="45142"/>
                        <a14:foregroundMark x1="58284" y1="45142" x2="59342" y2="47393"/>
                        <a14:foregroundMark x1="17039" y1="44550" x2="17376" y2="45003"/>
                        <a14:foregroundMark x1="48414" y1="28555" x2="57579" y2="32583"/>
                        <a14:foregroundMark x1="57579" y1="32583" x2="66157" y2="40640"/>
                        <a14:foregroundMark x1="66157" y1="40640" x2="69800" y2="49289"/>
                        <a14:foregroundMark x1="69800" y1="49289" x2="67803" y2="58412"/>
                        <a14:foregroundMark x1="67349" y1="59080" x2="66275" y2="60664"/>
                        <a14:foregroundMark x1="67803" y1="58412" x2="67781" y2="58445"/>
                        <a14:foregroundMark x1="46651" y1="34597" x2="57227" y2="40403"/>
                        <a14:foregroundMark x1="57227" y1="40403" x2="62280" y2="46090"/>
                        <a14:foregroundMark x1="62280" y1="46090" x2="60282" y2="56991"/>
                        <a14:foregroundMark x1="51939" y1="27488" x2="60282" y2="32109"/>
                        <a14:foregroundMark x1="60282" y1="32109" x2="69330" y2="43957"/>
                        <a14:foregroundMark x1="69330" y1="43957" x2="70975" y2="51303"/>
                        <a14:foregroundMark x1="69665" y1="58195" x2="69603" y2="58520"/>
                        <a14:foregroundMark x1="70975" y1="51303" x2="69680" y2="58117"/>
                        <a14:foregroundMark x1="66915" y1="63099" x2="66510" y2="63626"/>
                        <a14:foregroundMark x1="59224" y1="30332" x2="69330" y2="42299"/>
                        <a14:foregroundMark x1="59694" y1="30806" x2="65805" y2="36137"/>
                        <a14:foregroundMark x1="65805" y1="36137" x2="68508" y2="40758"/>
                        <a14:foregroundMark x1="42329" y1="73439" x2="43831" y2="74171"/>
                        <a14:foregroundMark x1="43831" y1="74171" x2="42574" y2="77141"/>
                        <a14:foregroundMark x1="46181" y1="72986" x2="46057" y2="73450"/>
                        <a14:foregroundMark x1="41935" y1="84536" x2="41716" y2="85308"/>
                        <a14:foregroundMark x1="41833" y1="84597" x2="42068" y2="85190"/>
                        <a14:foregroundMark x1="49824" y1="72749" x2="49119" y2="99289"/>
                        <a14:foregroundMark x1="49119" y1="99289" x2="49119" y2="99289"/>
                        <a14:foregroundMark x1="44536" y1="75592" x2="55934" y2="83768"/>
                        <a14:foregroundMark x1="44536" y1="78081" x2="48179" y2="85308"/>
                        <a14:foregroundMark x1="48179" y1="85308" x2="48179" y2="85308"/>
                        <a14:foregroundMark x1="43713" y1="80806" x2="44066" y2="84834"/>
                        <a14:foregroundMark x1="45946" y1="74171" x2="47239" y2="74408"/>
                        <a14:foregroundMark x1="54759" y1="73697" x2="54759" y2="75474"/>
                        <a14:foregroundMark x1="56169" y1="73578" x2="51351" y2="75000"/>
                        <a14:foregroundMark x1="55817" y1="79265" x2="55582" y2="87204"/>
                        <a14:foregroundMark x1="55699" y1="84360" x2="55464" y2="85308"/>
                        <a14:foregroundMark x1="56052" y1="83412" x2="52174" y2="88270"/>
                        <a14:foregroundMark x1="56052" y1="72867" x2="56404" y2="73578"/>
                        <a14:foregroundMark x1="55934" y1="73341" x2="56169" y2="74052"/>
                        <a14:foregroundMark x1="56404" y1="83531" x2="56404" y2="83531"/>
                        <a14:backgroundMark x1="52914" y1="26438" x2="50529" y2="19550"/>
                        <a14:backgroundMark x1="50529" y1="19550" x2="50881" y2="11730"/>
                        <a14:backgroundMark x1="50881" y1="11730" x2="54759" y2="4028"/>
                        <a14:backgroundMark x1="54759" y1="4028" x2="62632" y2="9597"/>
                        <a14:backgroundMark x1="62632" y1="9597" x2="61927" y2="17891"/>
                        <a14:backgroundMark x1="61927" y1="17891" x2="68743" y2="15166"/>
                        <a14:backgroundMark x1="68743" y1="15166" x2="76263" y2="14455"/>
                        <a14:backgroundMark x1="76263" y1="14455" x2="73090" y2="24052"/>
                        <a14:backgroundMark x1="73090" y1="24052" x2="81669" y2="25000"/>
                        <a14:backgroundMark x1="81669" y1="25000" x2="86957" y2="29858"/>
                        <a14:backgroundMark x1="86957" y1="29858" x2="80846" y2="37441"/>
                        <a14:backgroundMark x1="80846" y1="37441" x2="87427" y2="44431"/>
                        <a14:backgroundMark x1="87427" y1="44431" x2="81669" y2="52844"/>
                        <a14:backgroundMark x1="81669" y1="52844" x2="87192" y2="59123"/>
                        <a14:backgroundMark x1="87192" y1="59123" x2="83431" y2="66351"/>
                        <a14:backgroundMark x1="83431" y1="66351" x2="77556" y2="70498"/>
                        <a14:backgroundMark x1="77556" y1="70498" x2="83431" y2="77133"/>
                        <a14:backgroundMark x1="83431" y1="77133" x2="78848" y2="82583"/>
                        <a14:backgroundMark x1="78848" y1="82583" x2="70270" y2="76066"/>
                        <a14:backgroundMark x1="70270" y1="76066" x2="70153" y2="86256"/>
                        <a14:backgroundMark x1="70153" y1="86256" x2="63220" y2="88863"/>
                        <a14:backgroundMark x1="63220" y1="88863" x2="58519" y2="80806"/>
                        <a14:backgroundMark x1="56922" y1="82819" x2="56311" y2="83589"/>
                        <a14:backgroundMark x1="58519" y1="80806" x2="57741" y2="81786"/>
                        <a14:backgroundMark x1="42020" y1="84379" x2="41603" y2="84574"/>
                        <a14:backgroundMark x1="25973" y1="82460" x2="24293" y2="82853"/>
                        <a14:backgroundMark x1="57954" y1="73078" x2="65805" y2="70616"/>
                        <a14:backgroundMark x1="65805" y1="70616" x2="74031" y2="62085"/>
                        <a14:backgroundMark x1="74031" y1="62085" x2="76381" y2="51777"/>
                        <a14:backgroundMark x1="69447" y1="38401" x2="65570" y2="30924"/>
                        <a14:backgroundMark x1="70709" y1="40836" x2="70198" y2="39850"/>
                        <a14:backgroundMark x1="76381" y1="51777" x2="70891" y2="41188"/>
                        <a14:backgroundMark x1="65570" y1="30924" x2="58754" y2="26896"/>
                        <a14:backgroundMark x1="58754" y1="26896" x2="54892" y2="26896"/>
                        <a14:backgroundMark x1="28212" y1="79543" x2="28708" y2="79464"/>
                        <a14:backgroundMark x1="50999" y1="8886" x2="49824" y2="13507"/>
                        <a14:backgroundMark x1="50999" y1="21801" x2="52056" y2="26896"/>
                        <a14:backgroundMark x1="78848" y1="40758" x2="82256" y2="33649"/>
                        <a14:backgroundMark x1="82256" y1="33649" x2="89424" y2="29621"/>
                        <a14:backgroundMark x1="89424" y1="29621" x2="89659" y2="29028"/>
                        <a14:backgroundMark x1="88484" y1="25948" x2="87427" y2="25000"/>
                        <a14:backgroundMark x1="87074" y1="27133" x2="90599" y2="28199"/>
                        <a14:backgroundMark x1="82021" y1="25948" x2="76263" y2="29858"/>
                        <a14:backgroundMark x1="76263" y1="29858" x2="59459" y2="19787"/>
                        <a14:backgroundMark x1="59459" y1="19787" x2="52291" y2="17654"/>
                        <a14:backgroundMark x1="52291" y1="17654" x2="70623" y2="34242"/>
                        <a14:backgroundMark x1="70623" y1="34242" x2="78143" y2="33531"/>
                        <a14:backgroundMark x1="78143" y1="33531" x2="81316" y2="27133"/>
                        <a14:backgroundMark x1="69095" y1="29621" x2="69095" y2="29976"/>
                        <a14:backgroundMark x1="50176" y1="16114" x2="51234" y2="14692"/>
                        <a14:backgroundMark x1="50529" y1="13507" x2="52174" y2="20261"/>
                        <a14:backgroundMark x1="52174" y1="20261" x2="50529" y2="14336"/>
                        <a14:backgroundMark x1="51586" y1="20261" x2="52056" y2="21919"/>
                        <a14:backgroundMark x1="34900" y1="19905" x2="34900" y2="19905"/>
                        <a14:backgroundMark x1="71798" y1="60071" x2="72033" y2="60071"/>
                        <a14:backgroundMark x1="72503" y1="60190" x2="71798" y2="60190"/>
                        <a14:backgroundMark x1="70716" y1="61429" x2="73090" y2="62204"/>
                        <a14:backgroundMark x1="42773" y1="27488" x2="34783" y2="14573"/>
                        <a14:backgroundMark x1="34783" y1="14573" x2="35018" y2="6398"/>
                        <a14:backgroundMark x1="35018" y1="6398" x2="42538" y2="4739"/>
                        <a14:backgroundMark x1="42538" y1="4739" x2="47591" y2="12559"/>
                        <a14:backgroundMark x1="47591" y1="12559" x2="49589" y2="21919"/>
                        <a14:backgroundMark x1="49589" y1="21919" x2="44183" y2="26540"/>
                        <a14:backgroundMark x1="44183" y1="26540" x2="42891" y2="27133"/>
                        <a14:backgroundMark x1="48884" y1="25000" x2="50294" y2="25711"/>
                        <a14:backgroundMark x1="38778" y1="2844" x2="43478" y2="3436"/>
                        <a14:backgroundMark x1="38425" y1="6161" x2="42538" y2="23223"/>
                        <a14:backgroundMark x1="42538" y1="23223" x2="43008" y2="22867"/>
                        <a14:backgroundMark x1="37720" y1="10427" x2="36428" y2="15877"/>
                        <a14:backgroundMark x1="35488" y1="17062" x2="37368" y2="19905"/>
                        <a14:backgroundMark x1="43008" y1="21564" x2="42773" y2="25474"/>
                        <a14:backgroundMark x1="33960" y1="31872" x2="21622" y2="21801"/>
                        <a14:backgroundMark x1="21622" y1="21801" x2="18801" y2="14573"/>
                        <a14:backgroundMark x1="18801" y1="14573" x2="25734" y2="11374"/>
                        <a14:backgroundMark x1="25734" y1="11374" x2="34430" y2="18483"/>
                        <a14:backgroundMark x1="34430" y1="18483" x2="38425" y2="24882"/>
                        <a14:backgroundMark x1="38425" y1="24882" x2="34195" y2="31517"/>
                        <a14:backgroundMark x1="34195" y1="31517" x2="34078" y2="31635"/>
                        <a14:backgroundMark x1="25969" y1="27370" x2="21034" y2="21682"/>
                        <a14:backgroundMark x1="21034" y1="21682" x2="17979" y2="15403"/>
                        <a14:backgroundMark x1="17979" y1="15403" x2="22797" y2="10071"/>
                        <a14:backgroundMark x1="22797" y1="10071" x2="29965" y2="12678"/>
                        <a14:backgroundMark x1="29965" y1="12678" x2="33020" y2="17536"/>
                        <a14:backgroundMark x1="19741" y1="15521" x2="20212" y2="21445"/>
                        <a14:backgroundMark x1="19976" y1="11967" x2="22327" y2="10308"/>
                        <a14:backgroundMark x1="30435" y1="12322" x2="30435" y2="12322"/>
                        <a14:backgroundMark x1="37955" y1="25000" x2="37720" y2="25118"/>
                        <a14:backgroundMark x1="38778" y1="24645" x2="37133" y2="29502"/>
                        <a14:backgroundMark x1="22914" y1="24408" x2="25029" y2="26659"/>
                        <a14:backgroundMark x1="32080" y1="31517" x2="33960" y2="31991"/>
                        <a14:backgroundMark x1="37133" y1="30095" x2="37603" y2="27844"/>
                        <a14:backgroundMark x1="37368" y1="27725" x2="37955" y2="28199"/>
                        <a14:backgroundMark x1="38425" y1="25711" x2="40658" y2="27607"/>
                        <a14:backgroundMark x1="24442" y1="15403" x2="31962" y2="25355"/>
                        <a14:backgroundMark x1="28672" y1="29976" x2="25264" y2="36137"/>
                        <a14:backgroundMark x1="25264" y1="36137" x2="18331" y2="38033"/>
                        <a14:backgroundMark x1="18331" y1="38033" x2="11986" y2="34834"/>
                        <a14:backgroundMark x1="11986" y1="34834" x2="7168" y2="29502"/>
                        <a14:backgroundMark x1="7168" y1="29502" x2="12926" y2="24171"/>
                        <a14:backgroundMark x1="12926" y1="24171" x2="28555" y2="29858"/>
                        <a14:backgroundMark x1="28202" y1="30332" x2="28437" y2="37796"/>
                        <a14:backgroundMark x1="28437" y1="37796" x2="20447" y2="39336"/>
                        <a14:backgroundMark x1="7168" y1="30450" x2="8226" y2="31517"/>
                        <a14:backgroundMark x1="33960" y1="31280" x2="28907" y2="36848"/>
                        <a14:backgroundMark x1="28907" y1="36848" x2="28202" y2="31517"/>
                        <a14:backgroundMark x1="29965" y1="31161" x2="31140" y2="31635"/>
                        <a14:backgroundMark x1="29377" y1="36967" x2="29260" y2="36967"/>
                        <a14:backgroundMark x1="29025" y1="37441" x2="28907" y2="37559"/>
                        <a14:backgroundMark x1="28320" y1="38152" x2="28085" y2="38863"/>
                        <a14:backgroundMark x1="27732" y1="39455" x2="27732" y2="39455"/>
                        <a14:backgroundMark x1="27145" y1="39929" x2="27145" y2="39929"/>
                        <a14:backgroundMark x1="27615" y1="40166" x2="27615" y2="40166"/>
                        <a14:backgroundMark x1="17274" y1="39336" x2="17274" y2="39336"/>
                        <a14:backgroundMark x1="16921" y1="39100" x2="17861" y2="39218"/>
                        <a14:backgroundMark x1="70505" y1="59123" x2="70858" y2="59597"/>
                        <a14:backgroundMark x1="70740" y1="59005" x2="68625" y2="63744"/>
                        <a14:backgroundMark x1="69330" y1="61137" x2="67920" y2="63626"/>
                        <a14:backgroundMark x1="69095" y1="61019" x2="69095" y2="61019"/>
                        <a14:backgroundMark x1="705" y1="44550" x2="7756" y2="49882"/>
                        <a14:backgroundMark x1="7756" y1="49882" x2="16921" y2="51422"/>
                        <a14:backgroundMark x1="16921" y1="51422" x2="25264" y2="47867"/>
                        <a14:backgroundMark x1="25264" y1="47867" x2="16686" y2="42417"/>
                        <a14:backgroundMark x1="16686" y1="42417" x2="940" y2="43602"/>
                        <a14:backgroundMark x1="5523" y1="44668" x2="13396" y2="47275"/>
                        <a14:backgroundMark x1="13396" y1="47275" x2="21504" y2="45853"/>
                        <a14:backgroundMark x1="21504" y1="45853" x2="16334" y2="40284"/>
                        <a14:backgroundMark x1="16334" y1="40284" x2="5993" y2="40640"/>
                        <a14:backgroundMark x1="10928" y1="45142" x2="13631" y2="45261"/>
                        <a14:backgroundMark x1="17156" y1="45616" x2="17039" y2="44550"/>
                        <a14:backgroundMark x1="20799" y1="51422" x2="21739" y2="50829"/>
                        <a14:backgroundMark x1="21739" y1="51185" x2="21739" y2="51185"/>
                        <a14:backgroundMark x1="21739" y1="50948" x2="21857" y2="50948"/>
                        <a14:backgroundMark x1="21974" y1="50948" x2="21974" y2="50948"/>
                        <a14:backgroundMark x1="20329" y1="47749" x2="22679" y2="47986"/>
                        <a14:backgroundMark x1="17274" y1="45024" x2="17274" y2="45024"/>
                        <a14:backgroundMark x1="22914" y1="39218" x2="23032" y2="46445"/>
                        <a14:backgroundMark x1="23032" y1="46445" x2="23032" y2="46445"/>
                        <a14:backgroundMark x1="26792" y1="39692" x2="25382" y2="49289"/>
                        <a14:backgroundMark x1="19859" y1="38981" x2="18449" y2="41943"/>
                        <a14:backgroundMark x1="25147" y1="49882" x2="25147" y2="49882"/>
                        <a14:backgroundMark x1="24912" y1="49763" x2="24912" y2="49763"/>
                        <a14:backgroundMark x1="24912" y1="49408" x2="25029" y2="49882"/>
                        <a14:backgroundMark x1="25029" y1="49408" x2="25029" y2="49408"/>
                        <a14:backgroundMark x1="25029" y1="49289" x2="25029" y2="49289"/>
                        <a14:backgroundMark x1="25029" y1="49289" x2="25029" y2="49289"/>
                        <a14:backgroundMark x1="25147" y1="49052" x2="25147" y2="49052"/>
                        <a14:backgroundMark x1="25147" y1="49052" x2="25147" y2="49052"/>
                        <a14:backgroundMark x1="25382" y1="49526" x2="25382" y2="49526"/>
                        <a14:backgroundMark x1="24912" y1="49171" x2="24912" y2="49171"/>
                        <a14:backgroundMark x1="25147" y1="49289" x2="25147" y2="49289"/>
                        <a14:backgroundMark x1="17391" y1="45024" x2="17391" y2="45024"/>
                        <a14:backgroundMark x1="17274" y1="44905" x2="17274" y2="44905"/>
                        <a14:backgroundMark x1="2350" y1="63744" x2="19271" y2="62678"/>
                        <a14:backgroundMark x1="19271" y1="62678" x2="26322" y2="55569"/>
                        <a14:backgroundMark x1="26322" y1="55569" x2="25029" y2="55569"/>
                        <a14:backgroundMark x1="21857" y1="50118" x2="17509" y2="66469"/>
                        <a14:backgroundMark x1="15864" y1="53081" x2="6933" y2="66706"/>
                        <a14:backgroundMark x1="6933" y1="66706" x2="7168" y2="69431"/>
                        <a14:backgroundMark x1="5288" y1="64100" x2="6110" y2="66706"/>
                        <a14:backgroundMark x1="3290" y1="62204" x2="8813" y2="57346"/>
                        <a14:backgroundMark x1="8813" y1="57346" x2="12456" y2="56161"/>
                        <a14:backgroundMark x1="13278" y1="58886" x2="17861" y2="60427"/>
                        <a14:backgroundMark x1="19976" y1="51659" x2="16921" y2="54976"/>
                        <a14:backgroundMark x1="24442" y1="50355" x2="23619" y2="58175"/>
                        <a14:backgroundMark x1="23619" y1="58175" x2="25382" y2="61611"/>
                        <a14:backgroundMark x1="21739" y1="58649" x2="22679" y2="58768"/>
                        <a14:backgroundMark x1="25029" y1="50474" x2="25264" y2="51185"/>
                        <a14:backgroundMark x1="25147" y1="49882" x2="24912" y2="51303"/>
                        <a14:backgroundMark x1="25382" y1="56754" x2="27027" y2="59953"/>
                        <a14:backgroundMark x1="25264" y1="61967" x2="25264" y2="61967"/>
                        <a14:backgroundMark x1="25029" y1="61848" x2="25029" y2="61848"/>
                        <a14:backgroundMark x1="25264" y1="61967" x2="25264" y2="61967"/>
                        <a14:backgroundMark x1="22444" y1="63152" x2="9048" y2="68957"/>
                        <a14:backgroundMark x1="7756" y1="69668" x2="9988" y2="70024"/>
                        <a14:backgroundMark x1="14219" y1="68009" x2="18566" y2="66825"/>
                        <a14:backgroundMark x1="18096" y1="67536" x2="19154" y2="67536"/>
                        <a14:backgroundMark x1="19154" y1="67299" x2="19506" y2="67062"/>
                        <a14:backgroundMark x1="19741" y1="66943" x2="19741" y2="66943"/>
                        <a14:backgroundMark x1="19741" y1="67062" x2="19741" y2="67062"/>
                        <a14:backgroundMark x1="22914" y1="63863" x2="23502" y2="63152"/>
                        <a14:backgroundMark x1="23737" y1="63389" x2="23737" y2="63389"/>
                        <a14:backgroundMark x1="23502" y1="63507" x2="23502" y2="63507"/>
                        <a14:backgroundMark x1="20094" y1="66825" x2="20094" y2="66825"/>
                        <a14:backgroundMark x1="26675" y1="60782" x2="23619" y2="78199"/>
                        <a14:backgroundMark x1="23619" y1="78199" x2="18566" y2="85545"/>
                        <a14:backgroundMark x1="22092" y1="64810" x2="12808" y2="83057"/>
                        <a14:backgroundMark x1="12808" y1="83057" x2="12808" y2="83057"/>
                        <a14:backgroundMark x1="14924" y1="73460" x2="14806" y2="73697"/>
                        <a14:backgroundMark x1="21739" y1="74052" x2="14101" y2="76777"/>
                        <a14:backgroundMark x1="14101" y1="76777" x2="20447" y2="82938"/>
                        <a14:backgroundMark x1="20447" y1="82938" x2="27497" y2="75711"/>
                        <a14:backgroundMark x1="27497" y1="75711" x2="30082" y2="67773"/>
                        <a14:backgroundMark x1="30082" y1="67773" x2="21622" y2="73934"/>
                        <a14:backgroundMark x1="22092" y1="67180" x2="20682" y2="77133"/>
                        <a14:backgroundMark x1="20682" y1="77133" x2="22209" y2="68009"/>
                        <a14:backgroundMark x1="22209" y1="68009" x2="21974" y2="67417"/>
                        <a14:backgroundMark x1="18919" y1="76303" x2="17861" y2="76659"/>
                        <a14:backgroundMark x1="17156" y1="71209" x2="11986" y2="78436"/>
                        <a14:backgroundMark x1="11986" y1="78436" x2="20329" y2="78673"/>
                        <a14:backgroundMark x1="20329" y1="78673" x2="27615" y2="73341"/>
                        <a14:backgroundMark x1="27615" y1="73341" x2="30435" y2="66825"/>
                        <a14:backgroundMark x1="30435" y1="66825" x2="17156" y2="71445"/>
                        <a14:backgroundMark x1="13631" y1="81635" x2="22562" y2="82346"/>
                        <a14:backgroundMark x1="22562" y1="82346" x2="28085" y2="77014"/>
                        <a14:backgroundMark x1="28085" y1="77014" x2="31375" y2="69905"/>
                        <a14:backgroundMark x1="31375" y1="69905" x2="21269" y2="75000"/>
                        <a14:backgroundMark x1="21269" y1="75000" x2="13984" y2="81872"/>
                        <a14:backgroundMark x1="57167" y1="79306" x2="74383" y2="68009"/>
                        <a14:backgroundMark x1="74383" y1="68009" x2="78613" y2="62204"/>
                        <a14:backgroundMark x1="78613" y1="62204" x2="80376" y2="54858"/>
                        <a14:backgroundMark x1="80376" y1="54858" x2="78143" y2="53555"/>
                        <a14:backgroundMark x1="71915" y1="54028" x2="72385" y2="54265"/>
                        <a14:backgroundMark x1="74383" y1="53436" x2="73090" y2="53673"/>
                        <a14:backgroundMark x1="70740" y1="56517" x2="75441" y2="56872"/>
                        <a14:backgroundMark x1="28320" y1="62559" x2="29377" y2="63626"/>
                        <a14:backgroundMark x1="24442" y1="64455" x2="23854" y2="67417"/>
                        <a14:backgroundMark x1="17274" y1="81635" x2="17274" y2="86256"/>
                        <a14:backgroundMark x1="23972" y1="82701" x2="23502" y2="84834"/>
                        <a14:backgroundMark x1="27027" y1="74408" x2="27027" y2="75711"/>
                        <a14:backgroundMark x1="27497" y1="73697" x2="27732" y2="75474"/>
                        <a14:backgroundMark x1="28437" y1="63744" x2="32550" y2="69076"/>
                        <a14:backgroundMark x1="30552" y1="72512" x2="27967" y2="79147"/>
                        <a14:backgroundMark x1="27967" y1="79147" x2="27967" y2="79147"/>
                        <a14:backgroundMark x1="26792" y1="78436" x2="27027" y2="80332"/>
                        <a14:backgroundMark x1="32315" y1="66232" x2="40541" y2="88626"/>
                        <a14:backgroundMark x1="36545" y1="77607" x2="27027" y2="94787"/>
                        <a14:backgroundMark x1="27027" y1="94787" x2="26910" y2="94905"/>
                        <a14:backgroundMark x1="32315" y1="74052" x2="27027" y2="82820"/>
                        <a14:backgroundMark x1="27027" y1="82820" x2="27027" y2="91114"/>
                        <a14:backgroundMark x1="27027" y1="91114" x2="33843" y2="92536"/>
                        <a14:backgroundMark x1="33843" y1="92536" x2="40071" y2="83886"/>
                        <a14:backgroundMark x1="40071" y1="83886" x2="39835" y2="76303"/>
                        <a14:backgroundMark x1="39835" y1="76303" x2="33490" y2="70735"/>
                        <a14:backgroundMark x1="33490" y1="70735" x2="32550" y2="72986"/>
                        <a14:backgroundMark x1="33020" y1="72393" x2="30317" y2="82938"/>
                        <a14:backgroundMark x1="30317" y1="82938" x2="32315" y2="79265"/>
                        <a14:backgroundMark x1="29847" y1="82464" x2="29847" y2="84242"/>
                        <a14:backgroundMark x1="35723" y1="81872" x2="32902" y2="88626"/>
                        <a14:backgroundMark x1="32902" y1="88626" x2="35135" y2="82583"/>
                        <a14:backgroundMark x1="29612" y1="84360" x2="29025" y2="85308"/>
                        <a14:backgroundMark x1="33020" y1="88626" x2="33490" y2="90521"/>
                        <a14:backgroundMark x1="29260" y1="93720" x2="38073" y2="90521"/>
                        <a14:backgroundMark x1="38073" y1="90521" x2="41363" y2="74408"/>
                        <a14:backgroundMark x1="41363" y1="74408" x2="33608" y2="68602"/>
                        <a14:backgroundMark x1="36780" y1="71445" x2="37368" y2="73934"/>
                        <a14:backgroundMark x1="37368" y1="87322" x2="38190" y2="89692"/>
                        <a14:backgroundMark x1="41363" y1="84597" x2="40893" y2="76896"/>
                        <a14:backgroundMark x1="40893" y1="76896" x2="38073" y2="77370"/>
                        <a14:backgroundMark x1="40893" y1="83649" x2="41716" y2="75237"/>
                        <a14:backgroundMark x1="41716" y1="75237" x2="34783" y2="68957"/>
                        <a14:backgroundMark x1="34783" y1="68957" x2="40188" y2="72156"/>
                        <a14:backgroundMark x1="40188" y1="72156" x2="41598" y2="73104"/>
                        <a14:backgroundMark x1="41716" y1="72867" x2="41716" y2="72867"/>
                        <a14:backgroundMark x1="41951" y1="73223" x2="41951" y2="73223"/>
                        <a14:backgroundMark x1="41481" y1="77488" x2="41716" y2="81161"/>
                        <a14:backgroundMark x1="40423" y1="81043" x2="39953" y2="84242"/>
                        <a14:backgroundMark x1="38660" y1="74052" x2="39248" y2="75237"/>
                        <a14:backgroundMark x1="57915" y1="72120" x2="65922" y2="68720"/>
                        <a14:backgroundMark x1="57462" y1="71801" x2="60282" y2="70498"/>
                        <a14:backgroundMark x1="61222" y1="69787" x2="64512" y2="67299"/>
                        <a14:backgroundMark x1="69565" y1="59597" x2="69095" y2="61611"/>
                      </a14:backgroundRemoval>
                    </a14:imgEffect>
                  </a14:imgLayer>
                </a14:imgProps>
              </a:ext>
            </a:extLst>
          </a:blip>
          <a:stretch>
            <a:fillRect/>
          </a:stretch>
        </p:blipFill>
        <p:spPr>
          <a:xfrm>
            <a:off x="6967459" y="2366689"/>
            <a:ext cx="3656420" cy="3708075"/>
          </a:xfrm>
          <a:prstGeom prst="rect">
            <a:avLst/>
          </a:prstGeom>
        </p:spPr>
      </p:pic>
      <p:pic>
        <p:nvPicPr>
          <p:cNvPr id="15" name="Slika 14">
            <a:extLst>
              <a:ext uri="{FF2B5EF4-FFF2-40B4-BE49-F238E27FC236}">
                <a16:creationId xmlns:a16="http://schemas.microsoft.com/office/drawing/2014/main" id="{AB3568B0-D9A3-890C-6C12-7F65A57A4837}"/>
              </a:ext>
            </a:extLst>
          </p:cNvPr>
          <p:cNvPicPr>
            <a:picLocks noChangeAspect="1"/>
          </p:cNvPicPr>
          <p:nvPr/>
        </p:nvPicPr>
        <p:blipFill>
          <a:blip r:embed="rId9">
            <a:extLst>
              <a:ext uri="{BEBA8EAE-BF5A-486C-A8C5-ECC9F3942E4B}">
                <a14:imgProps xmlns:a14="http://schemas.microsoft.com/office/drawing/2010/main">
                  <a14:imgLayer r:embed="rId5">
                    <a14:imgEffect>
                      <a14:backgroundRemoval t="1422" b="99171" l="353" r="96240">
                        <a14:foregroundMark x1="48179" y1="31043" x2="31257" y2="42536"/>
                        <a14:foregroundMark x1="31257" y1="42536" x2="27669" y2="47470"/>
                        <a14:foregroundMark x1="50529" y1="28081" x2="31375" y2="38389"/>
                        <a14:foregroundMark x1="31375" y1="38389" x2="28790" y2="47749"/>
                        <a14:foregroundMark x1="28790" y1="47749" x2="30905" y2="56517"/>
                        <a14:foregroundMark x1="30905" y1="56517" x2="38543" y2="50355"/>
                        <a14:foregroundMark x1="38543" y1="50355" x2="43713" y2="42299"/>
                        <a14:foregroundMark x1="43713" y1="42299" x2="51116" y2="40166"/>
                        <a14:foregroundMark x1="51116" y1="40166" x2="57932" y2="46801"/>
                        <a14:foregroundMark x1="57932" y1="46801" x2="55347" y2="55924"/>
                        <a14:foregroundMark x1="55347" y1="55924" x2="45593" y2="59360"/>
                        <a14:foregroundMark x1="45593" y1="59360" x2="40071" y2="52844"/>
                        <a14:foregroundMark x1="40071" y1="52844" x2="45358" y2="44905"/>
                        <a14:foregroundMark x1="45358" y1="44905" x2="49824" y2="51422"/>
                        <a14:foregroundMark x1="45828" y1="33412" x2="33960" y2="51066"/>
                        <a14:foregroundMark x1="33960" y1="51066" x2="33960" y2="51066"/>
                        <a14:foregroundMark x1="38190" y1="49763" x2="41481" y2="42299"/>
                        <a14:foregroundMark x1="41481" y1="42299" x2="50881" y2="40284"/>
                        <a14:foregroundMark x1="50881" y1="40284" x2="56522" y2="45142"/>
                        <a14:foregroundMark x1="56522" y1="45142" x2="59577" y2="52014"/>
                        <a14:foregroundMark x1="59577" y1="52014" x2="54524" y2="59005"/>
                        <a14:foregroundMark x1="54524" y1="59005" x2="45241" y2="60427"/>
                        <a14:foregroundMark x1="45241" y1="60427" x2="40423" y2="54858"/>
                        <a14:foregroundMark x1="40423" y1="54858" x2="38190" y2="49763"/>
                        <a14:foregroundMark x1="42891" y1="41351" x2="52996" y2="39929"/>
                        <a14:foregroundMark x1="52996" y1="39929" x2="58872" y2="48697"/>
                        <a14:foregroundMark x1="51469" y1="39810" x2="43713" y2="40640"/>
                        <a14:foregroundMark x1="53231" y1="40284" x2="58284" y2="45142"/>
                        <a14:foregroundMark x1="58284" y1="45142" x2="59342" y2="47393"/>
                        <a14:foregroundMark x1="17039" y1="44550" x2="17376" y2="45003"/>
                        <a14:foregroundMark x1="48414" y1="28555" x2="57579" y2="32583"/>
                        <a14:foregroundMark x1="57579" y1="32583" x2="66157" y2="40640"/>
                        <a14:foregroundMark x1="66157" y1="40640" x2="69800" y2="49289"/>
                        <a14:foregroundMark x1="69800" y1="49289" x2="67803" y2="58412"/>
                        <a14:foregroundMark x1="67349" y1="59080" x2="66275" y2="60664"/>
                        <a14:foregroundMark x1="67803" y1="58412" x2="67781" y2="58445"/>
                        <a14:foregroundMark x1="46651" y1="34597" x2="57227" y2="40403"/>
                        <a14:foregroundMark x1="57227" y1="40403" x2="62280" y2="46090"/>
                        <a14:foregroundMark x1="62280" y1="46090" x2="60282" y2="56991"/>
                        <a14:foregroundMark x1="51939" y1="27488" x2="60282" y2="32109"/>
                        <a14:foregroundMark x1="60282" y1="32109" x2="69330" y2="43957"/>
                        <a14:foregroundMark x1="69330" y1="43957" x2="70975" y2="51303"/>
                        <a14:foregroundMark x1="70975" y1="51303" x2="70281" y2="54956"/>
                        <a14:foregroundMark x1="66915" y1="63099" x2="66510" y2="63626"/>
                        <a14:foregroundMark x1="59224" y1="30332" x2="69330" y2="42299"/>
                        <a14:foregroundMark x1="59694" y1="30806" x2="65805" y2="36137"/>
                        <a14:foregroundMark x1="65805" y1="36137" x2="68508" y2="40758"/>
                        <a14:foregroundMark x1="76685" y1="53305" x2="72620" y2="52251"/>
                        <a14:foregroundMark x1="75323" y1="50948" x2="76498" y2="51303"/>
                        <a14:foregroundMark x1="80846" y1="52607" x2="81128" y2="52702"/>
                        <a14:foregroundMark x1="82390" y1="39479" x2="88719" y2="40640"/>
                        <a14:foregroundMark x1="80552" y1="39142" x2="81969" y2="39402"/>
                        <a14:foregroundMark x1="80146" y1="39068" x2="80446" y2="39123"/>
                        <a14:foregroundMark x1="88719" y1="40640" x2="96240" y2="49289"/>
                        <a14:foregroundMark x1="87779" y1="41825" x2="78496" y2="52133"/>
                        <a14:foregroundMark x1="90247" y1="50829" x2="82256" y2="52607"/>
                        <a14:foregroundMark x1="85311" y1="46919" x2="83196" y2="51066"/>
                        <a14:foregroundMark x1="82345" y1="39551" x2="85194" y2="42536"/>
                        <a14:foregroundMark x1="70398" y1="41217" x2="72503" y2="48223"/>
                        <a14:foregroundMark x1="72503" y1="48223" x2="72620" y2="49763"/>
                        <a14:foregroundMark x1="73561" y1="48104" x2="77321" y2="51185"/>
                        <a14:foregroundMark x1="72150" y1="47867" x2="72855" y2="49171"/>
                        <a14:foregroundMark x1="81669" y1="38507" x2="82534" y2="38507"/>
                        <a14:backgroundMark x1="52914" y1="26438" x2="50529" y2="19550"/>
                        <a14:backgroundMark x1="50529" y1="19550" x2="50881" y2="11730"/>
                        <a14:backgroundMark x1="50881" y1="11730" x2="54759" y2="4028"/>
                        <a14:backgroundMark x1="54759" y1="4028" x2="62632" y2="9597"/>
                        <a14:backgroundMark x1="62632" y1="9597" x2="61927" y2="17891"/>
                        <a14:backgroundMark x1="61927" y1="17891" x2="68743" y2="15166"/>
                        <a14:backgroundMark x1="68743" y1="15166" x2="76263" y2="14455"/>
                        <a14:backgroundMark x1="76263" y1="14455" x2="73090" y2="24052"/>
                        <a14:backgroundMark x1="73090" y1="24052" x2="81669" y2="25000"/>
                        <a14:backgroundMark x1="81669" y1="25000" x2="86957" y2="29858"/>
                        <a14:backgroundMark x1="86957" y1="29858" x2="80180" y2="38267"/>
                        <a14:backgroundMark x1="80846" y1="37441" x2="81741" y2="38392"/>
                        <a14:backgroundMark x1="42020" y1="84379" x2="41603" y2="84574"/>
                        <a14:backgroundMark x1="25973" y1="82460" x2="24293" y2="82853"/>
                        <a14:backgroundMark x1="69447" y1="38401" x2="65570" y2="30924"/>
                        <a14:backgroundMark x1="65570" y1="30924" x2="58754" y2="26896"/>
                        <a14:backgroundMark x1="58754" y1="26896" x2="54892" y2="26896"/>
                        <a14:backgroundMark x1="28212" y1="79543" x2="28708" y2="79464"/>
                        <a14:backgroundMark x1="50999" y1="8886" x2="49824" y2="13507"/>
                        <a14:backgroundMark x1="50999" y1="21801" x2="52056" y2="26896"/>
                        <a14:backgroundMark x1="79759" y1="38858" x2="82256" y2="33649"/>
                        <a14:backgroundMark x1="82256" y1="33649" x2="89424" y2="29621"/>
                        <a14:backgroundMark x1="89424" y1="29621" x2="89659" y2="29028"/>
                        <a14:backgroundMark x1="88484" y1="25948" x2="87427" y2="25000"/>
                        <a14:backgroundMark x1="87074" y1="27133" x2="90599" y2="28199"/>
                        <a14:backgroundMark x1="82021" y1="25948" x2="76263" y2="29858"/>
                        <a14:backgroundMark x1="76263" y1="29858" x2="59459" y2="19787"/>
                        <a14:backgroundMark x1="59459" y1="19787" x2="52291" y2="17654"/>
                        <a14:backgroundMark x1="52291" y1="17654" x2="70623" y2="34242"/>
                        <a14:backgroundMark x1="70623" y1="34242" x2="78143" y2="33531"/>
                        <a14:backgroundMark x1="78143" y1="33531" x2="81316" y2="27133"/>
                        <a14:backgroundMark x1="69095" y1="29621" x2="69095" y2="29976"/>
                        <a14:backgroundMark x1="50176" y1="16114" x2="51234" y2="14692"/>
                        <a14:backgroundMark x1="50529" y1="13507" x2="52174" y2="20261"/>
                        <a14:backgroundMark x1="52174" y1="20261" x2="50529" y2="14336"/>
                        <a14:backgroundMark x1="51586" y1="20261" x2="52056" y2="21919"/>
                        <a14:backgroundMark x1="34900" y1="19905" x2="34900" y2="19905"/>
                        <a14:backgroundMark x1="42773" y1="27488" x2="34783" y2="14573"/>
                        <a14:backgroundMark x1="34783" y1="14573" x2="35018" y2="6398"/>
                        <a14:backgroundMark x1="35018" y1="6398" x2="42538" y2="4739"/>
                        <a14:backgroundMark x1="42538" y1="4739" x2="47591" y2="12559"/>
                        <a14:backgroundMark x1="47591" y1="12559" x2="49589" y2="21919"/>
                        <a14:backgroundMark x1="49589" y1="21919" x2="44183" y2="26540"/>
                        <a14:backgroundMark x1="44183" y1="26540" x2="42891" y2="27133"/>
                        <a14:backgroundMark x1="48884" y1="25000" x2="50294" y2="25711"/>
                        <a14:backgroundMark x1="38778" y1="2844" x2="43478" y2="3436"/>
                        <a14:backgroundMark x1="38425" y1="6161" x2="42538" y2="23223"/>
                        <a14:backgroundMark x1="42538" y1="23223" x2="43008" y2="22867"/>
                        <a14:backgroundMark x1="37720" y1="10427" x2="36428" y2="15877"/>
                        <a14:backgroundMark x1="35488" y1="17062" x2="37368" y2="19905"/>
                        <a14:backgroundMark x1="43008" y1="21564" x2="42773" y2="25474"/>
                        <a14:backgroundMark x1="33960" y1="31872" x2="21622" y2="21801"/>
                        <a14:backgroundMark x1="21622" y1="21801" x2="18801" y2="14573"/>
                        <a14:backgroundMark x1="18801" y1="14573" x2="25734" y2="11374"/>
                        <a14:backgroundMark x1="25734" y1="11374" x2="34430" y2="18483"/>
                        <a14:backgroundMark x1="34430" y1="18483" x2="38425" y2="24882"/>
                        <a14:backgroundMark x1="38425" y1="24882" x2="34195" y2="31517"/>
                        <a14:backgroundMark x1="34195" y1="31517" x2="34078" y2="31635"/>
                        <a14:backgroundMark x1="25969" y1="27370" x2="21034" y2="21682"/>
                        <a14:backgroundMark x1="21034" y1="21682" x2="17979" y2="15403"/>
                        <a14:backgroundMark x1="17979" y1="15403" x2="22797" y2="10071"/>
                        <a14:backgroundMark x1="22797" y1="10071" x2="29965" y2="12678"/>
                        <a14:backgroundMark x1="29965" y1="12678" x2="33020" y2="17536"/>
                        <a14:backgroundMark x1="19741" y1="15521" x2="20212" y2="21445"/>
                        <a14:backgroundMark x1="19976" y1="11967" x2="22327" y2="10308"/>
                        <a14:backgroundMark x1="30435" y1="12322" x2="30435" y2="12322"/>
                        <a14:backgroundMark x1="37955" y1="25000" x2="37720" y2="25118"/>
                        <a14:backgroundMark x1="38778" y1="24645" x2="37133" y2="29502"/>
                        <a14:backgroundMark x1="22914" y1="24408" x2="25029" y2="26659"/>
                        <a14:backgroundMark x1="32080" y1="31517" x2="33960" y2="31991"/>
                        <a14:backgroundMark x1="37133" y1="30095" x2="37603" y2="27844"/>
                        <a14:backgroundMark x1="37368" y1="27725" x2="37955" y2="28199"/>
                        <a14:backgroundMark x1="38425" y1="25711" x2="40658" y2="27607"/>
                        <a14:backgroundMark x1="24442" y1="15403" x2="31962" y2="25355"/>
                        <a14:backgroundMark x1="28672" y1="29976" x2="25264" y2="36137"/>
                        <a14:backgroundMark x1="25264" y1="36137" x2="18331" y2="38033"/>
                        <a14:backgroundMark x1="18331" y1="38033" x2="11986" y2="34834"/>
                        <a14:backgroundMark x1="11986" y1="34834" x2="7168" y2="29502"/>
                        <a14:backgroundMark x1="7168" y1="29502" x2="12926" y2="24171"/>
                        <a14:backgroundMark x1="12926" y1="24171" x2="28555" y2="29858"/>
                        <a14:backgroundMark x1="28202" y1="30332" x2="28437" y2="37796"/>
                        <a14:backgroundMark x1="28437" y1="37796" x2="20447" y2="39336"/>
                        <a14:backgroundMark x1="7168" y1="30450" x2="8226" y2="31517"/>
                        <a14:backgroundMark x1="33960" y1="31280" x2="28907" y2="36848"/>
                        <a14:backgroundMark x1="28907" y1="36848" x2="28202" y2="31517"/>
                        <a14:backgroundMark x1="29965" y1="31161" x2="31140" y2="31635"/>
                        <a14:backgroundMark x1="29377" y1="36967" x2="29260" y2="36967"/>
                        <a14:backgroundMark x1="29025" y1="37441" x2="28907" y2="37559"/>
                        <a14:backgroundMark x1="28320" y1="38152" x2="28085" y2="38863"/>
                        <a14:backgroundMark x1="27732" y1="39455" x2="27732" y2="39455"/>
                        <a14:backgroundMark x1="27145" y1="39929" x2="27145" y2="39929"/>
                        <a14:backgroundMark x1="27615" y1="40166" x2="27615" y2="40166"/>
                        <a14:backgroundMark x1="17274" y1="39336" x2="17274" y2="39336"/>
                        <a14:backgroundMark x1="16921" y1="39100" x2="17861" y2="39218"/>
                        <a14:backgroundMark x1="705" y1="44550" x2="7756" y2="49882"/>
                        <a14:backgroundMark x1="7756" y1="49882" x2="16921" y2="51422"/>
                        <a14:backgroundMark x1="16921" y1="51422" x2="25264" y2="47867"/>
                        <a14:backgroundMark x1="25264" y1="47867" x2="16686" y2="42417"/>
                        <a14:backgroundMark x1="16686" y1="42417" x2="940" y2="43602"/>
                        <a14:backgroundMark x1="5523" y1="44668" x2="13396" y2="47275"/>
                        <a14:backgroundMark x1="13396" y1="47275" x2="21504" y2="45853"/>
                        <a14:backgroundMark x1="21504" y1="45853" x2="16334" y2="40284"/>
                        <a14:backgroundMark x1="16334" y1="40284" x2="5993" y2="40640"/>
                        <a14:backgroundMark x1="10928" y1="45142" x2="13631" y2="45261"/>
                        <a14:backgroundMark x1="17156" y1="45616" x2="17039" y2="44550"/>
                        <a14:backgroundMark x1="20799" y1="51422" x2="21739" y2="50829"/>
                        <a14:backgroundMark x1="21739" y1="51185" x2="21739" y2="51185"/>
                        <a14:backgroundMark x1="21739" y1="50948" x2="21857" y2="50948"/>
                        <a14:backgroundMark x1="21974" y1="50948" x2="21974" y2="50948"/>
                        <a14:backgroundMark x1="20329" y1="47749" x2="22679" y2="47986"/>
                        <a14:backgroundMark x1="17274" y1="45024" x2="17274" y2="45024"/>
                        <a14:backgroundMark x1="22914" y1="39218" x2="23032" y2="46445"/>
                        <a14:backgroundMark x1="23032" y1="46445" x2="23032" y2="46445"/>
                        <a14:backgroundMark x1="26792" y1="39692" x2="25382" y2="49289"/>
                        <a14:backgroundMark x1="19859" y1="38981" x2="18449" y2="41943"/>
                        <a14:backgroundMark x1="25147" y1="49882" x2="25147" y2="49882"/>
                        <a14:backgroundMark x1="24912" y1="49763" x2="24912" y2="49763"/>
                        <a14:backgroundMark x1="24912" y1="49408" x2="25029" y2="49882"/>
                        <a14:backgroundMark x1="25029" y1="49408" x2="25029" y2="49408"/>
                        <a14:backgroundMark x1="25029" y1="49289" x2="25029" y2="49289"/>
                        <a14:backgroundMark x1="25029" y1="49289" x2="25029" y2="49289"/>
                        <a14:backgroundMark x1="25147" y1="49052" x2="25147" y2="49052"/>
                        <a14:backgroundMark x1="25147" y1="49052" x2="25147" y2="49052"/>
                        <a14:backgroundMark x1="25382" y1="49526" x2="25382" y2="49526"/>
                        <a14:backgroundMark x1="24912" y1="49171" x2="24912" y2="49171"/>
                        <a14:backgroundMark x1="25147" y1="49289" x2="25147" y2="49289"/>
                        <a14:backgroundMark x1="17391" y1="45024" x2="17391" y2="45024"/>
                        <a14:backgroundMark x1="17274" y1="44905" x2="17274" y2="44905"/>
                        <a14:backgroundMark x1="2350" y1="63744" x2="19271" y2="62678"/>
                        <a14:backgroundMark x1="19271" y1="62678" x2="26322" y2="55569"/>
                        <a14:backgroundMark x1="26322" y1="55569" x2="25029" y2="55569"/>
                        <a14:backgroundMark x1="21857" y1="50118" x2="17509" y2="66469"/>
                        <a14:backgroundMark x1="15864" y1="53081" x2="6933" y2="66706"/>
                        <a14:backgroundMark x1="6933" y1="66706" x2="7168" y2="69431"/>
                        <a14:backgroundMark x1="5288" y1="64100" x2="6110" y2="66706"/>
                        <a14:backgroundMark x1="3290" y1="62204" x2="8813" y2="57346"/>
                        <a14:backgroundMark x1="8813" y1="57346" x2="12456" y2="56161"/>
                        <a14:backgroundMark x1="13278" y1="58886" x2="17861" y2="60427"/>
                        <a14:backgroundMark x1="19976" y1="51659" x2="16921" y2="54976"/>
                        <a14:backgroundMark x1="24442" y1="50355" x2="23619" y2="58175"/>
                        <a14:backgroundMark x1="23619" y1="58175" x2="25382" y2="61611"/>
                        <a14:backgroundMark x1="21739" y1="58649" x2="22679" y2="58768"/>
                        <a14:backgroundMark x1="25029" y1="50474" x2="25264" y2="51185"/>
                        <a14:backgroundMark x1="25147" y1="49882" x2="24912" y2="51303"/>
                        <a14:backgroundMark x1="25382" y1="56754" x2="27027" y2="59953"/>
                        <a14:backgroundMark x1="25264" y1="61967" x2="25264" y2="61967"/>
                        <a14:backgroundMark x1="25029" y1="61848" x2="25029" y2="61848"/>
                        <a14:backgroundMark x1="25264" y1="61967" x2="25264" y2="61967"/>
                        <a14:backgroundMark x1="22444" y1="63152" x2="9048" y2="68957"/>
                        <a14:backgroundMark x1="7756" y1="69668" x2="9988" y2="70024"/>
                        <a14:backgroundMark x1="14219" y1="68009" x2="18566" y2="66825"/>
                        <a14:backgroundMark x1="18096" y1="67536" x2="19154" y2="67536"/>
                        <a14:backgroundMark x1="19154" y1="67299" x2="19506" y2="67062"/>
                        <a14:backgroundMark x1="19741" y1="66943" x2="19741" y2="66943"/>
                        <a14:backgroundMark x1="19741" y1="67062" x2="19741" y2="67062"/>
                        <a14:backgroundMark x1="22914" y1="63863" x2="23502" y2="63152"/>
                        <a14:backgroundMark x1="23737" y1="63389" x2="23737" y2="63389"/>
                        <a14:backgroundMark x1="23502" y1="63507" x2="23502" y2="63507"/>
                        <a14:backgroundMark x1="20094" y1="66825" x2="20094" y2="66825"/>
                        <a14:backgroundMark x1="26675" y1="60782" x2="23619" y2="78199"/>
                        <a14:backgroundMark x1="23619" y1="78199" x2="18566" y2="85545"/>
                        <a14:backgroundMark x1="22092" y1="64810" x2="12808" y2="83057"/>
                        <a14:backgroundMark x1="12808" y1="83057" x2="12808" y2="83057"/>
                        <a14:backgroundMark x1="14924" y1="73460" x2="14806" y2="73697"/>
                        <a14:backgroundMark x1="21739" y1="74052" x2="14101" y2="76777"/>
                        <a14:backgroundMark x1="14101" y1="76777" x2="20447" y2="82938"/>
                        <a14:backgroundMark x1="20447" y1="82938" x2="27497" y2="75711"/>
                        <a14:backgroundMark x1="27497" y1="75711" x2="30082" y2="67773"/>
                        <a14:backgroundMark x1="30082" y1="67773" x2="21622" y2="73934"/>
                        <a14:backgroundMark x1="22092" y1="67180" x2="20682" y2="77133"/>
                        <a14:backgroundMark x1="20682" y1="77133" x2="22209" y2="68009"/>
                        <a14:backgroundMark x1="22209" y1="68009" x2="21974" y2="67417"/>
                        <a14:backgroundMark x1="18919" y1="76303" x2="17861" y2="76659"/>
                        <a14:backgroundMark x1="17156" y1="71209" x2="11986" y2="78436"/>
                        <a14:backgroundMark x1="11986" y1="78436" x2="20329" y2="78673"/>
                        <a14:backgroundMark x1="20329" y1="78673" x2="27615" y2="73341"/>
                        <a14:backgroundMark x1="27615" y1="73341" x2="30435" y2="66825"/>
                        <a14:backgroundMark x1="30435" y1="66825" x2="17156" y2="71445"/>
                        <a14:backgroundMark x1="13631" y1="81635" x2="22562" y2="82346"/>
                        <a14:backgroundMark x1="22562" y1="82346" x2="28085" y2="77014"/>
                        <a14:backgroundMark x1="28085" y1="77014" x2="31375" y2="69905"/>
                        <a14:backgroundMark x1="31375" y1="69905" x2="21269" y2="75000"/>
                        <a14:backgroundMark x1="21269" y1="75000" x2="13984" y2="81872"/>
                        <a14:backgroundMark x1="28320" y1="62559" x2="29377" y2="63626"/>
                        <a14:backgroundMark x1="24442" y1="64455" x2="23854" y2="67417"/>
                        <a14:backgroundMark x1="17274" y1="81635" x2="17274" y2="86256"/>
                        <a14:backgroundMark x1="23972" y1="82701" x2="23502" y2="84834"/>
                        <a14:backgroundMark x1="27027" y1="74408" x2="27027" y2="75711"/>
                        <a14:backgroundMark x1="27497" y1="73697" x2="27732" y2="75474"/>
                        <a14:backgroundMark x1="28437" y1="63744" x2="32550" y2="69076"/>
                        <a14:backgroundMark x1="30552" y1="72512" x2="27967" y2="79147"/>
                        <a14:backgroundMark x1="27967" y1="79147" x2="27967" y2="79147"/>
                        <a14:backgroundMark x1="26792" y1="78436" x2="27027" y2="80332"/>
                        <a14:backgroundMark x1="32315" y1="66232" x2="40541" y2="88626"/>
                        <a14:backgroundMark x1="36545" y1="77607" x2="27027" y2="94787"/>
                        <a14:backgroundMark x1="27027" y1="94787" x2="26910" y2="94905"/>
                        <a14:backgroundMark x1="32315" y1="74052" x2="27027" y2="82820"/>
                        <a14:backgroundMark x1="27027" y1="82820" x2="27027" y2="91114"/>
                        <a14:backgroundMark x1="27027" y1="91114" x2="33843" y2="92536"/>
                        <a14:backgroundMark x1="33843" y1="92536" x2="40071" y2="83886"/>
                        <a14:backgroundMark x1="40071" y1="83886" x2="39835" y2="76303"/>
                        <a14:backgroundMark x1="39835" y1="76303" x2="33490" y2="70735"/>
                        <a14:backgroundMark x1="33490" y1="70735" x2="32550" y2="72986"/>
                        <a14:backgroundMark x1="33020" y1="72393" x2="30317" y2="82938"/>
                        <a14:backgroundMark x1="30317" y1="82938" x2="32315" y2="79265"/>
                        <a14:backgroundMark x1="29847" y1="82464" x2="29847" y2="84242"/>
                        <a14:backgroundMark x1="35723" y1="81872" x2="32902" y2="88626"/>
                        <a14:backgroundMark x1="32902" y1="88626" x2="35135" y2="82583"/>
                        <a14:backgroundMark x1="29612" y1="84360" x2="29025" y2="85308"/>
                        <a14:backgroundMark x1="33020" y1="88626" x2="33490" y2="90521"/>
                        <a14:backgroundMark x1="29260" y1="93720" x2="38073" y2="90521"/>
                        <a14:backgroundMark x1="38073" y1="90521" x2="41363" y2="74408"/>
                        <a14:backgroundMark x1="41363" y1="74408" x2="33608" y2="68602"/>
                        <a14:backgroundMark x1="36780" y1="71445" x2="37368" y2="73934"/>
                        <a14:backgroundMark x1="37368" y1="87322" x2="38190" y2="89692"/>
                        <a14:backgroundMark x1="41363" y1="84597" x2="40893" y2="76896"/>
                        <a14:backgroundMark x1="40893" y1="76896" x2="38073" y2="77370"/>
                        <a14:backgroundMark x1="40893" y1="83649" x2="41716" y2="75237"/>
                        <a14:backgroundMark x1="41716" y1="75237" x2="34783" y2="68957"/>
                        <a14:backgroundMark x1="34783" y1="68957" x2="40188" y2="72156"/>
                        <a14:backgroundMark x1="40188" y1="72156" x2="41598" y2="73104"/>
                        <a14:backgroundMark x1="41716" y1="72867" x2="41716" y2="72867"/>
                        <a14:backgroundMark x1="41951" y1="73223" x2="41951" y2="73223"/>
                        <a14:backgroundMark x1="41481" y1="77488" x2="41716" y2="81161"/>
                        <a14:backgroundMark x1="40423" y1="81043" x2="39953" y2="84242"/>
                        <a14:backgroundMark x1="38660" y1="74052" x2="39248" y2="75237"/>
                        <a14:backgroundMark x1="43008" y1="74882" x2="46533" y2="91825"/>
                        <a14:backgroundMark x1="46533" y1="91825" x2="50059" y2="98697"/>
                        <a14:backgroundMark x1="50059" y1="98697" x2="50176" y2="98697"/>
                        <a14:backgroundMark x1="46063" y1="73341" x2="56404" y2="89218"/>
                        <a14:backgroundMark x1="44301" y1="74171" x2="47121" y2="82701"/>
                        <a14:backgroundMark x1="47121" y1="82701" x2="55934" y2="96445"/>
                        <a14:backgroundMark x1="51586" y1="73815" x2="55934" y2="86019"/>
                        <a14:backgroundMark x1="51234" y1="73697" x2="43596" y2="74526"/>
                        <a14:backgroundMark x1="43596" y1="74526" x2="43243" y2="73697"/>
                        <a14:backgroundMark x1="43831" y1="73223" x2="41481" y2="72986"/>
                        <a14:backgroundMark x1="50411" y1="81043" x2="50294" y2="89100"/>
                        <a14:backgroundMark x1="50294" y1="89100" x2="49236" y2="90403"/>
                        <a14:backgroundMark x1="49471" y1="90403" x2="49824" y2="93839"/>
                        <a14:backgroundMark x1="52879" y1="86848" x2="52996" y2="88507"/>
                        <a14:backgroundMark x1="41716" y1="85190" x2="42538" y2="85190"/>
                        <a14:backgroundMark x1="53349" y1="73934" x2="65335" y2="95735"/>
                        <a14:backgroundMark x1="60635" y1="70261" x2="70153" y2="79147"/>
                        <a14:backgroundMark x1="70153" y1="79384" x2="73443" y2="86848"/>
                        <a14:backgroundMark x1="73443" y1="86848" x2="69800" y2="93839"/>
                        <a14:backgroundMark x1="69800" y1="93839" x2="65335" y2="95498"/>
                        <a14:backgroundMark x1="65570" y1="75711" x2="60987" y2="87559"/>
                        <a14:backgroundMark x1="64865" y1="79265" x2="69565" y2="91232"/>
                        <a14:backgroundMark x1="60635" y1="70379" x2="53819" y2="74763"/>
                        <a14:backgroundMark x1="53819" y1="74763" x2="52879" y2="75000"/>
                        <a14:backgroundMark x1="58754" y1="72038" x2="61692" y2="78673"/>
                        <a14:backgroundMark x1="61692" y1="78673" x2="61692" y2="82701"/>
                        <a14:backgroundMark x1="56874" y1="75000" x2="61340" y2="81161"/>
                        <a14:backgroundMark x1="62515" y1="75592" x2="63925" y2="77962"/>
                        <a14:backgroundMark x1="66275" y1="81517" x2="70623" y2="88981"/>
                        <a14:backgroundMark x1="64512" y1="85664" x2="67568" y2="91706"/>
                        <a14:backgroundMark x1="68743" y1="81043" x2="68743" y2="82583"/>
                        <a14:backgroundMark x1="27027" y1="60427" x2="29260" y2="64573"/>
                        <a14:backgroundMark x1="66980" y1="64929" x2="86251" y2="81043"/>
                        <a14:backgroundMark x1="77556" y1="68009" x2="74501" y2="80806"/>
                        <a14:backgroundMark x1="74148" y1="66469" x2="66157" y2="78081"/>
                        <a14:backgroundMark x1="68508" y1="65284" x2="80846" y2="70735"/>
                        <a14:backgroundMark x1="79906" y1="70853" x2="86722" y2="80806"/>
                        <a14:backgroundMark x1="84841" y1="79265" x2="77556" y2="84360"/>
                        <a14:backgroundMark x1="66392" y1="69787" x2="80024" y2="83412"/>
                        <a14:backgroundMark x1="80024" y1="83412" x2="80259" y2="83531"/>
                        <a14:backgroundMark x1="68508" y1="65995" x2="62397" y2="72275"/>
                        <a14:backgroundMark x1="65805" y1="71327" x2="66275" y2="73815"/>
                        <a14:backgroundMark x1="73796" y1="65877" x2="74148" y2="65877"/>
                        <a14:backgroundMark x1="73913" y1="65758" x2="74266" y2="65758"/>
                        <a14:backgroundMark x1="73796" y1="65758" x2="74031" y2="65995"/>
                        <a14:backgroundMark x1="73796" y1="65640" x2="73796" y2="65640"/>
                        <a14:backgroundMark x1="73913" y1="65521" x2="73913" y2="65521"/>
                        <a14:backgroundMark x1="27380" y1="59479" x2="29612" y2="64100"/>
                        <a14:backgroundMark x1="27732" y1="59953" x2="29847" y2="63507"/>
                        <a14:backgroundMark x1="27497" y1="59242" x2="28202" y2="60071"/>
                        <a14:backgroundMark x1="69800" y1="39692" x2="80611" y2="38270"/>
                        <a14:backgroundMark x1="81434" y1="36137" x2="88954" y2="31754"/>
                        <a14:backgroundMark x1="88954" y1="31754" x2="90129" y2="24645"/>
                        <a14:backgroundMark x1="90129" y1="24645" x2="90012" y2="24526"/>
                        <a14:backgroundMark x1="71798" y1="55569" x2="84019" y2="53910"/>
                        <a14:backgroundMark x1="84019" y1="53910" x2="95535" y2="65521"/>
                        <a14:backgroundMark x1="90834" y1="61611" x2="84019" y2="65521"/>
                        <a14:backgroundMark x1="84019" y1="65521" x2="75088" y2="66588"/>
                        <a14:backgroundMark x1="86369" y1="55569" x2="70270" y2="66469"/>
                        <a14:backgroundMark x1="74736" y1="57820" x2="78261" y2="63389"/>
                        <a14:backgroundMark x1="75911" y1="57464" x2="69448" y2="63033"/>
                        <a14:backgroundMark x1="71680" y1="55569" x2="67920" y2="63744"/>
                        <a14:backgroundMark x1="71445" y1="55687" x2="73090" y2="55213"/>
                        <a14:backgroundMark x1="74501" y1="55213" x2="81786" y2="57464"/>
                        <a14:backgroundMark x1="81786" y1="57464" x2="81786" y2="57464"/>
                        <a14:backgroundMark x1="83784" y1="58412" x2="83901" y2="63152"/>
                        <a14:backgroundMark x1="82139" y1="65284" x2="90834" y2="63389"/>
                        <a14:backgroundMark x1="90834" y1="63389" x2="91422" y2="63389"/>
                        <a14:backgroundMark x1="84254" y1="60071" x2="88132" y2="62322"/>
                        <a14:backgroundMark x1="79788" y1="61256" x2="86604" y2="66232"/>
                        <a14:backgroundMark x1="86604" y1="66232" x2="88602" y2="68720"/>
                        <a14:backgroundMark x1="92832" y1="64100" x2="90012" y2="70142"/>
                        <a14:backgroundMark x1="77908" y1="63863" x2="78613" y2="63981"/>
                        <a14:backgroundMark x1="82609" y1="38389" x2="83079" y2="38389"/>
                        <a14:backgroundMark x1="82256" y1="38389" x2="82256" y2="38389"/>
                        <a14:backgroundMark x1="80611" y1="38863" x2="80729" y2="38863"/>
                      </a14:backgroundRemoval>
                    </a14:imgEffect>
                  </a14:imgLayer>
                </a14:imgProps>
              </a:ext>
            </a:extLst>
          </a:blip>
          <a:stretch>
            <a:fillRect/>
          </a:stretch>
        </p:blipFill>
        <p:spPr>
          <a:xfrm>
            <a:off x="6916069" y="2314572"/>
            <a:ext cx="3759200" cy="3812307"/>
          </a:xfrm>
          <a:prstGeom prst="rect">
            <a:avLst/>
          </a:prstGeom>
        </p:spPr>
      </p:pic>
      <p:pic>
        <p:nvPicPr>
          <p:cNvPr id="16" name="Slika 15">
            <a:extLst>
              <a:ext uri="{FF2B5EF4-FFF2-40B4-BE49-F238E27FC236}">
                <a16:creationId xmlns:a16="http://schemas.microsoft.com/office/drawing/2014/main" id="{8E7C851E-531B-3D68-3933-F58CF20AA366}"/>
              </a:ext>
            </a:extLst>
          </p:cNvPr>
          <p:cNvPicPr>
            <a:picLocks noChangeAspect="1"/>
          </p:cNvPicPr>
          <p:nvPr/>
        </p:nvPicPr>
        <p:blipFill>
          <a:blip r:embed="rId10">
            <a:extLst>
              <a:ext uri="{BEBA8EAE-BF5A-486C-A8C5-ECC9F3942E4B}">
                <a14:imgProps xmlns:a14="http://schemas.microsoft.com/office/drawing/2010/main">
                  <a14:imgLayer r:embed="rId5">
                    <a14:imgEffect>
                      <a14:backgroundRemoval t="1422" b="94787" l="353" r="90247">
                        <a14:foregroundMark x1="48179" y1="31043" x2="31257" y2="42536"/>
                        <a14:foregroundMark x1="31257" y1="42536" x2="27669" y2="47470"/>
                        <a14:foregroundMark x1="50529" y1="28081" x2="31375" y2="38389"/>
                        <a14:foregroundMark x1="31375" y1="38389" x2="28790" y2="47749"/>
                        <a14:foregroundMark x1="28790" y1="47749" x2="30905" y2="56517"/>
                        <a14:foregroundMark x1="30905" y1="56517" x2="38543" y2="50355"/>
                        <a14:foregroundMark x1="38543" y1="50355" x2="43713" y2="42299"/>
                        <a14:foregroundMark x1="43713" y1="42299" x2="51116" y2="40166"/>
                        <a14:foregroundMark x1="51116" y1="40166" x2="57932" y2="46801"/>
                        <a14:foregroundMark x1="57932" y1="46801" x2="55347" y2="55924"/>
                        <a14:foregroundMark x1="55347" y1="55924" x2="45593" y2="59360"/>
                        <a14:foregroundMark x1="45593" y1="59360" x2="40071" y2="52844"/>
                        <a14:foregroundMark x1="40071" y1="52844" x2="45358" y2="44905"/>
                        <a14:foregroundMark x1="45358" y1="44905" x2="49824" y2="51422"/>
                        <a14:foregroundMark x1="45828" y1="33412" x2="33960" y2="51066"/>
                        <a14:foregroundMark x1="33960" y1="51066" x2="33960" y2="51066"/>
                        <a14:foregroundMark x1="38190" y1="49763" x2="41481" y2="42299"/>
                        <a14:foregroundMark x1="41481" y1="42299" x2="50881" y2="40284"/>
                        <a14:foregroundMark x1="50881" y1="40284" x2="56522" y2="45142"/>
                        <a14:foregroundMark x1="56522" y1="45142" x2="59577" y2="52014"/>
                        <a14:foregroundMark x1="59577" y1="52014" x2="54524" y2="59005"/>
                        <a14:foregroundMark x1="54524" y1="59005" x2="45241" y2="60427"/>
                        <a14:foregroundMark x1="45241" y1="60427" x2="40423" y2="54858"/>
                        <a14:foregroundMark x1="40423" y1="54858" x2="38190" y2="49763"/>
                        <a14:foregroundMark x1="42891" y1="41351" x2="52996" y2="39929"/>
                        <a14:foregroundMark x1="52996" y1="39929" x2="58872" y2="48697"/>
                        <a14:foregroundMark x1="51469" y1="39810" x2="43713" y2="40640"/>
                        <a14:foregroundMark x1="53231" y1="40284" x2="58284" y2="45142"/>
                        <a14:foregroundMark x1="58284" y1="45142" x2="59342" y2="47393"/>
                        <a14:foregroundMark x1="17039" y1="44550" x2="17376" y2="45003"/>
                        <a14:foregroundMark x1="48414" y1="28555" x2="57579" y2="32583"/>
                        <a14:foregroundMark x1="57579" y1="32583" x2="66157" y2="40640"/>
                        <a14:foregroundMark x1="66157" y1="40640" x2="69800" y2="49289"/>
                        <a14:foregroundMark x1="69800" y1="49289" x2="67803" y2="58412"/>
                        <a14:foregroundMark x1="67803" y1="58412" x2="66275" y2="60664"/>
                        <a14:foregroundMark x1="46651" y1="34597" x2="57227" y2="40403"/>
                        <a14:foregroundMark x1="57227" y1="40403" x2="62280" y2="46090"/>
                        <a14:foregroundMark x1="62280" y1="46090" x2="60282" y2="56991"/>
                        <a14:foregroundMark x1="51939" y1="27488" x2="60282" y2="32109"/>
                        <a14:foregroundMark x1="60282" y1="32109" x2="69330" y2="43957"/>
                        <a14:foregroundMark x1="69330" y1="43957" x2="70975" y2="51303"/>
                        <a14:foregroundMark x1="69665" y1="58195" x2="69603" y2="58520"/>
                        <a14:foregroundMark x1="70975" y1="51303" x2="69680" y2="58117"/>
                        <a14:foregroundMark x1="66915" y1="63099" x2="66510" y2="63626"/>
                        <a14:foregroundMark x1="68975" y1="60416" x2="68682" y2="60798"/>
                        <a14:foregroundMark x1="59224" y1="30332" x2="69330" y2="42299"/>
                        <a14:foregroundMark x1="59694" y1="30806" x2="65805" y2="36137"/>
                        <a14:foregroundMark x1="65805" y1="36137" x2="68508" y2="40758"/>
                        <a14:foregroundMark x1="32271" y1="73610" x2="35488" y2="70498"/>
                        <a14:foregroundMark x1="35488" y1="70498" x2="33497" y2="68445"/>
                        <a14:foregroundMark x1="33204" y1="71154" x2="33490" y2="71327"/>
                        <a14:foregroundMark x1="33833" y1="68221" x2="37603" y2="69668"/>
                        <a14:foregroundMark x1="36075" y1="71801" x2="32197" y2="74763"/>
                        <a14:foregroundMark x1="33373" y1="72867" x2="35135" y2="72038"/>
                        <a14:foregroundMark x1="35488" y1="72156" x2="35253" y2="72275"/>
                        <a14:foregroundMark x1="37133" y1="70142" x2="37133" y2="70142"/>
                        <a14:foregroundMark x1="37015" y1="70853" x2="43831" y2="74171"/>
                        <a14:foregroundMark x1="43831" y1="74171" x2="37015" y2="90284"/>
                        <a14:foregroundMark x1="37015" y1="90284" x2="30082" y2="94787"/>
                        <a14:foregroundMark x1="30082" y1="94787" x2="28085" y2="87678"/>
                        <a14:foregroundMark x1="28085" y1="87678" x2="34430" y2="72275"/>
                        <a14:foregroundMark x1="34430" y1="72275" x2="36075" y2="71445"/>
                        <a14:foregroundMark x1="37250" y1="72393" x2="29847" y2="91351"/>
                        <a14:foregroundMark x1="32315" y1="76066" x2="29612" y2="82464"/>
                        <a14:foregroundMark x1="39600" y1="73460" x2="33608" y2="89455"/>
                        <a14:foregroundMark x1="28085" y1="82346" x2="28085" y2="82346"/>
                        <a14:foregroundMark x1="28085" y1="81991" x2="28085" y2="81991"/>
                        <a14:foregroundMark x1="27967" y1="81991" x2="28437" y2="81991"/>
                        <a14:foregroundMark x1="28202" y1="81635" x2="27967" y2="82701"/>
                        <a14:foregroundMark x1="41363" y1="74171" x2="41481" y2="75237"/>
                        <a14:foregroundMark x1="37250" y1="70142" x2="38073" y2="70498"/>
                        <a14:foregroundMark x1="46181" y1="72986" x2="46057" y2="73450"/>
                        <a14:foregroundMark x1="41951" y1="84479" x2="41716" y2="85308"/>
                        <a14:foregroundMark x1="41716" y1="84242" x2="41951" y2="84242"/>
                        <a14:foregroundMark x1="41833" y1="84597" x2="42068" y2="85190"/>
                        <a14:backgroundMark x1="52914" y1="26438" x2="50529" y2="19550"/>
                        <a14:backgroundMark x1="50529" y1="19550" x2="50881" y2="11730"/>
                        <a14:backgroundMark x1="50881" y1="11730" x2="54759" y2="4028"/>
                        <a14:backgroundMark x1="54759" y1="4028" x2="62632" y2="9597"/>
                        <a14:backgroundMark x1="62632" y1="9597" x2="61927" y2="17891"/>
                        <a14:backgroundMark x1="61927" y1="17891" x2="68743" y2="15166"/>
                        <a14:backgroundMark x1="68743" y1="15166" x2="76263" y2="14455"/>
                        <a14:backgroundMark x1="76263" y1="14455" x2="73090" y2="24052"/>
                        <a14:backgroundMark x1="73090" y1="24052" x2="81669" y2="25000"/>
                        <a14:backgroundMark x1="81669" y1="25000" x2="86957" y2="29858"/>
                        <a14:backgroundMark x1="86957" y1="29858" x2="80846" y2="37441"/>
                        <a14:backgroundMark x1="80846" y1="37441" x2="87427" y2="44431"/>
                        <a14:backgroundMark x1="87427" y1="44431" x2="81669" y2="52844"/>
                        <a14:backgroundMark x1="81669" y1="52844" x2="87192" y2="59123"/>
                        <a14:backgroundMark x1="87192" y1="59123" x2="83431" y2="66351"/>
                        <a14:backgroundMark x1="83431" y1="66351" x2="77556" y2="70498"/>
                        <a14:backgroundMark x1="77556" y1="70498" x2="83431" y2="77133"/>
                        <a14:backgroundMark x1="83431" y1="77133" x2="78848" y2="82583"/>
                        <a14:backgroundMark x1="78848" y1="82583" x2="70270" y2="76066"/>
                        <a14:backgroundMark x1="70270" y1="76066" x2="70153" y2="86256"/>
                        <a14:backgroundMark x1="70153" y1="86256" x2="63220" y2="88863"/>
                        <a14:backgroundMark x1="63220" y1="88863" x2="58519" y2="80806"/>
                        <a14:backgroundMark x1="58519" y1="80806" x2="52409" y2="88507"/>
                        <a14:backgroundMark x1="52409" y1="88507" x2="45358" y2="82820"/>
                        <a14:backgroundMark x1="45358" y1="82820" x2="41603" y2="84574"/>
                        <a14:backgroundMark x1="25973" y1="82460" x2="24293" y2="82853"/>
                        <a14:backgroundMark x1="47337" y1="76407" x2="65805" y2="70616"/>
                        <a14:backgroundMark x1="65805" y1="70616" x2="74031" y2="62085"/>
                        <a14:backgroundMark x1="74031" y1="62085" x2="76381" y2="51777"/>
                        <a14:backgroundMark x1="69447" y1="38401" x2="65570" y2="30924"/>
                        <a14:backgroundMark x1="70709" y1="40836" x2="70198" y2="39850"/>
                        <a14:backgroundMark x1="76381" y1="51777" x2="70891" y2="41188"/>
                        <a14:backgroundMark x1="65570" y1="30924" x2="58754" y2="26896"/>
                        <a14:backgroundMark x1="58754" y1="26896" x2="54892" y2="26896"/>
                        <a14:backgroundMark x1="28212" y1="79543" x2="28708" y2="79464"/>
                        <a14:backgroundMark x1="50999" y1="8886" x2="49824" y2="13507"/>
                        <a14:backgroundMark x1="50999" y1="21801" x2="52056" y2="26896"/>
                        <a14:backgroundMark x1="78848" y1="40758" x2="82256" y2="33649"/>
                        <a14:backgroundMark x1="82256" y1="33649" x2="89424" y2="29621"/>
                        <a14:backgroundMark x1="89424" y1="29621" x2="89659" y2="29028"/>
                        <a14:backgroundMark x1="88484" y1="25948" x2="87427" y2="25000"/>
                        <a14:backgroundMark x1="87074" y1="27133" x2="90599" y2="28199"/>
                        <a14:backgroundMark x1="82021" y1="25948" x2="76263" y2="29858"/>
                        <a14:backgroundMark x1="76263" y1="29858" x2="59459" y2="19787"/>
                        <a14:backgroundMark x1="59459" y1="19787" x2="52291" y2="17654"/>
                        <a14:backgroundMark x1="52291" y1="17654" x2="70623" y2="34242"/>
                        <a14:backgroundMark x1="70623" y1="34242" x2="78143" y2="33531"/>
                        <a14:backgroundMark x1="78143" y1="33531" x2="81316" y2="27133"/>
                        <a14:backgroundMark x1="69095" y1="29621" x2="69095" y2="29976"/>
                        <a14:backgroundMark x1="50176" y1="16114" x2="51234" y2="14692"/>
                        <a14:backgroundMark x1="50529" y1="13507" x2="52174" y2="20261"/>
                        <a14:backgroundMark x1="52174" y1="20261" x2="50529" y2="14336"/>
                        <a14:backgroundMark x1="51586" y1="20261" x2="52056" y2="21919"/>
                        <a14:backgroundMark x1="34900" y1="19905" x2="34900" y2="19905"/>
                        <a14:backgroundMark x1="71798" y1="60071" x2="72033" y2="60071"/>
                        <a14:backgroundMark x1="72503" y1="60190" x2="71798" y2="60190"/>
                        <a14:backgroundMark x1="70716" y1="61429" x2="73090" y2="62204"/>
                        <a14:backgroundMark x1="42773" y1="27488" x2="34783" y2="14573"/>
                        <a14:backgroundMark x1="34783" y1="14573" x2="35018" y2="6398"/>
                        <a14:backgroundMark x1="35018" y1="6398" x2="42538" y2="4739"/>
                        <a14:backgroundMark x1="42538" y1="4739" x2="47591" y2="12559"/>
                        <a14:backgroundMark x1="47591" y1="12559" x2="49589" y2="21919"/>
                        <a14:backgroundMark x1="49589" y1="21919" x2="44183" y2="26540"/>
                        <a14:backgroundMark x1="44183" y1="26540" x2="42891" y2="27133"/>
                        <a14:backgroundMark x1="48884" y1="25000" x2="50294" y2="25711"/>
                        <a14:backgroundMark x1="38778" y1="2844" x2="43478" y2="3436"/>
                        <a14:backgroundMark x1="38425" y1="6161" x2="42538" y2="23223"/>
                        <a14:backgroundMark x1="42538" y1="23223" x2="43008" y2="22867"/>
                        <a14:backgroundMark x1="37720" y1="10427" x2="36428" y2="15877"/>
                        <a14:backgroundMark x1="35488" y1="17062" x2="37368" y2="19905"/>
                        <a14:backgroundMark x1="43008" y1="21564" x2="42773" y2="25474"/>
                        <a14:backgroundMark x1="33960" y1="31872" x2="21622" y2="21801"/>
                        <a14:backgroundMark x1="21622" y1="21801" x2="18801" y2="14573"/>
                        <a14:backgroundMark x1="18801" y1="14573" x2="25734" y2="11374"/>
                        <a14:backgroundMark x1="25734" y1="11374" x2="34430" y2="18483"/>
                        <a14:backgroundMark x1="34430" y1="18483" x2="38425" y2="24882"/>
                        <a14:backgroundMark x1="38425" y1="24882" x2="34195" y2="31517"/>
                        <a14:backgroundMark x1="34195" y1="31517" x2="34078" y2="31635"/>
                        <a14:backgroundMark x1="25969" y1="27370" x2="21034" y2="21682"/>
                        <a14:backgroundMark x1="21034" y1="21682" x2="17979" y2="15403"/>
                        <a14:backgroundMark x1="17979" y1="15403" x2="22797" y2="10071"/>
                        <a14:backgroundMark x1="22797" y1="10071" x2="29965" y2="12678"/>
                        <a14:backgroundMark x1="29965" y1="12678" x2="33020" y2="17536"/>
                        <a14:backgroundMark x1="19741" y1="15521" x2="20212" y2="21445"/>
                        <a14:backgroundMark x1="19976" y1="11967" x2="22327" y2="10308"/>
                        <a14:backgroundMark x1="30435" y1="12322" x2="30435" y2="12322"/>
                        <a14:backgroundMark x1="37955" y1="25000" x2="37720" y2="25118"/>
                        <a14:backgroundMark x1="38778" y1="24645" x2="37133" y2="29502"/>
                        <a14:backgroundMark x1="22914" y1="24408" x2="25029" y2="26659"/>
                        <a14:backgroundMark x1="32080" y1="31517" x2="33960" y2="31991"/>
                        <a14:backgroundMark x1="37133" y1="30095" x2="37603" y2="27844"/>
                        <a14:backgroundMark x1="37368" y1="27725" x2="37955" y2="28199"/>
                        <a14:backgroundMark x1="38425" y1="25711" x2="40658" y2="27607"/>
                        <a14:backgroundMark x1="24442" y1="15403" x2="31962" y2="25355"/>
                        <a14:backgroundMark x1="28672" y1="29976" x2="25264" y2="36137"/>
                        <a14:backgroundMark x1="25264" y1="36137" x2="18331" y2="38033"/>
                        <a14:backgroundMark x1="18331" y1="38033" x2="11986" y2="34834"/>
                        <a14:backgroundMark x1="11986" y1="34834" x2="7168" y2="29502"/>
                        <a14:backgroundMark x1="7168" y1="29502" x2="12926" y2="24171"/>
                        <a14:backgroundMark x1="12926" y1="24171" x2="28555" y2="29858"/>
                        <a14:backgroundMark x1="28202" y1="30332" x2="28437" y2="37796"/>
                        <a14:backgroundMark x1="28437" y1="37796" x2="20447" y2="39336"/>
                        <a14:backgroundMark x1="7168" y1="30450" x2="8226" y2="31517"/>
                        <a14:backgroundMark x1="33960" y1="31280" x2="28907" y2="36848"/>
                        <a14:backgroundMark x1="28907" y1="36848" x2="28202" y2="31517"/>
                        <a14:backgroundMark x1="29965" y1="31161" x2="31140" y2="31635"/>
                        <a14:backgroundMark x1="29377" y1="36967" x2="29260" y2="36967"/>
                        <a14:backgroundMark x1="29025" y1="37441" x2="28907" y2="37559"/>
                        <a14:backgroundMark x1="28320" y1="38152" x2="28085" y2="38863"/>
                        <a14:backgroundMark x1="27732" y1="39455" x2="27732" y2="39455"/>
                        <a14:backgroundMark x1="27145" y1="39929" x2="27145" y2="39929"/>
                        <a14:backgroundMark x1="27615" y1="40166" x2="27615" y2="40166"/>
                        <a14:backgroundMark x1="17274" y1="39336" x2="17274" y2="39336"/>
                        <a14:backgroundMark x1="16921" y1="39100" x2="17861" y2="39218"/>
                        <a14:backgroundMark x1="70505" y1="59123" x2="70858" y2="59597"/>
                        <a14:backgroundMark x1="70740" y1="59005" x2="68625" y2="63744"/>
                        <a14:backgroundMark x1="69330" y1="61137" x2="67920" y2="63626"/>
                        <a14:backgroundMark x1="69095" y1="61019" x2="69095" y2="61019"/>
                        <a14:backgroundMark x1="705" y1="44550" x2="7756" y2="49882"/>
                        <a14:backgroundMark x1="7756" y1="49882" x2="16921" y2="51422"/>
                        <a14:backgroundMark x1="16921" y1="51422" x2="25264" y2="47867"/>
                        <a14:backgroundMark x1="25264" y1="47867" x2="16686" y2="42417"/>
                        <a14:backgroundMark x1="16686" y1="42417" x2="940" y2="43602"/>
                        <a14:backgroundMark x1="5523" y1="44668" x2="13396" y2="47275"/>
                        <a14:backgroundMark x1="13396" y1="47275" x2="21504" y2="45853"/>
                        <a14:backgroundMark x1="21504" y1="45853" x2="16334" y2="40284"/>
                        <a14:backgroundMark x1="16334" y1="40284" x2="5993" y2="40640"/>
                        <a14:backgroundMark x1="10928" y1="45142" x2="13631" y2="45261"/>
                        <a14:backgroundMark x1="17156" y1="45616" x2="17039" y2="44550"/>
                        <a14:backgroundMark x1="20799" y1="51422" x2="21739" y2="50829"/>
                        <a14:backgroundMark x1="21739" y1="51185" x2="21739" y2="51185"/>
                        <a14:backgroundMark x1="21739" y1="50948" x2="21857" y2="50948"/>
                        <a14:backgroundMark x1="21974" y1="50948" x2="21974" y2="50948"/>
                        <a14:backgroundMark x1="20329" y1="47749" x2="22679" y2="47986"/>
                        <a14:backgroundMark x1="17274" y1="45024" x2="17274" y2="45024"/>
                        <a14:backgroundMark x1="22914" y1="39218" x2="23032" y2="46445"/>
                        <a14:backgroundMark x1="23032" y1="46445" x2="23032" y2="46445"/>
                        <a14:backgroundMark x1="26792" y1="39692" x2="25382" y2="49289"/>
                        <a14:backgroundMark x1="19859" y1="38981" x2="18449" y2="41943"/>
                        <a14:backgroundMark x1="25147" y1="49882" x2="25147" y2="49882"/>
                        <a14:backgroundMark x1="24912" y1="49763" x2="24912" y2="49763"/>
                        <a14:backgroundMark x1="24912" y1="49408" x2="25029" y2="49882"/>
                        <a14:backgroundMark x1="25029" y1="49408" x2="25029" y2="49408"/>
                        <a14:backgroundMark x1="25029" y1="49289" x2="25029" y2="49289"/>
                        <a14:backgroundMark x1="25029" y1="49289" x2="25029" y2="49289"/>
                        <a14:backgroundMark x1="25147" y1="49052" x2="25147" y2="49052"/>
                        <a14:backgroundMark x1="25147" y1="49052" x2="25147" y2="49052"/>
                        <a14:backgroundMark x1="25382" y1="49526" x2="25382" y2="49526"/>
                        <a14:backgroundMark x1="24912" y1="49171" x2="24912" y2="49171"/>
                        <a14:backgroundMark x1="25147" y1="49289" x2="25147" y2="49289"/>
                        <a14:backgroundMark x1="17391" y1="45024" x2="17391" y2="45024"/>
                        <a14:backgroundMark x1="17274" y1="44905" x2="17274" y2="44905"/>
                        <a14:backgroundMark x1="2350" y1="63744" x2="19271" y2="62678"/>
                        <a14:backgroundMark x1="19271" y1="62678" x2="26322" y2="55569"/>
                        <a14:backgroundMark x1="26322" y1="55569" x2="25029" y2="55569"/>
                        <a14:backgroundMark x1="21857" y1="50118" x2="17509" y2="66469"/>
                        <a14:backgroundMark x1="15864" y1="53081" x2="6933" y2="66706"/>
                        <a14:backgroundMark x1="6933" y1="66706" x2="7168" y2="69431"/>
                        <a14:backgroundMark x1="5288" y1="64100" x2="6110" y2="66706"/>
                        <a14:backgroundMark x1="3290" y1="62204" x2="8813" y2="57346"/>
                        <a14:backgroundMark x1="8813" y1="57346" x2="12456" y2="56161"/>
                        <a14:backgroundMark x1="13278" y1="58886" x2="17861" y2="60427"/>
                        <a14:backgroundMark x1="19976" y1="51659" x2="16921" y2="54976"/>
                        <a14:backgroundMark x1="24442" y1="50355" x2="23619" y2="58175"/>
                        <a14:backgroundMark x1="23619" y1="58175" x2="25382" y2="61611"/>
                        <a14:backgroundMark x1="21739" y1="58649" x2="22679" y2="58768"/>
                        <a14:backgroundMark x1="25029" y1="50474" x2="25264" y2="51185"/>
                        <a14:backgroundMark x1="25147" y1="49882" x2="24912" y2="51303"/>
                        <a14:backgroundMark x1="25382" y1="56754" x2="27027" y2="59953"/>
                        <a14:backgroundMark x1="25264" y1="61967" x2="25264" y2="61967"/>
                        <a14:backgroundMark x1="25029" y1="61848" x2="25029" y2="61848"/>
                        <a14:backgroundMark x1="25264" y1="61967" x2="25264" y2="61967"/>
                        <a14:backgroundMark x1="22444" y1="63152" x2="9048" y2="68957"/>
                        <a14:backgroundMark x1="7756" y1="69668" x2="9988" y2="70024"/>
                        <a14:backgroundMark x1="14219" y1="68009" x2="18566" y2="66825"/>
                        <a14:backgroundMark x1="18096" y1="67536" x2="19154" y2="67536"/>
                        <a14:backgroundMark x1="19154" y1="67299" x2="19506" y2="67062"/>
                        <a14:backgroundMark x1="19741" y1="66943" x2="19741" y2="66943"/>
                        <a14:backgroundMark x1="19741" y1="67062" x2="19741" y2="67062"/>
                        <a14:backgroundMark x1="22914" y1="63863" x2="23502" y2="63152"/>
                        <a14:backgroundMark x1="23737" y1="63389" x2="23737" y2="63389"/>
                        <a14:backgroundMark x1="23502" y1="63507" x2="23502" y2="63507"/>
                        <a14:backgroundMark x1="20094" y1="66825" x2="20094" y2="66825"/>
                        <a14:backgroundMark x1="26675" y1="60782" x2="23619" y2="78199"/>
                        <a14:backgroundMark x1="23619" y1="78199" x2="18566" y2="85545"/>
                        <a14:backgroundMark x1="22092" y1="64810" x2="12808" y2="83057"/>
                        <a14:backgroundMark x1="12808" y1="83057" x2="12808" y2="83057"/>
                        <a14:backgroundMark x1="14924" y1="73460" x2="14806" y2="73697"/>
                        <a14:backgroundMark x1="21739" y1="74052" x2="14101" y2="76777"/>
                        <a14:backgroundMark x1="14101" y1="76777" x2="20447" y2="82938"/>
                        <a14:backgroundMark x1="20447" y1="82938" x2="27497" y2="75711"/>
                        <a14:backgroundMark x1="27497" y1="75711" x2="30082" y2="67773"/>
                        <a14:backgroundMark x1="30082" y1="67773" x2="21622" y2="73934"/>
                        <a14:backgroundMark x1="22092" y1="67180" x2="20682" y2="77133"/>
                        <a14:backgroundMark x1="20682" y1="77133" x2="22209" y2="68009"/>
                        <a14:backgroundMark x1="22209" y1="68009" x2="21974" y2="67417"/>
                        <a14:backgroundMark x1="18919" y1="76303" x2="17861" y2="76659"/>
                        <a14:backgroundMark x1="17156" y1="71209" x2="11986" y2="78436"/>
                        <a14:backgroundMark x1="11986" y1="78436" x2="20329" y2="78673"/>
                        <a14:backgroundMark x1="20329" y1="78673" x2="27615" y2="73341"/>
                        <a14:backgroundMark x1="27615" y1="73341" x2="30435" y2="66825"/>
                        <a14:backgroundMark x1="30435" y1="66825" x2="17156" y2="71445"/>
                        <a14:backgroundMark x1="13631" y1="81635" x2="22562" y2="82346"/>
                        <a14:backgroundMark x1="22562" y1="82346" x2="28085" y2="77014"/>
                        <a14:backgroundMark x1="28085" y1="77014" x2="31375" y2="69905"/>
                        <a14:backgroundMark x1="31375" y1="69905" x2="21269" y2="75000"/>
                        <a14:backgroundMark x1="21269" y1="75000" x2="13984" y2="81872"/>
                        <a14:backgroundMark x1="47121" y1="73934" x2="43478" y2="81517"/>
                        <a14:backgroundMark x1="43478" y1="81517" x2="52174" y2="82583"/>
                        <a14:backgroundMark x1="52174" y1="82583" x2="74383" y2="68009"/>
                        <a14:backgroundMark x1="74383" y1="68009" x2="78613" y2="62204"/>
                        <a14:backgroundMark x1="78613" y1="62204" x2="80376" y2="54858"/>
                        <a14:backgroundMark x1="80376" y1="54858" x2="78143" y2="53555"/>
                        <a14:backgroundMark x1="71915" y1="54028" x2="72385" y2="54265"/>
                        <a14:backgroundMark x1="74383" y1="53436" x2="73090" y2="53673"/>
                        <a14:backgroundMark x1="70740" y1="56517" x2="75441" y2="56872"/>
                        <a14:backgroundMark x1="28320" y1="62559" x2="29377" y2="63626"/>
                        <a14:backgroundMark x1="24442" y1="64455" x2="23854" y2="67417"/>
                        <a14:backgroundMark x1="17274" y1="81635" x2="17274" y2="86256"/>
                        <a14:backgroundMark x1="23972" y1="82701" x2="23502" y2="84834"/>
                        <a14:backgroundMark x1="27027" y1="74408" x2="27027" y2="75711"/>
                        <a14:backgroundMark x1="27497" y1="73697" x2="27732" y2="75474"/>
                        <a14:backgroundMark x1="28437" y1="63744" x2="32550" y2="69076"/>
                        <a14:backgroundMark x1="30552" y1="72512" x2="27967" y2="79147"/>
                        <a14:backgroundMark x1="27967" y1="79147" x2="27967" y2="79147"/>
                        <a14:backgroundMark x1="26792" y1="78436" x2="27027" y2="80332"/>
                      </a14:backgroundRemoval>
                    </a14:imgEffect>
                  </a14:imgLayer>
                </a14:imgProps>
              </a:ext>
            </a:extLst>
          </a:blip>
          <a:stretch>
            <a:fillRect/>
          </a:stretch>
        </p:blipFill>
        <p:spPr>
          <a:xfrm>
            <a:off x="6911359" y="2389523"/>
            <a:ext cx="3674510" cy="3726420"/>
          </a:xfrm>
          <a:prstGeom prst="rect">
            <a:avLst/>
          </a:prstGeom>
        </p:spPr>
      </p:pic>
      <p:pic>
        <p:nvPicPr>
          <p:cNvPr id="19" name="Slika 18">
            <a:extLst>
              <a:ext uri="{FF2B5EF4-FFF2-40B4-BE49-F238E27FC236}">
                <a16:creationId xmlns:a16="http://schemas.microsoft.com/office/drawing/2014/main" id="{EF9E7292-EFA3-ED21-8562-6EC6328B7CF6}"/>
              </a:ext>
            </a:extLst>
          </p:cNvPr>
          <p:cNvPicPr>
            <a:picLocks noChangeAspect="1"/>
          </p:cNvPicPr>
          <p:nvPr/>
        </p:nvPicPr>
        <p:blipFill>
          <a:blip r:embed="rId11">
            <a:extLst>
              <a:ext uri="{BEBA8EAE-BF5A-486C-A8C5-ECC9F3942E4B}">
                <a14:imgProps xmlns:a14="http://schemas.microsoft.com/office/drawing/2010/main">
                  <a14:imgLayer r:embed="rId5">
                    <a14:imgEffect>
                      <a14:backgroundRemoval t="1303" b="99171" l="353" r="96240">
                        <a14:foregroundMark x1="48179" y1="31043" x2="31257" y2="42536"/>
                        <a14:foregroundMark x1="31257" y1="42536" x2="27669" y2="47470"/>
                        <a14:foregroundMark x1="50529" y1="28081" x2="31375" y2="38389"/>
                        <a14:foregroundMark x1="31375" y1="38389" x2="28790" y2="47749"/>
                        <a14:foregroundMark x1="28790" y1="47749" x2="30905" y2="56517"/>
                        <a14:foregroundMark x1="30905" y1="56517" x2="38543" y2="50355"/>
                        <a14:foregroundMark x1="38543" y1="50355" x2="43713" y2="42299"/>
                        <a14:foregroundMark x1="43713" y1="42299" x2="51116" y2="40166"/>
                        <a14:foregroundMark x1="51116" y1="40166" x2="57932" y2="46801"/>
                        <a14:foregroundMark x1="57932" y1="46801" x2="55347" y2="55924"/>
                        <a14:foregroundMark x1="55347" y1="55924" x2="45593" y2="59360"/>
                        <a14:foregroundMark x1="45593" y1="59360" x2="40071" y2="52844"/>
                        <a14:foregroundMark x1="40071" y1="52844" x2="45358" y2="44905"/>
                        <a14:foregroundMark x1="45358" y1="44905" x2="49824" y2="51422"/>
                        <a14:foregroundMark x1="45828" y1="33412" x2="33960" y2="51066"/>
                        <a14:foregroundMark x1="33960" y1="51066" x2="33960" y2="51066"/>
                        <a14:foregroundMark x1="38190" y1="49763" x2="41481" y2="42299"/>
                        <a14:foregroundMark x1="41481" y1="42299" x2="50881" y2="40284"/>
                        <a14:foregroundMark x1="50881" y1="40284" x2="56522" y2="45142"/>
                        <a14:foregroundMark x1="56522" y1="45142" x2="59577" y2="52014"/>
                        <a14:foregroundMark x1="59577" y1="52014" x2="54524" y2="59005"/>
                        <a14:foregroundMark x1="54524" y1="59005" x2="45241" y2="60427"/>
                        <a14:foregroundMark x1="45241" y1="60427" x2="40423" y2="54858"/>
                        <a14:foregroundMark x1="40423" y1="54858" x2="38190" y2="49763"/>
                        <a14:foregroundMark x1="42891" y1="41351" x2="52996" y2="39929"/>
                        <a14:foregroundMark x1="52996" y1="39929" x2="58872" y2="48697"/>
                        <a14:foregroundMark x1="51469" y1="39810" x2="43713" y2="40640"/>
                        <a14:foregroundMark x1="53231" y1="40284" x2="58284" y2="45142"/>
                        <a14:foregroundMark x1="58284" y1="45142" x2="59342" y2="47393"/>
                        <a14:foregroundMark x1="17039" y1="44550" x2="17376" y2="45003"/>
                        <a14:foregroundMark x1="48414" y1="28555" x2="57579" y2="32583"/>
                        <a14:foregroundMark x1="57579" y1="32583" x2="66157" y2="40640"/>
                        <a14:foregroundMark x1="66157" y1="40640" x2="69241" y2="47962"/>
                        <a14:foregroundMark x1="69510" y1="50612" x2="67803" y2="58412"/>
                        <a14:foregroundMark x1="67349" y1="59080" x2="66275" y2="60664"/>
                        <a14:foregroundMark x1="67803" y1="58412" x2="67781" y2="58445"/>
                        <a14:foregroundMark x1="46651" y1="34597" x2="57227" y2="40403"/>
                        <a14:foregroundMark x1="57227" y1="40403" x2="62280" y2="46090"/>
                        <a14:foregroundMark x1="62280" y1="46090" x2="60282" y2="56991"/>
                        <a14:foregroundMark x1="51939" y1="27488" x2="60282" y2="32109"/>
                        <a14:foregroundMark x1="60282" y1="32109" x2="68757" y2="43207"/>
                        <a14:foregroundMark x1="70336" y1="54665" x2="70281" y2="54956"/>
                        <a14:foregroundMark x1="66915" y1="63099" x2="66510" y2="63626"/>
                        <a14:foregroundMark x1="59224" y1="30332" x2="67983" y2="40704"/>
                        <a14:foregroundMark x1="62238" y1="33025" x2="65805" y2="36137"/>
                        <a14:foregroundMark x1="60802" y1="31772" x2="62078" y2="32885"/>
                        <a14:foregroundMark x1="65805" y1="36137" x2="67468" y2="38979"/>
                        <a14:foregroundMark x1="57462" y1="27844" x2="60927" y2="23570"/>
                        <a14:foregroundMark x1="60047" y1="28791" x2="59220" y2="28211"/>
                        <a14:foregroundMark x1="61255" y1="20927" x2="60987" y2="21209"/>
                        <a14:foregroundMark x1="59224" y1="26303" x2="60588" y2="26303"/>
                        <a14:foregroundMark x1="59694" y1="23815" x2="57344" y2="27133"/>
                        <a14:foregroundMark x1="59107" y1="23460" x2="59694" y2="24171"/>
                        <a14:foregroundMark x1="57109" y1="26659" x2="56874" y2="27133"/>
                        <a14:foregroundMark x1="59577" y1="23223" x2="58989" y2="23934"/>
                        <a14:foregroundMark x1="48363" y1="21970" x2="47239" y2="26066"/>
                        <a14:foregroundMark x1="53349" y1="3791" x2="49247" y2="18744"/>
                        <a14:foregroundMark x1="54524" y1="17299" x2="50176" y2="25355"/>
                        <a14:foregroundMark x1="50176" y1="25355" x2="53584" y2="26185"/>
                        <a14:foregroundMark x1="50881" y1="21682" x2="52056" y2="26422"/>
                        <a14:foregroundMark x1="49115" y1="22073" x2="48840" y2="22650"/>
                        <a14:foregroundMark x1="49471" y1="21327" x2="49149" y2="22001"/>
                        <a14:foregroundMark x1="51939" y1="17299" x2="51704" y2="18602"/>
                        <a14:foregroundMark x1="55699" y1="19194" x2="55112" y2="22630"/>
                        <a14:foregroundMark x1="55817" y1="19076" x2="60282" y2="20379"/>
                        <a14:foregroundMark x1="64277" y1="10071" x2="61652" y2="18243"/>
                        <a14:foregroundMark x1="54994" y1="4502" x2="62515" y2="8057"/>
                        <a14:foregroundMark x1="62515" y1="8057" x2="62280" y2="9242"/>
                        <a14:foregroundMark x1="55934" y1="1303" x2="59577" y2="1896"/>
                        <a14:foregroundMark x1="59107" y1="19668" x2="56639" y2="23460"/>
                        <a14:foregroundMark x1="50999" y1="25948" x2="52056" y2="26422"/>
                        <a14:foregroundMark x1="54172" y1="26659" x2="56874" y2="26896"/>
                        <a14:foregroundMark x1="51351" y1="26540" x2="52409" y2="26896"/>
                        <a14:backgroundMark x1="76264" y1="24402" x2="77754" y2="24567"/>
                        <a14:backgroundMark x1="42020" y1="84379" x2="41603" y2="84574"/>
                        <a14:backgroundMark x1="25973" y1="82460" x2="24293" y2="82853"/>
                        <a14:backgroundMark x1="28212" y1="79543" x2="28708" y2="79464"/>
                        <a14:backgroundMark x1="34900" y1="19905" x2="34900" y2="19905"/>
                        <a14:backgroundMark x1="42773" y1="27488" x2="34783" y2="14573"/>
                        <a14:backgroundMark x1="34783" y1="14573" x2="35018" y2="6398"/>
                        <a14:backgroundMark x1="35018" y1="6398" x2="42538" y2="4739"/>
                        <a14:backgroundMark x1="42538" y1="4739" x2="47591" y2="12559"/>
                        <a14:backgroundMark x1="47591" y1="12559" x2="48151" y2="15181"/>
                        <a14:backgroundMark x1="47025" y1="24111" x2="44183" y2="26540"/>
                        <a14:backgroundMark x1="44183" y1="26540" x2="42891" y2="27133"/>
                        <a14:backgroundMark x1="38778" y1="2844" x2="43478" y2="3436"/>
                        <a14:backgroundMark x1="38425" y1="6161" x2="42538" y2="23223"/>
                        <a14:backgroundMark x1="42538" y1="23223" x2="43008" y2="22867"/>
                        <a14:backgroundMark x1="37720" y1="10427" x2="36428" y2="15877"/>
                        <a14:backgroundMark x1="35488" y1="17062" x2="37368" y2="19905"/>
                        <a14:backgroundMark x1="43008" y1="21564" x2="42773" y2="25474"/>
                        <a14:backgroundMark x1="33960" y1="31872" x2="21622" y2="21801"/>
                        <a14:backgroundMark x1="21622" y1="21801" x2="18801" y2="14573"/>
                        <a14:backgroundMark x1="18801" y1="14573" x2="25734" y2="11374"/>
                        <a14:backgroundMark x1="25734" y1="11374" x2="34430" y2="18483"/>
                        <a14:backgroundMark x1="34430" y1="18483" x2="38425" y2="24882"/>
                        <a14:backgroundMark x1="38425" y1="24882" x2="34195" y2="31517"/>
                        <a14:backgroundMark x1="34195" y1="31517" x2="34078" y2="31635"/>
                        <a14:backgroundMark x1="25969" y1="27370" x2="21034" y2="21682"/>
                        <a14:backgroundMark x1="21034" y1="21682" x2="17979" y2="15403"/>
                        <a14:backgroundMark x1="17979" y1="15403" x2="22797" y2="10071"/>
                        <a14:backgroundMark x1="22797" y1="10071" x2="29965" y2="12678"/>
                        <a14:backgroundMark x1="29965" y1="12678" x2="33020" y2="17536"/>
                        <a14:backgroundMark x1="19741" y1="15521" x2="20212" y2="21445"/>
                        <a14:backgroundMark x1="19976" y1="11967" x2="22327" y2="10308"/>
                        <a14:backgroundMark x1="30435" y1="12322" x2="30435" y2="12322"/>
                        <a14:backgroundMark x1="37955" y1="25000" x2="37720" y2="25118"/>
                        <a14:backgroundMark x1="38778" y1="24645" x2="37133" y2="29502"/>
                        <a14:backgroundMark x1="22914" y1="24408" x2="25029" y2="26659"/>
                        <a14:backgroundMark x1="32080" y1="31517" x2="33960" y2="31991"/>
                        <a14:backgroundMark x1="37133" y1="30095" x2="37603" y2="27844"/>
                        <a14:backgroundMark x1="37368" y1="27725" x2="37955" y2="28199"/>
                        <a14:backgroundMark x1="38425" y1="25711" x2="40658" y2="27607"/>
                        <a14:backgroundMark x1="24442" y1="15403" x2="31962" y2="25355"/>
                        <a14:backgroundMark x1="28672" y1="29976" x2="25264" y2="36137"/>
                        <a14:backgroundMark x1="25264" y1="36137" x2="18331" y2="38033"/>
                        <a14:backgroundMark x1="18331" y1="38033" x2="11986" y2="34834"/>
                        <a14:backgroundMark x1="11986" y1="34834" x2="7168" y2="29502"/>
                        <a14:backgroundMark x1="7168" y1="29502" x2="12926" y2="24171"/>
                        <a14:backgroundMark x1="12926" y1="24171" x2="28555" y2="29858"/>
                        <a14:backgroundMark x1="28202" y1="30332" x2="28437" y2="37796"/>
                        <a14:backgroundMark x1="28437" y1="37796" x2="20447" y2="39336"/>
                        <a14:backgroundMark x1="7168" y1="30450" x2="8226" y2="31517"/>
                        <a14:backgroundMark x1="33960" y1="31280" x2="28907" y2="36848"/>
                        <a14:backgroundMark x1="28907" y1="36848" x2="28202" y2="31517"/>
                        <a14:backgroundMark x1="29965" y1="31161" x2="31140" y2="31635"/>
                        <a14:backgroundMark x1="29377" y1="36967" x2="29260" y2="36967"/>
                        <a14:backgroundMark x1="29025" y1="37441" x2="28907" y2="37559"/>
                        <a14:backgroundMark x1="28320" y1="38152" x2="28085" y2="38863"/>
                        <a14:backgroundMark x1="27732" y1="39455" x2="27732" y2="39455"/>
                        <a14:backgroundMark x1="27145" y1="39929" x2="27145" y2="39929"/>
                        <a14:backgroundMark x1="27615" y1="40166" x2="27615" y2="40166"/>
                        <a14:backgroundMark x1="17274" y1="39336" x2="17274" y2="39336"/>
                        <a14:backgroundMark x1="16921" y1="39100" x2="17861" y2="39218"/>
                        <a14:backgroundMark x1="705" y1="44550" x2="7756" y2="49882"/>
                        <a14:backgroundMark x1="7756" y1="49882" x2="16921" y2="51422"/>
                        <a14:backgroundMark x1="16921" y1="51422" x2="25264" y2="47867"/>
                        <a14:backgroundMark x1="25264" y1="47867" x2="16686" y2="42417"/>
                        <a14:backgroundMark x1="16686" y1="42417" x2="940" y2="43602"/>
                        <a14:backgroundMark x1="5523" y1="44668" x2="13396" y2="47275"/>
                        <a14:backgroundMark x1="13396" y1="47275" x2="21504" y2="45853"/>
                        <a14:backgroundMark x1="21504" y1="45853" x2="16334" y2="40284"/>
                        <a14:backgroundMark x1="16334" y1="40284" x2="5993" y2="40640"/>
                        <a14:backgroundMark x1="10928" y1="45142" x2="13631" y2="45261"/>
                        <a14:backgroundMark x1="17156" y1="45616" x2="17039" y2="44550"/>
                        <a14:backgroundMark x1="20799" y1="51422" x2="21739" y2="50829"/>
                        <a14:backgroundMark x1="21739" y1="51185" x2="21739" y2="51185"/>
                        <a14:backgroundMark x1="21739" y1="50948" x2="21857" y2="50948"/>
                        <a14:backgroundMark x1="21974" y1="50948" x2="21974" y2="50948"/>
                        <a14:backgroundMark x1="20329" y1="47749" x2="22679" y2="47986"/>
                        <a14:backgroundMark x1="17274" y1="45024" x2="17274" y2="45024"/>
                        <a14:backgroundMark x1="22914" y1="39218" x2="23032" y2="46445"/>
                        <a14:backgroundMark x1="23032" y1="46445" x2="23032" y2="46445"/>
                        <a14:backgroundMark x1="26792" y1="39692" x2="25382" y2="49289"/>
                        <a14:backgroundMark x1="19859" y1="38981" x2="18449" y2="41943"/>
                        <a14:backgroundMark x1="25147" y1="49882" x2="25147" y2="49882"/>
                        <a14:backgroundMark x1="24912" y1="49763" x2="24912" y2="49763"/>
                        <a14:backgroundMark x1="24912" y1="49408" x2="25029" y2="49882"/>
                        <a14:backgroundMark x1="25029" y1="49408" x2="25029" y2="49408"/>
                        <a14:backgroundMark x1="25029" y1="49289" x2="25029" y2="49289"/>
                        <a14:backgroundMark x1="25029" y1="49289" x2="25029" y2="49289"/>
                        <a14:backgroundMark x1="25147" y1="49052" x2="25147" y2="49052"/>
                        <a14:backgroundMark x1="25147" y1="49052" x2="25147" y2="49052"/>
                        <a14:backgroundMark x1="25382" y1="49526" x2="25382" y2="49526"/>
                        <a14:backgroundMark x1="24912" y1="49171" x2="24912" y2="49171"/>
                        <a14:backgroundMark x1="25147" y1="49289" x2="25147" y2="49289"/>
                        <a14:backgroundMark x1="17391" y1="45024" x2="17391" y2="45024"/>
                        <a14:backgroundMark x1="17274" y1="44905" x2="17274" y2="44905"/>
                        <a14:backgroundMark x1="2350" y1="63744" x2="19271" y2="62678"/>
                        <a14:backgroundMark x1="19271" y1="62678" x2="26322" y2="55569"/>
                        <a14:backgroundMark x1="26322" y1="55569" x2="25029" y2="55569"/>
                        <a14:backgroundMark x1="21857" y1="50118" x2="17509" y2="66469"/>
                        <a14:backgroundMark x1="15864" y1="53081" x2="6933" y2="66706"/>
                        <a14:backgroundMark x1="6933" y1="66706" x2="7168" y2="69431"/>
                        <a14:backgroundMark x1="5288" y1="64100" x2="6110" y2="66706"/>
                        <a14:backgroundMark x1="3290" y1="62204" x2="8813" y2="57346"/>
                        <a14:backgroundMark x1="8813" y1="57346" x2="12456" y2="56161"/>
                        <a14:backgroundMark x1="13278" y1="58886" x2="17861" y2="60427"/>
                        <a14:backgroundMark x1="19976" y1="51659" x2="16921" y2="54976"/>
                        <a14:backgroundMark x1="24442" y1="50355" x2="23619" y2="58175"/>
                        <a14:backgroundMark x1="23619" y1="58175" x2="25382" y2="61611"/>
                        <a14:backgroundMark x1="21739" y1="58649" x2="22679" y2="58768"/>
                        <a14:backgroundMark x1="25029" y1="50474" x2="25264" y2="51185"/>
                        <a14:backgroundMark x1="25147" y1="49882" x2="24912" y2="51303"/>
                        <a14:backgroundMark x1="25382" y1="56754" x2="27027" y2="59953"/>
                        <a14:backgroundMark x1="25264" y1="61967" x2="25264" y2="61967"/>
                        <a14:backgroundMark x1="25029" y1="61848" x2="25029" y2="61848"/>
                        <a14:backgroundMark x1="25264" y1="61967" x2="25264" y2="61967"/>
                        <a14:backgroundMark x1="22444" y1="63152" x2="9048" y2="68957"/>
                        <a14:backgroundMark x1="7756" y1="69668" x2="9988" y2="70024"/>
                        <a14:backgroundMark x1="14219" y1="68009" x2="18566" y2="66825"/>
                        <a14:backgroundMark x1="18096" y1="67536" x2="19154" y2="67536"/>
                        <a14:backgroundMark x1="19154" y1="67299" x2="19506" y2="67062"/>
                        <a14:backgroundMark x1="19741" y1="66943" x2="19741" y2="66943"/>
                        <a14:backgroundMark x1="19741" y1="67062" x2="19741" y2="67062"/>
                        <a14:backgroundMark x1="22914" y1="63863" x2="23502" y2="63152"/>
                        <a14:backgroundMark x1="23737" y1="63389" x2="23737" y2="63389"/>
                        <a14:backgroundMark x1="23502" y1="63507" x2="23502" y2="63507"/>
                        <a14:backgroundMark x1="20094" y1="66825" x2="20094" y2="66825"/>
                        <a14:backgroundMark x1="26675" y1="60782" x2="23619" y2="78199"/>
                        <a14:backgroundMark x1="23619" y1="78199" x2="18566" y2="85545"/>
                        <a14:backgroundMark x1="22092" y1="64810" x2="12808" y2="83057"/>
                        <a14:backgroundMark x1="12808" y1="83057" x2="12808" y2="83057"/>
                        <a14:backgroundMark x1="14924" y1="73460" x2="14806" y2="73697"/>
                        <a14:backgroundMark x1="21739" y1="74052" x2="14101" y2="76777"/>
                        <a14:backgroundMark x1="14101" y1="76777" x2="20447" y2="82938"/>
                        <a14:backgroundMark x1="20447" y1="82938" x2="27497" y2="75711"/>
                        <a14:backgroundMark x1="27497" y1="75711" x2="30082" y2="67773"/>
                        <a14:backgroundMark x1="30082" y1="67773" x2="21622" y2="73934"/>
                        <a14:backgroundMark x1="22092" y1="67180" x2="20682" y2="77133"/>
                        <a14:backgroundMark x1="20682" y1="77133" x2="22209" y2="68009"/>
                        <a14:backgroundMark x1="22209" y1="68009" x2="21974" y2="67417"/>
                        <a14:backgroundMark x1="18919" y1="76303" x2="17861" y2="76659"/>
                        <a14:backgroundMark x1="17156" y1="71209" x2="11986" y2="78436"/>
                        <a14:backgroundMark x1="11986" y1="78436" x2="20329" y2="78673"/>
                        <a14:backgroundMark x1="20329" y1="78673" x2="27615" y2="73341"/>
                        <a14:backgroundMark x1="27615" y1="73341" x2="30435" y2="66825"/>
                        <a14:backgroundMark x1="30435" y1="66825" x2="17156" y2="71445"/>
                        <a14:backgroundMark x1="13631" y1="81635" x2="22562" y2="82346"/>
                        <a14:backgroundMark x1="22562" y1="82346" x2="28085" y2="77014"/>
                        <a14:backgroundMark x1="28085" y1="77014" x2="31375" y2="69905"/>
                        <a14:backgroundMark x1="31375" y1="69905" x2="21269" y2="75000"/>
                        <a14:backgroundMark x1="21269" y1="75000" x2="13984" y2="81872"/>
                        <a14:backgroundMark x1="28320" y1="62559" x2="29377" y2="63626"/>
                        <a14:backgroundMark x1="24442" y1="64455" x2="23854" y2="67417"/>
                        <a14:backgroundMark x1="17274" y1="81635" x2="17274" y2="86256"/>
                        <a14:backgroundMark x1="23972" y1="82701" x2="23502" y2="84834"/>
                        <a14:backgroundMark x1="27027" y1="74408" x2="27027" y2="75711"/>
                        <a14:backgroundMark x1="27497" y1="73697" x2="27732" y2="75474"/>
                        <a14:backgroundMark x1="28437" y1="63744" x2="32550" y2="69076"/>
                        <a14:backgroundMark x1="30552" y1="72512" x2="27967" y2="79147"/>
                        <a14:backgroundMark x1="27967" y1="79147" x2="27967" y2="79147"/>
                        <a14:backgroundMark x1="26792" y1="78436" x2="27027" y2="80332"/>
                        <a14:backgroundMark x1="32315" y1="66232" x2="40541" y2="88626"/>
                        <a14:backgroundMark x1="36545" y1="77607" x2="27027" y2="94787"/>
                        <a14:backgroundMark x1="27027" y1="94787" x2="26910" y2="94905"/>
                        <a14:backgroundMark x1="32315" y1="74052" x2="27027" y2="82820"/>
                        <a14:backgroundMark x1="27027" y1="82820" x2="27027" y2="91114"/>
                        <a14:backgroundMark x1="27027" y1="91114" x2="33843" y2="92536"/>
                        <a14:backgroundMark x1="33843" y1="92536" x2="40071" y2="83886"/>
                        <a14:backgroundMark x1="40071" y1="83886" x2="39835" y2="76303"/>
                        <a14:backgroundMark x1="39835" y1="76303" x2="33490" y2="70735"/>
                        <a14:backgroundMark x1="33490" y1="70735" x2="32550" y2="72986"/>
                        <a14:backgroundMark x1="33020" y1="72393" x2="30317" y2="82938"/>
                        <a14:backgroundMark x1="30317" y1="82938" x2="32315" y2="79265"/>
                        <a14:backgroundMark x1="29847" y1="82464" x2="29847" y2="84242"/>
                        <a14:backgroundMark x1="35723" y1="81872" x2="32902" y2="88626"/>
                        <a14:backgroundMark x1="32902" y1="88626" x2="35135" y2="82583"/>
                        <a14:backgroundMark x1="29612" y1="84360" x2="29025" y2="85308"/>
                        <a14:backgroundMark x1="33020" y1="88626" x2="33490" y2="90521"/>
                        <a14:backgroundMark x1="29260" y1="93720" x2="38073" y2="90521"/>
                        <a14:backgroundMark x1="38073" y1="90521" x2="41363" y2="74408"/>
                        <a14:backgroundMark x1="41363" y1="74408" x2="33608" y2="68602"/>
                        <a14:backgroundMark x1="36780" y1="71445" x2="37368" y2="73934"/>
                        <a14:backgroundMark x1="37368" y1="87322" x2="38190" y2="89692"/>
                        <a14:backgroundMark x1="41363" y1="84597" x2="40893" y2="76896"/>
                        <a14:backgroundMark x1="40893" y1="76896" x2="38073" y2="77370"/>
                        <a14:backgroundMark x1="40893" y1="83649" x2="41716" y2="75237"/>
                        <a14:backgroundMark x1="41716" y1="75237" x2="34783" y2="68957"/>
                        <a14:backgroundMark x1="34783" y1="68957" x2="40188" y2="72156"/>
                        <a14:backgroundMark x1="40188" y1="72156" x2="41598" y2="73104"/>
                        <a14:backgroundMark x1="41716" y1="72867" x2="41716" y2="72867"/>
                        <a14:backgroundMark x1="41951" y1="73223" x2="41951" y2="73223"/>
                        <a14:backgroundMark x1="41481" y1="77488" x2="41716" y2="81161"/>
                        <a14:backgroundMark x1="40423" y1="81043" x2="39953" y2="84242"/>
                        <a14:backgroundMark x1="38660" y1="74052" x2="39248" y2="75237"/>
                        <a14:backgroundMark x1="43008" y1="74882" x2="46533" y2="91825"/>
                        <a14:backgroundMark x1="46533" y1="91825" x2="50059" y2="98697"/>
                        <a14:backgroundMark x1="50059" y1="98697" x2="50176" y2="98697"/>
                        <a14:backgroundMark x1="46063" y1="73341" x2="56404" y2="89218"/>
                        <a14:backgroundMark x1="44301" y1="74171" x2="47121" y2="82701"/>
                        <a14:backgroundMark x1="47121" y1="82701" x2="55934" y2="96445"/>
                        <a14:backgroundMark x1="51586" y1="73815" x2="55934" y2="86019"/>
                        <a14:backgroundMark x1="51234" y1="73697" x2="43596" y2="74526"/>
                        <a14:backgroundMark x1="43596" y1="74526" x2="43243" y2="73697"/>
                        <a14:backgroundMark x1="43831" y1="73223" x2="41481" y2="72986"/>
                        <a14:backgroundMark x1="50411" y1="81043" x2="50294" y2="89100"/>
                        <a14:backgroundMark x1="50294" y1="89100" x2="49236" y2="90403"/>
                        <a14:backgroundMark x1="49471" y1="90403" x2="49824" y2="93839"/>
                        <a14:backgroundMark x1="52879" y1="86848" x2="52996" y2="88507"/>
                        <a14:backgroundMark x1="41716" y1="85190" x2="42538" y2="85190"/>
                        <a14:backgroundMark x1="53349" y1="73934" x2="65335" y2="95735"/>
                        <a14:backgroundMark x1="60635" y1="70261" x2="70153" y2="79147"/>
                        <a14:backgroundMark x1="70153" y1="79384" x2="73443" y2="86848"/>
                        <a14:backgroundMark x1="73443" y1="86848" x2="69800" y2="93839"/>
                        <a14:backgroundMark x1="69800" y1="93839" x2="65335" y2="95498"/>
                        <a14:backgroundMark x1="65570" y1="75711" x2="60987" y2="87559"/>
                        <a14:backgroundMark x1="64865" y1="79265" x2="69565" y2="91232"/>
                        <a14:backgroundMark x1="60635" y1="70379" x2="53819" y2="74763"/>
                        <a14:backgroundMark x1="53819" y1="74763" x2="52879" y2="75000"/>
                        <a14:backgroundMark x1="58754" y1="72038" x2="61692" y2="78673"/>
                        <a14:backgroundMark x1="61692" y1="78673" x2="61692" y2="82701"/>
                        <a14:backgroundMark x1="56874" y1="75000" x2="61340" y2="81161"/>
                        <a14:backgroundMark x1="62515" y1="75592" x2="63925" y2="77962"/>
                        <a14:backgroundMark x1="66275" y1="81517" x2="70623" y2="88981"/>
                        <a14:backgroundMark x1="64512" y1="85664" x2="67568" y2="91706"/>
                        <a14:backgroundMark x1="68743" y1="81043" x2="68743" y2="82583"/>
                        <a14:backgroundMark x1="27027" y1="60427" x2="29260" y2="64573"/>
                        <a14:backgroundMark x1="66980" y1="64929" x2="86251" y2="81043"/>
                        <a14:backgroundMark x1="77556" y1="68009" x2="74501" y2="80806"/>
                        <a14:backgroundMark x1="74148" y1="66469" x2="66157" y2="78081"/>
                        <a14:backgroundMark x1="68508" y1="65284" x2="80846" y2="70735"/>
                        <a14:backgroundMark x1="79906" y1="70853" x2="86722" y2="80806"/>
                        <a14:backgroundMark x1="84841" y1="79265" x2="77556" y2="84360"/>
                        <a14:backgroundMark x1="66392" y1="69787" x2="80024" y2="83412"/>
                        <a14:backgroundMark x1="80024" y1="83412" x2="80259" y2="83531"/>
                        <a14:backgroundMark x1="68508" y1="65995" x2="62397" y2="72275"/>
                        <a14:backgroundMark x1="65805" y1="71327" x2="66275" y2="73815"/>
                        <a14:backgroundMark x1="73796" y1="65877" x2="74148" y2="65877"/>
                        <a14:backgroundMark x1="73913" y1="65758" x2="74266" y2="65758"/>
                        <a14:backgroundMark x1="73796" y1="65758" x2="74031" y2="65995"/>
                        <a14:backgroundMark x1="73796" y1="65640" x2="73796" y2="65640"/>
                        <a14:backgroundMark x1="73913" y1="65521" x2="73913" y2="65521"/>
                        <a14:backgroundMark x1="27380" y1="59479" x2="29612" y2="64100"/>
                        <a14:backgroundMark x1="27732" y1="59953" x2="29847" y2="63507"/>
                        <a14:backgroundMark x1="27497" y1="59242" x2="28202" y2="60071"/>
                        <a14:backgroundMark x1="71798" y1="55569" x2="84019" y2="53910"/>
                        <a14:backgroundMark x1="84019" y1="53910" x2="95535" y2="65521"/>
                        <a14:backgroundMark x1="90834" y1="61611" x2="84019" y2="65521"/>
                        <a14:backgroundMark x1="84019" y1="65521" x2="75088" y2="66588"/>
                        <a14:backgroundMark x1="86369" y1="55569" x2="70270" y2="66469"/>
                        <a14:backgroundMark x1="74736" y1="57820" x2="78261" y2="63389"/>
                        <a14:backgroundMark x1="75911" y1="57464" x2="69448" y2="63033"/>
                        <a14:backgroundMark x1="71680" y1="55569" x2="67920" y2="63744"/>
                        <a14:backgroundMark x1="71445" y1="55687" x2="73090" y2="55213"/>
                        <a14:backgroundMark x1="74501" y1="55213" x2="81786" y2="57464"/>
                        <a14:backgroundMark x1="81786" y1="57464" x2="81786" y2="57464"/>
                        <a14:backgroundMark x1="83784" y1="58412" x2="83901" y2="63152"/>
                        <a14:backgroundMark x1="82139" y1="65284" x2="90834" y2="63389"/>
                        <a14:backgroundMark x1="90834" y1="63389" x2="91422" y2="63389"/>
                        <a14:backgroundMark x1="84254" y1="60071" x2="88132" y2="62322"/>
                        <a14:backgroundMark x1="79788" y1="61256" x2="86604" y2="66232"/>
                        <a14:backgroundMark x1="86604" y1="66232" x2="88602" y2="68720"/>
                        <a14:backgroundMark x1="92832" y1="64100" x2="90012" y2="70142"/>
                        <a14:backgroundMark x1="77908" y1="63863" x2="78613" y2="63981"/>
                        <a14:backgroundMark x1="79464" y1="41296" x2="80376" y2="41351"/>
                        <a14:backgroundMark x1="80376" y1="41351" x2="87309" y2="40284"/>
                        <a14:backgroundMark x1="87309" y1="40284" x2="96945" y2="40877"/>
                        <a14:backgroundMark x1="80865" y1="39773" x2="82256" y2="39929"/>
                        <a14:backgroundMark x1="80914" y1="39675" x2="81316" y2="39810"/>
                        <a14:backgroundMark x1="70975" y1="45263" x2="71915" y2="54502"/>
                        <a14:backgroundMark x1="73196" y1="44431" x2="78848" y2="53436"/>
                        <a14:backgroundMark x1="74618" y1="50829" x2="75441" y2="54858"/>
                        <a14:backgroundMark x1="74736" y1="53673" x2="81786" y2="50592"/>
                        <a14:backgroundMark x1="81786" y1="50592" x2="90482" y2="42891"/>
                        <a14:backgroundMark x1="90482" y1="42891" x2="91422" y2="41351"/>
                        <a14:backgroundMark x1="90012" y1="40640" x2="75793" y2="49526"/>
                        <a14:backgroundMark x1="76616" y1="43009" x2="81786" y2="48815"/>
                        <a14:backgroundMark x1="81786" y1="48815" x2="82726" y2="49289"/>
                        <a14:backgroundMark x1="84724" y1="46445" x2="92479" y2="51303"/>
                        <a14:backgroundMark x1="92479" y1="51303" x2="94595" y2="51303"/>
                        <a14:backgroundMark x1="93772" y1="41232" x2="94477" y2="51777"/>
                        <a14:backgroundMark x1="91657" y1="43246" x2="90834" y2="47156"/>
                        <a14:backgroundMark x1="91304" y1="48815" x2="85429" y2="53910"/>
                        <a14:backgroundMark x1="85546" y1="49882" x2="80729" y2="55569"/>
                        <a14:backgroundMark x1="75558" y1="27014" x2="68743" y2="37915"/>
                        <a14:backgroundMark x1="69095" y1="37441" x2="71680" y2="46090"/>
                        <a14:backgroundMark x1="70623" y1="35782" x2="77673" y2="43365"/>
                        <a14:backgroundMark x1="73443" y1="43602" x2="73796" y2="42299"/>
                        <a14:backgroundMark x1="75323" y1="27488" x2="87309" y2="20261"/>
                        <a14:backgroundMark x1="84136" y1="22038" x2="93772" y2="30924"/>
                        <a14:backgroundMark x1="91304" y1="25000" x2="74501" y2="42891"/>
                        <a14:backgroundMark x1="90364" y1="27607" x2="85076" y2="36256"/>
                        <a14:backgroundMark x1="85076" y1="36256" x2="85429" y2="39455"/>
                        <a14:backgroundMark x1="90717" y1="31280" x2="89189" y2="33412"/>
                        <a14:backgroundMark x1="86016" y1="23697" x2="73678" y2="39929"/>
                        <a14:backgroundMark x1="73678" y1="39929" x2="73678" y2="39929"/>
                        <a14:backgroundMark x1="79318" y1="25118" x2="73678" y2="37678"/>
                        <a14:backgroundMark x1="80846" y1="27133" x2="85311" y2="28555"/>
                        <a14:backgroundMark x1="81786" y1="37204" x2="80024" y2="40995"/>
                        <a14:backgroundMark x1="73090" y1="41825" x2="73208" y2="44076"/>
                        <a14:backgroundMark x1="44536" y1="6398" x2="47474" y2="13033"/>
                        <a14:backgroundMark x1="47474" y1="13033" x2="47121" y2="21919"/>
                        <a14:backgroundMark x1="47121" y1="21919" x2="45593" y2="25355"/>
                        <a14:backgroundMark x1="63572" y1="18483" x2="62515" y2="27014"/>
                        <a14:backgroundMark x1="62515" y1="27014" x2="68155" y2="35900"/>
                        <a14:backgroundMark x1="62280" y1="26896" x2="64982" y2="32464"/>
                        <a14:backgroundMark x1="62397" y1="27251" x2="64042" y2="32464"/>
                        <a14:backgroundMark x1="61340" y1="29265" x2="62280" y2="31043"/>
                        <a14:backgroundMark x1="61105" y1="29265" x2="60987" y2="30213"/>
                        <a14:backgroundMark x1="62867" y1="29621" x2="78966" y2="6872"/>
                        <a14:backgroundMark x1="73443" y1="8412" x2="70975" y2="33175"/>
                        <a14:backgroundMark x1="75911" y1="11019" x2="79906" y2="21919"/>
                        <a14:backgroundMark x1="80964" y1="14810" x2="66510" y2="33412"/>
                        <a14:backgroundMark x1="74383" y1="14100" x2="74148" y2="21445"/>
                        <a14:backgroundMark x1="74148" y1="21445" x2="74148" y2="21445"/>
                        <a14:backgroundMark x1="69565" y1="23460" x2="68038" y2="26422"/>
                        <a14:backgroundMark x1="67685" y1="10190" x2="68978" y2="24645"/>
                        <a14:backgroundMark x1="69565" y1="8649" x2="74266" y2="18009"/>
                        <a14:backgroundMark x1="74266" y1="18009" x2="74266" y2="18009"/>
                        <a14:backgroundMark x1="71445" y1="14218" x2="70035" y2="16588"/>
                        <a14:backgroundMark x1="65922" y1="13507" x2="64865" y2="24645"/>
                        <a14:backgroundMark x1="68743" y1="28910" x2="69095" y2="34834"/>
                      </a14:backgroundRemoval>
                    </a14:imgEffect>
                  </a14:imgLayer>
                </a14:imgProps>
              </a:ext>
            </a:extLst>
          </a:blip>
          <a:stretch>
            <a:fillRect/>
          </a:stretch>
        </p:blipFill>
        <p:spPr>
          <a:xfrm>
            <a:off x="6955946" y="2412131"/>
            <a:ext cx="3629923" cy="3681204"/>
          </a:xfrm>
          <a:prstGeom prst="rect">
            <a:avLst/>
          </a:prstGeom>
        </p:spPr>
      </p:pic>
    </p:spTree>
    <p:extLst>
      <p:ext uri="{BB962C8B-B14F-4D97-AF65-F5344CB8AC3E}">
        <p14:creationId xmlns:p14="http://schemas.microsoft.com/office/powerpoint/2010/main" val="352098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otnik: zaokroženi vogali 2">
            <a:extLst>
              <a:ext uri="{FF2B5EF4-FFF2-40B4-BE49-F238E27FC236}">
                <a16:creationId xmlns:a16="http://schemas.microsoft.com/office/drawing/2014/main" id="{A8BF789D-E5D4-B891-F22D-60016B28DCF1}"/>
              </a:ext>
            </a:extLst>
          </p:cNvPr>
          <p:cNvSpPr/>
          <p:nvPr/>
        </p:nvSpPr>
        <p:spPr>
          <a:xfrm>
            <a:off x="0" y="1687286"/>
            <a:ext cx="12192000" cy="3603171"/>
          </a:xfrm>
          <a:prstGeom prst="roundRect">
            <a:avLst/>
          </a:prstGeom>
          <a:solidFill>
            <a:srgbClr val="007C9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5" name="PoljeZBesedilom 4">
            <a:extLst>
              <a:ext uri="{FF2B5EF4-FFF2-40B4-BE49-F238E27FC236}">
                <a16:creationId xmlns:a16="http://schemas.microsoft.com/office/drawing/2014/main" id="{711E6920-836F-29E7-67B9-10F3DD3A14AF}"/>
              </a:ext>
            </a:extLst>
          </p:cNvPr>
          <p:cNvSpPr txBox="1"/>
          <p:nvPr/>
        </p:nvSpPr>
        <p:spPr>
          <a:xfrm>
            <a:off x="838197" y="2426605"/>
            <a:ext cx="10254346" cy="1754326"/>
          </a:xfrm>
          <a:prstGeom prst="rect">
            <a:avLst/>
          </a:prstGeom>
          <a:noFill/>
        </p:spPr>
        <p:txBody>
          <a:bodyPr wrap="square">
            <a:spAutoFit/>
          </a:bodyPr>
          <a:lstStyle/>
          <a:p>
            <a:pPr algn="ctr"/>
            <a:endParaRPr lang="sl-SI" sz="3600" b="1">
              <a:solidFill>
                <a:schemeClr val="bg1"/>
              </a:solidFill>
              <a:ea typeface="Times New Roman" panose="02020603050405020304" pitchFamily="18" charset="0"/>
              <a:cs typeface="Times New Roman" panose="02020603050405020304" pitchFamily="18" charset="0"/>
            </a:endParaRPr>
          </a:p>
          <a:p>
            <a:pPr algn="ctr"/>
            <a:r>
              <a:rPr lang="sl-SI" sz="3600" b="1">
                <a:solidFill>
                  <a:schemeClr val="bg1"/>
                </a:solidFill>
                <a:ea typeface="Times New Roman" panose="02020603050405020304" pitchFamily="18" charset="0"/>
                <a:cs typeface="Times New Roman" panose="02020603050405020304" pitchFamily="18" charset="0"/>
              </a:rPr>
              <a:t>Projekt </a:t>
            </a:r>
            <a:r>
              <a:rPr lang="sl-SI" sz="3600" b="1" i="1" err="1">
                <a:solidFill>
                  <a:schemeClr val="bg1"/>
                </a:solidFill>
                <a:ea typeface="Times New Roman" panose="02020603050405020304" pitchFamily="18" charset="0"/>
                <a:cs typeface="Times New Roman" panose="02020603050405020304" pitchFamily="18" charset="0"/>
              </a:rPr>
              <a:t>Kurikularna</a:t>
            </a:r>
            <a:r>
              <a:rPr lang="sl-SI" sz="3600" b="1" i="1">
                <a:solidFill>
                  <a:schemeClr val="bg1"/>
                </a:solidFill>
                <a:ea typeface="Times New Roman" panose="02020603050405020304" pitchFamily="18" charset="0"/>
                <a:cs typeface="Times New Roman" panose="02020603050405020304" pitchFamily="18" charset="0"/>
              </a:rPr>
              <a:t> prenova – </a:t>
            </a:r>
            <a:br>
              <a:rPr lang="sl-SI" sz="3600" b="1" i="1">
                <a:solidFill>
                  <a:schemeClr val="bg1"/>
                </a:solidFill>
                <a:ea typeface="Times New Roman" panose="02020603050405020304" pitchFamily="18" charset="0"/>
                <a:cs typeface="Times New Roman" panose="02020603050405020304" pitchFamily="18" charset="0"/>
              </a:rPr>
            </a:br>
            <a:r>
              <a:rPr lang="sl-SI" sz="3600" b="1" i="1">
                <a:solidFill>
                  <a:schemeClr val="bg1"/>
                </a:solidFill>
                <a:ea typeface="Times New Roman" panose="02020603050405020304" pitchFamily="18" charset="0"/>
                <a:cs typeface="Times New Roman" panose="02020603050405020304" pitchFamily="18" charset="0"/>
              </a:rPr>
              <a:t>nove poti do znanja</a:t>
            </a:r>
            <a:endParaRPr lang="sl-SI" sz="3600" i="1"/>
          </a:p>
        </p:txBody>
      </p:sp>
    </p:spTree>
    <p:extLst>
      <p:ext uri="{BB962C8B-B14F-4D97-AF65-F5344CB8AC3E}">
        <p14:creationId xmlns:p14="http://schemas.microsoft.com/office/powerpoint/2010/main" val="31285778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36D43FB-276F-EB17-831A-3A164EC05972}"/>
              </a:ext>
            </a:extLst>
          </p:cNvPr>
          <p:cNvSpPr>
            <a:spLocks noGrp="1"/>
          </p:cNvSpPr>
          <p:nvPr>
            <p:ph type="title"/>
          </p:nvPr>
        </p:nvSpPr>
        <p:spPr>
          <a:xfrm>
            <a:off x="229279" y="306998"/>
            <a:ext cx="10999160" cy="1325563"/>
          </a:xfrm>
        </p:spPr>
        <p:txBody>
          <a:bodyPr/>
          <a:lstStyle/>
          <a:p>
            <a:r>
              <a:rPr lang="sl-SI" b="1">
                <a:latin typeface="Calibri" panose="020F0502020204030204" pitchFamily="34" charset="0"/>
                <a:cs typeface="Calibri" panose="020F0502020204030204" pitchFamily="34" charset="0"/>
              </a:rPr>
              <a:t>Celostni pristop k razvijanju </a:t>
            </a:r>
            <a:r>
              <a:rPr lang="sl-SI" b="1" err="1">
                <a:latin typeface="Calibri" panose="020F0502020204030204" pitchFamily="34" charset="0"/>
                <a:cs typeface="Calibri" panose="020F0502020204030204" pitchFamily="34" charset="0"/>
              </a:rPr>
              <a:t>podjetnostne</a:t>
            </a:r>
            <a:r>
              <a:rPr lang="sl-SI" b="1">
                <a:latin typeface="Calibri" panose="020F0502020204030204" pitchFamily="34" charset="0"/>
                <a:cs typeface="Calibri" panose="020F0502020204030204" pitchFamily="34" charset="0"/>
              </a:rPr>
              <a:t> kompetence</a:t>
            </a:r>
          </a:p>
        </p:txBody>
      </p:sp>
      <p:pic>
        <p:nvPicPr>
          <p:cNvPr id="4" name="Slika 3">
            <a:extLst>
              <a:ext uri="{FF2B5EF4-FFF2-40B4-BE49-F238E27FC236}">
                <a16:creationId xmlns:a16="http://schemas.microsoft.com/office/drawing/2014/main" id="{35D3CA51-C8AD-E62D-2ED6-79636149C39A}"/>
              </a:ext>
            </a:extLst>
          </p:cNvPr>
          <p:cNvPicPr>
            <a:picLocks noChangeAspect="1"/>
          </p:cNvPicPr>
          <p:nvPr/>
        </p:nvPicPr>
        <p:blipFill>
          <a:blip r:embed="rId3"/>
          <a:stretch>
            <a:fillRect/>
          </a:stretch>
        </p:blipFill>
        <p:spPr>
          <a:xfrm>
            <a:off x="198182" y="2755976"/>
            <a:ext cx="2759558" cy="2623842"/>
          </a:xfrm>
          <a:prstGeom prst="rect">
            <a:avLst/>
          </a:prstGeom>
        </p:spPr>
      </p:pic>
      <p:sp>
        <p:nvSpPr>
          <p:cNvPr id="9" name="PoljeZBesedilom 8">
            <a:extLst>
              <a:ext uri="{FF2B5EF4-FFF2-40B4-BE49-F238E27FC236}">
                <a16:creationId xmlns:a16="http://schemas.microsoft.com/office/drawing/2014/main" id="{72D92E6D-B0E7-A631-8CFE-EB5B2AA13C22}"/>
              </a:ext>
            </a:extLst>
          </p:cNvPr>
          <p:cNvSpPr txBox="1"/>
          <p:nvPr/>
        </p:nvSpPr>
        <p:spPr>
          <a:xfrm>
            <a:off x="963561" y="1478182"/>
            <a:ext cx="2625230" cy="830997"/>
          </a:xfrm>
          <a:prstGeom prst="rect">
            <a:avLst/>
          </a:prstGeom>
          <a:noFill/>
        </p:spPr>
        <p:txBody>
          <a:bodyPr wrap="square" rtlCol="0">
            <a:spAutoFit/>
          </a:bodyPr>
          <a:lstStyle/>
          <a:p>
            <a:r>
              <a:rPr lang="sl-SI" sz="2400" b="1">
                <a:solidFill>
                  <a:srgbClr val="42A220"/>
                </a:solidFill>
                <a:latin typeface="Calibri" panose="020F0502020204030204" pitchFamily="34" charset="0"/>
                <a:cs typeface="Calibri" panose="020F0502020204030204" pitchFamily="34" charset="0"/>
              </a:rPr>
              <a:t>REŠEVANJE  PROBLEMA</a:t>
            </a:r>
          </a:p>
        </p:txBody>
      </p:sp>
      <p:graphicFrame>
        <p:nvGraphicFramePr>
          <p:cNvPr id="3" name="Diagram 2">
            <a:extLst>
              <a:ext uri="{FF2B5EF4-FFF2-40B4-BE49-F238E27FC236}">
                <a16:creationId xmlns:a16="http://schemas.microsoft.com/office/drawing/2014/main" id="{5E313023-0D70-D179-F72C-3C81D4580CA2}"/>
              </a:ext>
            </a:extLst>
          </p:cNvPr>
          <p:cNvGraphicFramePr/>
          <p:nvPr>
            <p:extLst>
              <p:ext uri="{D42A27DB-BD31-4B8C-83A1-F6EECF244321}">
                <p14:modId xmlns:p14="http://schemas.microsoft.com/office/powerpoint/2010/main" val="2063294500"/>
              </p:ext>
            </p:extLst>
          </p:nvPr>
        </p:nvGraphicFramePr>
        <p:xfrm>
          <a:off x="3206338" y="1306286"/>
          <a:ext cx="8404135" cy="51306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971101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E346A07-2AFB-05F4-64A4-F2C6537FA428}"/>
              </a:ext>
            </a:extLst>
          </p:cNvPr>
          <p:cNvSpPr>
            <a:spLocks noGrp="1"/>
          </p:cNvSpPr>
          <p:nvPr>
            <p:ph type="title"/>
          </p:nvPr>
        </p:nvSpPr>
        <p:spPr>
          <a:xfrm>
            <a:off x="682899" y="266860"/>
            <a:ext cx="10515600" cy="1325563"/>
          </a:xfrm>
        </p:spPr>
        <p:txBody>
          <a:bodyPr>
            <a:normAutofit fontScale="90000"/>
          </a:bodyPr>
          <a:lstStyle/>
          <a:p>
            <a:r>
              <a:rPr lang="sl-SI" b="1">
                <a:latin typeface="Calibri" panose="020F0502020204030204" pitchFamily="34" charset="0"/>
                <a:cs typeface="Calibri" panose="020F0502020204030204" pitchFamily="34" charset="0"/>
              </a:rPr>
              <a:t>Razvijanje podjetnostne kompetence – predlogi </a:t>
            </a:r>
            <a:br>
              <a:rPr lang="sl-SI" b="1">
                <a:latin typeface="Calibri" panose="020F0502020204030204" pitchFamily="34" charset="0"/>
                <a:cs typeface="Calibri" panose="020F0502020204030204" pitchFamily="34" charset="0"/>
              </a:rPr>
            </a:br>
            <a:r>
              <a:rPr lang="sl-SI" b="1">
                <a:latin typeface="Calibri" panose="020F0502020204030204" pitchFamily="34" charset="0"/>
                <a:cs typeface="Calibri" panose="020F0502020204030204" pitchFamily="34" charset="0"/>
              </a:rPr>
              <a:t>za izvedbo pouka:</a:t>
            </a:r>
            <a:br>
              <a:rPr lang="sl-SI" b="1">
                <a:latin typeface="Calibri" panose="020F0502020204030204" pitchFamily="34" charset="0"/>
                <a:cs typeface="Calibri" panose="020F0502020204030204" pitchFamily="34" charset="0"/>
              </a:rPr>
            </a:br>
            <a:endParaRPr lang="sl-SI" b="1">
              <a:latin typeface="Calibri" panose="020F0502020204030204" pitchFamily="34" charset="0"/>
              <a:cs typeface="Calibri" panose="020F0502020204030204" pitchFamily="34" charset="0"/>
            </a:endParaRPr>
          </a:p>
        </p:txBody>
      </p:sp>
      <p:sp>
        <p:nvSpPr>
          <p:cNvPr id="3" name="Označba mesta vsebine 2">
            <a:extLst>
              <a:ext uri="{FF2B5EF4-FFF2-40B4-BE49-F238E27FC236}">
                <a16:creationId xmlns:a16="http://schemas.microsoft.com/office/drawing/2014/main" id="{5E8C2876-B57E-488E-8D34-A120CF6253DE}"/>
              </a:ext>
            </a:extLst>
          </p:cNvPr>
          <p:cNvSpPr>
            <a:spLocks noGrp="1"/>
          </p:cNvSpPr>
          <p:nvPr>
            <p:ph sz="half" idx="1"/>
          </p:nvPr>
        </p:nvSpPr>
        <p:spPr>
          <a:xfrm>
            <a:off x="457948" y="1204131"/>
            <a:ext cx="11410122" cy="5387009"/>
          </a:xfrm>
        </p:spPr>
        <p:txBody>
          <a:bodyPr>
            <a:normAutofit fontScale="40000" lnSpcReduction="20000"/>
          </a:bodyPr>
          <a:lstStyle/>
          <a:p>
            <a:pPr marL="293248" indent="-293248">
              <a:lnSpc>
                <a:spcPct val="107000"/>
              </a:lnSpc>
              <a:spcAft>
                <a:spcPts val="684"/>
              </a:spcAft>
              <a:buFont typeface="+mj-lt"/>
              <a:buAutoNum type="arabicPeriod"/>
              <a:tabLst>
                <a:tab pos="390997" algn="l"/>
              </a:tabLst>
            </a:pPr>
            <a:r>
              <a:rPr lang="sl-SI" sz="4500" b="1">
                <a:solidFill>
                  <a:srgbClr val="00849A"/>
                </a:solidFill>
                <a:latin typeface="Calibri" panose="020F0502020204030204" pitchFamily="34" charset="0"/>
                <a:ea typeface="Calibri" panose="020F0502020204030204" pitchFamily="34" charset="0"/>
                <a:cs typeface="Calibri" panose="020F0502020204030204" pitchFamily="34" charset="0"/>
              </a:rPr>
              <a:t>Odprti in avtentični izzivi</a:t>
            </a:r>
            <a:r>
              <a:rPr lang="sl-SI" sz="4500">
                <a:solidFill>
                  <a:srgbClr val="00849A"/>
                </a:solidFill>
                <a:latin typeface="Calibri" panose="020F0502020204030204" pitchFamily="34" charset="0"/>
                <a:ea typeface="Calibri" panose="020F0502020204030204" pitchFamily="34" charset="0"/>
                <a:cs typeface="Calibri" panose="020F0502020204030204" pitchFamily="34" charset="0"/>
              </a:rPr>
              <a:t>: </a:t>
            </a:r>
            <a:r>
              <a:rPr lang="sl-SI" sz="4500">
                <a:latin typeface="Calibri" panose="020F0502020204030204" pitchFamily="34" charset="0"/>
                <a:ea typeface="Calibri" panose="020F0502020204030204" pitchFamily="34" charset="0"/>
                <a:cs typeface="Calibri" panose="020F0502020204030204" pitchFamily="34" charset="0"/>
              </a:rPr>
              <a:t>Učenci identificirajo problem v svojem okolju, zanj pripravijo nabor rešitev ter jih po vnaprej pripravljenih kriterijih vrednotijo, tako da lahko izberejo eno možno rešitev, ki jo nato razvijejo in preizkusijo. To jih uči prepoznavanja priložnosti in iskanja inovativnih rešitev.</a:t>
            </a:r>
          </a:p>
          <a:p>
            <a:pPr marL="293248" indent="-293248">
              <a:lnSpc>
                <a:spcPct val="107000"/>
              </a:lnSpc>
              <a:spcAft>
                <a:spcPts val="684"/>
              </a:spcAft>
              <a:buFont typeface="+mj-lt"/>
              <a:buAutoNum type="arabicPeriod"/>
              <a:tabLst>
                <a:tab pos="390997" algn="l"/>
              </a:tabLst>
            </a:pPr>
            <a:r>
              <a:rPr lang="sl-SI" sz="4500" b="1">
                <a:solidFill>
                  <a:srgbClr val="00849A"/>
                </a:solidFill>
                <a:latin typeface="Calibri" panose="020F0502020204030204" pitchFamily="34" charset="0"/>
                <a:ea typeface="Calibri" panose="020F0502020204030204" pitchFamily="34" charset="0"/>
                <a:cs typeface="Calibri" panose="020F0502020204030204" pitchFamily="34" charset="0"/>
              </a:rPr>
              <a:t>Spodbujanje kritičnega mišljenja</a:t>
            </a:r>
            <a:r>
              <a:rPr lang="sl-SI" sz="4500">
                <a:solidFill>
                  <a:srgbClr val="00849A"/>
                </a:solidFill>
                <a:latin typeface="Calibri" panose="020F0502020204030204" pitchFamily="34" charset="0"/>
                <a:ea typeface="Calibri" panose="020F0502020204030204" pitchFamily="34" charset="0"/>
                <a:cs typeface="Calibri" panose="020F0502020204030204" pitchFamily="34" charset="0"/>
              </a:rPr>
              <a:t>: </a:t>
            </a:r>
            <a:r>
              <a:rPr lang="sl-SI" sz="4500">
                <a:latin typeface="Calibri" panose="020F0502020204030204" pitchFamily="34" charset="0"/>
                <a:ea typeface="Calibri" panose="020F0502020204030204" pitchFamily="34" charset="0"/>
                <a:cs typeface="Calibri" panose="020F0502020204030204" pitchFamily="34" charset="0"/>
              </a:rPr>
              <a:t>Učence spodbujamo k postavljanju vprašanj, analiziranju informacij ter iskanju novih idej in perspektiv. To pripomore pri razvoju sposobnosti prepoznavanja priložnosti in ocenjevanju njihovega potenciala.</a:t>
            </a:r>
          </a:p>
          <a:p>
            <a:pPr marL="293248" indent="-293248">
              <a:lnSpc>
                <a:spcPct val="107000"/>
              </a:lnSpc>
              <a:spcAft>
                <a:spcPts val="684"/>
              </a:spcAft>
              <a:buFont typeface="+mj-lt"/>
              <a:buAutoNum type="arabicPeriod"/>
              <a:tabLst>
                <a:tab pos="390997" algn="l"/>
              </a:tabLst>
            </a:pPr>
            <a:r>
              <a:rPr lang="sl-SI" sz="4500" b="1">
                <a:solidFill>
                  <a:srgbClr val="00849A"/>
                </a:solidFill>
                <a:latin typeface="Calibri" panose="020F0502020204030204" pitchFamily="34" charset="0"/>
                <a:ea typeface="Calibri" panose="020F0502020204030204" pitchFamily="34" charset="0"/>
                <a:cs typeface="Calibri" panose="020F0502020204030204" pitchFamily="34" charset="0"/>
              </a:rPr>
              <a:t>Krepitev samoiniciativnosti</a:t>
            </a:r>
            <a:r>
              <a:rPr lang="sl-SI" sz="4500">
                <a:solidFill>
                  <a:srgbClr val="00849A"/>
                </a:solidFill>
                <a:latin typeface="Calibri" panose="020F0502020204030204" pitchFamily="34" charset="0"/>
                <a:ea typeface="Calibri" panose="020F0502020204030204" pitchFamily="34" charset="0"/>
                <a:cs typeface="Calibri" panose="020F0502020204030204" pitchFamily="34" charset="0"/>
              </a:rPr>
              <a:t>: </a:t>
            </a:r>
            <a:r>
              <a:rPr lang="sl-SI" sz="4500">
                <a:latin typeface="Calibri" panose="020F0502020204030204" pitchFamily="34" charset="0"/>
                <a:ea typeface="Calibri" panose="020F0502020204030204" pitchFamily="34" charset="0"/>
                <a:cs typeface="Calibri" panose="020F0502020204030204" pitchFamily="34" charset="0"/>
              </a:rPr>
              <a:t>Učence spodbujamo k samostojnemu razmišljanju in delovanju. To lahko vključuje projekte, kjer morajo npr. prevzeti vodenje, razviti načrte in delovati aktivno.</a:t>
            </a:r>
          </a:p>
          <a:p>
            <a:pPr marL="293248" indent="-293248">
              <a:lnSpc>
                <a:spcPct val="107000"/>
              </a:lnSpc>
              <a:spcAft>
                <a:spcPts val="684"/>
              </a:spcAft>
              <a:buFont typeface="+mj-lt"/>
              <a:buAutoNum type="arabicPeriod"/>
              <a:tabLst>
                <a:tab pos="390997" algn="l"/>
              </a:tabLst>
            </a:pPr>
            <a:r>
              <a:rPr lang="sl-SI" sz="4500" b="1">
                <a:solidFill>
                  <a:srgbClr val="00849A"/>
                </a:solidFill>
                <a:latin typeface="Calibri" panose="020F0502020204030204" pitchFamily="34" charset="0"/>
                <a:ea typeface="Calibri" panose="020F0502020204030204" pitchFamily="34" charset="0"/>
                <a:cs typeface="Calibri" panose="020F0502020204030204" pitchFamily="34" charset="0"/>
              </a:rPr>
              <a:t>Povezovanje z okoljem</a:t>
            </a:r>
            <a:r>
              <a:rPr lang="sl-SI" sz="4500">
                <a:solidFill>
                  <a:srgbClr val="00849A"/>
                </a:solidFill>
                <a:latin typeface="Calibri" panose="020F0502020204030204" pitchFamily="34" charset="0"/>
                <a:ea typeface="Calibri" panose="020F0502020204030204" pitchFamily="34" charset="0"/>
                <a:cs typeface="Calibri" panose="020F0502020204030204" pitchFamily="34" charset="0"/>
              </a:rPr>
              <a:t>: </a:t>
            </a:r>
            <a:r>
              <a:rPr lang="sl-SI" sz="4500">
                <a:latin typeface="Calibri" panose="020F0502020204030204" pitchFamily="34" charset="0"/>
                <a:ea typeface="Calibri" panose="020F0502020204030204" pitchFamily="34" charset="0"/>
                <a:cs typeface="Calibri" panose="020F0502020204030204" pitchFamily="34" charset="0"/>
              </a:rPr>
              <a:t>Sodelovanje s strokovnjaki, mentorji in lokalnimi podjetji, kar omogoča učencem vpogled v avtentično okolje ter razvijanje praktičnih spretnosti in poznavanje potencialnih karier.</a:t>
            </a:r>
          </a:p>
          <a:p>
            <a:pPr marL="293248" indent="-293248">
              <a:lnSpc>
                <a:spcPct val="107000"/>
              </a:lnSpc>
              <a:spcAft>
                <a:spcPts val="684"/>
              </a:spcAft>
              <a:buFont typeface="+mj-lt"/>
              <a:buAutoNum type="arabicPeriod"/>
              <a:tabLst>
                <a:tab pos="390997" algn="l"/>
              </a:tabLst>
            </a:pPr>
            <a:r>
              <a:rPr lang="sl-SI" sz="4500" b="1">
                <a:solidFill>
                  <a:srgbClr val="00849A"/>
                </a:solidFill>
                <a:latin typeface="Calibri" panose="020F0502020204030204" pitchFamily="34" charset="0"/>
                <a:ea typeface="Calibri" panose="020F0502020204030204" pitchFamily="34" charset="0"/>
                <a:cs typeface="Calibri" panose="020F0502020204030204" pitchFamily="34" charset="0"/>
              </a:rPr>
              <a:t>Krepitev komunikacijskih spretnosti</a:t>
            </a:r>
            <a:r>
              <a:rPr lang="sl-SI" sz="4500">
                <a:solidFill>
                  <a:srgbClr val="00849A"/>
                </a:solidFill>
                <a:latin typeface="Calibri" panose="020F0502020204030204" pitchFamily="34" charset="0"/>
                <a:ea typeface="Calibri" panose="020F0502020204030204" pitchFamily="34" charset="0"/>
                <a:cs typeface="Calibri" panose="020F0502020204030204" pitchFamily="34" charset="0"/>
              </a:rPr>
              <a:t>: </a:t>
            </a:r>
            <a:r>
              <a:rPr lang="sl-SI" sz="4500">
                <a:latin typeface="Calibri" panose="020F0502020204030204" pitchFamily="34" charset="0"/>
                <a:ea typeface="Calibri" panose="020F0502020204030204" pitchFamily="34" charset="0"/>
                <a:cs typeface="Calibri" panose="020F0502020204030204" pitchFamily="34" charset="0"/>
              </a:rPr>
              <a:t>Učencem omogočimo priložnosti nastopanja, pogajanja in argumentiranega prepričevanja. </a:t>
            </a:r>
          </a:p>
          <a:p>
            <a:pPr marL="293248" indent="-293248">
              <a:lnSpc>
                <a:spcPct val="107000"/>
              </a:lnSpc>
              <a:spcAft>
                <a:spcPts val="684"/>
              </a:spcAft>
              <a:buFont typeface="+mj-lt"/>
              <a:buAutoNum type="arabicPeriod"/>
              <a:tabLst>
                <a:tab pos="390997" algn="l"/>
              </a:tabLst>
            </a:pPr>
            <a:r>
              <a:rPr lang="sl-SI" sz="4500" b="1">
                <a:solidFill>
                  <a:srgbClr val="00849A"/>
                </a:solidFill>
                <a:latin typeface="Calibri" panose="020F0502020204030204" pitchFamily="34" charset="0"/>
                <a:ea typeface="Calibri" panose="020F0502020204030204" pitchFamily="34" charset="0"/>
                <a:cs typeface="Calibri" panose="020F0502020204030204" pitchFamily="34" charset="0"/>
              </a:rPr>
              <a:t>Podpora eksperimentiranju in spodbujanje tveganja</a:t>
            </a:r>
            <a:r>
              <a:rPr lang="sl-SI" sz="4500">
                <a:solidFill>
                  <a:srgbClr val="00849A"/>
                </a:solidFill>
                <a:latin typeface="Calibri" panose="020F0502020204030204" pitchFamily="34" charset="0"/>
                <a:ea typeface="Calibri" panose="020F0502020204030204" pitchFamily="34" charset="0"/>
                <a:cs typeface="Calibri" panose="020F0502020204030204" pitchFamily="34" charset="0"/>
              </a:rPr>
              <a:t>: </a:t>
            </a:r>
            <a:r>
              <a:rPr lang="sl-SI" sz="4500">
                <a:latin typeface="Calibri" panose="020F0502020204030204" pitchFamily="34" charset="0"/>
                <a:ea typeface="Calibri" panose="020F0502020204030204" pitchFamily="34" charset="0"/>
                <a:cs typeface="Calibri" panose="020F0502020204030204" pitchFamily="34" charset="0"/>
              </a:rPr>
              <a:t>Učenci bi se morali naučiti, da so neuspehi del procesa učenja in da je pomembno vztrajati in se učiti iz napak. To spodbuja ustvarjalnost in inovativnost.</a:t>
            </a:r>
          </a:p>
          <a:p>
            <a:pPr marL="293248" indent="-293248">
              <a:lnSpc>
                <a:spcPct val="107000"/>
              </a:lnSpc>
              <a:spcAft>
                <a:spcPts val="684"/>
              </a:spcAft>
              <a:buFont typeface="+mj-lt"/>
              <a:buAutoNum type="arabicPeriod"/>
              <a:tabLst>
                <a:tab pos="390997" algn="l"/>
              </a:tabLst>
            </a:pPr>
            <a:r>
              <a:rPr lang="sl-SI" sz="4500" b="1">
                <a:solidFill>
                  <a:srgbClr val="00849A"/>
                </a:solidFill>
                <a:latin typeface="Calibri" panose="020F0502020204030204" pitchFamily="34" charset="0"/>
                <a:ea typeface="Calibri" panose="020F0502020204030204" pitchFamily="34" charset="0"/>
                <a:cs typeface="Calibri" panose="020F0502020204030204" pitchFamily="34" charset="0"/>
              </a:rPr>
              <a:t>Ustvarjanje okolja za sodelovanje in timsko delo</a:t>
            </a:r>
            <a:r>
              <a:rPr lang="sl-SI" sz="4500">
                <a:solidFill>
                  <a:srgbClr val="00849A"/>
                </a:solidFill>
                <a:latin typeface="Calibri" panose="020F0502020204030204" pitchFamily="34" charset="0"/>
                <a:ea typeface="Calibri" panose="020F0502020204030204" pitchFamily="34" charset="0"/>
                <a:cs typeface="Calibri" panose="020F0502020204030204" pitchFamily="34" charset="0"/>
              </a:rPr>
              <a:t>: </a:t>
            </a:r>
            <a:r>
              <a:rPr lang="sl-SI" sz="4500">
                <a:latin typeface="Calibri" panose="020F0502020204030204" pitchFamily="34" charset="0"/>
                <a:ea typeface="Calibri" panose="020F0502020204030204" pitchFamily="34" charset="0"/>
                <a:cs typeface="Calibri" panose="020F0502020204030204" pitchFamily="34" charset="0"/>
              </a:rPr>
              <a:t>Učenci bi morali imeti priložnost sodelovati v skupinskih projektih, kjer se učijo delati v ekipi, izmenjavati ideje in reševati probleme skupaj.</a:t>
            </a:r>
          </a:p>
          <a:p>
            <a:pPr marL="0" indent="0">
              <a:buNone/>
            </a:pPr>
            <a:endParaRPr lang="sl-SI"/>
          </a:p>
        </p:txBody>
      </p:sp>
    </p:spTree>
    <p:extLst>
      <p:ext uri="{BB962C8B-B14F-4D97-AF65-F5344CB8AC3E}">
        <p14:creationId xmlns:p14="http://schemas.microsoft.com/office/powerpoint/2010/main" val="42644962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sz="half" idx="1"/>
          </p:nvPr>
        </p:nvSpPr>
        <p:spPr>
          <a:xfrm>
            <a:off x="364715" y="1168247"/>
            <a:ext cx="11353801" cy="5258788"/>
          </a:xfrm>
        </p:spPr>
        <p:txBody>
          <a:bodyPr>
            <a:normAutofit fontScale="92500" lnSpcReduction="20000"/>
          </a:bodyPr>
          <a:lstStyle/>
          <a:p>
            <a:pPr>
              <a:lnSpc>
                <a:spcPct val="150000"/>
              </a:lnSpc>
            </a:pPr>
            <a:r>
              <a:rPr lang="sl-SI" b="1">
                <a:solidFill>
                  <a:srgbClr val="007C92"/>
                </a:solidFill>
                <a:latin typeface="Calibri" panose="020F0502020204030204" pitchFamily="34" charset="0"/>
                <a:cs typeface="Calibri" panose="020F0502020204030204" pitchFamily="34" charset="0"/>
              </a:rPr>
              <a:t>neposrednost</a:t>
            </a:r>
            <a:r>
              <a:rPr lang="sl-SI">
                <a:solidFill>
                  <a:srgbClr val="007C92"/>
                </a:solidFill>
                <a:latin typeface="Calibri" panose="020F0502020204030204" pitchFamily="34" charset="0"/>
                <a:cs typeface="Calibri" panose="020F0502020204030204" pitchFamily="34" charset="0"/>
              </a:rPr>
              <a:t> in </a:t>
            </a:r>
            <a:r>
              <a:rPr lang="sl-SI" b="1">
                <a:solidFill>
                  <a:srgbClr val="007C92"/>
                </a:solidFill>
                <a:latin typeface="Calibri" panose="020F0502020204030204" pitchFamily="34" charset="0"/>
                <a:cs typeface="Calibri" panose="020F0502020204030204" pitchFamily="34" charset="0"/>
              </a:rPr>
              <a:t>posrednost</a:t>
            </a:r>
            <a:r>
              <a:rPr lang="sl-SI">
                <a:solidFill>
                  <a:srgbClr val="007C92"/>
                </a:solidFill>
                <a:latin typeface="Calibri" panose="020F0502020204030204" pitchFamily="34" charset="0"/>
                <a:cs typeface="Calibri" panose="020F0502020204030204" pitchFamily="34" charset="0"/>
              </a:rPr>
              <a:t> vključenosti skupnih ciljev …:</a:t>
            </a:r>
          </a:p>
          <a:p>
            <a:pPr lvl="1">
              <a:lnSpc>
                <a:spcPct val="150000"/>
              </a:lnSpc>
            </a:pPr>
            <a:r>
              <a:rPr lang="sl-SI">
                <a:solidFill>
                  <a:srgbClr val="007C92"/>
                </a:solidFill>
                <a:latin typeface="Calibri" panose="020F0502020204030204" pitchFamily="34" charset="0"/>
                <a:cs typeface="Calibri" panose="020F0502020204030204" pitchFamily="34" charset="0"/>
              </a:rPr>
              <a:t>neposredno zavezujoči skupni cilji, integrirani v cilje/standarde predmetov  </a:t>
            </a:r>
          </a:p>
          <a:p>
            <a:pPr lvl="1">
              <a:lnSpc>
                <a:spcPct val="150000"/>
              </a:lnSpc>
            </a:pPr>
            <a:r>
              <a:rPr lang="sl-SI">
                <a:solidFill>
                  <a:srgbClr val="007C92"/>
                </a:solidFill>
                <a:latin typeface="Calibri" panose="020F0502020204030204" pitchFamily="34" charset="0"/>
                <a:cs typeface="Calibri" panose="020F0502020204030204" pitchFamily="34" charset="0"/>
              </a:rPr>
              <a:t>skupni cilji v drugih elementih UN (npr. didaktičnih priporočilih) </a:t>
            </a:r>
          </a:p>
          <a:p>
            <a:pPr>
              <a:lnSpc>
                <a:spcPct val="160000"/>
              </a:lnSpc>
            </a:pPr>
            <a:r>
              <a:rPr lang="sl-SI">
                <a:solidFill>
                  <a:srgbClr val="007C92"/>
                </a:solidFill>
                <a:latin typeface="Calibri" panose="020F0502020204030204" pitchFamily="34" charset="0"/>
                <a:cs typeface="Calibri" panose="020F0502020204030204" pitchFamily="34" charset="0"/>
              </a:rPr>
              <a:t>skupni cilji kot </a:t>
            </a:r>
            <a:r>
              <a:rPr lang="sl-SI" b="1">
                <a:solidFill>
                  <a:srgbClr val="007C92"/>
                </a:solidFill>
                <a:latin typeface="Calibri" panose="020F0502020204030204" pitchFamily="34" charset="0"/>
                <a:cs typeface="Calibri" panose="020F0502020204030204" pitchFamily="34" charset="0"/>
              </a:rPr>
              <a:t>povezovalni element </a:t>
            </a:r>
            <a:r>
              <a:rPr lang="sl-SI">
                <a:solidFill>
                  <a:srgbClr val="007C92"/>
                </a:solidFill>
                <a:latin typeface="Calibri" panose="020F0502020204030204" pitchFamily="34" charset="0"/>
                <a:cs typeface="Calibri" panose="020F0502020204030204" pitchFamily="34" charset="0"/>
              </a:rPr>
              <a:t>za </a:t>
            </a:r>
            <a:r>
              <a:rPr lang="sl-SI" b="1">
                <a:solidFill>
                  <a:srgbClr val="007C92"/>
                </a:solidFill>
                <a:latin typeface="Calibri" panose="020F0502020204030204" pitchFamily="34" charset="0"/>
                <a:cs typeface="Calibri" panose="020F0502020204030204" pitchFamily="34" charset="0"/>
              </a:rPr>
              <a:t>medpredmetno povezovanje </a:t>
            </a:r>
          </a:p>
          <a:p>
            <a:pPr>
              <a:lnSpc>
                <a:spcPct val="160000"/>
              </a:lnSpc>
            </a:pPr>
            <a:r>
              <a:rPr lang="sl-SI" b="1">
                <a:solidFill>
                  <a:srgbClr val="007C92"/>
                </a:solidFill>
                <a:latin typeface="Calibri" panose="020F0502020204030204" pitchFamily="34" charset="0"/>
                <a:cs typeface="Calibri" panose="020F0502020204030204" pitchFamily="34" charset="0"/>
              </a:rPr>
              <a:t>povezanost </a:t>
            </a:r>
            <a:r>
              <a:rPr lang="sl-SI">
                <a:solidFill>
                  <a:srgbClr val="007C92"/>
                </a:solidFill>
                <a:latin typeface="Calibri" panose="020F0502020204030204" pitchFamily="34" charset="0"/>
                <a:cs typeface="Calibri" panose="020F0502020204030204" pitchFamily="34" charset="0"/>
              </a:rPr>
              <a:t>skupnih ciljev z veščinami, pismenostmi, kompetencami …</a:t>
            </a:r>
          </a:p>
          <a:p>
            <a:pPr>
              <a:lnSpc>
                <a:spcPct val="160000"/>
              </a:lnSpc>
            </a:pPr>
            <a:r>
              <a:rPr lang="sl-SI" b="1">
                <a:solidFill>
                  <a:srgbClr val="007C92"/>
                </a:solidFill>
                <a:latin typeface="Calibri" panose="020F0502020204030204" pitchFamily="34" charset="0"/>
                <a:cs typeface="Calibri" panose="020F0502020204030204" pitchFamily="34" charset="0"/>
              </a:rPr>
              <a:t>večnivojskost </a:t>
            </a:r>
            <a:r>
              <a:rPr lang="sl-SI">
                <a:solidFill>
                  <a:srgbClr val="007C92"/>
                </a:solidFill>
                <a:latin typeface="Calibri" panose="020F0502020204030204" pitchFamily="34" charset="0"/>
                <a:cs typeface="Calibri" panose="020F0502020204030204" pitchFamily="34" charset="0"/>
              </a:rPr>
              <a:t>skupnih ciljev: raven predmeta </a:t>
            </a:r>
            <a:r>
              <a:rPr lang="sl-SI">
                <a:solidFill>
                  <a:srgbClr val="007C92"/>
                </a:solidFill>
                <a:latin typeface="Calibri" panose="020F0502020204030204" pitchFamily="34" charset="0"/>
                <a:cs typeface="Calibri" panose="020F0502020204030204" pitchFamily="34" charset="0"/>
                <a:sym typeface="Wingdings" panose="05000000000000000000" pitchFamily="2" charset="2"/>
              </a:rPr>
              <a:t></a:t>
            </a:r>
            <a:r>
              <a:rPr lang="sl-SI">
                <a:solidFill>
                  <a:srgbClr val="007C92"/>
                </a:solidFill>
                <a:latin typeface="Calibri" panose="020F0502020204030204" pitchFamily="34" charset="0"/>
                <a:cs typeface="Calibri" panose="020F0502020204030204" pitchFamily="34" charset="0"/>
              </a:rPr>
              <a:t> raven aktivov </a:t>
            </a:r>
            <a:r>
              <a:rPr lang="sl-SI">
                <a:solidFill>
                  <a:srgbClr val="007C92"/>
                </a:solidFill>
                <a:latin typeface="Calibri" panose="020F0502020204030204" pitchFamily="34" charset="0"/>
                <a:cs typeface="Calibri" panose="020F0502020204030204" pitchFamily="34" charset="0"/>
                <a:sym typeface="Wingdings" panose="05000000000000000000" pitchFamily="2" charset="2"/>
              </a:rPr>
              <a:t></a:t>
            </a:r>
            <a:r>
              <a:rPr lang="sl-SI">
                <a:solidFill>
                  <a:srgbClr val="007C92"/>
                </a:solidFill>
                <a:latin typeface="Calibri" panose="020F0502020204030204" pitchFamily="34" charset="0"/>
                <a:cs typeface="Calibri" panose="020F0502020204030204" pitchFamily="34" charset="0"/>
              </a:rPr>
              <a:t> raven šole …</a:t>
            </a:r>
          </a:p>
          <a:p>
            <a:pPr>
              <a:lnSpc>
                <a:spcPct val="160000"/>
              </a:lnSpc>
            </a:pPr>
            <a:r>
              <a:rPr lang="sl-SI">
                <a:solidFill>
                  <a:srgbClr val="007C92"/>
                </a:solidFill>
                <a:latin typeface="Calibri" panose="020F0502020204030204" pitchFamily="34" charset="0"/>
                <a:cs typeface="Calibri" panose="020F0502020204030204" pitchFamily="34" charset="0"/>
              </a:rPr>
              <a:t>raznolikost </a:t>
            </a:r>
            <a:r>
              <a:rPr lang="sl-SI" b="1">
                <a:solidFill>
                  <a:srgbClr val="007C92"/>
                </a:solidFill>
                <a:latin typeface="Calibri" panose="020F0502020204030204" pitchFamily="34" charset="0"/>
                <a:cs typeface="Calibri" panose="020F0502020204030204" pitchFamily="34" charset="0"/>
              </a:rPr>
              <a:t>didaktičnih pristopov </a:t>
            </a:r>
            <a:r>
              <a:rPr lang="sl-SI">
                <a:solidFill>
                  <a:srgbClr val="007C92"/>
                </a:solidFill>
                <a:latin typeface="Calibri" panose="020F0502020204030204" pitchFamily="34" charset="0"/>
                <a:cs typeface="Calibri" panose="020F0502020204030204" pitchFamily="34" charset="0"/>
              </a:rPr>
              <a:t>pri udejanjanju skupnih ciljev</a:t>
            </a:r>
          </a:p>
          <a:p>
            <a:pPr>
              <a:lnSpc>
                <a:spcPct val="160000"/>
              </a:lnSpc>
            </a:pPr>
            <a:r>
              <a:rPr lang="sl-SI">
                <a:solidFill>
                  <a:srgbClr val="007C92"/>
                </a:solidFill>
                <a:latin typeface="Calibri" panose="020F0502020204030204" pitchFamily="34" charset="0"/>
                <a:cs typeface="Calibri" panose="020F0502020204030204" pitchFamily="34" charset="0"/>
              </a:rPr>
              <a:t>…</a:t>
            </a:r>
          </a:p>
          <a:p>
            <a:pPr>
              <a:lnSpc>
                <a:spcPct val="160000"/>
              </a:lnSpc>
            </a:pPr>
            <a:endParaRPr lang="sl-SI" i="1">
              <a:solidFill>
                <a:srgbClr val="0070C0"/>
              </a:solidFill>
              <a:latin typeface="Calibri" panose="020F0502020204030204" pitchFamily="34" charset="0"/>
              <a:cs typeface="Calibri" panose="020F0502020204030204" pitchFamily="34" charset="0"/>
            </a:endParaRPr>
          </a:p>
          <a:p>
            <a:pPr>
              <a:lnSpc>
                <a:spcPct val="160000"/>
              </a:lnSpc>
            </a:pPr>
            <a:endParaRPr lang="sl-SI">
              <a:solidFill>
                <a:srgbClr val="0070C0"/>
              </a:solidFill>
              <a:latin typeface="Calibri" panose="020F0502020204030204" pitchFamily="34" charset="0"/>
              <a:cs typeface="Calibri" panose="020F0502020204030204" pitchFamily="34" charset="0"/>
            </a:endParaRPr>
          </a:p>
        </p:txBody>
      </p:sp>
      <p:sp>
        <p:nvSpPr>
          <p:cNvPr id="5" name="PoljeZBesedilom 4"/>
          <p:cNvSpPr txBox="1"/>
          <p:nvPr/>
        </p:nvSpPr>
        <p:spPr>
          <a:xfrm>
            <a:off x="621992" y="375983"/>
            <a:ext cx="9670846" cy="661720"/>
          </a:xfrm>
          <a:prstGeom prst="rect">
            <a:avLst/>
          </a:prstGeom>
          <a:noFill/>
        </p:spPr>
        <p:txBody>
          <a:bodyPr wrap="square" rtlCol="0">
            <a:spAutoFit/>
          </a:bodyPr>
          <a:lstStyle/>
          <a:p>
            <a:r>
              <a:rPr lang="sl-SI" sz="3700" b="1">
                <a:solidFill>
                  <a:srgbClr val="007C92"/>
                </a:solidFill>
                <a:latin typeface="Calibri" panose="020F0502020204030204" pitchFamily="34" charset="0"/>
                <a:cs typeface="Calibri" panose="020F0502020204030204" pitchFamily="34" charset="0"/>
              </a:rPr>
              <a:t>Vidiki udejanjanja skupnih ciljev</a:t>
            </a:r>
          </a:p>
        </p:txBody>
      </p:sp>
      <p:pic>
        <p:nvPicPr>
          <p:cNvPr id="6" name="Slika 5"/>
          <p:cNvPicPr>
            <a:picLocks noChangeAspect="1"/>
          </p:cNvPicPr>
          <p:nvPr/>
        </p:nvPicPr>
        <p:blipFill>
          <a:blip r:embed="rId2"/>
          <a:stretch>
            <a:fillRect/>
          </a:stretch>
        </p:blipFill>
        <p:spPr>
          <a:xfrm>
            <a:off x="9756758" y="4932067"/>
            <a:ext cx="2435242" cy="1494968"/>
          </a:xfrm>
          <a:prstGeom prst="rect">
            <a:avLst/>
          </a:prstGeom>
        </p:spPr>
      </p:pic>
    </p:spTree>
    <p:extLst>
      <p:ext uri="{BB962C8B-B14F-4D97-AF65-F5344CB8AC3E}">
        <p14:creationId xmlns:p14="http://schemas.microsoft.com/office/powerpoint/2010/main" val="15178414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3B4E0-358D-F878-1015-C9462EB10294}"/>
            </a:ext>
          </a:extLst>
        </p:cNvPr>
        <p:cNvGrpSpPr/>
        <p:nvPr/>
      </p:nvGrpSpPr>
      <p:grpSpPr>
        <a:xfrm>
          <a:off x="0" y="0"/>
          <a:ext cx="0" cy="0"/>
          <a:chOff x="0" y="0"/>
          <a:chExt cx="0" cy="0"/>
        </a:xfrm>
      </p:grpSpPr>
      <p:grpSp>
        <p:nvGrpSpPr>
          <p:cNvPr id="6" name="Skupina 5">
            <a:extLst>
              <a:ext uri="{FF2B5EF4-FFF2-40B4-BE49-F238E27FC236}">
                <a16:creationId xmlns:a16="http://schemas.microsoft.com/office/drawing/2014/main" id="{ABB1E167-DC03-0C8E-99DB-E306E42299A2}"/>
              </a:ext>
            </a:extLst>
          </p:cNvPr>
          <p:cNvGrpSpPr/>
          <p:nvPr/>
        </p:nvGrpSpPr>
        <p:grpSpPr>
          <a:xfrm>
            <a:off x="5310277" y="645504"/>
            <a:ext cx="7936474" cy="5805357"/>
            <a:chOff x="1205002" y="251599"/>
            <a:chExt cx="7936474" cy="5805357"/>
          </a:xfrm>
        </p:grpSpPr>
        <p:grpSp>
          <p:nvGrpSpPr>
            <p:cNvPr id="7" name="Skupina 6">
              <a:extLst>
                <a:ext uri="{FF2B5EF4-FFF2-40B4-BE49-F238E27FC236}">
                  <a16:creationId xmlns:a16="http://schemas.microsoft.com/office/drawing/2014/main" id="{4329F754-ECE2-FD29-E2F8-A87881831BD6}"/>
                </a:ext>
              </a:extLst>
            </p:cNvPr>
            <p:cNvGrpSpPr/>
            <p:nvPr/>
          </p:nvGrpSpPr>
          <p:grpSpPr>
            <a:xfrm>
              <a:off x="2187762" y="251599"/>
              <a:ext cx="6084939" cy="5805357"/>
              <a:chOff x="2187762" y="251599"/>
              <a:chExt cx="6084939" cy="5805357"/>
            </a:xfrm>
          </p:grpSpPr>
          <p:grpSp>
            <p:nvGrpSpPr>
              <p:cNvPr id="9" name="Skupina 8">
                <a:extLst>
                  <a:ext uri="{FF2B5EF4-FFF2-40B4-BE49-F238E27FC236}">
                    <a16:creationId xmlns:a16="http://schemas.microsoft.com/office/drawing/2014/main" id="{181568BF-44B9-CE98-F83A-B34481495DE8}"/>
                  </a:ext>
                </a:extLst>
              </p:cNvPr>
              <p:cNvGrpSpPr/>
              <p:nvPr/>
            </p:nvGrpSpPr>
            <p:grpSpPr>
              <a:xfrm>
                <a:off x="2319220" y="251599"/>
                <a:ext cx="5783185" cy="5805357"/>
                <a:chOff x="2435441" y="335778"/>
                <a:chExt cx="5783185" cy="5805357"/>
              </a:xfrm>
              <a:solidFill>
                <a:schemeClr val="bg2">
                  <a:lumMod val="90000"/>
                </a:schemeClr>
              </a:solidFill>
            </p:grpSpPr>
            <p:sp>
              <p:nvSpPr>
                <p:cNvPr id="15" name="Prostoročno: oblika 14">
                  <a:extLst>
                    <a:ext uri="{FF2B5EF4-FFF2-40B4-BE49-F238E27FC236}">
                      <a16:creationId xmlns:a16="http://schemas.microsoft.com/office/drawing/2014/main" id="{316EC172-8608-635E-5328-00F3E358A9ED}"/>
                    </a:ext>
                  </a:extLst>
                </p:cNvPr>
                <p:cNvSpPr/>
                <p:nvPr/>
              </p:nvSpPr>
              <p:spPr>
                <a:xfrm>
                  <a:off x="2437844" y="420420"/>
                  <a:ext cx="5720715" cy="5720715"/>
                </a:xfrm>
                <a:custGeom>
                  <a:avLst/>
                  <a:gdLst>
                    <a:gd name="connsiteX0" fmla="*/ 2860357 w 5720715"/>
                    <a:gd name="connsiteY0" fmla="*/ 0 h 5720715"/>
                    <a:gd name="connsiteX1" fmla="*/ 5580719 w 5720715"/>
                    <a:gd name="connsiteY1" fmla="*/ 1976459 h 5720715"/>
                    <a:gd name="connsiteX2" fmla="*/ 2860358 w 5720715"/>
                    <a:gd name="connsiteY2" fmla="*/ 2860358 h 5720715"/>
                    <a:gd name="connsiteX3" fmla="*/ 2860357 w 5720715"/>
                    <a:gd name="connsiteY3" fmla="*/ 0 h 5720715"/>
                  </a:gdLst>
                  <a:ahLst/>
                  <a:cxnLst>
                    <a:cxn ang="0">
                      <a:pos x="connsiteX0" y="connsiteY0"/>
                    </a:cxn>
                    <a:cxn ang="0">
                      <a:pos x="connsiteX1" y="connsiteY1"/>
                    </a:cxn>
                    <a:cxn ang="0">
                      <a:pos x="connsiteX2" y="connsiteY2"/>
                    </a:cxn>
                    <a:cxn ang="0">
                      <a:pos x="connsiteX3" y="connsiteY3"/>
                    </a:cxn>
                  </a:cxnLst>
                  <a:rect l="l" t="t" r="r" b="b"/>
                  <a:pathLst>
                    <a:path w="5720715" h="5720715">
                      <a:moveTo>
                        <a:pt x="2860357" y="0"/>
                      </a:moveTo>
                      <a:cubicBezTo>
                        <a:pt x="4099539" y="0"/>
                        <a:pt x="5197791" y="797926"/>
                        <a:pt x="5580719" y="1976459"/>
                      </a:cubicBezTo>
                      <a:lnTo>
                        <a:pt x="2860358" y="2860358"/>
                      </a:lnTo>
                      <a:cubicBezTo>
                        <a:pt x="2860358" y="1906905"/>
                        <a:pt x="2860357" y="953453"/>
                        <a:pt x="2860357" y="0"/>
                      </a:cubicBez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50327" tIns="872482" rIns="864992" bIns="3555770" numCol="1" spcCol="1270" anchor="ctr" anchorCtr="0">
                  <a:noAutofit/>
                </a:bodyPr>
                <a:lstStyle/>
                <a:p>
                  <a:pPr marL="0" lvl="0" indent="0" algn="ctr" defTabSz="622300">
                    <a:lnSpc>
                      <a:spcPct val="90000"/>
                    </a:lnSpc>
                    <a:spcBef>
                      <a:spcPct val="0"/>
                    </a:spcBef>
                    <a:spcAft>
                      <a:spcPct val="35000"/>
                    </a:spcAft>
                    <a:buNone/>
                  </a:pPr>
                  <a:endParaRPr lang="sl-SI" sz="1400" kern="1200">
                    <a:latin typeface="Calibri" panose="020F0502020204030204" pitchFamily="34" charset="0"/>
                    <a:cs typeface="Calibri" panose="020F0502020204030204" pitchFamily="34" charset="0"/>
                  </a:endParaRPr>
                </a:p>
              </p:txBody>
            </p:sp>
            <p:sp>
              <p:nvSpPr>
                <p:cNvPr id="16" name="Prostoročno: oblika 15">
                  <a:extLst>
                    <a:ext uri="{FF2B5EF4-FFF2-40B4-BE49-F238E27FC236}">
                      <a16:creationId xmlns:a16="http://schemas.microsoft.com/office/drawing/2014/main" id="{D9DE07C0-CAC1-8469-B8ED-1F87089DB6E4}"/>
                    </a:ext>
                  </a:extLst>
                </p:cNvPr>
                <p:cNvSpPr/>
                <p:nvPr/>
              </p:nvSpPr>
              <p:spPr>
                <a:xfrm>
                  <a:off x="2445862" y="375422"/>
                  <a:ext cx="5720715" cy="5720715"/>
                </a:xfrm>
                <a:custGeom>
                  <a:avLst/>
                  <a:gdLst>
                    <a:gd name="connsiteX0" fmla="*/ 5580719 w 5720715"/>
                    <a:gd name="connsiteY0" fmla="*/ 1976458 h 5720715"/>
                    <a:gd name="connsiteX1" fmla="*/ 4541633 w 5720715"/>
                    <a:gd name="connsiteY1" fmla="*/ 5174435 h 5720715"/>
                    <a:gd name="connsiteX2" fmla="*/ 2860358 w 5720715"/>
                    <a:gd name="connsiteY2" fmla="*/ 2860358 h 5720715"/>
                    <a:gd name="connsiteX3" fmla="*/ 5580719 w 5720715"/>
                    <a:gd name="connsiteY3" fmla="*/ 1976458 h 5720715"/>
                  </a:gdLst>
                  <a:ahLst/>
                  <a:cxnLst>
                    <a:cxn ang="0">
                      <a:pos x="connsiteX0" y="connsiteY0"/>
                    </a:cxn>
                    <a:cxn ang="0">
                      <a:pos x="connsiteX1" y="connsiteY1"/>
                    </a:cxn>
                    <a:cxn ang="0">
                      <a:pos x="connsiteX2" y="connsiteY2"/>
                    </a:cxn>
                    <a:cxn ang="0">
                      <a:pos x="connsiteX3" y="connsiteY3"/>
                    </a:cxn>
                  </a:cxnLst>
                  <a:rect l="l" t="t" r="r" b="b"/>
                  <a:pathLst>
                    <a:path w="5720715" h="5720715">
                      <a:moveTo>
                        <a:pt x="5580719" y="1976458"/>
                      </a:moveTo>
                      <a:cubicBezTo>
                        <a:pt x="5963647" y="3154990"/>
                        <a:pt x="5544153" y="4446062"/>
                        <a:pt x="4541633" y="5174435"/>
                      </a:cubicBezTo>
                      <a:lnTo>
                        <a:pt x="2860358" y="2860358"/>
                      </a:lnTo>
                      <a:lnTo>
                        <a:pt x="5580719" y="1976458"/>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 wrap="square" lIns="3756675" tIns="2605723" rIns="297007" bIns="1713563" numCol="1" spcCol="1270" anchor="ctr" anchorCtr="0">
                  <a:noAutofit/>
                </a:bodyPr>
                <a:lstStyle/>
                <a:p>
                  <a:pPr marL="0" lvl="0" indent="0" algn="ctr" defTabSz="622300">
                    <a:lnSpc>
                      <a:spcPct val="90000"/>
                    </a:lnSpc>
                    <a:spcBef>
                      <a:spcPct val="0"/>
                    </a:spcBef>
                    <a:spcAft>
                      <a:spcPct val="35000"/>
                    </a:spcAft>
                    <a:buNone/>
                  </a:pPr>
                  <a:endParaRPr lang="sl-SI" sz="1400" kern="1200">
                    <a:latin typeface="Calibri" panose="020F0502020204030204" pitchFamily="34" charset="0"/>
                    <a:cs typeface="Calibri" panose="020F0502020204030204" pitchFamily="34" charset="0"/>
                  </a:endParaRPr>
                </a:p>
              </p:txBody>
            </p:sp>
            <p:sp>
              <p:nvSpPr>
                <p:cNvPr id="17" name="Prostoročno: oblika 16">
                  <a:extLst>
                    <a:ext uri="{FF2B5EF4-FFF2-40B4-BE49-F238E27FC236}">
                      <a16:creationId xmlns:a16="http://schemas.microsoft.com/office/drawing/2014/main" id="{CE987FE7-98C9-45AE-903A-DBE3DCC30B79}"/>
                    </a:ext>
                  </a:extLst>
                </p:cNvPr>
                <p:cNvSpPr/>
                <p:nvPr/>
              </p:nvSpPr>
              <p:spPr>
                <a:xfrm>
                  <a:off x="2467877" y="335778"/>
                  <a:ext cx="5720715" cy="5720715"/>
                </a:xfrm>
                <a:custGeom>
                  <a:avLst/>
                  <a:gdLst>
                    <a:gd name="connsiteX0" fmla="*/ 4541633 w 5720715"/>
                    <a:gd name="connsiteY0" fmla="*/ 5174435 h 5720715"/>
                    <a:gd name="connsiteX1" fmla="*/ 1179081 w 5720715"/>
                    <a:gd name="connsiteY1" fmla="*/ 5174435 h 5720715"/>
                    <a:gd name="connsiteX2" fmla="*/ 2860358 w 5720715"/>
                    <a:gd name="connsiteY2" fmla="*/ 2860358 h 5720715"/>
                    <a:gd name="connsiteX3" fmla="*/ 4541633 w 5720715"/>
                    <a:gd name="connsiteY3" fmla="*/ 5174435 h 5720715"/>
                  </a:gdLst>
                  <a:ahLst/>
                  <a:cxnLst>
                    <a:cxn ang="0">
                      <a:pos x="connsiteX0" y="connsiteY0"/>
                    </a:cxn>
                    <a:cxn ang="0">
                      <a:pos x="connsiteX1" y="connsiteY1"/>
                    </a:cxn>
                    <a:cxn ang="0">
                      <a:pos x="connsiteX2" y="connsiteY2"/>
                    </a:cxn>
                    <a:cxn ang="0">
                      <a:pos x="connsiteX3" y="connsiteY3"/>
                    </a:cxn>
                  </a:cxnLst>
                  <a:rect l="l" t="t" r="r" b="b"/>
                  <a:pathLst>
                    <a:path w="5720715" h="5720715">
                      <a:moveTo>
                        <a:pt x="4541633" y="5174435"/>
                      </a:moveTo>
                      <a:cubicBezTo>
                        <a:pt x="3539114" y="5902808"/>
                        <a:pt x="2181600" y="5902808"/>
                        <a:pt x="1179081" y="5174435"/>
                      </a:cubicBezTo>
                      <a:lnTo>
                        <a:pt x="2860358" y="2860358"/>
                      </a:lnTo>
                      <a:lnTo>
                        <a:pt x="4541633" y="5174435"/>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6582" tIns="4308316" rIns="1856581" bIns="222092" numCol="1" spcCol="1270" anchor="ctr" anchorCtr="0">
                  <a:noAutofit/>
                </a:bodyPr>
                <a:lstStyle/>
                <a:p>
                  <a:pPr marL="0" lvl="0" indent="0" algn="ctr" defTabSz="622300">
                    <a:lnSpc>
                      <a:spcPct val="90000"/>
                    </a:lnSpc>
                    <a:spcBef>
                      <a:spcPct val="0"/>
                    </a:spcBef>
                    <a:spcAft>
                      <a:spcPct val="35000"/>
                    </a:spcAft>
                    <a:buNone/>
                  </a:pPr>
                  <a:endParaRPr lang="sl-SI" sz="1400" kern="1200">
                    <a:latin typeface="Calibri" panose="020F0502020204030204" pitchFamily="34" charset="0"/>
                    <a:cs typeface="Calibri" panose="020F0502020204030204" pitchFamily="34" charset="0"/>
                  </a:endParaRPr>
                </a:p>
              </p:txBody>
            </p:sp>
            <p:sp>
              <p:nvSpPr>
                <p:cNvPr id="18" name="Prostoročno: oblika 17">
                  <a:extLst>
                    <a:ext uri="{FF2B5EF4-FFF2-40B4-BE49-F238E27FC236}">
                      <a16:creationId xmlns:a16="http://schemas.microsoft.com/office/drawing/2014/main" id="{03ECB91E-8682-3F3F-2257-36E5EE2197E3}"/>
                    </a:ext>
                  </a:extLst>
                </p:cNvPr>
                <p:cNvSpPr/>
                <p:nvPr/>
              </p:nvSpPr>
              <p:spPr>
                <a:xfrm>
                  <a:off x="2435442" y="375422"/>
                  <a:ext cx="5783184" cy="5720715"/>
                </a:xfrm>
                <a:custGeom>
                  <a:avLst/>
                  <a:gdLst>
                    <a:gd name="connsiteX0" fmla="*/ 1179082 w 5720715"/>
                    <a:gd name="connsiteY0" fmla="*/ 5174435 h 5720715"/>
                    <a:gd name="connsiteX1" fmla="*/ 139996 w 5720715"/>
                    <a:gd name="connsiteY1" fmla="*/ 1976458 h 5720715"/>
                    <a:gd name="connsiteX2" fmla="*/ 2860358 w 5720715"/>
                    <a:gd name="connsiteY2" fmla="*/ 2860358 h 5720715"/>
                    <a:gd name="connsiteX3" fmla="*/ 1179082 w 5720715"/>
                    <a:gd name="connsiteY3" fmla="*/ 5174435 h 5720715"/>
                  </a:gdLst>
                  <a:ahLst/>
                  <a:cxnLst>
                    <a:cxn ang="0">
                      <a:pos x="connsiteX0" y="connsiteY0"/>
                    </a:cxn>
                    <a:cxn ang="0">
                      <a:pos x="connsiteX1" y="connsiteY1"/>
                    </a:cxn>
                    <a:cxn ang="0">
                      <a:pos x="connsiteX2" y="connsiteY2"/>
                    </a:cxn>
                    <a:cxn ang="0">
                      <a:pos x="connsiteX3" y="connsiteY3"/>
                    </a:cxn>
                  </a:cxnLst>
                  <a:rect l="l" t="t" r="r" b="b"/>
                  <a:pathLst>
                    <a:path w="5720715" h="5720715">
                      <a:moveTo>
                        <a:pt x="1179082" y="5174435"/>
                      </a:moveTo>
                      <a:cubicBezTo>
                        <a:pt x="176563" y="4446062"/>
                        <a:pt x="-242932" y="3154990"/>
                        <a:pt x="139996" y="1976458"/>
                      </a:cubicBezTo>
                      <a:lnTo>
                        <a:pt x="2860358" y="2860358"/>
                      </a:lnTo>
                      <a:lnTo>
                        <a:pt x="1179082" y="5174435"/>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0195" tIns="2605722" rIns="3763487" bIns="1713564" numCol="1" spcCol="1270" anchor="ctr" anchorCtr="0">
                  <a:noAutofit/>
                </a:bodyPr>
                <a:lstStyle/>
                <a:p>
                  <a:pPr marL="0" lvl="0" indent="0" algn="ctr" defTabSz="622300">
                    <a:lnSpc>
                      <a:spcPct val="90000"/>
                    </a:lnSpc>
                    <a:spcBef>
                      <a:spcPct val="0"/>
                    </a:spcBef>
                    <a:spcAft>
                      <a:spcPct val="35000"/>
                    </a:spcAft>
                    <a:buNone/>
                  </a:pPr>
                  <a:endParaRPr lang="sl-SI" sz="1400" kern="1200">
                    <a:latin typeface="Calibri" panose="020F0502020204030204" pitchFamily="34" charset="0"/>
                    <a:cs typeface="Calibri" panose="020F0502020204030204" pitchFamily="34" charset="0"/>
                  </a:endParaRPr>
                </a:p>
              </p:txBody>
            </p:sp>
            <p:sp>
              <p:nvSpPr>
                <p:cNvPr id="19" name="Prostoročno: oblika 18">
                  <a:extLst>
                    <a:ext uri="{FF2B5EF4-FFF2-40B4-BE49-F238E27FC236}">
                      <a16:creationId xmlns:a16="http://schemas.microsoft.com/office/drawing/2014/main" id="{96E03AEB-9CF5-B42B-A14F-AD6226C3AC67}"/>
                    </a:ext>
                  </a:extLst>
                </p:cNvPr>
                <p:cNvSpPr/>
                <p:nvPr/>
              </p:nvSpPr>
              <p:spPr>
                <a:xfrm>
                  <a:off x="2435441" y="377940"/>
                  <a:ext cx="5720715" cy="5720715"/>
                </a:xfrm>
                <a:custGeom>
                  <a:avLst/>
                  <a:gdLst>
                    <a:gd name="connsiteX0" fmla="*/ 139996 w 5720715"/>
                    <a:gd name="connsiteY0" fmla="*/ 1976458 h 5720715"/>
                    <a:gd name="connsiteX1" fmla="*/ 2860358 w 5720715"/>
                    <a:gd name="connsiteY1" fmla="*/ -1 h 5720715"/>
                    <a:gd name="connsiteX2" fmla="*/ 2860358 w 5720715"/>
                    <a:gd name="connsiteY2" fmla="*/ 2860358 h 5720715"/>
                    <a:gd name="connsiteX3" fmla="*/ 139996 w 5720715"/>
                    <a:gd name="connsiteY3" fmla="*/ 1976458 h 5720715"/>
                  </a:gdLst>
                  <a:ahLst/>
                  <a:cxnLst>
                    <a:cxn ang="0">
                      <a:pos x="connsiteX0" y="connsiteY0"/>
                    </a:cxn>
                    <a:cxn ang="0">
                      <a:pos x="connsiteX1" y="connsiteY1"/>
                    </a:cxn>
                    <a:cxn ang="0">
                      <a:pos x="connsiteX2" y="connsiteY2"/>
                    </a:cxn>
                    <a:cxn ang="0">
                      <a:pos x="connsiteX3" y="connsiteY3"/>
                    </a:cxn>
                  </a:cxnLst>
                  <a:rect l="l" t="t" r="r" b="b"/>
                  <a:pathLst>
                    <a:path w="5720715" h="5720715">
                      <a:moveTo>
                        <a:pt x="139996" y="1976458"/>
                      </a:moveTo>
                      <a:cubicBezTo>
                        <a:pt x="522924" y="797926"/>
                        <a:pt x="1621176" y="-1"/>
                        <a:pt x="2860358" y="-1"/>
                      </a:cubicBezTo>
                      <a:lnTo>
                        <a:pt x="2860358" y="2860358"/>
                      </a:lnTo>
                      <a:lnTo>
                        <a:pt x="139996" y="1976458"/>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2051" tIns="889508" rIns="2963268" bIns="3538744" numCol="1" spcCol="1270" anchor="ctr" anchorCtr="0">
                  <a:noAutofit/>
                </a:bodyPr>
                <a:lstStyle/>
                <a:p>
                  <a:pPr marL="0" lvl="0" indent="0" algn="ctr" defTabSz="622300">
                    <a:lnSpc>
                      <a:spcPct val="90000"/>
                    </a:lnSpc>
                    <a:spcBef>
                      <a:spcPct val="0"/>
                    </a:spcBef>
                    <a:spcAft>
                      <a:spcPct val="35000"/>
                    </a:spcAft>
                    <a:buNone/>
                  </a:pPr>
                  <a:endParaRPr lang="sl-SI" sz="1400" kern="1200">
                    <a:latin typeface="Calibri" panose="020F0502020204030204" pitchFamily="34" charset="0"/>
                    <a:cs typeface="Calibri" panose="020F0502020204030204" pitchFamily="34" charset="0"/>
                  </a:endParaRPr>
                </a:p>
              </p:txBody>
            </p:sp>
          </p:grpSp>
          <p:sp>
            <p:nvSpPr>
              <p:cNvPr id="10" name="PoljeZBesedilom 9">
                <a:extLst>
                  <a:ext uri="{FF2B5EF4-FFF2-40B4-BE49-F238E27FC236}">
                    <a16:creationId xmlns:a16="http://schemas.microsoft.com/office/drawing/2014/main" id="{9C1EE17B-149A-D00F-1E04-3EF1EDE48CA9}"/>
                  </a:ext>
                </a:extLst>
              </p:cNvPr>
              <p:cNvSpPr txBox="1"/>
              <p:nvPr/>
            </p:nvSpPr>
            <p:spPr>
              <a:xfrm rot="2266217">
                <a:off x="5152601" y="1094091"/>
                <a:ext cx="3120100" cy="343235"/>
              </a:xfrm>
              <a:prstGeom prst="rect">
                <a:avLst/>
              </a:prstGeom>
              <a:noFill/>
            </p:spPr>
            <p:txBody>
              <a:bodyPr wrap="square">
                <a:spAutoFit/>
              </a:bodyPr>
              <a:lstStyle/>
              <a:p>
                <a:pPr marL="0" lvl="0" indent="0" algn="ctr" defTabSz="622300">
                  <a:lnSpc>
                    <a:spcPct val="90000"/>
                  </a:lnSpc>
                  <a:spcBef>
                    <a:spcPct val="0"/>
                  </a:spcBef>
                  <a:spcAft>
                    <a:spcPct val="35000"/>
                  </a:spcAft>
                  <a:buNone/>
                </a:pPr>
                <a:r>
                  <a:rPr lang="sl-SI" b="1">
                    <a:solidFill>
                      <a:schemeClr val="accent4">
                        <a:lumMod val="75000"/>
                      </a:schemeClr>
                    </a:solidFill>
                    <a:latin typeface="Calibri" panose="020F0502020204030204" pitchFamily="34" charset="0"/>
                    <a:cs typeface="Calibri" panose="020F0502020204030204" pitchFamily="34" charset="0"/>
                  </a:rPr>
                  <a:t>PODJETNOST                     </a:t>
                </a:r>
                <a:endParaRPr lang="sl-SI" sz="1800" b="1" kern="1200">
                  <a:solidFill>
                    <a:schemeClr val="accent4">
                      <a:lumMod val="75000"/>
                    </a:schemeClr>
                  </a:solidFill>
                  <a:latin typeface="Calibri" panose="020F0502020204030204" pitchFamily="34" charset="0"/>
                  <a:cs typeface="Calibri" panose="020F0502020204030204" pitchFamily="34" charset="0"/>
                </a:endParaRPr>
              </a:p>
            </p:txBody>
          </p:sp>
          <p:sp>
            <p:nvSpPr>
              <p:cNvPr id="11" name="PoljeZBesedilom 10">
                <a:extLst>
                  <a:ext uri="{FF2B5EF4-FFF2-40B4-BE49-F238E27FC236}">
                    <a16:creationId xmlns:a16="http://schemas.microsoft.com/office/drawing/2014/main" id="{A2B1233C-A22A-1392-7341-8790B1FBB26A}"/>
                  </a:ext>
                </a:extLst>
              </p:cNvPr>
              <p:cNvSpPr txBox="1"/>
              <p:nvPr/>
            </p:nvSpPr>
            <p:spPr>
              <a:xfrm rot="19739022">
                <a:off x="2187762" y="985929"/>
                <a:ext cx="3120100" cy="343235"/>
              </a:xfrm>
              <a:prstGeom prst="rect">
                <a:avLst/>
              </a:prstGeom>
              <a:noFill/>
            </p:spPr>
            <p:txBody>
              <a:bodyPr wrap="square">
                <a:spAutoFit/>
              </a:bodyPr>
              <a:lstStyle/>
              <a:p>
                <a:pPr marL="0" lvl="0" indent="0" algn="ctr" defTabSz="622300">
                  <a:lnSpc>
                    <a:spcPct val="90000"/>
                  </a:lnSpc>
                  <a:spcBef>
                    <a:spcPct val="0"/>
                  </a:spcBef>
                  <a:spcAft>
                    <a:spcPct val="35000"/>
                  </a:spcAft>
                  <a:buNone/>
                </a:pPr>
                <a:r>
                  <a:rPr lang="sl-SI" sz="1800" b="1" kern="1200">
                    <a:solidFill>
                      <a:srgbClr val="00B050"/>
                    </a:solidFill>
                    <a:latin typeface="Calibri" panose="020F0502020204030204" pitchFamily="34" charset="0"/>
                    <a:cs typeface="Calibri" panose="020F0502020204030204" pitchFamily="34" charset="0"/>
                  </a:rPr>
                  <a:t>TRAJNOSTNI RAZVOJ</a:t>
                </a:r>
              </a:p>
            </p:txBody>
          </p:sp>
          <p:sp>
            <p:nvSpPr>
              <p:cNvPr id="12" name="PoljeZBesedilom 11">
                <a:extLst>
                  <a:ext uri="{FF2B5EF4-FFF2-40B4-BE49-F238E27FC236}">
                    <a16:creationId xmlns:a16="http://schemas.microsoft.com/office/drawing/2014/main" id="{D3015EE5-177E-B5C1-65D0-8644DF726B7C}"/>
                  </a:ext>
                </a:extLst>
              </p:cNvPr>
              <p:cNvSpPr txBox="1"/>
              <p:nvPr/>
            </p:nvSpPr>
            <p:spPr>
              <a:xfrm rot="15453200">
                <a:off x="1483470" y="3370825"/>
                <a:ext cx="2400280" cy="341632"/>
              </a:xfrm>
              <a:prstGeom prst="rect">
                <a:avLst/>
              </a:prstGeom>
              <a:noFill/>
            </p:spPr>
            <p:txBody>
              <a:bodyPr wrap="square">
                <a:spAutoFit/>
              </a:bodyPr>
              <a:lstStyle/>
              <a:p>
                <a:pPr marL="0" lvl="0" indent="0" algn="ctr" defTabSz="622300">
                  <a:lnSpc>
                    <a:spcPct val="90000"/>
                  </a:lnSpc>
                  <a:spcBef>
                    <a:spcPct val="0"/>
                  </a:spcBef>
                  <a:spcAft>
                    <a:spcPct val="35000"/>
                  </a:spcAft>
                  <a:buNone/>
                </a:pPr>
                <a:r>
                  <a:rPr lang="sl-SI">
                    <a:solidFill>
                      <a:srgbClr val="FF0000"/>
                    </a:solidFill>
                    <a:latin typeface="Calibri" panose="020F0502020204030204" pitchFamily="34" charset="0"/>
                    <a:cs typeface="Calibri" panose="020F0502020204030204" pitchFamily="34" charset="0"/>
                  </a:rPr>
                  <a:t>ZDRAVJE IN DOBROBIT</a:t>
                </a:r>
                <a:endParaRPr lang="sl-SI" sz="1800" kern="1200">
                  <a:solidFill>
                    <a:srgbClr val="FF0000"/>
                  </a:solidFill>
                  <a:latin typeface="Calibri" panose="020F0502020204030204" pitchFamily="34" charset="0"/>
                  <a:cs typeface="Calibri" panose="020F0502020204030204" pitchFamily="34" charset="0"/>
                </a:endParaRPr>
              </a:p>
            </p:txBody>
          </p:sp>
          <p:sp>
            <p:nvSpPr>
              <p:cNvPr id="13" name="PoljeZBesedilom 12">
                <a:extLst>
                  <a:ext uri="{FF2B5EF4-FFF2-40B4-BE49-F238E27FC236}">
                    <a16:creationId xmlns:a16="http://schemas.microsoft.com/office/drawing/2014/main" id="{4CEFC900-2AD5-4767-D256-03C67EBB15C5}"/>
                  </a:ext>
                </a:extLst>
              </p:cNvPr>
              <p:cNvSpPr txBox="1"/>
              <p:nvPr/>
            </p:nvSpPr>
            <p:spPr>
              <a:xfrm>
                <a:off x="3723607" y="5206698"/>
                <a:ext cx="3120100" cy="592535"/>
              </a:xfrm>
              <a:prstGeom prst="rect">
                <a:avLst/>
              </a:prstGeom>
              <a:noFill/>
            </p:spPr>
            <p:txBody>
              <a:bodyPr wrap="square">
                <a:spAutoFit/>
              </a:bodyPr>
              <a:lstStyle/>
              <a:p>
                <a:pPr lvl="0" algn="ctr" defTabSz="622300">
                  <a:lnSpc>
                    <a:spcPct val="90000"/>
                  </a:lnSpc>
                  <a:spcBef>
                    <a:spcPct val="0"/>
                  </a:spcBef>
                  <a:spcAft>
                    <a:spcPct val="35000"/>
                  </a:spcAft>
                </a:pPr>
                <a:r>
                  <a:rPr lang="sl-SI" b="1">
                    <a:solidFill>
                      <a:srgbClr val="FFFF00"/>
                    </a:solidFill>
                    <a:latin typeface="Calibri" panose="020F0502020204030204" pitchFamily="34" charset="0"/>
                    <a:cs typeface="Calibri" panose="020F0502020204030204" pitchFamily="34" charset="0"/>
                  </a:rPr>
                  <a:t>JEZIK, DRŽAVLJANSTVO, KULTURA IN UMETNOST                     </a:t>
                </a:r>
                <a:endParaRPr lang="sl-SI" sz="1800" b="1" kern="1200">
                  <a:solidFill>
                    <a:srgbClr val="FFFF00"/>
                  </a:solidFill>
                  <a:latin typeface="Calibri" panose="020F0502020204030204" pitchFamily="34" charset="0"/>
                  <a:cs typeface="Calibri" panose="020F0502020204030204" pitchFamily="34" charset="0"/>
                </a:endParaRPr>
              </a:p>
            </p:txBody>
          </p:sp>
          <p:sp>
            <p:nvSpPr>
              <p:cNvPr id="14" name="PoljeZBesedilom 13">
                <a:extLst>
                  <a:ext uri="{FF2B5EF4-FFF2-40B4-BE49-F238E27FC236}">
                    <a16:creationId xmlns:a16="http://schemas.microsoft.com/office/drawing/2014/main" id="{A5FC3761-2187-FCEE-14AF-963B10CFABD0}"/>
                  </a:ext>
                </a:extLst>
              </p:cNvPr>
              <p:cNvSpPr txBox="1"/>
              <p:nvPr/>
            </p:nvSpPr>
            <p:spPr>
              <a:xfrm rot="5984693">
                <a:off x="5986304" y="3448195"/>
                <a:ext cx="3120100" cy="341632"/>
              </a:xfrm>
              <a:prstGeom prst="rect">
                <a:avLst/>
              </a:prstGeom>
              <a:noFill/>
            </p:spPr>
            <p:txBody>
              <a:bodyPr wrap="square">
                <a:spAutoFit/>
              </a:bodyPr>
              <a:lstStyle/>
              <a:p>
                <a:pPr marL="0" lvl="0" indent="0" algn="ctr" defTabSz="622300">
                  <a:lnSpc>
                    <a:spcPct val="90000"/>
                  </a:lnSpc>
                  <a:spcBef>
                    <a:spcPct val="0"/>
                  </a:spcBef>
                  <a:spcAft>
                    <a:spcPct val="35000"/>
                  </a:spcAft>
                  <a:buNone/>
                </a:pPr>
                <a:r>
                  <a:rPr lang="sl-SI" b="1">
                    <a:solidFill>
                      <a:schemeClr val="accent5">
                        <a:lumMod val="60000"/>
                        <a:lumOff val="40000"/>
                      </a:schemeClr>
                    </a:solidFill>
                    <a:latin typeface="Calibri" panose="020F0502020204030204" pitchFamily="34" charset="0"/>
                    <a:cs typeface="Calibri" panose="020F0502020204030204" pitchFamily="34" charset="0"/>
                  </a:rPr>
                  <a:t>DIGITALNA KOMPETENTNOST                     </a:t>
                </a:r>
                <a:endParaRPr lang="sl-SI" sz="1800" b="1" kern="1200">
                  <a:solidFill>
                    <a:schemeClr val="accent5">
                      <a:lumMod val="60000"/>
                      <a:lumOff val="40000"/>
                    </a:schemeClr>
                  </a:solidFill>
                  <a:latin typeface="Calibri" panose="020F0502020204030204" pitchFamily="34" charset="0"/>
                  <a:cs typeface="Calibri" panose="020F0502020204030204" pitchFamily="34" charset="0"/>
                </a:endParaRPr>
              </a:p>
            </p:txBody>
          </p:sp>
        </p:grpSp>
        <p:graphicFrame>
          <p:nvGraphicFramePr>
            <p:cNvPr id="8" name="Diagram 7">
              <a:extLst>
                <a:ext uri="{FF2B5EF4-FFF2-40B4-BE49-F238E27FC236}">
                  <a16:creationId xmlns:a16="http://schemas.microsoft.com/office/drawing/2014/main" id="{3FC6C3FF-7143-FEEB-751A-2CD867FB892E}"/>
                </a:ext>
              </a:extLst>
            </p:cNvPr>
            <p:cNvGraphicFramePr/>
            <p:nvPr>
              <p:extLst>
                <p:ext uri="{D42A27DB-BD31-4B8C-83A1-F6EECF244321}">
                  <p14:modId xmlns:p14="http://schemas.microsoft.com/office/powerpoint/2010/main" val="3490487005"/>
                </p:ext>
              </p:extLst>
            </p:nvPr>
          </p:nvGraphicFramePr>
          <p:xfrm>
            <a:off x="1205002" y="490332"/>
            <a:ext cx="7936474" cy="50101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sp>
        <p:nvSpPr>
          <p:cNvPr id="20" name="PoljeZBesedilom 19">
            <a:extLst>
              <a:ext uri="{FF2B5EF4-FFF2-40B4-BE49-F238E27FC236}">
                <a16:creationId xmlns:a16="http://schemas.microsoft.com/office/drawing/2014/main" id="{28C56E57-4DC1-BB4C-986B-533825AD145C}"/>
              </a:ext>
            </a:extLst>
          </p:cNvPr>
          <p:cNvSpPr txBox="1"/>
          <p:nvPr/>
        </p:nvSpPr>
        <p:spPr>
          <a:xfrm>
            <a:off x="7633727" y="4466776"/>
            <a:ext cx="4190662" cy="353943"/>
          </a:xfrm>
          <a:prstGeom prst="rect">
            <a:avLst/>
          </a:prstGeom>
          <a:noFill/>
        </p:spPr>
        <p:txBody>
          <a:bodyPr wrap="square" rtlCol="0">
            <a:spAutoFit/>
          </a:bodyPr>
          <a:lstStyle/>
          <a:p>
            <a:r>
              <a:rPr lang="sl-SI" sz="1700" b="1">
                <a:solidFill>
                  <a:srgbClr val="002060"/>
                </a:solidFill>
                <a:latin typeface="Calibri" panose="020F0502020204030204" pitchFamily="34" charset="0"/>
                <a:cs typeface="Calibri" panose="020F0502020204030204" pitchFamily="34" charset="0"/>
              </a:rPr>
              <a:t>SODELOVANJE IN KOMUNICIRANJE</a:t>
            </a:r>
          </a:p>
        </p:txBody>
      </p:sp>
      <p:pic>
        <p:nvPicPr>
          <p:cNvPr id="21" name="Slika 20">
            <a:extLst>
              <a:ext uri="{FF2B5EF4-FFF2-40B4-BE49-F238E27FC236}">
                <a16:creationId xmlns:a16="http://schemas.microsoft.com/office/drawing/2014/main" id="{753B6011-71F2-F1AD-B50D-45C2C638F9B2}"/>
              </a:ext>
            </a:extLst>
          </p:cNvPr>
          <p:cNvPicPr>
            <a:picLocks noChangeAspect="1"/>
          </p:cNvPicPr>
          <p:nvPr/>
        </p:nvPicPr>
        <p:blipFill>
          <a:blip r:embed="rId8"/>
          <a:stretch>
            <a:fillRect/>
          </a:stretch>
        </p:blipFill>
        <p:spPr>
          <a:xfrm>
            <a:off x="-50773" y="2588122"/>
            <a:ext cx="6425622" cy="4091589"/>
          </a:xfrm>
          <a:prstGeom prst="rect">
            <a:avLst/>
          </a:prstGeom>
        </p:spPr>
      </p:pic>
      <p:sp>
        <p:nvSpPr>
          <p:cNvPr id="23" name="PoljeZBesedilom 22">
            <a:extLst>
              <a:ext uri="{FF2B5EF4-FFF2-40B4-BE49-F238E27FC236}">
                <a16:creationId xmlns:a16="http://schemas.microsoft.com/office/drawing/2014/main" id="{F6207D3B-B4A4-5B6D-678B-3BF6DDFF7319}"/>
              </a:ext>
            </a:extLst>
          </p:cNvPr>
          <p:cNvSpPr txBox="1"/>
          <p:nvPr/>
        </p:nvSpPr>
        <p:spPr>
          <a:xfrm>
            <a:off x="260554" y="459521"/>
            <a:ext cx="6454877" cy="830997"/>
          </a:xfrm>
          <a:prstGeom prst="rect">
            <a:avLst/>
          </a:prstGeom>
          <a:noFill/>
        </p:spPr>
        <p:txBody>
          <a:bodyPr wrap="square" rtlCol="0">
            <a:spAutoFit/>
          </a:bodyPr>
          <a:lstStyle/>
          <a:p>
            <a:r>
              <a:rPr lang="sl-SI" sz="2400" b="1">
                <a:solidFill>
                  <a:srgbClr val="007C92"/>
                </a:solidFill>
                <a:latin typeface="Calibri" panose="020F0502020204030204" pitchFamily="34" charset="0"/>
                <a:cs typeface="Calibri" panose="020F0502020204030204" pitchFamily="34" charset="0"/>
              </a:rPr>
              <a:t>Primer povezanosti 1. področja skupnih ciljev </a:t>
            </a:r>
            <a:br>
              <a:rPr lang="sl-SI" sz="2400" b="1">
                <a:solidFill>
                  <a:srgbClr val="007C92"/>
                </a:solidFill>
                <a:latin typeface="Calibri" panose="020F0502020204030204" pitchFamily="34" charset="0"/>
                <a:cs typeface="Calibri" panose="020F0502020204030204" pitchFamily="34" charset="0"/>
              </a:rPr>
            </a:br>
            <a:r>
              <a:rPr lang="sl-SI" sz="2400" b="1">
                <a:solidFill>
                  <a:srgbClr val="007C92"/>
                </a:solidFill>
                <a:latin typeface="Calibri" panose="020F0502020204030204" pitchFamily="34" charset="0"/>
                <a:cs typeface="Calibri" panose="020F0502020204030204" pitchFamily="34" charset="0"/>
              </a:rPr>
              <a:t>s prečnimi veščinami </a:t>
            </a:r>
          </a:p>
        </p:txBody>
      </p:sp>
    </p:spTree>
    <p:extLst>
      <p:ext uri="{BB962C8B-B14F-4D97-AF65-F5344CB8AC3E}">
        <p14:creationId xmlns:p14="http://schemas.microsoft.com/office/powerpoint/2010/main" val="26250924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Enakokraki trikotnik 30">
            <a:extLst>
              <a:ext uri="{FF2B5EF4-FFF2-40B4-BE49-F238E27FC236}">
                <a16:creationId xmlns:a16="http://schemas.microsoft.com/office/drawing/2014/main" id="{5F68E2DB-EE37-D437-6B7B-9CB340D5D97D}"/>
              </a:ext>
            </a:extLst>
          </p:cNvPr>
          <p:cNvSpPr/>
          <p:nvPr/>
        </p:nvSpPr>
        <p:spPr>
          <a:xfrm rot="10800000">
            <a:off x="10270952" y="2098280"/>
            <a:ext cx="1175019" cy="3859726"/>
          </a:xfrm>
          <a:prstGeom prst="triangl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5" name="PoljeZBesedilom 4">
            <a:extLst>
              <a:ext uri="{FF2B5EF4-FFF2-40B4-BE49-F238E27FC236}">
                <a16:creationId xmlns:a16="http://schemas.microsoft.com/office/drawing/2014/main" id="{82BA7C1B-80D2-93F3-B5EA-6ED0BADFFB10}"/>
              </a:ext>
            </a:extLst>
          </p:cNvPr>
          <p:cNvSpPr txBox="1"/>
          <p:nvPr/>
        </p:nvSpPr>
        <p:spPr>
          <a:xfrm>
            <a:off x="4424214" y="5173895"/>
            <a:ext cx="2452080" cy="646331"/>
          </a:xfrm>
          <a:prstGeom prst="rect">
            <a:avLst/>
          </a:prstGeom>
          <a:noFill/>
        </p:spPr>
        <p:txBody>
          <a:bodyPr wrap="square" rtlCol="0">
            <a:spAutoFit/>
          </a:bodyPr>
          <a:lstStyle/>
          <a:p>
            <a:r>
              <a:rPr lang="sl-SI">
                <a:solidFill>
                  <a:srgbClr val="007C92"/>
                </a:solidFill>
                <a:latin typeface="Calibri" panose="020F0502020204030204" pitchFamily="34" charset="0"/>
                <a:cs typeface="Calibri" panose="020F0502020204030204" pitchFamily="34" charset="0"/>
                <a:sym typeface="Wingdings" panose="05000000000000000000" pitchFamily="2" charset="2"/>
              </a:rPr>
              <a:t> </a:t>
            </a:r>
            <a:r>
              <a:rPr lang="sl-SI">
                <a:solidFill>
                  <a:srgbClr val="007C92"/>
                </a:solidFill>
                <a:latin typeface="Calibri" panose="020F0502020204030204" pitchFamily="34" charset="0"/>
                <a:cs typeface="Calibri" panose="020F0502020204030204" pitchFamily="34" charset="0"/>
              </a:rPr>
              <a:t>na ravni PREDMETA </a:t>
            </a:r>
            <a:br>
              <a:rPr lang="sl-SI">
                <a:solidFill>
                  <a:srgbClr val="007C92"/>
                </a:solidFill>
                <a:latin typeface="Calibri" panose="020F0502020204030204" pitchFamily="34" charset="0"/>
                <a:cs typeface="Calibri" panose="020F0502020204030204" pitchFamily="34" charset="0"/>
              </a:rPr>
            </a:br>
            <a:r>
              <a:rPr lang="sl-SI">
                <a:solidFill>
                  <a:srgbClr val="007C92"/>
                </a:solidFill>
                <a:latin typeface="Calibri" panose="020F0502020204030204" pitchFamily="34" charset="0"/>
                <a:cs typeface="Calibri" panose="020F0502020204030204" pitchFamily="34" charset="0"/>
              </a:rPr>
              <a:t>    </a:t>
            </a:r>
            <a:r>
              <a:rPr lang="sl-SI" sz="1600">
                <a:solidFill>
                  <a:srgbClr val="007C92"/>
                </a:solidFill>
                <a:latin typeface="Calibri" panose="020F0502020204030204" pitchFamily="34" charset="0"/>
                <a:cs typeface="Calibri" panose="020F0502020204030204" pitchFamily="34" charset="0"/>
              </a:rPr>
              <a:t>(v skladu s cilji UN/KZ)</a:t>
            </a:r>
          </a:p>
        </p:txBody>
      </p:sp>
      <p:sp>
        <p:nvSpPr>
          <p:cNvPr id="6" name="Puščica: desno 5">
            <a:extLst>
              <a:ext uri="{FF2B5EF4-FFF2-40B4-BE49-F238E27FC236}">
                <a16:creationId xmlns:a16="http://schemas.microsoft.com/office/drawing/2014/main" id="{191BB0FB-25F3-BDEE-C85A-660FAA30D938}"/>
              </a:ext>
            </a:extLst>
          </p:cNvPr>
          <p:cNvSpPr/>
          <p:nvPr/>
        </p:nvSpPr>
        <p:spPr>
          <a:xfrm>
            <a:off x="6726899" y="2965505"/>
            <a:ext cx="533400" cy="3048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7" name="PoljeZBesedilom 6">
            <a:extLst>
              <a:ext uri="{FF2B5EF4-FFF2-40B4-BE49-F238E27FC236}">
                <a16:creationId xmlns:a16="http://schemas.microsoft.com/office/drawing/2014/main" id="{005BF4C9-8133-6F34-58EC-BD85E489496C}"/>
              </a:ext>
            </a:extLst>
          </p:cNvPr>
          <p:cNvSpPr txBox="1"/>
          <p:nvPr/>
        </p:nvSpPr>
        <p:spPr>
          <a:xfrm>
            <a:off x="7399043" y="4817598"/>
            <a:ext cx="2305050" cy="1477328"/>
          </a:xfrm>
          <a:prstGeom prst="rect">
            <a:avLst/>
          </a:prstGeom>
          <a:noFill/>
        </p:spPr>
        <p:txBody>
          <a:bodyPr wrap="square" rtlCol="0">
            <a:spAutoFit/>
          </a:bodyPr>
          <a:lstStyle/>
          <a:p>
            <a:r>
              <a:rPr lang="sl-SI">
                <a:solidFill>
                  <a:srgbClr val="007C92"/>
                </a:solidFill>
                <a:latin typeface="Calibri" panose="020F0502020204030204" pitchFamily="34" charset="0"/>
                <a:cs typeface="Calibri" panose="020F0502020204030204" pitchFamily="34" charset="0"/>
              </a:rPr>
              <a:t>POSAMEZNI učitelji; AKTIVI učiteljev istega predmeta (na ravni VIO, vertikalni predmetni aktivi)</a:t>
            </a:r>
          </a:p>
        </p:txBody>
      </p:sp>
      <p:sp>
        <p:nvSpPr>
          <p:cNvPr id="9" name="PoljeZBesedilom 8">
            <a:extLst>
              <a:ext uri="{FF2B5EF4-FFF2-40B4-BE49-F238E27FC236}">
                <a16:creationId xmlns:a16="http://schemas.microsoft.com/office/drawing/2014/main" id="{9F924165-01E9-C573-B16D-B8F5D89182E3}"/>
              </a:ext>
            </a:extLst>
          </p:cNvPr>
          <p:cNvSpPr txBox="1"/>
          <p:nvPr/>
        </p:nvSpPr>
        <p:spPr>
          <a:xfrm>
            <a:off x="1345951" y="2760980"/>
            <a:ext cx="2690815" cy="646331"/>
          </a:xfrm>
          <a:prstGeom prst="rect">
            <a:avLst/>
          </a:prstGeom>
          <a:noFill/>
        </p:spPr>
        <p:txBody>
          <a:bodyPr wrap="square" rtlCol="0">
            <a:spAutoFit/>
          </a:bodyPr>
          <a:lstStyle/>
          <a:p>
            <a:r>
              <a:rPr lang="sl-SI">
                <a:solidFill>
                  <a:srgbClr val="007C92"/>
                </a:solidFill>
                <a:latin typeface="Calibri" panose="020F0502020204030204" pitchFamily="34" charset="0"/>
                <a:cs typeface="Calibri" panose="020F0502020204030204" pitchFamily="34" charset="0"/>
                <a:sym typeface="Wingdings" panose="05000000000000000000" pitchFamily="2" charset="2"/>
              </a:rPr>
              <a:t> </a:t>
            </a:r>
            <a:r>
              <a:rPr lang="sl-SI">
                <a:solidFill>
                  <a:srgbClr val="007C92"/>
                </a:solidFill>
                <a:latin typeface="Calibri" panose="020F0502020204030204" pitchFamily="34" charset="0"/>
                <a:cs typeface="Calibri" panose="020F0502020204030204" pitchFamily="34" charset="0"/>
              </a:rPr>
              <a:t>v posameznem razredu, </a:t>
            </a:r>
            <a:br>
              <a:rPr lang="sl-SI">
                <a:solidFill>
                  <a:srgbClr val="007C92"/>
                </a:solidFill>
                <a:latin typeface="Calibri" panose="020F0502020204030204" pitchFamily="34" charset="0"/>
                <a:cs typeface="Calibri" panose="020F0502020204030204" pitchFamily="34" charset="0"/>
              </a:rPr>
            </a:br>
            <a:r>
              <a:rPr lang="sl-SI">
                <a:solidFill>
                  <a:srgbClr val="007C92"/>
                </a:solidFill>
                <a:latin typeface="Calibri" panose="020F0502020204030204" pitchFamily="34" charset="0"/>
                <a:cs typeface="Calibri" panose="020F0502020204030204" pitchFamily="34" charset="0"/>
              </a:rPr>
              <a:t>     pri različnih predmetih </a:t>
            </a:r>
          </a:p>
        </p:txBody>
      </p:sp>
      <p:sp>
        <p:nvSpPr>
          <p:cNvPr id="10" name="PoljeZBesedilom 9">
            <a:extLst>
              <a:ext uri="{FF2B5EF4-FFF2-40B4-BE49-F238E27FC236}">
                <a16:creationId xmlns:a16="http://schemas.microsoft.com/office/drawing/2014/main" id="{04B23F72-FA09-1DA8-B612-F551E8EEA577}"/>
              </a:ext>
            </a:extLst>
          </p:cNvPr>
          <p:cNvSpPr txBox="1"/>
          <p:nvPr/>
        </p:nvSpPr>
        <p:spPr>
          <a:xfrm>
            <a:off x="1345951" y="5094597"/>
            <a:ext cx="3306412" cy="1200329"/>
          </a:xfrm>
          <a:prstGeom prst="rect">
            <a:avLst/>
          </a:prstGeom>
          <a:noFill/>
        </p:spPr>
        <p:txBody>
          <a:bodyPr wrap="square" rtlCol="0">
            <a:spAutoFit/>
          </a:bodyPr>
          <a:lstStyle/>
          <a:p>
            <a:r>
              <a:rPr lang="sl-SI">
                <a:solidFill>
                  <a:srgbClr val="007C92"/>
                </a:solidFill>
                <a:latin typeface="Calibri" panose="020F0502020204030204" pitchFamily="34" charset="0"/>
                <a:cs typeface="Calibri" panose="020F0502020204030204" pitchFamily="34" charset="0"/>
              </a:rPr>
              <a:t>Katere skupne cilje lahko učenec/dijak pridobi/razvije </a:t>
            </a:r>
            <a:br>
              <a:rPr lang="sl-SI">
                <a:solidFill>
                  <a:srgbClr val="007C92"/>
                </a:solidFill>
                <a:latin typeface="Calibri" panose="020F0502020204030204" pitchFamily="34" charset="0"/>
                <a:cs typeface="Calibri" panose="020F0502020204030204" pitchFamily="34" charset="0"/>
              </a:rPr>
            </a:br>
            <a:r>
              <a:rPr lang="sl-SI">
                <a:solidFill>
                  <a:srgbClr val="007C92"/>
                </a:solidFill>
                <a:latin typeface="Calibri" panose="020F0502020204030204" pitchFamily="34" charset="0"/>
                <a:cs typeface="Calibri" panose="020F0502020204030204" pitchFamily="34" charset="0"/>
              </a:rPr>
              <a:t>le </a:t>
            </a:r>
            <a:r>
              <a:rPr lang="sl-SI" b="1">
                <a:solidFill>
                  <a:srgbClr val="007C92"/>
                </a:solidFill>
                <a:latin typeface="Calibri" panose="020F0502020204030204" pitchFamily="34" charset="0"/>
                <a:cs typeface="Calibri" panose="020F0502020204030204" pitchFamily="34" charset="0"/>
              </a:rPr>
              <a:t>specifično pri </a:t>
            </a:r>
            <a:br>
              <a:rPr lang="sl-SI" b="1">
                <a:solidFill>
                  <a:srgbClr val="007C92"/>
                </a:solidFill>
                <a:latin typeface="Calibri" panose="020F0502020204030204" pitchFamily="34" charset="0"/>
                <a:cs typeface="Calibri" panose="020F0502020204030204" pitchFamily="34" charset="0"/>
              </a:rPr>
            </a:br>
            <a:r>
              <a:rPr lang="sl-SI" b="1">
                <a:solidFill>
                  <a:srgbClr val="007C92"/>
                </a:solidFill>
                <a:latin typeface="Calibri" panose="020F0502020204030204" pitchFamily="34" charset="0"/>
                <a:cs typeface="Calibri" panose="020F0502020204030204" pitchFamily="34" charset="0"/>
              </a:rPr>
              <a:t>posameznem predmetu?</a:t>
            </a:r>
          </a:p>
        </p:txBody>
      </p:sp>
      <p:sp>
        <p:nvSpPr>
          <p:cNvPr id="11" name="PoljeZBesedilom 10">
            <a:extLst>
              <a:ext uri="{FF2B5EF4-FFF2-40B4-BE49-F238E27FC236}">
                <a16:creationId xmlns:a16="http://schemas.microsoft.com/office/drawing/2014/main" id="{AB90CCE1-8B89-2A3B-675B-AE1FE58CE41C}"/>
              </a:ext>
            </a:extLst>
          </p:cNvPr>
          <p:cNvSpPr txBox="1"/>
          <p:nvPr/>
        </p:nvSpPr>
        <p:spPr>
          <a:xfrm>
            <a:off x="1322322" y="3667431"/>
            <a:ext cx="3015328" cy="1200329"/>
          </a:xfrm>
          <a:prstGeom prst="rect">
            <a:avLst/>
          </a:prstGeom>
          <a:noFill/>
        </p:spPr>
        <p:txBody>
          <a:bodyPr wrap="square" rtlCol="0">
            <a:spAutoFit/>
          </a:bodyPr>
          <a:lstStyle/>
          <a:p>
            <a:r>
              <a:rPr lang="sl-SI">
                <a:solidFill>
                  <a:srgbClr val="007C92"/>
                </a:solidFill>
                <a:latin typeface="Calibri" panose="020F0502020204030204" pitchFamily="34" charset="0"/>
                <a:cs typeface="Calibri" panose="020F0502020204030204" pitchFamily="34" charset="0"/>
              </a:rPr>
              <a:t>Kako, kdaj, v kolikšni meri ima učenec/dijak </a:t>
            </a:r>
            <a:r>
              <a:rPr lang="sl-SI" b="1">
                <a:solidFill>
                  <a:srgbClr val="007C92"/>
                </a:solidFill>
                <a:latin typeface="Calibri" panose="020F0502020204030204" pitchFamily="34" charset="0"/>
                <a:cs typeface="Calibri" panose="020F0502020204030204" pitchFamily="34" charset="0"/>
              </a:rPr>
              <a:t>naše šole </a:t>
            </a:r>
            <a:r>
              <a:rPr lang="sl-SI">
                <a:solidFill>
                  <a:srgbClr val="007C92"/>
                </a:solidFill>
                <a:latin typeface="Calibri" panose="020F0502020204030204" pitchFamily="34" charset="0"/>
                <a:cs typeface="Calibri" panose="020F0502020204030204" pitchFamily="34" charset="0"/>
              </a:rPr>
              <a:t>priložnosti za razvijanje določenega skupnega cilja?</a:t>
            </a:r>
          </a:p>
        </p:txBody>
      </p:sp>
      <p:sp>
        <p:nvSpPr>
          <p:cNvPr id="12" name="PoljeZBesedilom 11">
            <a:extLst>
              <a:ext uri="{FF2B5EF4-FFF2-40B4-BE49-F238E27FC236}">
                <a16:creationId xmlns:a16="http://schemas.microsoft.com/office/drawing/2014/main" id="{D7A466AE-2605-DCEC-B041-DB21A133AEC1}"/>
              </a:ext>
            </a:extLst>
          </p:cNvPr>
          <p:cNvSpPr txBox="1"/>
          <p:nvPr/>
        </p:nvSpPr>
        <p:spPr>
          <a:xfrm>
            <a:off x="4337650" y="2949817"/>
            <a:ext cx="2349089" cy="369332"/>
          </a:xfrm>
          <a:prstGeom prst="rect">
            <a:avLst/>
          </a:prstGeom>
          <a:noFill/>
        </p:spPr>
        <p:txBody>
          <a:bodyPr wrap="square" rtlCol="0">
            <a:spAutoFit/>
          </a:bodyPr>
          <a:lstStyle/>
          <a:p>
            <a:r>
              <a:rPr lang="sl-SI">
                <a:solidFill>
                  <a:srgbClr val="007C92"/>
                </a:solidFill>
                <a:latin typeface="Calibri" panose="020F0502020204030204" pitchFamily="34" charset="0"/>
                <a:cs typeface="Calibri" panose="020F0502020204030204" pitchFamily="34" charset="0"/>
                <a:sym typeface="Wingdings" panose="05000000000000000000" pitchFamily="2" charset="2"/>
              </a:rPr>
              <a:t> </a:t>
            </a:r>
            <a:r>
              <a:rPr lang="sl-SI">
                <a:solidFill>
                  <a:srgbClr val="007C92"/>
                </a:solidFill>
                <a:latin typeface="Calibri" panose="020F0502020204030204" pitchFamily="34" charset="0"/>
                <a:cs typeface="Calibri" panose="020F0502020204030204" pitchFamily="34" charset="0"/>
              </a:rPr>
              <a:t>na ravni  RAZREDA</a:t>
            </a:r>
          </a:p>
        </p:txBody>
      </p:sp>
      <p:sp>
        <p:nvSpPr>
          <p:cNvPr id="13" name="PoljeZBesedilom 12">
            <a:extLst>
              <a:ext uri="{FF2B5EF4-FFF2-40B4-BE49-F238E27FC236}">
                <a16:creationId xmlns:a16="http://schemas.microsoft.com/office/drawing/2014/main" id="{269A3CBD-0D0D-23A6-13D4-EBD037245CEB}"/>
              </a:ext>
            </a:extLst>
          </p:cNvPr>
          <p:cNvSpPr txBox="1"/>
          <p:nvPr/>
        </p:nvSpPr>
        <p:spPr>
          <a:xfrm>
            <a:off x="7399043" y="2559850"/>
            <a:ext cx="2619375" cy="1477328"/>
          </a:xfrm>
          <a:prstGeom prst="rect">
            <a:avLst/>
          </a:prstGeom>
          <a:noFill/>
        </p:spPr>
        <p:txBody>
          <a:bodyPr wrap="square" rtlCol="0">
            <a:spAutoFit/>
          </a:bodyPr>
          <a:lstStyle/>
          <a:p>
            <a:r>
              <a:rPr lang="sl-SI">
                <a:solidFill>
                  <a:srgbClr val="007C92"/>
                </a:solidFill>
                <a:latin typeface="Calibri" panose="020F0502020204030204" pitchFamily="34" charset="0"/>
                <a:cs typeface="Calibri" panose="020F0502020204030204" pitchFamily="34" charset="0"/>
              </a:rPr>
              <a:t>HORIZONTALNO MEDPREDMETNO SODELOVANJE </a:t>
            </a:r>
            <a:br>
              <a:rPr lang="sl-SI">
                <a:solidFill>
                  <a:srgbClr val="007C92"/>
                </a:solidFill>
                <a:latin typeface="Calibri" panose="020F0502020204030204" pitchFamily="34" charset="0"/>
                <a:cs typeface="Calibri" panose="020F0502020204030204" pitchFamily="34" charset="0"/>
              </a:rPr>
            </a:br>
            <a:r>
              <a:rPr lang="sl-SI">
                <a:solidFill>
                  <a:srgbClr val="007C92"/>
                </a:solidFill>
                <a:latin typeface="Calibri" panose="020F0502020204030204" pitchFamily="34" charset="0"/>
                <a:cs typeface="Calibri" panose="020F0502020204030204" pitchFamily="34" charset="0"/>
              </a:rPr>
              <a:t>učiteljev, ki poučujejo </a:t>
            </a:r>
            <a:br>
              <a:rPr lang="sl-SI">
                <a:solidFill>
                  <a:srgbClr val="007C92"/>
                </a:solidFill>
                <a:latin typeface="Calibri" panose="020F0502020204030204" pitchFamily="34" charset="0"/>
                <a:cs typeface="Calibri" panose="020F0502020204030204" pitchFamily="34" charset="0"/>
              </a:rPr>
            </a:br>
            <a:r>
              <a:rPr lang="sl-SI">
                <a:solidFill>
                  <a:srgbClr val="007C92"/>
                </a:solidFill>
                <a:latin typeface="Calibri" panose="020F0502020204030204" pitchFamily="34" charset="0"/>
                <a:cs typeface="Calibri" panose="020F0502020204030204" pitchFamily="34" charset="0"/>
              </a:rPr>
              <a:t>v določenem razredu</a:t>
            </a:r>
          </a:p>
        </p:txBody>
      </p:sp>
      <p:sp>
        <p:nvSpPr>
          <p:cNvPr id="14" name="PoljeZBesedilom 13">
            <a:extLst>
              <a:ext uri="{FF2B5EF4-FFF2-40B4-BE49-F238E27FC236}">
                <a16:creationId xmlns:a16="http://schemas.microsoft.com/office/drawing/2014/main" id="{62B306BF-2159-903B-FC47-4E956652CF2B}"/>
              </a:ext>
            </a:extLst>
          </p:cNvPr>
          <p:cNvSpPr txBox="1"/>
          <p:nvPr/>
        </p:nvSpPr>
        <p:spPr>
          <a:xfrm>
            <a:off x="7399043" y="869938"/>
            <a:ext cx="2619375" cy="1477328"/>
          </a:xfrm>
          <a:prstGeom prst="rect">
            <a:avLst/>
          </a:prstGeom>
          <a:noFill/>
        </p:spPr>
        <p:txBody>
          <a:bodyPr wrap="square" rtlCol="0">
            <a:spAutoFit/>
          </a:bodyPr>
          <a:lstStyle/>
          <a:p>
            <a:r>
              <a:rPr lang="sl-SI">
                <a:solidFill>
                  <a:srgbClr val="007C92"/>
                </a:solidFill>
                <a:latin typeface="Calibri" panose="020F0502020204030204" pitchFamily="34" charset="0"/>
                <a:cs typeface="Calibri" panose="020F0502020204030204" pitchFamily="34" charset="0"/>
              </a:rPr>
              <a:t>VERTIKALNO MEDPREDMETNO SODELOVANJE </a:t>
            </a:r>
            <a:br>
              <a:rPr lang="sl-SI">
                <a:solidFill>
                  <a:srgbClr val="007C92"/>
                </a:solidFill>
                <a:latin typeface="Calibri" panose="020F0502020204030204" pitchFamily="34" charset="0"/>
                <a:cs typeface="Calibri" panose="020F0502020204030204" pitchFamily="34" charset="0"/>
              </a:rPr>
            </a:br>
            <a:r>
              <a:rPr lang="sl-SI">
                <a:solidFill>
                  <a:srgbClr val="007C92"/>
                </a:solidFill>
                <a:latin typeface="Calibri" panose="020F0502020204030204" pitchFamily="34" charset="0"/>
                <a:cs typeface="Calibri" panose="020F0502020204030204" pitchFamily="34" charset="0"/>
              </a:rPr>
              <a:t>učiteljev, ki poučujejo </a:t>
            </a:r>
            <a:br>
              <a:rPr lang="sl-SI">
                <a:solidFill>
                  <a:srgbClr val="007C92"/>
                </a:solidFill>
                <a:latin typeface="Calibri" panose="020F0502020204030204" pitchFamily="34" charset="0"/>
                <a:cs typeface="Calibri" panose="020F0502020204030204" pitchFamily="34" charset="0"/>
              </a:rPr>
            </a:br>
            <a:r>
              <a:rPr lang="sl-SI">
                <a:solidFill>
                  <a:srgbClr val="007C92"/>
                </a:solidFill>
                <a:latin typeface="Calibri" panose="020F0502020204030204" pitchFamily="34" charset="0"/>
                <a:cs typeface="Calibri" panose="020F0502020204030204" pitchFamily="34" charset="0"/>
              </a:rPr>
              <a:t>v določenem VIO</a:t>
            </a:r>
          </a:p>
        </p:txBody>
      </p:sp>
      <p:sp>
        <p:nvSpPr>
          <p:cNvPr id="15" name="PoljeZBesedilom 14">
            <a:extLst>
              <a:ext uri="{FF2B5EF4-FFF2-40B4-BE49-F238E27FC236}">
                <a16:creationId xmlns:a16="http://schemas.microsoft.com/office/drawing/2014/main" id="{15A37EF8-0942-72AD-CA07-3415539CA438}"/>
              </a:ext>
            </a:extLst>
          </p:cNvPr>
          <p:cNvSpPr txBox="1"/>
          <p:nvPr/>
        </p:nvSpPr>
        <p:spPr>
          <a:xfrm>
            <a:off x="4358490" y="1419853"/>
            <a:ext cx="2828925" cy="369332"/>
          </a:xfrm>
          <a:prstGeom prst="rect">
            <a:avLst/>
          </a:prstGeom>
          <a:noFill/>
        </p:spPr>
        <p:txBody>
          <a:bodyPr wrap="square" rtlCol="0">
            <a:spAutoFit/>
          </a:bodyPr>
          <a:lstStyle/>
          <a:p>
            <a:r>
              <a:rPr lang="sl-SI">
                <a:solidFill>
                  <a:srgbClr val="007C92"/>
                </a:solidFill>
                <a:latin typeface="Calibri" panose="020F0502020204030204" pitchFamily="34" charset="0"/>
                <a:cs typeface="Calibri" panose="020F0502020204030204" pitchFamily="34" charset="0"/>
                <a:sym typeface="Wingdings" panose="05000000000000000000" pitchFamily="2" charset="2"/>
              </a:rPr>
              <a:t> </a:t>
            </a:r>
            <a:r>
              <a:rPr lang="sl-SI">
                <a:solidFill>
                  <a:srgbClr val="007C92"/>
                </a:solidFill>
                <a:latin typeface="Calibri" panose="020F0502020204030204" pitchFamily="34" charset="0"/>
                <a:cs typeface="Calibri" panose="020F0502020204030204" pitchFamily="34" charset="0"/>
              </a:rPr>
              <a:t>na ravni VIO</a:t>
            </a:r>
          </a:p>
        </p:txBody>
      </p:sp>
      <p:sp>
        <p:nvSpPr>
          <p:cNvPr id="16" name="Puščica: desno 15">
            <a:extLst>
              <a:ext uri="{FF2B5EF4-FFF2-40B4-BE49-F238E27FC236}">
                <a16:creationId xmlns:a16="http://schemas.microsoft.com/office/drawing/2014/main" id="{2A3030EE-8532-09ED-D646-CA36D6EBE815}"/>
              </a:ext>
            </a:extLst>
          </p:cNvPr>
          <p:cNvSpPr/>
          <p:nvPr/>
        </p:nvSpPr>
        <p:spPr>
          <a:xfrm>
            <a:off x="6686739" y="1401536"/>
            <a:ext cx="533400" cy="3048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7" name="Puščica: desno 16">
            <a:extLst>
              <a:ext uri="{FF2B5EF4-FFF2-40B4-BE49-F238E27FC236}">
                <a16:creationId xmlns:a16="http://schemas.microsoft.com/office/drawing/2014/main" id="{2B9A8693-A760-CBE9-E43F-14632F3BE75E}"/>
              </a:ext>
            </a:extLst>
          </p:cNvPr>
          <p:cNvSpPr/>
          <p:nvPr/>
        </p:nvSpPr>
        <p:spPr>
          <a:xfrm>
            <a:off x="6739394" y="5403862"/>
            <a:ext cx="533400" cy="3048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8" name="PoljeZBesedilom 17">
            <a:extLst>
              <a:ext uri="{FF2B5EF4-FFF2-40B4-BE49-F238E27FC236}">
                <a16:creationId xmlns:a16="http://schemas.microsoft.com/office/drawing/2014/main" id="{2117C0C5-FDBC-8B67-D011-6349669D845D}"/>
              </a:ext>
            </a:extLst>
          </p:cNvPr>
          <p:cNvSpPr txBox="1"/>
          <p:nvPr/>
        </p:nvSpPr>
        <p:spPr>
          <a:xfrm>
            <a:off x="9972635" y="849409"/>
            <a:ext cx="1771651" cy="646331"/>
          </a:xfrm>
          <a:prstGeom prst="rect">
            <a:avLst/>
          </a:prstGeom>
          <a:noFill/>
        </p:spPr>
        <p:txBody>
          <a:bodyPr wrap="square" rtlCol="0">
            <a:spAutoFit/>
          </a:bodyPr>
          <a:lstStyle/>
          <a:p>
            <a:pPr algn="ctr"/>
            <a:r>
              <a:rPr lang="sl-SI" b="1">
                <a:solidFill>
                  <a:srgbClr val="007C92"/>
                </a:solidFill>
                <a:latin typeface="Calibri" panose="020F0502020204030204" pitchFamily="34" charset="0"/>
                <a:cs typeface="Calibri" panose="020F0502020204030204" pitchFamily="34" charset="0"/>
              </a:rPr>
              <a:t>NAČRTOVANJE </a:t>
            </a:r>
          </a:p>
          <a:p>
            <a:pPr algn="ctr"/>
            <a:r>
              <a:rPr lang="sl-SI" b="1">
                <a:solidFill>
                  <a:srgbClr val="007C92"/>
                </a:solidFill>
                <a:latin typeface="Calibri" panose="020F0502020204030204" pitchFamily="34" charset="0"/>
                <a:cs typeface="Calibri" panose="020F0502020204030204" pitchFamily="34" charset="0"/>
              </a:rPr>
              <a:t>NA RAVNI ŠOLE</a:t>
            </a:r>
          </a:p>
        </p:txBody>
      </p:sp>
      <p:sp>
        <p:nvSpPr>
          <p:cNvPr id="19" name="PoljeZBesedilom 18">
            <a:extLst>
              <a:ext uri="{FF2B5EF4-FFF2-40B4-BE49-F238E27FC236}">
                <a16:creationId xmlns:a16="http://schemas.microsoft.com/office/drawing/2014/main" id="{B12E707F-5AFB-DE9D-A977-15CA32862AD6}"/>
              </a:ext>
            </a:extLst>
          </p:cNvPr>
          <p:cNvSpPr txBox="1"/>
          <p:nvPr/>
        </p:nvSpPr>
        <p:spPr>
          <a:xfrm>
            <a:off x="9972635" y="5977087"/>
            <a:ext cx="1623384" cy="646331"/>
          </a:xfrm>
          <a:prstGeom prst="rect">
            <a:avLst/>
          </a:prstGeom>
          <a:noFill/>
        </p:spPr>
        <p:txBody>
          <a:bodyPr wrap="square" rtlCol="0">
            <a:spAutoFit/>
          </a:bodyPr>
          <a:lstStyle/>
          <a:p>
            <a:pPr algn="ctr"/>
            <a:r>
              <a:rPr lang="sl-SI" b="1">
                <a:solidFill>
                  <a:srgbClr val="007C92"/>
                </a:solidFill>
                <a:latin typeface="Calibri" panose="020F0502020204030204" pitchFamily="34" charset="0"/>
                <a:cs typeface="Calibri" panose="020F0502020204030204" pitchFamily="34" charset="0"/>
              </a:rPr>
              <a:t>UČITELJEVO </a:t>
            </a:r>
          </a:p>
          <a:p>
            <a:r>
              <a:rPr lang="sl-SI" b="1">
                <a:solidFill>
                  <a:srgbClr val="007C92"/>
                </a:solidFill>
                <a:latin typeface="Calibri" panose="020F0502020204030204" pitchFamily="34" charset="0"/>
                <a:cs typeface="Calibri" panose="020F0502020204030204" pitchFamily="34" charset="0"/>
              </a:rPr>
              <a:t>NAČRTOVANJE </a:t>
            </a:r>
          </a:p>
        </p:txBody>
      </p:sp>
      <p:sp>
        <p:nvSpPr>
          <p:cNvPr id="21" name="Pravokotni trikotnik 20">
            <a:extLst>
              <a:ext uri="{FF2B5EF4-FFF2-40B4-BE49-F238E27FC236}">
                <a16:creationId xmlns:a16="http://schemas.microsoft.com/office/drawing/2014/main" id="{ED31F493-46CB-11F4-4472-60C03326F0B5}"/>
              </a:ext>
            </a:extLst>
          </p:cNvPr>
          <p:cNvSpPr/>
          <p:nvPr/>
        </p:nvSpPr>
        <p:spPr>
          <a:xfrm rot="19053413">
            <a:off x="10712095" y="5650423"/>
            <a:ext cx="292733" cy="262248"/>
          </a:xfrm>
          <a:prstGeom prst="rtTriangl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2" name="Pravokotni trikotnik 21">
            <a:extLst>
              <a:ext uri="{FF2B5EF4-FFF2-40B4-BE49-F238E27FC236}">
                <a16:creationId xmlns:a16="http://schemas.microsoft.com/office/drawing/2014/main" id="{05154AA4-0C83-0E9B-1A26-FFB87B23D073}"/>
              </a:ext>
            </a:extLst>
          </p:cNvPr>
          <p:cNvSpPr/>
          <p:nvPr/>
        </p:nvSpPr>
        <p:spPr>
          <a:xfrm rot="8098955">
            <a:off x="10344486" y="1610005"/>
            <a:ext cx="1027952" cy="1058163"/>
          </a:xfrm>
          <a:prstGeom prst="rtTriangl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33" name="Pravokotnik 32">
            <a:extLst>
              <a:ext uri="{FF2B5EF4-FFF2-40B4-BE49-F238E27FC236}">
                <a16:creationId xmlns:a16="http://schemas.microsoft.com/office/drawing/2014/main" id="{EF191003-150D-1738-770D-764A92ACEB14}"/>
              </a:ext>
            </a:extLst>
          </p:cNvPr>
          <p:cNvSpPr/>
          <p:nvPr/>
        </p:nvSpPr>
        <p:spPr>
          <a:xfrm rot="16200000">
            <a:off x="8562793" y="3224296"/>
            <a:ext cx="4507066" cy="461665"/>
          </a:xfrm>
          <a:prstGeom prst="rect">
            <a:avLst/>
          </a:prstGeom>
          <a:noFill/>
        </p:spPr>
        <p:txBody>
          <a:bodyPr wrap="square" lIns="91440" tIns="45720" rIns="91440" bIns="45720">
            <a:spAutoFit/>
          </a:bodyPr>
          <a:lstStyle/>
          <a:p>
            <a:pPr algn="ctr"/>
            <a:r>
              <a:rPr lang="sl-SI" sz="2400" b="1">
                <a:ln w="9525">
                  <a:solidFill>
                    <a:schemeClr val="bg1"/>
                  </a:solidFill>
                  <a:prstDash val="solid"/>
                </a:ln>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
            </a:r>
            <a:r>
              <a:rPr lang="sl-SI" sz="2400" b="1" cap="none" spc="0">
                <a:ln w="9525">
                  <a:solidFill>
                    <a:schemeClr val="bg1"/>
                  </a:solidFill>
                  <a:prstDash val="solid"/>
                </a:ln>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edpredmetno sodelovanje</a:t>
            </a:r>
          </a:p>
        </p:txBody>
      </p:sp>
      <p:sp>
        <p:nvSpPr>
          <p:cNvPr id="35" name="PoljeZBesedilom 34">
            <a:extLst>
              <a:ext uri="{FF2B5EF4-FFF2-40B4-BE49-F238E27FC236}">
                <a16:creationId xmlns:a16="http://schemas.microsoft.com/office/drawing/2014/main" id="{2C97CDF8-18C0-475F-FAEE-CB2C0DE1DC2C}"/>
              </a:ext>
            </a:extLst>
          </p:cNvPr>
          <p:cNvSpPr txBox="1"/>
          <p:nvPr/>
        </p:nvSpPr>
        <p:spPr>
          <a:xfrm>
            <a:off x="1227983" y="1401538"/>
            <a:ext cx="2962276" cy="646331"/>
          </a:xfrm>
          <a:prstGeom prst="rect">
            <a:avLst/>
          </a:prstGeom>
          <a:noFill/>
        </p:spPr>
        <p:txBody>
          <a:bodyPr wrap="square" rtlCol="0">
            <a:spAutoFit/>
          </a:bodyPr>
          <a:lstStyle/>
          <a:p>
            <a:r>
              <a:rPr lang="sl-SI">
                <a:solidFill>
                  <a:srgbClr val="007C92"/>
                </a:solidFill>
                <a:latin typeface="Calibri" panose="020F0502020204030204" pitchFamily="34" charset="0"/>
                <a:cs typeface="Calibri" panose="020F0502020204030204" pitchFamily="34" charset="0"/>
                <a:sym typeface="Wingdings" panose="05000000000000000000" pitchFamily="2" charset="2"/>
              </a:rPr>
              <a:t> </a:t>
            </a:r>
            <a:r>
              <a:rPr lang="sl-SI">
                <a:solidFill>
                  <a:srgbClr val="007C92"/>
                </a:solidFill>
                <a:latin typeface="Calibri" panose="020F0502020204030204" pitchFamily="34" charset="0"/>
                <a:cs typeface="Calibri" panose="020F0502020204030204" pitchFamily="34" charset="0"/>
              </a:rPr>
              <a:t>v posameznem obdobju  </a:t>
            </a:r>
            <a:br>
              <a:rPr lang="sl-SI">
                <a:solidFill>
                  <a:srgbClr val="007C92"/>
                </a:solidFill>
                <a:latin typeface="Calibri" panose="020F0502020204030204" pitchFamily="34" charset="0"/>
                <a:cs typeface="Calibri" panose="020F0502020204030204" pitchFamily="34" charset="0"/>
              </a:rPr>
            </a:br>
            <a:r>
              <a:rPr lang="sl-SI">
                <a:solidFill>
                  <a:srgbClr val="007C92"/>
                </a:solidFill>
                <a:latin typeface="Calibri" panose="020F0502020204030204" pitchFamily="34" charset="0"/>
                <a:cs typeface="Calibri" panose="020F0502020204030204" pitchFamily="34" charset="0"/>
              </a:rPr>
              <a:t>     (1., 2., 3. VIO, SŠ)</a:t>
            </a:r>
          </a:p>
        </p:txBody>
      </p:sp>
      <p:sp>
        <p:nvSpPr>
          <p:cNvPr id="36" name="Interaktivni gumb: Pomoč 35">
            <a:hlinkClick r:id="" action="ppaction://noaction" highlightClick="1"/>
            <a:extLst>
              <a:ext uri="{FF2B5EF4-FFF2-40B4-BE49-F238E27FC236}">
                <a16:creationId xmlns:a16="http://schemas.microsoft.com/office/drawing/2014/main" id="{AB063C27-9824-7208-C607-8FACF3BD395A}"/>
              </a:ext>
            </a:extLst>
          </p:cNvPr>
          <p:cNvSpPr/>
          <p:nvPr/>
        </p:nvSpPr>
        <p:spPr>
          <a:xfrm>
            <a:off x="528564" y="3944429"/>
            <a:ext cx="523875" cy="646331"/>
          </a:xfrm>
          <a:prstGeom prst="actionButtonHelp">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38" name="Interaktivni gumb: Pomoč 37">
            <a:hlinkClick r:id="" action="ppaction://noaction" highlightClick="1"/>
            <a:extLst>
              <a:ext uri="{FF2B5EF4-FFF2-40B4-BE49-F238E27FC236}">
                <a16:creationId xmlns:a16="http://schemas.microsoft.com/office/drawing/2014/main" id="{3D779EAE-3FDB-5CB3-297C-9DB4288C919A}"/>
              </a:ext>
            </a:extLst>
          </p:cNvPr>
          <p:cNvSpPr/>
          <p:nvPr/>
        </p:nvSpPr>
        <p:spPr>
          <a:xfrm>
            <a:off x="528564" y="5173895"/>
            <a:ext cx="523875" cy="646331"/>
          </a:xfrm>
          <a:prstGeom prst="actionButtonHelp">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 name="PoljeZBesedilom 1"/>
          <p:cNvSpPr txBox="1"/>
          <p:nvPr/>
        </p:nvSpPr>
        <p:spPr>
          <a:xfrm>
            <a:off x="648091" y="222312"/>
            <a:ext cx="9670846" cy="646331"/>
          </a:xfrm>
          <a:prstGeom prst="rect">
            <a:avLst/>
          </a:prstGeom>
          <a:noFill/>
        </p:spPr>
        <p:txBody>
          <a:bodyPr wrap="square" rtlCol="0">
            <a:spAutoFit/>
          </a:bodyPr>
          <a:lstStyle/>
          <a:p>
            <a:r>
              <a:rPr lang="sl-SI" sz="3600" b="1">
                <a:solidFill>
                  <a:srgbClr val="007C92"/>
                </a:solidFill>
                <a:latin typeface="Calibri" panose="020F0502020204030204" pitchFamily="34" charset="0"/>
                <a:ea typeface="+mj-ea"/>
                <a:cs typeface="Calibri" panose="020F0502020204030204" pitchFamily="34" charset="0"/>
              </a:rPr>
              <a:t>Več ravni načrtovanja udejanjanja skupnih ciljev</a:t>
            </a:r>
          </a:p>
        </p:txBody>
      </p:sp>
    </p:spTree>
    <p:extLst>
      <p:ext uri="{BB962C8B-B14F-4D97-AF65-F5344CB8AC3E}">
        <p14:creationId xmlns:p14="http://schemas.microsoft.com/office/powerpoint/2010/main" val="402585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5" grpId="0"/>
      <p:bldP spid="6" grpId="0" animBg="1"/>
      <p:bldP spid="7" grpId="0"/>
      <p:bldP spid="9" grpId="0"/>
      <p:bldP spid="10" grpId="0"/>
      <p:bldP spid="11" grpId="0"/>
      <p:bldP spid="12" grpId="0"/>
      <p:bldP spid="13" grpId="0"/>
      <p:bldP spid="14" grpId="0"/>
      <p:bldP spid="15" grpId="0"/>
      <p:bldP spid="16" grpId="0" animBg="1"/>
      <p:bldP spid="17" grpId="0" animBg="1"/>
      <p:bldP spid="18" grpId="0"/>
      <p:bldP spid="19" grpId="0"/>
      <p:bldP spid="21" grpId="0" animBg="1"/>
      <p:bldP spid="22" grpId="0" animBg="1"/>
      <p:bldP spid="33" grpId="0"/>
      <p:bldP spid="35" grpId="0"/>
      <p:bldP spid="36" grpId="0" animBg="1"/>
      <p:bldP spid="3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C4E1E9B-B015-A457-C9CD-B31E1C66C2DE}"/>
              </a:ext>
            </a:extLst>
          </p:cNvPr>
          <p:cNvSpPr>
            <a:spLocks noGrp="1"/>
          </p:cNvSpPr>
          <p:nvPr>
            <p:ph type="title"/>
          </p:nvPr>
        </p:nvSpPr>
        <p:spPr/>
        <p:txBody>
          <a:bodyPr>
            <a:normAutofit/>
          </a:bodyPr>
          <a:lstStyle/>
          <a:p>
            <a:r>
              <a:rPr lang="sl-SI" sz="3700" b="1">
                <a:latin typeface="Calibri" panose="020F0502020204030204" pitchFamily="34" charset="0"/>
                <a:ea typeface="+mn-ea"/>
                <a:cs typeface="Calibri" panose="020F0502020204030204" pitchFamily="34" charset="0"/>
              </a:rPr>
              <a:t>Skupni cilji – bolj poglobljeno </a:t>
            </a:r>
          </a:p>
        </p:txBody>
      </p:sp>
      <p:sp>
        <p:nvSpPr>
          <p:cNvPr id="3" name="Označba mesta vsebine 2">
            <a:extLst>
              <a:ext uri="{FF2B5EF4-FFF2-40B4-BE49-F238E27FC236}">
                <a16:creationId xmlns:a16="http://schemas.microsoft.com/office/drawing/2014/main" id="{F443CEE5-EC47-EB7C-41AF-0B5641EE077C}"/>
              </a:ext>
            </a:extLst>
          </p:cNvPr>
          <p:cNvSpPr>
            <a:spLocks noGrp="1"/>
          </p:cNvSpPr>
          <p:nvPr>
            <p:ph sz="half" idx="1"/>
          </p:nvPr>
        </p:nvSpPr>
        <p:spPr>
          <a:xfrm>
            <a:off x="838199" y="1825625"/>
            <a:ext cx="11059161" cy="4351338"/>
          </a:xfrm>
        </p:spPr>
        <p:txBody>
          <a:bodyPr>
            <a:normAutofit/>
          </a:bodyPr>
          <a:lstStyle/>
          <a:p>
            <a:r>
              <a:rPr lang="sl-SI" sz="2400" b="1">
                <a:solidFill>
                  <a:srgbClr val="007C92"/>
                </a:solidFill>
                <a:latin typeface="Calibri" panose="020F0502020204030204" pitchFamily="34" charset="0"/>
                <a:cs typeface="Calibri" panose="020F0502020204030204" pitchFamily="34" charset="0"/>
              </a:rPr>
              <a:t>Splošno usposabljanje </a:t>
            </a:r>
            <a:r>
              <a:rPr lang="sl-SI" sz="2400">
                <a:solidFill>
                  <a:srgbClr val="007C92"/>
                </a:solidFill>
                <a:latin typeface="Calibri" panose="020F0502020204030204" pitchFamily="34" charset="0"/>
                <a:cs typeface="Calibri" panose="020F0502020204030204" pitchFamily="34" charset="0"/>
              </a:rPr>
              <a:t>na temo SKUPNIH CILJEV </a:t>
            </a:r>
          </a:p>
          <a:p>
            <a:pPr marL="0" indent="0">
              <a:buNone/>
            </a:pPr>
            <a:r>
              <a:rPr lang="sl-SI" sz="2400">
                <a:solidFill>
                  <a:srgbClr val="007C92"/>
                </a:solidFill>
                <a:latin typeface="Calibri" panose="020F0502020204030204" pitchFamily="34" charset="0"/>
                <a:cs typeface="Calibri" panose="020F0502020204030204" pitchFamily="34" charset="0"/>
              </a:rPr>
              <a:t>    za vse strokovne delavce/delavke VIZ po posameznih stopnjah izobraževanja</a:t>
            </a:r>
          </a:p>
          <a:p>
            <a:endParaRPr lang="sl-SI" sz="2400">
              <a:latin typeface="Calibri" panose="020F0502020204030204" pitchFamily="34" charset="0"/>
              <a:cs typeface="Calibri" panose="020F0502020204030204" pitchFamily="34" charset="0"/>
            </a:endParaRPr>
          </a:p>
          <a:p>
            <a:endParaRPr lang="sl-SI" sz="2400">
              <a:latin typeface="Calibri" panose="020F0502020204030204" pitchFamily="34" charset="0"/>
              <a:cs typeface="Calibri" panose="020F0502020204030204" pitchFamily="34" charset="0"/>
            </a:endParaRPr>
          </a:p>
          <a:p>
            <a:endParaRPr lang="sl-SI" sz="2400" b="1">
              <a:latin typeface="Calibri" panose="020F0502020204030204" pitchFamily="34" charset="0"/>
              <a:cs typeface="Calibri" panose="020F0502020204030204" pitchFamily="34" charset="0"/>
            </a:endParaRPr>
          </a:p>
          <a:p>
            <a:r>
              <a:rPr lang="sl-SI" sz="2400" b="1">
                <a:solidFill>
                  <a:srgbClr val="007C92"/>
                </a:solidFill>
                <a:latin typeface="Calibri" panose="020F0502020204030204" pitchFamily="34" charset="0"/>
                <a:cs typeface="Calibri" panose="020F0502020204030204" pitchFamily="34" charset="0"/>
              </a:rPr>
              <a:t>Priročnik za učitelje/učiteljice </a:t>
            </a:r>
            <a:r>
              <a:rPr lang="sl-SI" sz="2400">
                <a:solidFill>
                  <a:srgbClr val="007C92"/>
                </a:solidFill>
                <a:latin typeface="Calibri" panose="020F0502020204030204" pitchFamily="34" charset="0"/>
                <a:cs typeface="Calibri" panose="020F0502020204030204" pitchFamily="34" charset="0"/>
              </a:rPr>
              <a:t>za umeščanje skupnih ciljev v vzgojo in izobraževanje </a:t>
            </a:r>
            <a:br>
              <a:rPr lang="sl-SI" sz="2400">
                <a:solidFill>
                  <a:srgbClr val="007C92"/>
                </a:solidFill>
                <a:latin typeface="Calibri" panose="020F0502020204030204" pitchFamily="34" charset="0"/>
                <a:cs typeface="Calibri" panose="020F0502020204030204" pitchFamily="34" charset="0"/>
              </a:rPr>
            </a:br>
            <a:r>
              <a:rPr lang="sl-SI" sz="2400">
                <a:solidFill>
                  <a:srgbClr val="007C92"/>
                </a:solidFill>
                <a:latin typeface="Calibri" panose="020F0502020204030204" pitchFamily="34" charset="0"/>
                <a:cs typeface="Calibri" panose="020F0502020204030204" pitchFamily="34" charset="0"/>
              </a:rPr>
              <a:t>s praktičnimi primeri za vsako področje skupnih ciljev</a:t>
            </a:r>
          </a:p>
          <a:p>
            <a:pPr marL="0" indent="0">
              <a:buNone/>
            </a:pPr>
            <a:endParaRPr lang="sl-SI" sz="2400"/>
          </a:p>
        </p:txBody>
      </p:sp>
      <p:sp>
        <p:nvSpPr>
          <p:cNvPr id="6" name="Puščica: škarnice 5">
            <a:extLst>
              <a:ext uri="{FF2B5EF4-FFF2-40B4-BE49-F238E27FC236}">
                <a16:creationId xmlns:a16="http://schemas.microsoft.com/office/drawing/2014/main" id="{5EE69042-66D1-72F7-F61C-8BD40563BDBE}"/>
              </a:ext>
            </a:extLst>
          </p:cNvPr>
          <p:cNvSpPr/>
          <p:nvPr/>
        </p:nvSpPr>
        <p:spPr>
          <a:xfrm>
            <a:off x="9370337" y="2976355"/>
            <a:ext cx="1303699" cy="640080"/>
          </a:xfrm>
          <a:prstGeom prst="chevron">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l-SI" b="1">
                <a:solidFill>
                  <a:schemeClr val="bg1"/>
                </a:solidFill>
                <a:latin typeface="Calibri" panose="020F0502020204030204" pitchFamily="34" charset="0"/>
                <a:cs typeface="Calibri" panose="020F0502020204030204" pitchFamily="34" charset="0"/>
              </a:rPr>
              <a:t>8 ur</a:t>
            </a:r>
          </a:p>
        </p:txBody>
      </p:sp>
      <p:graphicFrame>
        <p:nvGraphicFramePr>
          <p:cNvPr id="7" name="Tabela 6">
            <a:extLst>
              <a:ext uri="{FF2B5EF4-FFF2-40B4-BE49-F238E27FC236}">
                <a16:creationId xmlns:a16="http://schemas.microsoft.com/office/drawing/2014/main" id="{B62515DC-2B51-8140-7065-9512CB0CA34C}"/>
              </a:ext>
            </a:extLst>
          </p:cNvPr>
          <p:cNvGraphicFramePr>
            <a:graphicFrameLocks noGrp="1"/>
          </p:cNvGraphicFramePr>
          <p:nvPr>
            <p:extLst>
              <p:ext uri="{D42A27DB-BD31-4B8C-83A1-F6EECF244321}">
                <p14:modId xmlns:p14="http://schemas.microsoft.com/office/powerpoint/2010/main" val="2203876044"/>
              </p:ext>
            </p:extLst>
          </p:nvPr>
        </p:nvGraphicFramePr>
        <p:xfrm>
          <a:off x="1002795" y="2976355"/>
          <a:ext cx="8128000" cy="640080"/>
        </p:xfrm>
        <a:graphic>
          <a:graphicData uri="http://schemas.openxmlformats.org/drawingml/2006/table">
            <a:tbl>
              <a:tblPr firstRow="1" bandRow="1">
                <a:tableStyleId>{D27102A9-8310-4765-A935-A1911B00CA55}</a:tableStyleId>
              </a:tblPr>
              <a:tblGrid>
                <a:gridCol w="8128000">
                  <a:extLst>
                    <a:ext uri="{9D8B030D-6E8A-4147-A177-3AD203B41FA5}">
                      <a16:colId xmlns:a16="http://schemas.microsoft.com/office/drawing/2014/main" val="690447671"/>
                    </a:ext>
                  </a:extLst>
                </a:gridCol>
              </a:tblGrid>
              <a:tr h="370840">
                <a:tc>
                  <a:txBody>
                    <a:bodyPr/>
                    <a:lstStyle/>
                    <a:p>
                      <a:r>
                        <a:rPr lang="sl-SI">
                          <a:latin typeface="Calibri" panose="020F0502020204030204" pitchFamily="34" charset="0"/>
                          <a:cs typeface="Calibri" panose="020F0502020204030204" pitchFamily="34" charset="0"/>
                        </a:rPr>
                        <a:t>Kurikularna prenova – nove poti do znanja: splošna usposabljanja za skupne cilje prenovljenih učnih načrtov in katalogov znanj</a:t>
                      </a:r>
                    </a:p>
                  </a:txBody>
                  <a:tcPr/>
                </a:tc>
                <a:extLst>
                  <a:ext uri="{0D108BD9-81ED-4DB2-BD59-A6C34878D82A}">
                    <a16:rowId xmlns:a16="http://schemas.microsoft.com/office/drawing/2014/main" val="1522552752"/>
                  </a:ext>
                </a:extLst>
              </a:tr>
            </a:tbl>
          </a:graphicData>
        </a:graphic>
      </p:graphicFrame>
    </p:spTree>
    <p:extLst>
      <p:ext uri="{BB962C8B-B14F-4D97-AF65-F5344CB8AC3E}">
        <p14:creationId xmlns:p14="http://schemas.microsoft.com/office/powerpoint/2010/main" val="8338741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198" y="500062"/>
            <a:ext cx="10515600" cy="1325563"/>
          </a:xfrm>
        </p:spPr>
        <p:txBody>
          <a:bodyPr/>
          <a:lstStyle/>
          <a:p>
            <a:r>
              <a:rPr lang="sl-SI" b="1">
                <a:latin typeface="Calibri" panose="020F0502020204030204" pitchFamily="34" charset="0"/>
                <a:cs typeface="Calibri" panose="020F0502020204030204" pitchFamily="34" charset="0"/>
              </a:rPr>
              <a:t>VIRI: </a:t>
            </a:r>
          </a:p>
        </p:txBody>
      </p:sp>
      <p:sp>
        <p:nvSpPr>
          <p:cNvPr id="3" name="Označba mesta vsebine 2"/>
          <p:cNvSpPr>
            <a:spLocks noGrp="1"/>
          </p:cNvSpPr>
          <p:nvPr>
            <p:ph sz="half" idx="1"/>
          </p:nvPr>
        </p:nvSpPr>
        <p:spPr/>
        <p:txBody>
          <a:bodyPr>
            <a:normAutofit fontScale="85000" lnSpcReduction="10000"/>
          </a:bodyPr>
          <a:lstStyle/>
          <a:p>
            <a:pPr lvl="0"/>
            <a:r>
              <a:rPr lang="sl-SI" i="1">
                <a:solidFill>
                  <a:srgbClr val="007C92"/>
                </a:solidFill>
                <a:latin typeface="Calibri" panose="020F0502020204030204" pitchFamily="34" charset="0"/>
                <a:cs typeface="Calibri" panose="020F0502020204030204" pitchFamily="34" charset="0"/>
              </a:rPr>
              <a:t>Skupni cilji in njihovo umeščanje v učne načrte in kataloge znanj</a:t>
            </a:r>
            <a:r>
              <a:rPr lang="sl-SI">
                <a:solidFill>
                  <a:srgbClr val="007C92"/>
                </a:solidFill>
                <a:latin typeface="Calibri" panose="020F0502020204030204" pitchFamily="34" charset="0"/>
                <a:cs typeface="Calibri" panose="020F0502020204030204" pitchFamily="34" charset="0"/>
              </a:rPr>
              <a:t> (2025). Zavod Republike Slovenije za šolstvo. </a:t>
            </a:r>
            <a:r>
              <a:rPr lang="sl-SI" u="sng">
                <a:solidFill>
                  <a:srgbClr val="007C92"/>
                </a:solidFill>
                <a:latin typeface="Calibri" panose="020F0502020204030204" pitchFamily="34" charset="0"/>
                <a:cs typeface="Calibri" panose="020F0502020204030204" pitchFamily="34" charset="0"/>
                <a:hlinkClick r:id="rId2"/>
              </a:rPr>
              <a:t>https://www.zrss.si/pdf/skupni_cilji.pdf</a:t>
            </a:r>
            <a:endParaRPr lang="sl-SI">
              <a:solidFill>
                <a:srgbClr val="007C92"/>
              </a:solidFill>
              <a:latin typeface="Calibri" panose="020F0502020204030204" pitchFamily="34" charset="0"/>
              <a:cs typeface="Calibri" panose="020F0502020204030204" pitchFamily="34" charset="0"/>
            </a:endParaRPr>
          </a:p>
          <a:p>
            <a:pPr lvl="0"/>
            <a:r>
              <a:rPr lang="sl-SI" i="1">
                <a:solidFill>
                  <a:srgbClr val="007C92"/>
                </a:solidFill>
                <a:latin typeface="Calibri" panose="020F0502020204030204" pitchFamily="34" charset="0"/>
                <a:cs typeface="Calibri" panose="020F0502020204030204" pitchFamily="34" charset="0"/>
              </a:rPr>
              <a:t>Ključni cilji po področjih skupnih ciljev</a:t>
            </a:r>
            <a:r>
              <a:rPr lang="sl-SI">
                <a:solidFill>
                  <a:srgbClr val="007C92"/>
                </a:solidFill>
                <a:latin typeface="Calibri" panose="020F0502020204030204" pitchFamily="34" charset="0"/>
                <a:cs typeface="Calibri" panose="020F0502020204030204" pitchFamily="34" charset="0"/>
              </a:rPr>
              <a:t> (2025). Zavod Republike Slovenije za šolstvo. </a:t>
            </a:r>
            <a:r>
              <a:rPr lang="sl-SI" u="sng">
                <a:solidFill>
                  <a:srgbClr val="007C92"/>
                </a:solidFill>
                <a:latin typeface="Calibri" panose="020F0502020204030204" pitchFamily="34" charset="0"/>
                <a:cs typeface="Calibri" panose="020F0502020204030204" pitchFamily="34" charset="0"/>
                <a:hlinkClick r:id="rId3"/>
              </a:rPr>
              <a:t>https://www.zrss.si/pdf/kljucni_cilji_po_podrocjih_SC.pdf</a:t>
            </a:r>
            <a:r>
              <a:rPr lang="sl-SI">
                <a:solidFill>
                  <a:srgbClr val="007C92"/>
                </a:solidFill>
                <a:latin typeface="Calibri" panose="020F0502020204030204" pitchFamily="34" charset="0"/>
                <a:cs typeface="Calibri" panose="020F0502020204030204" pitchFamily="34" charset="0"/>
              </a:rPr>
              <a:t> </a:t>
            </a:r>
          </a:p>
          <a:p>
            <a:pPr lvl="0"/>
            <a:r>
              <a:rPr lang="sl-SI" i="1">
                <a:solidFill>
                  <a:srgbClr val="007C92"/>
                </a:solidFill>
                <a:latin typeface="Calibri" panose="020F0502020204030204" pitchFamily="34" charset="0"/>
                <a:cs typeface="Calibri" panose="020F0502020204030204" pitchFamily="34" charset="0"/>
              </a:rPr>
              <a:t>Izhodišča in smernice za prenovo</a:t>
            </a:r>
            <a:r>
              <a:rPr lang="sl-SI">
                <a:solidFill>
                  <a:srgbClr val="007C92"/>
                </a:solidFill>
                <a:latin typeface="Calibri" panose="020F0502020204030204" pitchFamily="34" charset="0"/>
                <a:cs typeface="Calibri" panose="020F0502020204030204" pitchFamily="34" charset="0"/>
              </a:rPr>
              <a:t>, digitalna bralnica ZRSŠ, </a:t>
            </a:r>
            <a:r>
              <a:rPr lang="sl-SI" u="sng">
                <a:solidFill>
                  <a:srgbClr val="007C92"/>
                </a:solidFill>
                <a:latin typeface="Calibri" panose="020F0502020204030204" pitchFamily="34" charset="0"/>
                <a:cs typeface="Calibri" panose="020F0502020204030204" pitchFamily="34" charset="0"/>
                <a:hlinkClick r:id="rId4"/>
              </a:rPr>
              <a:t>https://www.zrss.si/digitalna-bralnica/izhodisca-in-smernice-za-prenovo/</a:t>
            </a:r>
            <a:endParaRPr lang="sl-SI">
              <a:solidFill>
                <a:srgbClr val="007C92"/>
              </a:solidFill>
              <a:latin typeface="Calibri" panose="020F0502020204030204" pitchFamily="34" charset="0"/>
              <a:cs typeface="Calibri" panose="020F0502020204030204" pitchFamily="34" charset="0"/>
            </a:endParaRPr>
          </a:p>
          <a:p>
            <a:pPr lvl="0"/>
            <a:r>
              <a:rPr lang="sl-SI" i="1">
                <a:solidFill>
                  <a:srgbClr val="007C92"/>
                </a:solidFill>
                <a:latin typeface="Calibri" panose="020F0502020204030204" pitchFamily="34" charset="0"/>
                <a:cs typeface="Calibri" panose="020F0502020204030204" pitchFamily="34" charset="0"/>
              </a:rPr>
              <a:t>Referenčni okviri kompetenc</a:t>
            </a:r>
            <a:r>
              <a:rPr lang="sl-SI">
                <a:solidFill>
                  <a:srgbClr val="007C92"/>
                </a:solidFill>
                <a:latin typeface="Calibri" panose="020F0502020204030204" pitchFamily="34" charset="0"/>
                <a:cs typeface="Calibri" panose="020F0502020204030204" pitchFamily="34" charset="0"/>
              </a:rPr>
              <a:t>, digitalna bralnica ZRSŠ, </a:t>
            </a:r>
            <a:r>
              <a:rPr lang="sl-SI" u="sng">
                <a:solidFill>
                  <a:srgbClr val="007C92"/>
                </a:solidFill>
                <a:latin typeface="Calibri" panose="020F0502020204030204" pitchFamily="34" charset="0"/>
                <a:cs typeface="Calibri" panose="020F0502020204030204" pitchFamily="34" charset="0"/>
                <a:hlinkClick r:id="rId5"/>
              </a:rPr>
              <a:t>https://www.zrss.si/digitalna-bralnica/referencni-okviri-kompetenc/</a:t>
            </a:r>
            <a:r>
              <a:rPr lang="sl-SI">
                <a:solidFill>
                  <a:srgbClr val="007C92"/>
                </a:solidFill>
                <a:latin typeface="Calibri" panose="020F0502020204030204" pitchFamily="34" charset="0"/>
                <a:cs typeface="Calibri" panose="020F0502020204030204" pitchFamily="34" charset="0"/>
              </a:rPr>
              <a:t> </a:t>
            </a:r>
          </a:p>
          <a:p>
            <a:pPr lvl="0"/>
            <a:r>
              <a:rPr lang="sl-SI">
                <a:solidFill>
                  <a:srgbClr val="007C92"/>
                </a:solidFill>
                <a:latin typeface="Calibri" panose="020F0502020204030204" pitchFamily="34" charset="0"/>
                <a:cs typeface="Calibri" panose="020F0502020204030204" pitchFamily="34" charset="0"/>
              </a:rPr>
              <a:t>Holcar, A. (2025). Skupni cilji v prenovljenih učnih načrtih: temelj splošne izobrazbe za izzive časa = </a:t>
            </a:r>
            <a:r>
              <a:rPr lang="sl-SI" err="1">
                <a:solidFill>
                  <a:srgbClr val="007C92"/>
                </a:solidFill>
                <a:latin typeface="Calibri" panose="020F0502020204030204" pitchFamily="34" charset="0"/>
                <a:cs typeface="Calibri" panose="020F0502020204030204" pitchFamily="34" charset="0"/>
              </a:rPr>
              <a:t>Common</a:t>
            </a:r>
            <a:r>
              <a:rPr lang="sl-SI">
                <a:solidFill>
                  <a:srgbClr val="007C92"/>
                </a:solidFill>
                <a:latin typeface="Calibri" panose="020F0502020204030204" pitchFamily="34" charset="0"/>
                <a:cs typeface="Calibri" panose="020F0502020204030204" pitchFamily="34" charset="0"/>
              </a:rPr>
              <a:t> </a:t>
            </a:r>
            <a:r>
              <a:rPr lang="sl-SI" err="1">
                <a:solidFill>
                  <a:srgbClr val="007C92"/>
                </a:solidFill>
                <a:latin typeface="Calibri" panose="020F0502020204030204" pitchFamily="34" charset="0"/>
                <a:cs typeface="Calibri" panose="020F0502020204030204" pitchFamily="34" charset="0"/>
              </a:rPr>
              <a:t>goals</a:t>
            </a:r>
            <a:r>
              <a:rPr lang="sl-SI">
                <a:solidFill>
                  <a:srgbClr val="007C92"/>
                </a:solidFill>
                <a:latin typeface="Calibri" panose="020F0502020204030204" pitchFamily="34" charset="0"/>
                <a:cs typeface="Calibri" panose="020F0502020204030204" pitchFamily="34" charset="0"/>
              </a:rPr>
              <a:t> in </a:t>
            </a:r>
            <a:r>
              <a:rPr lang="sl-SI" err="1">
                <a:solidFill>
                  <a:srgbClr val="007C92"/>
                </a:solidFill>
                <a:latin typeface="Calibri" panose="020F0502020204030204" pitchFamily="34" charset="0"/>
                <a:cs typeface="Calibri" panose="020F0502020204030204" pitchFamily="34" charset="0"/>
              </a:rPr>
              <a:t>the</a:t>
            </a:r>
            <a:r>
              <a:rPr lang="sl-SI">
                <a:solidFill>
                  <a:srgbClr val="007C92"/>
                </a:solidFill>
                <a:latin typeface="Calibri" panose="020F0502020204030204" pitchFamily="34" charset="0"/>
                <a:cs typeface="Calibri" panose="020F0502020204030204" pitchFamily="34" charset="0"/>
              </a:rPr>
              <a:t> </a:t>
            </a:r>
            <a:r>
              <a:rPr lang="sl-SI" err="1">
                <a:solidFill>
                  <a:srgbClr val="007C92"/>
                </a:solidFill>
                <a:latin typeface="Calibri" panose="020F0502020204030204" pitchFamily="34" charset="0"/>
                <a:cs typeface="Calibri" panose="020F0502020204030204" pitchFamily="34" charset="0"/>
              </a:rPr>
              <a:t>reformed</a:t>
            </a:r>
            <a:r>
              <a:rPr lang="sl-SI">
                <a:solidFill>
                  <a:srgbClr val="007C92"/>
                </a:solidFill>
                <a:latin typeface="Calibri" panose="020F0502020204030204" pitchFamily="34" charset="0"/>
                <a:cs typeface="Calibri" panose="020F0502020204030204" pitchFamily="34" charset="0"/>
              </a:rPr>
              <a:t> </a:t>
            </a:r>
            <a:r>
              <a:rPr lang="sl-SI" err="1">
                <a:solidFill>
                  <a:srgbClr val="007C92"/>
                </a:solidFill>
                <a:latin typeface="Calibri" panose="020F0502020204030204" pitchFamily="34" charset="0"/>
                <a:cs typeface="Calibri" panose="020F0502020204030204" pitchFamily="34" charset="0"/>
              </a:rPr>
              <a:t>curricula</a:t>
            </a:r>
            <a:r>
              <a:rPr lang="sl-SI">
                <a:solidFill>
                  <a:srgbClr val="007C92"/>
                </a:solidFill>
                <a:latin typeface="Calibri" panose="020F0502020204030204" pitchFamily="34" charset="0"/>
                <a:cs typeface="Calibri" panose="020F0502020204030204" pitchFamily="34" charset="0"/>
              </a:rPr>
              <a:t>. </a:t>
            </a:r>
            <a:r>
              <a:rPr lang="sl-SI" i="1">
                <a:solidFill>
                  <a:srgbClr val="007C92"/>
                </a:solidFill>
                <a:latin typeface="Calibri" panose="020F0502020204030204" pitchFamily="34" charset="0"/>
                <a:cs typeface="Calibri" panose="020F0502020204030204" pitchFamily="34" charset="0"/>
              </a:rPr>
              <a:t>Vzgoja in izobraževanje</a:t>
            </a:r>
            <a:r>
              <a:rPr lang="sl-SI">
                <a:solidFill>
                  <a:srgbClr val="007C92"/>
                </a:solidFill>
                <a:latin typeface="Calibri" panose="020F0502020204030204" pitchFamily="34" charset="0"/>
                <a:cs typeface="Calibri" panose="020F0502020204030204" pitchFamily="34" charset="0"/>
              </a:rPr>
              <a:t>, </a:t>
            </a:r>
            <a:r>
              <a:rPr lang="sl-SI" i="1">
                <a:solidFill>
                  <a:srgbClr val="007C92"/>
                </a:solidFill>
                <a:latin typeface="Calibri" panose="020F0502020204030204" pitchFamily="34" charset="0"/>
                <a:cs typeface="Calibri" panose="020F0502020204030204" pitchFamily="34" charset="0"/>
              </a:rPr>
              <a:t>56</a:t>
            </a:r>
            <a:r>
              <a:rPr lang="sl-SI">
                <a:solidFill>
                  <a:srgbClr val="007C92"/>
                </a:solidFill>
                <a:latin typeface="Calibri" panose="020F0502020204030204" pitchFamily="34" charset="0"/>
                <a:cs typeface="Calibri" panose="020F0502020204030204" pitchFamily="34" charset="0"/>
              </a:rPr>
              <a:t>(4/5), 67–69. </a:t>
            </a:r>
            <a:r>
              <a:rPr lang="sl-SI" u="sng">
                <a:solidFill>
                  <a:srgbClr val="007C92"/>
                </a:solidFill>
                <a:latin typeface="Calibri" panose="020F0502020204030204" pitchFamily="34" charset="0"/>
                <a:cs typeface="Calibri" panose="020F0502020204030204" pitchFamily="34" charset="0"/>
                <a:hlinkClick r:id="rId6"/>
              </a:rPr>
              <a:t>https://www.zrss.si/arhiv_clankov/skupni-cilji-v-prenovljenih-ucnih-nacrtih-temelj-splosne-izobrazbe-za-izzive-casa/</a:t>
            </a:r>
            <a:r>
              <a:rPr lang="sl-SI">
                <a:solidFill>
                  <a:srgbClr val="007C92"/>
                </a:solidFill>
                <a:latin typeface="Calibri" panose="020F0502020204030204" pitchFamily="34" charset="0"/>
                <a:cs typeface="Calibri" panose="020F0502020204030204" pitchFamily="34" charset="0"/>
              </a:rPr>
              <a:t> </a:t>
            </a:r>
          </a:p>
          <a:p>
            <a:endParaRPr lang="sl-SI">
              <a:solidFill>
                <a:srgbClr val="007C9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33420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OBRAZEC ZRSŠ za SC</a:t>
            </a:r>
            <a:endParaRPr lang="sl-SI" dirty="0"/>
          </a:p>
        </p:txBody>
      </p:sp>
      <p:pic>
        <p:nvPicPr>
          <p:cNvPr id="4" name="Označba mesta vsebine 3"/>
          <p:cNvPicPr>
            <a:picLocks noGrp="1" noChangeAspect="1"/>
          </p:cNvPicPr>
          <p:nvPr>
            <p:ph sz="half" idx="1"/>
          </p:nvPr>
        </p:nvPicPr>
        <p:blipFill>
          <a:blip r:embed="rId2"/>
          <a:stretch>
            <a:fillRect/>
          </a:stretch>
        </p:blipFill>
        <p:spPr>
          <a:xfrm>
            <a:off x="1251861" y="2196054"/>
            <a:ext cx="9688277" cy="3610479"/>
          </a:xfrm>
          <a:prstGeom prst="rect">
            <a:avLst/>
          </a:prstGeom>
        </p:spPr>
      </p:pic>
    </p:spTree>
    <p:extLst>
      <p:ext uri="{BB962C8B-B14F-4D97-AF65-F5344CB8AC3E}">
        <p14:creationId xmlns:p14="http://schemas.microsoft.com/office/powerpoint/2010/main" val="36106500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511774"/>
            <a:ext cx="10515600" cy="1026081"/>
          </a:xfrm>
        </p:spPr>
        <p:txBody>
          <a:bodyPr>
            <a:normAutofit fontScale="90000"/>
          </a:bodyPr>
          <a:lstStyle/>
          <a:p>
            <a:pPr lvl="0" eaLnBrk="0" fontAlgn="base" hangingPunct="0">
              <a:lnSpc>
                <a:spcPct val="100000"/>
              </a:lnSpc>
              <a:spcAft>
                <a:spcPct val="0"/>
              </a:spcAft>
            </a:pPr>
            <a:r>
              <a:rPr lang="sl-SI" altLang="sl-SI" sz="1600" b="1" dirty="0" smtClean="0">
                <a:solidFill>
                  <a:schemeClr val="tx1"/>
                </a:solidFill>
                <a:latin typeface="Aptos" panose="02110004020202020204"/>
                <a:ea typeface="Aptos" panose="02110004020202020204"/>
                <a:cs typeface="Times New Roman" panose="02020603050405020304" pitchFamily="18" charset="0"/>
              </a:rPr>
              <a:t>2. </a:t>
            </a:r>
            <a:r>
              <a:rPr lang="sl-SI" altLang="sl-SI" sz="1600" b="1" dirty="0" smtClean="0">
                <a:solidFill>
                  <a:schemeClr val="tx1"/>
                </a:solidFill>
                <a:latin typeface="Aptos" panose="02110004020202020204"/>
                <a:ea typeface="Aptos" panose="02110004020202020204"/>
                <a:cs typeface="Times New Roman" panose="02020603050405020304" pitchFamily="18" charset="0"/>
              </a:rPr>
              <a:t>DEL:</a:t>
            </a:r>
            <a:r>
              <a:rPr lang="sl-SI" altLang="sl-SI" sz="1600" b="1" dirty="0" smtClean="0">
                <a:solidFill>
                  <a:srgbClr val="FF0000"/>
                </a:solidFill>
                <a:latin typeface="Aptos" panose="02110004020202020204"/>
                <a:ea typeface="Aptos" panose="02110004020202020204"/>
                <a:cs typeface="Times New Roman" panose="02020603050405020304" pitchFamily="18" charset="0"/>
              </a:rPr>
              <a:t> </a:t>
            </a:r>
            <a:r>
              <a:rPr lang="sl-SI" altLang="sl-SI" sz="1600" b="1" dirty="0">
                <a:solidFill>
                  <a:srgbClr val="FF0000"/>
                </a:solidFill>
                <a:latin typeface="Aptos" panose="02110004020202020204"/>
                <a:ea typeface="Aptos" panose="02110004020202020204"/>
                <a:cs typeface="Times New Roman" panose="02020603050405020304" pitchFamily="18" charset="0"/>
              </a:rPr>
              <a:t>1. </a:t>
            </a:r>
            <a:r>
              <a:rPr lang="sl-SI" altLang="sl-SI" sz="1600" b="1" dirty="0" smtClean="0">
                <a:solidFill>
                  <a:srgbClr val="FF0000"/>
                </a:solidFill>
                <a:latin typeface="Aptos" panose="02110004020202020204"/>
                <a:ea typeface="Aptos" panose="02110004020202020204"/>
                <a:cs typeface="Times New Roman" panose="02020603050405020304" pitchFamily="18" charset="0"/>
              </a:rPr>
              <a:t>april </a:t>
            </a:r>
            <a:r>
              <a:rPr lang="sl-SI" altLang="sl-SI" sz="1600" b="1" dirty="0">
                <a:solidFill>
                  <a:srgbClr val="FF0000"/>
                </a:solidFill>
                <a:latin typeface="Aptos" panose="02110004020202020204"/>
                <a:ea typeface="Aptos" panose="02110004020202020204"/>
                <a:cs typeface="Times New Roman" panose="02020603050405020304" pitchFamily="18" charset="0"/>
              </a:rPr>
              <a:t>2026, ob 15.30</a:t>
            </a:r>
            <a:r>
              <a:rPr lang="sl-SI" altLang="sl-SI" sz="1600" dirty="0" smtClean="0">
                <a:solidFill>
                  <a:schemeClr val="tx1"/>
                </a:solidFill>
                <a:latin typeface="Aptos" panose="02110004020202020204"/>
                <a:ea typeface="Aptos" panose="02110004020202020204"/>
                <a:cs typeface="Times New Roman" panose="02020603050405020304" pitchFamily="18" charset="0"/>
              </a:rPr>
              <a:t/>
            </a:r>
            <a:br>
              <a:rPr lang="sl-SI" altLang="sl-SI" sz="1600" dirty="0" smtClean="0">
                <a:solidFill>
                  <a:schemeClr val="tx1"/>
                </a:solidFill>
                <a:latin typeface="Aptos" panose="02110004020202020204"/>
                <a:ea typeface="Aptos" panose="02110004020202020204"/>
                <a:cs typeface="Times New Roman" panose="02020603050405020304" pitchFamily="18" charset="0"/>
              </a:rPr>
            </a:br>
            <a:r>
              <a:rPr lang="sl-SI" altLang="sl-SI" sz="1600" dirty="0" smtClean="0">
                <a:solidFill>
                  <a:schemeClr val="tx1"/>
                </a:solidFill>
                <a:latin typeface="Aptos" panose="02110004020202020204"/>
                <a:ea typeface="Aptos" panose="02110004020202020204"/>
                <a:cs typeface="Times New Roman" panose="02020603050405020304" pitchFamily="18" charset="0"/>
              </a:rPr>
              <a:t>- v </a:t>
            </a:r>
            <a:r>
              <a:rPr lang="sl-SI" altLang="sl-SI" sz="1600" dirty="0">
                <a:solidFill>
                  <a:schemeClr val="tx1"/>
                </a:solidFill>
                <a:latin typeface="Aptos" panose="02110004020202020204"/>
                <a:ea typeface="Aptos" panose="02110004020202020204"/>
                <a:cs typeface="Times New Roman" panose="02020603050405020304" pitchFamily="18" charset="0"/>
              </a:rPr>
              <a:t>živo, na </a:t>
            </a:r>
            <a:r>
              <a:rPr lang="sl-SI" altLang="sl-SI" sz="1600" b="1" dirty="0">
                <a:solidFill>
                  <a:schemeClr val="tx1"/>
                </a:solidFill>
                <a:latin typeface="Aptos" panose="02110004020202020204"/>
                <a:ea typeface="Aptos" panose="02110004020202020204"/>
                <a:cs typeface="Times New Roman" panose="02020603050405020304" pitchFamily="18" charset="0"/>
              </a:rPr>
              <a:t>ZRSŠ,</a:t>
            </a:r>
            <a:r>
              <a:rPr lang="sl-SI" altLang="sl-SI" sz="1600" dirty="0">
                <a:solidFill>
                  <a:schemeClr val="tx1"/>
                </a:solidFill>
                <a:latin typeface="Aptos" panose="02110004020202020204"/>
                <a:ea typeface="Aptos" panose="02110004020202020204"/>
                <a:cs typeface="Times New Roman" panose="02020603050405020304" pitchFamily="18" charset="0"/>
              </a:rPr>
              <a:t> </a:t>
            </a:r>
            <a:r>
              <a:rPr lang="sl-SI" altLang="sl-SI" sz="1600" b="1" dirty="0">
                <a:solidFill>
                  <a:schemeClr val="tx1"/>
                </a:solidFill>
                <a:latin typeface="Aptos" panose="02110004020202020204"/>
                <a:ea typeface="Aptos" panose="02110004020202020204"/>
                <a:cs typeface="Times New Roman" panose="02020603050405020304" pitchFamily="18" charset="0"/>
              </a:rPr>
              <a:t>Kotnikova 28, Ljubljana</a:t>
            </a:r>
            <a:r>
              <a:rPr lang="sl-SI" altLang="sl-SI" sz="1600" dirty="0">
                <a:solidFill>
                  <a:schemeClr val="tx1"/>
                </a:solidFill>
                <a:latin typeface="Aptos" panose="02110004020202020204"/>
                <a:ea typeface="Aptos" panose="02110004020202020204"/>
                <a:cs typeface="Times New Roman" panose="02020603050405020304" pitchFamily="18" charset="0"/>
              </a:rPr>
              <a:t>, v sejni sobi, v 6. nadstropju </a:t>
            </a:r>
            <a:r>
              <a:rPr lang="sl-SI" altLang="sl-SI" sz="1600" dirty="0" smtClean="0">
                <a:solidFill>
                  <a:schemeClr val="tx1"/>
                </a:solidFill>
                <a:latin typeface="Aptos" panose="02110004020202020204"/>
                <a:ea typeface="Aptos" panose="02110004020202020204"/>
                <a:cs typeface="Times New Roman" panose="02020603050405020304" pitchFamily="18" charset="0"/>
              </a:rPr>
              <a:t/>
            </a:r>
            <a:br>
              <a:rPr lang="sl-SI" altLang="sl-SI" sz="1600" dirty="0" smtClean="0">
                <a:solidFill>
                  <a:schemeClr val="tx1"/>
                </a:solidFill>
                <a:latin typeface="Aptos" panose="02110004020202020204"/>
                <a:ea typeface="Aptos" panose="02110004020202020204"/>
                <a:cs typeface="Times New Roman" panose="02020603050405020304" pitchFamily="18" charset="0"/>
              </a:rPr>
            </a:br>
            <a:r>
              <a:rPr lang="sl-SI" altLang="sl-SI" sz="1600" dirty="0" smtClean="0">
                <a:solidFill>
                  <a:schemeClr val="tx1"/>
                </a:solidFill>
                <a:latin typeface="Aptos" panose="02110004020202020204"/>
                <a:ea typeface="Aptos" panose="02110004020202020204"/>
                <a:cs typeface="Times New Roman" panose="02020603050405020304" pitchFamily="18" charset="0"/>
              </a:rPr>
              <a:t>- hibridno </a:t>
            </a:r>
            <a:r>
              <a:rPr lang="sl-SI" altLang="sl-SI" sz="1600" dirty="0">
                <a:solidFill>
                  <a:schemeClr val="tx1"/>
                </a:solidFill>
                <a:latin typeface="Aptos" panose="02110004020202020204"/>
                <a:ea typeface="Aptos" panose="02110004020202020204"/>
                <a:cs typeface="Times New Roman" panose="02020603050405020304" pitchFamily="18" charset="0"/>
              </a:rPr>
              <a:t>na povezavi </a:t>
            </a:r>
            <a:r>
              <a:rPr lang="sl-SI" altLang="sl-SI" sz="1600" dirty="0" smtClean="0">
                <a:solidFill>
                  <a:schemeClr val="tx1"/>
                </a:solidFill>
                <a:latin typeface="Aptos" panose="02110004020202020204"/>
                <a:ea typeface="Aptos" panose="02110004020202020204"/>
                <a:cs typeface="Times New Roman" panose="02020603050405020304" pitchFamily="18" charset="0"/>
              </a:rPr>
              <a:t>ZOOM</a:t>
            </a:r>
            <a:r>
              <a:rPr lang="sl-SI" altLang="sl-SI" sz="1600" dirty="0">
                <a:solidFill>
                  <a:schemeClr val="tx1"/>
                </a:solidFill>
              </a:rPr>
              <a:t/>
            </a:r>
            <a:br>
              <a:rPr lang="sl-SI" altLang="sl-SI" sz="1600" dirty="0">
                <a:solidFill>
                  <a:schemeClr val="tx1"/>
                </a:solidFill>
              </a:rPr>
            </a:br>
            <a:r>
              <a:rPr lang="sl-SI" altLang="sl-SI" sz="1600" dirty="0">
                <a:solidFill>
                  <a:schemeClr val="tx1"/>
                </a:solidFill>
                <a:latin typeface="Aptos" panose="02110004020202020204"/>
                <a:ea typeface="Aptos" panose="02110004020202020204"/>
                <a:cs typeface="Times New Roman" panose="02020603050405020304" pitchFamily="18" charset="0"/>
              </a:rPr>
              <a:t>Program 2. dela</a:t>
            </a:r>
            <a:r>
              <a:rPr lang="sl-SI" altLang="sl-SI" sz="1600" dirty="0" smtClean="0">
                <a:solidFill>
                  <a:schemeClr val="tx1"/>
                </a:solidFill>
                <a:latin typeface="Aptos" panose="02110004020202020204"/>
                <a:ea typeface="Aptos" panose="02110004020202020204"/>
                <a:cs typeface="Times New Roman" panose="02020603050405020304" pitchFamily="18" charset="0"/>
              </a:rPr>
              <a:t>:</a:t>
            </a:r>
            <a:r>
              <a:rPr lang="sl-SI" altLang="sl-SI" sz="1300" dirty="0" smtClean="0">
                <a:solidFill>
                  <a:schemeClr val="tx1"/>
                </a:solidFill>
              </a:rPr>
              <a:t/>
            </a:r>
            <a:br>
              <a:rPr lang="sl-SI" altLang="sl-SI" sz="1300" dirty="0" smtClean="0">
                <a:solidFill>
                  <a:schemeClr val="tx1"/>
                </a:solidFill>
              </a:rPr>
            </a:br>
            <a:endParaRPr lang="sl-SI" sz="1200" dirty="0"/>
          </a:p>
        </p:txBody>
      </p:sp>
      <p:graphicFrame>
        <p:nvGraphicFramePr>
          <p:cNvPr id="4" name="Označba mesta vsebine 3"/>
          <p:cNvGraphicFramePr>
            <a:graphicFrameLocks noGrp="1"/>
          </p:cNvGraphicFramePr>
          <p:nvPr>
            <p:ph sz="half" idx="1"/>
            <p:extLst>
              <p:ext uri="{D42A27DB-BD31-4B8C-83A1-F6EECF244321}">
                <p14:modId xmlns:p14="http://schemas.microsoft.com/office/powerpoint/2010/main" val="2961850485"/>
              </p:ext>
            </p:extLst>
          </p:nvPr>
        </p:nvGraphicFramePr>
        <p:xfrm>
          <a:off x="1271588" y="1837338"/>
          <a:ext cx="9299429" cy="4045472"/>
        </p:xfrm>
        <a:graphic>
          <a:graphicData uri="http://schemas.openxmlformats.org/drawingml/2006/table">
            <a:tbl>
              <a:tblPr firstRow="1" firstCol="1" lastRow="1" lastCol="1" bandRow="1" bandCol="1">
                <a:tableStyleId>{5C22544A-7EE6-4342-B048-85BDC9FD1C3A}</a:tableStyleId>
              </a:tblPr>
              <a:tblGrid>
                <a:gridCol w="1405207">
                  <a:extLst>
                    <a:ext uri="{9D8B030D-6E8A-4147-A177-3AD203B41FA5}">
                      <a16:colId xmlns:a16="http://schemas.microsoft.com/office/drawing/2014/main" val="1211600771"/>
                    </a:ext>
                  </a:extLst>
                </a:gridCol>
                <a:gridCol w="5356296">
                  <a:extLst>
                    <a:ext uri="{9D8B030D-6E8A-4147-A177-3AD203B41FA5}">
                      <a16:colId xmlns:a16="http://schemas.microsoft.com/office/drawing/2014/main" val="3818536613"/>
                    </a:ext>
                  </a:extLst>
                </a:gridCol>
                <a:gridCol w="2537926">
                  <a:extLst>
                    <a:ext uri="{9D8B030D-6E8A-4147-A177-3AD203B41FA5}">
                      <a16:colId xmlns:a16="http://schemas.microsoft.com/office/drawing/2014/main" val="1153727211"/>
                    </a:ext>
                  </a:extLst>
                </a:gridCol>
              </a:tblGrid>
              <a:tr h="379161">
                <a:tc>
                  <a:txBody>
                    <a:bodyPr/>
                    <a:lstStyle/>
                    <a:p>
                      <a:pPr algn="just">
                        <a:lnSpc>
                          <a:spcPct val="107000"/>
                        </a:lnSpc>
                        <a:spcAft>
                          <a:spcPts val="800"/>
                        </a:spcAft>
                      </a:pPr>
                      <a:r>
                        <a:rPr lang="sl-SI" sz="1000" kern="100">
                          <a:effectLst/>
                        </a:rPr>
                        <a:t>Čas </a:t>
                      </a:r>
                      <a:endParaRPr lang="sl-SI" sz="1100" kern="100">
                        <a:effectLst/>
                        <a:latin typeface="Aptos" panose="02110004020202020204"/>
                        <a:ea typeface="Aptos" panose="02110004020202020204"/>
                        <a:cs typeface="Times New Roman" panose="02020603050405020304" pitchFamily="18" charset="0"/>
                      </a:endParaRPr>
                    </a:p>
                  </a:txBody>
                  <a:tcPr marL="68580" marR="68580" marT="0" marB="0"/>
                </a:tc>
                <a:tc>
                  <a:txBody>
                    <a:bodyPr/>
                    <a:lstStyle/>
                    <a:p>
                      <a:pPr algn="just">
                        <a:lnSpc>
                          <a:spcPct val="107000"/>
                        </a:lnSpc>
                        <a:spcAft>
                          <a:spcPts val="800"/>
                        </a:spcAft>
                      </a:pPr>
                      <a:r>
                        <a:rPr lang="sl-SI" sz="1000" kern="100">
                          <a:effectLst/>
                        </a:rPr>
                        <a:t>Vsebina</a:t>
                      </a:r>
                      <a:endParaRPr lang="sl-SI" sz="1100" kern="100">
                        <a:effectLst/>
                        <a:latin typeface="Aptos" panose="02110004020202020204"/>
                        <a:ea typeface="Aptos" panose="02110004020202020204"/>
                        <a:cs typeface="Times New Roman" panose="02020603050405020304" pitchFamily="18" charset="0"/>
                      </a:endParaRPr>
                    </a:p>
                  </a:txBody>
                  <a:tcPr marL="68580" marR="68580" marT="0" marB="0"/>
                </a:tc>
                <a:tc>
                  <a:txBody>
                    <a:bodyPr/>
                    <a:lstStyle/>
                    <a:p>
                      <a:pPr algn="just">
                        <a:lnSpc>
                          <a:spcPct val="107000"/>
                        </a:lnSpc>
                        <a:spcAft>
                          <a:spcPts val="800"/>
                        </a:spcAft>
                      </a:pPr>
                      <a:r>
                        <a:rPr lang="sl-SI" sz="1000" kern="100">
                          <a:effectLst/>
                        </a:rPr>
                        <a:t>Izvajalec/-ka, ustanova</a:t>
                      </a:r>
                      <a:endParaRPr lang="sl-SI" sz="1100" kern="100">
                        <a:effectLst/>
                        <a:latin typeface="Aptos" panose="02110004020202020204"/>
                        <a:ea typeface="Aptos" panose="02110004020202020204"/>
                        <a:cs typeface="Times New Roman" panose="02020603050405020304" pitchFamily="18" charset="0"/>
                      </a:endParaRPr>
                    </a:p>
                  </a:txBody>
                  <a:tcPr marL="68580" marR="68580" marT="0" marB="0"/>
                </a:tc>
                <a:extLst>
                  <a:ext uri="{0D108BD9-81ED-4DB2-BD59-A6C34878D82A}">
                    <a16:rowId xmlns:a16="http://schemas.microsoft.com/office/drawing/2014/main" val="2019470436"/>
                  </a:ext>
                </a:extLst>
              </a:tr>
              <a:tr h="962417">
                <a:tc>
                  <a:txBody>
                    <a:bodyPr/>
                    <a:lstStyle/>
                    <a:p>
                      <a:pPr algn="l">
                        <a:lnSpc>
                          <a:spcPct val="107000"/>
                        </a:lnSpc>
                        <a:spcAft>
                          <a:spcPts val="0"/>
                        </a:spcAft>
                      </a:pPr>
                      <a:r>
                        <a:rPr lang="sl-SI" sz="1100" kern="100">
                          <a:effectLst/>
                        </a:rPr>
                        <a:t>15.30–17.00</a:t>
                      </a:r>
                      <a:endParaRPr lang="sl-SI" sz="1100" kern="100">
                        <a:effectLst/>
                        <a:latin typeface="Aptos" panose="02110004020202020204"/>
                        <a:ea typeface="Aptos" panose="02110004020202020204"/>
                        <a:cs typeface="Times New Roman" panose="02020603050405020304" pitchFamily="18" charset="0"/>
                      </a:endParaRPr>
                    </a:p>
                  </a:txBody>
                  <a:tcPr marL="68580" marR="68580" marT="0" marB="0" anchor="ctr"/>
                </a:tc>
                <a:tc>
                  <a:txBody>
                    <a:bodyPr/>
                    <a:lstStyle/>
                    <a:p>
                      <a:pPr marL="0" algn="l" defTabSz="914400" rtl="0" eaLnBrk="1" latinLnBrk="0" hangingPunct="1">
                        <a:lnSpc>
                          <a:spcPct val="107000"/>
                        </a:lnSpc>
                        <a:spcBef>
                          <a:spcPts val="1200"/>
                        </a:spcBef>
                        <a:spcAft>
                          <a:spcPts val="800"/>
                        </a:spcAft>
                      </a:pPr>
                      <a:r>
                        <a:rPr lang="sl-SI" sz="1600" b="1" kern="100" dirty="0">
                          <a:solidFill>
                            <a:schemeClr val="lt1"/>
                          </a:solidFill>
                          <a:effectLst/>
                          <a:latin typeface="+mn-lt"/>
                          <a:ea typeface="+mn-ea"/>
                          <a:cs typeface="+mn-cs"/>
                        </a:rPr>
                        <a:t>Vključevanje skupnih ciljev v pouk ruščine, strokovne ekskurzije in mednarodne izmenjave, </a:t>
                      </a:r>
                      <a:r>
                        <a:rPr lang="sl-SI" sz="1600" b="1" kern="100" dirty="0" err="1">
                          <a:solidFill>
                            <a:schemeClr val="lt1"/>
                          </a:solidFill>
                          <a:effectLst/>
                          <a:latin typeface="+mn-lt"/>
                          <a:ea typeface="+mn-ea"/>
                          <a:cs typeface="+mn-cs"/>
                        </a:rPr>
                        <a:t>Erasmus</a:t>
                      </a:r>
                      <a:r>
                        <a:rPr lang="sl-SI" sz="1600" b="1" kern="100" dirty="0">
                          <a:solidFill>
                            <a:schemeClr val="lt1"/>
                          </a:solidFill>
                          <a:effectLst/>
                          <a:latin typeface="+mn-lt"/>
                          <a:ea typeface="+mn-ea"/>
                          <a:cs typeface="+mn-cs"/>
                        </a:rPr>
                        <a:t> +, povezava teorije in prakse</a:t>
                      </a:r>
                    </a:p>
                  </a:txBody>
                  <a:tcPr marL="68580" marR="68580" marT="0" marB="0" anchor="ctr">
                    <a:solidFill>
                      <a:schemeClr val="accent1"/>
                    </a:solidFill>
                  </a:tcPr>
                </a:tc>
                <a:tc rowSpan="3">
                  <a:txBody>
                    <a:bodyPr/>
                    <a:lstStyle/>
                    <a:p>
                      <a:pPr algn="l">
                        <a:lnSpc>
                          <a:spcPct val="107000"/>
                        </a:lnSpc>
                        <a:spcAft>
                          <a:spcPts val="0"/>
                        </a:spcAft>
                      </a:pPr>
                      <a:r>
                        <a:rPr lang="sl-SI" sz="1400" kern="100" dirty="0">
                          <a:effectLst/>
                        </a:rPr>
                        <a:t>Marjeta Petek Ahačič, Gimnazija Škofja Loka</a:t>
                      </a:r>
                    </a:p>
                    <a:p>
                      <a:pPr algn="l">
                        <a:lnSpc>
                          <a:spcPct val="107000"/>
                        </a:lnSpc>
                        <a:spcAft>
                          <a:spcPts val="0"/>
                        </a:spcAft>
                      </a:pPr>
                      <a:r>
                        <a:rPr lang="sl-SI" sz="1400" kern="100" dirty="0">
                          <a:effectLst/>
                        </a:rPr>
                        <a:t>mag. Ema Rajh, ZRSŠ,  </a:t>
                      </a:r>
                    </a:p>
                    <a:p>
                      <a:pPr algn="l">
                        <a:lnSpc>
                          <a:spcPct val="107000"/>
                        </a:lnSpc>
                        <a:spcAft>
                          <a:spcPts val="0"/>
                        </a:spcAft>
                      </a:pPr>
                      <a:r>
                        <a:rPr lang="sl-SI" sz="1400" kern="100" dirty="0">
                          <a:effectLst/>
                        </a:rPr>
                        <a:t>Neža Zupančič Logar, Gimnazija Kranj</a:t>
                      </a:r>
                    </a:p>
                    <a:p>
                      <a:pPr algn="l">
                        <a:lnSpc>
                          <a:spcPct val="107000"/>
                        </a:lnSpc>
                        <a:spcAft>
                          <a:spcPts val="0"/>
                        </a:spcAft>
                      </a:pPr>
                      <a:r>
                        <a:rPr lang="sl-SI" sz="1400" kern="100" dirty="0">
                          <a:effectLst/>
                        </a:rPr>
                        <a:t>Ines Vozelj Šteharnik, Gimnazija Poljane </a:t>
                      </a:r>
                    </a:p>
                    <a:p>
                      <a:pPr algn="l">
                        <a:lnSpc>
                          <a:spcPct val="107000"/>
                        </a:lnSpc>
                        <a:spcAft>
                          <a:spcPts val="0"/>
                        </a:spcAft>
                      </a:pPr>
                      <a:r>
                        <a:rPr lang="sl-SI" sz="1400" kern="100" dirty="0">
                          <a:effectLst/>
                        </a:rPr>
                        <a:t>dr. Meta Frank, OŠ Dragotina Ketteja Ilirska Bistrica</a:t>
                      </a:r>
                      <a:endParaRPr lang="sl-SI" sz="1400" kern="100" dirty="0">
                        <a:effectLst/>
                        <a:latin typeface="Aptos" panose="02110004020202020204"/>
                        <a:ea typeface="Aptos" panose="02110004020202020204"/>
                        <a:cs typeface="Times New Roman" panose="02020603050405020304" pitchFamily="18" charset="0"/>
                      </a:endParaRPr>
                    </a:p>
                  </a:txBody>
                  <a:tcPr marL="68580" marR="68580" marT="0" marB="0" anchor="ctr"/>
                </a:tc>
                <a:extLst>
                  <a:ext uri="{0D108BD9-81ED-4DB2-BD59-A6C34878D82A}">
                    <a16:rowId xmlns:a16="http://schemas.microsoft.com/office/drawing/2014/main" val="76738873"/>
                  </a:ext>
                </a:extLst>
              </a:tr>
              <a:tr h="962417">
                <a:tc>
                  <a:txBody>
                    <a:bodyPr/>
                    <a:lstStyle/>
                    <a:p>
                      <a:pPr algn="l">
                        <a:lnSpc>
                          <a:spcPct val="107000"/>
                        </a:lnSpc>
                        <a:spcAft>
                          <a:spcPts val="0"/>
                        </a:spcAft>
                      </a:pPr>
                      <a:r>
                        <a:rPr lang="sl-SI" sz="1100" kern="100">
                          <a:effectLst/>
                        </a:rPr>
                        <a:t>17.00–17.15</a:t>
                      </a:r>
                      <a:endParaRPr lang="sl-SI" sz="1100" kern="100">
                        <a:effectLst/>
                        <a:latin typeface="Aptos" panose="02110004020202020204"/>
                        <a:ea typeface="Aptos" panose="02110004020202020204"/>
                        <a:cs typeface="Times New Roman" panose="02020603050405020304" pitchFamily="18" charset="0"/>
                      </a:endParaRPr>
                    </a:p>
                  </a:txBody>
                  <a:tcPr marL="68580" marR="68580" marT="0" marB="0" anchor="ctr"/>
                </a:tc>
                <a:tc>
                  <a:txBody>
                    <a:bodyPr/>
                    <a:lstStyle/>
                    <a:p>
                      <a:pPr algn="l">
                        <a:lnSpc>
                          <a:spcPct val="107000"/>
                        </a:lnSpc>
                        <a:spcAft>
                          <a:spcPts val="0"/>
                        </a:spcAft>
                      </a:pPr>
                      <a:r>
                        <a:rPr lang="sl-SI" sz="1600" b="1" kern="100" dirty="0">
                          <a:solidFill>
                            <a:schemeClr val="lt1"/>
                          </a:solidFill>
                          <a:effectLst/>
                          <a:latin typeface="+mn-lt"/>
                          <a:ea typeface="+mn-ea"/>
                          <a:cs typeface="+mn-cs"/>
                        </a:rPr>
                        <a:t>Odmor</a:t>
                      </a:r>
                    </a:p>
                  </a:txBody>
                  <a:tcPr marL="68580" marR="68580" marT="0" marB="0" anchor="ctr">
                    <a:solidFill>
                      <a:schemeClr val="accent1"/>
                    </a:solidFill>
                  </a:tcPr>
                </a:tc>
                <a:tc vMerge="1">
                  <a:txBody>
                    <a:bodyPr/>
                    <a:lstStyle/>
                    <a:p>
                      <a:endParaRPr lang="sl-SI"/>
                    </a:p>
                  </a:txBody>
                  <a:tcPr/>
                </a:tc>
                <a:extLst>
                  <a:ext uri="{0D108BD9-81ED-4DB2-BD59-A6C34878D82A}">
                    <a16:rowId xmlns:a16="http://schemas.microsoft.com/office/drawing/2014/main" val="464956010"/>
                  </a:ext>
                </a:extLst>
              </a:tr>
              <a:tr h="1464765">
                <a:tc>
                  <a:txBody>
                    <a:bodyPr/>
                    <a:lstStyle/>
                    <a:p>
                      <a:pPr algn="l">
                        <a:lnSpc>
                          <a:spcPct val="107000"/>
                        </a:lnSpc>
                        <a:spcAft>
                          <a:spcPts val="800"/>
                        </a:spcAft>
                      </a:pPr>
                      <a:r>
                        <a:rPr lang="sl-SI" sz="1100" kern="100">
                          <a:effectLst/>
                        </a:rPr>
                        <a:t>17.15–18.45</a:t>
                      </a:r>
                      <a:endParaRPr lang="sl-SI" sz="1100" kern="100">
                        <a:effectLst/>
                        <a:latin typeface="Aptos" panose="02110004020202020204"/>
                        <a:ea typeface="Aptos" panose="02110004020202020204"/>
                        <a:cs typeface="Times New Roman" panose="02020603050405020304" pitchFamily="18" charset="0"/>
                      </a:endParaRPr>
                    </a:p>
                  </a:txBody>
                  <a:tcPr marL="68580" marR="68580" marT="0" marB="0" anchor="ctr"/>
                </a:tc>
                <a:tc>
                  <a:txBody>
                    <a:bodyPr/>
                    <a:lstStyle/>
                    <a:p>
                      <a:pPr algn="l">
                        <a:lnSpc>
                          <a:spcPct val="107000"/>
                        </a:lnSpc>
                        <a:spcBef>
                          <a:spcPts val="1200"/>
                        </a:spcBef>
                        <a:spcAft>
                          <a:spcPts val="800"/>
                        </a:spcAft>
                      </a:pPr>
                      <a:r>
                        <a:rPr lang="sl-SI" sz="1600" kern="100" dirty="0">
                          <a:effectLst/>
                        </a:rPr>
                        <a:t>Primeri dobrih praks poučevanja ruščine v povezavi s skupnimi cilji in diskusija (OŠ, SŠ)</a:t>
                      </a:r>
                    </a:p>
                    <a:p>
                      <a:pPr algn="l">
                        <a:lnSpc>
                          <a:spcPct val="107000"/>
                        </a:lnSpc>
                        <a:spcBef>
                          <a:spcPts val="1200"/>
                        </a:spcBef>
                        <a:spcAft>
                          <a:spcPts val="800"/>
                        </a:spcAft>
                      </a:pPr>
                      <a:r>
                        <a:rPr lang="sl-SI" sz="1600" kern="100" dirty="0">
                          <a:effectLst/>
                        </a:rPr>
                        <a:t>Aktualne informacije in razno (OŠ, SŠ)</a:t>
                      </a:r>
                    </a:p>
                    <a:p>
                      <a:pPr algn="l">
                        <a:lnSpc>
                          <a:spcPct val="107000"/>
                        </a:lnSpc>
                        <a:spcAft>
                          <a:spcPts val="800"/>
                        </a:spcAft>
                      </a:pPr>
                      <a:r>
                        <a:rPr lang="sl-SI" sz="1600" kern="100" dirty="0">
                          <a:effectLst/>
                        </a:rPr>
                        <a:t> </a:t>
                      </a:r>
                      <a:endParaRPr lang="sl-SI" sz="1600" kern="100" dirty="0">
                        <a:effectLst/>
                        <a:latin typeface="Aptos" panose="02110004020202020204"/>
                        <a:ea typeface="Aptos" panose="02110004020202020204"/>
                        <a:cs typeface="Times New Roman" panose="02020603050405020304" pitchFamily="18" charset="0"/>
                      </a:endParaRPr>
                    </a:p>
                  </a:txBody>
                  <a:tcPr marL="68580" marR="68580" marT="0" marB="0" anchor="ctr"/>
                </a:tc>
                <a:tc vMerge="1">
                  <a:txBody>
                    <a:bodyPr/>
                    <a:lstStyle/>
                    <a:p>
                      <a:endParaRPr lang="sl-SI"/>
                    </a:p>
                  </a:txBody>
                  <a:tcPr/>
                </a:tc>
                <a:extLst>
                  <a:ext uri="{0D108BD9-81ED-4DB2-BD59-A6C34878D82A}">
                    <a16:rowId xmlns:a16="http://schemas.microsoft.com/office/drawing/2014/main" val="311782420"/>
                  </a:ext>
                </a:extLst>
              </a:tr>
            </a:tbl>
          </a:graphicData>
        </a:graphic>
      </p:graphicFrame>
    </p:spTree>
    <p:extLst>
      <p:ext uri="{BB962C8B-B14F-4D97-AF65-F5344CB8AC3E}">
        <p14:creationId xmlns:p14="http://schemas.microsoft.com/office/powerpoint/2010/main" val="25159302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smtClean="0"/>
              <a:t>EVALVACIJA</a:t>
            </a:r>
            <a:endParaRPr lang="sl-SI" b="1" dirty="0"/>
          </a:p>
        </p:txBody>
      </p:sp>
      <p:sp>
        <p:nvSpPr>
          <p:cNvPr id="3" name="Označba mesta vsebine 2"/>
          <p:cNvSpPr>
            <a:spLocks noGrp="1"/>
          </p:cNvSpPr>
          <p:nvPr>
            <p:ph sz="half" idx="1"/>
          </p:nvPr>
        </p:nvSpPr>
        <p:spPr/>
        <p:txBody>
          <a:bodyPr/>
          <a:lstStyle/>
          <a:p>
            <a:r>
              <a:rPr lang="sl-SI" altLang="sl-SI" dirty="0">
                <a:latin typeface="Calibri" panose="020F0502020204030204" pitchFamily="34" charset="0"/>
                <a:ea typeface="Aptos" panose="02110004020202020204"/>
                <a:cs typeface="Calibri" panose="020F0502020204030204" pitchFamily="34" charset="0"/>
              </a:rPr>
              <a:t>Prosimo, da najpozneje v 1 mesecu po zaključku programa v KATIS-u izpolnite evalvacijo, ki je (ob udeležbi na obeh delih srečanja) pogoj za izdajo potrdila o opravljenem programu kariernega razvoja. Potrdilo si lahko po zaključenem roku za evalvacijo v KATIS-u natisnete sami. </a:t>
            </a:r>
            <a:endParaRPr lang="sl-SI" altLang="sl-SI" dirty="0" smtClean="0">
              <a:latin typeface="Calibri" panose="020F0502020204030204" pitchFamily="34" charset="0"/>
              <a:ea typeface="Aptos" panose="02110004020202020204"/>
              <a:cs typeface="Calibri" panose="020F0502020204030204" pitchFamily="34" charset="0"/>
            </a:endParaRPr>
          </a:p>
          <a:p>
            <a:endParaRPr lang="sl-SI" altLang="sl-SI" dirty="0">
              <a:latin typeface="Calibri" panose="020F0502020204030204" pitchFamily="34" charset="0"/>
              <a:ea typeface="Aptos" panose="02110004020202020204"/>
              <a:cs typeface="Calibri" panose="020F0502020204030204" pitchFamily="34" charset="0"/>
            </a:endParaRPr>
          </a:p>
          <a:p>
            <a:r>
              <a:rPr lang="az-Cyrl-AZ" b="1" dirty="0" smtClean="0"/>
              <a:t>Спасибо</a:t>
            </a:r>
            <a:r>
              <a:rPr lang="sl-SI" b="1" dirty="0" smtClean="0"/>
              <a:t>!</a:t>
            </a:r>
            <a:r>
              <a:rPr lang="sl-SI" altLang="sl-SI" dirty="0" smtClean="0">
                <a:latin typeface="Calibri" panose="020F0502020204030204" pitchFamily="34" charset="0"/>
                <a:ea typeface="Aptos" panose="02110004020202020204"/>
                <a:cs typeface="Calibri" panose="020F0502020204030204" pitchFamily="34" charset="0"/>
              </a:rPr>
              <a:t> </a:t>
            </a:r>
            <a:r>
              <a:rPr lang="sl-SI" altLang="sl-SI" sz="8800" dirty="0">
                <a:latin typeface="Arial" panose="020B0604020202020204" pitchFamily="34" charset="0"/>
              </a:rPr>
              <a:t/>
            </a:r>
            <a:br>
              <a:rPr lang="sl-SI" altLang="sl-SI" sz="8800" dirty="0">
                <a:latin typeface="Arial" panose="020B0604020202020204" pitchFamily="34" charset="0"/>
              </a:rPr>
            </a:br>
            <a:endParaRPr lang="sl-SI" dirty="0"/>
          </a:p>
        </p:txBody>
      </p:sp>
    </p:spTree>
    <p:extLst>
      <p:ext uri="{BB962C8B-B14F-4D97-AF65-F5344CB8AC3E}">
        <p14:creationId xmlns:p14="http://schemas.microsoft.com/office/powerpoint/2010/main" val="2267452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1D147-F2EA-C7B7-14A1-0204CD22F7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A1FE52-B5DD-07B3-32AB-57C2A6ADE6CB}"/>
              </a:ext>
            </a:extLst>
          </p:cNvPr>
          <p:cNvSpPr>
            <a:spLocks noGrp="1"/>
          </p:cNvSpPr>
          <p:nvPr>
            <p:ph type="title"/>
          </p:nvPr>
        </p:nvSpPr>
        <p:spPr>
          <a:xfrm>
            <a:off x="642257" y="151745"/>
            <a:ext cx="10515600" cy="1325563"/>
          </a:xfrm>
        </p:spPr>
        <p:txBody>
          <a:bodyPr/>
          <a:lstStyle/>
          <a:p>
            <a:r>
              <a:rPr lang="pl-PL" dirty="0"/>
              <a:t>Projekt: 1. 8. 2025–31. 8. 2029</a:t>
            </a:r>
            <a:endParaRPr lang="sl-SI" dirty="0"/>
          </a:p>
        </p:txBody>
      </p:sp>
      <p:pic>
        <p:nvPicPr>
          <p:cNvPr id="4" name="Označba mesta vsebine 3">
            <a:extLst>
              <a:ext uri="{FF2B5EF4-FFF2-40B4-BE49-F238E27FC236}">
                <a16:creationId xmlns:a16="http://schemas.microsoft.com/office/drawing/2014/main" id="{5A9CC572-CDB6-0FA6-6560-B5880139702F}"/>
              </a:ext>
            </a:extLst>
          </p:cNvPr>
          <p:cNvPicPr>
            <a:picLocks noGrp="1" noChangeAspect="1"/>
          </p:cNvPicPr>
          <p:nvPr>
            <p:ph sz="half" idx="1"/>
          </p:nvPr>
        </p:nvPicPr>
        <p:blipFill>
          <a:blip r:embed="rId2"/>
          <a:stretch>
            <a:fillRect/>
          </a:stretch>
        </p:blipFill>
        <p:spPr>
          <a:xfrm>
            <a:off x="0" y="1540790"/>
            <a:ext cx="8381998" cy="5055954"/>
          </a:xfrm>
          <a:prstGeom prst="rect">
            <a:avLst/>
          </a:prstGeom>
        </p:spPr>
      </p:pic>
      <p:sp>
        <p:nvSpPr>
          <p:cNvPr id="5" name="Označba mesta vsebine 2">
            <a:extLst>
              <a:ext uri="{FF2B5EF4-FFF2-40B4-BE49-F238E27FC236}">
                <a16:creationId xmlns:a16="http://schemas.microsoft.com/office/drawing/2014/main" id="{F3A160CE-FD3F-A422-F24F-93AD53959017}"/>
              </a:ext>
            </a:extLst>
          </p:cNvPr>
          <p:cNvSpPr txBox="1">
            <a:spLocks/>
          </p:cNvSpPr>
          <p:nvPr/>
        </p:nvSpPr>
        <p:spPr>
          <a:xfrm>
            <a:off x="0" y="1710375"/>
            <a:ext cx="7641771" cy="4635848"/>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l-SI" sz="2400">
              <a:solidFill>
                <a:schemeClr val="bg1"/>
              </a:solidFill>
            </a:endParaRPr>
          </a:p>
          <a:p>
            <a:pPr marL="0" indent="0">
              <a:buNone/>
            </a:pPr>
            <a:r>
              <a:rPr lang="sl-SI">
                <a:solidFill>
                  <a:schemeClr val="bg1"/>
                </a:solidFill>
              </a:rPr>
              <a:t>CILJI projekta KUP                  usposabljanja za:</a:t>
            </a:r>
          </a:p>
          <a:p>
            <a:r>
              <a:rPr lang="sl-SI">
                <a:solidFill>
                  <a:schemeClr val="bg1"/>
                </a:solidFill>
              </a:rPr>
              <a:t>strokovne delavke/-</a:t>
            </a:r>
            <a:r>
              <a:rPr lang="sl-SI" err="1">
                <a:solidFill>
                  <a:schemeClr val="bg1"/>
                </a:solidFill>
              </a:rPr>
              <a:t>ce</a:t>
            </a:r>
            <a:r>
              <a:rPr lang="sl-SI">
                <a:solidFill>
                  <a:schemeClr val="bg1"/>
                </a:solidFill>
              </a:rPr>
              <a:t> VIZ za uvajanje novih </a:t>
            </a:r>
            <a:r>
              <a:rPr lang="sl-SI" i="1">
                <a:solidFill>
                  <a:schemeClr val="bg1"/>
                </a:solidFill>
              </a:rPr>
              <a:t>UN/Katalogov znanj/Kurikuluma za vrtce, </a:t>
            </a:r>
          </a:p>
          <a:p>
            <a:r>
              <a:rPr lang="sl-SI">
                <a:solidFill>
                  <a:schemeClr val="bg1"/>
                </a:solidFill>
              </a:rPr>
              <a:t>ravnatelje/-ice za pedagoško vodenje ob uvajanju </a:t>
            </a:r>
            <a:r>
              <a:rPr lang="sl-SI" err="1">
                <a:solidFill>
                  <a:schemeClr val="bg1"/>
                </a:solidFill>
              </a:rPr>
              <a:t>kurikularnih</a:t>
            </a:r>
            <a:r>
              <a:rPr lang="sl-SI">
                <a:solidFill>
                  <a:schemeClr val="bg1"/>
                </a:solidFill>
              </a:rPr>
              <a:t> sprememb,</a:t>
            </a:r>
          </a:p>
          <a:p>
            <a:r>
              <a:rPr lang="sl-SI">
                <a:solidFill>
                  <a:schemeClr val="bg1"/>
                </a:solidFill>
              </a:rPr>
              <a:t>srednje vodje (vodje strokovnih aktivov na VIZ) za učinkovito uvajanje </a:t>
            </a:r>
            <a:r>
              <a:rPr lang="sl-SI" err="1">
                <a:solidFill>
                  <a:schemeClr val="bg1"/>
                </a:solidFill>
              </a:rPr>
              <a:t>kurikulranih</a:t>
            </a:r>
            <a:r>
              <a:rPr lang="sl-SI">
                <a:solidFill>
                  <a:schemeClr val="bg1"/>
                </a:solidFill>
              </a:rPr>
              <a:t> sprememb na ravni VIZ,</a:t>
            </a:r>
          </a:p>
          <a:p>
            <a:r>
              <a:rPr lang="sl-SI">
                <a:solidFill>
                  <a:schemeClr val="bg1"/>
                </a:solidFill>
              </a:rPr>
              <a:t>svetovalne delavke/-</a:t>
            </a:r>
            <a:r>
              <a:rPr lang="sl-SI" err="1">
                <a:solidFill>
                  <a:schemeClr val="bg1"/>
                </a:solidFill>
              </a:rPr>
              <a:t>ce</a:t>
            </a:r>
            <a:r>
              <a:rPr lang="sl-SI">
                <a:solidFill>
                  <a:schemeClr val="bg1"/>
                </a:solidFill>
              </a:rPr>
              <a:t> za učinkovit sodelovalno-svetovalni odnos  s strokovnimi delavci/-kami in vodstvu VIZ pri uvajanju prenovljenih </a:t>
            </a:r>
            <a:r>
              <a:rPr lang="sl-SI" err="1">
                <a:solidFill>
                  <a:schemeClr val="bg1"/>
                </a:solidFill>
              </a:rPr>
              <a:t>kurikularnih</a:t>
            </a:r>
            <a:r>
              <a:rPr lang="sl-SI">
                <a:solidFill>
                  <a:schemeClr val="bg1"/>
                </a:solidFill>
              </a:rPr>
              <a:t> dokumentov, </a:t>
            </a:r>
          </a:p>
          <a:p>
            <a:r>
              <a:rPr lang="sl-SI">
                <a:solidFill>
                  <a:schemeClr val="bg1"/>
                </a:solidFill>
              </a:rPr>
              <a:t>usklajevanje izvajalcev usposabljanj v okviru KUP,</a:t>
            </a:r>
          </a:p>
          <a:p>
            <a:r>
              <a:rPr lang="sl-SI">
                <a:solidFill>
                  <a:schemeClr val="bg1"/>
                </a:solidFill>
              </a:rPr>
              <a:t>Izvajalce/-</a:t>
            </a:r>
            <a:r>
              <a:rPr lang="sl-SI" err="1">
                <a:solidFill>
                  <a:schemeClr val="bg1"/>
                </a:solidFill>
              </a:rPr>
              <a:t>ke</a:t>
            </a:r>
            <a:r>
              <a:rPr lang="sl-SI">
                <a:solidFill>
                  <a:schemeClr val="bg1"/>
                </a:solidFill>
              </a:rPr>
              <a:t> (multiplikatorje/-</a:t>
            </a:r>
            <a:r>
              <a:rPr lang="sl-SI" err="1">
                <a:solidFill>
                  <a:schemeClr val="bg1"/>
                </a:solidFill>
              </a:rPr>
              <a:t>ke</a:t>
            </a:r>
            <a:r>
              <a:rPr lang="sl-SI">
                <a:solidFill>
                  <a:schemeClr val="bg1"/>
                </a:solidFill>
              </a:rPr>
              <a:t>) za uvajanje novega </a:t>
            </a:r>
            <a:r>
              <a:rPr lang="sl-SI" i="1">
                <a:solidFill>
                  <a:schemeClr val="bg1"/>
                </a:solidFill>
              </a:rPr>
              <a:t>Kurikuluma za vrtce in UN/Kataloga znanj,</a:t>
            </a:r>
          </a:p>
          <a:p>
            <a:r>
              <a:rPr lang="sl-SI">
                <a:solidFill>
                  <a:schemeClr val="bg1"/>
                </a:solidFill>
              </a:rPr>
              <a:t>strokovne delavke/-</a:t>
            </a:r>
            <a:r>
              <a:rPr lang="sl-SI" err="1">
                <a:solidFill>
                  <a:schemeClr val="bg1"/>
                </a:solidFill>
              </a:rPr>
              <a:t>ce</a:t>
            </a:r>
            <a:r>
              <a:rPr lang="sl-SI">
                <a:solidFill>
                  <a:schemeClr val="bg1"/>
                </a:solidFill>
              </a:rPr>
              <a:t> VIZ za uporabo spletne platforme </a:t>
            </a:r>
            <a:br>
              <a:rPr lang="sl-SI">
                <a:solidFill>
                  <a:schemeClr val="bg1"/>
                </a:solidFill>
              </a:rPr>
            </a:br>
            <a:r>
              <a:rPr lang="sl-SI">
                <a:solidFill>
                  <a:schemeClr val="bg1"/>
                </a:solidFill>
              </a:rPr>
              <a:t>PLATON  za </a:t>
            </a:r>
            <a:r>
              <a:rPr lang="sl-SI" i="1">
                <a:solidFill>
                  <a:schemeClr val="bg1"/>
                </a:solidFill>
              </a:rPr>
              <a:t>UN/Kataloge znanj </a:t>
            </a:r>
            <a:r>
              <a:rPr lang="sl-SI">
                <a:solidFill>
                  <a:schemeClr val="bg1"/>
                </a:solidFill>
              </a:rPr>
              <a:t>...</a:t>
            </a:r>
          </a:p>
          <a:p>
            <a:endParaRPr lang="sl-SI"/>
          </a:p>
        </p:txBody>
      </p:sp>
      <p:cxnSp>
        <p:nvCxnSpPr>
          <p:cNvPr id="7" name="Raven puščični povezovalnik 6">
            <a:extLst>
              <a:ext uri="{FF2B5EF4-FFF2-40B4-BE49-F238E27FC236}">
                <a16:creationId xmlns:a16="http://schemas.microsoft.com/office/drawing/2014/main" id="{8DA9682A-CF22-97D5-AFB5-9687A8A11B39}"/>
              </a:ext>
            </a:extLst>
          </p:cNvPr>
          <p:cNvCxnSpPr/>
          <p:nvPr/>
        </p:nvCxnSpPr>
        <p:spPr>
          <a:xfrm>
            <a:off x="2068286" y="2131251"/>
            <a:ext cx="783771" cy="0"/>
          </a:xfrm>
          <a:prstGeom prst="straightConnector1">
            <a:avLst/>
          </a:prstGeom>
          <a:ln w="28575">
            <a:solidFill>
              <a:schemeClr val="bg1"/>
            </a:solidFill>
            <a:tailEnd type="triangle"/>
          </a:ln>
        </p:spPr>
        <p:style>
          <a:lnRef idx="2">
            <a:schemeClr val="accent1"/>
          </a:lnRef>
          <a:fillRef idx="0">
            <a:schemeClr val="accent1"/>
          </a:fillRef>
          <a:effectRef idx="1">
            <a:schemeClr val="accent1"/>
          </a:effectRef>
          <a:fontRef idx="minor">
            <a:schemeClr val="tx1"/>
          </a:fontRef>
        </p:style>
      </p:cxnSp>
      <p:pic>
        <p:nvPicPr>
          <p:cNvPr id="8" name="Slika 7">
            <a:extLst>
              <a:ext uri="{FF2B5EF4-FFF2-40B4-BE49-F238E27FC236}">
                <a16:creationId xmlns:a16="http://schemas.microsoft.com/office/drawing/2014/main" id="{D4D009AE-8FAD-C4D7-AE29-4913B749559F}"/>
              </a:ext>
            </a:extLst>
          </p:cNvPr>
          <p:cNvPicPr>
            <a:picLocks noChangeAspect="1"/>
          </p:cNvPicPr>
          <p:nvPr/>
        </p:nvPicPr>
        <p:blipFill>
          <a:blip r:embed="rId3"/>
          <a:stretch>
            <a:fillRect/>
          </a:stretch>
        </p:blipFill>
        <p:spPr>
          <a:xfrm>
            <a:off x="8175171" y="1394860"/>
            <a:ext cx="4757057" cy="5201884"/>
          </a:xfrm>
          <a:prstGeom prst="rect">
            <a:avLst/>
          </a:prstGeom>
        </p:spPr>
      </p:pic>
    </p:spTree>
    <p:extLst>
      <p:ext uri="{BB962C8B-B14F-4D97-AF65-F5344CB8AC3E}">
        <p14:creationId xmlns:p14="http://schemas.microsoft.com/office/powerpoint/2010/main" val="32165368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BDA3D-F069-302A-AAF5-5982355D39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8EB181-2680-0074-1BFA-921D91399E71}"/>
              </a:ext>
            </a:extLst>
          </p:cNvPr>
          <p:cNvSpPr>
            <a:spLocks noGrp="1"/>
          </p:cNvSpPr>
          <p:nvPr>
            <p:ph type="title"/>
          </p:nvPr>
        </p:nvSpPr>
        <p:spPr/>
        <p:txBody>
          <a:bodyPr/>
          <a:lstStyle/>
          <a:p>
            <a:r>
              <a:rPr lang="sl-SI"/>
              <a:t>Cilj</a:t>
            </a:r>
            <a:r>
              <a:rPr lang="sl-SI" b="1"/>
              <a:t> </a:t>
            </a:r>
            <a:r>
              <a:rPr lang="sl-SI"/>
              <a:t>prenove</a:t>
            </a:r>
          </a:p>
        </p:txBody>
      </p:sp>
      <p:pic>
        <p:nvPicPr>
          <p:cNvPr id="3" name="Označba mesta vsebine 4">
            <a:extLst>
              <a:ext uri="{FF2B5EF4-FFF2-40B4-BE49-F238E27FC236}">
                <a16:creationId xmlns:a16="http://schemas.microsoft.com/office/drawing/2014/main" id="{3A702E21-1A6F-BA1C-3C00-157B7674556D}"/>
              </a:ext>
            </a:extLst>
          </p:cNvPr>
          <p:cNvPicPr>
            <a:picLocks noChangeAspect="1"/>
          </p:cNvPicPr>
          <p:nvPr/>
        </p:nvPicPr>
        <p:blipFill>
          <a:blip r:embed="rId2"/>
          <a:stretch>
            <a:fillRect/>
          </a:stretch>
        </p:blipFill>
        <p:spPr>
          <a:xfrm>
            <a:off x="838200" y="1611086"/>
            <a:ext cx="7151914" cy="4908804"/>
          </a:xfrm>
          <a:prstGeom prst="rect">
            <a:avLst/>
          </a:prstGeom>
        </p:spPr>
      </p:pic>
      <p:sp>
        <p:nvSpPr>
          <p:cNvPr id="5" name="Pravokotnik 4">
            <a:extLst>
              <a:ext uri="{FF2B5EF4-FFF2-40B4-BE49-F238E27FC236}">
                <a16:creationId xmlns:a16="http://schemas.microsoft.com/office/drawing/2014/main" id="{4319CD18-BF3D-95D3-563F-8FC84DD64157}"/>
              </a:ext>
            </a:extLst>
          </p:cNvPr>
          <p:cNvSpPr/>
          <p:nvPr/>
        </p:nvSpPr>
        <p:spPr>
          <a:xfrm>
            <a:off x="956158" y="4265781"/>
            <a:ext cx="6379029" cy="42454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22340033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124BD7-43D8-D2D8-CB88-A7F66DE163AB}"/>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4DFFCF10-0877-4C4A-1970-72A7B10207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570" y="1426174"/>
            <a:ext cx="10646227" cy="4394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1263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značba mesta vsebine 5">
            <a:hlinkClick r:id="rId2"/>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09600" y="704294"/>
            <a:ext cx="3995057" cy="5650469"/>
          </a:xfrm>
          <a:prstGeom prst="rect">
            <a:avLst/>
          </a:prstGeom>
          <a:ln>
            <a:solidFill>
              <a:schemeClr val="tx2"/>
            </a:solidFill>
          </a:ln>
        </p:spPr>
      </p:pic>
      <p:graphicFrame>
        <p:nvGraphicFramePr>
          <p:cNvPr id="5" name="Označba mesta vsebine 4"/>
          <p:cNvGraphicFramePr>
            <a:graphicFrameLocks noGrp="1"/>
          </p:cNvGraphicFramePr>
          <p:nvPr>
            <p:ph sz="half" idx="1"/>
            <p:extLst>
              <p:ext uri="{D42A27DB-BD31-4B8C-83A1-F6EECF244321}">
                <p14:modId xmlns:p14="http://schemas.microsoft.com/office/powerpoint/2010/main" val="1323587797"/>
              </p:ext>
            </p:extLst>
          </p:nvPr>
        </p:nvGraphicFramePr>
        <p:xfrm>
          <a:off x="4824940" y="1352095"/>
          <a:ext cx="6874330" cy="37097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Pravokotnik 2"/>
          <p:cNvSpPr/>
          <p:nvPr/>
        </p:nvSpPr>
        <p:spPr>
          <a:xfrm>
            <a:off x="4995041" y="6031597"/>
            <a:ext cx="6096000" cy="584775"/>
          </a:xfrm>
          <a:prstGeom prst="rect">
            <a:avLst/>
          </a:prstGeom>
        </p:spPr>
        <p:txBody>
          <a:bodyPr>
            <a:spAutoFit/>
          </a:bodyPr>
          <a:lstStyle/>
          <a:p>
            <a:r>
              <a:rPr lang="en-AU" sz="1400">
                <a:latin typeface="Calibri" panose="020F0502020204030204" pitchFamily="34" charset="0"/>
                <a:cs typeface="Calibri" panose="020F0502020204030204" pitchFamily="34" charset="0"/>
                <a:hlinkClick r:id="rId2"/>
              </a:rPr>
              <a:t>https://www.zrss.si/pdf/skupni_cilji.pdf</a:t>
            </a:r>
            <a:endParaRPr lang="sl-SI" sz="1400">
              <a:latin typeface="Calibri" panose="020F0502020204030204" pitchFamily="34" charset="0"/>
              <a:cs typeface="Calibri" panose="020F0502020204030204" pitchFamily="34" charset="0"/>
            </a:endParaRPr>
          </a:p>
          <a:p>
            <a:endParaRPr lang="en-AU"/>
          </a:p>
        </p:txBody>
      </p:sp>
    </p:spTree>
    <p:extLst>
      <p:ext uri="{BB962C8B-B14F-4D97-AF65-F5344CB8AC3E}">
        <p14:creationId xmlns:p14="http://schemas.microsoft.com/office/powerpoint/2010/main" val="449811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89174" y="280605"/>
            <a:ext cx="10515600" cy="631226"/>
          </a:xfrm>
        </p:spPr>
        <p:txBody>
          <a:bodyPr>
            <a:normAutofit/>
          </a:bodyPr>
          <a:lstStyle/>
          <a:p>
            <a:r>
              <a:rPr lang="sl-SI" b="1">
                <a:latin typeface="Calibri" panose="020F0502020204030204" pitchFamily="34" charset="0"/>
                <a:cs typeface="Calibri" panose="020F0502020204030204" pitchFamily="34" charset="0"/>
              </a:rPr>
              <a:t>Skupni cilji – opredelitev</a:t>
            </a:r>
            <a:endParaRPr lang="en-AU" b="1">
              <a:latin typeface="Calibri" panose="020F0502020204030204" pitchFamily="34" charset="0"/>
              <a:cs typeface="Calibri" panose="020F0502020204030204" pitchFamily="34" charset="0"/>
            </a:endParaRPr>
          </a:p>
        </p:txBody>
      </p:sp>
      <p:sp>
        <p:nvSpPr>
          <p:cNvPr id="7" name="Pravokotnik: zaokroženi vogali 6">
            <a:extLst>
              <a:ext uri="{FF2B5EF4-FFF2-40B4-BE49-F238E27FC236}">
                <a16:creationId xmlns:a16="http://schemas.microsoft.com/office/drawing/2014/main" id="{294B7DAA-1845-830F-9486-13867DF9B0D0}"/>
              </a:ext>
            </a:extLst>
          </p:cNvPr>
          <p:cNvSpPr/>
          <p:nvPr/>
        </p:nvSpPr>
        <p:spPr>
          <a:xfrm>
            <a:off x="796414" y="1099511"/>
            <a:ext cx="9464666" cy="82482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sl-SI" sz="2000" b="1">
                <a:latin typeface="Calibri" panose="020F0502020204030204" pitchFamily="34" charset="0"/>
                <a:cs typeface="Calibri" panose="020F0502020204030204" pitchFamily="34" charset="0"/>
              </a:rPr>
              <a:t>Cilji, </a:t>
            </a:r>
            <a:r>
              <a:rPr lang="sl-SI" sz="2000">
                <a:latin typeface="Calibri" panose="020F0502020204030204" pitchFamily="34" charset="0"/>
                <a:cs typeface="Calibri" panose="020F0502020204030204" pitchFamily="34" charset="0"/>
              </a:rPr>
              <a:t>ki so </a:t>
            </a:r>
            <a:r>
              <a:rPr lang="sl-SI" sz="2000" b="1">
                <a:solidFill>
                  <a:schemeClr val="tx1"/>
                </a:solidFill>
                <a:latin typeface="Calibri" panose="020F0502020204030204" pitchFamily="34" charset="0"/>
                <a:cs typeface="Calibri" panose="020F0502020204030204" pitchFamily="34" charset="0"/>
              </a:rPr>
              <a:t>SKUPNI</a:t>
            </a:r>
            <a:r>
              <a:rPr lang="sl-SI" sz="2000">
                <a:latin typeface="Calibri" panose="020F0502020204030204" pitchFamily="34" charset="0"/>
                <a:cs typeface="Calibri" panose="020F0502020204030204" pitchFamily="34" charset="0"/>
              </a:rPr>
              <a:t> vsem izobraževalnim programom v osnovni šoli in gimnaziji ter aktualni na vseh stopnjah izobraževanja (gl. </a:t>
            </a:r>
            <a:r>
              <a:rPr lang="sl-SI" sz="2000" b="1">
                <a:latin typeface="Calibri" panose="020F0502020204030204" pitchFamily="34" charset="0"/>
                <a:cs typeface="Calibri" panose="020F0502020204030204" pitchFamily="34" charset="0"/>
              </a:rPr>
              <a:t>načelo prenove </a:t>
            </a:r>
            <a:r>
              <a:rPr lang="sl-SI" sz="2000">
                <a:latin typeface="Calibri" panose="020F0502020204030204" pitchFamily="34" charset="0"/>
                <a:cs typeface="Calibri" panose="020F0502020204030204" pitchFamily="34" charset="0"/>
              </a:rPr>
              <a:t>v </a:t>
            </a:r>
            <a:r>
              <a:rPr lang="sl-SI" sz="2000">
                <a:latin typeface="Calibri" panose="020F0502020204030204" pitchFamily="34" charset="0"/>
                <a:cs typeface="Calibri" panose="020F0502020204030204" pitchFamily="34" charset="0"/>
                <a:hlinkClick r:id="rId2"/>
              </a:rPr>
              <a:t>Izhodiščih za prenovo</a:t>
            </a:r>
            <a:r>
              <a:rPr lang="sl-SI" sz="2000">
                <a:latin typeface="Calibri" panose="020F0502020204030204" pitchFamily="34" charset="0"/>
                <a:cs typeface="Calibri" panose="020F0502020204030204" pitchFamily="34" charset="0"/>
              </a:rPr>
              <a:t>, 2022, str. 7).</a:t>
            </a:r>
          </a:p>
        </p:txBody>
      </p:sp>
      <p:sp>
        <p:nvSpPr>
          <p:cNvPr id="8" name="Pravokotnik: zaokroženi vogali 7">
            <a:extLst>
              <a:ext uri="{FF2B5EF4-FFF2-40B4-BE49-F238E27FC236}">
                <a16:creationId xmlns:a16="http://schemas.microsoft.com/office/drawing/2014/main" id="{16CA0ED4-C8B4-F8E7-F790-D98E4BFC0E68}"/>
              </a:ext>
            </a:extLst>
          </p:cNvPr>
          <p:cNvSpPr/>
          <p:nvPr/>
        </p:nvSpPr>
        <p:spPr>
          <a:xfrm>
            <a:off x="796414" y="2149999"/>
            <a:ext cx="9464665" cy="58538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sl-SI" sz="2000">
                <a:latin typeface="Calibri" panose="020F0502020204030204" pitchFamily="34" charset="0"/>
                <a:cs typeface="Calibri" panose="020F0502020204030204" pitchFamily="34" charset="0"/>
              </a:rPr>
              <a:t>Prispevajo k </a:t>
            </a:r>
            <a:r>
              <a:rPr lang="sl-SI" sz="2000" b="1">
                <a:latin typeface="Calibri" panose="020F0502020204030204" pitchFamily="34" charset="0"/>
                <a:cs typeface="Calibri" panose="020F0502020204030204" pitchFamily="34" charset="0"/>
              </a:rPr>
              <a:t>celostnemu znanju </a:t>
            </a:r>
            <a:r>
              <a:rPr lang="sl-SI" sz="2000">
                <a:latin typeface="Calibri" panose="020F0502020204030204" pitchFamily="34" charset="0"/>
                <a:cs typeface="Calibri" panose="020F0502020204030204" pitchFamily="34" charset="0"/>
              </a:rPr>
              <a:t>učenca/dijaka, ki ga pridobi v času izobraževanja.</a:t>
            </a:r>
          </a:p>
        </p:txBody>
      </p:sp>
      <p:sp>
        <p:nvSpPr>
          <p:cNvPr id="13" name="Pravokotnik: zaokroženi vogali 12">
            <a:extLst>
              <a:ext uri="{FF2B5EF4-FFF2-40B4-BE49-F238E27FC236}">
                <a16:creationId xmlns:a16="http://schemas.microsoft.com/office/drawing/2014/main" id="{A76AAAB3-71CB-3A3E-BAC1-7BE9C41491B4}"/>
              </a:ext>
            </a:extLst>
          </p:cNvPr>
          <p:cNvSpPr/>
          <p:nvPr/>
        </p:nvSpPr>
        <p:spPr>
          <a:xfrm>
            <a:off x="796414" y="2941511"/>
            <a:ext cx="9464664" cy="73163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sl-SI" sz="2000" b="1">
                <a:latin typeface="Calibri" panose="020F0502020204030204" pitchFamily="34" charset="0"/>
                <a:cs typeface="Calibri" panose="020F0502020204030204" pitchFamily="34" charset="0"/>
              </a:rPr>
              <a:t>Nadpomenka </a:t>
            </a:r>
            <a:r>
              <a:rPr lang="sl-SI" sz="2000">
                <a:latin typeface="Calibri" panose="020F0502020204030204" pitchFamily="34" charset="0"/>
                <a:cs typeface="Calibri" panose="020F0502020204030204" pitchFamily="34" charset="0"/>
              </a:rPr>
              <a:t>za množico izrazov in konceptov, kot so npr. kompetence, pismenosti, prečne kompetence ali veščine.</a:t>
            </a:r>
          </a:p>
        </p:txBody>
      </p:sp>
      <p:sp>
        <p:nvSpPr>
          <p:cNvPr id="14" name="Pravokotnik: zaokroženi vogali 13">
            <a:extLst>
              <a:ext uri="{FF2B5EF4-FFF2-40B4-BE49-F238E27FC236}">
                <a16:creationId xmlns:a16="http://schemas.microsoft.com/office/drawing/2014/main" id="{BE7FA12B-CD31-17D2-ECAC-9FD79ED24B4C}"/>
              </a:ext>
            </a:extLst>
          </p:cNvPr>
          <p:cNvSpPr/>
          <p:nvPr/>
        </p:nvSpPr>
        <p:spPr>
          <a:xfrm>
            <a:off x="796414" y="3879276"/>
            <a:ext cx="9464664" cy="82482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sl-SI" sz="2000">
                <a:latin typeface="Calibri" panose="020F0502020204030204" pitchFamily="34" charset="0"/>
                <a:cs typeface="Calibri" panose="020F0502020204030204" pitchFamily="34" charset="0"/>
              </a:rPr>
              <a:t>Umeščeni so v cilje, standarde znanja in/ali didaktična priporočila </a:t>
            </a:r>
            <a:r>
              <a:rPr lang="sl-SI" sz="2000" b="1">
                <a:latin typeface="Calibri" panose="020F0502020204030204" pitchFamily="34" charset="0"/>
                <a:cs typeface="Calibri" panose="020F0502020204030204" pitchFamily="34" charset="0"/>
              </a:rPr>
              <a:t>učnih načrtov </a:t>
            </a:r>
            <a:r>
              <a:rPr lang="sl-SI" sz="2000">
                <a:latin typeface="Calibri" panose="020F0502020204030204" pitchFamily="34" charset="0"/>
                <a:cs typeface="Calibri" panose="020F0502020204030204" pitchFamily="34" charset="0"/>
              </a:rPr>
              <a:t>oz. </a:t>
            </a:r>
            <a:r>
              <a:rPr lang="sl-SI" sz="2000" b="1">
                <a:latin typeface="Calibri" panose="020F0502020204030204" pitchFamily="34" charset="0"/>
                <a:cs typeface="Calibri" panose="020F0502020204030204" pitchFamily="34" charset="0"/>
              </a:rPr>
              <a:t>katalogov znanj </a:t>
            </a:r>
            <a:r>
              <a:rPr lang="sl-SI" sz="2000">
                <a:latin typeface="Calibri" panose="020F0502020204030204" pitchFamily="34" charset="0"/>
                <a:cs typeface="Calibri" panose="020F0502020204030204" pitchFamily="34" charset="0"/>
              </a:rPr>
              <a:t>posameznih predmetov in področij.</a:t>
            </a:r>
            <a:endParaRPr lang="en-AU" sz="2000"/>
          </a:p>
        </p:txBody>
      </p:sp>
      <p:sp>
        <p:nvSpPr>
          <p:cNvPr id="15" name="Pravokotnik: zaokroženi vogali 14">
            <a:extLst>
              <a:ext uri="{FF2B5EF4-FFF2-40B4-BE49-F238E27FC236}">
                <a16:creationId xmlns:a16="http://schemas.microsoft.com/office/drawing/2014/main" id="{180C1601-6835-BEF8-7448-0E494AABBA9A}"/>
              </a:ext>
            </a:extLst>
          </p:cNvPr>
          <p:cNvSpPr/>
          <p:nvPr/>
        </p:nvSpPr>
        <p:spPr>
          <a:xfrm>
            <a:off x="796415" y="4822432"/>
            <a:ext cx="9464664" cy="73163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sl-SI" sz="2000">
                <a:latin typeface="Calibri" panose="020F0502020204030204" pitchFamily="34" charset="0"/>
                <a:cs typeface="Calibri" panose="020F0502020204030204" pitchFamily="34" charset="0"/>
              </a:rPr>
              <a:t>Se uresničujejo pri različnih predmetih/področjih, saj presegajo raven posamezne predmetne discipline.</a:t>
            </a:r>
          </a:p>
        </p:txBody>
      </p:sp>
      <p:sp>
        <p:nvSpPr>
          <p:cNvPr id="17" name="Pravokotnik: zaokroženi vogali 16">
            <a:extLst>
              <a:ext uri="{FF2B5EF4-FFF2-40B4-BE49-F238E27FC236}">
                <a16:creationId xmlns:a16="http://schemas.microsoft.com/office/drawing/2014/main" id="{AF6DE4B1-BF14-4883-99A3-210AB59B7B09}"/>
              </a:ext>
            </a:extLst>
          </p:cNvPr>
          <p:cNvSpPr/>
          <p:nvPr/>
        </p:nvSpPr>
        <p:spPr>
          <a:xfrm>
            <a:off x="796415" y="5669081"/>
            <a:ext cx="9464664" cy="81104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sl-SI" sz="2000">
                <a:latin typeface="Calibri" panose="020F0502020204030204" pitchFamily="34" charset="0"/>
                <a:cs typeface="Calibri" panose="020F0502020204030204" pitchFamily="34" charset="0"/>
              </a:rPr>
              <a:t>Poimenovani tudi kot </a:t>
            </a:r>
            <a:r>
              <a:rPr lang="sl-SI" sz="2000">
                <a:latin typeface="Calibri" panose="020F0502020204030204" pitchFamily="34" charset="0"/>
                <a:cs typeface="Calibri" panose="020F0502020204030204" pitchFamily="34" charset="0"/>
                <a:hlinkClick r:id="rId3"/>
              </a:rPr>
              <a:t>Ključni cilji </a:t>
            </a:r>
            <a:r>
              <a:rPr lang="sl-SI" sz="2000">
                <a:latin typeface="Calibri" panose="020F0502020204030204" pitchFamily="34" charset="0"/>
                <a:cs typeface="Calibri" panose="020F0502020204030204" pitchFamily="34" charset="0"/>
              </a:rPr>
              <a:t>– ti so izbor </a:t>
            </a:r>
            <a:r>
              <a:rPr lang="sl-SI" sz="2000" b="1">
                <a:latin typeface="Calibri" panose="020F0502020204030204" pitchFamily="34" charset="0"/>
                <a:ea typeface="Calibri" panose="020F0502020204030204" pitchFamily="34" charset="0"/>
              </a:rPr>
              <a:t>najpomembnejših skupnih ciljev </a:t>
            </a:r>
            <a:r>
              <a:rPr lang="sl-SI" sz="2000">
                <a:latin typeface="Calibri" panose="020F0502020204030204" pitchFamily="34" charset="0"/>
                <a:ea typeface="Calibri" panose="020F0502020204030204" pitchFamily="34" charset="0"/>
              </a:rPr>
              <a:t>na petih področjih skupnih ciljev (gl. </a:t>
            </a:r>
            <a:r>
              <a:rPr lang="sl-SI" sz="2000">
                <a:latin typeface="Calibri" panose="020F0502020204030204" pitchFamily="34" charset="0"/>
                <a:ea typeface="Calibri" panose="020F0502020204030204" pitchFamily="34" charset="0"/>
                <a:hlinkClick r:id="rId4"/>
              </a:rPr>
              <a:t>Skupni cilji</a:t>
            </a:r>
            <a:r>
              <a:rPr lang="sl-SI" sz="2000">
                <a:latin typeface="Calibri" panose="020F0502020204030204" pitchFamily="34" charset="0"/>
                <a:ea typeface="Calibri" panose="020F0502020204030204" pitchFamily="34" charset="0"/>
              </a:rPr>
              <a:t>, 2024) in so </a:t>
            </a:r>
            <a:r>
              <a:rPr lang="sl-SI" sz="2000" b="1">
                <a:latin typeface="Calibri" panose="020F0502020204030204" pitchFamily="34" charset="0"/>
                <a:ea typeface="Calibri" panose="020F0502020204030204" pitchFamily="34" charset="0"/>
              </a:rPr>
              <a:t>priloga </a:t>
            </a:r>
            <a:r>
              <a:rPr lang="sl-SI" sz="2000">
                <a:latin typeface="Calibri" panose="020F0502020204030204" pitchFamily="34" charset="0"/>
                <a:ea typeface="Calibri" panose="020F0502020204030204" pitchFamily="34" charset="0"/>
              </a:rPr>
              <a:t>vsakega</a:t>
            </a:r>
            <a:r>
              <a:rPr lang="sl-SI" sz="2000" b="1">
                <a:latin typeface="Calibri" panose="020F0502020204030204" pitchFamily="34" charset="0"/>
                <a:ea typeface="Calibri" panose="020F0502020204030204" pitchFamily="34" charset="0"/>
              </a:rPr>
              <a:t> učnega načrta. </a:t>
            </a:r>
            <a:endParaRPr lang="sl-SI" sz="20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50103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51672" y="517369"/>
            <a:ext cx="11496197" cy="1072660"/>
          </a:xfrm>
        </p:spPr>
        <p:txBody>
          <a:bodyPr>
            <a:normAutofit/>
          </a:bodyPr>
          <a:lstStyle/>
          <a:p>
            <a:r>
              <a:rPr lang="sl-SI" b="1">
                <a:latin typeface="Calibri" panose="020F0502020204030204" pitchFamily="34" charset="0"/>
                <a:cs typeface="Calibri" panose="020F0502020204030204" pitchFamily="34" charset="0"/>
              </a:rPr>
              <a:t>Skupni cilji – kaj so in zakaj so pomembni za učitelja</a:t>
            </a:r>
            <a:endParaRPr lang="en-AU" b="1">
              <a:latin typeface="Calibri" panose="020F0502020204030204" pitchFamily="34" charset="0"/>
              <a:cs typeface="Calibri" panose="020F0502020204030204" pitchFamily="34" charset="0"/>
            </a:endParaRPr>
          </a:p>
        </p:txBody>
      </p:sp>
      <p:sp>
        <p:nvSpPr>
          <p:cNvPr id="3" name="Označba mesta vsebine 2"/>
          <p:cNvSpPr>
            <a:spLocks noGrp="1"/>
          </p:cNvSpPr>
          <p:nvPr>
            <p:ph sz="half" idx="1"/>
          </p:nvPr>
        </p:nvSpPr>
        <p:spPr>
          <a:xfrm>
            <a:off x="459829" y="1667970"/>
            <a:ext cx="11127826" cy="4351338"/>
          </a:xfrm>
        </p:spPr>
        <p:txBody>
          <a:bodyPr>
            <a:normAutofit fontScale="77500" lnSpcReduction="20000"/>
          </a:bodyPr>
          <a:lstStyle/>
          <a:p>
            <a:pPr marL="0" indent="0">
              <a:buNone/>
            </a:pPr>
            <a:r>
              <a:rPr lang="sl-SI" b="1">
                <a:latin typeface="Calibri" panose="020F0502020204030204" pitchFamily="34" charset="0"/>
                <a:cs typeface="Calibri" panose="020F0502020204030204" pitchFamily="34" charset="0"/>
              </a:rPr>
              <a:t>Skupni cilji (SC)</a:t>
            </a:r>
            <a:r>
              <a:rPr lang="sl-SI">
                <a:latin typeface="Calibri" panose="020F0502020204030204" pitchFamily="34" charset="0"/>
                <a:cs typeface="Calibri" panose="020F0502020204030204" pitchFamily="34" charset="0"/>
              </a:rPr>
              <a:t> so skupna vzgojno-izobraževalna usmeritev celotnega sistema, ki:</a:t>
            </a:r>
          </a:p>
          <a:p>
            <a:r>
              <a:rPr lang="sl-SI">
                <a:latin typeface="Calibri" panose="020F0502020204030204" pitchFamily="34" charset="0"/>
                <a:cs typeface="Calibri" panose="020F0502020204030204" pitchFamily="34" charset="0"/>
              </a:rPr>
              <a:t>povezujejo </a:t>
            </a:r>
            <a:r>
              <a:rPr lang="sl-SI" b="1">
                <a:latin typeface="Calibri" panose="020F0502020204030204" pitchFamily="34" charset="0"/>
                <a:cs typeface="Calibri" panose="020F0502020204030204" pitchFamily="34" charset="0"/>
              </a:rPr>
              <a:t>predmete, ravni in šolske dejavnosti</a:t>
            </a:r>
            <a:r>
              <a:rPr lang="sl-SI">
                <a:latin typeface="Calibri" panose="020F0502020204030204" pitchFamily="34" charset="0"/>
                <a:cs typeface="Calibri" panose="020F0502020204030204" pitchFamily="34" charset="0"/>
              </a:rPr>
              <a:t>,</a:t>
            </a:r>
          </a:p>
          <a:p>
            <a:r>
              <a:rPr lang="sl-SI">
                <a:latin typeface="Calibri" panose="020F0502020204030204" pitchFamily="34" charset="0"/>
                <a:cs typeface="Calibri" panose="020F0502020204030204" pitchFamily="34" charset="0"/>
              </a:rPr>
              <a:t>niso dodatna vsebina, temveč </a:t>
            </a:r>
            <a:r>
              <a:rPr lang="sl-SI" b="1">
                <a:latin typeface="Calibri" panose="020F0502020204030204" pitchFamily="34" charset="0"/>
                <a:cs typeface="Calibri" panose="020F0502020204030204" pitchFamily="34" charset="0"/>
              </a:rPr>
              <a:t>način uresničevanja pouka</a:t>
            </a:r>
            <a:r>
              <a:rPr lang="sl-SI">
                <a:latin typeface="Calibri" panose="020F0502020204030204" pitchFamily="34" charset="0"/>
                <a:cs typeface="Calibri" panose="020F0502020204030204" pitchFamily="34" charset="0"/>
              </a:rPr>
              <a:t>,</a:t>
            </a:r>
          </a:p>
          <a:p>
            <a:r>
              <a:rPr lang="sl-SI">
                <a:latin typeface="Calibri" panose="020F0502020204030204" pitchFamily="34" charset="0"/>
                <a:cs typeface="Calibri" panose="020F0502020204030204" pitchFamily="34" charset="0"/>
              </a:rPr>
              <a:t>podpirajo </a:t>
            </a:r>
            <a:r>
              <a:rPr lang="sl-SI" b="1">
                <a:latin typeface="Calibri" panose="020F0502020204030204" pitchFamily="34" charset="0"/>
                <a:cs typeface="Calibri" panose="020F0502020204030204" pitchFamily="34" charset="0"/>
              </a:rPr>
              <a:t>celostni razvoj učenca/dijaka</a:t>
            </a:r>
            <a:r>
              <a:rPr lang="sl-SI">
                <a:latin typeface="Calibri" panose="020F0502020204030204" pitchFamily="34" charset="0"/>
                <a:cs typeface="Calibri" panose="020F0502020204030204" pitchFamily="34" charset="0"/>
              </a:rPr>
              <a:t>.</a:t>
            </a:r>
          </a:p>
          <a:p>
            <a:pPr marL="0" indent="0">
              <a:buNone/>
            </a:pPr>
            <a:endParaRPr lang="sl-SI" b="1">
              <a:latin typeface="Calibri" panose="020F0502020204030204" pitchFamily="34" charset="0"/>
              <a:cs typeface="Calibri" panose="020F0502020204030204" pitchFamily="34" charset="0"/>
            </a:endParaRPr>
          </a:p>
          <a:p>
            <a:pPr marL="0" indent="0">
              <a:buNone/>
            </a:pPr>
            <a:r>
              <a:rPr lang="sl-SI" b="1">
                <a:latin typeface="Calibri" panose="020F0502020204030204" pitchFamily="34" charset="0"/>
                <a:cs typeface="Calibri" panose="020F0502020204030204" pitchFamily="34" charset="0"/>
              </a:rPr>
              <a:t>Zakaj so pomembni za učitelje?</a:t>
            </a:r>
            <a:endParaRPr lang="sl-SI">
              <a:latin typeface="Calibri" panose="020F0502020204030204" pitchFamily="34" charset="0"/>
              <a:cs typeface="Calibri" panose="020F0502020204030204" pitchFamily="34" charset="0"/>
            </a:endParaRPr>
          </a:p>
          <a:p>
            <a:r>
              <a:rPr lang="sl-SI">
                <a:latin typeface="Calibri" panose="020F0502020204030204" pitchFamily="34" charset="0"/>
                <a:cs typeface="Calibri" panose="020F0502020204030204" pitchFamily="34" charset="0"/>
              </a:rPr>
              <a:t>Postavljajo </a:t>
            </a:r>
            <a:r>
              <a:rPr lang="sl-SI" b="1">
                <a:latin typeface="Calibri" panose="020F0502020204030204" pitchFamily="34" charset="0"/>
                <a:cs typeface="Calibri" panose="020F0502020204030204" pitchFamily="34" charset="0"/>
              </a:rPr>
              <a:t>skupni okvir za sodelovanje </a:t>
            </a:r>
            <a:r>
              <a:rPr lang="sl-SI">
                <a:latin typeface="Calibri" panose="020F0502020204030204" pitchFamily="34" charset="0"/>
                <a:cs typeface="Calibri" panose="020F0502020204030204" pitchFamily="34" charset="0"/>
              </a:rPr>
              <a:t>učiteljev,</a:t>
            </a:r>
          </a:p>
          <a:p>
            <a:r>
              <a:rPr lang="sl-SI">
                <a:latin typeface="Calibri" panose="020F0502020204030204" pitchFamily="34" charset="0"/>
                <a:cs typeface="Calibri" panose="020F0502020204030204" pitchFamily="34" charset="0"/>
              </a:rPr>
              <a:t>omogočajo </a:t>
            </a:r>
            <a:r>
              <a:rPr lang="sl-SI" b="1">
                <a:latin typeface="Calibri" panose="020F0502020204030204" pitchFamily="34" charset="0"/>
                <a:cs typeface="Calibri" panose="020F0502020204030204" pitchFamily="34" charset="0"/>
              </a:rPr>
              <a:t>povezovanje ciljev, dejavnosti in kriterijev uspešnosti</a:t>
            </a:r>
            <a:r>
              <a:rPr lang="sl-SI">
                <a:latin typeface="Calibri" panose="020F0502020204030204" pitchFamily="34" charset="0"/>
                <a:cs typeface="Calibri" panose="020F0502020204030204" pitchFamily="34" charset="0"/>
              </a:rPr>
              <a:t>,</a:t>
            </a:r>
          </a:p>
          <a:p>
            <a:r>
              <a:rPr lang="sl-SI">
                <a:latin typeface="Calibri" panose="020F0502020204030204" pitchFamily="34" charset="0"/>
                <a:cs typeface="Calibri" panose="020F0502020204030204" pitchFamily="34" charset="0"/>
              </a:rPr>
              <a:t>krepijo </a:t>
            </a:r>
            <a:r>
              <a:rPr lang="sl-SI" b="1">
                <a:latin typeface="Calibri" panose="020F0502020204030204" pitchFamily="34" charset="0"/>
                <a:cs typeface="Calibri" panose="020F0502020204030204" pitchFamily="34" charset="0"/>
              </a:rPr>
              <a:t>avtonomijo učitelja</a:t>
            </a:r>
            <a:r>
              <a:rPr lang="sl-SI">
                <a:latin typeface="Calibri" panose="020F0502020204030204" pitchFamily="34" charset="0"/>
                <a:cs typeface="Calibri" panose="020F0502020204030204" pitchFamily="34" charset="0"/>
              </a:rPr>
              <a:t> pri izbiri poti do ciljev,</a:t>
            </a:r>
          </a:p>
          <a:p>
            <a:r>
              <a:rPr lang="sl-SI">
                <a:latin typeface="Calibri" panose="020F0502020204030204" pitchFamily="34" charset="0"/>
                <a:cs typeface="Calibri" panose="020F0502020204030204" pitchFamily="34" charset="0"/>
              </a:rPr>
              <a:t>pomagajo učencem razumeti, </a:t>
            </a:r>
            <a:r>
              <a:rPr lang="sl-SI" b="1">
                <a:latin typeface="Calibri" panose="020F0502020204030204" pitchFamily="34" charset="0"/>
                <a:cs typeface="Calibri" panose="020F0502020204030204" pitchFamily="34" charset="0"/>
              </a:rPr>
              <a:t>zakaj se učijo</a:t>
            </a:r>
            <a:r>
              <a:rPr lang="sl-SI">
                <a:latin typeface="Calibri" panose="020F0502020204030204" pitchFamily="34" charset="0"/>
                <a:cs typeface="Calibri" panose="020F0502020204030204" pitchFamily="34" charset="0"/>
              </a:rPr>
              <a:t>.</a:t>
            </a:r>
          </a:p>
          <a:p>
            <a:pPr marL="0" indent="0">
              <a:buNone/>
            </a:pPr>
            <a:endParaRPr lang="sl-SI" i="1">
              <a:latin typeface="Calibri" panose="020F0502020204030204" pitchFamily="34" charset="0"/>
              <a:cs typeface="Calibri" panose="020F0502020204030204" pitchFamily="34" charset="0"/>
            </a:endParaRPr>
          </a:p>
          <a:p>
            <a:pPr marL="0" indent="0">
              <a:buNone/>
            </a:pPr>
            <a:r>
              <a:rPr lang="sl-SI" i="1">
                <a:solidFill>
                  <a:schemeClr val="accent1"/>
                </a:solidFill>
                <a:latin typeface="Calibri" panose="020F0502020204030204" pitchFamily="34" charset="0"/>
                <a:cs typeface="Calibri" panose="020F0502020204030204" pitchFamily="34" charset="0"/>
              </a:rPr>
              <a:t>Skupni cilji niso »dodatna zahteva«, temveč okvir, ki povezuje dobro pedagoško prakso.</a:t>
            </a:r>
            <a:endParaRPr lang="sl-SI">
              <a:solidFill>
                <a:schemeClr val="accent1"/>
              </a:solidFill>
              <a:latin typeface="Calibri" panose="020F0502020204030204" pitchFamily="34" charset="0"/>
              <a:cs typeface="Calibri" panose="020F0502020204030204" pitchFamily="34" charset="0"/>
            </a:endParaRPr>
          </a:p>
          <a:p>
            <a:endParaRPr lang="en-AU">
              <a:solidFill>
                <a:schemeClr val="accent1"/>
              </a:solidFill>
            </a:endParaRPr>
          </a:p>
        </p:txBody>
      </p:sp>
    </p:spTree>
    <p:extLst>
      <p:ext uri="{BB962C8B-B14F-4D97-AF65-F5344CB8AC3E}">
        <p14:creationId xmlns:p14="http://schemas.microsoft.com/office/powerpoint/2010/main" val="2685450652"/>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isarna">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D894AD3F4AB634DA9C1664C45234F54" ma:contentTypeVersion="10" ma:contentTypeDescription="Create a new document." ma:contentTypeScope="" ma:versionID="d7c86bda619c0868d06f5b532008abb8">
  <xsd:schema xmlns:xsd="http://www.w3.org/2001/XMLSchema" xmlns:xs="http://www.w3.org/2001/XMLSchema" xmlns:p="http://schemas.microsoft.com/office/2006/metadata/properties" xmlns:ns2="26980bc3-424e-477e-91f7-1fae6843f327" xmlns:ns3="b3c6a50e-43fc-4598-97a8-05e310f84a67" targetNamespace="http://schemas.microsoft.com/office/2006/metadata/properties" ma:root="true" ma:fieldsID="a7fa22497f71e622c06fdab0077cd8f6" ns2:_="" ns3:_="">
    <xsd:import namespace="26980bc3-424e-477e-91f7-1fae6843f327"/>
    <xsd:import namespace="b3c6a50e-43fc-4598-97a8-05e310f84a6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980bc3-424e-477e-91f7-1fae6843f3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672001a-a426-428b-916b-40e63e7c6025"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c6a50e-43fc-4598-97a8-05e310f84a6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d7422a0-26b1-47c4-aa83-b3d02d422cd0}" ma:internalName="TaxCatchAll" ma:showField="CatchAllData" ma:web="b3c6a50e-43fc-4598-97a8-05e310f84a6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6980bc3-424e-477e-91f7-1fae6843f327">
      <Terms xmlns="http://schemas.microsoft.com/office/infopath/2007/PartnerControls"/>
    </lcf76f155ced4ddcb4097134ff3c332f>
    <TaxCatchAll xmlns="b3c6a50e-43fc-4598-97a8-05e310f84a67" xsi:nil="true"/>
  </documentManagement>
</p:properties>
</file>

<file path=customXml/itemProps1.xml><?xml version="1.0" encoding="utf-8"?>
<ds:datastoreItem xmlns:ds="http://schemas.openxmlformats.org/officeDocument/2006/customXml" ds:itemID="{FD66C5B5-2E16-4C51-BA7D-543690843D8F}">
  <ds:schemaRefs>
    <ds:schemaRef ds:uri="http://schemas.microsoft.com/sharepoint/v3/contenttype/forms"/>
  </ds:schemaRefs>
</ds:datastoreItem>
</file>

<file path=customXml/itemProps2.xml><?xml version="1.0" encoding="utf-8"?>
<ds:datastoreItem xmlns:ds="http://schemas.openxmlformats.org/officeDocument/2006/customXml" ds:itemID="{B0F51430-3C43-4F72-BF8E-F8D59B2063DF}">
  <ds:schemaRefs>
    <ds:schemaRef ds:uri="26980bc3-424e-477e-91f7-1fae6843f327"/>
    <ds:schemaRef ds:uri="b3c6a50e-43fc-4598-97a8-05e310f84a6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27A75EB-37ED-4743-88B1-FF49D63C0010}">
  <ds:schemaRefs>
    <ds:schemaRef ds:uri="http://schemas.openxmlformats.org/package/2006/metadata/core-properties"/>
    <ds:schemaRef ds:uri="b3c6a50e-43fc-4598-97a8-05e310f84a67"/>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26980bc3-424e-477e-91f7-1fae6843f32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1404</TotalTime>
  <Words>4207</Words>
  <Application>Microsoft Office PowerPoint</Application>
  <PresentationFormat>Širokozaslonsko</PresentationFormat>
  <Paragraphs>418</Paragraphs>
  <Slides>39</Slides>
  <Notes>12</Notes>
  <HiddenSlides>0</HiddenSlides>
  <MMClips>0</MMClips>
  <ScaleCrop>false</ScaleCrop>
  <HeadingPairs>
    <vt:vector size="6" baseType="variant">
      <vt:variant>
        <vt:lpstr>Uporabljene pisave</vt:lpstr>
      </vt:variant>
      <vt:variant>
        <vt:i4>10</vt:i4>
      </vt:variant>
      <vt:variant>
        <vt:lpstr>Tema</vt:lpstr>
      </vt:variant>
      <vt:variant>
        <vt:i4>2</vt:i4>
      </vt:variant>
      <vt:variant>
        <vt:lpstr>Naslovi diapozitivov</vt:lpstr>
      </vt:variant>
      <vt:variant>
        <vt:i4>39</vt:i4>
      </vt:variant>
    </vt:vector>
  </HeadingPairs>
  <TitlesOfParts>
    <vt:vector size="51" baseType="lpstr">
      <vt:lpstr>Aptos</vt:lpstr>
      <vt:lpstr>Aptos Display</vt:lpstr>
      <vt:lpstr>Arial</vt:lpstr>
      <vt:lpstr>Bahnschrift</vt:lpstr>
      <vt:lpstr>Calibri</vt:lpstr>
      <vt:lpstr>Calibri Light</vt:lpstr>
      <vt:lpstr>Gill Sans</vt:lpstr>
      <vt:lpstr>Times New Roman</vt:lpstr>
      <vt:lpstr>Trebuchet MS</vt:lpstr>
      <vt:lpstr>Wingdings</vt:lpstr>
      <vt:lpstr>Officeova tema</vt:lpstr>
      <vt:lpstr>Custom Design</vt:lpstr>
      <vt:lpstr>PowerPointova predstavitev</vt:lpstr>
      <vt:lpstr>PROGRAM ZA 16. 3. 2026</vt:lpstr>
      <vt:lpstr>PowerPointova predstavitev</vt:lpstr>
      <vt:lpstr>Projekt: 1. 8. 2025–31. 8. 2029</vt:lpstr>
      <vt:lpstr>Cilj prenove</vt:lpstr>
      <vt:lpstr>PowerPointova predstavitev</vt:lpstr>
      <vt:lpstr>PowerPointova predstavitev</vt:lpstr>
      <vt:lpstr>Skupni cilji – opredelitev</vt:lpstr>
      <vt:lpstr>Skupni cilji – kaj so in zakaj so pomembni za učitelja</vt:lpstr>
      <vt:lpstr>Skupni cilji v praksi – kako jih udejanjam pri pouku</vt:lpstr>
      <vt:lpstr>UČNI NAČRTI ZA RUŠČINO</vt:lpstr>
      <vt:lpstr>PowerPointova predstavitev</vt:lpstr>
      <vt:lpstr>PowerPointova predstavitev</vt:lpstr>
      <vt:lpstr>PODPODROČJE JEZIK</vt:lpstr>
      <vt:lpstr>PODPODROČJE DRŽAVLJANSTVO </vt:lpstr>
      <vt:lpstr>PODPODROČJE KULTURA IN UMETNOST</vt:lpstr>
      <vt:lpstr>PowerPointova predstavitev</vt:lpstr>
      <vt:lpstr>PowerPointova predstavitev</vt:lpstr>
      <vt:lpstr>PowerPointova predstavitev</vt:lpstr>
      <vt:lpstr>PowerPointova predstavitev</vt:lpstr>
      <vt:lpstr>Kakšne učence/-ke si želimo?</vt:lpstr>
      <vt:lpstr>Kaj je dobrobit?</vt:lpstr>
      <vt:lpstr>PowerPointova predstavitev</vt:lpstr>
      <vt:lpstr>PowerPointova predstavitev</vt:lpstr>
      <vt:lpstr>Digitalna kompetentnost</vt:lpstr>
      <vt:lpstr>Načrtovanje in izvedba razvoja digitalnih kompetenc</vt:lpstr>
      <vt:lpstr>Poudarki: Podjetnost</vt:lpstr>
      <vt:lpstr>Podjetnostna kompetenca</vt:lpstr>
      <vt:lpstr>Razvijanje podjetnostne kompetence</vt:lpstr>
      <vt:lpstr>Celostni pristop k razvijanju podjetnostne kompetence</vt:lpstr>
      <vt:lpstr>Razvijanje podjetnostne kompetence – predlogi  za izvedbo pouka: </vt:lpstr>
      <vt:lpstr>PowerPointova predstavitev</vt:lpstr>
      <vt:lpstr>PowerPointova predstavitev</vt:lpstr>
      <vt:lpstr>PowerPointova predstavitev</vt:lpstr>
      <vt:lpstr>Skupni cilji – bolj poglobljeno </vt:lpstr>
      <vt:lpstr>VIRI: </vt:lpstr>
      <vt:lpstr>OBRAZEC ZRSŠ za SC</vt:lpstr>
      <vt:lpstr>2. DEL: 1. april 2026, ob 15.30 - v živo, na ZRSŠ, Kotnikova 28, Ljubljana, v sejni sobi, v 6. nadstropju  - hibridno na povezavi ZOOM Program 2. dela: </vt:lpstr>
      <vt:lpstr>EVALVACIJA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Zvonka Kos</dc:creator>
  <cp:lastModifiedBy>Ema Rajh</cp:lastModifiedBy>
  <cp:revision>41</cp:revision>
  <cp:lastPrinted>2026-03-03T15:44:11Z</cp:lastPrinted>
  <dcterms:created xsi:type="dcterms:W3CDTF">2025-03-07T15:04:14Z</dcterms:created>
  <dcterms:modified xsi:type="dcterms:W3CDTF">2026-06-09T09:50:50Z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0x0101004D894AD3F4AB634DA9C1664C45234F54</vt:lpwstr>
  </property>
  <property fmtid="{D5CDD505-2E9C-101B-9397-08002B2CF9AE}" pid="3" name="MediaServiceImageTags">
    <vt:lpwstr/>
  </property>
</Properties>
</file>