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71" r:id="rId7"/>
    <p:sldId id="260" r:id="rId8"/>
    <p:sldId id="261" r:id="rId9"/>
    <p:sldId id="262" r:id="rId10"/>
    <p:sldId id="263" r:id="rId11"/>
    <p:sldId id="264" r:id="rId12"/>
    <p:sldId id="269" r:id="rId13"/>
    <p:sldId id="272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7" autoAdjust="0"/>
    <p:restoredTop sz="94660"/>
  </p:normalViewPr>
  <p:slideViewPr>
    <p:cSldViewPr snapToGrid="0">
      <p:cViewPr varScale="1">
        <p:scale>
          <a:sx n="52" d="100"/>
          <a:sy n="52" d="100"/>
        </p:scale>
        <p:origin x="96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DDADD5-0269-444F-B829-1D42A8CAD26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3ADDA5A7-1E21-49D0-8045-53CE3481C683}">
      <dgm:prSet phldrT="[besedilo]"/>
      <dgm:spPr/>
      <dgm:t>
        <a:bodyPr/>
        <a:lstStyle/>
        <a:p>
          <a:r>
            <a:rPr lang="sl-SI" dirty="0"/>
            <a:t>ČRNOMORSKO POVODJE</a:t>
          </a:r>
        </a:p>
      </dgm:t>
    </dgm:pt>
    <dgm:pt modelId="{FD9DDF47-E957-485D-99D2-AFB45A0F04DE}" type="parTrans" cxnId="{6E293A92-A272-4A00-B18E-9A3484293FA3}">
      <dgm:prSet/>
      <dgm:spPr/>
      <dgm:t>
        <a:bodyPr/>
        <a:lstStyle/>
        <a:p>
          <a:endParaRPr lang="sl-SI"/>
        </a:p>
      </dgm:t>
    </dgm:pt>
    <dgm:pt modelId="{A5D3D512-9472-4AFD-B7EB-C5A1042D2025}" type="sibTrans" cxnId="{6E293A92-A272-4A00-B18E-9A3484293FA3}">
      <dgm:prSet/>
      <dgm:spPr/>
      <dgm:t>
        <a:bodyPr/>
        <a:lstStyle/>
        <a:p>
          <a:endParaRPr lang="sl-SI"/>
        </a:p>
      </dgm:t>
    </dgm:pt>
    <dgm:pt modelId="{3F75C3F7-A71A-45F5-A03C-26D242C82457}">
      <dgm:prSet phldrT="[besedilo]"/>
      <dgm:spPr/>
      <dgm:t>
        <a:bodyPr/>
        <a:lstStyle/>
        <a:p>
          <a:r>
            <a:rPr lang="sl-SI" dirty="0"/>
            <a:t>81 %</a:t>
          </a:r>
        </a:p>
      </dgm:t>
    </dgm:pt>
    <dgm:pt modelId="{00FBB272-F646-4726-99F2-DE80E5F1D3B3}" type="parTrans" cxnId="{710D6721-BAE2-40F6-9827-129CA0592E4D}">
      <dgm:prSet/>
      <dgm:spPr/>
      <dgm:t>
        <a:bodyPr/>
        <a:lstStyle/>
        <a:p>
          <a:endParaRPr lang="sl-SI"/>
        </a:p>
      </dgm:t>
    </dgm:pt>
    <dgm:pt modelId="{969FC6FE-37C9-4804-A095-1723F4965218}" type="sibTrans" cxnId="{710D6721-BAE2-40F6-9827-129CA0592E4D}">
      <dgm:prSet/>
      <dgm:spPr/>
      <dgm:t>
        <a:bodyPr/>
        <a:lstStyle/>
        <a:p>
          <a:endParaRPr lang="sl-SI"/>
        </a:p>
      </dgm:t>
    </dgm:pt>
    <dgm:pt modelId="{0F060745-5CAE-4509-8BC9-EF5FE1363ABC}">
      <dgm:prSet phldrT="[besedilo]"/>
      <dgm:spPr/>
      <dgm:t>
        <a:bodyPr/>
        <a:lstStyle/>
        <a:p>
          <a:r>
            <a:rPr lang="sl-SI" dirty="0"/>
            <a:t>Porečja Save, Drave in Mure s pritoki</a:t>
          </a:r>
        </a:p>
      </dgm:t>
    </dgm:pt>
    <dgm:pt modelId="{CEDCEAE1-A834-4D00-8F22-0DB288756D69}" type="parTrans" cxnId="{7D4DF3A6-28A4-4247-8E25-30E452EC3281}">
      <dgm:prSet/>
      <dgm:spPr/>
      <dgm:t>
        <a:bodyPr/>
        <a:lstStyle/>
        <a:p>
          <a:endParaRPr lang="sl-SI"/>
        </a:p>
      </dgm:t>
    </dgm:pt>
    <dgm:pt modelId="{94BA488F-FDF2-4EE0-B783-15083664350A}" type="sibTrans" cxnId="{7D4DF3A6-28A4-4247-8E25-30E452EC3281}">
      <dgm:prSet/>
      <dgm:spPr/>
      <dgm:t>
        <a:bodyPr/>
        <a:lstStyle/>
        <a:p>
          <a:endParaRPr lang="sl-SI"/>
        </a:p>
      </dgm:t>
    </dgm:pt>
    <dgm:pt modelId="{DEEA3B67-585D-4138-9D3F-0FD3EC45EE00}">
      <dgm:prSet phldrT="[besedilo]"/>
      <dgm:spPr/>
      <dgm:t>
        <a:bodyPr/>
        <a:lstStyle/>
        <a:p>
          <a:r>
            <a:rPr lang="sl-SI" dirty="0"/>
            <a:t>JADRANSKO POVODJE</a:t>
          </a:r>
        </a:p>
      </dgm:t>
    </dgm:pt>
    <dgm:pt modelId="{3F847C32-30DC-4577-853E-C512B73923EE}" type="parTrans" cxnId="{5909C06F-0590-4B12-B37E-530E481AEC67}">
      <dgm:prSet/>
      <dgm:spPr/>
      <dgm:t>
        <a:bodyPr/>
        <a:lstStyle/>
        <a:p>
          <a:endParaRPr lang="sl-SI"/>
        </a:p>
      </dgm:t>
    </dgm:pt>
    <dgm:pt modelId="{ADDEF9E3-1F69-44A5-A66C-2B6E320292AD}" type="sibTrans" cxnId="{5909C06F-0590-4B12-B37E-530E481AEC67}">
      <dgm:prSet/>
      <dgm:spPr/>
      <dgm:t>
        <a:bodyPr/>
        <a:lstStyle/>
        <a:p>
          <a:endParaRPr lang="sl-SI"/>
        </a:p>
      </dgm:t>
    </dgm:pt>
    <dgm:pt modelId="{10DB1021-8CFC-4894-830A-FF694238D0AD}">
      <dgm:prSet phldrT="[besedilo]"/>
      <dgm:spPr/>
      <dgm:t>
        <a:bodyPr/>
        <a:lstStyle/>
        <a:p>
          <a:r>
            <a:rPr lang="sl-SI" dirty="0"/>
            <a:t>19 %</a:t>
          </a:r>
        </a:p>
      </dgm:t>
    </dgm:pt>
    <dgm:pt modelId="{6C9B1C86-A800-437D-ACC5-FC06FAA219A2}" type="parTrans" cxnId="{A25A8D4F-BDEC-46AF-84D4-021EA71BFFBF}">
      <dgm:prSet/>
      <dgm:spPr/>
      <dgm:t>
        <a:bodyPr/>
        <a:lstStyle/>
        <a:p>
          <a:endParaRPr lang="sl-SI"/>
        </a:p>
      </dgm:t>
    </dgm:pt>
    <dgm:pt modelId="{259E57C2-4C92-4068-9C52-C3887BC0827D}" type="sibTrans" cxnId="{A25A8D4F-BDEC-46AF-84D4-021EA71BFFBF}">
      <dgm:prSet/>
      <dgm:spPr/>
      <dgm:t>
        <a:bodyPr/>
        <a:lstStyle/>
        <a:p>
          <a:endParaRPr lang="sl-SI"/>
        </a:p>
      </dgm:t>
    </dgm:pt>
    <dgm:pt modelId="{E27F98B9-D7B3-4407-A597-27EDC9E9C231}">
      <dgm:prSet phldrT="[besedilo]"/>
      <dgm:spPr/>
      <dgm:t>
        <a:bodyPr/>
        <a:lstStyle/>
        <a:p>
          <a:r>
            <a:rPr lang="sl-SI" dirty="0"/>
            <a:t>Porečja Soče s pritoki, Reke, Rižane in Dragonje</a:t>
          </a:r>
        </a:p>
      </dgm:t>
    </dgm:pt>
    <dgm:pt modelId="{F6EB6384-B51A-4C4C-BE5E-B8095F95FB3C}" type="parTrans" cxnId="{71224F2A-4E86-4305-AFCB-D3154FDC8640}">
      <dgm:prSet/>
      <dgm:spPr/>
      <dgm:t>
        <a:bodyPr/>
        <a:lstStyle/>
        <a:p>
          <a:endParaRPr lang="sl-SI"/>
        </a:p>
      </dgm:t>
    </dgm:pt>
    <dgm:pt modelId="{5C039EC5-DBE0-4695-B25A-974FE917E456}" type="sibTrans" cxnId="{71224F2A-4E86-4305-AFCB-D3154FDC8640}">
      <dgm:prSet/>
      <dgm:spPr/>
      <dgm:t>
        <a:bodyPr/>
        <a:lstStyle/>
        <a:p>
          <a:endParaRPr lang="sl-SI"/>
        </a:p>
      </dgm:t>
    </dgm:pt>
    <dgm:pt modelId="{C99EF42C-0E9B-47A4-A2CD-9E2439808D39}" type="pres">
      <dgm:prSet presAssocID="{A2DDADD5-0269-444F-B829-1D42A8CAD26E}" presName="Name0" presStyleCnt="0">
        <dgm:presLayoutVars>
          <dgm:dir/>
          <dgm:animLvl val="lvl"/>
          <dgm:resizeHandles/>
        </dgm:presLayoutVars>
      </dgm:prSet>
      <dgm:spPr/>
    </dgm:pt>
    <dgm:pt modelId="{BEE26241-7AEB-4505-9661-430BB2A5EFCD}" type="pres">
      <dgm:prSet presAssocID="{3ADDA5A7-1E21-49D0-8045-53CE3481C683}" presName="linNode" presStyleCnt="0"/>
      <dgm:spPr/>
    </dgm:pt>
    <dgm:pt modelId="{3F3A0550-C3D1-42E3-8776-1BA257C6B9D0}" type="pres">
      <dgm:prSet presAssocID="{3ADDA5A7-1E21-49D0-8045-53CE3481C683}" presName="parentShp" presStyleLbl="node1" presStyleIdx="0" presStyleCnt="2">
        <dgm:presLayoutVars>
          <dgm:bulletEnabled val="1"/>
        </dgm:presLayoutVars>
      </dgm:prSet>
      <dgm:spPr/>
    </dgm:pt>
    <dgm:pt modelId="{D53989F2-F136-4805-A25D-2580F286D40F}" type="pres">
      <dgm:prSet presAssocID="{3ADDA5A7-1E21-49D0-8045-53CE3481C683}" presName="childShp" presStyleLbl="bgAccFollowNode1" presStyleIdx="0" presStyleCnt="2">
        <dgm:presLayoutVars>
          <dgm:bulletEnabled val="1"/>
        </dgm:presLayoutVars>
      </dgm:prSet>
      <dgm:spPr/>
    </dgm:pt>
    <dgm:pt modelId="{B52A1236-8F1A-466D-A8FD-9869C7344512}" type="pres">
      <dgm:prSet presAssocID="{A5D3D512-9472-4AFD-B7EB-C5A1042D2025}" presName="spacing" presStyleCnt="0"/>
      <dgm:spPr/>
    </dgm:pt>
    <dgm:pt modelId="{97C5B482-145F-4473-B25D-830DA8146214}" type="pres">
      <dgm:prSet presAssocID="{DEEA3B67-585D-4138-9D3F-0FD3EC45EE00}" presName="linNode" presStyleCnt="0"/>
      <dgm:spPr/>
    </dgm:pt>
    <dgm:pt modelId="{1DB87271-203D-4985-9A63-4BB7280E5DB3}" type="pres">
      <dgm:prSet presAssocID="{DEEA3B67-585D-4138-9D3F-0FD3EC45EE00}" presName="parentShp" presStyleLbl="node1" presStyleIdx="1" presStyleCnt="2">
        <dgm:presLayoutVars>
          <dgm:bulletEnabled val="1"/>
        </dgm:presLayoutVars>
      </dgm:prSet>
      <dgm:spPr/>
    </dgm:pt>
    <dgm:pt modelId="{F484D132-B99E-4F53-8DA1-C92CC17A3480}" type="pres">
      <dgm:prSet presAssocID="{DEEA3B67-585D-4138-9D3F-0FD3EC45EE00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04567702-EA1B-4C5C-9D71-58AA1C2E4C48}" type="presOf" srcId="{A2DDADD5-0269-444F-B829-1D42A8CAD26E}" destId="{C99EF42C-0E9B-47A4-A2CD-9E2439808D39}" srcOrd="0" destOrd="0" presId="urn:microsoft.com/office/officeart/2005/8/layout/vList6"/>
    <dgm:cxn modelId="{781AFE13-BB12-4CDC-A39A-5F00B6426B7B}" type="presOf" srcId="{10DB1021-8CFC-4894-830A-FF694238D0AD}" destId="{F484D132-B99E-4F53-8DA1-C92CC17A3480}" srcOrd="0" destOrd="0" presId="urn:microsoft.com/office/officeart/2005/8/layout/vList6"/>
    <dgm:cxn modelId="{710D6721-BAE2-40F6-9827-129CA0592E4D}" srcId="{3ADDA5A7-1E21-49D0-8045-53CE3481C683}" destId="{3F75C3F7-A71A-45F5-A03C-26D242C82457}" srcOrd="0" destOrd="0" parTransId="{00FBB272-F646-4726-99F2-DE80E5F1D3B3}" sibTransId="{969FC6FE-37C9-4804-A095-1723F4965218}"/>
    <dgm:cxn modelId="{6D5D9127-F333-4849-973D-63AD540B2927}" type="presOf" srcId="{0F060745-5CAE-4509-8BC9-EF5FE1363ABC}" destId="{D53989F2-F136-4805-A25D-2580F286D40F}" srcOrd="0" destOrd="1" presId="urn:microsoft.com/office/officeart/2005/8/layout/vList6"/>
    <dgm:cxn modelId="{71224F2A-4E86-4305-AFCB-D3154FDC8640}" srcId="{DEEA3B67-585D-4138-9D3F-0FD3EC45EE00}" destId="{E27F98B9-D7B3-4407-A597-27EDC9E9C231}" srcOrd="1" destOrd="0" parTransId="{F6EB6384-B51A-4C4C-BE5E-B8095F95FB3C}" sibTransId="{5C039EC5-DBE0-4695-B25A-974FE917E456}"/>
    <dgm:cxn modelId="{A25A8D4F-BDEC-46AF-84D4-021EA71BFFBF}" srcId="{DEEA3B67-585D-4138-9D3F-0FD3EC45EE00}" destId="{10DB1021-8CFC-4894-830A-FF694238D0AD}" srcOrd="0" destOrd="0" parTransId="{6C9B1C86-A800-437D-ACC5-FC06FAA219A2}" sibTransId="{259E57C2-4C92-4068-9C52-C3887BC0827D}"/>
    <dgm:cxn modelId="{5909C06F-0590-4B12-B37E-530E481AEC67}" srcId="{A2DDADD5-0269-444F-B829-1D42A8CAD26E}" destId="{DEEA3B67-585D-4138-9D3F-0FD3EC45EE00}" srcOrd="1" destOrd="0" parTransId="{3F847C32-30DC-4577-853E-C512B73923EE}" sibTransId="{ADDEF9E3-1F69-44A5-A66C-2B6E320292AD}"/>
    <dgm:cxn modelId="{A880357C-E5F5-46DB-AC9D-2400F81C9651}" type="presOf" srcId="{3F75C3F7-A71A-45F5-A03C-26D242C82457}" destId="{D53989F2-F136-4805-A25D-2580F286D40F}" srcOrd="0" destOrd="0" presId="urn:microsoft.com/office/officeart/2005/8/layout/vList6"/>
    <dgm:cxn modelId="{6E293A92-A272-4A00-B18E-9A3484293FA3}" srcId="{A2DDADD5-0269-444F-B829-1D42A8CAD26E}" destId="{3ADDA5A7-1E21-49D0-8045-53CE3481C683}" srcOrd="0" destOrd="0" parTransId="{FD9DDF47-E957-485D-99D2-AFB45A0F04DE}" sibTransId="{A5D3D512-9472-4AFD-B7EB-C5A1042D2025}"/>
    <dgm:cxn modelId="{7D4DF3A6-28A4-4247-8E25-30E452EC3281}" srcId="{3ADDA5A7-1E21-49D0-8045-53CE3481C683}" destId="{0F060745-5CAE-4509-8BC9-EF5FE1363ABC}" srcOrd="1" destOrd="0" parTransId="{CEDCEAE1-A834-4D00-8F22-0DB288756D69}" sibTransId="{94BA488F-FDF2-4EE0-B783-15083664350A}"/>
    <dgm:cxn modelId="{7D613FC4-04C4-4C81-9CD4-20B074AECB4A}" type="presOf" srcId="{3ADDA5A7-1E21-49D0-8045-53CE3481C683}" destId="{3F3A0550-C3D1-42E3-8776-1BA257C6B9D0}" srcOrd="0" destOrd="0" presId="urn:microsoft.com/office/officeart/2005/8/layout/vList6"/>
    <dgm:cxn modelId="{36F21DD9-2674-44D8-B148-956A6DAFA55D}" type="presOf" srcId="{DEEA3B67-585D-4138-9D3F-0FD3EC45EE00}" destId="{1DB87271-203D-4985-9A63-4BB7280E5DB3}" srcOrd="0" destOrd="0" presId="urn:microsoft.com/office/officeart/2005/8/layout/vList6"/>
    <dgm:cxn modelId="{C6C8CCE2-D501-45AE-86FE-E95D6C09B509}" type="presOf" srcId="{E27F98B9-D7B3-4407-A597-27EDC9E9C231}" destId="{F484D132-B99E-4F53-8DA1-C92CC17A3480}" srcOrd="0" destOrd="1" presId="urn:microsoft.com/office/officeart/2005/8/layout/vList6"/>
    <dgm:cxn modelId="{C48292B9-8721-45A5-A24F-EB5D8D089AE0}" type="presParOf" srcId="{C99EF42C-0E9B-47A4-A2CD-9E2439808D39}" destId="{BEE26241-7AEB-4505-9661-430BB2A5EFCD}" srcOrd="0" destOrd="0" presId="urn:microsoft.com/office/officeart/2005/8/layout/vList6"/>
    <dgm:cxn modelId="{D733905F-E20C-4348-9BFF-0A8A46B3327A}" type="presParOf" srcId="{BEE26241-7AEB-4505-9661-430BB2A5EFCD}" destId="{3F3A0550-C3D1-42E3-8776-1BA257C6B9D0}" srcOrd="0" destOrd="0" presId="urn:microsoft.com/office/officeart/2005/8/layout/vList6"/>
    <dgm:cxn modelId="{786FD7AD-64C1-4C5E-9BD8-6557D72CC1DC}" type="presParOf" srcId="{BEE26241-7AEB-4505-9661-430BB2A5EFCD}" destId="{D53989F2-F136-4805-A25D-2580F286D40F}" srcOrd="1" destOrd="0" presId="urn:microsoft.com/office/officeart/2005/8/layout/vList6"/>
    <dgm:cxn modelId="{217B5099-52AB-4AFB-A8B0-0E0ED59BD827}" type="presParOf" srcId="{C99EF42C-0E9B-47A4-A2CD-9E2439808D39}" destId="{B52A1236-8F1A-466D-A8FD-9869C7344512}" srcOrd="1" destOrd="0" presId="urn:microsoft.com/office/officeart/2005/8/layout/vList6"/>
    <dgm:cxn modelId="{4107F1AE-6C2B-47B8-AA68-2621095EDB62}" type="presParOf" srcId="{C99EF42C-0E9B-47A4-A2CD-9E2439808D39}" destId="{97C5B482-145F-4473-B25D-830DA8146214}" srcOrd="2" destOrd="0" presId="urn:microsoft.com/office/officeart/2005/8/layout/vList6"/>
    <dgm:cxn modelId="{85496082-772C-424F-94C2-AA2B20B08022}" type="presParOf" srcId="{97C5B482-145F-4473-B25D-830DA8146214}" destId="{1DB87271-203D-4985-9A63-4BB7280E5DB3}" srcOrd="0" destOrd="0" presId="urn:microsoft.com/office/officeart/2005/8/layout/vList6"/>
    <dgm:cxn modelId="{B47EAFE4-AA03-4A12-B02E-49828DD6330E}" type="presParOf" srcId="{97C5B482-145F-4473-B25D-830DA8146214}" destId="{F484D132-B99E-4F53-8DA1-C92CC17A348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25176A-B81B-46BC-A158-F2B4383DC6B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6E28B4A9-598B-458D-B617-4F3326D6DC66}">
      <dgm:prSet phldrT="[besedilo]"/>
      <dgm:spPr/>
      <dgm:t>
        <a:bodyPr/>
        <a:lstStyle/>
        <a:p>
          <a:r>
            <a:rPr lang="sl-SI" dirty="0"/>
            <a:t>padavinski režim in vrsta padavin</a:t>
          </a:r>
        </a:p>
      </dgm:t>
    </dgm:pt>
    <dgm:pt modelId="{B5AAF410-3BCC-4AEF-BDCD-E85FEAE8E6E8}" type="parTrans" cxnId="{76B5334B-9BC5-4AE2-8974-ED3DD5DF9916}">
      <dgm:prSet/>
      <dgm:spPr/>
      <dgm:t>
        <a:bodyPr/>
        <a:lstStyle/>
        <a:p>
          <a:endParaRPr lang="sl-SI"/>
        </a:p>
      </dgm:t>
    </dgm:pt>
    <dgm:pt modelId="{095659B9-16C2-44C6-9FA6-C639F50B3B1E}" type="sibTrans" cxnId="{76B5334B-9BC5-4AE2-8974-ED3DD5DF9916}">
      <dgm:prSet/>
      <dgm:spPr/>
      <dgm:t>
        <a:bodyPr/>
        <a:lstStyle/>
        <a:p>
          <a:endParaRPr lang="sl-SI"/>
        </a:p>
      </dgm:t>
    </dgm:pt>
    <dgm:pt modelId="{FECB81A2-B50B-4A05-A98C-9505DB5B73FC}">
      <dgm:prSet phldrT="[besedilo]"/>
      <dgm:spPr/>
      <dgm:t>
        <a:bodyPr/>
        <a:lstStyle/>
        <a:p>
          <a:r>
            <a:rPr lang="sl-SI" dirty="0"/>
            <a:t>temperaturni režim</a:t>
          </a:r>
        </a:p>
      </dgm:t>
    </dgm:pt>
    <dgm:pt modelId="{0F42AC73-C64C-47E1-8CEA-FB37B6DA1366}" type="parTrans" cxnId="{767A2BFF-2338-44C7-BBCE-C4BDA7AEF493}">
      <dgm:prSet/>
      <dgm:spPr/>
      <dgm:t>
        <a:bodyPr/>
        <a:lstStyle/>
        <a:p>
          <a:endParaRPr lang="sl-SI"/>
        </a:p>
      </dgm:t>
    </dgm:pt>
    <dgm:pt modelId="{9946EB28-C229-47ED-A7B8-D71A0AE796EC}" type="sibTrans" cxnId="{767A2BFF-2338-44C7-BBCE-C4BDA7AEF493}">
      <dgm:prSet/>
      <dgm:spPr/>
      <dgm:t>
        <a:bodyPr/>
        <a:lstStyle/>
        <a:p>
          <a:endParaRPr lang="sl-SI"/>
        </a:p>
      </dgm:t>
    </dgm:pt>
    <dgm:pt modelId="{E69BD8DC-ED17-4588-9697-D004186FA15A}">
      <dgm:prSet phldrT="[besedilo]"/>
      <dgm:spPr/>
      <dgm:t>
        <a:bodyPr/>
        <a:lstStyle/>
        <a:p>
          <a:r>
            <a:rPr lang="sl-SI" dirty="0"/>
            <a:t>posegi človeka</a:t>
          </a:r>
        </a:p>
      </dgm:t>
    </dgm:pt>
    <dgm:pt modelId="{AC029120-CE66-49CD-8B1E-C64B73A5BE9E}" type="parTrans" cxnId="{3FBAC471-7693-4AA6-97D6-D73C796D0A23}">
      <dgm:prSet/>
      <dgm:spPr/>
      <dgm:t>
        <a:bodyPr/>
        <a:lstStyle/>
        <a:p>
          <a:endParaRPr lang="sl-SI"/>
        </a:p>
      </dgm:t>
    </dgm:pt>
    <dgm:pt modelId="{F09B2820-CBBC-4535-8D4B-00716F010B6E}" type="sibTrans" cxnId="{3FBAC471-7693-4AA6-97D6-D73C796D0A23}">
      <dgm:prSet/>
      <dgm:spPr/>
      <dgm:t>
        <a:bodyPr/>
        <a:lstStyle/>
        <a:p>
          <a:endParaRPr lang="sl-SI"/>
        </a:p>
      </dgm:t>
    </dgm:pt>
    <dgm:pt modelId="{C2D055EE-D810-4C76-B66D-EA945EA2145B}">
      <dgm:prSet phldrT="[besedilo]"/>
      <dgm:spPr/>
      <dgm:t>
        <a:bodyPr/>
        <a:lstStyle/>
        <a:p>
          <a:r>
            <a:rPr lang="sl-SI" dirty="0"/>
            <a:t>kraško zadrževanje</a:t>
          </a:r>
        </a:p>
      </dgm:t>
    </dgm:pt>
    <dgm:pt modelId="{7D527703-D289-496B-A686-FEED636A7F97}" type="parTrans" cxnId="{102A1269-462F-4AD7-AE74-AEE612925D25}">
      <dgm:prSet/>
      <dgm:spPr/>
      <dgm:t>
        <a:bodyPr/>
        <a:lstStyle/>
        <a:p>
          <a:endParaRPr lang="sl-SI"/>
        </a:p>
      </dgm:t>
    </dgm:pt>
    <dgm:pt modelId="{D8C64D55-182F-4C79-B3D0-4F8BB2439158}" type="sibTrans" cxnId="{102A1269-462F-4AD7-AE74-AEE612925D25}">
      <dgm:prSet/>
      <dgm:spPr/>
      <dgm:t>
        <a:bodyPr/>
        <a:lstStyle/>
        <a:p>
          <a:endParaRPr lang="sl-SI"/>
        </a:p>
      </dgm:t>
    </dgm:pt>
    <dgm:pt modelId="{824E2BB5-5278-41D3-AEBB-0EA2DF235260}">
      <dgm:prSet phldrT="[besedilo]"/>
      <dgm:spPr/>
      <dgm:t>
        <a:bodyPr/>
        <a:lstStyle/>
        <a:p>
          <a:r>
            <a:rPr lang="sl-SI" dirty="0"/>
            <a:t>čas taljenja snega</a:t>
          </a:r>
        </a:p>
      </dgm:t>
    </dgm:pt>
    <dgm:pt modelId="{C11C3AA4-10C3-4411-84E0-DAE94AC30997}" type="parTrans" cxnId="{E328E006-69C8-4661-978E-4571CE54C27A}">
      <dgm:prSet/>
      <dgm:spPr/>
      <dgm:t>
        <a:bodyPr/>
        <a:lstStyle/>
        <a:p>
          <a:endParaRPr lang="sl-SI"/>
        </a:p>
      </dgm:t>
    </dgm:pt>
    <dgm:pt modelId="{18EB5AFD-BF08-4B98-B38F-B6C426083DC8}" type="sibTrans" cxnId="{E328E006-69C8-4661-978E-4571CE54C27A}">
      <dgm:prSet/>
      <dgm:spPr/>
      <dgm:t>
        <a:bodyPr/>
        <a:lstStyle/>
        <a:p>
          <a:endParaRPr lang="sl-SI"/>
        </a:p>
      </dgm:t>
    </dgm:pt>
    <dgm:pt modelId="{C5628A45-0ECE-4EAF-A6DE-9A409C6CD124}" type="pres">
      <dgm:prSet presAssocID="{D525176A-B81B-46BC-A158-F2B4383DC6BC}" presName="cycle" presStyleCnt="0">
        <dgm:presLayoutVars>
          <dgm:dir/>
          <dgm:resizeHandles val="exact"/>
        </dgm:presLayoutVars>
      </dgm:prSet>
      <dgm:spPr/>
    </dgm:pt>
    <dgm:pt modelId="{E9D5C122-CAC3-4C3D-9451-4FCB3A608E47}" type="pres">
      <dgm:prSet presAssocID="{6E28B4A9-598B-458D-B617-4F3326D6DC66}" presName="node" presStyleLbl="node1" presStyleIdx="0" presStyleCnt="5">
        <dgm:presLayoutVars>
          <dgm:bulletEnabled val="1"/>
        </dgm:presLayoutVars>
      </dgm:prSet>
      <dgm:spPr/>
    </dgm:pt>
    <dgm:pt modelId="{ADDE138D-8435-4E57-B23F-5C73672CCF18}" type="pres">
      <dgm:prSet presAssocID="{095659B9-16C2-44C6-9FA6-C639F50B3B1E}" presName="sibTrans" presStyleLbl="sibTrans2D1" presStyleIdx="0" presStyleCnt="5"/>
      <dgm:spPr/>
    </dgm:pt>
    <dgm:pt modelId="{1FE2FC38-96F6-4D93-A8AB-216858BDCDEB}" type="pres">
      <dgm:prSet presAssocID="{095659B9-16C2-44C6-9FA6-C639F50B3B1E}" presName="connectorText" presStyleLbl="sibTrans2D1" presStyleIdx="0" presStyleCnt="5"/>
      <dgm:spPr/>
    </dgm:pt>
    <dgm:pt modelId="{E0A3275E-D68E-444E-8DA0-FB145123774C}" type="pres">
      <dgm:prSet presAssocID="{FECB81A2-B50B-4A05-A98C-9505DB5B73FC}" presName="node" presStyleLbl="node1" presStyleIdx="1" presStyleCnt="5">
        <dgm:presLayoutVars>
          <dgm:bulletEnabled val="1"/>
        </dgm:presLayoutVars>
      </dgm:prSet>
      <dgm:spPr/>
    </dgm:pt>
    <dgm:pt modelId="{41F0CF16-ABDE-45B4-A6E8-8AC549759105}" type="pres">
      <dgm:prSet presAssocID="{9946EB28-C229-47ED-A7B8-D71A0AE796EC}" presName="sibTrans" presStyleLbl="sibTrans2D1" presStyleIdx="1" presStyleCnt="5"/>
      <dgm:spPr/>
    </dgm:pt>
    <dgm:pt modelId="{E8A37D8A-1909-48A1-9BAF-115A8AF61B7F}" type="pres">
      <dgm:prSet presAssocID="{9946EB28-C229-47ED-A7B8-D71A0AE796EC}" presName="connectorText" presStyleLbl="sibTrans2D1" presStyleIdx="1" presStyleCnt="5"/>
      <dgm:spPr/>
    </dgm:pt>
    <dgm:pt modelId="{5C9B3EBF-571C-4D5F-9E37-C334DE3B4F9C}" type="pres">
      <dgm:prSet presAssocID="{E69BD8DC-ED17-4588-9697-D004186FA15A}" presName="node" presStyleLbl="node1" presStyleIdx="2" presStyleCnt="5">
        <dgm:presLayoutVars>
          <dgm:bulletEnabled val="1"/>
        </dgm:presLayoutVars>
      </dgm:prSet>
      <dgm:spPr/>
    </dgm:pt>
    <dgm:pt modelId="{EA2BFB67-F9C6-4344-BD5E-D3C341C4669A}" type="pres">
      <dgm:prSet presAssocID="{F09B2820-CBBC-4535-8D4B-00716F010B6E}" presName="sibTrans" presStyleLbl="sibTrans2D1" presStyleIdx="2" presStyleCnt="5"/>
      <dgm:spPr/>
    </dgm:pt>
    <dgm:pt modelId="{ED217118-694F-486D-8AC6-0FF870D76626}" type="pres">
      <dgm:prSet presAssocID="{F09B2820-CBBC-4535-8D4B-00716F010B6E}" presName="connectorText" presStyleLbl="sibTrans2D1" presStyleIdx="2" presStyleCnt="5"/>
      <dgm:spPr/>
    </dgm:pt>
    <dgm:pt modelId="{B61ECA3B-3A0A-4550-9F65-5221DD543160}" type="pres">
      <dgm:prSet presAssocID="{C2D055EE-D810-4C76-B66D-EA945EA2145B}" presName="node" presStyleLbl="node1" presStyleIdx="3" presStyleCnt="5">
        <dgm:presLayoutVars>
          <dgm:bulletEnabled val="1"/>
        </dgm:presLayoutVars>
      </dgm:prSet>
      <dgm:spPr/>
    </dgm:pt>
    <dgm:pt modelId="{C0F72FD3-D9CD-458C-806D-8A3CF9798CE6}" type="pres">
      <dgm:prSet presAssocID="{D8C64D55-182F-4C79-B3D0-4F8BB2439158}" presName="sibTrans" presStyleLbl="sibTrans2D1" presStyleIdx="3" presStyleCnt="5"/>
      <dgm:spPr/>
    </dgm:pt>
    <dgm:pt modelId="{979FF271-4BD9-4FF3-892C-A45C693193C3}" type="pres">
      <dgm:prSet presAssocID="{D8C64D55-182F-4C79-B3D0-4F8BB2439158}" presName="connectorText" presStyleLbl="sibTrans2D1" presStyleIdx="3" presStyleCnt="5"/>
      <dgm:spPr/>
    </dgm:pt>
    <dgm:pt modelId="{FF4A95D7-5A8F-42D7-8948-5AB6D9C73515}" type="pres">
      <dgm:prSet presAssocID="{824E2BB5-5278-41D3-AEBB-0EA2DF235260}" presName="node" presStyleLbl="node1" presStyleIdx="4" presStyleCnt="5">
        <dgm:presLayoutVars>
          <dgm:bulletEnabled val="1"/>
        </dgm:presLayoutVars>
      </dgm:prSet>
      <dgm:spPr/>
    </dgm:pt>
    <dgm:pt modelId="{EC142073-D5EF-4B67-98E2-8737BAE28FD8}" type="pres">
      <dgm:prSet presAssocID="{18EB5AFD-BF08-4B98-B38F-B6C426083DC8}" presName="sibTrans" presStyleLbl="sibTrans2D1" presStyleIdx="4" presStyleCnt="5"/>
      <dgm:spPr/>
    </dgm:pt>
    <dgm:pt modelId="{848B69C3-6B35-4642-870E-C3E21D0E6DF9}" type="pres">
      <dgm:prSet presAssocID="{18EB5AFD-BF08-4B98-B38F-B6C426083DC8}" presName="connectorText" presStyleLbl="sibTrans2D1" presStyleIdx="4" presStyleCnt="5"/>
      <dgm:spPr/>
    </dgm:pt>
  </dgm:ptLst>
  <dgm:cxnLst>
    <dgm:cxn modelId="{5A4D2B00-DDFA-40B6-97BC-969A67CBF7B7}" type="presOf" srcId="{D8C64D55-182F-4C79-B3D0-4F8BB2439158}" destId="{C0F72FD3-D9CD-458C-806D-8A3CF9798CE6}" srcOrd="0" destOrd="0" presId="urn:microsoft.com/office/officeart/2005/8/layout/cycle2"/>
    <dgm:cxn modelId="{E328E006-69C8-4661-978E-4571CE54C27A}" srcId="{D525176A-B81B-46BC-A158-F2B4383DC6BC}" destId="{824E2BB5-5278-41D3-AEBB-0EA2DF235260}" srcOrd="4" destOrd="0" parTransId="{C11C3AA4-10C3-4411-84E0-DAE94AC30997}" sibTransId="{18EB5AFD-BF08-4B98-B38F-B6C426083DC8}"/>
    <dgm:cxn modelId="{231D5D0B-2A44-4025-ADAB-4C574B86F4EE}" type="presOf" srcId="{F09B2820-CBBC-4535-8D4B-00716F010B6E}" destId="{EA2BFB67-F9C6-4344-BD5E-D3C341C4669A}" srcOrd="0" destOrd="0" presId="urn:microsoft.com/office/officeart/2005/8/layout/cycle2"/>
    <dgm:cxn modelId="{51BA3F20-4811-4049-9F8F-7DC9E773C72A}" type="presOf" srcId="{095659B9-16C2-44C6-9FA6-C639F50B3B1E}" destId="{ADDE138D-8435-4E57-B23F-5C73672CCF18}" srcOrd="0" destOrd="0" presId="urn:microsoft.com/office/officeart/2005/8/layout/cycle2"/>
    <dgm:cxn modelId="{ACC1872C-289E-42DE-B092-FE916B18BEDC}" type="presOf" srcId="{095659B9-16C2-44C6-9FA6-C639F50B3B1E}" destId="{1FE2FC38-96F6-4D93-A8AB-216858BDCDEB}" srcOrd="1" destOrd="0" presId="urn:microsoft.com/office/officeart/2005/8/layout/cycle2"/>
    <dgm:cxn modelId="{B1A8012F-7D15-43A7-8887-E1C72B43D384}" type="presOf" srcId="{C2D055EE-D810-4C76-B66D-EA945EA2145B}" destId="{B61ECA3B-3A0A-4550-9F65-5221DD543160}" srcOrd="0" destOrd="0" presId="urn:microsoft.com/office/officeart/2005/8/layout/cycle2"/>
    <dgm:cxn modelId="{55862F3E-93FB-4019-952A-86E76B90A9F9}" type="presOf" srcId="{FECB81A2-B50B-4A05-A98C-9505DB5B73FC}" destId="{E0A3275E-D68E-444E-8DA0-FB145123774C}" srcOrd="0" destOrd="0" presId="urn:microsoft.com/office/officeart/2005/8/layout/cycle2"/>
    <dgm:cxn modelId="{102A1269-462F-4AD7-AE74-AEE612925D25}" srcId="{D525176A-B81B-46BC-A158-F2B4383DC6BC}" destId="{C2D055EE-D810-4C76-B66D-EA945EA2145B}" srcOrd="3" destOrd="0" parTransId="{7D527703-D289-496B-A686-FEED636A7F97}" sibTransId="{D8C64D55-182F-4C79-B3D0-4F8BB2439158}"/>
    <dgm:cxn modelId="{76B5334B-9BC5-4AE2-8974-ED3DD5DF9916}" srcId="{D525176A-B81B-46BC-A158-F2B4383DC6BC}" destId="{6E28B4A9-598B-458D-B617-4F3326D6DC66}" srcOrd="0" destOrd="0" parTransId="{B5AAF410-3BCC-4AEF-BDCD-E85FEAE8E6E8}" sibTransId="{095659B9-16C2-44C6-9FA6-C639F50B3B1E}"/>
    <dgm:cxn modelId="{3FBAC471-7693-4AA6-97D6-D73C796D0A23}" srcId="{D525176A-B81B-46BC-A158-F2B4383DC6BC}" destId="{E69BD8DC-ED17-4588-9697-D004186FA15A}" srcOrd="2" destOrd="0" parTransId="{AC029120-CE66-49CD-8B1E-C64B73A5BE9E}" sibTransId="{F09B2820-CBBC-4535-8D4B-00716F010B6E}"/>
    <dgm:cxn modelId="{DDE61D7D-931B-47E2-882E-2B4ECC4D9F6C}" type="presOf" srcId="{18EB5AFD-BF08-4B98-B38F-B6C426083DC8}" destId="{848B69C3-6B35-4642-870E-C3E21D0E6DF9}" srcOrd="1" destOrd="0" presId="urn:microsoft.com/office/officeart/2005/8/layout/cycle2"/>
    <dgm:cxn modelId="{36E1F9BC-8D08-418C-A5A3-1F687A7AE420}" type="presOf" srcId="{9946EB28-C229-47ED-A7B8-D71A0AE796EC}" destId="{41F0CF16-ABDE-45B4-A6E8-8AC549759105}" srcOrd="0" destOrd="0" presId="urn:microsoft.com/office/officeart/2005/8/layout/cycle2"/>
    <dgm:cxn modelId="{9B83CDC0-EA06-4CBF-A8C7-BD16A5E9F249}" type="presOf" srcId="{D525176A-B81B-46BC-A158-F2B4383DC6BC}" destId="{C5628A45-0ECE-4EAF-A6DE-9A409C6CD124}" srcOrd="0" destOrd="0" presId="urn:microsoft.com/office/officeart/2005/8/layout/cycle2"/>
    <dgm:cxn modelId="{20F90FC4-D291-4650-AF22-655228D89BA5}" type="presOf" srcId="{824E2BB5-5278-41D3-AEBB-0EA2DF235260}" destId="{FF4A95D7-5A8F-42D7-8948-5AB6D9C73515}" srcOrd="0" destOrd="0" presId="urn:microsoft.com/office/officeart/2005/8/layout/cycle2"/>
    <dgm:cxn modelId="{C63A5BC6-8287-4F45-8223-866EB2BD27A8}" type="presOf" srcId="{D8C64D55-182F-4C79-B3D0-4F8BB2439158}" destId="{979FF271-4BD9-4FF3-892C-A45C693193C3}" srcOrd="1" destOrd="0" presId="urn:microsoft.com/office/officeart/2005/8/layout/cycle2"/>
    <dgm:cxn modelId="{1345EED3-8C22-4CF8-8FF2-A9BA02696403}" type="presOf" srcId="{F09B2820-CBBC-4535-8D4B-00716F010B6E}" destId="{ED217118-694F-486D-8AC6-0FF870D76626}" srcOrd="1" destOrd="0" presId="urn:microsoft.com/office/officeart/2005/8/layout/cycle2"/>
    <dgm:cxn modelId="{FD7CF4D7-3682-4B10-8692-ABA2D47574CA}" type="presOf" srcId="{18EB5AFD-BF08-4B98-B38F-B6C426083DC8}" destId="{EC142073-D5EF-4B67-98E2-8737BAE28FD8}" srcOrd="0" destOrd="0" presId="urn:microsoft.com/office/officeart/2005/8/layout/cycle2"/>
    <dgm:cxn modelId="{BF2295E2-DD9E-41B3-B5B3-325BE7291CDD}" type="presOf" srcId="{6E28B4A9-598B-458D-B617-4F3326D6DC66}" destId="{E9D5C122-CAC3-4C3D-9451-4FCB3A608E47}" srcOrd="0" destOrd="0" presId="urn:microsoft.com/office/officeart/2005/8/layout/cycle2"/>
    <dgm:cxn modelId="{3B0D83F2-FABF-4C90-9A35-88523B16257A}" type="presOf" srcId="{E69BD8DC-ED17-4588-9697-D004186FA15A}" destId="{5C9B3EBF-571C-4D5F-9E37-C334DE3B4F9C}" srcOrd="0" destOrd="0" presId="urn:microsoft.com/office/officeart/2005/8/layout/cycle2"/>
    <dgm:cxn modelId="{26FC45F6-DA73-4DD1-9A52-062A21C2094F}" type="presOf" srcId="{9946EB28-C229-47ED-A7B8-D71A0AE796EC}" destId="{E8A37D8A-1909-48A1-9BAF-115A8AF61B7F}" srcOrd="1" destOrd="0" presId="urn:microsoft.com/office/officeart/2005/8/layout/cycle2"/>
    <dgm:cxn modelId="{767A2BFF-2338-44C7-BBCE-C4BDA7AEF493}" srcId="{D525176A-B81B-46BC-A158-F2B4383DC6BC}" destId="{FECB81A2-B50B-4A05-A98C-9505DB5B73FC}" srcOrd="1" destOrd="0" parTransId="{0F42AC73-C64C-47E1-8CEA-FB37B6DA1366}" sibTransId="{9946EB28-C229-47ED-A7B8-D71A0AE796EC}"/>
    <dgm:cxn modelId="{15DFE296-CCBE-4F77-8372-BE7A263AD746}" type="presParOf" srcId="{C5628A45-0ECE-4EAF-A6DE-9A409C6CD124}" destId="{E9D5C122-CAC3-4C3D-9451-4FCB3A608E47}" srcOrd="0" destOrd="0" presId="urn:microsoft.com/office/officeart/2005/8/layout/cycle2"/>
    <dgm:cxn modelId="{C7B5B9A6-E544-4E2D-BA85-F6CAAD0A0327}" type="presParOf" srcId="{C5628A45-0ECE-4EAF-A6DE-9A409C6CD124}" destId="{ADDE138D-8435-4E57-B23F-5C73672CCF18}" srcOrd="1" destOrd="0" presId="urn:microsoft.com/office/officeart/2005/8/layout/cycle2"/>
    <dgm:cxn modelId="{D881FE49-912D-4E7A-90AB-F09BEDDE8F57}" type="presParOf" srcId="{ADDE138D-8435-4E57-B23F-5C73672CCF18}" destId="{1FE2FC38-96F6-4D93-A8AB-216858BDCDEB}" srcOrd="0" destOrd="0" presId="urn:microsoft.com/office/officeart/2005/8/layout/cycle2"/>
    <dgm:cxn modelId="{384B78F3-C0A4-47F7-9D8B-02DCC0E6CA1D}" type="presParOf" srcId="{C5628A45-0ECE-4EAF-A6DE-9A409C6CD124}" destId="{E0A3275E-D68E-444E-8DA0-FB145123774C}" srcOrd="2" destOrd="0" presId="urn:microsoft.com/office/officeart/2005/8/layout/cycle2"/>
    <dgm:cxn modelId="{D3C0A359-0E37-492B-8AA0-A6AD0FF69E71}" type="presParOf" srcId="{C5628A45-0ECE-4EAF-A6DE-9A409C6CD124}" destId="{41F0CF16-ABDE-45B4-A6E8-8AC549759105}" srcOrd="3" destOrd="0" presId="urn:microsoft.com/office/officeart/2005/8/layout/cycle2"/>
    <dgm:cxn modelId="{141266A7-58A5-4986-B404-B568E6D7BDC0}" type="presParOf" srcId="{41F0CF16-ABDE-45B4-A6E8-8AC549759105}" destId="{E8A37D8A-1909-48A1-9BAF-115A8AF61B7F}" srcOrd="0" destOrd="0" presId="urn:microsoft.com/office/officeart/2005/8/layout/cycle2"/>
    <dgm:cxn modelId="{C5B08382-E341-4F52-800B-E22A9F368289}" type="presParOf" srcId="{C5628A45-0ECE-4EAF-A6DE-9A409C6CD124}" destId="{5C9B3EBF-571C-4D5F-9E37-C334DE3B4F9C}" srcOrd="4" destOrd="0" presId="urn:microsoft.com/office/officeart/2005/8/layout/cycle2"/>
    <dgm:cxn modelId="{031DE122-6795-4E96-AE06-754B226538B6}" type="presParOf" srcId="{C5628A45-0ECE-4EAF-A6DE-9A409C6CD124}" destId="{EA2BFB67-F9C6-4344-BD5E-D3C341C4669A}" srcOrd="5" destOrd="0" presId="urn:microsoft.com/office/officeart/2005/8/layout/cycle2"/>
    <dgm:cxn modelId="{1E734F1D-CDDC-4F1A-B98C-A19938F60052}" type="presParOf" srcId="{EA2BFB67-F9C6-4344-BD5E-D3C341C4669A}" destId="{ED217118-694F-486D-8AC6-0FF870D76626}" srcOrd="0" destOrd="0" presId="urn:microsoft.com/office/officeart/2005/8/layout/cycle2"/>
    <dgm:cxn modelId="{55652A8F-C2CA-4FDF-9619-30136BCBBEC4}" type="presParOf" srcId="{C5628A45-0ECE-4EAF-A6DE-9A409C6CD124}" destId="{B61ECA3B-3A0A-4550-9F65-5221DD543160}" srcOrd="6" destOrd="0" presId="urn:microsoft.com/office/officeart/2005/8/layout/cycle2"/>
    <dgm:cxn modelId="{51E697B0-2125-4ABC-A489-754329BD514D}" type="presParOf" srcId="{C5628A45-0ECE-4EAF-A6DE-9A409C6CD124}" destId="{C0F72FD3-D9CD-458C-806D-8A3CF9798CE6}" srcOrd="7" destOrd="0" presId="urn:microsoft.com/office/officeart/2005/8/layout/cycle2"/>
    <dgm:cxn modelId="{DF7E9096-21C6-42C6-A8D7-F3497049582E}" type="presParOf" srcId="{C0F72FD3-D9CD-458C-806D-8A3CF9798CE6}" destId="{979FF271-4BD9-4FF3-892C-A45C693193C3}" srcOrd="0" destOrd="0" presId="urn:microsoft.com/office/officeart/2005/8/layout/cycle2"/>
    <dgm:cxn modelId="{90CD7264-F1AA-4FCC-99BE-B90437135D22}" type="presParOf" srcId="{C5628A45-0ECE-4EAF-A6DE-9A409C6CD124}" destId="{FF4A95D7-5A8F-42D7-8948-5AB6D9C73515}" srcOrd="8" destOrd="0" presId="urn:microsoft.com/office/officeart/2005/8/layout/cycle2"/>
    <dgm:cxn modelId="{B6758C41-AB27-4449-A4B0-7EEAD1EB7F55}" type="presParOf" srcId="{C5628A45-0ECE-4EAF-A6DE-9A409C6CD124}" destId="{EC142073-D5EF-4B67-98E2-8737BAE28FD8}" srcOrd="9" destOrd="0" presId="urn:microsoft.com/office/officeart/2005/8/layout/cycle2"/>
    <dgm:cxn modelId="{B1917492-3635-4E3A-8ABD-986E172200A4}" type="presParOf" srcId="{EC142073-D5EF-4B67-98E2-8737BAE28FD8}" destId="{848B69C3-6B35-4642-870E-C3E21D0E6DF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989F2-F136-4805-A25D-2580F286D40F}">
      <dsp:nvSpPr>
        <dsp:cNvPr id="0" name=""/>
        <dsp:cNvSpPr/>
      </dsp:nvSpPr>
      <dsp:spPr>
        <a:xfrm>
          <a:off x="2633833" y="473"/>
          <a:ext cx="3950749" cy="18478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81 %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Porečja Save, Drave in Mure s pritoki</a:t>
          </a:r>
        </a:p>
      </dsp:txBody>
      <dsp:txXfrm>
        <a:off x="2633833" y="231455"/>
        <a:ext cx="3257805" cy="1385889"/>
      </dsp:txXfrm>
    </dsp:sp>
    <dsp:sp modelId="{3F3A0550-C3D1-42E3-8776-1BA257C6B9D0}">
      <dsp:nvSpPr>
        <dsp:cNvPr id="0" name=""/>
        <dsp:cNvSpPr/>
      </dsp:nvSpPr>
      <dsp:spPr>
        <a:xfrm>
          <a:off x="0" y="473"/>
          <a:ext cx="2633833" cy="18478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700" kern="1200" dirty="0"/>
            <a:t>ČRNOMORSKO POVODJE</a:t>
          </a:r>
        </a:p>
      </dsp:txBody>
      <dsp:txXfrm>
        <a:off x="90205" y="90678"/>
        <a:ext cx="2453423" cy="1667442"/>
      </dsp:txXfrm>
    </dsp:sp>
    <dsp:sp modelId="{F484D132-B99E-4F53-8DA1-C92CC17A3480}">
      <dsp:nvSpPr>
        <dsp:cNvPr id="0" name=""/>
        <dsp:cNvSpPr/>
      </dsp:nvSpPr>
      <dsp:spPr>
        <a:xfrm>
          <a:off x="2633833" y="2033111"/>
          <a:ext cx="3950749" cy="18478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19 %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Porečja Soče s pritoki, Reke, Rižane in Dragonje</a:t>
          </a:r>
        </a:p>
      </dsp:txBody>
      <dsp:txXfrm>
        <a:off x="2633833" y="2264093"/>
        <a:ext cx="3257805" cy="1385889"/>
      </dsp:txXfrm>
    </dsp:sp>
    <dsp:sp modelId="{1DB87271-203D-4985-9A63-4BB7280E5DB3}">
      <dsp:nvSpPr>
        <dsp:cNvPr id="0" name=""/>
        <dsp:cNvSpPr/>
      </dsp:nvSpPr>
      <dsp:spPr>
        <a:xfrm>
          <a:off x="0" y="2033111"/>
          <a:ext cx="2633833" cy="18478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700" kern="1200" dirty="0"/>
            <a:t>JADRANSKO POVODJE</a:t>
          </a:r>
        </a:p>
      </dsp:txBody>
      <dsp:txXfrm>
        <a:off x="90205" y="2123316"/>
        <a:ext cx="2453423" cy="16674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5C122-CAC3-4C3D-9451-4FCB3A608E47}">
      <dsp:nvSpPr>
        <dsp:cNvPr id="0" name=""/>
        <dsp:cNvSpPr/>
      </dsp:nvSpPr>
      <dsp:spPr>
        <a:xfrm>
          <a:off x="3321883" y="2910"/>
          <a:ext cx="2069927" cy="2069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/>
            <a:t>padavinski režim in vrsta padavin</a:t>
          </a:r>
        </a:p>
      </dsp:txBody>
      <dsp:txXfrm>
        <a:off x="3625017" y="306044"/>
        <a:ext cx="1463659" cy="1463659"/>
      </dsp:txXfrm>
    </dsp:sp>
    <dsp:sp modelId="{ADDE138D-8435-4E57-B23F-5C73672CCF18}">
      <dsp:nvSpPr>
        <dsp:cNvPr id="0" name=""/>
        <dsp:cNvSpPr/>
      </dsp:nvSpPr>
      <dsp:spPr>
        <a:xfrm rot="2160000">
          <a:off x="5326334" y="1592753"/>
          <a:ext cx="550016" cy="698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500" kern="1200"/>
        </a:p>
      </dsp:txBody>
      <dsp:txXfrm>
        <a:off x="5342091" y="1683979"/>
        <a:ext cx="385011" cy="419160"/>
      </dsp:txXfrm>
    </dsp:sp>
    <dsp:sp modelId="{E0A3275E-D68E-444E-8DA0-FB145123774C}">
      <dsp:nvSpPr>
        <dsp:cNvPr id="0" name=""/>
        <dsp:cNvSpPr/>
      </dsp:nvSpPr>
      <dsp:spPr>
        <a:xfrm>
          <a:off x="5836061" y="1829567"/>
          <a:ext cx="2069927" cy="2069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/>
            <a:t>temperaturni režim</a:t>
          </a:r>
        </a:p>
      </dsp:txBody>
      <dsp:txXfrm>
        <a:off x="6139195" y="2132701"/>
        <a:ext cx="1463659" cy="1463659"/>
      </dsp:txXfrm>
    </dsp:sp>
    <dsp:sp modelId="{41F0CF16-ABDE-45B4-A6E8-8AC549759105}">
      <dsp:nvSpPr>
        <dsp:cNvPr id="0" name=""/>
        <dsp:cNvSpPr/>
      </dsp:nvSpPr>
      <dsp:spPr>
        <a:xfrm rot="6480000">
          <a:off x="6120661" y="3978223"/>
          <a:ext cx="550016" cy="698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500" kern="1200"/>
        </a:p>
      </dsp:txBody>
      <dsp:txXfrm rot="10800000">
        <a:off x="6228658" y="4039478"/>
        <a:ext cx="385011" cy="419160"/>
      </dsp:txXfrm>
    </dsp:sp>
    <dsp:sp modelId="{5C9B3EBF-571C-4D5F-9E37-C334DE3B4F9C}">
      <dsp:nvSpPr>
        <dsp:cNvPr id="0" name=""/>
        <dsp:cNvSpPr/>
      </dsp:nvSpPr>
      <dsp:spPr>
        <a:xfrm>
          <a:off x="4875730" y="4785161"/>
          <a:ext cx="2069927" cy="2069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/>
            <a:t>posegi človeka</a:t>
          </a:r>
        </a:p>
      </dsp:txBody>
      <dsp:txXfrm>
        <a:off x="5178864" y="5088295"/>
        <a:ext cx="1463659" cy="1463659"/>
      </dsp:txXfrm>
    </dsp:sp>
    <dsp:sp modelId="{EA2BFB67-F9C6-4344-BD5E-D3C341C4669A}">
      <dsp:nvSpPr>
        <dsp:cNvPr id="0" name=""/>
        <dsp:cNvSpPr/>
      </dsp:nvSpPr>
      <dsp:spPr>
        <a:xfrm rot="10800000">
          <a:off x="4097405" y="5470825"/>
          <a:ext cx="550016" cy="698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500" kern="1200"/>
        </a:p>
      </dsp:txBody>
      <dsp:txXfrm rot="10800000">
        <a:off x="4262410" y="5610545"/>
        <a:ext cx="385011" cy="419160"/>
      </dsp:txXfrm>
    </dsp:sp>
    <dsp:sp modelId="{B61ECA3B-3A0A-4550-9F65-5221DD543160}">
      <dsp:nvSpPr>
        <dsp:cNvPr id="0" name=""/>
        <dsp:cNvSpPr/>
      </dsp:nvSpPr>
      <dsp:spPr>
        <a:xfrm>
          <a:off x="1768035" y="4785161"/>
          <a:ext cx="2069927" cy="2069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/>
            <a:t>kraško zadrževanje</a:t>
          </a:r>
        </a:p>
      </dsp:txBody>
      <dsp:txXfrm>
        <a:off x="2071169" y="5088295"/>
        <a:ext cx="1463659" cy="1463659"/>
      </dsp:txXfrm>
    </dsp:sp>
    <dsp:sp modelId="{C0F72FD3-D9CD-458C-806D-8A3CF9798CE6}">
      <dsp:nvSpPr>
        <dsp:cNvPr id="0" name=""/>
        <dsp:cNvSpPr/>
      </dsp:nvSpPr>
      <dsp:spPr>
        <a:xfrm rot="15120000">
          <a:off x="2052636" y="4007833"/>
          <a:ext cx="550016" cy="698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500" kern="1200"/>
        </a:p>
      </dsp:txBody>
      <dsp:txXfrm rot="10800000">
        <a:off x="2160633" y="4226018"/>
        <a:ext cx="385011" cy="419160"/>
      </dsp:txXfrm>
    </dsp:sp>
    <dsp:sp modelId="{FF4A95D7-5A8F-42D7-8948-5AB6D9C73515}">
      <dsp:nvSpPr>
        <dsp:cNvPr id="0" name=""/>
        <dsp:cNvSpPr/>
      </dsp:nvSpPr>
      <dsp:spPr>
        <a:xfrm>
          <a:off x="807704" y="1829567"/>
          <a:ext cx="2069927" cy="2069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/>
            <a:t>čas taljenja snega</a:t>
          </a:r>
        </a:p>
      </dsp:txBody>
      <dsp:txXfrm>
        <a:off x="1110838" y="2132701"/>
        <a:ext cx="1463659" cy="1463659"/>
      </dsp:txXfrm>
    </dsp:sp>
    <dsp:sp modelId="{EC142073-D5EF-4B67-98E2-8737BAE28FD8}">
      <dsp:nvSpPr>
        <dsp:cNvPr id="0" name=""/>
        <dsp:cNvSpPr/>
      </dsp:nvSpPr>
      <dsp:spPr>
        <a:xfrm rot="19440000">
          <a:off x="2812155" y="1611052"/>
          <a:ext cx="550016" cy="698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500" kern="1200"/>
        </a:p>
      </dsp:txBody>
      <dsp:txXfrm>
        <a:off x="2827912" y="1799266"/>
        <a:ext cx="385011" cy="419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Poplava" TargetMode="External"/><Relationship Id="rId7" Type="http://schemas.openxmlformats.org/officeDocument/2006/relationships/hyperlink" Target="http://www.modrijan.si/slv/content/search/(offset)/5380?SearchText=&amp;SubTreeArray=2" TargetMode="External"/><Relationship Id="rId2" Type="http://schemas.openxmlformats.org/officeDocument/2006/relationships/hyperlink" Target="http://www.dinarskogorje.com/rijeke-crnomorskog-sliva-slijev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cbeniki.sio.si/kemija1/588/index2.html" TargetMode="External"/><Relationship Id="rId5" Type="http://schemas.openxmlformats.org/officeDocument/2006/relationships/hyperlink" Target="http://www.o-4os.ce.edus.si/gradiva/geo/vodovje/onesnaz_tekoce_vode.html" TargetMode="External"/><Relationship Id="rId4" Type="http://schemas.openxmlformats.org/officeDocument/2006/relationships/hyperlink" Target="http://www.24ur.com/novice/slovenija/pregled-najhujsih-poplav-v-sloveniji-najbolj-smrtonosne-so-bile-na-celjskem-leta-1954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Tekoče površinske vode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1. letnik</a:t>
            </a:r>
          </a:p>
        </p:txBody>
      </p:sp>
      <p:sp>
        <p:nvSpPr>
          <p:cNvPr id="5" name="Zaobljeni pravokotnik 4"/>
          <p:cNvSpPr/>
          <p:nvPr/>
        </p:nvSpPr>
        <p:spPr>
          <a:xfrm>
            <a:off x="520995" y="384348"/>
            <a:ext cx="3700131" cy="20201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Misliti hočem, kot misli reka.</a:t>
            </a:r>
          </a:p>
          <a:p>
            <a:pPr algn="ctr"/>
            <a:r>
              <a:rPr lang="sl-SI" dirty="0"/>
              <a:t>Teči od izvira pa do izliva</a:t>
            </a:r>
          </a:p>
          <a:p>
            <a:pPr algn="ctr"/>
            <a:r>
              <a:rPr lang="sl-SI" dirty="0"/>
              <a:t>Kot ona, ki med bregove ujeta</a:t>
            </a:r>
          </a:p>
          <a:p>
            <a:pPr algn="ctr"/>
            <a:r>
              <a:rPr lang="sl-SI" dirty="0"/>
              <a:t>Nikoli ista in zmeraj živa</a:t>
            </a:r>
          </a:p>
          <a:p>
            <a:pPr algn="ctr"/>
            <a:r>
              <a:rPr lang="sl-SI" dirty="0"/>
              <a:t>Odteka v večnost</a:t>
            </a:r>
          </a:p>
          <a:p>
            <a:pPr algn="ctr"/>
            <a:r>
              <a:rPr lang="sl-SI" dirty="0"/>
              <a:t>In neprenehoma biva ….</a:t>
            </a:r>
          </a:p>
          <a:p>
            <a:pPr algn="ctr"/>
            <a:r>
              <a:rPr lang="sl-SI" dirty="0"/>
              <a:t>(Tone Pavček)</a:t>
            </a:r>
          </a:p>
        </p:txBody>
      </p:sp>
    </p:spTree>
    <p:extLst>
      <p:ext uri="{BB962C8B-B14F-4D97-AF65-F5344CB8AC3E}">
        <p14:creationId xmlns:p14="http://schemas.microsoft.com/office/powerpoint/2010/main" val="247004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Dežno-snežni režim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2160589"/>
            <a:ext cx="5816984" cy="3880773"/>
          </a:xfrm>
        </p:spPr>
        <p:txBody>
          <a:bodyPr>
            <a:normAutofit/>
          </a:bodyPr>
          <a:lstStyle/>
          <a:p>
            <a:r>
              <a:rPr lang="sl-SI" sz="2500" dirty="0"/>
              <a:t>Dva nižka in viška;</a:t>
            </a:r>
          </a:p>
          <a:p>
            <a:r>
              <a:rPr lang="sl-SI" sz="2500" dirty="0"/>
              <a:t>glavni nižek poleti;</a:t>
            </a:r>
          </a:p>
          <a:p>
            <a:r>
              <a:rPr lang="sl-SI" sz="2500" dirty="0"/>
              <a:t>Vipava, Idrijca, Kolpa, Kokra, </a:t>
            </a:r>
            <a:r>
              <a:rPr lang="sl-SI" sz="2500" dirty="0" err="1"/>
              <a:t>Ledava</a:t>
            </a:r>
            <a:r>
              <a:rPr lang="sl-SI" sz="2500" dirty="0"/>
              <a:t>, Mirna.</a:t>
            </a:r>
          </a:p>
        </p:txBody>
      </p:sp>
      <p:pic>
        <p:nvPicPr>
          <p:cNvPr id="8194" name="Picture 2" descr="Rezultat iskanja slik za snežni rež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2"/>
          <a:stretch/>
        </p:blipFill>
        <p:spPr bwMode="auto">
          <a:xfrm>
            <a:off x="7027520" y="1556962"/>
            <a:ext cx="4680000" cy="435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85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Dežni režim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500" dirty="0"/>
              <a:t>En višek in en nižek;</a:t>
            </a:r>
          </a:p>
          <a:p>
            <a:r>
              <a:rPr lang="sl-SI" sz="2500" dirty="0"/>
              <a:t>višek pozno jeseni;</a:t>
            </a:r>
          </a:p>
          <a:p>
            <a:r>
              <a:rPr lang="sl-SI" sz="2500" dirty="0"/>
              <a:t>nižek poleti;</a:t>
            </a:r>
          </a:p>
          <a:p>
            <a:r>
              <a:rPr lang="sl-SI" sz="2500" dirty="0"/>
              <a:t>Rižana, Dragonja, Reka.</a:t>
            </a:r>
          </a:p>
        </p:txBody>
      </p:sp>
      <p:pic>
        <p:nvPicPr>
          <p:cNvPr id="6146" name="Picture 2" descr="Rezultat iskanja slik za snežni rež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81"/>
          <a:stretch/>
        </p:blipFill>
        <p:spPr bwMode="auto">
          <a:xfrm>
            <a:off x="7006738" y="1573889"/>
            <a:ext cx="4680000" cy="431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0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Ledeniški režim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500" dirty="0"/>
              <a:t>Največji pretok v času taljenja ledu;</a:t>
            </a:r>
          </a:p>
          <a:p>
            <a:r>
              <a:rPr lang="sl-SI" sz="2500" dirty="0"/>
              <a:t>ga ni v Sloveniji.</a:t>
            </a:r>
          </a:p>
        </p:txBody>
      </p:sp>
    </p:spTree>
    <p:extLst>
      <p:ext uri="{BB962C8B-B14F-4D97-AF65-F5344CB8AC3E}">
        <p14:creationId xmlns:p14="http://schemas.microsoft.com/office/powerpoint/2010/main" val="314140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POMEN TEKOČIH VODA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500" dirty="0"/>
              <a:t>Vir sladke vode za človeka in namakanje,</a:t>
            </a:r>
          </a:p>
          <a:p>
            <a:r>
              <a:rPr lang="sl-SI" sz="2500" dirty="0"/>
              <a:t>vir energije,</a:t>
            </a:r>
          </a:p>
          <a:p>
            <a:r>
              <a:rPr lang="sl-SI" sz="2500" dirty="0"/>
              <a:t>prometna pot,</a:t>
            </a:r>
          </a:p>
          <a:p>
            <a:r>
              <a:rPr lang="sl-SI" sz="2500" dirty="0"/>
              <a:t>pomen rek za turizem in rekreacijo.</a:t>
            </a:r>
          </a:p>
        </p:txBody>
      </p:sp>
    </p:spTree>
    <p:extLst>
      <p:ext uri="{BB962C8B-B14F-4D97-AF65-F5344CB8AC3E}">
        <p14:creationId xmlns:p14="http://schemas.microsoft.com/office/powerpoint/2010/main" val="400757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ONESNAŽEVANJE VODOTOKOV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721225"/>
            <a:ext cx="8596668" cy="4320138"/>
          </a:xfrm>
        </p:spPr>
        <p:txBody>
          <a:bodyPr>
            <a:normAutofit/>
          </a:bodyPr>
          <a:lstStyle/>
          <a:p>
            <a:pPr lvl="0"/>
            <a:r>
              <a:rPr lang="sl-SI" sz="2500" b="1" dirty="0"/>
              <a:t>Komunalne in industrijske odplake, kmetijsko onesnaževanje:</a:t>
            </a:r>
            <a:r>
              <a:rPr lang="sl-SI" sz="2500" dirty="0"/>
              <a:t> porečje Save, Mure in Ščavnice</a:t>
            </a:r>
          </a:p>
          <a:p>
            <a:pPr lvl="0"/>
            <a:r>
              <a:rPr lang="sl-SI" sz="2500" b="1" dirty="0"/>
              <a:t>Težke kovine:</a:t>
            </a:r>
            <a:r>
              <a:rPr lang="sl-SI" sz="2500" dirty="0"/>
              <a:t> Idrijca, Soča, Meža</a:t>
            </a:r>
          </a:p>
          <a:p>
            <a:endParaRPr lang="sl-SI" sz="2500" dirty="0"/>
          </a:p>
        </p:txBody>
      </p:sp>
      <p:pic>
        <p:nvPicPr>
          <p:cNvPr id="4098" name="Picture 2" descr="Rezultat iskanja slik za onesnaževanje vo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451030"/>
            <a:ext cx="4549346" cy="297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zultat iskanja slik za onesnaževanje vo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4" y="3451030"/>
            <a:ext cx="43243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42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POPLAVE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506071"/>
            <a:ext cx="5006290" cy="4535291"/>
          </a:xfrm>
        </p:spPr>
        <p:txBody>
          <a:bodyPr>
            <a:normAutofit/>
          </a:bodyPr>
          <a:lstStyle/>
          <a:p>
            <a:pPr lvl="0"/>
            <a:r>
              <a:rPr lang="sl-SI" sz="2500" b="1" dirty="0"/>
              <a:t>Vzroki:</a:t>
            </a:r>
            <a:r>
              <a:rPr lang="sl-SI" sz="2500" dirty="0"/>
              <a:t> </a:t>
            </a:r>
          </a:p>
          <a:p>
            <a:pPr lvl="1"/>
            <a:r>
              <a:rPr lang="sl-SI" sz="2300" dirty="0"/>
              <a:t>izredno močne ali dolgotrajne padavine, </a:t>
            </a:r>
          </a:p>
          <a:p>
            <a:pPr lvl="1"/>
            <a:r>
              <a:rPr lang="sl-SI" sz="2300" dirty="0"/>
              <a:t>hitro taljenje snega,</a:t>
            </a:r>
          </a:p>
          <a:p>
            <a:pPr lvl="1"/>
            <a:r>
              <a:rPr lang="sl-SI" sz="2300" dirty="0"/>
              <a:t> kombinacija obojega.</a:t>
            </a:r>
          </a:p>
          <a:p>
            <a:pPr lvl="0"/>
            <a:r>
              <a:rPr lang="sl-SI" sz="2500" b="1" dirty="0"/>
              <a:t>Vrste:</a:t>
            </a:r>
            <a:r>
              <a:rPr lang="sl-SI" sz="2500" dirty="0"/>
              <a:t> </a:t>
            </a:r>
          </a:p>
          <a:p>
            <a:pPr lvl="1"/>
            <a:r>
              <a:rPr lang="sl-SI" sz="2300" dirty="0"/>
              <a:t>hudourniške, </a:t>
            </a:r>
          </a:p>
          <a:p>
            <a:pPr lvl="1"/>
            <a:r>
              <a:rPr lang="sl-SI" sz="2300" dirty="0"/>
              <a:t>nižinske, </a:t>
            </a:r>
          </a:p>
          <a:p>
            <a:pPr lvl="1"/>
            <a:r>
              <a:rPr lang="sl-SI" sz="2300" dirty="0"/>
              <a:t>na kraških poljih.</a:t>
            </a:r>
          </a:p>
          <a:p>
            <a:endParaRPr lang="sl-SI" sz="2500" dirty="0"/>
          </a:p>
        </p:txBody>
      </p:sp>
      <p:pic>
        <p:nvPicPr>
          <p:cNvPr id="3074" name="Picture 2" descr="Rezultat iskanja slik za poplave v sloveni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627" y="222997"/>
            <a:ext cx="4174737" cy="313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zultat iskanja slik za poplave v sloveni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627" y="3543423"/>
            <a:ext cx="4174737" cy="288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37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Internetni viri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dirty="0"/>
              <a:t>URL: </a:t>
            </a:r>
            <a:r>
              <a:rPr lang="sl-SI" dirty="0">
                <a:hlinkClick r:id="rId2"/>
              </a:rPr>
              <a:t>http://www.dinarskogorje.com/rijeke-crnomorskog-sliva-slijeva.html</a:t>
            </a:r>
            <a:r>
              <a:rPr lang="sl-SI" dirty="0"/>
              <a:t> (Citirano 15. 02. 2017).</a:t>
            </a:r>
          </a:p>
          <a:p>
            <a:r>
              <a:rPr lang="sl-SI" dirty="0"/>
              <a:t>URL: </a:t>
            </a:r>
            <a:r>
              <a:rPr lang="sl-SI" dirty="0">
                <a:hlinkClick r:id="rId3"/>
              </a:rPr>
              <a:t>https://sl.wikipedia.org/wiki/Poplava</a:t>
            </a:r>
            <a:r>
              <a:rPr lang="sl-SI" dirty="0"/>
              <a:t> (Citirano 15. 02. 2017).</a:t>
            </a:r>
          </a:p>
          <a:p>
            <a:r>
              <a:rPr lang="sl-SI" dirty="0"/>
              <a:t>URL: </a:t>
            </a:r>
            <a:r>
              <a:rPr lang="sl-SI" dirty="0">
                <a:hlinkClick r:id="rId4"/>
              </a:rPr>
              <a:t>http://www.24ur.com/novice/slovenija/pregled-najhujsih-poplav-v-sloveniji-najbolj-smrtonosne-so-bile-na-celjskem-leta-1954.html</a:t>
            </a:r>
            <a:r>
              <a:rPr lang="sl-SI" dirty="0"/>
              <a:t> (Citirano 15. 02. 2017).</a:t>
            </a:r>
          </a:p>
          <a:p>
            <a:r>
              <a:rPr lang="sl-SI" dirty="0"/>
              <a:t>URL: </a:t>
            </a:r>
            <a:r>
              <a:rPr lang="sl-SI" dirty="0">
                <a:hlinkClick r:id="rId5"/>
              </a:rPr>
              <a:t>http://www.o-4os.ce.edus.si/gradiva/geo/vodovje/onesnaz_tekoce_vode.html</a:t>
            </a:r>
            <a:r>
              <a:rPr lang="sl-SI" dirty="0"/>
              <a:t> (Citirano 15. 02. 2017). </a:t>
            </a:r>
          </a:p>
          <a:p>
            <a:r>
              <a:rPr lang="sl-SI" dirty="0"/>
              <a:t>URL: </a:t>
            </a:r>
            <a:r>
              <a:rPr lang="sl-SI" dirty="0">
                <a:hlinkClick r:id="rId6"/>
              </a:rPr>
              <a:t>https://eucbeniki.sio.si/kemija1/588/index2.html</a:t>
            </a:r>
            <a:r>
              <a:rPr lang="sl-SI" dirty="0"/>
              <a:t> (Citirano 15. 02. 2017).</a:t>
            </a:r>
          </a:p>
          <a:p>
            <a:r>
              <a:rPr lang="sl-SI" dirty="0"/>
              <a:t>URL: </a:t>
            </a:r>
            <a:r>
              <a:rPr lang="sl-SI" dirty="0">
                <a:hlinkClick r:id="rId7"/>
              </a:rPr>
              <a:t>http://www.modrijan.si/slv/content/search/(offset)/5380?SearchText=&amp;SubTreeArray=2</a:t>
            </a:r>
            <a:r>
              <a:rPr lang="sl-SI" dirty="0"/>
              <a:t> (Citirano 15. 02. 2017).</a:t>
            </a:r>
          </a:p>
        </p:txBody>
      </p:sp>
    </p:spTree>
    <p:extLst>
      <p:ext uri="{BB962C8B-B14F-4D97-AF65-F5344CB8AC3E}">
        <p14:creationId xmlns:p14="http://schemas.microsoft.com/office/powerpoint/2010/main" val="296294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TEKOČE VODE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485901"/>
            <a:ext cx="4660210" cy="4555462"/>
          </a:xfrm>
        </p:spPr>
        <p:txBody>
          <a:bodyPr>
            <a:normAutofit/>
          </a:bodyPr>
          <a:lstStyle/>
          <a:p>
            <a:pPr lvl="0"/>
            <a:r>
              <a:rPr lang="sl-SI" sz="2500" b="1" dirty="0"/>
              <a:t>Gostota rečne mreže različna</a:t>
            </a:r>
            <a:endParaRPr lang="sl-SI" sz="2500" dirty="0"/>
          </a:p>
          <a:p>
            <a:pPr lvl="1"/>
            <a:r>
              <a:rPr lang="sl-SI" sz="2500" b="1" dirty="0"/>
              <a:t>Gosta:</a:t>
            </a:r>
            <a:r>
              <a:rPr lang="sl-SI" sz="2500" dirty="0"/>
              <a:t> območja iz neprepustnih kamnin</a:t>
            </a:r>
          </a:p>
          <a:p>
            <a:pPr lvl="1"/>
            <a:r>
              <a:rPr lang="sl-SI" sz="2500" b="1" dirty="0"/>
              <a:t>Redka:</a:t>
            </a:r>
            <a:r>
              <a:rPr lang="sl-SI" sz="2500" dirty="0"/>
              <a:t> območja iz kraških kamnin, prodne </a:t>
            </a:r>
            <a:r>
              <a:rPr lang="sl-SI" sz="2500" dirty="0" err="1"/>
              <a:t>nasutine</a:t>
            </a:r>
            <a:endParaRPr lang="sl-SI" sz="2500" dirty="0"/>
          </a:p>
          <a:p>
            <a:pPr lvl="0"/>
            <a:r>
              <a:rPr lang="sl-SI" sz="2500" b="1" dirty="0"/>
              <a:t>Povirje</a:t>
            </a:r>
            <a:r>
              <a:rPr lang="sl-SI" sz="2500" dirty="0"/>
              <a:t> = skrajni zgornji del porečja</a:t>
            </a:r>
          </a:p>
        </p:txBody>
      </p:sp>
      <p:pic>
        <p:nvPicPr>
          <p:cNvPr id="1026" name="Picture 2" descr="Rezultat iskanja slik za RAZVOD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25" y="2068624"/>
            <a:ext cx="6067138" cy="307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46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Povodja in porečja</a:t>
            </a: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988413"/>
              </p:ext>
            </p:extLst>
          </p:nvPr>
        </p:nvGraphicFramePr>
        <p:xfrm>
          <a:off x="677863" y="2160588"/>
          <a:ext cx="658458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Rezultat iskanja slik za povodj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481" y="1879154"/>
            <a:ext cx="5834673" cy="416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4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6811" t="11918" r="27767" b="46879"/>
          <a:stretch/>
        </p:blipFill>
        <p:spPr>
          <a:xfrm>
            <a:off x="291830" y="765242"/>
            <a:ext cx="9271745" cy="4730886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408562" y="5612860"/>
            <a:ext cx="2919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Primerjava površin porečij</a:t>
            </a:r>
          </a:p>
        </p:txBody>
      </p:sp>
    </p:spTree>
    <p:extLst>
      <p:ext uri="{BB962C8B-B14F-4D97-AF65-F5344CB8AC3E}">
        <p14:creationId xmlns:p14="http://schemas.microsoft.com/office/powerpoint/2010/main" val="95591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Razvodnica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 descr="Rezultat iskanja slik za razvodnica v sloveni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434" y="1270000"/>
            <a:ext cx="7930590" cy="518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84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Endoreična</a:t>
            </a:r>
            <a:r>
              <a:rPr lang="sl-SI" dirty="0"/>
              <a:t> in </a:t>
            </a:r>
            <a:r>
              <a:rPr lang="sl-SI" dirty="0" err="1"/>
              <a:t>areična</a:t>
            </a:r>
            <a:r>
              <a:rPr lang="sl-SI" dirty="0"/>
              <a:t> območja</a:t>
            </a:r>
          </a:p>
        </p:txBody>
      </p:sp>
      <p:cxnSp>
        <p:nvCxnSpPr>
          <p:cNvPr id="5" name="Raven puščični povezovalnik 4"/>
          <p:cNvCxnSpPr/>
          <p:nvPr/>
        </p:nvCxnSpPr>
        <p:spPr>
          <a:xfrm flipH="1">
            <a:off x="1467293" y="1270000"/>
            <a:ext cx="776177" cy="8905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en puščični povezovalnik 5"/>
          <p:cNvCxnSpPr/>
          <p:nvPr/>
        </p:nvCxnSpPr>
        <p:spPr>
          <a:xfrm>
            <a:off x="4798829" y="1265274"/>
            <a:ext cx="921487" cy="8953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jeZBesedilom 8"/>
          <p:cNvSpPr txBox="1"/>
          <p:nvPr/>
        </p:nvSpPr>
        <p:spPr>
          <a:xfrm>
            <a:off x="301453" y="2197741"/>
            <a:ext cx="23316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500" dirty="0"/>
              <a:t>Območja, kjer reke imajo odtok v morje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4696244" y="2265243"/>
            <a:ext cx="23316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500" dirty="0"/>
              <a:t>Območja z notranjim odtokom</a:t>
            </a:r>
          </a:p>
        </p:txBody>
      </p:sp>
      <p:cxnSp>
        <p:nvCxnSpPr>
          <p:cNvPr id="11" name="Raven puščični povezovalnik 10"/>
          <p:cNvCxnSpPr/>
          <p:nvPr/>
        </p:nvCxnSpPr>
        <p:spPr>
          <a:xfrm flipH="1">
            <a:off x="4587579" y="3616392"/>
            <a:ext cx="776177" cy="8905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>
            <a:off x="6567180" y="3616392"/>
            <a:ext cx="921487" cy="8953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jeZBesedilom 12"/>
          <p:cNvSpPr txBox="1"/>
          <p:nvPr/>
        </p:nvSpPr>
        <p:spPr>
          <a:xfrm>
            <a:off x="3168700" y="4538529"/>
            <a:ext cx="233168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500" dirty="0"/>
              <a:t>Reke se izlivajo v jezera brez odtoka v morje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6506732" y="4574482"/>
            <a:ext cx="23316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500" dirty="0"/>
              <a:t>Reke zaradi velikega izhlapevanja presahnejo</a:t>
            </a:r>
          </a:p>
        </p:txBody>
      </p:sp>
      <p:sp>
        <p:nvSpPr>
          <p:cNvPr id="15" name="Elipsa 14"/>
          <p:cNvSpPr/>
          <p:nvPr/>
        </p:nvSpPr>
        <p:spPr>
          <a:xfrm>
            <a:off x="9274002" y="2337360"/>
            <a:ext cx="2434856" cy="234875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V katera jezera se izlivajo Amu Darja, Volga, Ural in Sir Darja?</a:t>
            </a:r>
          </a:p>
        </p:txBody>
      </p:sp>
    </p:spTree>
    <p:extLst>
      <p:ext uri="{BB962C8B-B14F-4D97-AF65-F5344CB8AC3E}">
        <p14:creationId xmlns:p14="http://schemas.microsoft.com/office/powerpoint/2010/main" val="100995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REČNI (pretočni) REŽIMI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2160589"/>
            <a:ext cx="3428501" cy="3880773"/>
          </a:xfrm>
        </p:spPr>
        <p:txBody>
          <a:bodyPr>
            <a:normAutofit/>
          </a:bodyPr>
          <a:lstStyle/>
          <a:p>
            <a:r>
              <a:rPr lang="sl-SI" sz="2500" dirty="0"/>
              <a:t>= spreminjanje vodotoka v rečni strugi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65517983"/>
              </p:ext>
            </p:extLst>
          </p:nvPr>
        </p:nvGraphicFramePr>
        <p:xfrm>
          <a:off x="3478307" y="0"/>
          <a:ext cx="871369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117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Snežni režim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500" dirty="0"/>
              <a:t>En višek, en nižek;</a:t>
            </a:r>
          </a:p>
          <a:p>
            <a:r>
              <a:rPr lang="sl-SI" sz="2500" dirty="0"/>
              <a:t>višek ob prehodu pomladi v poletje;</a:t>
            </a:r>
          </a:p>
          <a:p>
            <a:r>
              <a:rPr lang="sl-SI" sz="2500" dirty="0"/>
              <a:t>nižek pozimi;</a:t>
            </a:r>
          </a:p>
          <a:p>
            <a:r>
              <a:rPr lang="sl-SI" sz="2500" dirty="0"/>
              <a:t>Drava, Mura.</a:t>
            </a:r>
          </a:p>
        </p:txBody>
      </p:sp>
      <p:pic>
        <p:nvPicPr>
          <p:cNvPr id="5122" name="Picture 2" descr="Rezultat iskanja slik za snežni rež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9"/>
          <a:stretch/>
        </p:blipFill>
        <p:spPr bwMode="auto">
          <a:xfrm>
            <a:off x="7055426" y="1270000"/>
            <a:ext cx="4680000" cy="435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89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Snežno-dežni režim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500" dirty="0"/>
              <a:t>Dva viška in dva nižka;</a:t>
            </a:r>
          </a:p>
          <a:p>
            <a:r>
              <a:rPr lang="sl-SI" sz="2500" dirty="0"/>
              <a:t>glavni višek pozno pomladi;</a:t>
            </a:r>
          </a:p>
          <a:p>
            <a:r>
              <a:rPr lang="sl-SI" sz="2500" dirty="0"/>
              <a:t>glavni nižek pozimi;</a:t>
            </a:r>
          </a:p>
          <a:p>
            <a:r>
              <a:rPr lang="sl-SI" sz="2500" dirty="0"/>
              <a:t>slovenke Alpske reke.</a:t>
            </a:r>
          </a:p>
          <a:p>
            <a:endParaRPr lang="sl-SI" sz="2500" dirty="0"/>
          </a:p>
        </p:txBody>
      </p:sp>
      <p:pic>
        <p:nvPicPr>
          <p:cNvPr id="7170" name="Picture 2" descr="Rezultat iskanja slik za snežni rež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54"/>
          <a:stretch/>
        </p:blipFill>
        <p:spPr bwMode="auto">
          <a:xfrm>
            <a:off x="7026968" y="1561665"/>
            <a:ext cx="4680000" cy="431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29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281</TotalTime>
  <Words>508</Words>
  <Application>Microsoft Office PowerPoint</Application>
  <PresentationFormat>Širokozaslonsko</PresentationFormat>
  <Paragraphs>82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Gladko</vt:lpstr>
      <vt:lpstr>Tekoče površinske vode</vt:lpstr>
      <vt:lpstr>TEKOČE VODE</vt:lpstr>
      <vt:lpstr>Povodja in porečja</vt:lpstr>
      <vt:lpstr>PowerPointova predstavitev</vt:lpstr>
      <vt:lpstr>Razvodnica</vt:lpstr>
      <vt:lpstr>Endoreična in areična območja</vt:lpstr>
      <vt:lpstr>REČNI (pretočni) REŽIMI</vt:lpstr>
      <vt:lpstr>Snežni režim</vt:lpstr>
      <vt:lpstr>Snežno-dežni režim</vt:lpstr>
      <vt:lpstr>Dežno-snežni režim</vt:lpstr>
      <vt:lpstr>Dežni režim</vt:lpstr>
      <vt:lpstr>Ledeniški režim</vt:lpstr>
      <vt:lpstr>POMEN TEKOČIH VODA</vt:lpstr>
      <vt:lpstr>ONESNAŽEVANJE VODOTOKOV</vt:lpstr>
      <vt:lpstr>POPLAVE</vt:lpstr>
      <vt:lpstr>Internetni 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Tekoče vode</dc:title>
  <dc:creator>Borut</dc:creator>
  <cp:lastModifiedBy>AP</cp:lastModifiedBy>
  <cp:revision>14</cp:revision>
  <dcterms:created xsi:type="dcterms:W3CDTF">2017-02-15T08:37:18Z</dcterms:created>
  <dcterms:modified xsi:type="dcterms:W3CDTF">2020-10-24T09:34:42Z</dcterms:modified>
</cp:coreProperties>
</file>