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A5753-BF24-4F7C-B7BE-9BF10159C1B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424B-65BD-4741-A2B3-B7FD17C77FB5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40113-1172-4AFA-9923-48074483991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04FAC-221B-4A2C-BB25-9D47819822DD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73D42-1DF2-4FD7-8E2D-BDA5CB12B68F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C9B5B-FAA1-4DD9-B3C8-C5F9F8EC1008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77862-C849-4989-A7F2-9963FD004F1E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0E724-FF3A-4134-83E0-AB10E1AAF41B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E056-D07A-46F2-AC99-451915817113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F5E5E-2093-4862-A666-94FD94734704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9E9D-2186-4DEA-8814-898A1D2F144A}" type="slidenum">
              <a:rPr lang="sl-SI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D0F253-85EA-4B15-8C69-77B63CD682EF}" type="slidenum">
              <a:rPr lang="sl-SI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si/imgres?imgurl=http://www.ideo.si/nohtek/800/ideo_9927_boschhammer.jpg&amp;imgrefurl=http://www.nulta.com/cgi-bin/cgi/search.cgi%3Fquery%3DKladivo&amp;usg=__96r715JtDCmq7EAuEXZ7gU5EfMo=&amp;h=368&amp;w=600&amp;sz=20&amp;hl=sl&amp;start=18&amp;um=1&amp;tbnid=XZMLN8Dh1HhDPM:&amp;tbnh=83&amp;tbnw=135&amp;prev=/images%3Fq%3DKLADIVO%26hl%3Dsl%26rlz%3D1T4ADBS_enSI320SI320%26sa%3DN%26um%3D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images.google.si/imgres?imgurl=http://www.sportsman.si/catalog/images/kladivo%2520josemite%2520bd.jpg&amp;imgrefurl=http://www.sportsman.si/catalog/index.php%3FcPath%3D1_6&amp;usg=__mZH93l8NMjlCXql7aANkFK6yawM=&amp;h=377&amp;w=377&amp;sz=10&amp;hl=sl&amp;start=7&amp;um=1&amp;tbnid=B6cqm7dCAmiZFM:&amp;tbnh=122&amp;tbnw=122&amp;prev=/images%3Fq%3DKLADIVO%26ndsp%3D20%26hl%3Dsl%26rlz%3D1T4ADBS_enSI320SI320%26sa%3DN%26um%3D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ursclipart.org/occupations/occupations/Sculptor.gi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tres.a.gape.org/fasizem_fascism/fascio_drugod/rimska_volkulja_rim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vslo.si/slike/photo/99936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/>
              <a:t>KIPARSTVO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MELITA DROL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MATERIALI: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 i="1" u="sng"/>
              <a:t>MEHKI MATERIALI</a:t>
            </a:r>
            <a:r>
              <a:rPr lang="sl-SI"/>
              <a:t>: GLINA,   </a:t>
            </a:r>
          </a:p>
          <a:p>
            <a:pPr>
              <a:buFontTx/>
              <a:buNone/>
            </a:pPr>
            <a:r>
              <a:rPr lang="sl-SI"/>
              <a:t>                           PLASTELIN, TESTO</a:t>
            </a:r>
          </a:p>
        </p:txBody>
      </p:sp>
      <p:pic>
        <p:nvPicPr>
          <p:cNvPr id="27655" name="Picture 7" descr="Gl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205038"/>
            <a:ext cx="2678112" cy="2081212"/>
          </a:xfrm>
          <a:prstGeom prst="rect">
            <a:avLst/>
          </a:prstGeom>
          <a:noFill/>
        </p:spPr>
      </p:pic>
      <p:pic>
        <p:nvPicPr>
          <p:cNvPr id="27657" name="Picture 9" descr="461_IMG_6937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4508500"/>
            <a:ext cx="2881313" cy="2212975"/>
          </a:xfrm>
          <a:prstGeom prst="rect">
            <a:avLst/>
          </a:prstGeom>
          <a:noFill/>
        </p:spPr>
      </p:pic>
      <p:pic>
        <p:nvPicPr>
          <p:cNvPr id="27659" name="Picture 11" descr="listnato-tes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3213100"/>
            <a:ext cx="2663825" cy="1998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MATERIALI: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LES:</a:t>
            </a:r>
          </a:p>
          <a:p>
            <a:endParaRPr lang="sl-SI"/>
          </a:p>
        </p:txBody>
      </p:sp>
      <p:pic>
        <p:nvPicPr>
          <p:cNvPr id="31749" name="Picture 5" descr="B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628775"/>
            <a:ext cx="2736850" cy="467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KAMEN</a:t>
            </a:r>
          </a:p>
        </p:txBody>
      </p:sp>
      <p:pic>
        <p:nvPicPr>
          <p:cNvPr id="32780" name="Picture 12" descr="spomenik_sho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2492375"/>
            <a:ext cx="428625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KOVINA:</a:t>
            </a:r>
          </a:p>
          <a:p>
            <a:endParaRPr lang="sl-SI"/>
          </a:p>
        </p:txBody>
      </p:sp>
      <p:pic>
        <p:nvPicPr>
          <p:cNvPr id="35845" name="Picture 5" descr="233220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565400"/>
            <a:ext cx="2668587" cy="2735263"/>
          </a:xfrm>
          <a:prstGeom prst="rect">
            <a:avLst/>
          </a:prstGeom>
          <a:noFill/>
        </p:spPr>
      </p:pic>
      <p:pic>
        <p:nvPicPr>
          <p:cNvPr id="35847" name="Picture 7" descr="visarje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57563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MAVEC:</a:t>
            </a:r>
          </a:p>
          <a:p>
            <a:endParaRPr lang="sl-SI"/>
          </a:p>
          <a:p>
            <a:endParaRPr lang="sl-SI"/>
          </a:p>
        </p:txBody>
      </p:sp>
      <p:pic>
        <p:nvPicPr>
          <p:cNvPr id="36873" name="Picture 9" descr="foto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276475"/>
            <a:ext cx="4776788" cy="358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MATERIAL: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ŽICA</a:t>
            </a:r>
          </a:p>
          <a:p>
            <a:endParaRPr lang="sl-SI"/>
          </a:p>
        </p:txBody>
      </p:sp>
      <p:pic>
        <p:nvPicPr>
          <p:cNvPr id="37893" name="Picture 5" descr="marina%20orlic%20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773238"/>
            <a:ext cx="3236913" cy="417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PRIPOMOČKI ZA KIPARJENJE: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DLETO</a:t>
            </a:r>
          </a:p>
        </p:txBody>
      </p:sp>
      <p:pic>
        <p:nvPicPr>
          <p:cNvPr id="38919" name="Picture 7" descr="Vaj-Dlet-Dr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492375"/>
            <a:ext cx="40576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KLADIVO:</a:t>
            </a:r>
          </a:p>
        </p:txBody>
      </p:sp>
      <p:pic>
        <p:nvPicPr>
          <p:cNvPr id="39941" name="Picture 5" descr="ideo_9927_boschhammer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781300"/>
            <a:ext cx="3163887" cy="1944688"/>
          </a:xfrm>
          <a:prstGeom prst="rect">
            <a:avLst/>
          </a:prstGeom>
          <a:noFill/>
        </p:spPr>
      </p:pic>
      <p:pic>
        <p:nvPicPr>
          <p:cNvPr id="39943" name="Picture 7" descr="kladivo%2520josemite%2520b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213100"/>
            <a:ext cx="2241550" cy="224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KLEŠČE:</a:t>
            </a:r>
          </a:p>
          <a:p>
            <a:pPr>
              <a:buFontTx/>
              <a:buNone/>
            </a:pPr>
            <a:endParaRPr lang="sl-SI"/>
          </a:p>
        </p:txBody>
      </p:sp>
      <p:pic>
        <p:nvPicPr>
          <p:cNvPr id="40965" name="Picture 5" descr="ex1183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708275"/>
            <a:ext cx="4033838" cy="2622550"/>
          </a:xfrm>
          <a:prstGeom prst="rect">
            <a:avLst/>
          </a:prstGeom>
          <a:noFill/>
        </p:spPr>
      </p:pic>
      <p:pic>
        <p:nvPicPr>
          <p:cNvPr id="40967" name="Picture 7" descr="klesce_scipalke_male_TE00241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500438"/>
            <a:ext cx="2552700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sl-SI"/>
              <a:t>KIPAR- izdeluje KIPE</a:t>
            </a:r>
          </a:p>
        </p:txBody>
      </p:sp>
      <p:pic>
        <p:nvPicPr>
          <p:cNvPr id="3084" name="Picture 12" descr="Clipart - fine arts, grown-up, &#10;character, sculptor, &#10;culture. fotosearch &#10;- search clipart, &#10;illustration, &#10;drawings and vector &#10;eps graphics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2019300" cy="3048000"/>
          </a:xfrm>
          <a:prstGeom prst="rect">
            <a:avLst/>
          </a:prstGeom>
          <a:noFill/>
        </p:spPr>
      </p:pic>
      <p:pic>
        <p:nvPicPr>
          <p:cNvPr id="3086" name="Picture 14" descr="Sculptor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2133600"/>
            <a:ext cx="2273300" cy="287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KIPARSKI ATELJE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sl-SI"/>
          </a:p>
        </p:txBody>
      </p:sp>
      <p:pic>
        <p:nvPicPr>
          <p:cNvPr id="7175" name="Picture 7" descr="DSC_03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769100" cy="4513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KIPI SO LAHKO: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l-SI"/>
              <a:t>V PODOBI LJUDI:</a:t>
            </a:r>
          </a:p>
          <a:p>
            <a:pPr>
              <a:buFontTx/>
              <a:buNone/>
            </a:pPr>
            <a:endParaRPr lang="sl-SI"/>
          </a:p>
        </p:txBody>
      </p:sp>
      <p:pic>
        <p:nvPicPr>
          <p:cNvPr id="8197" name="Picture 5" descr="dsc039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276475"/>
            <a:ext cx="3025775" cy="4032250"/>
          </a:xfrm>
          <a:prstGeom prst="rect">
            <a:avLst/>
          </a:prstGeom>
          <a:noFill/>
        </p:spPr>
      </p:pic>
      <p:pic>
        <p:nvPicPr>
          <p:cNvPr id="8201" name="Picture 9" descr="sz5_kip_svobode_re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349500"/>
            <a:ext cx="3863975" cy="3259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KIPI SO LAHKO: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V PODOBI ŽIVALI</a:t>
            </a:r>
          </a:p>
          <a:p>
            <a:endParaRPr lang="sl-SI"/>
          </a:p>
        </p:txBody>
      </p:sp>
      <p:pic>
        <p:nvPicPr>
          <p:cNvPr id="9226" name="Picture 10" descr="sculpture-day-wall-came-down-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29000"/>
            <a:ext cx="4500562" cy="3000375"/>
          </a:xfrm>
          <a:prstGeom prst="rect">
            <a:avLst/>
          </a:prstGeom>
          <a:noFill/>
        </p:spPr>
      </p:pic>
      <p:pic>
        <p:nvPicPr>
          <p:cNvPr id="9228" name="Picture 12" descr="Kopija%20od%20rimska_volkulja_ri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205038"/>
            <a:ext cx="4105275" cy="2878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KIPI SO LAHKO: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/>
              <a:t>V PODOBI PREDMETOV:</a:t>
            </a:r>
          </a:p>
          <a:p>
            <a:endParaRPr lang="sl-SI"/>
          </a:p>
        </p:txBody>
      </p:sp>
      <p:pic>
        <p:nvPicPr>
          <p:cNvPr id="12293" name="Picture 5" descr="outside_sculp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060575"/>
            <a:ext cx="3081337" cy="4103688"/>
          </a:xfrm>
          <a:prstGeom prst="rect">
            <a:avLst/>
          </a:prstGeom>
          <a:noFill/>
        </p:spPr>
      </p:pic>
      <p:pic>
        <p:nvPicPr>
          <p:cNvPr id="12295" name="Picture 7" descr="vijesti_2928_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2349500"/>
            <a:ext cx="356235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6870700" cy="1600200"/>
          </a:xfrm>
        </p:spPr>
        <p:txBody>
          <a:bodyPr/>
          <a:lstStyle/>
          <a:p>
            <a:r>
              <a:rPr lang="sl-SI"/>
              <a:t>CELA POSTAVA:</a:t>
            </a:r>
          </a:p>
        </p:txBody>
      </p:sp>
      <p:pic>
        <p:nvPicPr>
          <p:cNvPr id="22533" name="Picture 5" descr="gradnik_spomen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844675"/>
            <a:ext cx="2457450" cy="4391025"/>
          </a:xfrm>
          <a:prstGeom prst="rect">
            <a:avLst/>
          </a:prstGeom>
          <a:noFill/>
        </p:spPr>
      </p:pic>
      <p:pic>
        <p:nvPicPr>
          <p:cNvPr id="22535" name="Picture 7" descr="u27077-99807_spomenik-kardelj_blogshow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133600"/>
            <a:ext cx="4535487" cy="340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DOPRSNI KIP:</a:t>
            </a:r>
          </a:p>
        </p:txBody>
      </p:sp>
      <p:pic>
        <p:nvPicPr>
          <p:cNvPr id="23558" name="Picture 6" descr="Janez_Ja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844675"/>
            <a:ext cx="3063875" cy="4392613"/>
          </a:xfrm>
          <a:prstGeom prst="rect">
            <a:avLst/>
          </a:prstGeom>
          <a:noFill/>
        </p:spPr>
      </p:pic>
      <p:pic>
        <p:nvPicPr>
          <p:cNvPr id="23560" name="Picture 8" descr="k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773238"/>
            <a:ext cx="428625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KIP GLAVE:</a:t>
            </a:r>
          </a:p>
        </p:txBody>
      </p:sp>
      <p:pic>
        <p:nvPicPr>
          <p:cNvPr id="25606" name="Picture 6" descr="kipi_zena_s_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916113"/>
            <a:ext cx="2873375" cy="419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84</Words>
  <Application>Microsoft Office PowerPoint</Application>
  <PresentationFormat>Diaprojekcija na zaslonu (4:3)</PresentationFormat>
  <Paragraphs>30</Paragraphs>
  <Slides>18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0" baseType="lpstr">
      <vt:lpstr>Arial</vt:lpstr>
      <vt:lpstr>Privzeti načrt</vt:lpstr>
      <vt:lpstr>KIPARSTVO</vt:lpstr>
      <vt:lpstr>KIPAR- izdeluje KIPE</vt:lpstr>
      <vt:lpstr>KIPARSKI ATELJE</vt:lpstr>
      <vt:lpstr>KIPI SO LAHKO:</vt:lpstr>
      <vt:lpstr>KIPI SO LAHKO:</vt:lpstr>
      <vt:lpstr>KIPI SO LAHKO:</vt:lpstr>
      <vt:lpstr>CELA POSTAVA:</vt:lpstr>
      <vt:lpstr>DOPRSNI KIP:</vt:lpstr>
      <vt:lpstr>KIP GLAVE:</vt:lpstr>
      <vt:lpstr>KIPARSKI MATERIALI:</vt:lpstr>
      <vt:lpstr>KIPARSKI MATERIALI:</vt:lpstr>
      <vt:lpstr>KIPARSKI MATERIAL:</vt:lpstr>
      <vt:lpstr>KIPARSKI MATERIAL:</vt:lpstr>
      <vt:lpstr>KIPARSKI MATERIAL:</vt:lpstr>
      <vt:lpstr>KIPARSKI MATERIAL:</vt:lpstr>
      <vt:lpstr>PRIPOMOČKI ZA KIPARJENJE:</vt:lpstr>
      <vt:lpstr>Diapozitiv 17</vt:lpstr>
      <vt:lpstr>Diapozitiv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KIPARSTVO</dc:title>
  <dc:creator>Hyperion</dc:creator>
  <cp:lastModifiedBy>Rosana</cp:lastModifiedBy>
  <cp:revision>4</cp:revision>
  <dcterms:created xsi:type="dcterms:W3CDTF">2009-11-15T16:49:54Z</dcterms:created>
  <dcterms:modified xsi:type="dcterms:W3CDTF">2010-08-03T06:12:13Z</dcterms:modified>
</cp:coreProperties>
</file>