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1" r:id="rId3"/>
    <p:sldId id="259" r:id="rId4"/>
    <p:sldId id="260" r:id="rId5"/>
    <p:sldId id="257" r:id="rId6"/>
    <p:sldId id="262" r:id="rId7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00"/>
    <a:srgbClr val="FF0000"/>
    <a:srgbClr val="AC0818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7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4341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43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grpSp>
          <p:nvGrpSpPr>
            <p:cNvPr id="1434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434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434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434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434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434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</p:grpSp>
        <p:sp>
          <p:nvSpPr>
            <p:cNvPr id="143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1435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4352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353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354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355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356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357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435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435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4360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436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2D7B2CE-46F3-4013-BEEF-EFE678E49A73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14362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3DB41-C128-4424-B3BE-532189F05BB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04B84-3893-4A62-AF76-AB330015DF8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EA9B2-63D0-40AD-83C2-7671E245487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2FDDE-7D19-43EC-BC96-CD42600D1CF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117EE-C0D6-4990-AEC9-67B4DC1963F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78627-F958-4FB0-9CD1-81169C8FF0A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03CB2-6BB4-41DE-A1CF-79AA71C25C7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7AB98-3676-4841-920C-A55DFD62597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AEB16-1A91-4731-B25E-46030C75C03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FDC7C-1901-497E-9FAF-8D20297BE83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331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31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grpSp>
          <p:nvGrpSpPr>
            <p:cNvPr id="1332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32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332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332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332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332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</p:grpSp>
        <p:sp>
          <p:nvSpPr>
            <p:cNvPr id="1332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32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3330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3332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333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333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333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1333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7F2CEC8-A80F-4537-9D80-9DAB6D003310}" type="slidenum">
              <a:rPr lang="sl-SI"/>
              <a:pPr/>
              <a:t>‹#›</a:t>
            </a:fld>
            <a:endParaRPr 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29600" cy="1736725"/>
          </a:xfrm>
        </p:spPr>
        <p:txBody>
          <a:bodyPr/>
          <a:lstStyle/>
          <a:p>
            <a:r>
              <a:rPr lang="sl-SI" sz="7200">
                <a:solidFill>
                  <a:srgbClr val="FF0000"/>
                </a:solidFill>
                <a:latin typeface="Comic Sans MS" pitchFamily="66" charset="0"/>
              </a:rPr>
              <a:t>KEKEC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2492375"/>
            <a:ext cx="2876550" cy="303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b="1">
                <a:solidFill>
                  <a:srgbClr val="FF0000"/>
                </a:solidFill>
              </a:rPr>
              <a:t>Kekčeva pesem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371013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sz="2800" b="1" i="1">
                <a:solidFill>
                  <a:srgbClr val="FFFF66"/>
                </a:solidFill>
              </a:rPr>
              <a:t>Kaj mi poje ptičica, ptičica sinička?</a:t>
            </a:r>
            <a:r>
              <a:rPr lang="sl-SI" sz="2800" b="1">
                <a:solidFill>
                  <a:srgbClr val="FFFF66"/>
                </a:solidFill>
              </a:rPr>
              <a:t/>
            </a:r>
            <a:br>
              <a:rPr lang="sl-SI" sz="2800" b="1">
                <a:solidFill>
                  <a:srgbClr val="FFFF66"/>
                </a:solidFill>
              </a:rPr>
            </a:br>
            <a:r>
              <a:rPr lang="sl-SI" sz="2800" b="1">
                <a:solidFill>
                  <a:srgbClr val="FFFF66"/>
                </a:solidFill>
              </a:rPr>
              <a:t>D</a:t>
            </a:r>
            <a:r>
              <a:rPr lang="sl-SI" sz="2800" b="1" i="1">
                <a:solidFill>
                  <a:srgbClr val="FFFF66"/>
                </a:solidFill>
              </a:rPr>
              <a:t>obra volja je najbolja, to si piši za uho,</a:t>
            </a:r>
            <a:r>
              <a:rPr lang="sl-SI" sz="2800" b="1">
                <a:solidFill>
                  <a:srgbClr val="FFFF66"/>
                </a:solidFill>
              </a:rPr>
              <a:t> </a:t>
            </a:r>
            <a:br>
              <a:rPr lang="sl-SI" sz="2800" b="1">
                <a:solidFill>
                  <a:srgbClr val="FFFF66"/>
                </a:solidFill>
              </a:rPr>
            </a:br>
            <a:r>
              <a:rPr lang="sl-SI" sz="2800" b="1" i="1">
                <a:solidFill>
                  <a:srgbClr val="FFFF66"/>
                </a:solidFill>
              </a:rPr>
              <a:t>mile jere, kisle cmere, z nami vštric ne pojdejo.</a:t>
            </a:r>
            <a:r>
              <a:rPr lang="sl-SI" sz="2800" b="1">
                <a:solidFill>
                  <a:srgbClr val="FFFF66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sl-SI" sz="2800" b="1">
              <a:solidFill>
                <a:srgbClr val="FFFF66"/>
              </a:solidFill>
            </a:endParaRPr>
          </a:p>
          <a:p>
            <a:pPr>
              <a:lnSpc>
                <a:spcPct val="90000"/>
              </a:lnSpc>
            </a:pPr>
            <a:r>
              <a:rPr lang="sl-SI" sz="2800" b="1" i="1">
                <a:solidFill>
                  <a:srgbClr val="FFFF66"/>
                </a:solidFill>
              </a:rPr>
              <a:t>Kaj odmeva mi korak, ko po stezi stopam?</a:t>
            </a:r>
            <a:r>
              <a:rPr lang="sl-SI" sz="2800" b="1">
                <a:solidFill>
                  <a:srgbClr val="FFFF66"/>
                </a:solidFill>
              </a:rPr>
              <a:t> </a:t>
            </a:r>
            <a:br>
              <a:rPr lang="sl-SI" sz="2800" b="1">
                <a:solidFill>
                  <a:srgbClr val="FFFF66"/>
                </a:solidFill>
              </a:rPr>
            </a:br>
            <a:r>
              <a:rPr lang="sl-SI" sz="2800" b="1">
                <a:solidFill>
                  <a:srgbClr val="FFFF66"/>
                </a:solidFill>
              </a:rPr>
              <a:t>D</a:t>
            </a:r>
            <a:r>
              <a:rPr lang="sl-SI" sz="2800" b="1" i="1">
                <a:solidFill>
                  <a:srgbClr val="FFFF66"/>
                </a:solidFill>
              </a:rPr>
              <a:t>obra volja je najbolja, bodi dan na dan vesel,</a:t>
            </a:r>
            <a:r>
              <a:rPr lang="sl-SI" sz="2800" b="1">
                <a:solidFill>
                  <a:srgbClr val="FFFF66"/>
                </a:solidFill>
              </a:rPr>
              <a:t> </a:t>
            </a:r>
            <a:br>
              <a:rPr lang="sl-SI" sz="2800" b="1">
                <a:solidFill>
                  <a:srgbClr val="FFFF66"/>
                </a:solidFill>
              </a:rPr>
            </a:br>
            <a:r>
              <a:rPr lang="sl-SI" sz="2800" b="1" i="1">
                <a:solidFill>
                  <a:srgbClr val="FFFF66"/>
                </a:solidFill>
              </a:rPr>
              <a:t>smej se, vriskaj, pesmi piskaj, pa lahko boš srečo ujel.</a:t>
            </a:r>
            <a:r>
              <a:rPr lang="sl-SI" sz="2800" b="1">
                <a:solidFill>
                  <a:srgbClr val="FFFF66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sl-SI" sz="2800" b="1">
              <a:solidFill>
                <a:srgbClr val="FFFF66"/>
              </a:solidFill>
            </a:endParaRPr>
          </a:p>
          <a:p>
            <a:pPr>
              <a:lnSpc>
                <a:spcPct val="90000"/>
              </a:lnSpc>
            </a:pPr>
            <a:r>
              <a:rPr lang="sl-SI" sz="2800" b="1" i="1">
                <a:solidFill>
                  <a:srgbClr val="FFFF66"/>
                </a:solidFill>
              </a:rPr>
              <a:t>Kaj mi potok žubori, ko po kamnih skače?</a:t>
            </a:r>
            <a:r>
              <a:rPr lang="sl-SI" sz="2800" b="1">
                <a:solidFill>
                  <a:srgbClr val="FFFF66"/>
                </a:solidFill>
              </a:rPr>
              <a:t> </a:t>
            </a:r>
            <a:br>
              <a:rPr lang="sl-SI" sz="2800" b="1">
                <a:solidFill>
                  <a:srgbClr val="FFFF66"/>
                </a:solidFill>
              </a:rPr>
            </a:br>
            <a:r>
              <a:rPr lang="sl-SI" sz="2800" b="1" i="1">
                <a:solidFill>
                  <a:srgbClr val="FFFF66"/>
                </a:solidFill>
              </a:rPr>
              <a:t>dobra volja je najbolja, na vsej širni zemlji tej,</a:t>
            </a:r>
            <a:r>
              <a:rPr lang="sl-SI" sz="2800" b="1">
                <a:solidFill>
                  <a:srgbClr val="FFFF66"/>
                </a:solidFill>
              </a:rPr>
              <a:t> </a:t>
            </a:r>
            <a:br>
              <a:rPr lang="sl-SI" sz="2800" b="1">
                <a:solidFill>
                  <a:srgbClr val="FFFF66"/>
                </a:solidFill>
              </a:rPr>
            </a:br>
            <a:r>
              <a:rPr lang="sl-SI" sz="2800" b="1" i="1">
                <a:solidFill>
                  <a:srgbClr val="FFFF66"/>
                </a:solidFill>
              </a:rPr>
              <a:t>lica rdeča, smeh in sreča to zaklad je, hej, ju-hej!!!</a:t>
            </a:r>
            <a:r>
              <a:rPr lang="sl-SI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b="1">
                <a:solidFill>
                  <a:srgbClr val="FF0000"/>
                </a:solidFill>
              </a:rPr>
              <a:t>Opiši Kekca!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628775"/>
            <a:ext cx="428625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>
                <a:latin typeface="Comic Sans MS" pitchFamily="66" charset="0"/>
              </a:rPr>
              <a:t>Prizori iz filmov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1275" y="1628775"/>
            <a:ext cx="4103688" cy="2241550"/>
          </a:xfrm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2636838"/>
            <a:ext cx="2376487" cy="178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938" y="4221163"/>
            <a:ext cx="3168650" cy="215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4797425"/>
            <a:ext cx="2592387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492500" y="3068638"/>
            <a:ext cx="2159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KEKEC</a:t>
            </a: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0" y="1628775"/>
            <a:ext cx="2987675" cy="15128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KDO JE KEKEC?</a:t>
            </a:r>
          </a:p>
          <a:p>
            <a:pPr algn="ctr"/>
            <a:r>
              <a:rPr lang="sl-SI" sz="2400" b="1" dirty="0">
                <a:solidFill>
                  <a:schemeClr val="hlink"/>
                </a:solidFill>
              </a:rPr>
              <a:t>Kekec je bil pastir.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2627313" y="188913"/>
            <a:ext cx="3959225" cy="2447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KDO SO BILI NJEGOVI </a:t>
            </a:r>
          </a:p>
          <a:p>
            <a:pPr algn="ctr"/>
            <a:r>
              <a:rPr lang="sl-SI" sz="2400" b="1" dirty="0">
                <a:solidFill>
                  <a:srgbClr val="FF0000"/>
                </a:solidFill>
              </a:rPr>
              <a:t>PRIJATELJI?</a:t>
            </a:r>
          </a:p>
          <a:p>
            <a:pPr algn="ctr"/>
            <a:r>
              <a:rPr lang="sl-SI" sz="2400" b="1" dirty="0">
                <a:solidFill>
                  <a:schemeClr val="hlink"/>
                </a:solidFill>
              </a:rPr>
              <a:t>Mojca, Tinkara, Rožle, </a:t>
            </a:r>
          </a:p>
          <a:p>
            <a:pPr algn="ctr"/>
            <a:r>
              <a:rPr lang="sl-SI" sz="2400" b="1" dirty="0" err="1">
                <a:solidFill>
                  <a:schemeClr val="hlink"/>
                </a:solidFill>
              </a:rPr>
              <a:t>Kosobrin</a:t>
            </a:r>
            <a:r>
              <a:rPr lang="sl-SI" sz="2400" b="1" dirty="0">
                <a:solidFill>
                  <a:schemeClr val="hlink"/>
                </a:solidFill>
              </a:rPr>
              <a:t>, sova, pes.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107950" y="3716338"/>
            <a:ext cx="2808288" cy="1657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KOGA NI MARAL?</a:t>
            </a:r>
          </a:p>
          <a:p>
            <a:pPr algn="ctr"/>
            <a:r>
              <a:rPr lang="sl-SI" sz="2400" b="1" dirty="0" err="1">
                <a:solidFill>
                  <a:schemeClr val="hlink"/>
                </a:solidFill>
              </a:rPr>
              <a:t>Bedanca</a:t>
            </a:r>
            <a:r>
              <a:rPr lang="sl-SI" sz="2400" b="1" dirty="0">
                <a:solidFill>
                  <a:schemeClr val="hlink"/>
                </a:solidFill>
              </a:rPr>
              <a:t> in </a:t>
            </a:r>
            <a:r>
              <a:rPr lang="sl-SI" sz="2400" b="1" dirty="0" err="1">
                <a:solidFill>
                  <a:schemeClr val="hlink"/>
                </a:solidFill>
              </a:rPr>
              <a:t>Pehte</a:t>
            </a:r>
            <a:r>
              <a:rPr lang="sl-SI" sz="2400" b="1" dirty="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2916238" y="4581525"/>
            <a:ext cx="3584588" cy="1871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</a:rPr>
              <a:t>NASLOV PESMI</a:t>
            </a:r>
            <a:r>
              <a:rPr lang="sl-SI" sz="2400" b="1" dirty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lang="sl-SI" sz="2400" b="1" dirty="0">
                <a:solidFill>
                  <a:schemeClr val="hlink"/>
                </a:solidFill>
              </a:rPr>
              <a:t>Kekčeva pesem.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6084888" y="3500438"/>
            <a:ext cx="3059112" cy="19446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KAKŠNA SE TI ZDI </a:t>
            </a:r>
          </a:p>
          <a:p>
            <a:pPr algn="ctr"/>
            <a:r>
              <a:rPr lang="sl-SI" sz="2400" b="1" dirty="0">
                <a:solidFill>
                  <a:srgbClr val="FF0000"/>
                </a:solidFill>
              </a:rPr>
              <a:t>PESEM?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6227763" y="1557338"/>
            <a:ext cx="2916237" cy="172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KAKŠEN JE BIL?</a:t>
            </a:r>
          </a:p>
          <a:p>
            <a:pPr algn="ctr"/>
            <a:r>
              <a:rPr lang="sl-SI" sz="2400" b="1" dirty="0">
                <a:solidFill>
                  <a:schemeClr val="hlink"/>
                </a:solidFill>
              </a:rPr>
              <a:t>Pogumen in vesel</a:t>
            </a:r>
            <a:r>
              <a:rPr lang="sl-SI" b="1" dirty="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5148263" y="3789363"/>
            <a:ext cx="8636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4500563" y="3789363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2700338" y="3716338"/>
            <a:ext cx="8636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4500563" y="2708275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V="1">
            <a:off x="5508625" y="2781300"/>
            <a:ext cx="7921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 flipV="1">
            <a:off x="2843213" y="2852738"/>
            <a:ext cx="7207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KONEC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l-SI"/>
              <a:t>Pripravila: Ema Hribovšek, OŠ Maksa Pečarja, Črnuče</a:t>
            </a:r>
          </a:p>
        </p:txBody>
      </p:sp>
      <p:pic>
        <p:nvPicPr>
          <p:cNvPr id="4" name="Picture 4" descr="image0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5" y="3571875"/>
            <a:ext cx="53038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rh gore">
  <a:themeElements>
    <a:clrScheme name="Vrh gore 7">
      <a:dk1>
        <a:srgbClr val="006666"/>
      </a:dk1>
      <a:lt1>
        <a:srgbClr val="FFFFFF"/>
      </a:lt1>
      <a:dk2>
        <a:srgbClr val="85D1E3"/>
      </a:dk2>
      <a:lt2>
        <a:srgbClr val="CCFFFF"/>
      </a:lt2>
      <a:accent1>
        <a:srgbClr val="FFCC00"/>
      </a:accent1>
      <a:accent2>
        <a:srgbClr val="00CC99"/>
      </a:accent2>
      <a:accent3>
        <a:srgbClr val="C2E5EF"/>
      </a:accent3>
      <a:accent4>
        <a:srgbClr val="DADADA"/>
      </a:accent4>
      <a:accent5>
        <a:srgbClr val="FFE2AA"/>
      </a:accent5>
      <a:accent6>
        <a:srgbClr val="00B98A"/>
      </a:accent6>
      <a:hlink>
        <a:srgbClr val="0099FF"/>
      </a:hlink>
      <a:folHlink>
        <a:srgbClr val="6600CC"/>
      </a:folHlink>
    </a:clrScheme>
    <a:fontScheme name="Vrh go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rh gore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h gore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87</TotalTime>
  <Words>84</Words>
  <Application>Microsoft Office PowerPoint</Application>
  <PresentationFormat>Diaprojekcija na zaslonu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Wingdings</vt:lpstr>
      <vt:lpstr>Comic Sans MS</vt:lpstr>
      <vt:lpstr>Vrh gore</vt:lpstr>
      <vt:lpstr>KEKEC</vt:lpstr>
      <vt:lpstr>Kekčeva pesem</vt:lpstr>
      <vt:lpstr>Opiši Kekca!</vt:lpstr>
      <vt:lpstr>Prizori iz filmov</vt:lpstr>
      <vt:lpstr>Diapozitiv 5</vt:lpstr>
      <vt:lpstr>KONEC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KEKEC</dc:title>
  <dc:creator>pouk</dc:creator>
  <cp:lastModifiedBy>Vinko</cp:lastModifiedBy>
  <cp:revision>8</cp:revision>
  <dcterms:created xsi:type="dcterms:W3CDTF">2009-09-10T08:28:32Z</dcterms:created>
  <dcterms:modified xsi:type="dcterms:W3CDTF">2009-11-17T07:01:42Z</dcterms:modified>
</cp:coreProperties>
</file>