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5" r:id="rId3"/>
    <p:sldId id="282"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58" r:id="rId21"/>
    <p:sldId id="257" r:id="rId22"/>
    <p:sldId id="262" r:id="rId23"/>
    <p:sldId id="263" r:id="rId24"/>
    <p:sldId id="259" r:id="rId25"/>
    <p:sldId id="260" r:id="rId26"/>
    <p:sldId id="264" r:id="rId27"/>
    <p:sldId id="261" r:id="rId28"/>
    <p:sldId id="283" r:id="rId2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FF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0" autoAdjust="0"/>
    <p:restoredTop sz="93410" autoAdjust="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sl-SI"/>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sl-SI"/>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sl-SI"/>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sl-SI"/>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sl-SI"/>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sl-SI"/>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l-SI"/>
            </a:p>
          </p:txBody>
        </p:sp>
      </p:grpSp>
      <p:sp>
        <p:nvSpPr>
          <p:cNvPr id="13324" name="Rectangle 12"/>
          <p:cNvSpPr>
            <a:spLocks noGrp="1" noChangeArrowheads="1"/>
          </p:cNvSpPr>
          <p:nvPr>
            <p:ph type="ctrTitle"/>
          </p:nvPr>
        </p:nvSpPr>
        <p:spPr>
          <a:xfrm>
            <a:off x="990600" y="1676400"/>
            <a:ext cx="7772400" cy="1462088"/>
          </a:xfrm>
        </p:spPr>
        <p:txBody>
          <a:bodyPr/>
          <a:lstStyle>
            <a:lvl1pPr>
              <a:defRPr/>
            </a:lvl1pPr>
          </a:lstStyle>
          <a:p>
            <a:r>
              <a:rPr lang="sl-SI"/>
              <a:t>Kliknite, če želite urediti slog naslova matrice</a:t>
            </a:r>
          </a:p>
        </p:txBody>
      </p:sp>
      <p:sp>
        <p:nvSpPr>
          <p:cNvPr id="133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sl-SI"/>
              <a:t>Kliknite, če želite urediti slog podnaslova matrice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sl-SI"/>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sl-SI"/>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F002392-2788-42DC-9F87-765FD01F6564}" type="slidenum">
              <a:rPr lang="sl-SI"/>
              <a:pPr>
                <a:defRPr/>
              </a:pPr>
              <a:t>‹#›</a:t>
            </a:fld>
            <a:endParaRPr lang="sl-SI"/>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37A0F40B-559C-4AFE-A011-C494A6F4DC4D}" type="slidenum">
              <a:rPr lang="sl-SI"/>
              <a:pPr>
                <a:defRPr/>
              </a:pPr>
              <a:t>‹#›</a:t>
            </a:fld>
            <a:endParaRPr lang="sl-SI"/>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7004050" y="214313"/>
            <a:ext cx="1951038" cy="5918200"/>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1150938" y="214313"/>
            <a:ext cx="5700712" cy="5918200"/>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C6DBB6BC-A197-4FD5-B840-8DE5C301C931}" type="slidenum">
              <a:rPr lang="sl-SI"/>
              <a:pPr>
                <a:defRPr/>
              </a:pPr>
              <a:t>‹#›</a:t>
            </a:fld>
            <a:endParaRPr lang="sl-SI"/>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8E720E08-951C-4149-9E62-D48D168CF500}" type="slidenum">
              <a:rPr lang="sl-SI"/>
              <a:pPr>
                <a:defRPr/>
              </a:pPr>
              <a:t>‹#›</a:t>
            </a:fld>
            <a:endParaRPr lang="sl-SI"/>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0CBB4A28-E611-49EC-9C8A-FBD70BFD0DC4}" type="slidenum">
              <a:rPr lang="sl-SI"/>
              <a:pPr>
                <a:defRPr/>
              </a:pPr>
              <a:t>‹#›</a:t>
            </a:fld>
            <a:endParaRPr lang="sl-SI"/>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1"/>
          <p:cNvSpPr>
            <a:spLocks noGrp="1" noChangeArrowheads="1"/>
          </p:cNvSpPr>
          <p:nvPr>
            <p:ph type="dt" sz="half" idx="10"/>
          </p:nvPr>
        </p:nvSpPr>
        <p:spPr>
          <a:ln/>
        </p:spPr>
        <p:txBody>
          <a:bodyPr/>
          <a:lstStyle>
            <a:lvl1pPr>
              <a:defRPr/>
            </a:lvl1pPr>
          </a:lstStyle>
          <a:p>
            <a:pPr>
              <a:defRPr/>
            </a:pPr>
            <a:endParaRPr lang="sl-SI"/>
          </a:p>
        </p:txBody>
      </p:sp>
      <p:sp>
        <p:nvSpPr>
          <p:cNvPr id="6" name="Rectangle 12"/>
          <p:cNvSpPr>
            <a:spLocks noGrp="1" noChangeArrowheads="1"/>
          </p:cNvSpPr>
          <p:nvPr>
            <p:ph type="ftr" sz="quarter" idx="11"/>
          </p:nvPr>
        </p:nvSpPr>
        <p:spPr>
          <a:ln/>
        </p:spPr>
        <p:txBody>
          <a:bodyPr/>
          <a:lstStyle>
            <a:lvl1pPr>
              <a:defRPr/>
            </a:lvl1pPr>
          </a:lstStyle>
          <a:p>
            <a:pPr>
              <a:defRPr/>
            </a:pPr>
            <a:endParaRPr lang="sl-SI"/>
          </a:p>
        </p:txBody>
      </p:sp>
      <p:sp>
        <p:nvSpPr>
          <p:cNvPr id="7" name="Rectangle 13"/>
          <p:cNvSpPr>
            <a:spLocks noGrp="1" noChangeArrowheads="1"/>
          </p:cNvSpPr>
          <p:nvPr>
            <p:ph type="sldNum" sz="quarter" idx="12"/>
          </p:nvPr>
        </p:nvSpPr>
        <p:spPr>
          <a:ln/>
        </p:spPr>
        <p:txBody>
          <a:bodyPr/>
          <a:lstStyle>
            <a:lvl1pPr>
              <a:defRPr/>
            </a:lvl1pPr>
          </a:lstStyle>
          <a:p>
            <a:pPr>
              <a:defRPr/>
            </a:pPr>
            <a:fld id="{23098667-E242-4F54-870E-3BFEE67B466C}" type="slidenum">
              <a:rPr lang="sl-SI"/>
              <a:pPr>
                <a:defRPr/>
              </a:pPr>
              <a:t>‹#›</a:t>
            </a:fld>
            <a:endParaRPr lang="sl-SI"/>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11"/>
          <p:cNvSpPr>
            <a:spLocks noGrp="1" noChangeArrowheads="1"/>
          </p:cNvSpPr>
          <p:nvPr>
            <p:ph type="dt" sz="half" idx="10"/>
          </p:nvPr>
        </p:nvSpPr>
        <p:spPr>
          <a:ln/>
        </p:spPr>
        <p:txBody>
          <a:bodyPr/>
          <a:lstStyle>
            <a:lvl1pPr>
              <a:defRPr/>
            </a:lvl1pPr>
          </a:lstStyle>
          <a:p>
            <a:pPr>
              <a:defRPr/>
            </a:pPr>
            <a:endParaRPr lang="sl-SI"/>
          </a:p>
        </p:txBody>
      </p:sp>
      <p:sp>
        <p:nvSpPr>
          <p:cNvPr id="8" name="Rectangle 12"/>
          <p:cNvSpPr>
            <a:spLocks noGrp="1" noChangeArrowheads="1"/>
          </p:cNvSpPr>
          <p:nvPr>
            <p:ph type="ftr" sz="quarter" idx="11"/>
          </p:nvPr>
        </p:nvSpPr>
        <p:spPr>
          <a:ln/>
        </p:spPr>
        <p:txBody>
          <a:bodyPr/>
          <a:lstStyle>
            <a:lvl1pPr>
              <a:defRPr/>
            </a:lvl1pPr>
          </a:lstStyle>
          <a:p>
            <a:pPr>
              <a:defRPr/>
            </a:pPr>
            <a:endParaRPr lang="sl-SI"/>
          </a:p>
        </p:txBody>
      </p:sp>
      <p:sp>
        <p:nvSpPr>
          <p:cNvPr id="9" name="Rectangle 13"/>
          <p:cNvSpPr>
            <a:spLocks noGrp="1" noChangeArrowheads="1"/>
          </p:cNvSpPr>
          <p:nvPr>
            <p:ph type="sldNum" sz="quarter" idx="12"/>
          </p:nvPr>
        </p:nvSpPr>
        <p:spPr>
          <a:ln/>
        </p:spPr>
        <p:txBody>
          <a:bodyPr/>
          <a:lstStyle>
            <a:lvl1pPr>
              <a:defRPr/>
            </a:lvl1pPr>
          </a:lstStyle>
          <a:p>
            <a:pPr>
              <a:defRPr/>
            </a:pPr>
            <a:fld id="{A4508948-2E9C-41B3-A7F9-A0E9F480E022}" type="slidenum">
              <a:rPr lang="sl-SI"/>
              <a:pPr>
                <a:defRPr/>
              </a:pPr>
              <a:t>‹#›</a:t>
            </a:fld>
            <a:endParaRPr lang="sl-SI"/>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11"/>
          <p:cNvSpPr>
            <a:spLocks noGrp="1" noChangeArrowheads="1"/>
          </p:cNvSpPr>
          <p:nvPr>
            <p:ph type="dt" sz="half" idx="10"/>
          </p:nvPr>
        </p:nvSpPr>
        <p:spPr>
          <a:ln/>
        </p:spPr>
        <p:txBody>
          <a:bodyPr/>
          <a:lstStyle>
            <a:lvl1pPr>
              <a:defRPr/>
            </a:lvl1pPr>
          </a:lstStyle>
          <a:p>
            <a:pPr>
              <a:defRPr/>
            </a:pPr>
            <a:endParaRPr lang="sl-SI"/>
          </a:p>
        </p:txBody>
      </p:sp>
      <p:sp>
        <p:nvSpPr>
          <p:cNvPr id="4" name="Rectangle 12"/>
          <p:cNvSpPr>
            <a:spLocks noGrp="1" noChangeArrowheads="1"/>
          </p:cNvSpPr>
          <p:nvPr>
            <p:ph type="ftr" sz="quarter" idx="11"/>
          </p:nvPr>
        </p:nvSpPr>
        <p:spPr>
          <a:ln/>
        </p:spPr>
        <p:txBody>
          <a:bodyPr/>
          <a:lstStyle>
            <a:lvl1pPr>
              <a:defRPr/>
            </a:lvl1pPr>
          </a:lstStyle>
          <a:p>
            <a:pPr>
              <a:defRPr/>
            </a:pPr>
            <a:endParaRPr lang="sl-SI"/>
          </a:p>
        </p:txBody>
      </p:sp>
      <p:sp>
        <p:nvSpPr>
          <p:cNvPr id="5" name="Rectangle 13"/>
          <p:cNvSpPr>
            <a:spLocks noGrp="1" noChangeArrowheads="1"/>
          </p:cNvSpPr>
          <p:nvPr>
            <p:ph type="sldNum" sz="quarter" idx="12"/>
          </p:nvPr>
        </p:nvSpPr>
        <p:spPr>
          <a:ln/>
        </p:spPr>
        <p:txBody>
          <a:bodyPr/>
          <a:lstStyle>
            <a:lvl1pPr>
              <a:defRPr/>
            </a:lvl1pPr>
          </a:lstStyle>
          <a:p>
            <a:pPr>
              <a:defRPr/>
            </a:pPr>
            <a:fld id="{500A6A5D-1423-47E9-82C0-061CD641F689}" type="slidenum">
              <a:rPr lang="sl-SI"/>
              <a:pPr>
                <a:defRPr/>
              </a:pPr>
              <a:t>‹#›</a:t>
            </a:fld>
            <a:endParaRPr lang="sl-SI"/>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sl-SI"/>
          </a:p>
        </p:txBody>
      </p:sp>
      <p:sp>
        <p:nvSpPr>
          <p:cNvPr id="3" name="Rectangle 12"/>
          <p:cNvSpPr>
            <a:spLocks noGrp="1" noChangeArrowheads="1"/>
          </p:cNvSpPr>
          <p:nvPr>
            <p:ph type="ftr" sz="quarter" idx="11"/>
          </p:nvPr>
        </p:nvSpPr>
        <p:spPr>
          <a:ln/>
        </p:spPr>
        <p:txBody>
          <a:bodyPr/>
          <a:lstStyle>
            <a:lvl1pPr>
              <a:defRPr/>
            </a:lvl1pPr>
          </a:lstStyle>
          <a:p>
            <a:pPr>
              <a:defRPr/>
            </a:pPr>
            <a:endParaRPr lang="sl-SI"/>
          </a:p>
        </p:txBody>
      </p:sp>
      <p:sp>
        <p:nvSpPr>
          <p:cNvPr id="4" name="Rectangle 13"/>
          <p:cNvSpPr>
            <a:spLocks noGrp="1" noChangeArrowheads="1"/>
          </p:cNvSpPr>
          <p:nvPr>
            <p:ph type="sldNum" sz="quarter" idx="12"/>
          </p:nvPr>
        </p:nvSpPr>
        <p:spPr>
          <a:ln/>
        </p:spPr>
        <p:txBody>
          <a:bodyPr/>
          <a:lstStyle>
            <a:lvl1pPr>
              <a:defRPr/>
            </a:lvl1pPr>
          </a:lstStyle>
          <a:p>
            <a:pPr>
              <a:defRPr/>
            </a:pPr>
            <a:fld id="{67711BA2-12EF-4018-842A-8AA3E867AA3F}" type="slidenum">
              <a:rPr lang="sl-SI"/>
              <a:pPr>
                <a:defRPr/>
              </a:pPr>
              <a:t>‹#›</a:t>
            </a:fld>
            <a:endParaRPr lang="sl-SI"/>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11"/>
          <p:cNvSpPr>
            <a:spLocks noGrp="1" noChangeArrowheads="1"/>
          </p:cNvSpPr>
          <p:nvPr>
            <p:ph type="dt" sz="half" idx="10"/>
          </p:nvPr>
        </p:nvSpPr>
        <p:spPr>
          <a:ln/>
        </p:spPr>
        <p:txBody>
          <a:bodyPr/>
          <a:lstStyle>
            <a:lvl1pPr>
              <a:defRPr/>
            </a:lvl1pPr>
          </a:lstStyle>
          <a:p>
            <a:pPr>
              <a:defRPr/>
            </a:pPr>
            <a:endParaRPr lang="sl-SI"/>
          </a:p>
        </p:txBody>
      </p:sp>
      <p:sp>
        <p:nvSpPr>
          <p:cNvPr id="6" name="Rectangle 12"/>
          <p:cNvSpPr>
            <a:spLocks noGrp="1" noChangeArrowheads="1"/>
          </p:cNvSpPr>
          <p:nvPr>
            <p:ph type="ftr" sz="quarter" idx="11"/>
          </p:nvPr>
        </p:nvSpPr>
        <p:spPr>
          <a:ln/>
        </p:spPr>
        <p:txBody>
          <a:bodyPr/>
          <a:lstStyle>
            <a:lvl1pPr>
              <a:defRPr/>
            </a:lvl1pPr>
          </a:lstStyle>
          <a:p>
            <a:pPr>
              <a:defRPr/>
            </a:pPr>
            <a:endParaRPr lang="sl-SI"/>
          </a:p>
        </p:txBody>
      </p:sp>
      <p:sp>
        <p:nvSpPr>
          <p:cNvPr id="7" name="Rectangle 13"/>
          <p:cNvSpPr>
            <a:spLocks noGrp="1" noChangeArrowheads="1"/>
          </p:cNvSpPr>
          <p:nvPr>
            <p:ph type="sldNum" sz="quarter" idx="12"/>
          </p:nvPr>
        </p:nvSpPr>
        <p:spPr>
          <a:ln/>
        </p:spPr>
        <p:txBody>
          <a:bodyPr/>
          <a:lstStyle>
            <a:lvl1pPr>
              <a:defRPr/>
            </a:lvl1pPr>
          </a:lstStyle>
          <a:p>
            <a:pPr>
              <a:defRPr/>
            </a:pPr>
            <a:fld id="{F735EC03-0DE8-4ACB-B9D1-66ED86BA7879}" type="slidenum">
              <a:rPr lang="sl-SI"/>
              <a:pPr>
                <a:defRPr/>
              </a:pPr>
              <a:t>‹#›</a:t>
            </a:fld>
            <a:endParaRPr lang="sl-SI"/>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11"/>
          <p:cNvSpPr>
            <a:spLocks noGrp="1" noChangeArrowheads="1"/>
          </p:cNvSpPr>
          <p:nvPr>
            <p:ph type="dt" sz="half" idx="10"/>
          </p:nvPr>
        </p:nvSpPr>
        <p:spPr>
          <a:ln/>
        </p:spPr>
        <p:txBody>
          <a:bodyPr/>
          <a:lstStyle>
            <a:lvl1pPr>
              <a:defRPr/>
            </a:lvl1pPr>
          </a:lstStyle>
          <a:p>
            <a:pPr>
              <a:defRPr/>
            </a:pPr>
            <a:endParaRPr lang="sl-SI"/>
          </a:p>
        </p:txBody>
      </p:sp>
      <p:sp>
        <p:nvSpPr>
          <p:cNvPr id="6" name="Rectangle 12"/>
          <p:cNvSpPr>
            <a:spLocks noGrp="1" noChangeArrowheads="1"/>
          </p:cNvSpPr>
          <p:nvPr>
            <p:ph type="ftr" sz="quarter" idx="11"/>
          </p:nvPr>
        </p:nvSpPr>
        <p:spPr>
          <a:ln/>
        </p:spPr>
        <p:txBody>
          <a:bodyPr/>
          <a:lstStyle>
            <a:lvl1pPr>
              <a:defRPr/>
            </a:lvl1pPr>
          </a:lstStyle>
          <a:p>
            <a:pPr>
              <a:defRPr/>
            </a:pPr>
            <a:endParaRPr lang="sl-SI"/>
          </a:p>
        </p:txBody>
      </p:sp>
      <p:sp>
        <p:nvSpPr>
          <p:cNvPr id="7" name="Rectangle 13"/>
          <p:cNvSpPr>
            <a:spLocks noGrp="1" noChangeArrowheads="1"/>
          </p:cNvSpPr>
          <p:nvPr>
            <p:ph type="sldNum" sz="quarter" idx="12"/>
          </p:nvPr>
        </p:nvSpPr>
        <p:spPr>
          <a:ln/>
        </p:spPr>
        <p:txBody>
          <a:bodyPr/>
          <a:lstStyle>
            <a:lvl1pPr>
              <a:defRPr/>
            </a:lvl1pPr>
          </a:lstStyle>
          <a:p>
            <a:pPr>
              <a:defRPr/>
            </a:pPr>
            <a:fld id="{86601660-064A-47BD-96B7-F050B3F37805}" type="slidenum">
              <a:rPr lang="sl-SI"/>
              <a:pPr>
                <a:defRPr/>
              </a:pPr>
              <a:t>‹#›</a:t>
            </a:fld>
            <a:endParaRPr lang="sl-SI"/>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sl-SI" sz="2400"/>
          </a:p>
        </p:txBody>
      </p:sp>
      <p:sp>
        <p:nvSpPr>
          <p:cNvPr id="1229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sl-SI" sz="2400"/>
          </a:p>
        </p:txBody>
      </p:sp>
      <p:sp>
        <p:nvSpPr>
          <p:cNvPr id="1229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sl-SI" sz="2400"/>
          </a:p>
        </p:txBody>
      </p:sp>
      <p:sp>
        <p:nvSpPr>
          <p:cNvPr id="1229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sl-SI" sz="2400"/>
          </a:p>
        </p:txBody>
      </p:sp>
      <p:sp>
        <p:nvSpPr>
          <p:cNvPr id="1229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sl-SI" sz="2400"/>
          </a:p>
        </p:txBody>
      </p:sp>
      <p:sp>
        <p:nvSpPr>
          <p:cNvPr id="1229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sl-SI" sz="2400"/>
          </a:p>
        </p:txBody>
      </p:sp>
      <p:sp>
        <p:nvSpPr>
          <p:cNvPr id="1229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sl-SI"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l-SI" smtClean="0"/>
              <a:t>Kliknite, če želite urediti slog naslova matrice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22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sl-SI"/>
          </a:p>
        </p:txBody>
      </p:sp>
      <p:sp>
        <p:nvSpPr>
          <p:cNvPr id="123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sl-SI"/>
          </a:p>
        </p:txBody>
      </p:sp>
      <p:sp>
        <p:nvSpPr>
          <p:cNvPr id="123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4D1D9A5-1171-4FEF-B5AE-383DE54CA8BC}"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ransition spd="slow">
    <p:fad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l.wikipedia.org/wiki/Rumena" TargetMode="External"/><Relationship Id="rId7" Type="http://schemas.openxmlformats.org/officeDocument/2006/relationships/hyperlink" Target="http://sl.wikipedia.org/wiki/Slika:Spectrum441pxWithnm.png" TargetMode="External"/><Relationship Id="rId2" Type="http://schemas.openxmlformats.org/officeDocument/2006/relationships/hyperlink" Target="http://sl.wikipedia.org/wiki/Oran%C5%BEna" TargetMode="External"/><Relationship Id="rId1" Type="http://schemas.openxmlformats.org/officeDocument/2006/relationships/slideLayout" Target="../slideLayouts/slideLayout2.xml"/><Relationship Id="rId6" Type="http://schemas.openxmlformats.org/officeDocument/2006/relationships/hyperlink" Target="http://sl.wikipedia.org/wiki/Vijoli%C4%8Dna" TargetMode="External"/><Relationship Id="rId5" Type="http://schemas.openxmlformats.org/officeDocument/2006/relationships/hyperlink" Target="http://sl.wikipedia.org/wiki/Modra" TargetMode="External"/><Relationship Id="rId4" Type="http://schemas.openxmlformats.org/officeDocument/2006/relationships/hyperlink" Target="http://sl.wikipedia.org/wiki/Zelena_(barv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00125" y="1714500"/>
            <a:ext cx="7772400" cy="1462088"/>
          </a:xfrm>
        </p:spPr>
        <p:txBody>
          <a:bodyPr/>
          <a:lstStyle/>
          <a:p>
            <a:pPr eaLnBrk="1" hangingPunct="1"/>
            <a:r>
              <a:rPr lang="sl-SI" b="1" smtClean="0"/>
              <a:t>       BARVNI KROG</a:t>
            </a:r>
          </a:p>
        </p:txBody>
      </p:sp>
      <p:sp>
        <p:nvSpPr>
          <p:cNvPr id="3075" name="Rectangle 3"/>
          <p:cNvSpPr>
            <a:spLocks noGrp="1" noChangeArrowheads="1"/>
          </p:cNvSpPr>
          <p:nvPr>
            <p:ph type="subTitle" idx="1"/>
          </p:nvPr>
        </p:nvSpPr>
        <p:spPr/>
        <p:txBody>
          <a:bodyPr/>
          <a:lstStyle/>
          <a:p>
            <a:pPr eaLnBrk="1" hangingPunct="1"/>
            <a:endParaRPr lang="sl-SI" smtClean="0"/>
          </a:p>
        </p:txBody>
      </p:sp>
      <p:pic>
        <p:nvPicPr>
          <p:cNvPr id="3076" name="Picture 4"/>
          <p:cNvPicPr>
            <a:picLocks noChangeAspect="1" noChangeArrowheads="1"/>
          </p:cNvPicPr>
          <p:nvPr/>
        </p:nvPicPr>
        <p:blipFill>
          <a:blip r:embed="rId2"/>
          <a:srcRect/>
          <a:stretch>
            <a:fillRect/>
          </a:stretch>
        </p:blipFill>
        <p:spPr bwMode="auto">
          <a:xfrm>
            <a:off x="2987675" y="3644900"/>
            <a:ext cx="2736850" cy="2667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sl-SI" smtClean="0"/>
          </a:p>
        </p:txBody>
      </p:sp>
      <p:sp>
        <p:nvSpPr>
          <p:cNvPr id="12291" name="Rectangle 3"/>
          <p:cNvSpPr>
            <a:spLocks noGrp="1" noChangeArrowheads="1"/>
          </p:cNvSpPr>
          <p:nvPr>
            <p:ph type="body" idx="1"/>
          </p:nvPr>
        </p:nvSpPr>
        <p:spPr>
          <a:xfrm>
            <a:off x="1187450" y="549275"/>
            <a:ext cx="7772400" cy="5903913"/>
          </a:xfrm>
        </p:spPr>
        <p:txBody>
          <a:bodyPr/>
          <a:lstStyle/>
          <a:p>
            <a:pPr eaLnBrk="1" hangingPunct="1">
              <a:buFont typeface="Wingdings" pitchFamily="2" charset="2"/>
              <a:buNone/>
            </a:pPr>
            <a:r>
              <a:rPr lang="sl-SI" smtClean="0"/>
              <a:t>“Rdeče jagode so najslajše!” se pohvali rdeča.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“Rumene hruške so boljše”, hitro doda rumena.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“Modre borovnice, te so šele dobre!” se domisli modra.</a:t>
            </a:r>
          </a:p>
        </p:txBody>
      </p:sp>
      <p:pic>
        <p:nvPicPr>
          <p:cNvPr id="12292" name="Picture 4" descr="MCj04368990000[1]"/>
          <p:cNvPicPr>
            <a:picLocks noChangeAspect="1" noChangeArrowheads="1"/>
          </p:cNvPicPr>
          <p:nvPr/>
        </p:nvPicPr>
        <p:blipFill>
          <a:blip r:embed="rId2"/>
          <a:srcRect/>
          <a:stretch>
            <a:fillRect/>
          </a:stretch>
        </p:blipFill>
        <p:spPr bwMode="auto">
          <a:xfrm>
            <a:off x="3203575" y="1268413"/>
            <a:ext cx="1296988" cy="1296987"/>
          </a:xfrm>
          <a:prstGeom prst="rect">
            <a:avLst/>
          </a:prstGeom>
          <a:noFill/>
          <a:ln w="9525">
            <a:noFill/>
            <a:miter lim="800000"/>
            <a:headEnd/>
            <a:tailEnd/>
          </a:ln>
        </p:spPr>
      </p:pic>
      <p:pic>
        <p:nvPicPr>
          <p:cNvPr id="12293" name="Picture 5" descr="MCj04368990000[1]"/>
          <p:cNvPicPr>
            <a:picLocks noChangeAspect="1" noChangeArrowheads="1"/>
          </p:cNvPicPr>
          <p:nvPr/>
        </p:nvPicPr>
        <p:blipFill>
          <a:blip r:embed="rId2"/>
          <a:srcRect/>
          <a:stretch>
            <a:fillRect/>
          </a:stretch>
        </p:blipFill>
        <p:spPr bwMode="auto">
          <a:xfrm>
            <a:off x="3635375" y="1628775"/>
            <a:ext cx="1296988" cy="1296988"/>
          </a:xfrm>
          <a:prstGeom prst="rect">
            <a:avLst/>
          </a:prstGeom>
          <a:noFill/>
          <a:ln w="9525">
            <a:noFill/>
            <a:miter lim="800000"/>
            <a:headEnd/>
            <a:tailEnd/>
          </a:ln>
        </p:spPr>
      </p:pic>
      <p:pic>
        <p:nvPicPr>
          <p:cNvPr id="12294" name="Picture 6" descr="MCj04368990000[1]"/>
          <p:cNvPicPr>
            <a:picLocks noChangeAspect="1" noChangeArrowheads="1"/>
          </p:cNvPicPr>
          <p:nvPr/>
        </p:nvPicPr>
        <p:blipFill>
          <a:blip r:embed="rId2"/>
          <a:srcRect/>
          <a:stretch>
            <a:fillRect/>
          </a:stretch>
        </p:blipFill>
        <p:spPr bwMode="auto">
          <a:xfrm>
            <a:off x="4500563" y="1412875"/>
            <a:ext cx="1296987" cy="1296988"/>
          </a:xfrm>
          <a:prstGeom prst="rect">
            <a:avLst/>
          </a:prstGeom>
          <a:noFill/>
          <a:ln w="9525">
            <a:noFill/>
            <a:miter lim="800000"/>
            <a:headEnd/>
            <a:tailEnd/>
          </a:ln>
        </p:spPr>
      </p:pic>
      <p:pic>
        <p:nvPicPr>
          <p:cNvPr id="12295" name="Picture 7" descr="MCj01935180000[1]"/>
          <p:cNvPicPr>
            <a:picLocks noChangeAspect="1" noChangeArrowheads="1"/>
          </p:cNvPicPr>
          <p:nvPr/>
        </p:nvPicPr>
        <p:blipFill>
          <a:blip r:embed="rId3"/>
          <a:srcRect/>
          <a:stretch>
            <a:fillRect/>
          </a:stretch>
        </p:blipFill>
        <p:spPr bwMode="auto">
          <a:xfrm>
            <a:off x="3708400" y="3213100"/>
            <a:ext cx="1465263" cy="1819275"/>
          </a:xfrm>
          <a:prstGeom prst="rect">
            <a:avLst/>
          </a:prstGeom>
          <a:noFill/>
          <a:ln w="9525">
            <a:noFill/>
            <a:miter lim="800000"/>
            <a:headEnd/>
            <a:tailEnd/>
          </a:ln>
        </p:spPr>
      </p:pic>
      <p:pic>
        <p:nvPicPr>
          <p:cNvPr id="12296" name="Picture 8" descr="MCj04369010000[1]"/>
          <p:cNvPicPr>
            <a:picLocks noChangeAspect="1" noChangeArrowheads="1"/>
          </p:cNvPicPr>
          <p:nvPr/>
        </p:nvPicPr>
        <p:blipFill>
          <a:blip r:embed="rId4"/>
          <a:srcRect/>
          <a:stretch>
            <a:fillRect/>
          </a:stretch>
        </p:blipFill>
        <p:spPr bwMode="auto">
          <a:xfrm>
            <a:off x="4643438" y="5300663"/>
            <a:ext cx="1714500" cy="17145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000"/>
                                        <p:tgtEl>
                                          <p:spTgt spid="12294"/>
                                        </p:tgtEl>
                                      </p:cBhvr>
                                    </p:animEffect>
                                  </p:childTnLst>
                                </p:cTn>
                              </p:par>
                              <p:par>
                                <p:cTn id="8" presetID="10" presetClass="entr" presetSubtype="0" fill="hold"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fade">
                                      <p:cBhvr>
                                        <p:cTn id="10" dur="2000"/>
                                        <p:tgtEl>
                                          <p:spTgt spid="12293"/>
                                        </p:tgtEl>
                                      </p:cBhvr>
                                    </p:animEffect>
                                  </p:childTnLst>
                                </p:cTn>
                              </p:par>
                              <p:par>
                                <p:cTn id="11" presetID="10"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2000"/>
                                        <p:tgtEl>
                                          <p:spTgt spid="122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fade">
                                      <p:cBhvr>
                                        <p:cTn id="16" dur="2000"/>
                                        <p:tgtEl>
                                          <p:spTgt spid="12291">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291">
                                            <p:txEl>
                                              <p:pRg st="3" end="3"/>
                                            </p:txEl>
                                          </p:spTgt>
                                        </p:tgtEl>
                                        <p:attrNameLst>
                                          <p:attrName>style.visibility</p:attrName>
                                        </p:attrNameLst>
                                      </p:cBhvr>
                                      <p:to>
                                        <p:strVal val="visible"/>
                                      </p:to>
                                    </p:set>
                                    <p:animEffect transition="in" filter="fade">
                                      <p:cBhvr>
                                        <p:cTn id="20" dur="2000"/>
                                        <p:tgtEl>
                                          <p:spTgt spid="1229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fade">
                                      <p:cBhvr>
                                        <p:cTn id="23" dur="2000"/>
                                        <p:tgtEl>
                                          <p:spTgt spid="12295"/>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2000"/>
                                        <p:tgtEl>
                                          <p:spTgt spid="1229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fade">
                                      <p:cBhvr>
                                        <p:cTn id="30"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sl-SI" smtClean="0"/>
          </a:p>
        </p:txBody>
      </p:sp>
      <p:sp>
        <p:nvSpPr>
          <p:cNvPr id="13315" name="Rectangle 3"/>
          <p:cNvSpPr>
            <a:spLocks noGrp="1" noChangeArrowheads="1"/>
          </p:cNvSpPr>
          <p:nvPr>
            <p:ph type="body" idx="1"/>
          </p:nvPr>
        </p:nvSpPr>
        <p:spPr>
          <a:xfrm>
            <a:off x="971550" y="692150"/>
            <a:ext cx="7772400" cy="4114800"/>
          </a:xfrm>
        </p:spPr>
        <p:txBody>
          <a:bodyPr/>
          <a:lstStyle/>
          <a:p>
            <a:pPr eaLnBrk="1" hangingPunct="1">
              <a:buFont typeface="Wingdings" pitchFamily="2" charset="2"/>
              <a:buNone/>
            </a:pPr>
            <a:r>
              <a:rPr lang="sl-SI" smtClean="0"/>
              <a:t>Vsaka barvica je prepričana, da ima prav. Nobena ne popusti niti za ped. Vsa stvar pripelje tako daleč, da se pošteno sprejo. Preselijo se vsaka na svoj konec mize. Tam si po svoje uredijo življenje, seveda vsaka v svoji barvi.</a:t>
            </a:r>
          </a:p>
        </p:txBody>
      </p:sp>
      <p:pic>
        <p:nvPicPr>
          <p:cNvPr id="13316" name="Picture 4" descr="MPj04394690000[1]"/>
          <p:cNvPicPr>
            <a:picLocks noChangeAspect="1" noChangeArrowheads="1"/>
          </p:cNvPicPr>
          <p:nvPr/>
        </p:nvPicPr>
        <p:blipFill>
          <a:blip r:embed="rId2"/>
          <a:srcRect t="48457"/>
          <a:stretch>
            <a:fillRect/>
          </a:stretch>
        </p:blipFill>
        <p:spPr bwMode="auto">
          <a:xfrm>
            <a:off x="1403350" y="4221163"/>
            <a:ext cx="6400800" cy="23876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sl-SI" smtClean="0"/>
          </a:p>
        </p:txBody>
      </p:sp>
      <p:sp>
        <p:nvSpPr>
          <p:cNvPr id="14339" name="Rectangle 3"/>
          <p:cNvSpPr>
            <a:spLocks noGrp="1" noChangeArrowheads="1"/>
          </p:cNvSpPr>
          <p:nvPr>
            <p:ph type="body" idx="1"/>
          </p:nvPr>
        </p:nvSpPr>
        <p:spPr>
          <a:xfrm>
            <a:off x="1182688" y="260350"/>
            <a:ext cx="7772400" cy="5872163"/>
          </a:xfrm>
        </p:spPr>
        <p:txBody>
          <a:bodyPr/>
          <a:lstStyle/>
          <a:p>
            <a:pPr eaLnBrk="1" hangingPunct="1">
              <a:buFont typeface="Wingdings" pitchFamily="2" charset="2"/>
              <a:buNone/>
            </a:pPr>
            <a:r>
              <a:rPr lang="sl-SI" smtClean="0"/>
              <a:t>Rdeča si nariše rdeče vrtnice, rdeče srčke, rdeča jabolka in jagode, še rdečo streho doda in se ponosno šopiri v vsej svoji rdečnosti.</a:t>
            </a:r>
          </a:p>
        </p:txBody>
      </p:sp>
      <p:pic>
        <p:nvPicPr>
          <p:cNvPr id="14340" name="Picture 4" descr="MCj04348420000[1]"/>
          <p:cNvPicPr>
            <a:picLocks noChangeAspect="1" noChangeArrowheads="1"/>
          </p:cNvPicPr>
          <p:nvPr/>
        </p:nvPicPr>
        <p:blipFill>
          <a:blip r:embed="rId2"/>
          <a:srcRect/>
          <a:stretch>
            <a:fillRect/>
          </a:stretch>
        </p:blipFill>
        <p:spPr bwMode="auto">
          <a:xfrm>
            <a:off x="539750" y="3933825"/>
            <a:ext cx="2286000" cy="2286000"/>
          </a:xfrm>
          <a:prstGeom prst="rect">
            <a:avLst/>
          </a:prstGeom>
          <a:noFill/>
          <a:ln w="9525">
            <a:noFill/>
            <a:miter lim="800000"/>
            <a:headEnd/>
            <a:tailEnd/>
          </a:ln>
        </p:spPr>
      </p:pic>
      <p:pic>
        <p:nvPicPr>
          <p:cNvPr id="14341" name="Picture 5" descr="MCj04348580000[1]"/>
          <p:cNvPicPr>
            <a:picLocks noChangeAspect="1" noChangeArrowheads="1"/>
          </p:cNvPicPr>
          <p:nvPr/>
        </p:nvPicPr>
        <p:blipFill>
          <a:blip r:embed="rId3"/>
          <a:srcRect/>
          <a:stretch>
            <a:fillRect/>
          </a:stretch>
        </p:blipFill>
        <p:spPr bwMode="auto">
          <a:xfrm>
            <a:off x="3059113" y="4292600"/>
            <a:ext cx="1714500" cy="1714500"/>
          </a:xfrm>
          <a:prstGeom prst="rect">
            <a:avLst/>
          </a:prstGeom>
          <a:noFill/>
          <a:ln w="9525">
            <a:noFill/>
            <a:miter lim="800000"/>
            <a:headEnd/>
            <a:tailEnd/>
          </a:ln>
        </p:spPr>
      </p:pic>
      <p:pic>
        <p:nvPicPr>
          <p:cNvPr id="14342" name="Picture 7" descr="MCj04348300000[1]"/>
          <p:cNvPicPr>
            <a:picLocks noChangeAspect="1" noChangeArrowheads="1"/>
          </p:cNvPicPr>
          <p:nvPr/>
        </p:nvPicPr>
        <p:blipFill>
          <a:blip r:embed="rId4"/>
          <a:srcRect/>
          <a:stretch>
            <a:fillRect/>
          </a:stretch>
        </p:blipFill>
        <p:spPr bwMode="auto">
          <a:xfrm>
            <a:off x="5003800" y="4292600"/>
            <a:ext cx="1714500" cy="1714500"/>
          </a:xfrm>
          <a:prstGeom prst="rect">
            <a:avLst/>
          </a:prstGeom>
          <a:noFill/>
          <a:ln w="9525">
            <a:noFill/>
            <a:miter lim="800000"/>
            <a:headEnd/>
            <a:tailEnd/>
          </a:ln>
        </p:spPr>
      </p:pic>
      <p:pic>
        <p:nvPicPr>
          <p:cNvPr id="14343" name="Picture 8" descr="MCj04368990000[1]"/>
          <p:cNvPicPr>
            <a:picLocks noChangeAspect="1" noChangeArrowheads="1"/>
          </p:cNvPicPr>
          <p:nvPr/>
        </p:nvPicPr>
        <p:blipFill>
          <a:blip r:embed="rId5"/>
          <a:srcRect/>
          <a:stretch>
            <a:fillRect/>
          </a:stretch>
        </p:blipFill>
        <p:spPr bwMode="auto">
          <a:xfrm>
            <a:off x="7164388" y="4508500"/>
            <a:ext cx="1296987" cy="1296988"/>
          </a:xfrm>
          <a:prstGeom prst="rect">
            <a:avLst/>
          </a:prstGeom>
          <a:noFill/>
          <a:ln w="9525">
            <a:noFill/>
            <a:miter lim="800000"/>
            <a:headEnd/>
            <a:tailEnd/>
          </a:ln>
        </p:spPr>
      </p:pic>
      <p:pic>
        <p:nvPicPr>
          <p:cNvPr id="14344" name="Picture 9" descr="MPj04389120000[1]"/>
          <p:cNvPicPr>
            <a:picLocks noChangeAspect="1" noChangeArrowheads="1"/>
          </p:cNvPicPr>
          <p:nvPr/>
        </p:nvPicPr>
        <p:blipFill>
          <a:blip r:embed="rId6"/>
          <a:srcRect/>
          <a:stretch>
            <a:fillRect/>
          </a:stretch>
        </p:blipFill>
        <p:spPr bwMode="auto">
          <a:xfrm>
            <a:off x="539750" y="2420938"/>
            <a:ext cx="8208963" cy="15128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16013" y="476250"/>
            <a:ext cx="7793037" cy="1462088"/>
          </a:xfrm>
        </p:spPr>
        <p:txBody>
          <a:bodyPr/>
          <a:lstStyle/>
          <a:p>
            <a:pPr eaLnBrk="1" hangingPunct="1"/>
            <a:endParaRPr lang="sl-SI" smtClean="0"/>
          </a:p>
        </p:txBody>
      </p:sp>
      <p:sp>
        <p:nvSpPr>
          <p:cNvPr id="15363" name="Rectangle 3"/>
          <p:cNvSpPr>
            <a:spLocks noGrp="1" noChangeArrowheads="1"/>
          </p:cNvSpPr>
          <p:nvPr>
            <p:ph type="body" idx="1"/>
          </p:nvPr>
        </p:nvSpPr>
        <p:spPr>
          <a:xfrm>
            <a:off x="1116013" y="692150"/>
            <a:ext cx="7772400" cy="4114800"/>
          </a:xfrm>
        </p:spPr>
        <p:txBody>
          <a:bodyPr/>
          <a:lstStyle/>
          <a:p>
            <a:pPr eaLnBrk="1" hangingPunct="1">
              <a:buFont typeface="Wingdings" pitchFamily="2" charset="2"/>
              <a:buNone/>
            </a:pPr>
            <a:r>
              <a:rPr lang="sl-SI" smtClean="0"/>
              <a:t>Rumena si nariše toplo rumeno sonce, luno in zvezde, rumeno žito, rumene metuljčke, slastne rumene hruške.</a:t>
            </a:r>
          </a:p>
        </p:txBody>
      </p:sp>
      <p:pic>
        <p:nvPicPr>
          <p:cNvPr id="15364" name="Picture 4" descr="MCj04413570000[1]"/>
          <p:cNvPicPr>
            <a:picLocks noChangeAspect="1" noChangeArrowheads="1"/>
          </p:cNvPicPr>
          <p:nvPr/>
        </p:nvPicPr>
        <p:blipFill>
          <a:blip r:embed="rId2"/>
          <a:srcRect/>
          <a:stretch>
            <a:fillRect/>
          </a:stretch>
        </p:blipFill>
        <p:spPr bwMode="auto">
          <a:xfrm>
            <a:off x="179388" y="2636838"/>
            <a:ext cx="2743200" cy="2743200"/>
          </a:xfrm>
          <a:prstGeom prst="rect">
            <a:avLst/>
          </a:prstGeom>
          <a:noFill/>
          <a:ln w="9525">
            <a:noFill/>
            <a:miter lim="800000"/>
            <a:headEnd/>
            <a:tailEnd/>
          </a:ln>
        </p:spPr>
      </p:pic>
      <p:pic>
        <p:nvPicPr>
          <p:cNvPr id="15365" name="Picture 5" descr="MCj04325920000[1]"/>
          <p:cNvPicPr>
            <a:picLocks noChangeAspect="1" noChangeArrowheads="1"/>
          </p:cNvPicPr>
          <p:nvPr/>
        </p:nvPicPr>
        <p:blipFill>
          <a:blip r:embed="rId3"/>
          <a:srcRect/>
          <a:stretch>
            <a:fillRect/>
          </a:stretch>
        </p:blipFill>
        <p:spPr bwMode="auto">
          <a:xfrm>
            <a:off x="2843213" y="4076700"/>
            <a:ext cx="1828800" cy="1828800"/>
          </a:xfrm>
          <a:prstGeom prst="rect">
            <a:avLst/>
          </a:prstGeom>
          <a:noFill/>
          <a:ln w="9525">
            <a:noFill/>
            <a:miter lim="800000"/>
            <a:headEnd/>
            <a:tailEnd/>
          </a:ln>
        </p:spPr>
      </p:pic>
      <p:pic>
        <p:nvPicPr>
          <p:cNvPr id="15366" name="Picture 6" descr="MCj01992520000[1]"/>
          <p:cNvPicPr>
            <a:picLocks noChangeAspect="1" noChangeArrowheads="1"/>
          </p:cNvPicPr>
          <p:nvPr/>
        </p:nvPicPr>
        <p:blipFill>
          <a:blip r:embed="rId4"/>
          <a:srcRect/>
          <a:stretch>
            <a:fillRect/>
          </a:stretch>
        </p:blipFill>
        <p:spPr bwMode="auto">
          <a:xfrm>
            <a:off x="4427538" y="2349500"/>
            <a:ext cx="1143000" cy="1909763"/>
          </a:xfrm>
          <a:prstGeom prst="rect">
            <a:avLst/>
          </a:prstGeom>
          <a:noFill/>
          <a:ln w="9525">
            <a:noFill/>
            <a:miter lim="800000"/>
            <a:headEnd/>
            <a:tailEnd/>
          </a:ln>
        </p:spPr>
      </p:pic>
      <p:pic>
        <p:nvPicPr>
          <p:cNvPr id="15367" name="Picture 7" descr="MCj04380390000[1]"/>
          <p:cNvPicPr>
            <a:picLocks noChangeAspect="1" noChangeArrowheads="1"/>
          </p:cNvPicPr>
          <p:nvPr/>
        </p:nvPicPr>
        <p:blipFill>
          <a:blip r:embed="rId5"/>
          <a:srcRect/>
          <a:stretch>
            <a:fillRect/>
          </a:stretch>
        </p:blipFill>
        <p:spPr bwMode="auto">
          <a:xfrm>
            <a:off x="5003800" y="4005263"/>
            <a:ext cx="2303463" cy="2303462"/>
          </a:xfrm>
          <a:prstGeom prst="rect">
            <a:avLst/>
          </a:prstGeom>
          <a:noFill/>
          <a:ln w="9525">
            <a:noFill/>
            <a:miter lim="800000"/>
            <a:headEnd/>
            <a:tailEnd/>
          </a:ln>
        </p:spPr>
      </p:pic>
      <p:pic>
        <p:nvPicPr>
          <p:cNvPr id="15368" name="Picture 9" descr="MCj01935160000[1]"/>
          <p:cNvPicPr>
            <a:picLocks noChangeAspect="1" noChangeArrowheads="1"/>
          </p:cNvPicPr>
          <p:nvPr/>
        </p:nvPicPr>
        <p:blipFill>
          <a:blip r:embed="rId6"/>
          <a:srcRect/>
          <a:stretch>
            <a:fillRect/>
          </a:stretch>
        </p:blipFill>
        <p:spPr bwMode="auto">
          <a:xfrm rot="-1743151">
            <a:off x="6588125" y="1989138"/>
            <a:ext cx="1865313" cy="25749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sl-SI" smtClean="0"/>
          </a:p>
        </p:txBody>
      </p:sp>
      <p:sp>
        <p:nvSpPr>
          <p:cNvPr id="16387" name="Rectangle 3"/>
          <p:cNvSpPr>
            <a:spLocks noGrp="1" noChangeArrowheads="1"/>
          </p:cNvSpPr>
          <p:nvPr>
            <p:ph type="body" idx="1"/>
          </p:nvPr>
        </p:nvSpPr>
        <p:spPr>
          <a:xfrm>
            <a:off x="1116013" y="260350"/>
            <a:ext cx="7772400" cy="4114800"/>
          </a:xfrm>
        </p:spPr>
        <p:txBody>
          <a:bodyPr/>
          <a:lstStyle/>
          <a:p>
            <a:pPr eaLnBrk="1" hangingPunct="1">
              <a:buFont typeface="Wingdings" pitchFamily="2" charset="2"/>
              <a:buNone/>
            </a:pPr>
            <a:r>
              <a:rPr lang="sl-SI" smtClean="0"/>
              <a:t>Modra nariše morje, reke, nebo in oblake, borovnice, slive in za lepše spomine še modre spominčice. </a:t>
            </a:r>
          </a:p>
        </p:txBody>
      </p:sp>
      <p:pic>
        <p:nvPicPr>
          <p:cNvPr id="16388" name="Picture 5" descr="MPj04383780000[1]"/>
          <p:cNvPicPr>
            <a:picLocks noChangeAspect="1" noChangeArrowheads="1"/>
          </p:cNvPicPr>
          <p:nvPr/>
        </p:nvPicPr>
        <p:blipFill>
          <a:blip r:embed="rId2"/>
          <a:srcRect/>
          <a:stretch>
            <a:fillRect/>
          </a:stretch>
        </p:blipFill>
        <p:spPr bwMode="auto">
          <a:xfrm>
            <a:off x="1042988" y="2349500"/>
            <a:ext cx="4751387" cy="1787525"/>
          </a:xfrm>
          <a:prstGeom prst="rect">
            <a:avLst/>
          </a:prstGeom>
          <a:noFill/>
          <a:ln w="9525">
            <a:noFill/>
            <a:miter lim="800000"/>
            <a:headEnd/>
            <a:tailEnd/>
          </a:ln>
        </p:spPr>
      </p:pic>
      <p:pic>
        <p:nvPicPr>
          <p:cNvPr id="16389" name="Picture 6" descr="MPj04386710000[1]"/>
          <p:cNvPicPr>
            <a:picLocks noChangeAspect="1" noChangeArrowheads="1"/>
          </p:cNvPicPr>
          <p:nvPr/>
        </p:nvPicPr>
        <p:blipFill>
          <a:blip r:embed="rId3"/>
          <a:srcRect/>
          <a:stretch>
            <a:fillRect/>
          </a:stretch>
        </p:blipFill>
        <p:spPr bwMode="auto">
          <a:xfrm>
            <a:off x="179388" y="4437063"/>
            <a:ext cx="5257800" cy="2106612"/>
          </a:xfrm>
          <a:prstGeom prst="rect">
            <a:avLst/>
          </a:prstGeom>
          <a:noFill/>
          <a:ln w="9525">
            <a:noFill/>
            <a:miter lim="800000"/>
            <a:headEnd/>
            <a:tailEnd/>
          </a:ln>
        </p:spPr>
      </p:pic>
      <p:pic>
        <p:nvPicPr>
          <p:cNvPr id="16390" name="Picture 7" descr="MPj04389080000[1]"/>
          <p:cNvPicPr>
            <a:picLocks noChangeAspect="1" noChangeArrowheads="1"/>
          </p:cNvPicPr>
          <p:nvPr/>
        </p:nvPicPr>
        <p:blipFill>
          <a:blip r:embed="rId4"/>
          <a:srcRect t="-2739" r="496"/>
          <a:stretch>
            <a:fillRect/>
          </a:stretch>
        </p:blipFill>
        <p:spPr bwMode="auto">
          <a:xfrm>
            <a:off x="5724525" y="4508500"/>
            <a:ext cx="3024188" cy="2063750"/>
          </a:xfrm>
          <a:prstGeom prst="rect">
            <a:avLst/>
          </a:prstGeom>
          <a:noFill/>
          <a:ln w="9525">
            <a:noFill/>
            <a:miter lim="800000"/>
            <a:headEnd/>
            <a:tailEnd/>
          </a:ln>
        </p:spPr>
      </p:pic>
      <p:pic>
        <p:nvPicPr>
          <p:cNvPr id="16391" name="Picture 8" descr="MCj01837960000[1]"/>
          <p:cNvPicPr>
            <a:picLocks noChangeAspect="1" noChangeArrowheads="1"/>
          </p:cNvPicPr>
          <p:nvPr/>
        </p:nvPicPr>
        <p:blipFill>
          <a:blip r:embed="rId5"/>
          <a:srcRect/>
          <a:stretch>
            <a:fillRect/>
          </a:stretch>
        </p:blipFill>
        <p:spPr bwMode="auto">
          <a:xfrm>
            <a:off x="6588125" y="2565400"/>
            <a:ext cx="1581150" cy="1736725"/>
          </a:xfrm>
          <a:prstGeom prst="rect">
            <a:avLst/>
          </a:prstGeom>
          <a:noFill/>
          <a:ln w="9525">
            <a:noFill/>
            <a:miter lim="800000"/>
            <a:headEnd/>
            <a:tailEnd/>
          </a:ln>
        </p:spPr>
      </p:pic>
      <p:pic>
        <p:nvPicPr>
          <p:cNvPr id="16392" name="Picture 9" descr="MCj01837960000[1]"/>
          <p:cNvPicPr>
            <a:picLocks noChangeAspect="1" noChangeArrowheads="1"/>
          </p:cNvPicPr>
          <p:nvPr/>
        </p:nvPicPr>
        <p:blipFill>
          <a:blip r:embed="rId5"/>
          <a:srcRect/>
          <a:stretch>
            <a:fillRect/>
          </a:stretch>
        </p:blipFill>
        <p:spPr bwMode="auto">
          <a:xfrm>
            <a:off x="6804025" y="2781300"/>
            <a:ext cx="1581150" cy="1736725"/>
          </a:xfrm>
          <a:prstGeom prst="rect">
            <a:avLst/>
          </a:prstGeom>
          <a:noFill/>
          <a:ln w="9525">
            <a:noFill/>
            <a:miter lim="800000"/>
            <a:headEnd/>
            <a:tailEnd/>
          </a:ln>
        </p:spPr>
      </p:pic>
      <p:pic>
        <p:nvPicPr>
          <p:cNvPr id="16393" name="Picture 10" descr="MCj01837960000[1]"/>
          <p:cNvPicPr>
            <a:picLocks noChangeAspect="1" noChangeArrowheads="1"/>
          </p:cNvPicPr>
          <p:nvPr/>
        </p:nvPicPr>
        <p:blipFill>
          <a:blip r:embed="rId5"/>
          <a:srcRect/>
          <a:stretch>
            <a:fillRect/>
          </a:stretch>
        </p:blipFill>
        <p:spPr bwMode="auto">
          <a:xfrm>
            <a:off x="6659563" y="2349500"/>
            <a:ext cx="1581150" cy="1736725"/>
          </a:xfrm>
          <a:prstGeom prst="rect">
            <a:avLst/>
          </a:prstGeom>
          <a:noFill/>
          <a:ln w="9525">
            <a:noFill/>
            <a:miter lim="800000"/>
            <a:headEnd/>
            <a:tailEnd/>
          </a:ln>
        </p:spPr>
      </p:pic>
      <p:pic>
        <p:nvPicPr>
          <p:cNvPr id="16394" name="Picture 11" descr="MCj01837960000[1]"/>
          <p:cNvPicPr>
            <a:picLocks noChangeAspect="1" noChangeArrowheads="1"/>
          </p:cNvPicPr>
          <p:nvPr/>
        </p:nvPicPr>
        <p:blipFill>
          <a:blip r:embed="rId5"/>
          <a:srcRect/>
          <a:stretch>
            <a:fillRect/>
          </a:stretch>
        </p:blipFill>
        <p:spPr bwMode="auto">
          <a:xfrm>
            <a:off x="6948488" y="2133600"/>
            <a:ext cx="1581150" cy="17367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sl-SI" smtClean="0"/>
          </a:p>
        </p:txBody>
      </p:sp>
      <p:sp>
        <p:nvSpPr>
          <p:cNvPr id="17411" name="Rectangle 3"/>
          <p:cNvSpPr>
            <a:spLocks noGrp="1" noChangeArrowheads="1"/>
          </p:cNvSpPr>
          <p:nvPr>
            <p:ph type="body" idx="1"/>
          </p:nvPr>
        </p:nvSpPr>
        <p:spPr>
          <a:xfrm>
            <a:off x="1187450" y="692150"/>
            <a:ext cx="7772400" cy="4114800"/>
          </a:xfrm>
        </p:spPr>
        <p:txBody>
          <a:bodyPr/>
          <a:lstStyle/>
          <a:p>
            <a:pPr eaLnBrk="1" hangingPunct="1">
              <a:buFont typeface="Wingdings" pitchFamily="2" charset="2"/>
              <a:buNone/>
            </a:pPr>
            <a:r>
              <a:rPr lang="sl-SI" smtClean="0"/>
              <a:t>Tako so srečne in zadovoljne same s seboj. Dnevi minevajo, barvice pa ležijo na mizi. Še vedno se šopirijo ena pred drugo, čeprav jim je že pošteno dolgčas in si želijo družbe. </a:t>
            </a:r>
          </a:p>
        </p:txBody>
      </p:sp>
      <p:pic>
        <p:nvPicPr>
          <p:cNvPr id="17412" name="Picture 4" descr="MPj04394690000[1]"/>
          <p:cNvPicPr>
            <a:picLocks noChangeAspect="1" noChangeArrowheads="1"/>
          </p:cNvPicPr>
          <p:nvPr/>
        </p:nvPicPr>
        <p:blipFill>
          <a:blip r:embed="rId2"/>
          <a:srcRect t="48457"/>
          <a:stretch>
            <a:fillRect/>
          </a:stretch>
        </p:blipFill>
        <p:spPr bwMode="auto">
          <a:xfrm>
            <a:off x="1403350" y="3644900"/>
            <a:ext cx="6400800" cy="23876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sl-SI" smtClean="0"/>
          </a:p>
        </p:txBody>
      </p:sp>
      <p:sp>
        <p:nvSpPr>
          <p:cNvPr id="18435" name="Rectangle 3"/>
          <p:cNvSpPr>
            <a:spLocks noGrp="1" noChangeArrowheads="1"/>
          </p:cNvSpPr>
          <p:nvPr>
            <p:ph type="body" idx="1"/>
          </p:nvPr>
        </p:nvSpPr>
        <p:spPr>
          <a:xfrm>
            <a:off x="1187450" y="692150"/>
            <a:ext cx="7772400" cy="5041900"/>
          </a:xfrm>
        </p:spPr>
        <p:txBody>
          <a:bodyPr/>
          <a:lstStyle/>
          <a:p>
            <a:pPr eaLnBrk="1" hangingPunct="1">
              <a:buFont typeface="Wingdings" pitchFamily="2" charset="2"/>
              <a:buNone/>
            </a:pPr>
            <a:r>
              <a:rPr lang="sl-SI" smtClean="0"/>
              <a:t>Nekega dne pa se Maruška odloči, da bo narisala … mavrico!</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Vzame vse tri barvice in jo nariše. </a:t>
            </a:r>
          </a:p>
          <a:p>
            <a:pPr eaLnBrk="1" hangingPunct="1">
              <a:buFont typeface="Wingdings" pitchFamily="2" charset="2"/>
              <a:buNone/>
            </a:pPr>
            <a:r>
              <a:rPr lang="sl-SI" smtClean="0"/>
              <a:t>“O, kako lepo!” je navdušena Maruška. “Mami, pridi pogledat!”</a:t>
            </a:r>
          </a:p>
          <a:p>
            <a:pPr eaLnBrk="1" hangingPunct="1">
              <a:buFont typeface="Wingdings" pitchFamily="2" charset="2"/>
              <a:buNone/>
            </a:pPr>
            <a:r>
              <a:rPr lang="sl-SI" smtClean="0"/>
              <a:t>Tudi mamici je bila risbica všeč, pa očku, babici in dedku … in vsem.</a:t>
            </a:r>
          </a:p>
        </p:txBody>
      </p:sp>
      <p:pic>
        <p:nvPicPr>
          <p:cNvPr id="18436" name="Picture 4" descr="MCj04296890000[1]"/>
          <p:cNvPicPr>
            <a:picLocks noChangeAspect="1" noChangeArrowheads="1"/>
          </p:cNvPicPr>
          <p:nvPr/>
        </p:nvPicPr>
        <p:blipFill>
          <a:blip r:embed="rId2"/>
          <a:srcRect/>
          <a:stretch>
            <a:fillRect/>
          </a:stretch>
        </p:blipFill>
        <p:spPr bwMode="auto">
          <a:xfrm>
            <a:off x="2771775" y="1628775"/>
            <a:ext cx="1914525" cy="1435100"/>
          </a:xfrm>
          <a:prstGeom prst="rect">
            <a:avLst/>
          </a:prstGeom>
          <a:noFill/>
          <a:ln w="9525">
            <a:noFill/>
            <a:miter lim="800000"/>
            <a:headEnd/>
            <a:tailEnd/>
          </a:ln>
        </p:spPr>
      </p:pic>
      <p:pic>
        <p:nvPicPr>
          <p:cNvPr id="18437" name="Picture 6" descr="MCj04404060000[1]"/>
          <p:cNvPicPr>
            <a:picLocks noChangeAspect="1" noChangeArrowheads="1"/>
          </p:cNvPicPr>
          <p:nvPr/>
        </p:nvPicPr>
        <p:blipFill>
          <a:blip r:embed="rId3"/>
          <a:srcRect/>
          <a:stretch>
            <a:fillRect/>
          </a:stretch>
        </p:blipFill>
        <p:spPr bwMode="auto">
          <a:xfrm>
            <a:off x="5292725" y="1484313"/>
            <a:ext cx="1512888" cy="1512887"/>
          </a:xfrm>
          <a:prstGeom prst="rect">
            <a:avLst/>
          </a:prstGeom>
          <a:noFill/>
          <a:ln w="9525">
            <a:noFill/>
            <a:miter lim="800000"/>
            <a:headEnd/>
            <a:tailEnd/>
          </a:ln>
        </p:spPr>
      </p:pic>
      <p:pic>
        <p:nvPicPr>
          <p:cNvPr id="18438" name="Picture 10"/>
          <p:cNvPicPr>
            <a:picLocks noChangeAspect="1" noChangeArrowheads="1"/>
          </p:cNvPicPr>
          <p:nvPr/>
        </p:nvPicPr>
        <p:blipFill>
          <a:blip r:embed="rId4"/>
          <a:srcRect l="10707" t="19865" r="8350" b="22121"/>
          <a:stretch>
            <a:fillRect/>
          </a:stretch>
        </p:blipFill>
        <p:spPr bwMode="auto">
          <a:xfrm>
            <a:off x="1331913" y="5589588"/>
            <a:ext cx="6769100" cy="126841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buFont typeface="Wingdings" pitchFamily="2" charset="2"/>
              <a:buNone/>
            </a:pPr>
            <a:r>
              <a:rPr lang="sl-SI" smtClean="0"/>
              <a:t>  In zdaj je modra, ki je po naravi pametnejša, končno prizna: “Vesta, zdi se mi, da ima Maruška prav. Najlepše smo skupaj, ko narišemo pisane risbe, pisane rože, pisan svet, tako kot tole mavrico.”</a:t>
            </a:r>
          </a:p>
        </p:txBody>
      </p:sp>
      <p:pic>
        <p:nvPicPr>
          <p:cNvPr id="19459" name="Picture 4" descr="MPj04394690000[1]"/>
          <p:cNvPicPr>
            <a:picLocks noChangeAspect="1" noChangeArrowheads="1"/>
          </p:cNvPicPr>
          <p:nvPr>
            <p:ph type="title"/>
          </p:nvPr>
        </p:nvPicPr>
        <p:blipFill>
          <a:blip r:embed="rId2"/>
          <a:srcRect/>
          <a:stretch>
            <a:fillRect/>
          </a:stretch>
        </p:blipFill>
        <p:spPr>
          <a:xfrm>
            <a:off x="3492500" y="188913"/>
            <a:ext cx="2144713" cy="1552575"/>
          </a:xfrm>
          <a:noFill/>
        </p:spPr>
      </p:pic>
      <p:pic>
        <p:nvPicPr>
          <p:cNvPr id="19460" name="Picture 6"/>
          <p:cNvPicPr>
            <a:picLocks noChangeAspect="1" noChangeArrowheads="1"/>
          </p:cNvPicPr>
          <p:nvPr/>
        </p:nvPicPr>
        <p:blipFill>
          <a:blip r:embed="rId3"/>
          <a:srcRect l="10707" t="19865" r="8350" b="22121"/>
          <a:stretch>
            <a:fillRect/>
          </a:stretch>
        </p:blipFill>
        <p:spPr bwMode="auto">
          <a:xfrm>
            <a:off x="1403350" y="5013325"/>
            <a:ext cx="6769100" cy="17287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116013" y="2060575"/>
            <a:ext cx="7772400" cy="4114800"/>
          </a:xfrm>
        </p:spPr>
        <p:txBody>
          <a:bodyPr/>
          <a:lstStyle/>
          <a:p>
            <a:pPr eaLnBrk="1" hangingPunct="1">
              <a:buFont typeface="Wingdings" pitchFamily="2" charset="2"/>
              <a:buNone/>
            </a:pPr>
            <a:r>
              <a:rPr lang="sl-SI" smtClean="0"/>
              <a:t>“Prav imaš”, pritrdi rumena in toplo objame modro.</a:t>
            </a:r>
          </a:p>
          <a:p>
            <a:pPr eaLnBrk="1" hangingPunct="1">
              <a:buFont typeface="Wingdings" pitchFamily="2" charset="2"/>
              <a:buNone/>
            </a:pPr>
            <a:r>
              <a:rPr lang="sl-SI" smtClean="0"/>
              <a:t>“Res je”, jo tudi rdeča objame.</a:t>
            </a:r>
          </a:p>
        </p:txBody>
      </p:sp>
      <p:pic>
        <p:nvPicPr>
          <p:cNvPr id="20483" name="Picture 5" descr="MPj04394690000[1]"/>
          <p:cNvPicPr>
            <a:picLocks noChangeAspect="1" noChangeArrowheads="1"/>
          </p:cNvPicPr>
          <p:nvPr>
            <p:ph type="title"/>
          </p:nvPr>
        </p:nvPicPr>
        <p:blipFill>
          <a:blip r:embed="rId2"/>
          <a:srcRect t="66890" r="50275"/>
          <a:stretch>
            <a:fillRect/>
          </a:stretch>
        </p:blipFill>
        <p:spPr>
          <a:xfrm rot="20917763">
            <a:off x="3419475" y="4365625"/>
            <a:ext cx="1163638" cy="1606550"/>
          </a:xfrm>
          <a:noFill/>
        </p:spPr>
      </p:pic>
      <p:pic>
        <p:nvPicPr>
          <p:cNvPr id="20484" name="Picture 6" descr="MPj04394690000[1]"/>
          <p:cNvPicPr>
            <a:picLocks noChangeAspect="1" noChangeArrowheads="1"/>
          </p:cNvPicPr>
          <p:nvPr/>
        </p:nvPicPr>
        <p:blipFill>
          <a:blip r:embed="rId2"/>
          <a:srcRect t="35367" r="48457" b="34251"/>
          <a:stretch>
            <a:fillRect/>
          </a:stretch>
        </p:blipFill>
        <p:spPr bwMode="auto">
          <a:xfrm rot="-1951987">
            <a:off x="4787900" y="4221163"/>
            <a:ext cx="1141413" cy="1782762"/>
          </a:xfrm>
          <a:prstGeom prst="rect">
            <a:avLst/>
          </a:prstGeom>
          <a:noFill/>
          <a:ln w="9525">
            <a:noFill/>
            <a:miter lim="800000"/>
            <a:headEnd/>
            <a:tailEnd/>
          </a:ln>
        </p:spPr>
      </p:pic>
      <p:pic>
        <p:nvPicPr>
          <p:cNvPr id="20485" name="Picture 7" descr="MPj04394690000[1]"/>
          <p:cNvPicPr>
            <a:picLocks noChangeAspect="1" noChangeArrowheads="1"/>
          </p:cNvPicPr>
          <p:nvPr/>
        </p:nvPicPr>
        <p:blipFill>
          <a:blip r:embed="rId2"/>
          <a:srcRect r="48457" b="64633"/>
          <a:stretch>
            <a:fillRect/>
          </a:stretch>
        </p:blipFill>
        <p:spPr bwMode="auto">
          <a:xfrm rot="895104">
            <a:off x="1979613" y="4221163"/>
            <a:ext cx="1362075" cy="18811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sl-SI" smtClean="0"/>
          </a:p>
        </p:txBody>
      </p:sp>
      <p:sp>
        <p:nvSpPr>
          <p:cNvPr id="21507" name="Rectangle 3"/>
          <p:cNvSpPr>
            <a:spLocks noGrp="1" noChangeArrowheads="1"/>
          </p:cNvSpPr>
          <p:nvPr>
            <p:ph type="body" idx="1"/>
          </p:nvPr>
        </p:nvSpPr>
        <p:spPr>
          <a:xfrm>
            <a:off x="1371600" y="188913"/>
            <a:ext cx="7772400" cy="4114800"/>
          </a:xfrm>
        </p:spPr>
        <p:txBody>
          <a:bodyPr/>
          <a:lstStyle/>
          <a:p>
            <a:pPr eaLnBrk="1" hangingPunct="1">
              <a:buFont typeface="Wingdings" pitchFamily="2" charset="2"/>
              <a:buNone/>
            </a:pPr>
            <a:r>
              <a:rPr lang="sl-SI" smtClean="0"/>
              <a:t>Pravijo, da se od takrat niso nikoli več sprle, saj so spoznale, da so najlepše, kadar so skupaj.</a:t>
            </a:r>
          </a:p>
          <a:p>
            <a:pPr eaLnBrk="1" hangingPunct="1">
              <a:buFont typeface="Wingdings" pitchFamily="2" charset="2"/>
              <a:buNone/>
            </a:pPr>
            <a:endParaRPr lang="sl-SI" smtClean="0"/>
          </a:p>
          <a:p>
            <a:pPr eaLnBrk="1" hangingPunct="1">
              <a:buFont typeface="Wingdings" pitchFamily="2" charset="2"/>
              <a:buNone/>
            </a:pPr>
            <a:r>
              <a:rPr lang="sl-SI" smtClean="0"/>
              <a:t>Risbica je še dolgo visela na steni Maruškine  sobe in vsi so jo občudovali.</a:t>
            </a:r>
          </a:p>
        </p:txBody>
      </p:sp>
      <p:pic>
        <p:nvPicPr>
          <p:cNvPr id="21508" name="Picture 5"/>
          <p:cNvPicPr>
            <a:picLocks noChangeAspect="1" noChangeArrowheads="1"/>
          </p:cNvPicPr>
          <p:nvPr/>
        </p:nvPicPr>
        <p:blipFill>
          <a:blip r:embed="rId2"/>
          <a:srcRect l="10707" t="19865" r="8350" b="22121"/>
          <a:stretch>
            <a:fillRect/>
          </a:stretch>
        </p:blipFill>
        <p:spPr bwMode="auto">
          <a:xfrm>
            <a:off x="1331913" y="3500438"/>
            <a:ext cx="6769100" cy="314166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l-SI" smtClean="0"/>
              <a:t>Maruškina mavrica</a:t>
            </a:r>
            <a:br>
              <a:rPr lang="sl-SI" smtClean="0"/>
            </a:br>
            <a:r>
              <a:rPr lang="sl-SI" sz="1800" smtClean="0"/>
              <a:t>Napisala: Nina Mav Hrovat</a:t>
            </a:r>
            <a:endParaRPr lang="sl-SI" smtClean="0"/>
          </a:p>
        </p:txBody>
      </p:sp>
      <p:sp>
        <p:nvSpPr>
          <p:cNvPr id="4099" name="Rectangle 3"/>
          <p:cNvSpPr>
            <a:spLocks noGrp="1" noChangeArrowheads="1"/>
          </p:cNvSpPr>
          <p:nvPr>
            <p:ph type="body" idx="1"/>
          </p:nvPr>
        </p:nvSpPr>
        <p:spPr/>
        <p:txBody>
          <a:bodyPr/>
          <a:lstStyle/>
          <a:p>
            <a:pPr eaLnBrk="1" hangingPunct="1">
              <a:buFont typeface="Wingdings" pitchFamily="2" charset="2"/>
              <a:buNone/>
            </a:pPr>
            <a:r>
              <a:rPr lang="sl-SI" smtClean="0"/>
              <a:t>V Maruškini sobi so na mizi ležale tri barvice: rdeča, rumena in modra. Dolgočasile so se in vzdihovale, na vsem lepem pa rdeča reče:</a:t>
            </a:r>
          </a:p>
        </p:txBody>
      </p:sp>
      <p:pic>
        <p:nvPicPr>
          <p:cNvPr id="4100" name="Picture 9" descr="MCj04404060000[1]"/>
          <p:cNvPicPr>
            <a:picLocks noChangeAspect="1" noChangeArrowheads="1"/>
          </p:cNvPicPr>
          <p:nvPr/>
        </p:nvPicPr>
        <p:blipFill>
          <a:blip r:embed="rId2"/>
          <a:srcRect/>
          <a:stretch>
            <a:fillRect/>
          </a:stretch>
        </p:blipFill>
        <p:spPr bwMode="auto">
          <a:xfrm>
            <a:off x="6696075" y="0"/>
            <a:ext cx="2197100" cy="2197100"/>
          </a:xfrm>
          <a:prstGeom prst="rect">
            <a:avLst/>
          </a:prstGeom>
          <a:noFill/>
          <a:ln w="9525">
            <a:noFill/>
            <a:miter lim="800000"/>
            <a:headEnd/>
            <a:tailEnd/>
          </a:ln>
        </p:spPr>
      </p:pic>
      <p:pic>
        <p:nvPicPr>
          <p:cNvPr id="4101" name="Picture 11" descr="MPj04394690000[1]"/>
          <p:cNvPicPr>
            <a:picLocks noChangeAspect="1" noChangeArrowheads="1"/>
          </p:cNvPicPr>
          <p:nvPr/>
        </p:nvPicPr>
        <p:blipFill>
          <a:blip r:embed="rId3"/>
          <a:srcRect t="48457"/>
          <a:stretch>
            <a:fillRect/>
          </a:stretch>
        </p:blipFill>
        <p:spPr bwMode="auto">
          <a:xfrm>
            <a:off x="1403350" y="4292600"/>
            <a:ext cx="6400800" cy="23876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50938" y="214313"/>
            <a:ext cx="7793037" cy="2135187"/>
          </a:xfrm>
        </p:spPr>
        <p:txBody>
          <a:bodyPr/>
          <a:lstStyle/>
          <a:p>
            <a:pPr eaLnBrk="1" hangingPunct="1"/>
            <a:r>
              <a:rPr lang="sl-SI" b="1" smtClean="0"/>
              <a:t/>
            </a:r>
            <a:br>
              <a:rPr lang="sl-SI" b="1" smtClean="0"/>
            </a:br>
            <a:r>
              <a:rPr lang="sl-SI" b="1" smtClean="0"/>
              <a:t>Barvni krog</a:t>
            </a:r>
            <a:br>
              <a:rPr lang="sl-SI" b="1" smtClean="0"/>
            </a:br>
            <a:endParaRPr lang="sl-SI" b="1" smtClean="0"/>
          </a:p>
        </p:txBody>
      </p:sp>
      <p:sp>
        <p:nvSpPr>
          <p:cNvPr id="22531" name="Rectangle 3"/>
          <p:cNvSpPr>
            <a:spLocks noGrp="1" noChangeArrowheads="1"/>
          </p:cNvSpPr>
          <p:nvPr>
            <p:ph type="body" idx="1"/>
          </p:nvPr>
        </p:nvSpPr>
        <p:spPr/>
        <p:txBody>
          <a:bodyPr/>
          <a:lstStyle/>
          <a:p>
            <a:pPr eaLnBrk="1" hangingPunct="1">
              <a:lnSpc>
                <a:spcPct val="80000"/>
              </a:lnSpc>
            </a:pPr>
            <a:r>
              <a:rPr lang="sl-SI" sz="2000" smtClean="0"/>
              <a:t>Barve so definirane v barvnem krogu, ki služi tudi kot standardizacija.</a:t>
            </a:r>
          </a:p>
          <a:p>
            <a:pPr eaLnBrk="1" hangingPunct="1">
              <a:lnSpc>
                <a:spcPct val="80000"/>
              </a:lnSpc>
            </a:pPr>
            <a:r>
              <a:rPr lang="sl-SI" sz="2000" smtClean="0"/>
              <a:t>Osnovne barve so </a:t>
            </a:r>
            <a:r>
              <a:rPr lang="sl-SI" sz="2000" smtClean="0">
                <a:solidFill>
                  <a:schemeClr val="hlink"/>
                </a:solidFill>
              </a:rPr>
              <a:t>rdeča,</a:t>
            </a:r>
            <a:r>
              <a:rPr lang="sl-SI" sz="2000" smtClean="0"/>
              <a:t> </a:t>
            </a:r>
            <a:r>
              <a:rPr lang="sl-SI" sz="2000" smtClean="0">
                <a:solidFill>
                  <a:srgbClr val="FFFF00"/>
                </a:solidFill>
              </a:rPr>
              <a:t>rumena</a:t>
            </a:r>
            <a:r>
              <a:rPr lang="sl-SI" sz="2000" smtClean="0"/>
              <a:t> in </a:t>
            </a:r>
            <a:r>
              <a:rPr lang="sl-SI" sz="2000" smtClean="0">
                <a:solidFill>
                  <a:schemeClr val="folHlink"/>
                </a:solidFill>
              </a:rPr>
              <a:t>modra</a:t>
            </a:r>
            <a:r>
              <a:rPr lang="sl-SI" sz="2000" smtClean="0"/>
              <a:t>.</a:t>
            </a:r>
          </a:p>
          <a:p>
            <a:pPr eaLnBrk="1" hangingPunct="1">
              <a:lnSpc>
                <a:spcPct val="80000"/>
              </a:lnSpc>
            </a:pPr>
            <a:r>
              <a:rPr lang="sl-SI" sz="2000" smtClean="0"/>
              <a:t>Z mešanjem treh osnovnih barv rdeče, rumene in modre, nastanejo vsi možni odtenki barv, ki so prisotni v naravi.</a:t>
            </a:r>
          </a:p>
          <a:p>
            <a:pPr eaLnBrk="1" hangingPunct="1">
              <a:lnSpc>
                <a:spcPct val="80000"/>
              </a:lnSpc>
            </a:pPr>
            <a:r>
              <a:rPr lang="sl-SI" sz="2000" smtClean="0"/>
              <a:t>Sekundarne barve so barve, ki jih dobimo z mešanjem primarnih barv. So v drugi koloni barvnega kroga od zunaj navznoter.</a:t>
            </a:r>
          </a:p>
          <a:p>
            <a:pPr eaLnBrk="1" hangingPunct="1">
              <a:lnSpc>
                <a:spcPct val="80000"/>
              </a:lnSpc>
            </a:pPr>
            <a:r>
              <a:rPr lang="sl-SI" sz="2000" smtClean="0"/>
              <a:t>Terciarne barve nastanejo z mešanjem primarnih in sekundarnih barv.</a:t>
            </a:r>
          </a:p>
          <a:p>
            <a:pPr eaLnBrk="1" hangingPunct="1">
              <a:lnSpc>
                <a:spcPct val="80000"/>
              </a:lnSpc>
            </a:pPr>
            <a:r>
              <a:rPr lang="sl-SI" sz="2000" smtClean="0"/>
              <a:t>In tako naprej.... </a:t>
            </a:r>
          </a:p>
          <a:p>
            <a:pPr eaLnBrk="1" hangingPunct="1">
              <a:lnSpc>
                <a:spcPct val="80000"/>
              </a:lnSpc>
            </a:pPr>
            <a:r>
              <a:rPr lang="sl-SI" sz="2000" smtClean="0"/>
              <a:t>Tople barve so rumena, rdeča in vse iz teh dveh izhajajoče barve, ki imajo v sebi manj modre barve kot osnovne tople komponente. </a:t>
            </a:r>
          </a:p>
        </p:txBody>
      </p:sp>
      <p:pic>
        <p:nvPicPr>
          <p:cNvPr id="22532" name="Picture 4"/>
          <p:cNvPicPr>
            <a:picLocks noChangeAspect="1" noChangeArrowheads="1"/>
          </p:cNvPicPr>
          <p:nvPr/>
        </p:nvPicPr>
        <p:blipFill>
          <a:blip r:embed="rId2"/>
          <a:srcRect/>
          <a:stretch>
            <a:fillRect/>
          </a:stretch>
        </p:blipFill>
        <p:spPr bwMode="auto">
          <a:xfrm>
            <a:off x="5292725" y="692150"/>
            <a:ext cx="1019175" cy="9921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sl-SI" smtClean="0"/>
          </a:p>
        </p:txBody>
      </p:sp>
      <p:sp>
        <p:nvSpPr>
          <p:cNvPr id="23555" name="Rectangle 3"/>
          <p:cNvSpPr>
            <a:spLocks noGrp="1" noChangeArrowheads="1"/>
          </p:cNvSpPr>
          <p:nvPr>
            <p:ph type="body" idx="1"/>
          </p:nvPr>
        </p:nvSpPr>
        <p:spPr/>
        <p:txBody>
          <a:bodyPr/>
          <a:lstStyle/>
          <a:p>
            <a:pPr eaLnBrk="1" hangingPunct="1"/>
            <a:endParaRPr lang="sl-SI" smtClean="0"/>
          </a:p>
        </p:txBody>
      </p:sp>
      <p:pic>
        <p:nvPicPr>
          <p:cNvPr id="23556" name="Picture 4"/>
          <p:cNvPicPr>
            <a:picLocks noChangeAspect="1" noChangeArrowheads="1"/>
          </p:cNvPicPr>
          <p:nvPr/>
        </p:nvPicPr>
        <p:blipFill>
          <a:blip r:embed="rId2"/>
          <a:srcRect/>
          <a:stretch>
            <a:fillRect/>
          </a:stretch>
        </p:blipFill>
        <p:spPr bwMode="auto">
          <a:xfrm>
            <a:off x="2124075" y="889000"/>
            <a:ext cx="5040313" cy="50403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sl-SI" smtClean="0"/>
          </a:p>
        </p:txBody>
      </p:sp>
      <p:sp>
        <p:nvSpPr>
          <p:cNvPr id="24579" name="Rectangle 3"/>
          <p:cNvSpPr>
            <a:spLocks noGrp="1" noChangeArrowheads="1"/>
          </p:cNvSpPr>
          <p:nvPr>
            <p:ph type="body" idx="1"/>
          </p:nvPr>
        </p:nvSpPr>
        <p:spPr/>
        <p:txBody>
          <a:bodyPr/>
          <a:lstStyle/>
          <a:p>
            <a:pPr eaLnBrk="1" hangingPunct="1"/>
            <a:endParaRPr lang="sl-SI" smtClean="0"/>
          </a:p>
        </p:txBody>
      </p:sp>
      <p:pic>
        <p:nvPicPr>
          <p:cNvPr id="24580" name="Picture 4"/>
          <p:cNvPicPr>
            <a:picLocks noChangeAspect="1" noChangeArrowheads="1"/>
          </p:cNvPicPr>
          <p:nvPr/>
        </p:nvPicPr>
        <p:blipFill>
          <a:blip r:embed="rId2"/>
          <a:srcRect/>
          <a:stretch>
            <a:fillRect/>
          </a:stretch>
        </p:blipFill>
        <p:spPr bwMode="auto">
          <a:xfrm>
            <a:off x="3071813" y="571500"/>
            <a:ext cx="3759200" cy="54673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sl-SI" smtClean="0"/>
          </a:p>
        </p:txBody>
      </p:sp>
      <p:pic>
        <p:nvPicPr>
          <p:cNvPr id="25603" name="Picture 4"/>
          <p:cNvPicPr>
            <a:picLocks noChangeAspect="1" noChangeArrowheads="1"/>
          </p:cNvPicPr>
          <p:nvPr/>
        </p:nvPicPr>
        <p:blipFill>
          <a:blip r:embed="rId2"/>
          <a:srcRect/>
          <a:stretch>
            <a:fillRect/>
          </a:stretch>
        </p:blipFill>
        <p:spPr bwMode="auto">
          <a:xfrm>
            <a:off x="4859338" y="2349500"/>
            <a:ext cx="3025775" cy="3048000"/>
          </a:xfrm>
          <a:prstGeom prst="rect">
            <a:avLst/>
          </a:prstGeom>
          <a:noFill/>
          <a:ln w="9525">
            <a:noFill/>
            <a:miter lim="800000"/>
            <a:headEnd/>
            <a:tailEnd/>
          </a:ln>
        </p:spPr>
      </p:pic>
      <p:sp>
        <p:nvSpPr>
          <p:cNvPr id="25604" name="Rectangle 6"/>
          <p:cNvSpPr>
            <a:spLocks noChangeAspect="1" noChangeArrowheads="1"/>
          </p:cNvSpPr>
          <p:nvPr>
            <p:ph type="body" idx="1"/>
          </p:nvPr>
        </p:nvSpPr>
        <p:spPr>
          <a:xfrm>
            <a:off x="755650" y="2060575"/>
            <a:ext cx="7772400" cy="4114800"/>
          </a:xfrm>
        </p:spPr>
        <p:txBody>
          <a:bodyPr/>
          <a:lstStyle/>
          <a:p>
            <a:pPr eaLnBrk="1" hangingPunct="1">
              <a:buFont typeface="Wingdings" pitchFamily="2" charset="2"/>
              <a:buNone/>
            </a:pPr>
            <a:endParaRPr lang="sl-SI" smtClean="0"/>
          </a:p>
        </p:txBody>
      </p:sp>
      <p:pic>
        <p:nvPicPr>
          <p:cNvPr id="25605" name="Picture 7"/>
          <p:cNvPicPr>
            <a:picLocks noChangeAspect="1" noChangeArrowheads="1"/>
          </p:cNvPicPr>
          <p:nvPr/>
        </p:nvPicPr>
        <p:blipFill>
          <a:blip r:embed="rId3"/>
          <a:srcRect/>
          <a:stretch>
            <a:fillRect/>
          </a:stretch>
        </p:blipFill>
        <p:spPr bwMode="auto">
          <a:xfrm>
            <a:off x="1500188" y="2214563"/>
            <a:ext cx="3168650" cy="29432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sl-SI" smtClean="0"/>
          </a:p>
        </p:txBody>
      </p:sp>
      <p:sp>
        <p:nvSpPr>
          <p:cNvPr id="26627" name="Rectangle 3"/>
          <p:cNvSpPr>
            <a:spLocks noChangeAspect="1" noChangeArrowheads="1"/>
          </p:cNvSpPr>
          <p:nvPr>
            <p:ph type="body" idx="1"/>
          </p:nvPr>
        </p:nvSpPr>
        <p:spPr/>
        <p:txBody>
          <a:bodyPr/>
          <a:lstStyle/>
          <a:p>
            <a:pPr eaLnBrk="1" hangingPunct="1"/>
            <a:endParaRPr lang="sl-SI" smtClean="0"/>
          </a:p>
        </p:txBody>
      </p:sp>
      <p:pic>
        <p:nvPicPr>
          <p:cNvPr id="26628" name="Picture 4"/>
          <p:cNvPicPr>
            <a:picLocks noChangeAspect="1" noChangeArrowheads="1"/>
          </p:cNvPicPr>
          <p:nvPr/>
        </p:nvPicPr>
        <p:blipFill>
          <a:blip r:embed="rId2"/>
          <a:srcRect/>
          <a:stretch>
            <a:fillRect/>
          </a:stretch>
        </p:blipFill>
        <p:spPr bwMode="auto">
          <a:xfrm>
            <a:off x="1905000" y="757238"/>
            <a:ext cx="5334000" cy="53435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sl-SI" smtClean="0"/>
          </a:p>
        </p:txBody>
      </p:sp>
      <p:sp>
        <p:nvSpPr>
          <p:cNvPr id="27651" name="Rectangle 3"/>
          <p:cNvSpPr>
            <a:spLocks noChangeAspect="1" noChangeArrowheads="1"/>
          </p:cNvSpPr>
          <p:nvPr>
            <p:ph type="body" idx="1"/>
          </p:nvPr>
        </p:nvSpPr>
        <p:spPr>
          <a:xfrm>
            <a:off x="900113" y="2743200"/>
            <a:ext cx="7772400" cy="4114800"/>
          </a:xfrm>
        </p:spPr>
        <p:txBody>
          <a:bodyPr/>
          <a:lstStyle/>
          <a:p>
            <a:pPr eaLnBrk="1" hangingPunct="1"/>
            <a:endParaRPr lang="sl-SI" smtClean="0"/>
          </a:p>
        </p:txBody>
      </p:sp>
      <p:pic>
        <p:nvPicPr>
          <p:cNvPr id="27652" name="Picture 4"/>
          <p:cNvPicPr>
            <a:picLocks noChangeAspect="1" noChangeArrowheads="1"/>
          </p:cNvPicPr>
          <p:nvPr/>
        </p:nvPicPr>
        <p:blipFill>
          <a:blip r:embed="rId2"/>
          <a:srcRect/>
          <a:stretch>
            <a:fillRect/>
          </a:stretch>
        </p:blipFill>
        <p:spPr bwMode="auto">
          <a:xfrm>
            <a:off x="2268538" y="1700213"/>
            <a:ext cx="4824412" cy="46450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sl-SI" smtClean="0"/>
          </a:p>
        </p:txBody>
      </p:sp>
      <p:sp>
        <p:nvSpPr>
          <p:cNvPr id="28675" name="Rectangle 3"/>
          <p:cNvSpPr>
            <a:spLocks noGrp="1" noChangeArrowheads="1"/>
          </p:cNvSpPr>
          <p:nvPr>
            <p:ph type="body" idx="1"/>
          </p:nvPr>
        </p:nvSpPr>
        <p:spPr/>
        <p:txBody>
          <a:bodyPr/>
          <a:lstStyle/>
          <a:p>
            <a:pPr eaLnBrk="1" hangingPunct="1"/>
            <a:endParaRPr lang="sl-SI" smtClean="0"/>
          </a:p>
        </p:txBody>
      </p:sp>
      <p:pic>
        <p:nvPicPr>
          <p:cNvPr id="28676" name="Picture 4"/>
          <p:cNvPicPr>
            <a:picLocks noChangeAspect="1" noChangeArrowheads="1"/>
          </p:cNvPicPr>
          <p:nvPr/>
        </p:nvPicPr>
        <p:blipFill>
          <a:blip r:embed="rId2"/>
          <a:srcRect/>
          <a:stretch>
            <a:fillRect/>
          </a:stretch>
        </p:blipFill>
        <p:spPr bwMode="auto">
          <a:xfrm>
            <a:off x="2195513" y="1557338"/>
            <a:ext cx="4248150" cy="41687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l-SI" smtClean="0">
                <a:solidFill>
                  <a:schemeClr val="tx1"/>
                </a:solidFill>
              </a:rPr>
              <a:t/>
            </a:r>
            <a:br>
              <a:rPr lang="sl-SI" smtClean="0">
                <a:solidFill>
                  <a:schemeClr val="tx1"/>
                </a:solidFill>
              </a:rPr>
            </a:br>
            <a:endParaRPr lang="sl-SI" smtClean="0">
              <a:solidFill>
                <a:schemeClr val="tx1"/>
              </a:solidFill>
            </a:endParaRPr>
          </a:p>
        </p:txBody>
      </p:sp>
      <p:sp>
        <p:nvSpPr>
          <p:cNvPr id="29699" name="Rectangle 3"/>
          <p:cNvSpPr>
            <a:spLocks noChangeAspect="1" noChangeArrowheads="1"/>
          </p:cNvSpPr>
          <p:nvPr>
            <p:ph type="body" idx="1"/>
          </p:nvPr>
        </p:nvSpPr>
        <p:spPr/>
        <p:txBody>
          <a:bodyPr/>
          <a:lstStyle/>
          <a:p>
            <a:pPr eaLnBrk="1" hangingPunct="1"/>
            <a:endParaRPr lang="sl-SI" smtClean="0"/>
          </a:p>
        </p:txBody>
      </p:sp>
      <p:graphicFrame>
        <p:nvGraphicFramePr>
          <p:cNvPr id="10305" name="Group 65"/>
          <p:cNvGraphicFramePr>
            <a:graphicFrameLocks noGrp="1"/>
          </p:cNvGraphicFramePr>
          <p:nvPr/>
        </p:nvGraphicFramePr>
        <p:xfrm>
          <a:off x="539750" y="2276475"/>
          <a:ext cx="7848600" cy="4419600"/>
        </p:xfrm>
        <a:graphic>
          <a:graphicData uri="http://schemas.openxmlformats.org/drawingml/2006/table">
            <a:tbl>
              <a:tblPr/>
              <a:tblGrid>
                <a:gridCol w="1439863"/>
                <a:gridCol w="3424237"/>
                <a:gridCol w="2984500"/>
              </a:tblGrid>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sng" strike="noStrike" cap="none" normalizeH="0" baseline="0" smtClean="0">
                          <a:ln>
                            <a:noFill/>
                          </a:ln>
                          <a:solidFill>
                            <a:schemeClr val="tx1"/>
                          </a:solidFill>
                          <a:effectLst/>
                          <a:latin typeface="Arial" charset="0"/>
                        </a:rPr>
                        <a:t>rdeča</a:t>
                      </a:r>
                      <a:endParaRPr kumimoji="0" lang="sl-SI" sz="1800" b="0" i="0" u="sng"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D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D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DF0000"/>
                    </a:solidFill>
                  </a:tcPr>
                </a:tc>
              </a:tr>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FFFFFF"/>
                          </a:solidFill>
                          <a:effectLst/>
                          <a:latin typeface="Arial" charset="0"/>
                          <a:hlinkClick r:id="rId2" tooltip="Oranžna"/>
                        </a:rPr>
                        <a:t>oranžna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8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8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8000"/>
                    </a:solidFill>
                  </a:tcPr>
                </a:tc>
              </a:tr>
              <a:tr h="531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000000"/>
                          </a:solidFill>
                          <a:effectLst/>
                          <a:latin typeface="Arial" charset="0"/>
                          <a:hlinkClick r:id="rId3" tooltip="Rumena"/>
                        </a:rPr>
                        <a:t>rumena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r>
              <a:tr h="490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000000"/>
                          </a:solidFill>
                          <a:effectLst/>
                          <a:latin typeface="Arial" charset="0"/>
                          <a:hlinkClick r:id="rId4" tooltip="Zelena (barva)"/>
                        </a:rPr>
                        <a:t>zelena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r>
              <a:tr h="531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FFFFFF"/>
                          </a:solidFill>
                          <a:effectLst/>
                          <a:latin typeface="Arial" charset="0"/>
                          <a:hlinkClick r:id="rId5" tooltip="Modra"/>
                        </a:rPr>
                        <a:t>modra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FF"/>
                    </a:solidFill>
                  </a:tcPr>
                </a:tc>
              </a:tr>
              <a:tr h="53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FFFFFF"/>
                          </a:solidFill>
                          <a:effectLst/>
                          <a:latin typeface="Arial" charset="0"/>
                          <a:hlinkClick r:id="rId6" tooltip="Vijolična"/>
                        </a:rPr>
                        <a:t>vijolična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7F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7F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7F00FF"/>
                    </a:solidFill>
                  </a:tcPr>
                </a:tc>
              </a:tr>
              <a:tr h="126365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800" b="0" i="0" u="none" strike="noStrike" cap="none" normalizeH="0" baseline="0" smtClean="0">
                          <a:ln>
                            <a:noFill/>
                          </a:ln>
                          <a:solidFill>
                            <a:schemeClr val="tx1"/>
                          </a:solidFill>
                          <a:effectLst/>
                          <a:latin typeface="Arial" charset="0"/>
                          <a:hlinkClick r:id="rId7" tooltip="Spectrum441pxWithnm.png"/>
                        </a:rPr>
                        <a:t>  </a:t>
                      </a:r>
                      <a:r>
                        <a:rPr kumimoji="0" lang="sl-SI" sz="4300" b="0" i="0" u="none" strike="noStrike" cap="none" normalizeH="0" baseline="0" smtClean="0">
                          <a:ln>
                            <a:noFill/>
                          </a:ln>
                          <a:solidFill>
                            <a:schemeClr val="tx1"/>
                          </a:solidFill>
                          <a:effectLst/>
                          <a:latin typeface="Arial" charset="0"/>
                        </a:rPr>
                        <a:t> </a:t>
                      </a:r>
                      <a:r>
                        <a:rPr kumimoji="0" lang="sl-SI" sz="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noFill/>
                  </a:tcPr>
                </a:tc>
                <a:tc hMerge="1">
                  <a:txBody>
                    <a:bodyPr/>
                    <a:lstStyle/>
                    <a:p>
                      <a:endParaRPr lang="sl-SI"/>
                    </a:p>
                  </a:txBody>
                  <a:tcPr/>
                </a:tc>
                <a:tc hMerge="1">
                  <a:txBody>
                    <a:bodyPr/>
                    <a:lstStyle/>
                    <a:p>
                      <a:endParaRPr lang="sl-SI"/>
                    </a:p>
                  </a:txBody>
                  <a:tcPr/>
                </a:tc>
              </a:tr>
            </a:tbl>
          </a:graphicData>
        </a:graphic>
      </p:graphicFrame>
      <p:pic>
        <p:nvPicPr>
          <p:cNvPr id="10268" name="Picture 28" descr="400px-Spectrum441pxWithnm">
            <a:hlinkClick r:id="rId7" tooltip="Spectrum441pxWithnm.png"/>
          </p:cNvPr>
          <p:cNvPicPr>
            <a:picLocks noChangeAspect="1" noChangeArrowheads="1"/>
          </p:cNvPicPr>
          <p:nvPr/>
        </p:nvPicPr>
        <p:blipFill>
          <a:blip r:embed="rId8"/>
          <a:srcRect/>
          <a:stretch>
            <a:fillRect/>
          </a:stretch>
        </p:blipFill>
        <p:spPr bwMode="auto">
          <a:xfrm>
            <a:off x="2843213" y="5373688"/>
            <a:ext cx="3810000" cy="6953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8"/>
                                        </p:tgtEl>
                                        <p:attrNameLst>
                                          <p:attrName>style.visibility</p:attrName>
                                        </p:attrNameLst>
                                      </p:cBhvr>
                                      <p:to>
                                        <p:strVal val="visible"/>
                                      </p:to>
                                    </p:set>
                                    <p:animEffect transition="in" filter="fade">
                                      <p:cBhvr>
                                        <p:cTn id="7" dur="20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sl-SI" b="1" smtClean="0"/>
              <a:t>KONEC</a:t>
            </a:r>
          </a:p>
        </p:txBody>
      </p:sp>
      <p:sp>
        <p:nvSpPr>
          <p:cNvPr id="30723" name="Rectangle 3"/>
          <p:cNvSpPr>
            <a:spLocks noGrp="1" noChangeArrowheads="1"/>
          </p:cNvSpPr>
          <p:nvPr>
            <p:ph type="body" idx="1"/>
          </p:nvPr>
        </p:nvSpPr>
        <p:spPr/>
        <p:txBody>
          <a:bodyPr/>
          <a:lstStyle/>
          <a:p>
            <a:pPr eaLnBrk="1" hangingPunct="1">
              <a:buFont typeface="Wingdings" pitchFamily="2" charset="2"/>
              <a:buNone/>
            </a:pPr>
            <a:r>
              <a:rPr lang="sl-SI" sz="2400" smtClean="0"/>
              <a:t>Pripravila:</a:t>
            </a:r>
          </a:p>
          <a:p>
            <a:pPr eaLnBrk="1" hangingPunct="1">
              <a:buFont typeface="Wingdings" pitchFamily="2" charset="2"/>
              <a:buNone/>
            </a:pPr>
            <a:r>
              <a:rPr lang="sl-SI" sz="2400" smtClean="0"/>
              <a:t>Ema Hribovšek, </a:t>
            </a:r>
          </a:p>
          <a:p>
            <a:pPr eaLnBrk="1" hangingPunct="1">
              <a:buFont typeface="Wingdings" pitchFamily="2" charset="2"/>
              <a:buNone/>
            </a:pPr>
            <a:r>
              <a:rPr lang="sl-SI" sz="2400" smtClean="0"/>
              <a:t>OŠ nar. her. Maksa Pečarja, ČRNUČE</a:t>
            </a:r>
            <a:endParaRPr lang="sl-SI" smtClean="0"/>
          </a:p>
        </p:txBody>
      </p:sp>
      <p:pic>
        <p:nvPicPr>
          <p:cNvPr id="30724" name="Picture 4"/>
          <p:cNvPicPr>
            <a:picLocks noChangeAspect="1" noChangeArrowheads="1"/>
          </p:cNvPicPr>
          <p:nvPr/>
        </p:nvPicPr>
        <p:blipFill>
          <a:blip r:embed="rId2"/>
          <a:srcRect/>
          <a:stretch>
            <a:fillRect/>
          </a:stretch>
        </p:blipFill>
        <p:spPr bwMode="auto">
          <a:xfrm>
            <a:off x="539750" y="3500438"/>
            <a:ext cx="8064500" cy="304323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sl-SI" smtClean="0"/>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sl-SI" smtClean="0"/>
              <a:t>”Vesta kaj razmišljam? Da sem najlepša in najpomembnejša od vseh barvic.”</a:t>
            </a:r>
          </a:p>
          <a:p>
            <a:pPr eaLnBrk="1" hangingPunct="1"/>
            <a:endParaRPr lang="sl-SI" smtClean="0"/>
          </a:p>
        </p:txBody>
      </p:sp>
      <p:pic>
        <p:nvPicPr>
          <p:cNvPr id="5124" name="Picture 4" descr="MPj04394690000[1]"/>
          <p:cNvPicPr>
            <a:picLocks noChangeAspect="1" noChangeArrowheads="1"/>
          </p:cNvPicPr>
          <p:nvPr/>
        </p:nvPicPr>
        <p:blipFill>
          <a:blip r:embed="rId2"/>
          <a:srcRect t="35367" r="48457" b="34251"/>
          <a:stretch>
            <a:fillRect/>
          </a:stretch>
        </p:blipFill>
        <p:spPr bwMode="auto">
          <a:xfrm>
            <a:off x="2987675" y="3429000"/>
            <a:ext cx="2808288" cy="22875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sl-SI" smtClean="0"/>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sl-SI" smtClean="0"/>
              <a:t>“Kaj?! Kakšne traparije!” je ogorčena rumena. “Najlepša sem jaz!”</a:t>
            </a:r>
          </a:p>
        </p:txBody>
      </p:sp>
      <p:pic>
        <p:nvPicPr>
          <p:cNvPr id="6148" name="Picture 9" descr="MPj04394690000[1]"/>
          <p:cNvPicPr>
            <a:picLocks noChangeAspect="1" noChangeArrowheads="1"/>
          </p:cNvPicPr>
          <p:nvPr/>
        </p:nvPicPr>
        <p:blipFill>
          <a:blip r:embed="rId2"/>
          <a:srcRect t="66890" r="50275"/>
          <a:stretch>
            <a:fillRect/>
          </a:stretch>
        </p:blipFill>
        <p:spPr bwMode="auto">
          <a:xfrm>
            <a:off x="3059113" y="3429000"/>
            <a:ext cx="2808287" cy="25844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sl-SI" smtClean="0"/>
          </a:p>
        </p:txBody>
      </p:sp>
      <p:sp>
        <p:nvSpPr>
          <p:cNvPr id="7171" name="Rectangle 3"/>
          <p:cNvSpPr>
            <a:spLocks noGrp="1" noChangeArrowheads="1"/>
          </p:cNvSpPr>
          <p:nvPr>
            <p:ph type="body" idx="1"/>
          </p:nvPr>
        </p:nvSpPr>
        <p:spPr/>
        <p:txBody>
          <a:bodyPr/>
          <a:lstStyle/>
          <a:p>
            <a:pPr eaLnBrk="1" hangingPunct="1">
              <a:buFont typeface="Wingdings" pitchFamily="2" charset="2"/>
              <a:buNone/>
            </a:pPr>
            <a:r>
              <a:rPr lang="sl-SI" smtClean="0"/>
              <a:t>“No, no. Ne prepirajta se. Vse pač vemo, katera je najlepša, najpametnejša in najpomembnejša. Jaz!” prepričljivo pristavi modra.</a:t>
            </a:r>
          </a:p>
        </p:txBody>
      </p:sp>
      <p:pic>
        <p:nvPicPr>
          <p:cNvPr id="7172" name="Picture 4" descr="MPj04394690000[1]"/>
          <p:cNvPicPr>
            <a:picLocks noChangeAspect="1" noChangeArrowheads="1"/>
          </p:cNvPicPr>
          <p:nvPr/>
        </p:nvPicPr>
        <p:blipFill>
          <a:blip r:embed="rId2"/>
          <a:srcRect r="48457" b="64633"/>
          <a:stretch>
            <a:fillRect/>
          </a:stretch>
        </p:blipFill>
        <p:spPr bwMode="auto">
          <a:xfrm>
            <a:off x="4500563" y="3860800"/>
            <a:ext cx="2663825" cy="25257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sl-SI" smtClean="0"/>
          </a:p>
        </p:txBody>
      </p:sp>
      <p:sp>
        <p:nvSpPr>
          <p:cNvPr id="8195" name="Rectangle 3"/>
          <p:cNvSpPr>
            <a:spLocks noGrp="1" noChangeArrowheads="1"/>
          </p:cNvSpPr>
          <p:nvPr>
            <p:ph type="body" idx="1"/>
          </p:nvPr>
        </p:nvSpPr>
        <p:spPr/>
        <p:txBody>
          <a:bodyPr/>
          <a:lstStyle/>
          <a:p>
            <a:pPr eaLnBrk="1" hangingPunct="1">
              <a:buFont typeface="Wingdings" pitchFamily="2" charset="2"/>
              <a:buNone/>
            </a:pPr>
            <a:r>
              <a:rPr lang="sl-SI" smtClean="0"/>
              <a:t>“Poglejta,” reče rdeča, “brez mene ni življenja. Rdeča je kri, ki se pretaka po žilah, rdeča je srce ljubezni, ogenj je rdeč, celo streha nad glavo. Tudi rdeče vrtnice, pravijo, da so najlepše.”</a:t>
            </a:r>
          </a:p>
        </p:txBody>
      </p:sp>
      <p:pic>
        <p:nvPicPr>
          <p:cNvPr id="8196" name="Picture 4" descr="MCj04080080000[1]"/>
          <p:cNvPicPr>
            <a:picLocks noChangeAspect="1" noChangeArrowheads="1"/>
          </p:cNvPicPr>
          <p:nvPr/>
        </p:nvPicPr>
        <p:blipFill>
          <a:blip r:embed="rId2"/>
          <a:srcRect/>
          <a:stretch>
            <a:fillRect/>
          </a:stretch>
        </p:blipFill>
        <p:spPr bwMode="auto">
          <a:xfrm>
            <a:off x="755650" y="4724400"/>
            <a:ext cx="1606550" cy="1841500"/>
          </a:xfrm>
          <a:prstGeom prst="rect">
            <a:avLst/>
          </a:prstGeom>
          <a:noFill/>
          <a:ln w="9525">
            <a:noFill/>
            <a:miter lim="800000"/>
            <a:headEnd/>
            <a:tailEnd/>
          </a:ln>
        </p:spPr>
      </p:pic>
      <p:pic>
        <p:nvPicPr>
          <p:cNvPr id="8197" name="Picture 13" descr="MCj04347480000[1]"/>
          <p:cNvPicPr>
            <a:picLocks noChangeAspect="1" noChangeArrowheads="1"/>
          </p:cNvPicPr>
          <p:nvPr/>
        </p:nvPicPr>
        <p:blipFill>
          <a:blip r:embed="rId3"/>
          <a:srcRect/>
          <a:stretch>
            <a:fillRect/>
          </a:stretch>
        </p:blipFill>
        <p:spPr bwMode="auto">
          <a:xfrm>
            <a:off x="3563938" y="4652963"/>
            <a:ext cx="1728787" cy="1728787"/>
          </a:xfrm>
          <a:prstGeom prst="rect">
            <a:avLst/>
          </a:prstGeom>
          <a:noFill/>
          <a:ln w="9525">
            <a:noFill/>
            <a:miter lim="800000"/>
            <a:headEnd/>
            <a:tailEnd/>
          </a:ln>
        </p:spPr>
      </p:pic>
      <p:pic>
        <p:nvPicPr>
          <p:cNvPr id="8198" name="Picture 15" descr="MCj04363640000[1]"/>
          <p:cNvPicPr>
            <a:picLocks noChangeAspect="1" noChangeArrowheads="1"/>
          </p:cNvPicPr>
          <p:nvPr/>
        </p:nvPicPr>
        <p:blipFill>
          <a:blip r:embed="rId4"/>
          <a:srcRect/>
          <a:stretch>
            <a:fillRect/>
          </a:stretch>
        </p:blipFill>
        <p:spPr bwMode="auto">
          <a:xfrm rot="-3993889">
            <a:off x="6227763" y="4581525"/>
            <a:ext cx="1943100" cy="19431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sl-SI" smtClean="0"/>
          </a:p>
        </p:txBody>
      </p:sp>
      <p:sp>
        <p:nvSpPr>
          <p:cNvPr id="9219" name="Rectangle 3"/>
          <p:cNvSpPr>
            <a:spLocks noGrp="1" noChangeArrowheads="1"/>
          </p:cNvSpPr>
          <p:nvPr>
            <p:ph type="body" idx="1"/>
          </p:nvPr>
        </p:nvSpPr>
        <p:spPr>
          <a:xfrm>
            <a:off x="1371600" y="1928813"/>
            <a:ext cx="7772400" cy="4114800"/>
          </a:xfrm>
        </p:spPr>
        <p:txBody>
          <a:bodyPr/>
          <a:lstStyle/>
          <a:p>
            <a:pPr eaLnBrk="1" hangingPunct="1">
              <a:buFont typeface="Wingdings" pitchFamily="2" charset="2"/>
              <a:buNone/>
            </a:pPr>
            <a:r>
              <a:rPr lang="sl-SI" smtClean="0"/>
              <a:t>Rumena se ne da:” Kakšna pa je svetloba? PHA! Ti, da si najpomembnejša za življenje?! Sonce, luna, zvezde – vse je rumeno. In rumeno je žito, iz katerega pečejo kruh!”</a:t>
            </a:r>
          </a:p>
        </p:txBody>
      </p:sp>
      <p:pic>
        <p:nvPicPr>
          <p:cNvPr id="9220" name="Picture 4" descr="MCj04404050000[1]"/>
          <p:cNvPicPr>
            <a:picLocks noChangeAspect="1" noChangeArrowheads="1"/>
          </p:cNvPicPr>
          <p:nvPr/>
        </p:nvPicPr>
        <p:blipFill>
          <a:blip r:embed="rId2"/>
          <a:srcRect/>
          <a:stretch>
            <a:fillRect/>
          </a:stretch>
        </p:blipFill>
        <p:spPr bwMode="auto">
          <a:xfrm>
            <a:off x="971550" y="4913313"/>
            <a:ext cx="1944688" cy="1944687"/>
          </a:xfrm>
          <a:prstGeom prst="rect">
            <a:avLst/>
          </a:prstGeom>
          <a:noFill/>
          <a:ln w="9525">
            <a:noFill/>
            <a:miter lim="800000"/>
            <a:headEnd/>
            <a:tailEnd/>
          </a:ln>
        </p:spPr>
      </p:pic>
      <p:pic>
        <p:nvPicPr>
          <p:cNvPr id="9221" name="Picture 5" descr="MCj04325920000[1]"/>
          <p:cNvPicPr>
            <a:picLocks noChangeAspect="1" noChangeArrowheads="1"/>
          </p:cNvPicPr>
          <p:nvPr/>
        </p:nvPicPr>
        <p:blipFill>
          <a:blip r:embed="rId3"/>
          <a:srcRect/>
          <a:stretch>
            <a:fillRect/>
          </a:stretch>
        </p:blipFill>
        <p:spPr bwMode="auto">
          <a:xfrm>
            <a:off x="3492500" y="4868863"/>
            <a:ext cx="1828800" cy="1828800"/>
          </a:xfrm>
          <a:prstGeom prst="rect">
            <a:avLst/>
          </a:prstGeom>
          <a:noFill/>
          <a:ln w="9525">
            <a:noFill/>
            <a:miter lim="800000"/>
            <a:headEnd/>
            <a:tailEnd/>
          </a:ln>
        </p:spPr>
      </p:pic>
      <p:pic>
        <p:nvPicPr>
          <p:cNvPr id="9222" name="Picture 6" descr="MCj01992520000[1]"/>
          <p:cNvPicPr>
            <a:picLocks noChangeAspect="1" noChangeArrowheads="1"/>
          </p:cNvPicPr>
          <p:nvPr/>
        </p:nvPicPr>
        <p:blipFill>
          <a:blip r:embed="rId4"/>
          <a:srcRect/>
          <a:stretch>
            <a:fillRect/>
          </a:stretch>
        </p:blipFill>
        <p:spPr bwMode="auto">
          <a:xfrm>
            <a:off x="6372225" y="4652963"/>
            <a:ext cx="1143000" cy="1909762"/>
          </a:xfrm>
          <a:prstGeom prst="rect">
            <a:avLst/>
          </a:prstGeom>
          <a:noFill/>
          <a:ln w="9525">
            <a:noFill/>
            <a:miter lim="800000"/>
            <a:headEnd/>
            <a:tailEnd/>
          </a:ln>
        </p:spPr>
      </p:pic>
      <p:pic>
        <p:nvPicPr>
          <p:cNvPr id="9223" name="Picture 7" descr="MCj01992520000[1]"/>
          <p:cNvPicPr>
            <a:picLocks noChangeAspect="1" noChangeArrowheads="1"/>
          </p:cNvPicPr>
          <p:nvPr/>
        </p:nvPicPr>
        <p:blipFill>
          <a:blip r:embed="rId4"/>
          <a:srcRect/>
          <a:stretch>
            <a:fillRect/>
          </a:stretch>
        </p:blipFill>
        <p:spPr bwMode="auto">
          <a:xfrm>
            <a:off x="6948488" y="4724400"/>
            <a:ext cx="1143000" cy="1909763"/>
          </a:xfrm>
          <a:prstGeom prst="rect">
            <a:avLst/>
          </a:prstGeom>
          <a:noFill/>
          <a:ln w="9525">
            <a:noFill/>
            <a:miter lim="800000"/>
            <a:headEnd/>
            <a:tailEnd/>
          </a:ln>
        </p:spPr>
      </p:pic>
      <p:pic>
        <p:nvPicPr>
          <p:cNvPr id="9224" name="Picture 8" descr="MCj01992520000[1]"/>
          <p:cNvPicPr>
            <a:picLocks noChangeAspect="1" noChangeArrowheads="1"/>
          </p:cNvPicPr>
          <p:nvPr/>
        </p:nvPicPr>
        <p:blipFill>
          <a:blip r:embed="rId4"/>
          <a:srcRect/>
          <a:stretch>
            <a:fillRect/>
          </a:stretch>
        </p:blipFill>
        <p:spPr bwMode="auto">
          <a:xfrm>
            <a:off x="7524750" y="4724400"/>
            <a:ext cx="1143000" cy="190976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sl-SI"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pPr>
            <a:r>
              <a:rPr lang="sl-SI" smtClean="0"/>
              <a:t>“Že res. A kako bi živeli brez vode, ki je modra?! Brez modre ni rastlin, ni oblakov, ni neba, ni morja in sploh nič,” hladno pristavi modra.</a:t>
            </a:r>
          </a:p>
        </p:txBody>
      </p:sp>
      <p:pic>
        <p:nvPicPr>
          <p:cNvPr id="10244" name="Picture 4" descr="MPj04383480000[1]"/>
          <p:cNvPicPr>
            <a:picLocks noChangeAspect="1" noChangeArrowheads="1"/>
          </p:cNvPicPr>
          <p:nvPr/>
        </p:nvPicPr>
        <p:blipFill>
          <a:blip r:embed="rId2"/>
          <a:srcRect/>
          <a:stretch>
            <a:fillRect/>
          </a:stretch>
        </p:blipFill>
        <p:spPr bwMode="auto">
          <a:xfrm>
            <a:off x="179388" y="4868863"/>
            <a:ext cx="2160587" cy="1443037"/>
          </a:xfrm>
          <a:prstGeom prst="rect">
            <a:avLst/>
          </a:prstGeom>
          <a:noFill/>
          <a:ln w="9525">
            <a:noFill/>
            <a:miter lim="800000"/>
            <a:headEnd/>
            <a:tailEnd/>
          </a:ln>
        </p:spPr>
      </p:pic>
      <p:pic>
        <p:nvPicPr>
          <p:cNvPr id="10245" name="Picture 5" descr="MPj04389830000[1]"/>
          <p:cNvPicPr>
            <a:picLocks noChangeAspect="1" noChangeArrowheads="1"/>
          </p:cNvPicPr>
          <p:nvPr/>
        </p:nvPicPr>
        <p:blipFill>
          <a:blip r:embed="rId3"/>
          <a:srcRect/>
          <a:stretch>
            <a:fillRect/>
          </a:stretch>
        </p:blipFill>
        <p:spPr bwMode="auto">
          <a:xfrm>
            <a:off x="2484438" y="4894263"/>
            <a:ext cx="3024187" cy="1446212"/>
          </a:xfrm>
          <a:prstGeom prst="rect">
            <a:avLst/>
          </a:prstGeom>
          <a:noFill/>
          <a:ln w="9525">
            <a:noFill/>
            <a:miter lim="800000"/>
            <a:headEnd/>
            <a:tailEnd/>
          </a:ln>
        </p:spPr>
      </p:pic>
      <p:pic>
        <p:nvPicPr>
          <p:cNvPr id="10246" name="Picture 6" descr="MCj04404060000[1]"/>
          <p:cNvPicPr>
            <a:picLocks noChangeAspect="1" noChangeArrowheads="1"/>
          </p:cNvPicPr>
          <p:nvPr/>
        </p:nvPicPr>
        <p:blipFill>
          <a:blip r:embed="rId4"/>
          <a:srcRect t="50000" r="18634"/>
          <a:stretch>
            <a:fillRect/>
          </a:stretch>
        </p:blipFill>
        <p:spPr bwMode="auto">
          <a:xfrm>
            <a:off x="3276600" y="4868863"/>
            <a:ext cx="2232025" cy="1371600"/>
          </a:xfrm>
          <a:prstGeom prst="rect">
            <a:avLst/>
          </a:prstGeom>
          <a:noFill/>
          <a:ln w="9525">
            <a:noFill/>
            <a:miter lim="800000"/>
            <a:headEnd/>
            <a:tailEnd/>
          </a:ln>
        </p:spPr>
      </p:pic>
      <p:pic>
        <p:nvPicPr>
          <p:cNvPr id="10247" name="Picture 7" descr="MPj04372290000[1]"/>
          <p:cNvPicPr>
            <a:picLocks noChangeAspect="1" noChangeArrowheads="1"/>
          </p:cNvPicPr>
          <p:nvPr/>
        </p:nvPicPr>
        <p:blipFill>
          <a:blip r:embed="rId5"/>
          <a:srcRect/>
          <a:stretch>
            <a:fillRect/>
          </a:stretch>
        </p:blipFill>
        <p:spPr bwMode="auto">
          <a:xfrm>
            <a:off x="5795963" y="4868863"/>
            <a:ext cx="2898775" cy="14160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sl-SI" smtClean="0"/>
          </a:p>
        </p:txBody>
      </p:sp>
      <p:sp>
        <p:nvSpPr>
          <p:cNvPr id="11267" name="Rectangle 3"/>
          <p:cNvSpPr>
            <a:spLocks noGrp="1" noChangeArrowheads="1"/>
          </p:cNvSpPr>
          <p:nvPr>
            <p:ph type="body" idx="1"/>
          </p:nvPr>
        </p:nvSpPr>
        <p:spPr>
          <a:xfrm>
            <a:off x="1258888" y="908050"/>
            <a:ext cx="7772400" cy="5256213"/>
          </a:xfrm>
        </p:spPr>
        <p:txBody>
          <a:bodyPr/>
          <a:lstStyle/>
          <a:p>
            <a:pPr eaLnBrk="1" hangingPunct="1">
              <a:buFont typeface="Wingdings" pitchFamily="2" charset="2"/>
              <a:buNone/>
            </a:pPr>
            <a:r>
              <a:rPr lang="sl-SI" smtClean="0"/>
              <a:t>“Rdeče cvetlice so najlepše!!!” kriči rdeča.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endParaRPr lang="sl-SI" smtClean="0"/>
          </a:p>
          <a:p>
            <a:pPr eaLnBrk="1" hangingPunct="1">
              <a:buFont typeface="Wingdings" pitchFamily="2" charset="2"/>
              <a:buNone/>
            </a:pPr>
            <a:r>
              <a:rPr lang="sl-SI" smtClean="0"/>
              <a:t>“Rumene!” kljubuje rumena.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“Modre”, hladno pristavi modra.</a:t>
            </a:r>
          </a:p>
        </p:txBody>
      </p:sp>
      <p:pic>
        <p:nvPicPr>
          <p:cNvPr id="11268" name="Picture 4" descr="MCj04401750000[1]"/>
          <p:cNvPicPr>
            <a:picLocks noChangeAspect="1" noChangeArrowheads="1"/>
          </p:cNvPicPr>
          <p:nvPr/>
        </p:nvPicPr>
        <p:blipFill>
          <a:blip r:embed="rId2"/>
          <a:srcRect/>
          <a:stretch>
            <a:fillRect/>
          </a:stretch>
        </p:blipFill>
        <p:spPr bwMode="auto">
          <a:xfrm>
            <a:off x="3851275" y="1412875"/>
            <a:ext cx="1881188" cy="1885950"/>
          </a:xfrm>
          <a:prstGeom prst="rect">
            <a:avLst/>
          </a:prstGeom>
          <a:solidFill>
            <a:schemeClr val="hlink"/>
          </a:solidFill>
          <a:ln w="9525">
            <a:noFill/>
            <a:miter lim="800000"/>
            <a:headEnd/>
            <a:tailEnd/>
          </a:ln>
        </p:spPr>
      </p:pic>
      <p:pic>
        <p:nvPicPr>
          <p:cNvPr id="11269" name="Picture 5" descr="MCj04401700000[1]"/>
          <p:cNvPicPr>
            <a:picLocks noChangeAspect="1" noChangeArrowheads="1"/>
          </p:cNvPicPr>
          <p:nvPr/>
        </p:nvPicPr>
        <p:blipFill>
          <a:blip r:embed="rId3"/>
          <a:srcRect/>
          <a:stretch>
            <a:fillRect/>
          </a:stretch>
        </p:blipFill>
        <p:spPr bwMode="auto">
          <a:xfrm>
            <a:off x="7164388" y="4724400"/>
            <a:ext cx="1882775" cy="1887538"/>
          </a:xfrm>
          <a:prstGeom prst="rect">
            <a:avLst/>
          </a:prstGeom>
          <a:noFill/>
          <a:ln w="9525">
            <a:noFill/>
            <a:miter lim="800000"/>
            <a:headEnd/>
            <a:tailEnd/>
          </a:ln>
        </p:spPr>
      </p:pic>
      <p:pic>
        <p:nvPicPr>
          <p:cNvPr id="11270" name="Picture 6" descr="MCj04401720000[1]"/>
          <p:cNvPicPr>
            <a:picLocks noChangeAspect="1" noChangeArrowheads="1"/>
          </p:cNvPicPr>
          <p:nvPr/>
        </p:nvPicPr>
        <p:blipFill>
          <a:blip r:embed="rId4"/>
          <a:srcRect/>
          <a:stretch>
            <a:fillRect/>
          </a:stretch>
        </p:blipFill>
        <p:spPr bwMode="auto">
          <a:xfrm>
            <a:off x="6515100" y="2492375"/>
            <a:ext cx="1809750" cy="18145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2000"/>
                                        <p:tgtEl>
                                          <p:spTgt spid="1126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267">
                                            <p:txEl>
                                              <p:pRg st="4" end="4"/>
                                            </p:txEl>
                                          </p:spTgt>
                                        </p:tgtEl>
                                        <p:attrNameLst>
                                          <p:attrName>style.visibility</p:attrName>
                                        </p:attrNameLst>
                                      </p:cBhvr>
                                      <p:to>
                                        <p:strVal val="visible"/>
                                      </p:to>
                                    </p:set>
                                    <p:animEffect transition="in" filter="fade">
                                      <p:cBhvr>
                                        <p:cTn id="14" dur="2000"/>
                                        <p:tgtEl>
                                          <p:spTgt spid="11267">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2000"/>
                                        <p:tgtEl>
                                          <p:spTgt spid="11270"/>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animEffect transition="in" filter="fade">
                                      <p:cBhvr>
                                        <p:cTn id="21" dur="2000"/>
                                        <p:tgtEl>
                                          <p:spTgt spid="1126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fade">
                                      <p:cBhvr>
                                        <p:cTn id="24"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Prelivi">
  <a:themeElements>
    <a:clrScheme name="Prelivi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relivi">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liv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livi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livi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livi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Preliv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liv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398</TotalTime>
  <Words>710</Words>
  <Application>Microsoft Office PowerPoint</Application>
  <PresentationFormat>Diaprojekcija na zaslonu (4:3)</PresentationFormat>
  <Paragraphs>61</Paragraphs>
  <Slides>28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28</vt:i4>
      </vt:variant>
    </vt:vector>
  </HeadingPairs>
  <TitlesOfParts>
    <vt:vector size="33" baseType="lpstr">
      <vt:lpstr>Tahoma</vt:lpstr>
      <vt:lpstr>Arial</vt:lpstr>
      <vt:lpstr>Wingdings</vt:lpstr>
      <vt:lpstr>Calibri</vt:lpstr>
      <vt:lpstr>Prelivi</vt:lpstr>
      <vt:lpstr>       BARVNI KROG</vt:lpstr>
      <vt:lpstr>Maruškina mavrica Napisala: Nina Mav Hrovat</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 Barvni krog </vt:lpstr>
      <vt:lpstr>Diapozitiv 21</vt:lpstr>
      <vt:lpstr>Diapozitiv 22</vt:lpstr>
      <vt:lpstr>Diapozitiv 23</vt:lpstr>
      <vt:lpstr>Diapozitiv 24</vt:lpstr>
      <vt:lpstr>Diapozitiv 25</vt:lpstr>
      <vt:lpstr>Diapozitiv 26</vt:lpstr>
      <vt:lpstr> </vt:lpstr>
      <vt:lpstr>KONEC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BARVA</dc:title>
  <dc:creator>pouk</dc:creator>
  <cp:lastModifiedBy>Rosana</cp:lastModifiedBy>
  <cp:revision>23</cp:revision>
  <dcterms:created xsi:type="dcterms:W3CDTF">2009-09-10T09:30:31Z</dcterms:created>
  <dcterms:modified xsi:type="dcterms:W3CDTF">2010-08-03T06:23:16Z</dcterms:modified>
</cp:coreProperties>
</file>